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2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theme/theme3.xml" ContentType="application/vnd.openxmlformats-officedocument.theme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theme/theme4.xml" ContentType="application/vnd.openxmlformats-officedocument.theme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theme/theme5.xml" ContentType="application/vnd.openxmlformats-officedocument.theme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theme/theme6.xml" ContentType="application/vnd.openxmlformats-officedocument.theme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855" r:id="rId4"/>
    <p:sldMasterId id="2147483856" r:id="rId5"/>
    <p:sldMasterId id="2147483857" r:id="rId6"/>
    <p:sldMasterId id="2147483858" r:id="rId7"/>
    <p:sldMasterId id="2147483859" r:id="rId8"/>
    <p:sldMasterId id="2147483860" r:id="rId9"/>
    <p:sldMasterId id="2147483861" r:id="rId10"/>
  </p:sldMasterIdLst>
  <p:notesMasterIdLst>
    <p:notesMasterId r:id="rId18"/>
  </p:notesMasterIdLst>
  <p:sldIdLst>
    <p:sldId id="256" r:id="rId11"/>
    <p:sldId id="260" r:id="rId12"/>
    <p:sldId id="261" r:id="rId13"/>
    <p:sldId id="262" r:id="rId14"/>
    <p:sldId id="263" r:id="rId15"/>
    <p:sldId id="264" r:id="rId16"/>
    <p:sldId id="265" r:id="rId17"/>
  </p:sldIdLst>
  <p:sldSz cx="18288000" cy="10287000"/>
  <p:notesSz cx="6858000" cy="9144000"/>
  <p:embeddedFontLst>
    <p:embeddedFont>
      <p:font typeface="Arimo" panose="020B0604020202020204" charset="0"/>
      <p:regular r:id="rId19"/>
      <p:bold r:id="rId20"/>
      <p:italic r:id="rId21"/>
      <p:boldItalic r:id="rId22"/>
    </p:embeddedFont>
    <p:embeddedFont>
      <p:font typeface="Bebas Neue" panose="020B0606020202050201" pitchFamily="34" charset="0"/>
      <p:regular r:id="rId23"/>
    </p:embeddedFont>
    <p:embeddedFont>
      <p:font typeface="Nunito Light" pitchFamily="2" charset="0"/>
      <p:regular r:id="rId24"/>
      <p:italic r:id="rId25"/>
    </p:embeddedFont>
    <p:embeddedFont>
      <p:font typeface="Roboto Condensed Light" panose="02000000000000000000" pitchFamily="2" charset="0"/>
      <p:regular r:id="rId26"/>
      <p: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44317-C5FD-41E7-9F21-4246516C60BB}" v="23" dt="2026-04-25T02:03:34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113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customXml" Target="../customXml/item3.xml"/><Relationship Id="rId21" Type="http://schemas.openxmlformats.org/officeDocument/2006/relationships/font" Target="fonts/font3.fntdata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font" Target="fonts/font7.fntdata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font" Target="fonts/font2.fntdata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font" Target="fonts/font6.fntdata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font" Target="fonts/font5.fntdata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font" Target="fonts/font1.fntdata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sma Amin (2435002)" userId="bdcf1a23-4530-4f19-b0e3-4f33e180360b" providerId="ADAL" clId="{E32FC7D1-ACFB-4C92-84FA-22CBD8A79152}"/>
    <pc:docChg chg="modSld">
      <pc:chgData name="Bisma Amin (2435002)" userId="bdcf1a23-4530-4f19-b0e3-4f33e180360b" providerId="ADAL" clId="{E32FC7D1-ACFB-4C92-84FA-22CBD8A79152}" dt="2026-04-25T02:31:36.331" v="33" actId="1035"/>
      <pc:docMkLst>
        <pc:docMk/>
      </pc:docMkLst>
      <pc:sldChg chg="addSp delSp modSp mod modTransition modAnim">
        <pc:chgData name="Bisma Amin (2435002)" userId="bdcf1a23-4530-4f19-b0e3-4f33e180360b" providerId="ADAL" clId="{E32FC7D1-ACFB-4C92-84FA-22CBD8A79152}" dt="2026-04-25T01:38:23.440" v="7"/>
        <pc:sldMkLst>
          <pc:docMk/>
          <pc:sldMk cId="0" sldId="256"/>
        </pc:sldMkLst>
        <pc:picChg chg="add del mod">
          <ac:chgData name="Bisma Amin (2435002)" userId="bdcf1a23-4530-4f19-b0e3-4f33e180360b" providerId="ADAL" clId="{E32FC7D1-ACFB-4C92-84FA-22CBD8A79152}" dt="2026-04-25T01:35:19.553" v="3"/>
          <ac:picMkLst>
            <pc:docMk/>
            <pc:sldMk cId="0" sldId="256"/>
            <ac:picMk id="7" creationId="{A0401F2E-6A39-33ED-9F7D-11F4F1401830}"/>
          </ac:picMkLst>
        </pc:picChg>
        <pc:picChg chg="add del mod ord">
          <ac:chgData name="Bisma Amin (2435002)" userId="bdcf1a23-4530-4f19-b0e3-4f33e180360b" providerId="ADAL" clId="{E32FC7D1-ACFB-4C92-84FA-22CBD8A79152}" dt="2026-04-25T01:36:10.194" v="4"/>
          <ac:picMkLst>
            <pc:docMk/>
            <pc:sldMk cId="0" sldId="256"/>
            <ac:picMk id="10" creationId="{FD0A7366-E0F2-EC43-623F-CF03C6C81A75}"/>
          </ac:picMkLst>
        </pc:picChg>
        <pc:picChg chg="add del mod">
          <ac:chgData name="Bisma Amin (2435002)" userId="bdcf1a23-4530-4f19-b0e3-4f33e180360b" providerId="ADAL" clId="{E32FC7D1-ACFB-4C92-84FA-22CBD8A79152}" dt="2026-04-25T01:36:16.015" v="6"/>
          <ac:picMkLst>
            <pc:docMk/>
            <pc:sldMk cId="0" sldId="256"/>
            <ac:picMk id="11" creationId="{A722951D-C857-3966-47AF-C70695A349A5}"/>
          </ac:picMkLst>
        </pc:picChg>
        <pc:picChg chg="add del mod ord">
          <ac:chgData name="Bisma Amin (2435002)" userId="bdcf1a23-4530-4f19-b0e3-4f33e180360b" providerId="ADAL" clId="{E32FC7D1-ACFB-4C92-84FA-22CBD8A79152}" dt="2026-04-25T01:38:23.440" v="7"/>
          <ac:picMkLst>
            <pc:docMk/>
            <pc:sldMk cId="0" sldId="256"/>
            <ac:picMk id="14" creationId="{F4A4376E-7528-3602-28D0-C74FCFD0AC49}"/>
          </ac:picMkLst>
        </pc:picChg>
        <pc:picChg chg="add mod">
          <ac:chgData name="Bisma Amin (2435002)" userId="bdcf1a23-4530-4f19-b0e3-4f33e180360b" providerId="ADAL" clId="{E32FC7D1-ACFB-4C92-84FA-22CBD8A79152}" dt="2026-04-25T01:38:23.440" v="7"/>
          <ac:picMkLst>
            <pc:docMk/>
            <pc:sldMk cId="0" sldId="256"/>
            <ac:picMk id="15" creationId="{9B2C88EA-9C58-08AE-DAE6-323561A3EB86}"/>
          </ac:picMkLst>
        </pc:picChg>
      </pc:sldChg>
      <pc:sldChg chg="addSp delSp modSp mod modTransition modAnim">
        <pc:chgData name="Bisma Amin (2435002)" userId="bdcf1a23-4530-4f19-b0e3-4f33e180360b" providerId="ADAL" clId="{E32FC7D1-ACFB-4C92-84FA-22CBD8A79152}" dt="2026-04-25T01:40:38.076" v="11"/>
        <pc:sldMkLst>
          <pc:docMk/>
          <pc:sldMk cId="0" sldId="260"/>
        </pc:sldMkLst>
        <pc:picChg chg="add del mod">
          <ac:chgData name="Bisma Amin (2435002)" userId="bdcf1a23-4530-4f19-b0e3-4f33e180360b" providerId="ADAL" clId="{E32FC7D1-ACFB-4C92-84FA-22CBD8A79152}" dt="2026-04-25T01:39:38.864" v="10"/>
          <ac:picMkLst>
            <pc:docMk/>
            <pc:sldMk cId="0" sldId="260"/>
            <ac:picMk id="16" creationId="{08E42CC0-4817-E252-9571-5CDD9CF49FCE}"/>
          </ac:picMkLst>
        </pc:picChg>
        <pc:picChg chg="add del mod ord">
          <ac:chgData name="Bisma Amin (2435002)" userId="bdcf1a23-4530-4f19-b0e3-4f33e180360b" providerId="ADAL" clId="{E32FC7D1-ACFB-4C92-84FA-22CBD8A79152}" dt="2026-04-25T01:40:38.076" v="11"/>
          <ac:picMkLst>
            <pc:docMk/>
            <pc:sldMk cId="0" sldId="260"/>
            <ac:picMk id="19" creationId="{832D1B91-EAA3-A7DE-CC2C-990416AAFFDA}"/>
          </ac:picMkLst>
        </pc:picChg>
        <pc:picChg chg="add mod">
          <ac:chgData name="Bisma Amin (2435002)" userId="bdcf1a23-4530-4f19-b0e3-4f33e180360b" providerId="ADAL" clId="{E32FC7D1-ACFB-4C92-84FA-22CBD8A79152}" dt="2026-04-25T01:40:38.076" v="11"/>
          <ac:picMkLst>
            <pc:docMk/>
            <pc:sldMk cId="0" sldId="260"/>
            <ac:picMk id="20" creationId="{3A519849-8978-5FB9-968B-EE4F0D4D021F}"/>
          </ac:picMkLst>
        </pc:picChg>
      </pc:sldChg>
      <pc:sldChg chg="addSp delSp modSp mod modTransition modAnim">
        <pc:chgData name="Bisma Amin (2435002)" userId="bdcf1a23-4530-4f19-b0e3-4f33e180360b" providerId="ADAL" clId="{E32FC7D1-ACFB-4C92-84FA-22CBD8A79152}" dt="2026-04-25T01:44:36.126" v="15"/>
        <pc:sldMkLst>
          <pc:docMk/>
          <pc:sldMk cId="0" sldId="261"/>
        </pc:sldMkLst>
        <pc:picChg chg="add del mod">
          <ac:chgData name="Bisma Amin (2435002)" userId="bdcf1a23-4530-4f19-b0e3-4f33e180360b" providerId="ADAL" clId="{E32FC7D1-ACFB-4C92-84FA-22CBD8A79152}" dt="2026-04-25T01:41:59.546" v="14"/>
          <ac:picMkLst>
            <pc:docMk/>
            <pc:sldMk cId="0" sldId="261"/>
            <ac:picMk id="14" creationId="{776D432C-C811-2C1E-2D13-11BF59E2F898}"/>
          </ac:picMkLst>
        </pc:picChg>
        <pc:picChg chg="add del mod ord">
          <ac:chgData name="Bisma Amin (2435002)" userId="bdcf1a23-4530-4f19-b0e3-4f33e180360b" providerId="ADAL" clId="{E32FC7D1-ACFB-4C92-84FA-22CBD8A79152}" dt="2026-04-25T01:44:36.126" v="15"/>
          <ac:picMkLst>
            <pc:docMk/>
            <pc:sldMk cId="0" sldId="261"/>
            <ac:picMk id="17" creationId="{DEA74427-0283-0D17-BD25-375F5776F3AC}"/>
          </ac:picMkLst>
        </pc:picChg>
        <pc:picChg chg="add mod">
          <ac:chgData name="Bisma Amin (2435002)" userId="bdcf1a23-4530-4f19-b0e3-4f33e180360b" providerId="ADAL" clId="{E32FC7D1-ACFB-4C92-84FA-22CBD8A79152}" dt="2026-04-25T01:44:36.126" v="15"/>
          <ac:picMkLst>
            <pc:docMk/>
            <pc:sldMk cId="0" sldId="261"/>
            <ac:picMk id="18" creationId="{0438B8A4-D09E-35BA-53D8-6A1A976253BE}"/>
          </ac:picMkLst>
        </pc:picChg>
      </pc:sldChg>
      <pc:sldChg chg="addSp delSp modSp mod modTransition modAnim modNotes">
        <pc:chgData name="Bisma Amin (2435002)" userId="bdcf1a23-4530-4f19-b0e3-4f33e180360b" providerId="ADAL" clId="{E32FC7D1-ACFB-4C92-84FA-22CBD8A79152}" dt="2026-04-25T01:52:00.404" v="19"/>
        <pc:sldMkLst>
          <pc:docMk/>
          <pc:sldMk cId="0" sldId="262"/>
        </pc:sldMkLst>
        <pc:picChg chg="add del mod">
          <ac:chgData name="Bisma Amin (2435002)" userId="bdcf1a23-4530-4f19-b0e3-4f33e180360b" providerId="ADAL" clId="{E32FC7D1-ACFB-4C92-84FA-22CBD8A79152}" dt="2026-04-25T01:47:55.513" v="18"/>
          <ac:picMkLst>
            <pc:docMk/>
            <pc:sldMk cId="0" sldId="262"/>
            <ac:picMk id="14" creationId="{039967C1-74B7-039B-D128-720F7536488C}"/>
          </ac:picMkLst>
        </pc:picChg>
        <pc:picChg chg="add del mod ord">
          <ac:chgData name="Bisma Amin (2435002)" userId="bdcf1a23-4530-4f19-b0e3-4f33e180360b" providerId="ADAL" clId="{E32FC7D1-ACFB-4C92-84FA-22CBD8A79152}" dt="2026-04-25T01:52:00.404" v="19"/>
          <ac:picMkLst>
            <pc:docMk/>
            <pc:sldMk cId="0" sldId="262"/>
            <ac:picMk id="17" creationId="{0F8591C1-0484-CD5F-BCA9-412EA9397162}"/>
          </ac:picMkLst>
        </pc:picChg>
        <pc:picChg chg="add mod">
          <ac:chgData name="Bisma Amin (2435002)" userId="bdcf1a23-4530-4f19-b0e3-4f33e180360b" providerId="ADAL" clId="{E32FC7D1-ACFB-4C92-84FA-22CBD8A79152}" dt="2026-04-25T01:52:00.404" v="19"/>
          <ac:picMkLst>
            <pc:docMk/>
            <pc:sldMk cId="0" sldId="262"/>
            <ac:picMk id="18" creationId="{2E8551D3-E956-4E10-C53D-80F3C9DE9586}"/>
          </ac:picMkLst>
        </pc:picChg>
      </pc:sldChg>
      <pc:sldChg chg="addSp delSp modSp mod modTransition modAnim">
        <pc:chgData name="Bisma Amin (2435002)" userId="bdcf1a23-4530-4f19-b0e3-4f33e180360b" providerId="ADAL" clId="{E32FC7D1-ACFB-4C92-84FA-22CBD8A79152}" dt="2026-04-25T01:56:16.456" v="23"/>
        <pc:sldMkLst>
          <pc:docMk/>
          <pc:sldMk cId="0" sldId="263"/>
        </pc:sldMkLst>
        <pc:spChg chg="mod">
          <ac:chgData name="Bisma Amin (2435002)" userId="bdcf1a23-4530-4f19-b0e3-4f33e180360b" providerId="ADAL" clId="{E32FC7D1-ACFB-4C92-84FA-22CBD8A79152}" dt="2026-04-24T11:14:49.093" v="0" actId="1076"/>
          <ac:spMkLst>
            <pc:docMk/>
            <pc:sldMk cId="0" sldId="263"/>
            <ac:spMk id="5316" creationId="{00000000-0000-0000-0000-000000000000}"/>
          </ac:spMkLst>
        </pc:spChg>
        <pc:picChg chg="add del mod">
          <ac:chgData name="Bisma Amin (2435002)" userId="bdcf1a23-4530-4f19-b0e3-4f33e180360b" providerId="ADAL" clId="{E32FC7D1-ACFB-4C92-84FA-22CBD8A79152}" dt="2026-04-25T01:53:12.402" v="22"/>
          <ac:picMkLst>
            <pc:docMk/>
            <pc:sldMk cId="0" sldId="263"/>
            <ac:picMk id="13" creationId="{4CAD3D78-968B-7793-44A2-C2EA3AA1E1A8}"/>
          </ac:picMkLst>
        </pc:picChg>
        <pc:picChg chg="add del mod ord">
          <ac:chgData name="Bisma Amin (2435002)" userId="bdcf1a23-4530-4f19-b0e3-4f33e180360b" providerId="ADAL" clId="{E32FC7D1-ACFB-4C92-84FA-22CBD8A79152}" dt="2026-04-25T01:56:16.456" v="23"/>
          <ac:picMkLst>
            <pc:docMk/>
            <pc:sldMk cId="0" sldId="263"/>
            <ac:picMk id="16" creationId="{7BA024CD-1CC0-6B32-45DC-91C5AB724AD5}"/>
          </ac:picMkLst>
        </pc:picChg>
        <pc:picChg chg="add mod">
          <ac:chgData name="Bisma Amin (2435002)" userId="bdcf1a23-4530-4f19-b0e3-4f33e180360b" providerId="ADAL" clId="{E32FC7D1-ACFB-4C92-84FA-22CBD8A79152}" dt="2026-04-25T01:56:16.456" v="23"/>
          <ac:picMkLst>
            <pc:docMk/>
            <pc:sldMk cId="0" sldId="263"/>
            <ac:picMk id="17" creationId="{B6201BDF-A602-C3FD-D27B-EC0A24081BE0}"/>
          </ac:picMkLst>
        </pc:picChg>
      </pc:sldChg>
      <pc:sldChg chg="addSp delSp modSp mod modTransition modAnim">
        <pc:chgData name="Bisma Amin (2435002)" userId="bdcf1a23-4530-4f19-b0e3-4f33e180360b" providerId="ADAL" clId="{E32FC7D1-ACFB-4C92-84FA-22CBD8A79152}" dt="2026-04-25T02:02:00.588" v="27"/>
        <pc:sldMkLst>
          <pc:docMk/>
          <pc:sldMk cId="0" sldId="264"/>
        </pc:sldMkLst>
        <pc:picChg chg="add del mod">
          <ac:chgData name="Bisma Amin (2435002)" userId="bdcf1a23-4530-4f19-b0e3-4f33e180360b" providerId="ADAL" clId="{E32FC7D1-ACFB-4C92-84FA-22CBD8A79152}" dt="2026-04-25T01:59:44.316" v="26"/>
          <ac:picMkLst>
            <pc:docMk/>
            <pc:sldMk cId="0" sldId="264"/>
            <ac:picMk id="13" creationId="{6F7CFE17-E630-3756-8328-90F4712A1B37}"/>
          </ac:picMkLst>
        </pc:picChg>
        <pc:picChg chg="add del mod ord">
          <ac:chgData name="Bisma Amin (2435002)" userId="bdcf1a23-4530-4f19-b0e3-4f33e180360b" providerId="ADAL" clId="{E32FC7D1-ACFB-4C92-84FA-22CBD8A79152}" dt="2026-04-25T02:02:00.588" v="27"/>
          <ac:picMkLst>
            <pc:docMk/>
            <pc:sldMk cId="0" sldId="264"/>
            <ac:picMk id="16" creationId="{A9376BB5-2F10-40F5-5FD3-CE2EBD4A777E}"/>
          </ac:picMkLst>
        </pc:picChg>
        <pc:picChg chg="add mod">
          <ac:chgData name="Bisma Amin (2435002)" userId="bdcf1a23-4530-4f19-b0e3-4f33e180360b" providerId="ADAL" clId="{E32FC7D1-ACFB-4C92-84FA-22CBD8A79152}" dt="2026-04-25T02:02:00.588" v="27"/>
          <ac:picMkLst>
            <pc:docMk/>
            <pc:sldMk cId="0" sldId="264"/>
            <ac:picMk id="17" creationId="{2EEC90DB-C377-58C5-ED31-F93177635C20}"/>
          </ac:picMkLst>
        </pc:picChg>
      </pc:sldChg>
      <pc:sldChg chg="addSp delSp modSp mod modTransition modAnim">
        <pc:chgData name="Bisma Amin (2435002)" userId="bdcf1a23-4530-4f19-b0e3-4f33e180360b" providerId="ADAL" clId="{E32FC7D1-ACFB-4C92-84FA-22CBD8A79152}" dt="2026-04-25T02:31:36.331" v="33" actId="1035"/>
        <pc:sldMkLst>
          <pc:docMk/>
          <pc:sldMk cId="0" sldId="265"/>
        </pc:sldMkLst>
        <pc:picChg chg="add del mod">
          <ac:chgData name="Bisma Amin (2435002)" userId="bdcf1a23-4530-4f19-b0e3-4f33e180360b" providerId="ADAL" clId="{E32FC7D1-ACFB-4C92-84FA-22CBD8A79152}" dt="2026-04-25T02:03:03.552" v="30"/>
          <ac:picMkLst>
            <pc:docMk/>
            <pc:sldMk cId="0" sldId="265"/>
            <ac:picMk id="13" creationId="{CAFD56F0-5C4F-A1C3-8EE6-E28B017AE61F}"/>
          </ac:picMkLst>
        </pc:picChg>
        <pc:picChg chg="add del mod ord">
          <ac:chgData name="Bisma Amin (2435002)" userId="bdcf1a23-4530-4f19-b0e3-4f33e180360b" providerId="ADAL" clId="{E32FC7D1-ACFB-4C92-84FA-22CBD8A79152}" dt="2026-04-25T02:03:34.482" v="31"/>
          <ac:picMkLst>
            <pc:docMk/>
            <pc:sldMk cId="0" sldId="265"/>
            <ac:picMk id="16" creationId="{ED9BEA76-EA07-20F2-6880-5D33C98D949C}"/>
          </ac:picMkLst>
        </pc:picChg>
        <pc:picChg chg="add mod">
          <ac:chgData name="Bisma Amin (2435002)" userId="bdcf1a23-4530-4f19-b0e3-4f33e180360b" providerId="ADAL" clId="{E32FC7D1-ACFB-4C92-84FA-22CBD8A79152}" dt="2026-04-25T02:31:36.331" v="33" actId="1035"/>
          <ac:picMkLst>
            <pc:docMk/>
            <pc:sldMk cId="0" sldId="265"/>
            <ac:picMk id="17" creationId="{8D435AE7-F572-8FD2-1246-FAC4B2187AC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4" name="Google Shape;4774;g3d59daa449b_0_8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75" name="Google Shape;4775;g3d59daa449b_0_8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6" name="Google Shape;4936;g3d59daa449b_0_24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37" name="Google Shape;4937;g3d59daa449b_0_24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8" name="Google Shape;5088;g3d59daa449b_0_40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89" name="Google Shape;5089;g3d59daa449b_0_40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7" name="Google Shape;5237;g3d59daa449b_0_56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38" name="Google Shape;5238;g3d59daa449b_0_56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9" name="Google Shape;5309;g3d59daa449b_0_70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10" name="Google Shape;5310;g3d59daa449b_0_70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9" name="Google Shape;5399;g3d59daa449b_0_85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00" name="Google Shape;5400;g3d59daa449b_0_85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88" name="Google Shape;5488;g3d59daa449b_0_100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89" name="Google Shape;5489;g3d59daa449b_0_100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2.xml"/><Relationship Id="rId4" Type="http://schemas.openxmlformats.org/officeDocument/2006/relationships/hyperlink" Target="http://bit.ly/2TtBDfr" TargetMode="Externa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6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4.xml"/><Relationship Id="rId4" Type="http://schemas.openxmlformats.org/officeDocument/2006/relationships/hyperlink" Target="http://bit.ly/2TtBDfr" TargetMode="Externa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5.xml"/><Relationship Id="rId4" Type="http://schemas.openxmlformats.org/officeDocument/2006/relationships/hyperlink" Target="http://bit.ly/2TtBDfr" TargetMode="Externa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6.xml"/><Relationship Id="rId4" Type="http://schemas.openxmlformats.org/officeDocument/2006/relationships/hyperlink" Target="http://bit.ly/2TtBDfr" TargetMode="Externa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7.xml"/><Relationship Id="rId4" Type="http://schemas.openxmlformats.org/officeDocument/2006/relationships/hyperlink" Target="http://bit.ly/2TtBDfr" TargetMode="Externa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" name="Google Shape;143;p20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144" name="Google Shape;144;p20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0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6" name="Google Shape;146;p20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147" name="Google Shape;147;p2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148" name="Google Shape;148;p20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sp>
        <p:nvSpPr>
          <p:cNvPr id="149" name="Google Shape;149;p20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150" name="Google Shape;150;p20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1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153" name="Google Shape;153;p21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54" name="Google Shape;154;p21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55" name="Google Shape;155;p21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156" name="Google Shape;156;p21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7" name="Google Shape;157;p21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8" name="Google Shape;158;p21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159" name="Google Shape;159;p21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0" name="Google Shape;160;p21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1" name="Google Shape;161;p21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162" name="Google Shape;162;p21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1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4" name="Google Shape;164;p21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165" name="Google Shape;165;p21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6" name="Google Shape;166;p21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7" name="Google Shape;167;p21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168" name="Google Shape;168;p2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0" name="Google Shape;170;p21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171" name="Google Shape;171;p2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3" name="Google Shape;173;p21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174" name="Google Shape;174;p2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" name="Google Shape;176;p21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177" name="Google Shape;177;p2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22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82" name="Google Shape;182;p22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183" name="Google Shape;183;p2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4" name="Google Shape;184;p2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5" name="Google Shape;185;p22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186" name="Google Shape;186;p2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7" name="Google Shape;187;p2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8" name="Google Shape;188;p22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189" name="Google Shape;189;p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1" name="Google Shape;191;p22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192" name="Google Shape;192;p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" name="Google Shape;194;p22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195" name="Google Shape;195;p2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6" name="Google Shape;196;p22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7" name="Google Shape;197;p22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198" name="Google Shape;198;p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0" name="Google Shape;200;p22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201" name="Google Shape;201;p2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2" name="Google Shape;202;p2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3" name="Google Shape;203;p22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204" name="Google Shape;204;p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08" name="Google Shape;208;p23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209" name="Google Shape;209;p23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210" name="Google Shape;210;p23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11" name="Google Shape;211;p23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12" name="Google Shape;212;p23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213" name="Google Shape;213;p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4" name="Google Shape;214;p2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5" name="Google Shape;215;p23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216" name="Google Shape;216;p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7" name="Google Shape;217;p2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8" name="Google Shape;218;p23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219" name="Google Shape;219;p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0" name="Google Shape;220;p2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1" name="Google Shape;221;p23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222" name="Google Shape;222;p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3" name="Google Shape;223;p2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4" name="Google Shape;224;p23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225" name="Google Shape;225;p2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7" name="Google Shape;227;p23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228" name="Google Shape;228;p2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" name="Google Shape;230;p23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231" name="Google Shape;231;p2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35" name="Google Shape;235;p24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236" name="Google Shape;236;p24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7" name="Google Shape;237;p24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8" name="Google Shape;238;p24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239" name="Google Shape;239;p24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0" name="Google Shape;240;p24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1" name="Google Shape;241;p24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242" name="Google Shape;242;p2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4" name="Google Shape;244;p24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245" name="Google Shape;245;p24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4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8" name="Google Shape;248;p25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249" name="Google Shape;249;p25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0" name="Google Shape;250;p25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1" name="Google Shape;251;p25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252" name="Google Shape;252;p2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3" name="Google Shape;253;p2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4" name="Google Shape;254;p25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255" name="Google Shape;255;p2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7" name="Google Shape;257;p25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58" name="Google Shape;258;p25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59" name="Google Shape;259;p25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260" name="Google Shape;260;p25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1" name="Google Shape;261;p25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62" name="Google Shape;262;p25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63" name="Google Shape;263;p25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264" name="Google Shape;264;p2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26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268" name="Google Shape;268;p26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269" name="Google Shape;269;p2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0" name="Google Shape;270;p2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1" name="Google Shape;271;p26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272" name="Google Shape;272;p2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3" name="Google Shape;273;p2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4" name="Google Shape;274;p26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275" name="Google Shape;275;p2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6" name="Google Shape;276;p2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7" name="Google Shape;277;p26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278" name="Google Shape;278;p2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9" name="Google Shape;279;p2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0" name="Google Shape;280;p26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281" name="Google Shape;281;p2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26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284" name="Google Shape;284;p2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27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88" name="Google Shape;288;p27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89" name="Google Shape;289;p27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290" name="Google Shape;290;p27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1" name="Google Shape;291;p27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2" name="Google Shape;292;p27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293" name="Google Shape;293;p27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4" name="Google Shape;294;p27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5" name="Google Shape;295;p27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296" name="Google Shape;296;p27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7" name="Google Shape;297;p27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8" name="Google Shape;298;p27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299" name="Google Shape;299;p2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1" name="Google Shape;301;p27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302" name="Google Shape;302;p2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" name="Google Shape;304;p27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305" name="Google Shape;305;p2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28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09" name="Google Shape;309;p28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310" name="Google Shape;310;p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1" name="Google Shape;311;p28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2" name="Google Shape;312;p28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313" name="Google Shape;313;p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4" name="Google Shape;314;p2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5" name="Google Shape;315;p28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316" name="Google Shape;316;p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7" name="Google Shape;317;p28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8" name="Google Shape;318;p28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319" name="Google Shape;319;p2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1" name="Google Shape;321;p28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322" name="Google Shape;322;p2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29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26" name="Google Shape;326;p29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327" name="Google Shape;327;p29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328" name="Google Shape;328;p2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29" name="Google Shape;329;p2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0" name="Google Shape;330;p29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331" name="Google Shape;331;p2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2" name="Google Shape;332;p2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3" name="Google Shape;333;p29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334" name="Google Shape;334;p2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5" name="Google Shape;335;p2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6" name="Google Shape;336;p29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337" name="Google Shape;337;p2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8" name="Google Shape;338;p2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9" name="Google Shape;339;p29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340" name="Google Shape;340;p2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3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45" name="Google Shape;345;p31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46" name="Google Shape;346;p31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47" name="Google Shape;347;p31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48" name="Google Shape;348;p31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49" name="Google Shape;349;p31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0" name="Google Shape;350;p31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1" name="Google Shape;351;p31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2" name="Google Shape;352;p31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3" name="Google Shape;353;p31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4" name="Google Shape;354;p31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55" name="Google Shape;355;p31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6" name="Google Shape;356;p31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57" name="Google Shape;357;p31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58" name="Google Shape;358;p31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59" name="Google Shape;359;p31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0" name="Google Shape;360;p31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1" name="Google Shape;361;p31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2" name="Google Shape;362;p31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363" name="Google Shape;363;p31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364" name="Google Shape;364;p3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5" name="Google Shape;365;p3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6" name="Google Shape;366;p31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367" name="Google Shape;367;p3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8" name="Google Shape;368;p3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9" name="Google Shape;369;p31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70" name="Google Shape;370;p3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1" name="Google Shape;371;p3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2" name="Google Shape;372;p31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373" name="Google Shape;373;p3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4" name="Google Shape;374;p3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5" name="Google Shape;375;p31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376" name="Google Shape;376;p3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3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8" name="Google Shape;378;p31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379" name="Google Shape;379;p3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3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32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383" name="Google Shape;383;p32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384" name="Google Shape;384;p32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385" name="Google Shape;385;p3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6" name="Google Shape;386;p32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7" name="Google Shape;387;p32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388" name="Google Shape;388;p32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9" name="Google Shape;389;p32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0" name="Google Shape;390;p32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391" name="Google Shape;391;p3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2" name="Google Shape;392;p3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3" name="Google Shape;393;p32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394" name="Google Shape;394;p32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5" name="Google Shape;395;p32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6" name="Google Shape;396;p32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397" name="Google Shape;397;p3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2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9" name="Google Shape;399;p32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400" name="Google Shape;400;p32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2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2" name="Google Shape;402;p32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403" name="Google Shape;403;p3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2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5" name="Google Shape;405;p32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406" name="Google Shape;406;p3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3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33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10" name="Google Shape;410;p33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11" name="Google Shape;411;p33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412" name="Google Shape;412;p33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413" name="Google Shape;413;p3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4" name="Google Shape;414;p3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5" name="Google Shape;415;p33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416" name="Google Shape;416;p3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7" name="Google Shape;417;p3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8" name="Google Shape;418;p33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419" name="Google Shape;419;p3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0" name="Google Shape;420;p3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1" name="Google Shape;421;p33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422" name="Google Shape;422;p3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3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34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34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427" name="Google Shape;427;p34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428" name="Google Shape;428;p3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9" name="Google Shape;429;p3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0" name="Google Shape;430;p34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431" name="Google Shape;431;p3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2" name="Google Shape;432;p3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3" name="Google Shape;433;p34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434" name="Google Shape;434;p3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5" name="Google Shape;435;p3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6" name="Google Shape;436;p34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437" name="Google Shape;437;p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9" name="Google Shape;439;p34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440" name="Google Shape;440;p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2" name="Google Shape;442;p34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443" name="Google Shape;443;p34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34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34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34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34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34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34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34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34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34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34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34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34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34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34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34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34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34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34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34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34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34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34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34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34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34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34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34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34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34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34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34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34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34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34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34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34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34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34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34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34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34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34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34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34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p3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90" name="Google Shape;490;p35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491" name="Google Shape;491;p35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492" name="Google Shape;492;p3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93" name="Google Shape;493;p3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94" name="Google Shape;494;p35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95" name="Google Shape;495;p3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96" name="Google Shape;496;p3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97" name="Google Shape;497;p35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498" name="Google Shape;498;p3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3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0" name="Google Shape;500;p35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501" name="Google Shape;501;p3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36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505" name="Google Shape;505;p36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06" name="Google Shape;506;p36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07" name="Google Shape;507;p36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08" name="Google Shape;508;p36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09" name="Google Shape;509;p36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10" name="Google Shape;510;p36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11" name="Google Shape;511;p36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512" name="Google Shape;512;p36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513" name="Google Shape;513;p36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514" name="Google Shape;514;p36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515" name="Google Shape;515;p3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16" name="Google Shape;516;p3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17" name="Google Shape;517;p36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518" name="Google Shape;518;p3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19" name="Google Shape;519;p3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20" name="Google Shape;520;p36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521" name="Google Shape;521;p3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22" name="Google Shape;522;p3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23" name="Google Shape;523;p36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524" name="Google Shape;524;p3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25" name="Google Shape;525;p3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26" name="Google Shape;526;p36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527" name="Google Shape;527;p3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3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9" name="Google Shape;529;p36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530" name="Google Shape;530;p3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3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32" name="Google Shape;532;p36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p3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535" name="Google Shape;535;p37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36" name="Google Shape;536;p37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37" name="Google Shape;537;p37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38" name="Google Shape;538;p37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539" name="Google Shape;539;p37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540" name="Google Shape;540;p37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541" name="Google Shape;541;p37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542" name="Google Shape;542;p37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43" name="Google Shape;543;p37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44" name="Google Shape;544;p37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545" name="Google Shape;545;p37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546" name="Google Shape;546;p37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547" name="Google Shape;547;p37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548" name="Google Shape;548;p3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3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0" name="Google Shape;550;p37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551" name="Google Shape;551;p37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552" name="Google Shape;552;p37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553" name="Google Shape;553;p37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4" name="Google Shape;554;p37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5" name="Google Shape;555;p37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6" name="Google Shape;556;p37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7" name="Google Shape;557;p37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8" name="Google Shape;558;p37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9" name="Google Shape;559;p37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0" name="Google Shape;560;p37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1" name="Google Shape;561;p37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2" name="Google Shape;562;p37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3" name="Google Shape;563;p37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4" name="Google Shape;564;p37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5" name="Google Shape;565;p37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6" name="Google Shape;566;p37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7" name="Google Shape;567;p37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8" name="Google Shape;568;p37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9" name="Google Shape;569;p37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0" name="Google Shape;570;p37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1" name="Google Shape;571;p37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2" name="Google Shape;572;p37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3" name="Google Shape;573;p37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4" name="Google Shape;574;p37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5" name="Google Shape;575;p37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6" name="Google Shape;576;p37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7" name="Google Shape;577;p37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8" name="Google Shape;578;p37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9" name="Google Shape;579;p37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0" name="Google Shape;580;p37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1" name="Google Shape;581;p37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2" name="Google Shape;582;p37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3" name="Google Shape;583;p37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4" name="Google Shape;584;p37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5" name="Google Shape;585;p37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6" name="Google Shape;586;p37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7" name="Google Shape;587;p37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588" name="Google Shape;588;p37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37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90" name="Google Shape;590;p37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5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Google Shape;592;p3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593" name="Google Shape;593;p38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4" name="Google Shape;594;p38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5" name="Google Shape;595;p38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6" name="Google Shape;596;p38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97" name="Google Shape;597;p38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98" name="Google Shape;598;p38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599" name="Google Shape;599;p38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600" name="Google Shape;600;p38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01" name="Google Shape;601;p38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02" name="Google Shape;602;p38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603" name="Google Shape;603;p3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04" name="Google Shape;604;p3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05" name="Google Shape;605;p38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606" name="Google Shape;606;p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07" name="Google Shape;607;p3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08" name="Google Shape;608;p38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609" name="Google Shape;609;p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10" name="Google Shape;610;p3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11" name="Google Shape;611;p38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612" name="Google Shape;612;p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13" name="Google Shape;613;p3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14" name="Google Shape;614;p38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615" name="Google Shape;615;p3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3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7" name="Google Shape;617;p38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618" name="Google Shape;618;p3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38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0" name="Google Shape;620;p38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621" name="Google Shape;621;p3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3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" name="Google Shape;624;p3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625" name="Google Shape;625;p39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26" name="Google Shape;626;p39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27" name="Google Shape;627;p39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28" name="Google Shape;628;p39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29" name="Google Shape;629;p39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30" name="Google Shape;630;p39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31" name="Google Shape;631;p39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32" name="Google Shape;632;p39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633" name="Google Shape;633;p39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634" name="Google Shape;634;p3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35" name="Google Shape;635;p3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36" name="Google Shape;636;p39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637" name="Google Shape;637;p3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38" name="Google Shape;638;p3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39" name="Google Shape;639;p39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640" name="Google Shape;640;p3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41" name="Google Shape;641;p39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42" name="Google Shape;642;p39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643" name="Google Shape;643;p3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44" name="Google Shape;644;p3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45" name="Google Shape;645;p39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646" name="Google Shape;646;p3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3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8" name="Google Shape;648;p39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649" name="Google Shape;649;p39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39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1" name="Google Shape;651;p39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652" name="Google Shape;652;p39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3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4" name="Google Shape;654;p39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655" name="Google Shape;655;p39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39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6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" name="Google Shape;658;p4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659" name="Google Shape;659;p40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0" name="Google Shape;660;p40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1" name="Google Shape;661;p40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2" name="Google Shape;662;p40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3" name="Google Shape;663;p40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64" name="Google Shape;664;p40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65" name="Google Shape;665;p40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66" name="Google Shape;666;p40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67" name="Google Shape;667;p40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8" name="Google Shape;668;p40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69" name="Google Shape;669;p40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670" name="Google Shape;670;p40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671" name="Google Shape;671;p40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672" name="Google Shape;672;p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73" name="Google Shape;673;p4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74" name="Google Shape;674;p40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675" name="Google Shape;675;p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76" name="Google Shape;676;p4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77" name="Google Shape;677;p40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678" name="Google Shape;678;p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79" name="Google Shape;679;p4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80" name="Google Shape;680;p40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681" name="Google Shape;681;p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82" name="Google Shape;682;p4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83" name="Google Shape;683;p40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684" name="Google Shape;684;p4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4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86" name="Google Shape;686;p40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687" name="Google Shape;687;p40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40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0" name="Google Shape;690;p41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691" name="Google Shape;691;p4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92" name="Google Shape;692;p4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93" name="Google Shape;693;p41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694" name="Google Shape;694;p4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95" name="Google Shape;695;p4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96" name="Google Shape;696;p41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697" name="Google Shape;697;p4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698" name="Google Shape;698;p4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699" name="Google Shape;699;p41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700" name="Google Shape;700;p4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01" name="Google Shape;701;p4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02" name="Google Shape;702;p41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703" name="Google Shape;703;p41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41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5" name="Google Shape;705;p4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706" name="Google Shape;706;p41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707" name="Google Shape;707;p41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41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0" name="Google Shape;710;p4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711" name="Google Shape;711;p42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712" name="Google Shape;712;p4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13" name="Google Shape;713;p42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14" name="Google Shape;714;p42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715" name="Google Shape;715;p4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16" name="Google Shape;716;p4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17" name="Google Shape;717;p42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718" name="Google Shape;718;p4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4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20" name="Google Shape;720;p42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721" name="Google Shape;721;p42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722" name="Google Shape;722;p42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3" name="Google Shape;723;p42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24" name="Google Shape;724;p42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6" name="Google Shape;726;p43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727" name="Google Shape;727;p4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28" name="Google Shape;728;p43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29" name="Google Shape;729;p43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730" name="Google Shape;730;p43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31" name="Google Shape;731;p43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32" name="Google Shape;732;p43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733" name="Google Shape;733;p4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34" name="Google Shape;734;p4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35" name="Google Shape;735;p43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736" name="Google Shape;736;p43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37" name="Google Shape;737;p43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38" name="Google Shape;738;p43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739" name="Google Shape;739;p43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43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41" name="Google Shape;741;p43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742" name="Google Shape;742;p43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743" name="Google Shape;743;p43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43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Google Shape;746;p44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747" name="Google Shape;747;p44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48" name="Google Shape;748;p44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749" name="Google Shape;749;p44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750" name="Google Shape;750;p44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44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2" name="Google Shape;752;p44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753" name="Google Shape;753;p4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54" name="Google Shape;754;p4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55" name="Google Shape;755;p44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756" name="Google Shape;756;p4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57" name="Google Shape;757;p4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58" name="Google Shape;758;p44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759" name="Google Shape;759;p4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44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1" name="Google Shape;761;p44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762" name="Google Shape;762;p4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4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64" name="Google Shape;764;p44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65" name="Google Shape;765;p44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766" name="Google Shape;766;p4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67" name="Google Shape;767;p4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768" name="Google Shape;768;p44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0" name="Google Shape;770;p45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771" name="Google Shape;771;p4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72" name="Google Shape;772;p45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73" name="Google Shape;773;p45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774" name="Google Shape;774;p4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75" name="Google Shape;775;p4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76" name="Google Shape;776;p45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777" name="Google Shape;777;p4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4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9" name="Google Shape;779;p45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780" name="Google Shape;780;p4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4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3" name="Google Shape;783;p46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784" name="Google Shape;784;p46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85" name="Google Shape;785;p46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86" name="Google Shape;786;p46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787" name="Google Shape;787;p46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88" name="Google Shape;788;p46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89" name="Google Shape;789;p46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790" name="Google Shape;790;p4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91" name="Google Shape;791;p4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92" name="Google Shape;792;p46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793" name="Google Shape;793;p46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94" name="Google Shape;794;p46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795" name="Google Shape;795;p46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796" name="Google Shape;796;p4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4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8" name="Google Shape;798;p46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799" name="Google Shape;799;p4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4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5" name="Google Shape;805;p48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806" name="Google Shape;806;p48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48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8" name="Google Shape;808;p48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809" name="Google Shape;809;p4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10" name="Google Shape;810;p48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811" name="Google Shape;811;p48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812" name="Google Shape;812;p48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8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4" name="Google Shape;814;p49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815" name="Google Shape;815;p49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16" name="Google Shape;816;p49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817" name="Google Shape;817;p49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818" name="Google Shape;818;p49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819" name="Google Shape;819;p49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20" name="Google Shape;820;p49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821" name="Google Shape;821;p49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822" name="Google Shape;822;p49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23" name="Google Shape;823;p49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824" name="Google Shape;824;p49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49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26" name="Google Shape;826;p49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827" name="Google Shape;827;p49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828" name="Google Shape;828;p49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829" name="Google Shape;829;p49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830" name="Google Shape;830;p4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4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2" name="Google Shape;832;p49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833" name="Google Shape;833;p4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4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5" name="Google Shape;835;p49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836" name="Google Shape;836;p4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4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8" name="Google Shape;838;p49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839" name="Google Shape;839;p4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4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2" name="Google Shape;842;p5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843" name="Google Shape;843;p50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844" name="Google Shape;844;p50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845" name="Google Shape;845;p5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46" name="Google Shape;846;p5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47" name="Google Shape;847;p50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848" name="Google Shape;848;p5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49" name="Google Shape;849;p5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50" name="Google Shape;850;p50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851" name="Google Shape;851;p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3" name="Google Shape;853;p50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854" name="Google Shape;854;p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6" name="Google Shape;856;p50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857" name="Google Shape;857;p5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58" name="Google Shape;858;p50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59" name="Google Shape;859;p50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860" name="Google Shape;860;p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2" name="Google Shape;862;p50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863" name="Google Shape;863;p5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64" name="Google Shape;864;p5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65" name="Google Shape;865;p50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866" name="Google Shape;866;p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" name="Google Shape;869;p5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870" name="Google Shape;870;p51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871" name="Google Shape;871;p51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872" name="Google Shape;872;p51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873" name="Google Shape;873;p51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874" name="Google Shape;874;p51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875" name="Google Shape;875;p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76" name="Google Shape;876;p5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77" name="Google Shape;877;p51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878" name="Google Shape;878;p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79" name="Google Shape;879;p5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80" name="Google Shape;880;p51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881" name="Google Shape;881;p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82" name="Google Shape;882;p5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83" name="Google Shape;883;p51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884" name="Google Shape;884;p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85" name="Google Shape;885;p5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86" name="Google Shape;886;p51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887" name="Google Shape;887;p5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5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9" name="Google Shape;889;p51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890" name="Google Shape;890;p5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5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2" name="Google Shape;892;p51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893" name="Google Shape;893;p5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5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" name="Google Shape;896;p5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897" name="Google Shape;897;p52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898" name="Google Shape;898;p52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99" name="Google Shape;899;p52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00" name="Google Shape;900;p52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901" name="Google Shape;901;p52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02" name="Google Shape;902;p52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03" name="Google Shape;903;p52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904" name="Google Shape;904;p5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5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6" name="Google Shape;906;p52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907" name="Google Shape;907;p52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52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9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0" name="Google Shape;910;p53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911" name="Google Shape;911;p53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12" name="Google Shape;912;p53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13" name="Google Shape;913;p53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914" name="Google Shape;914;p5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15" name="Google Shape;915;p5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16" name="Google Shape;916;p53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917" name="Google Shape;917;p5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5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19" name="Google Shape;919;p53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920" name="Google Shape;920;p53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921" name="Google Shape;921;p53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922" name="Google Shape;922;p53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23" name="Google Shape;923;p53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924" name="Google Shape;924;p53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25" name="Google Shape;925;p53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926" name="Google Shape;926;p5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5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p54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930" name="Google Shape;930;p54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931" name="Google Shape;931;p5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32" name="Google Shape;932;p5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33" name="Google Shape;933;p54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934" name="Google Shape;934;p5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35" name="Google Shape;935;p5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36" name="Google Shape;936;p54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937" name="Google Shape;937;p5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38" name="Google Shape;938;p5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39" name="Google Shape;939;p54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940" name="Google Shape;940;p5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41" name="Google Shape;941;p5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42" name="Google Shape;942;p54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943" name="Google Shape;943;p5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5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5" name="Google Shape;945;p54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946" name="Google Shape;946;p5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5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9" name="Google Shape;949;p55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950" name="Google Shape;950;p55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951" name="Google Shape;951;p55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952" name="Google Shape;952;p55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53" name="Google Shape;953;p55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54" name="Google Shape;954;p55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955" name="Google Shape;955;p55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56" name="Google Shape;956;p55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57" name="Google Shape;957;p55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958" name="Google Shape;958;p55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59" name="Google Shape;959;p55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60" name="Google Shape;960;p55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961" name="Google Shape;961;p5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5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63" name="Google Shape;963;p55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964" name="Google Shape;964;p5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5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66" name="Google Shape;966;p55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967" name="Google Shape;967;p5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5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0" name="Google Shape;970;p56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971" name="Google Shape;971;p56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972" name="Google Shape;972;p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73" name="Google Shape;973;p56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74" name="Google Shape;974;p56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975" name="Google Shape;975;p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76" name="Google Shape;976;p5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77" name="Google Shape;977;p56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978" name="Google Shape;978;p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79" name="Google Shape;979;p56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80" name="Google Shape;980;p56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981" name="Google Shape;981;p5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5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83" name="Google Shape;983;p56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984" name="Google Shape;984;p5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5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9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7" name="Google Shape;987;p57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988" name="Google Shape;988;p57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989" name="Google Shape;989;p57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990" name="Google Shape;990;p5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91" name="Google Shape;991;p5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92" name="Google Shape;992;p57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993" name="Google Shape;993;p5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94" name="Google Shape;994;p5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95" name="Google Shape;995;p57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996" name="Google Shape;996;p5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997" name="Google Shape;997;p5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998" name="Google Shape;998;p57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999" name="Google Shape;999;p5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00" name="Google Shape;1000;p5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01" name="Google Shape;1001;p57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1002" name="Google Shape;1002;p5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5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100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Google Shape;1006;p5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007" name="Google Shape;1007;p59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08" name="Google Shape;1008;p59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09" name="Google Shape;1009;p59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0" name="Google Shape;1010;p59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1" name="Google Shape;1011;p59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2" name="Google Shape;1012;p59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3" name="Google Shape;1013;p59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4" name="Google Shape;1014;p59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5" name="Google Shape;1015;p59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6" name="Google Shape;1016;p59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17" name="Google Shape;1017;p59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8" name="Google Shape;1018;p59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019" name="Google Shape;1019;p59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0" name="Google Shape;1020;p59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1" name="Google Shape;1021;p59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2" name="Google Shape;1022;p59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3" name="Google Shape;1023;p59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4" name="Google Shape;1024;p59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025" name="Google Shape;1025;p59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1026" name="Google Shape;1026;p5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27" name="Google Shape;1027;p59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28" name="Google Shape;1028;p59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1029" name="Google Shape;1029;p59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30" name="Google Shape;1030;p59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31" name="Google Shape;1031;p59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032" name="Google Shape;1032;p5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33" name="Google Shape;1033;p5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34" name="Google Shape;1034;p59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1035" name="Google Shape;1035;p5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36" name="Google Shape;1036;p5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37" name="Google Shape;1037;p59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1038" name="Google Shape;1038;p5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5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0" name="Google Shape;1040;p59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1041" name="Google Shape;1041;p5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5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Google Shape;1044;p60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1045" name="Google Shape;1045;p60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1046" name="Google Shape;1046;p60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1047" name="Google Shape;1047;p6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48" name="Google Shape;1048;p60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49" name="Google Shape;1049;p60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1050" name="Google Shape;1050;p60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51" name="Google Shape;1051;p60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52" name="Google Shape;1052;p60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1053" name="Google Shape;1053;p6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54" name="Google Shape;1054;p6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55" name="Google Shape;1055;p60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1056" name="Google Shape;1056;p60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57" name="Google Shape;1057;p60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58" name="Google Shape;1058;p60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1059" name="Google Shape;1059;p6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0" name="Google Shape;1060;p60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1" name="Google Shape;1061;p60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1062" name="Google Shape;1062;p60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60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4" name="Google Shape;1064;p60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1065" name="Google Shape;1065;p6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60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7" name="Google Shape;1067;p60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1068" name="Google Shape;1068;p6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6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10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1" name="Google Shape;1071;p61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072" name="Google Shape;1072;p61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073" name="Google Shape;1073;p61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1074" name="Google Shape;1074;p61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1075" name="Google Shape;1075;p6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76" name="Google Shape;1076;p6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77" name="Google Shape;1077;p61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1078" name="Google Shape;1078;p6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79" name="Google Shape;1079;p6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80" name="Google Shape;1080;p61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1081" name="Google Shape;1081;p6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82" name="Google Shape;1082;p6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83" name="Google Shape;1083;p61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1084" name="Google Shape;1084;p6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" name="Google Shape;1085;p6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0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7" name="Google Shape;1087;p62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088" name="Google Shape;1088;p62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089" name="Google Shape;1089;p62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1090" name="Google Shape;1090;p6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91" name="Google Shape;1091;p6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92" name="Google Shape;1092;p62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1093" name="Google Shape;1093;p6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94" name="Google Shape;1094;p6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95" name="Google Shape;1095;p62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1096" name="Google Shape;1096;p6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97" name="Google Shape;1097;p6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098" name="Google Shape;1098;p62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1099" name="Google Shape;1099;p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1" name="Google Shape;1101;p62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1102" name="Google Shape;1102;p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4" name="Google Shape;1104;p62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1105" name="Google Shape;1105;p62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62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62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62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62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62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62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62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62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62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62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62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62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62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62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62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62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62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62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62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62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62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62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62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62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62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62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62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62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62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62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62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62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62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62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62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62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62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62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62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62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62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62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62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62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1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1" name="Google Shape;1151;p6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152" name="Google Shape;1152;p63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153" name="Google Shape;1153;p63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1154" name="Google Shape;1154;p6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55" name="Google Shape;1155;p6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56" name="Google Shape;1156;p63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157" name="Google Shape;1157;p6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58" name="Google Shape;1158;p6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59" name="Google Shape;1159;p63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1160" name="Google Shape;1160;p6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6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62" name="Google Shape;1162;p63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1163" name="Google Shape;1163;p6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6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6" name="Google Shape;1166;p64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167" name="Google Shape;1167;p64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168" name="Google Shape;1168;p64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169" name="Google Shape;1169;p64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170" name="Google Shape;1170;p64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71" name="Google Shape;1171;p64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72" name="Google Shape;1172;p64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173" name="Google Shape;1173;p64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174" name="Google Shape;1174;p64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175" name="Google Shape;1175;p64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176" name="Google Shape;1176;p64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1177" name="Google Shape;1177;p6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78" name="Google Shape;1178;p6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79" name="Google Shape;1179;p64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1180" name="Google Shape;1180;p6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81" name="Google Shape;1181;p6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82" name="Google Shape;1182;p64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1183" name="Google Shape;1183;p6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84" name="Google Shape;1184;p6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85" name="Google Shape;1185;p64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1186" name="Google Shape;1186;p6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187" name="Google Shape;1187;p6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188" name="Google Shape;1188;p64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1189" name="Google Shape;1189;p6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6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1" name="Google Shape;1191;p64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1192" name="Google Shape;1192;p6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6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4" name="Google Shape;1194;p64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1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6" name="Google Shape;1196;p6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197" name="Google Shape;1197;p65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98" name="Google Shape;1198;p65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99" name="Google Shape;1199;p65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00" name="Google Shape;1200;p65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201" name="Google Shape;1201;p65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202" name="Google Shape;1202;p65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203" name="Google Shape;1203;p65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1204" name="Google Shape;1204;p65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05" name="Google Shape;1205;p65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06" name="Google Shape;1206;p65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1207" name="Google Shape;1207;p65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08" name="Google Shape;1208;p65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09" name="Google Shape;1209;p65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1210" name="Google Shape;1210;p6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6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2" name="Google Shape;1212;p65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1213" name="Google Shape;1213;p65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1214" name="Google Shape;1214;p65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1215" name="Google Shape;1215;p65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6" name="Google Shape;1216;p65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7" name="Google Shape;1217;p65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8" name="Google Shape;1218;p65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9" name="Google Shape;1219;p65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0" name="Google Shape;1220;p65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1" name="Google Shape;1221;p65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2" name="Google Shape;1222;p65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3" name="Google Shape;1223;p65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4" name="Google Shape;1224;p65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5" name="Google Shape;1225;p65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6" name="Google Shape;1226;p65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7" name="Google Shape;1227;p65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8" name="Google Shape;1228;p65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29" name="Google Shape;1229;p65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0" name="Google Shape;1230;p65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1" name="Google Shape;1231;p65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2" name="Google Shape;1232;p65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3" name="Google Shape;1233;p65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4" name="Google Shape;1234;p65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5" name="Google Shape;1235;p65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6" name="Google Shape;1236;p65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7" name="Google Shape;1237;p65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8" name="Google Shape;1238;p65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39" name="Google Shape;1239;p65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0" name="Google Shape;1240;p65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1" name="Google Shape;1241;p65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2" name="Google Shape;1242;p65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3" name="Google Shape;1243;p65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4" name="Google Shape;1244;p65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5" name="Google Shape;1245;p65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6" name="Google Shape;1246;p65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7" name="Google Shape;1247;p65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8" name="Google Shape;1248;p65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49" name="Google Shape;1249;p65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250" name="Google Shape;1250;p65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1" name="Google Shape;1251;p65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52" name="Google Shape;1252;p65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Google Shape;1254;p6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255" name="Google Shape;1255;p66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6" name="Google Shape;1256;p66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7" name="Google Shape;1257;p66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258" name="Google Shape;1258;p66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59" name="Google Shape;1259;p66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60" name="Google Shape;1260;p66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261" name="Google Shape;1261;p66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1262" name="Google Shape;1262;p66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63" name="Google Shape;1263;p66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64" name="Google Shape;1264;p66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265" name="Google Shape;1265;p6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66" name="Google Shape;1266;p6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67" name="Google Shape;1267;p66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1268" name="Google Shape;1268;p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69" name="Google Shape;1269;p6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70" name="Google Shape;1270;p66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1271" name="Google Shape;1271;p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72" name="Google Shape;1272;p6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73" name="Google Shape;1273;p66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1274" name="Google Shape;1274;p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75" name="Google Shape;1275;p6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76" name="Google Shape;1276;p66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1277" name="Google Shape;1277;p6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6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79" name="Google Shape;1279;p66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1280" name="Google Shape;1280;p6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66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2" name="Google Shape;1282;p66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1283" name="Google Shape;1283;p6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6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6" name="Google Shape;1286;p6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287" name="Google Shape;1287;p67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88" name="Google Shape;1288;p67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289" name="Google Shape;1289;p67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90" name="Google Shape;1290;p67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291" name="Google Shape;1291;p67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92" name="Google Shape;1292;p67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293" name="Google Shape;1293;p67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94" name="Google Shape;1294;p67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295" name="Google Shape;1295;p67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1296" name="Google Shape;1296;p6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297" name="Google Shape;1297;p6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298" name="Google Shape;1298;p67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1299" name="Google Shape;1299;p6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00" name="Google Shape;1300;p6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01" name="Google Shape;1301;p67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1302" name="Google Shape;1302;p6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03" name="Google Shape;1303;p67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04" name="Google Shape;1304;p67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1305" name="Google Shape;1305;p67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06" name="Google Shape;1306;p67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07" name="Google Shape;1307;p67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1308" name="Google Shape;1308;p6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" name="Google Shape;1309;p6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0" name="Google Shape;1310;p67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1311" name="Google Shape;1311;p67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67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3" name="Google Shape;1313;p67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1314" name="Google Shape;1314;p67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5" name="Google Shape;1315;p6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6" name="Google Shape;1316;p67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1317" name="Google Shape;1317;p67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67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1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" name="Google Shape;1320;p6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321" name="Google Shape;1321;p68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2" name="Google Shape;1322;p68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3" name="Google Shape;1323;p68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4" name="Google Shape;1324;p68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25" name="Google Shape;1325;p68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326" name="Google Shape;1326;p68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327" name="Google Shape;1327;p68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328" name="Google Shape;1328;p68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329" name="Google Shape;1329;p68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30" name="Google Shape;1330;p68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331" name="Google Shape;1331;p68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332" name="Google Shape;1332;p68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333" name="Google Shape;1333;p68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1334" name="Google Shape;1334;p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35" name="Google Shape;1335;p6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36" name="Google Shape;1336;p68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1337" name="Google Shape;1337;p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38" name="Google Shape;1338;p6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39" name="Google Shape;1339;p68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1340" name="Google Shape;1340;p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41" name="Google Shape;1341;p6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42" name="Google Shape;1342;p68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1343" name="Google Shape;1343;p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44" name="Google Shape;1344;p6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45" name="Google Shape;1345;p68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1346" name="Google Shape;1346;p6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" name="Google Shape;1347;p6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48" name="Google Shape;1348;p68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1349" name="Google Shape;1349;p68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" name="Google Shape;1350;p68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1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2" name="Google Shape;1352;p69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1353" name="Google Shape;1353;p6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54" name="Google Shape;1354;p69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55" name="Google Shape;1355;p69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1356" name="Google Shape;1356;p69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57" name="Google Shape;1357;p69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58" name="Google Shape;1358;p69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1359" name="Google Shape;1359;p6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60" name="Google Shape;1360;p6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61" name="Google Shape;1361;p69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1362" name="Google Shape;1362;p6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63" name="Google Shape;1363;p6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64" name="Google Shape;1364;p69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1365" name="Google Shape;1365;p69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" name="Google Shape;1366;p69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67" name="Google Shape;1367;p6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1368" name="Google Shape;1368;p69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1369" name="Google Shape;1369;p69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69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1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" name="Google Shape;1372;p7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1373" name="Google Shape;1373;p70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1374" name="Google Shape;1374;p7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75" name="Google Shape;1375;p70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76" name="Google Shape;1376;p70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377" name="Google Shape;1377;p7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78" name="Google Shape;1378;p7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79" name="Google Shape;1379;p70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1380" name="Google Shape;1380;p7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" name="Google Shape;1381;p7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82" name="Google Shape;1382;p70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1383" name="Google Shape;1383;p70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1384" name="Google Shape;1384;p70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5" name="Google Shape;1385;p70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86" name="Google Shape;1386;p70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1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8" name="Google Shape;1388;p71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1389" name="Google Shape;1389;p7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90" name="Google Shape;1390;p7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91" name="Google Shape;1391;p71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1392" name="Google Shape;1392;p7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93" name="Google Shape;1393;p7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94" name="Google Shape;1394;p71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1395" name="Google Shape;1395;p7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96" name="Google Shape;1396;p7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97" name="Google Shape;1397;p71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1398" name="Google Shape;1398;p7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399" name="Google Shape;1399;p7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00" name="Google Shape;1400;p71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1401" name="Google Shape;1401;p71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" name="Google Shape;1402;p71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03" name="Google Shape;1403;p71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1404" name="Google Shape;1404;p71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1405" name="Google Shape;1405;p71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" name="Google Shape;1406;p71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1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8" name="Google Shape;1408;p72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409" name="Google Shape;1409;p72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10" name="Google Shape;1410;p72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1411" name="Google Shape;1411;p72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1412" name="Google Shape;1412;p72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72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14" name="Google Shape;1414;p72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1415" name="Google Shape;1415;p7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16" name="Google Shape;1416;p7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17" name="Google Shape;1417;p72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1418" name="Google Shape;1418;p7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19" name="Google Shape;1419;p7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20" name="Google Shape;1420;p72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1421" name="Google Shape;1421;p7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72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23" name="Google Shape;1423;p72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1424" name="Google Shape;1424;p7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7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26" name="Google Shape;1426;p72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27" name="Google Shape;1427;p72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1428" name="Google Shape;1428;p7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29" name="Google Shape;1429;p7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1430" name="Google Shape;1430;p72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1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2" name="Google Shape;1432;p73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1433" name="Google Shape;1433;p7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34" name="Google Shape;1434;p73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35" name="Google Shape;1435;p73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1436" name="Google Shape;1436;p7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37" name="Google Shape;1437;p7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38" name="Google Shape;1438;p73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1439" name="Google Shape;1439;p7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7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41" name="Google Shape;1441;p73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1442" name="Google Shape;1442;p7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7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1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5" name="Google Shape;1445;p74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1446" name="Google Shape;1446;p74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47" name="Google Shape;1447;p74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48" name="Google Shape;1448;p74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1449" name="Google Shape;1449;p74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50" name="Google Shape;1450;p74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51" name="Google Shape;1451;p74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452" name="Google Shape;1452;p7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53" name="Google Shape;1453;p7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54" name="Google Shape;1454;p74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1455" name="Google Shape;1455;p74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56" name="Google Shape;1456;p74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57" name="Google Shape;1457;p74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1458" name="Google Shape;1458;p7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7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60" name="Google Shape;1460;p74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1461" name="Google Shape;1461;p7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7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7" name="Google Shape;1467;p76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1468" name="Google Shape;1468;p76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76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0" name="Google Shape;1470;p76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1471" name="Google Shape;1471;p7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72" name="Google Shape;1472;p76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1473" name="Google Shape;1473;p76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1474" name="Google Shape;1474;p76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6" name="Google Shape;1476;p77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1477" name="Google Shape;1477;p77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478" name="Google Shape;1478;p77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479" name="Google Shape;1479;p77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1480" name="Google Shape;1480;p77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81" name="Google Shape;1481;p77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82" name="Google Shape;1482;p77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1483" name="Google Shape;1483;p77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84" name="Google Shape;1484;p77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85" name="Google Shape;1485;p77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1486" name="Google Shape;1486;p77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77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8" name="Google Shape;1488;p77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1489" name="Google Shape;1489;p77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490" name="Google Shape;1490;p77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491" name="Google Shape;1491;p77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1492" name="Google Shape;1492;p7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7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94" name="Google Shape;1494;p77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1495" name="Google Shape;1495;p7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7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97" name="Google Shape;1497;p77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1498" name="Google Shape;1498;p7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7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00" name="Google Shape;1500;p77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1501" name="Google Shape;1501;p7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7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4" name="Google Shape;1504;p7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505" name="Google Shape;1505;p78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506" name="Google Shape;1506;p78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1507" name="Google Shape;1507;p7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08" name="Google Shape;1508;p7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09" name="Google Shape;1509;p78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1510" name="Google Shape;1510;p7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11" name="Google Shape;1511;p7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12" name="Google Shape;1512;p78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1513" name="Google Shape;1513;p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15" name="Google Shape;1515;p78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1516" name="Google Shape;1516;p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18" name="Google Shape;1518;p78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1519" name="Google Shape;1519;p78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20" name="Google Shape;1520;p78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21" name="Google Shape;1521;p78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1522" name="Google Shape;1522;p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24" name="Google Shape;1524;p78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1525" name="Google Shape;1525;p7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26" name="Google Shape;1526;p7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27" name="Google Shape;1527;p78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1528" name="Google Shape;1528;p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1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1" name="Google Shape;1531;p7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532" name="Google Shape;1532;p79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1533" name="Google Shape;1533;p79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1534" name="Google Shape;1534;p79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535" name="Google Shape;1535;p79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536" name="Google Shape;1536;p79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1537" name="Google Shape;1537;p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38" name="Google Shape;1538;p7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39" name="Google Shape;1539;p79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1540" name="Google Shape;1540;p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41" name="Google Shape;1541;p7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42" name="Google Shape;1542;p79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1543" name="Google Shape;1543;p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44" name="Google Shape;1544;p7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45" name="Google Shape;1545;p79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1546" name="Google Shape;1546;p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47" name="Google Shape;1547;p7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48" name="Google Shape;1548;p79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1549" name="Google Shape;1549;p7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7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1" name="Google Shape;1551;p79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1552" name="Google Shape;1552;p7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7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4" name="Google Shape;1554;p79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1555" name="Google Shape;1555;p7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7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8" name="Google Shape;1558;p8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1559" name="Google Shape;1559;p80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1560" name="Google Shape;1560;p80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61" name="Google Shape;1561;p80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62" name="Google Shape;1562;p80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1563" name="Google Shape;1563;p80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64" name="Google Shape;1564;p80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65" name="Google Shape;1565;p80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1566" name="Google Shape;1566;p8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7" name="Google Shape;1567;p8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68" name="Google Shape;1568;p80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1569" name="Google Shape;1569;p80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80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5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72" name="Google Shape;1572;p81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1573" name="Google Shape;1573;p81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74" name="Google Shape;1574;p81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75" name="Google Shape;1575;p81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1576" name="Google Shape;1576;p8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77" name="Google Shape;1577;p8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78" name="Google Shape;1578;p81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1579" name="Google Shape;1579;p8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8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81" name="Google Shape;1581;p81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582" name="Google Shape;1582;p81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583" name="Google Shape;1583;p81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1584" name="Google Shape;1584;p81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85" name="Google Shape;1585;p81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1586" name="Google Shape;1586;p81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87" name="Google Shape;1587;p81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1588" name="Google Shape;1588;p8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8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1" name="Google Shape;1591;p82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1592" name="Google Shape;1592;p82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1593" name="Google Shape;1593;p8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94" name="Google Shape;1594;p8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95" name="Google Shape;1595;p82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1596" name="Google Shape;1596;p8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597" name="Google Shape;1597;p8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598" name="Google Shape;1598;p82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1599" name="Google Shape;1599;p8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00" name="Google Shape;1600;p8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01" name="Google Shape;1601;p82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1602" name="Google Shape;1602;p8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03" name="Google Shape;1603;p8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04" name="Google Shape;1604;p82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1605" name="Google Shape;1605;p8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8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7" name="Google Shape;1607;p82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1608" name="Google Shape;1608;p8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8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1" name="Google Shape;1611;p83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612" name="Google Shape;1612;p83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613" name="Google Shape;1613;p83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1614" name="Google Shape;1614;p83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15" name="Google Shape;1615;p83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16" name="Google Shape;1616;p83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1617" name="Google Shape;1617;p83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18" name="Google Shape;1618;p83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19" name="Google Shape;1619;p83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1620" name="Google Shape;1620;p83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21" name="Google Shape;1621;p83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22" name="Google Shape;1622;p83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1623" name="Google Shape;1623;p8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4" name="Google Shape;1624;p8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5" name="Google Shape;1625;p83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1626" name="Google Shape;1626;p8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8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8" name="Google Shape;1628;p83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1629" name="Google Shape;1629;p8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8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2" name="Google Shape;1632;p84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1633" name="Google Shape;1633;p84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1634" name="Google Shape;1634;p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35" name="Google Shape;1635;p84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36" name="Google Shape;1636;p84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1637" name="Google Shape;1637;p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38" name="Google Shape;1638;p8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39" name="Google Shape;1639;p84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1640" name="Google Shape;1640;p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41" name="Google Shape;1641;p84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42" name="Google Shape;1642;p84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1643" name="Google Shape;1643;p8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" name="Google Shape;1644;p8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45" name="Google Shape;1645;p84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1646" name="Google Shape;1646;p8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" name="Google Shape;1647;p8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9" name="Google Shape;1649;p85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650" name="Google Shape;1650;p85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1651" name="Google Shape;1651;p85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1652" name="Google Shape;1652;p8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53" name="Google Shape;1653;p8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54" name="Google Shape;1654;p85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1655" name="Google Shape;1655;p8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56" name="Google Shape;1656;p85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57" name="Google Shape;1657;p85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1658" name="Google Shape;1658;p8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59" name="Google Shape;1659;p8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60" name="Google Shape;1660;p85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1661" name="Google Shape;1661;p8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62" name="Google Shape;1662;p85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63" name="Google Shape;1663;p85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1664" name="Google Shape;1664;p8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" name="Google Shape;1665;p8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166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1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8" name="Google Shape;1668;p8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669" name="Google Shape;1669;p87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0" name="Google Shape;1670;p87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1" name="Google Shape;1671;p87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2" name="Google Shape;1672;p87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3" name="Google Shape;1673;p87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74" name="Google Shape;1674;p87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75" name="Google Shape;1675;p87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76" name="Google Shape;1676;p87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77" name="Google Shape;1677;p87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8" name="Google Shape;1678;p87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79" name="Google Shape;1679;p87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80" name="Google Shape;1680;p87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81" name="Google Shape;1681;p87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82" name="Google Shape;1682;p87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83" name="Google Shape;1683;p87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84" name="Google Shape;1684;p87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85" name="Google Shape;1685;p87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686" name="Google Shape;1686;p87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687" name="Google Shape;1687;p87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1688" name="Google Shape;1688;p8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89" name="Google Shape;1689;p87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90" name="Google Shape;1690;p87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1691" name="Google Shape;1691;p87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92" name="Google Shape;1692;p87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93" name="Google Shape;1693;p87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694" name="Google Shape;1694;p8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95" name="Google Shape;1695;p8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96" name="Google Shape;1696;p87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1697" name="Google Shape;1697;p87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698" name="Google Shape;1698;p87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699" name="Google Shape;1699;p87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1700" name="Google Shape;1700;p8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8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02" name="Google Shape;1702;p87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1703" name="Google Shape;1703;p8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8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6" name="Google Shape;1706;p88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1707" name="Google Shape;1707;p88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1708" name="Google Shape;1708;p88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1709" name="Google Shape;1709;p88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10" name="Google Shape;1710;p88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11" name="Google Shape;1711;p88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1712" name="Google Shape;1712;p88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13" name="Google Shape;1713;p88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14" name="Google Shape;1714;p88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1715" name="Google Shape;1715;p8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16" name="Google Shape;1716;p8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17" name="Google Shape;1717;p88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1718" name="Google Shape;1718;p88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19" name="Google Shape;1719;p88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20" name="Google Shape;1720;p88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1721" name="Google Shape;1721;p8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88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23" name="Google Shape;1723;p88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1724" name="Google Shape;1724;p88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" name="Google Shape;1725;p88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26" name="Google Shape;1726;p88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1727" name="Google Shape;1727;p8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" name="Google Shape;1728;p88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29" name="Google Shape;1729;p88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1730" name="Google Shape;1730;p8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8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1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3" name="Google Shape;1733;p89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734" name="Google Shape;1734;p89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35" name="Google Shape;1735;p89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1736" name="Google Shape;1736;p89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1737" name="Google Shape;1737;p8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38" name="Google Shape;1738;p8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39" name="Google Shape;1739;p89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1740" name="Google Shape;1740;p8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41" name="Google Shape;1741;p8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42" name="Google Shape;1742;p89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1743" name="Google Shape;1743;p8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44" name="Google Shape;1744;p8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45" name="Google Shape;1745;p89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1746" name="Google Shape;1746;p8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8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1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9" name="Google Shape;1749;p90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750" name="Google Shape;1750;p90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751" name="Google Shape;1751;p90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1752" name="Google Shape;1752;p9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53" name="Google Shape;1753;p9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54" name="Google Shape;1754;p90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1755" name="Google Shape;1755;p9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56" name="Google Shape;1756;p9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57" name="Google Shape;1757;p90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1758" name="Google Shape;1758;p9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759" name="Google Shape;1759;p9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760" name="Google Shape;1760;p90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1761" name="Google Shape;1761;p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3" name="Google Shape;1763;p90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1764" name="Google Shape;1764;p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66" name="Google Shape;1766;p90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1767" name="Google Shape;1767;p90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90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90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90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90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90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90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90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90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90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90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90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90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90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90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90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90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90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90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90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90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90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90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90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90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90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90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90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90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90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90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90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90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90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90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90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90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90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90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90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90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90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90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90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90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18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3" name="Google Shape;1813;p9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814" name="Google Shape;1814;p91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815" name="Google Shape;1815;p91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1816" name="Google Shape;1816;p9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17" name="Google Shape;1817;p9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18" name="Google Shape;1818;p91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819" name="Google Shape;1819;p9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20" name="Google Shape;1820;p9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21" name="Google Shape;1821;p91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1822" name="Google Shape;1822;p9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9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24" name="Google Shape;1824;p91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1825" name="Google Shape;1825;p9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9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1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8" name="Google Shape;1828;p92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829" name="Google Shape;1829;p92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830" name="Google Shape;1830;p92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831" name="Google Shape;1831;p92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832" name="Google Shape;1832;p92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33" name="Google Shape;1833;p92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34" name="Google Shape;1834;p92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835" name="Google Shape;1835;p92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836" name="Google Shape;1836;p92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837" name="Google Shape;1837;p92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838" name="Google Shape;1838;p92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1839" name="Google Shape;1839;p9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40" name="Google Shape;1840;p9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41" name="Google Shape;1841;p92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1842" name="Google Shape;1842;p9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43" name="Google Shape;1843;p9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44" name="Google Shape;1844;p92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1845" name="Google Shape;1845;p9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46" name="Google Shape;1846;p9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47" name="Google Shape;1847;p92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1848" name="Google Shape;1848;p9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49" name="Google Shape;1849;p9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50" name="Google Shape;1850;p92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1851" name="Google Shape;1851;p9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9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53" name="Google Shape;1853;p92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1854" name="Google Shape;1854;p9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9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56" name="Google Shape;1856;p92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1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Google Shape;1858;p9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859" name="Google Shape;1859;p93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60" name="Google Shape;1860;p93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61" name="Google Shape;1861;p93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62" name="Google Shape;1862;p93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863" name="Google Shape;1863;p93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864" name="Google Shape;1864;p93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865" name="Google Shape;1865;p93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1866" name="Google Shape;1866;p93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67" name="Google Shape;1867;p93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68" name="Google Shape;1868;p93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1869" name="Google Shape;1869;p93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870" name="Google Shape;1870;p93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871" name="Google Shape;1871;p93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1872" name="Google Shape;1872;p9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9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4" name="Google Shape;1874;p93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1875" name="Google Shape;1875;p93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1876" name="Google Shape;1876;p93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1877" name="Google Shape;1877;p93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78" name="Google Shape;1878;p93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79" name="Google Shape;1879;p93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0" name="Google Shape;1880;p93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1" name="Google Shape;1881;p93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2" name="Google Shape;1882;p93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3" name="Google Shape;1883;p93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4" name="Google Shape;1884;p93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5" name="Google Shape;1885;p93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6" name="Google Shape;1886;p93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7" name="Google Shape;1887;p93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8" name="Google Shape;1888;p93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89" name="Google Shape;1889;p93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0" name="Google Shape;1890;p93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1" name="Google Shape;1891;p93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2" name="Google Shape;1892;p93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3" name="Google Shape;1893;p93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4" name="Google Shape;1894;p93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5" name="Google Shape;1895;p93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6" name="Google Shape;1896;p93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7" name="Google Shape;1897;p93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8" name="Google Shape;1898;p93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899" name="Google Shape;1899;p93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0" name="Google Shape;1900;p93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1" name="Google Shape;1901;p93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2" name="Google Shape;1902;p93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3" name="Google Shape;1903;p93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4" name="Google Shape;1904;p93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5" name="Google Shape;1905;p93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6" name="Google Shape;1906;p93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7" name="Google Shape;1907;p93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8" name="Google Shape;1908;p93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09" name="Google Shape;1909;p93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10" name="Google Shape;1910;p93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911" name="Google Shape;1911;p93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912" name="Google Shape;1912;p93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3" name="Google Shape;1913;p93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914" name="Google Shape;1914;p93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1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6" name="Google Shape;1916;p9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917" name="Google Shape;1917;p94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18" name="Google Shape;1918;p94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19" name="Google Shape;1919;p94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920" name="Google Shape;1920;p94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1" name="Google Shape;1921;p94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922" name="Google Shape;1922;p94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1923" name="Google Shape;1923;p94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1924" name="Google Shape;1924;p94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25" name="Google Shape;1925;p94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26" name="Google Shape;1926;p94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1927" name="Google Shape;1927;p9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28" name="Google Shape;1928;p9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29" name="Google Shape;1929;p94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1930" name="Google Shape;1930;p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31" name="Google Shape;1931;p9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32" name="Google Shape;1932;p94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1933" name="Google Shape;1933;p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34" name="Google Shape;1934;p9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35" name="Google Shape;1935;p94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1936" name="Google Shape;1936;p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37" name="Google Shape;1937;p9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38" name="Google Shape;1938;p94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1939" name="Google Shape;1939;p9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9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1" name="Google Shape;1941;p94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1942" name="Google Shape;1942;p9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94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44" name="Google Shape;1944;p94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1945" name="Google Shape;1945;p9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9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1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8" name="Google Shape;1948;p9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949" name="Google Shape;1949;p95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0" name="Google Shape;1950;p95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51" name="Google Shape;1951;p95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2" name="Google Shape;1952;p95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53" name="Google Shape;1953;p95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4" name="Google Shape;1954;p95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55" name="Google Shape;1955;p95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6" name="Google Shape;1956;p95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957" name="Google Shape;1957;p95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1958" name="Google Shape;1958;p9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59" name="Google Shape;1959;p9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60" name="Google Shape;1960;p95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1961" name="Google Shape;1961;p9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62" name="Google Shape;1962;p9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63" name="Google Shape;1963;p95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1964" name="Google Shape;1964;p9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65" name="Google Shape;1965;p95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66" name="Google Shape;1966;p95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1967" name="Google Shape;1967;p95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68" name="Google Shape;1968;p95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69" name="Google Shape;1969;p95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1970" name="Google Shape;1970;p9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9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2" name="Google Shape;1972;p95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1973" name="Google Shape;1973;p95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95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5" name="Google Shape;1975;p95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1976" name="Google Shape;1976;p95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9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78" name="Google Shape;1978;p95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1979" name="Google Shape;1979;p95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95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19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2" name="Google Shape;1982;p9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1983" name="Google Shape;1983;p96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84" name="Google Shape;1984;p96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85" name="Google Shape;1985;p96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86" name="Google Shape;1986;p96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87" name="Google Shape;1987;p96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88" name="Google Shape;1988;p96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89" name="Google Shape;1989;p96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90" name="Google Shape;1990;p96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91" name="Google Shape;1991;p96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92" name="Google Shape;1992;p96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93" name="Google Shape;1993;p96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994" name="Google Shape;1994;p96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1995" name="Google Shape;1995;p96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1996" name="Google Shape;1996;p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997" name="Google Shape;1997;p9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998" name="Google Shape;1998;p96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1999" name="Google Shape;1999;p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00" name="Google Shape;2000;p9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01" name="Google Shape;2001;p96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2002" name="Google Shape;2002;p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03" name="Google Shape;2003;p9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04" name="Google Shape;2004;p96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2005" name="Google Shape;2005;p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06" name="Google Shape;2006;p9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07" name="Google Shape;2007;p96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2008" name="Google Shape;2008;p9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9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10" name="Google Shape;2010;p96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2011" name="Google Shape;2011;p96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96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2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14" name="Google Shape;2014;p97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2015" name="Google Shape;2015;p9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16" name="Google Shape;2016;p97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17" name="Google Shape;2017;p97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2018" name="Google Shape;2018;p97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19" name="Google Shape;2019;p97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20" name="Google Shape;2020;p97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2021" name="Google Shape;2021;p9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22" name="Google Shape;2022;p9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23" name="Google Shape;2023;p97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2024" name="Google Shape;2024;p97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25" name="Google Shape;2025;p97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26" name="Google Shape;2026;p97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2027" name="Google Shape;2027;p97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97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29" name="Google Shape;2029;p9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030" name="Google Shape;2030;p97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2031" name="Google Shape;2031;p97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97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20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4" name="Google Shape;2034;p9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035" name="Google Shape;2035;p98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2036" name="Google Shape;2036;p98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37" name="Google Shape;2037;p98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38" name="Google Shape;2038;p98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039" name="Google Shape;2039;p9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40" name="Google Shape;2040;p9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41" name="Google Shape;2041;p98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2042" name="Google Shape;2042;p9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9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44" name="Google Shape;2044;p98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2045" name="Google Shape;2045;p98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2046" name="Google Shape;2046;p98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7" name="Google Shape;2047;p98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48" name="Google Shape;2048;p98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20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oogle Shape;2050;p99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2051" name="Google Shape;2051;p9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052" name="Google Shape;2052;p99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53" name="Google Shape;2053;p99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2054" name="Google Shape;2054;p99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055" name="Google Shape;2055;p99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56" name="Google Shape;2056;p99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2057" name="Google Shape;2057;p9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058" name="Google Shape;2058;p9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59" name="Google Shape;2059;p99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2060" name="Google Shape;2060;p9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061" name="Google Shape;2061;p9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062" name="Google Shape;2062;p99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2063" name="Google Shape;2063;p99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99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65" name="Google Shape;2065;p99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066" name="Google Shape;2066;p99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2067" name="Google Shape;2067;p99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99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0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Google Shape;2070;p100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071" name="Google Shape;2071;p100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072" name="Google Shape;2072;p100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2073" name="Google Shape;2073;p100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2074" name="Google Shape;2074;p100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100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76" name="Google Shape;2076;p100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2077" name="Google Shape;2077;p10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78" name="Google Shape;2078;p10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79" name="Google Shape;2079;p100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2080" name="Google Shape;2080;p10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81" name="Google Shape;2081;p10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82" name="Google Shape;2082;p100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2083" name="Google Shape;2083;p10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100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85" name="Google Shape;2085;p100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2086" name="Google Shape;2086;p10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10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88" name="Google Shape;2088;p100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89" name="Google Shape;2089;p100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2090" name="Google Shape;2090;p10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91" name="Google Shape;2091;p10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092" name="Google Shape;2092;p100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20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94" name="Google Shape;2094;p101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2095" name="Google Shape;2095;p10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96" name="Google Shape;2096;p101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097" name="Google Shape;2097;p101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2098" name="Google Shape;2098;p10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099" name="Google Shape;2099;p10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00" name="Google Shape;2100;p101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2101" name="Google Shape;2101;p10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10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03" name="Google Shape;2103;p101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2104" name="Google Shape;2104;p10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10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2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07" name="Google Shape;2107;p102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2108" name="Google Shape;2108;p10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09" name="Google Shape;2109;p102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10" name="Google Shape;2110;p102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2111" name="Google Shape;2111;p102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12" name="Google Shape;2112;p102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13" name="Google Shape;2113;p102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114" name="Google Shape;2114;p10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15" name="Google Shape;2115;p10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16" name="Google Shape;2116;p102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2117" name="Google Shape;2117;p102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18" name="Google Shape;2118;p102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19" name="Google Shape;2119;p102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2120" name="Google Shape;2120;p10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10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22" name="Google Shape;2122;p102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2123" name="Google Shape;2123;p10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10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29" name="Google Shape;2129;p104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2130" name="Google Shape;2130;p104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104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2" name="Google Shape;2132;p104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2133" name="Google Shape;2133;p10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34" name="Google Shape;2134;p104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135" name="Google Shape;2135;p104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2136" name="Google Shape;2136;p104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8" name="Google Shape;2138;p105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2139" name="Google Shape;2139;p105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140" name="Google Shape;2140;p105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2141" name="Google Shape;2141;p105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2142" name="Google Shape;2142;p105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43" name="Google Shape;2143;p105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44" name="Google Shape;2144;p105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2145" name="Google Shape;2145;p105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46" name="Google Shape;2146;p105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47" name="Google Shape;2147;p105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2148" name="Google Shape;2148;p105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105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0" name="Google Shape;2150;p105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2151" name="Google Shape;2151;p105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52" name="Google Shape;2152;p105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53" name="Google Shape;2153;p105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2154" name="Google Shape;2154;p10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10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6" name="Google Shape;2156;p105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2157" name="Google Shape;2157;p10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10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9" name="Google Shape;2159;p105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2160" name="Google Shape;2160;p10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10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62" name="Google Shape;2162;p105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2163" name="Google Shape;2163;p10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10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6" name="Google Shape;2166;p10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167" name="Google Shape;2167;p106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168" name="Google Shape;2168;p106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2169" name="Google Shape;2169;p10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70" name="Google Shape;2170;p10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71" name="Google Shape;2171;p106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2172" name="Google Shape;2172;p10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73" name="Google Shape;2173;p10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74" name="Google Shape;2174;p106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2175" name="Google Shape;2175;p1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1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77" name="Google Shape;2177;p106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2178" name="Google Shape;2178;p1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1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80" name="Google Shape;2180;p106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2181" name="Google Shape;2181;p106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82" name="Google Shape;2182;p106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83" name="Google Shape;2183;p106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2184" name="Google Shape;2184;p1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1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86" name="Google Shape;2186;p106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2187" name="Google Shape;2187;p10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188" name="Google Shape;2188;p10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189" name="Google Shape;2189;p106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2190" name="Google Shape;2190;p1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1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3" name="Google Shape;2193;p10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194" name="Google Shape;2194;p107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2195" name="Google Shape;2195;p107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2196" name="Google Shape;2196;p107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197" name="Google Shape;2197;p107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198" name="Google Shape;2198;p107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2199" name="Google Shape;2199;p1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00" name="Google Shape;2200;p10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01" name="Google Shape;2201;p107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2202" name="Google Shape;2202;p1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03" name="Google Shape;2203;p10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04" name="Google Shape;2204;p107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2205" name="Google Shape;2205;p1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06" name="Google Shape;2206;p10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07" name="Google Shape;2207;p107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2208" name="Google Shape;2208;p1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09" name="Google Shape;2209;p10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10" name="Google Shape;2210;p107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2211" name="Google Shape;2211;p10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10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3" name="Google Shape;2213;p107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2214" name="Google Shape;2214;p10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10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6" name="Google Shape;2216;p107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2217" name="Google Shape;2217;p10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10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0" name="Google Shape;2220;p10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221" name="Google Shape;2221;p108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2222" name="Google Shape;2222;p108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23" name="Google Shape;2223;p108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24" name="Google Shape;2224;p108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2225" name="Google Shape;2225;p108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26" name="Google Shape;2226;p108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27" name="Google Shape;2227;p108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2228" name="Google Shape;2228;p10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10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0" name="Google Shape;2230;p108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2231" name="Google Shape;2231;p108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108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34" name="Google Shape;2234;p109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2235" name="Google Shape;2235;p109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36" name="Google Shape;2236;p109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37" name="Google Shape;2237;p109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2238" name="Google Shape;2238;p10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39" name="Google Shape;2239;p10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40" name="Google Shape;2240;p109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2241" name="Google Shape;2241;p10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10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43" name="Google Shape;2243;p109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244" name="Google Shape;2244;p109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245" name="Google Shape;2245;p109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2246" name="Google Shape;2246;p109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47" name="Google Shape;2247;p109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248" name="Google Shape;2248;p109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49" name="Google Shape;2249;p109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2250" name="Google Shape;2250;p10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10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" name="Google Shape;2253;p110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2254" name="Google Shape;2254;p110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2255" name="Google Shape;2255;p11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56" name="Google Shape;2256;p11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57" name="Google Shape;2257;p110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2258" name="Google Shape;2258;p11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59" name="Google Shape;2259;p11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60" name="Google Shape;2260;p110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2261" name="Google Shape;2261;p11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62" name="Google Shape;2262;p11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63" name="Google Shape;2263;p110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2264" name="Google Shape;2264;p11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65" name="Google Shape;2265;p11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66" name="Google Shape;2266;p110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2267" name="Google Shape;2267;p11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11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9" name="Google Shape;2269;p110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2270" name="Google Shape;2270;p11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11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" name="Google Shape;2273;p111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274" name="Google Shape;2274;p111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275" name="Google Shape;2275;p111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2276" name="Google Shape;2276;p111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77" name="Google Shape;2277;p111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78" name="Google Shape;2278;p111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2279" name="Google Shape;2279;p111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80" name="Google Shape;2280;p111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81" name="Google Shape;2281;p111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2282" name="Google Shape;2282;p111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83" name="Google Shape;2283;p111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84" name="Google Shape;2284;p111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2285" name="Google Shape;2285;p11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11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87" name="Google Shape;2287;p111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2288" name="Google Shape;2288;p11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11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0" name="Google Shape;2290;p111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2291" name="Google Shape;2291;p11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11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2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4" name="Google Shape;2294;p112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295" name="Google Shape;2295;p112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2296" name="Google Shape;2296;p1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297" name="Google Shape;2297;p112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298" name="Google Shape;2298;p112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2299" name="Google Shape;2299;p1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00" name="Google Shape;2300;p11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01" name="Google Shape;2301;p112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2302" name="Google Shape;2302;p1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03" name="Google Shape;2303;p112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04" name="Google Shape;2304;p112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2305" name="Google Shape;2305;p11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11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7" name="Google Shape;2307;p112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2308" name="Google Shape;2308;p11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11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2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1" name="Google Shape;2311;p113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312" name="Google Shape;2312;p113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2313" name="Google Shape;2313;p113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2314" name="Google Shape;2314;p11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15" name="Google Shape;2315;p11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16" name="Google Shape;2316;p113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2317" name="Google Shape;2317;p11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18" name="Google Shape;2318;p11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19" name="Google Shape;2319;p113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2320" name="Google Shape;2320;p11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21" name="Google Shape;2321;p11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22" name="Google Shape;2322;p113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2323" name="Google Shape;2323;p11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24" name="Google Shape;2324;p11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25" name="Google Shape;2325;p113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2326" name="Google Shape;2326;p11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11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232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2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0" name="Google Shape;2330;p11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331" name="Google Shape;2331;p115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32" name="Google Shape;2332;p115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33" name="Google Shape;2333;p115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34" name="Google Shape;2334;p115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35" name="Google Shape;2335;p115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36" name="Google Shape;2336;p115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37" name="Google Shape;2337;p115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38" name="Google Shape;2338;p115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39" name="Google Shape;2339;p115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40" name="Google Shape;2340;p115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41" name="Google Shape;2341;p115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42" name="Google Shape;2342;p115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343" name="Google Shape;2343;p115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4" name="Google Shape;2344;p115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5" name="Google Shape;2345;p115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6" name="Google Shape;2346;p115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7" name="Google Shape;2347;p115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8" name="Google Shape;2348;p115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2349" name="Google Shape;2349;p115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2350" name="Google Shape;2350;p11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51" name="Google Shape;2351;p115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52" name="Google Shape;2352;p115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2353" name="Google Shape;2353;p115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54" name="Google Shape;2354;p115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55" name="Google Shape;2355;p115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356" name="Google Shape;2356;p11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57" name="Google Shape;2357;p11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58" name="Google Shape;2358;p115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2359" name="Google Shape;2359;p115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60" name="Google Shape;2360;p115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61" name="Google Shape;2361;p115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2362" name="Google Shape;2362;p11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11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4" name="Google Shape;2364;p115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2365" name="Google Shape;2365;p11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11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2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8" name="Google Shape;2368;p116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2369" name="Google Shape;2369;p116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2370" name="Google Shape;2370;p116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2371" name="Google Shape;2371;p116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72" name="Google Shape;2372;p116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73" name="Google Shape;2373;p116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2374" name="Google Shape;2374;p116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75" name="Google Shape;2375;p116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76" name="Google Shape;2376;p116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2377" name="Google Shape;2377;p11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78" name="Google Shape;2378;p11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79" name="Google Shape;2379;p116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2380" name="Google Shape;2380;p116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381" name="Google Shape;2381;p116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382" name="Google Shape;2382;p116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2383" name="Google Shape;2383;p11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116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5" name="Google Shape;2385;p116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2386" name="Google Shape;2386;p116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116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8" name="Google Shape;2388;p116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2389" name="Google Shape;2389;p11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116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91" name="Google Shape;2391;p116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2392" name="Google Shape;2392;p11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11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2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5" name="Google Shape;2395;p117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396" name="Google Shape;2396;p117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97" name="Google Shape;2397;p117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2398" name="Google Shape;2398;p117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2399" name="Google Shape;2399;p11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00" name="Google Shape;2400;p11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01" name="Google Shape;2401;p117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2402" name="Google Shape;2402;p11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03" name="Google Shape;2403;p11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04" name="Google Shape;2404;p117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2405" name="Google Shape;2405;p11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06" name="Google Shape;2406;p11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07" name="Google Shape;2407;p117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2408" name="Google Shape;2408;p11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11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2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1" name="Google Shape;2411;p118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412" name="Google Shape;2412;p118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413" name="Google Shape;2413;p118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2414" name="Google Shape;2414;p11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15" name="Google Shape;2415;p11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16" name="Google Shape;2416;p118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2417" name="Google Shape;2417;p11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18" name="Google Shape;2418;p11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19" name="Google Shape;2419;p118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2420" name="Google Shape;2420;p11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21" name="Google Shape;2421;p11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22" name="Google Shape;2422;p118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2423" name="Google Shape;2423;p11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11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25" name="Google Shape;2425;p118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2426" name="Google Shape;2426;p11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11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28" name="Google Shape;2428;p118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2429" name="Google Shape;2429;p118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118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118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118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118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118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118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118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118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118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118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118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118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118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118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118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118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118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118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118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118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118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118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118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118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118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118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118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118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118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118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118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118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118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118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" name="Google Shape;2464;p118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" name="Google Shape;2465;p118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118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118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118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118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118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118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118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118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2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5" name="Google Shape;2475;p11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476" name="Google Shape;2476;p119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2477" name="Google Shape;2477;p119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2478" name="Google Shape;2478;p11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79" name="Google Shape;2479;p11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80" name="Google Shape;2480;p119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481" name="Google Shape;2481;p11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482" name="Google Shape;2482;p11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483" name="Google Shape;2483;p119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2484" name="Google Shape;2484;p11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11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6" name="Google Shape;2486;p119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2487" name="Google Shape;2487;p11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11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2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0" name="Google Shape;2490;p120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491" name="Google Shape;2491;p120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2492" name="Google Shape;2492;p120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2493" name="Google Shape;2493;p120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2494" name="Google Shape;2494;p120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95" name="Google Shape;2495;p120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96" name="Google Shape;2496;p120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97" name="Google Shape;2497;p120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498" name="Google Shape;2498;p120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499" name="Google Shape;2499;p120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500" name="Google Shape;2500;p120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2501" name="Google Shape;2501;p12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02" name="Google Shape;2502;p12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03" name="Google Shape;2503;p120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2504" name="Google Shape;2504;p12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05" name="Google Shape;2505;p12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06" name="Google Shape;2506;p120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2507" name="Google Shape;2507;p12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08" name="Google Shape;2508;p12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09" name="Google Shape;2509;p120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2510" name="Google Shape;2510;p12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11" name="Google Shape;2511;p12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12" name="Google Shape;2512;p120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2513" name="Google Shape;2513;p12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" name="Google Shape;2514;p12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15" name="Google Shape;2515;p120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2516" name="Google Shape;2516;p12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" name="Google Shape;2517;p12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18" name="Google Shape;2518;p120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0" name="Google Shape;2520;p12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521" name="Google Shape;2521;p121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22" name="Google Shape;2522;p121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23" name="Google Shape;2523;p121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524" name="Google Shape;2524;p121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525" name="Google Shape;2525;p121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526" name="Google Shape;2526;p121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527" name="Google Shape;2527;p121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2528" name="Google Shape;2528;p121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29" name="Google Shape;2529;p121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30" name="Google Shape;2530;p121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2531" name="Google Shape;2531;p121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32" name="Google Shape;2532;p121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33" name="Google Shape;2533;p121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2534" name="Google Shape;2534;p12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" name="Google Shape;2535;p12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36" name="Google Shape;2536;p121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2537" name="Google Shape;2537;p121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2538" name="Google Shape;2538;p121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2539" name="Google Shape;2539;p121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0" name="Google Shape;2540;p121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1" name="Google Shape;2541;p121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2" name="Google Shape;2542;p121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3" name="Google Shape;2543;p121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4" name="Google Shape;2544;p121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5" name="Google Shape;2545;p121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6" name="Google Shape;2546;p121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7" name="Google Shape;2547;p121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8" name="Google Shape;2548;p121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9" name="Google Shape;2549;p121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0" name="Google Shape;2550;p121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1" name="Google Shape;2551;p121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2" name="Google Shape;2552;p121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3" name="Google Shape;2553;p121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4" name="Google Shape;2554;p121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5" name="Google Shape;2555;p121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6" name="Google Shape;2556;p121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7" name="Google Shape;2557;p121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8" name="Google Shape;2558;p121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9" name="Google Shape;2559;p121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0" name="Google Shape;2560;p121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1" name="Google Shape;2561;p121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2" name="Google Shape;2562;p121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3" name="Google Shape;2563;p121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4" name="Google Shape;2564;p121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5" name="Google Shape;2565;p121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6" name="Google Shape;2566;p121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7" name="Google Shape;2567;p121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8" name="Google Shape;2568;p121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9" name="Google Shape;2569;p121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0" name="Google Shape;2570;p121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1" name="Google Shape;2571;p121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2" name="Google Shape;2572;p121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3" name="Google Shape;2573;p121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574" name="Google Shape;2574;p121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5" name="Google Shape;2575;p121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576" name="Google Shape;2576;p121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2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8" name="Google Shape;2578;p12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579" name="Google Shape;2579;p122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580" name="Google Shape;2580;p122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581" name="Google Shape;2581;p122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582" name="Google Shape;2582;p122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583" name="Google Shape;2583;p122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584" name="Google Shape;2584;p122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2585" name="Google Shape;2585;p122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2586" name="Google Shape;2586;p122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87" name="Google Shape;2587;p122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88" name="Google Shape;2588;p122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589" name="Google Shape;2589;p12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90" name="Google Shape;2590;p12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91" name="Google Shape;2591;p122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2592" name="Google Shape;2592;p12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93" name="Google Shape;2593;p12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94" name="Google Shape;2594;p122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2595" name="Google Shape;2595;p12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96" name="Google Shape;2596;p12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597" name="Google Shape;2597;p122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2598" name="Google Shape;2598;p12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599" name="Google Shape;2599;p12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00" name="Google Shape;2600;p122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2601" name="Google Shape;2601;p1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1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3" name="Google Shape;2603;p122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2604" name="Google Shape;2604;p1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122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6" name="Google Shape;2606;p122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2607" name="Google Shape;2607;p12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12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2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0" name="Google Shape;2610;p12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611" name="Google Shape;2611;p123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12" name="Google Shape;2612;p123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13" name="Google Shape;2613;p123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14" name="Google Shape;2614;p123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15" name="Google Shape;2615;p123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16" name="Google Shape;2616;p123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17" name="Google Shape;2617;p123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18" name="Google Shape;2618;p123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619" name="Google Shape;2619;p123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2620" name="Google Shape;2620;p1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21" name="Google Shape;2621;p12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22" name="Google Shape;2622;p123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2623" name="Google Shape;2623;p12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24" name="Google Shape;2624;p12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25" name="Google Shape;2625;p123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2626" name="Google Shape;2626;p12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27" name="Google Shape;2627;p123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28" name="Google Shape;2628;p123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2629" name="Google Shape;2629;p123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30" name="Google Shape;2630;p123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31" name="Google Shape;2631;p123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2632" name="Google Shape;2632;p12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12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34" name="Google Shape;2634;p123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2635" name="Google Shape;2635;p123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123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37" name="Google Shape;2637;p123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2638" name="Google Shape;2638;p123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12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40" name="Google Shape;2640;p123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2641" name="Google Shape;2641;p123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123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2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4" name="Google Shape;2644;p12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645" name="Google Shape;2645;p124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46" name="Google Shape;2646;p124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47" name="Google Shape;2647;p124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48" name="Google Shape;2648;p124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49" name="Google Shape;2649;p124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50" name="Google Shape;2650;p124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51" name="Google Shape;2651;p124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52" name="Google Shape;2652;p124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53" name="Google Shape;2653;p124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54" name="Google Shape;2654;p124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655" name="Google Shape;2655;p124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656" name="Google Shape;2656;p124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657" name="Google Shape;2657;p124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2658" name="Google Shape;2658;p12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59" name="Google Shape;2659;p12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60" name="Google Shape;2660;p124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2661" name="Google Shape;2661;p12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62" name="Google Shape;2662;p12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63" name="Google Shape;2663;p124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2664" name="Google Shape;2664;p12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65" name="Google Shape;2665;p12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66" name="Google Shape;2666;p124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2667" name="Google Shape;2667;p12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68" name="Google Shape;2668;p12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69" name="Google Shape;2669;p124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2670" name="Google Shape;2670;p12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12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72" name="Google Shape;2672;p124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2673" name="Google Shape;2673;p124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124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26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6" name="Google Shape;2676;p125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2677" name="Google Shape;2677;p12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78" name="Google Shape;2678;p125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79" name="Google Shape;2679;p125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2680" name="Google Shape;2680;p125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81" name="Google Shape;2681;p125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82" name="Google Shape;2682;p125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2683" name="Google Shape;2683;p12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84" name="Google Shape;2684;p12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85" name="Google Shape;2685;p125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2686" name="Google Shape;2686;p125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87" name="Google Shape;2687;p125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688" name="Google Shape;2688;p125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2689" name="Google Shape;2689;p125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125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91" name="Google Shape;2691;p12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692" name="Google Shape;2692;p125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2693" name="Google Shape;2693;p125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125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26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6" name="Google Shape;2696;p12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697" name="Google Shape;2697;p126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2698" name="Google Shape;2698;p126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699" name="Google Shape;2699;p126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00" name="Google Shape;2700;p126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701" name="Google Shape;2701;p12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02" name="Google Shape;2702;p12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03" name="Google Shape;2703;p126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2704" name="Google Shape;2704;p12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12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06" name="Google Shape;2706;p126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2707" name="Google Shape;2707;p126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2708" name="Google Shape;2708;p126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9" name="Google Shape;2709;p126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710" name="Google Shape;2710;p126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2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12" name="Google Shape;2712;p127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2713" name="Google Shape;2713;p12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714" name="Google Shape;2714;p127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715" name="Google Shape;2715;p127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2716" name="Google Shape;2716;p127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717" name="Google Shape;2717;p127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718" name="Google Shape;2718;p127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2719" name="Google Shape;2719;p12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720" name="Google Shape;2720;p12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721" name="Google Shape;2721;p127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2722" name="Google Shape;2722;p127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2723" name="Google Shape;2723;p127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2724" name="Google Shape;2724;p127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2725" name="Google Shape;2725;p127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127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27" name="Google Shape;2727;p127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728" name="Google Shape;2728;p127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2729" name="Google Shape;2729;p127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127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2" name="Google Shape;2732;p128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733" name="Google Shape;2733;p128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34" name="Google Shape;2734;p128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2735" name="Google Shape;2735;p128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2736" name="Google Shape;2736;p128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128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38" name="Google Shape;2738;p128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2739" name="Google Shape;2739;p1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40" name="Google Shape;2740;p12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41" name="Google Shape;2741;p128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2742" name="Google Shape;2742;p1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43" name="Google Shape;2743;p12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44" name="Google Shape;2744;p128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2745" name="Google Shape;2745;p12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128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47" name="Google Shape;2747;p128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2748" name="Google Shape;2748;p12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12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50" name="Google Shape;2750;p128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51" name="Google Shape;2751;p128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2752" name="Google Shape;2752;p12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53" name="Google Shape;2753;p12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754" name="Google Shape;2754;p128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2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56" name="Google Shape;2756;p129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2757" name="Google Shape;2757;p12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58" name="Google Shape;2758;p129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59" name="Google Shape;2759;p129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2760" name="Google Shape;2760;p12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61" name="Google Shape;2761;p12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62" name="Google Shape;2762;p129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2763" name="Google Shape;2763;p12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12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65" name="Google Shape;2765;p129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2766" name="Google Shape;2766;p12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12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2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9" name="Google Shape;2769;p130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2770" name="Google Shape;2770;p13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71" name="Google Shape;2771;p130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72" name="Google Shape;2772;p130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2773" name="Google Shape;2773;p130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74" name="Google Shape;2774;p130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75" name="Google Shape;2775;p130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2776" name="Google Shape;2776;p13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77" name="Google Shape;2777;p13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78" name="Google Shape;2778;p130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2779" name="Google Shape;2779;p130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80" name="Google Shape;2780;p130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781" name="Google Shape;2781;p130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2782" name="Google Shape;2782;p13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13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4" name="Google Shape;2784;p130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2785" name="Google Shape;2785;p13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13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91" name="Google Shape;2791;p132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2792" name="Google Shape;2792;p132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132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94" name="Google Shape;2794;p132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2795" name="Google Shape;2795;p13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796" name="Google Shape;2796;p132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797" name="Google Shape;2797;p132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2798" name="Google Shape;2798;p132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" name="Google Shape;2800;p133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2801" name="Google Shape;2801;p133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802" name="Google Shape;2802;p133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2803" name="Google Shape;2803;p133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2804" name="Google Shape;2804;p133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05" name="Google Shape;2805;p133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06" name="Google Shape;2806;p133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2807" name="Google Shape;2807;p133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08" name="Google Shape;2808;p133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09" name="Google Shape;2809;p133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2810" name="Google Shape;2810;p133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133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12" name="Google Shape;2812;p133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2813" name="Google Shape;2813;p133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14" name="Google Shape;2814;p133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15" name="Google Shape;2815;p133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2816" name="Google Shape;2816;p13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13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18" name="Google Shape;2818;p133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2819" name="Google Shape;2819;p13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13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21" name="Google Shape;2821;p133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2822" name="Google Shape;2822;p13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13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24" name="Google Shape;2824;p133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2825" name="Google Shape;2825;p13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13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8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8" name="Google Shape;2828;p13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829" name="Google Shape;2829;p134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830" name="Google Shape;2830;p134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2831" name="Google Shape;2831;p13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32" name="Google Shape;2832;p13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33" name="Google Shape;2833;p134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2834" name="Google Shape;2834;p13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35" name="Google Shape;2835;p13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36" name="Google Shape;2836;p134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2837" name="Google Shape;2837;p1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1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9" name="Google Shape;2839;p134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2840" name="Google Shape;2840;p1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1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2" name="Google Shape;2842;p134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2843" name="Google Shape;2843;p134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44" name="Google Shape;2844;p134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45" name="Google Shape;2845;p134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2846" name="Google Shape;2846;p1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1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8" name="Google Shape;2848;p134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2849" name="Google Shape;2849;p13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50" name="Google Shape;2850;p13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51" name="Google Shape;2851;p134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2852" name="Google Shape;2852;p13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13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5" name="Google Shape;2855;p13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856" name="Google Shape;2856;p135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2857" name="Google Shape;2857;p135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2858" name="Google Shape;2858;p135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859" name="Google Shape;2859;p135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2860" name="Google Shape;2860;p135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2861" name="Google Shape;2861;p13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62" name="Google Shape;2862;p13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63" name="Google Shape;2863;p135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2864" name="Google Shape;2864;p13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65" name="Google Shape;2865;p135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66" name="Google Shape;2866;p135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2867" name="Google Shape;2867;p13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68" name="Google Shape;2868;p13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69" name="Google Shape;2869;p135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2870" name="Google Shape;2870;p13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71" name="Google Shape;2871;p135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72" name="Google Shape;2872;p135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2873" name="Google Shape;2873;p13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13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75" name="Google Shape;2875;p135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2876" name="Google Shape;2876;p13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13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78" name="Google Shape;2878;p135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2879" name="Google Shape;2879;p13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13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2" name="Google Shape;2882;p13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883" name="Google Shape;2883;p136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2884" name="Google Shape;2884;p136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85" name="Google Shape;2885;p136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86" name="Google Shape;2886;p136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2887" name="Google Shape;2887;p136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88" name="Google Shape;2888;p136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89" name="Google Shape;2889;p136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2890" name="Google Shape;2890;p13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13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92" name="Google Shape;2892;p136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2893" name="Google Shape;2893;p136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136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96" name="Google Shape;2896;p137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2897" name="Google Shape;2897;p137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898" name="Google Shape;2898;p137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899" name="Google Shape;2899;p137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2900" name="Google Shape;2900;p13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01" name="Google Shape;2901;p13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02" name="Google Shape;2902;p137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2903" name="Google Shape;2903;p13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13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05" name="Google Shape;2905;p137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906" name="Google Shape;2906;p137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907" name="Google Shape;2907;p137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2908" name="Google Shape;2908;p137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09" name="Google Shape;2909;p137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2910" name="Google Shape;2910;p137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11" name="Google Shape;2911;p137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2912" name="Google Shape;2912;p13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13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29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5" name="Google Shape;2915;p138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2916" name="Google Shape;2916;p138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2917" name="Google Shape;2917;p1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18" name="Google Shape;2918;p13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19" name="Google Shape;2919;p138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2920" name="Google Shape;2920;p1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21" name="Google Shape;2921;p13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22" name="Google Shape;2922;p138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2923" name="Google Shape;2923;p1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24" name="Google Shape;2924;p13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25" name="Google Shape;2925;p138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2926" name="Google Shape;2926;p13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27" name="Google Shape;2927;p13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28" name="Google Shape;2928;p138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2929" name="Google Shape;2929;p13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13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31" name="Google Shape;2931;p138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2932" name="Google Shape;2932;p13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13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5" name="Google Shape;2935;p139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936" name="Google Shape;2936;p139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937" name="Google Shape;2937;p139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2938" name="Google Shape;2938;p139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39" name="Google Shape;2939;p139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40" name="Google Shape;2940;p139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2941" name="Google Shape;2941;p139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42" name="Google Shape;2942;p139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43" name="Google Shape;2943;p139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2944" name="Google Shape;2944;p139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45" name="Google Shape;2945;p139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46" name="Google Shape;2946;p139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2947" name="Google Shape;2947;p13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13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49" name="Google Shape;2949;p139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2950" name="Google Shape;2950;p13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13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52" name="Google Shape;2952;p139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2953" name="Google Shape;2953;p13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13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29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6" name="Google Shape;2956;p140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2957" name="Google Shape;2957;p140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2958" name="Google Shape;2958;p1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59" name="Google Shape;2959;p140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60" name="Google Shape;2960;p140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2961" name="Google Shape;2961;p1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62" name="Google Shape;2962;p14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63" name="Google Shape;2963;p140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2964" name="Google Shape;2964;p14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65" name="Google Shape;2965;p140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66" name="Google Shape;2966;p140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2967" name="Google Shape;2967;p14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14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69" name="Google Shape;2969;p140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2970" name="Google Shape;2970;p14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14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2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3" name="Google Shape;2973;p141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974" name="Google Shape;2974;p141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2975" name="Google Shape;2975;p141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2976" name="Google Shape;2976;p14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77" name="Google Shape;2977;p14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78" name="Google Shape;2978;p141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2979" name="Google Shape;2979;p14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80" name="Google Shape;2980;p14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81" name="Google Shape;2981;p141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2982" name="Google Shape;2982;p14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83" name="Google Shape;2983;p14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84" name="Google Shape;2984;p141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2985" name="Google Shape;2985;p14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2986" name="Google Shape;2986;p14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2987" name="Google Shape;2987;p141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2988" name="Google Shape;2988;p14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14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299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2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2" name="Google Shape;2992;p14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2993" name="Google Shape;2993;p143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94" name="Google Shape;2994;p143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95" name="Google Shape;2995;p143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96" name="Google Shape;2996;p143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97" name="Google Shape;2997;p143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998" name="Google Shape;2998;p143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999" name="Google Shape;2999;p143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000" name="Google Shape;3000;p143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001" name="Google Shape;3001;p143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002" name="Google Shape;3002;p143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003" name="Google Shape;3003;p143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004" name="Google Shape;3004;p143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005" name="Google Shape;3005;p143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006" name="Google Shape;3006;p143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007" name="Google Shape;3007;p143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008" name="Google Shape;3008;p143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009" name="Google Shape;3009;p143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010" name="Google Shape;3010;p143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3011" name="Google Shape;3011;p143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3012" name="Google Shape;3012;p14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13" name="Google Shape;3013;p143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14" name="Google Shape;3014;p143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3015" name="Google Shape;3015;p143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16" name="Google Shape;3016;p143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17" name="Google Shape;3017;p143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018" name="Google Shape;3018;p14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19" name="Google Shape;3019;p14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20" name="Google Shape;3020;p143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3021" name="Google Shape;3021;p143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22" name="Google Shape;3022;p143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23" name="Google Shape;3023;p143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3024" name="Google Shape;3024;p14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14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26" name="Google Shape;3026;p143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3027" name="Google Shape;3027;p14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14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30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0" name="Google Shape;3030;p144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3031" name="Google Shape;3031;p144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3032" name="Google Shape;3032;p144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3033" name="Google Shape;3033;p144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34" name="Google Shape;3034;p144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35" name="Google Shape;3035;p144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3036" name="Google Shape;3036;p144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37" name="Google Shape;3037;p144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38" name="Google Shape;3038;p144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3039" name="Google Shape;3039;p14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40" name="Google Shape;3040;p14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41" name="Google Shape;3041;p144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3042" name="Google Shape;3042;p144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43" name="Google Shape;3043;p144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44" name="Google Shape;3044;p144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3045" name="Google Shape;3045;p14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" name="Google Shape;3046;p144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7" name="Google Shape;3047;p144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3048" name="Google Shape;3048;p144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144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50" name="Google Shape;3050;p144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3051" name="Google Shape;3051;p14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144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53" name="Google Shape;3053;p144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3054" name="Google Shape;3054;p14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14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3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7" name="Google Shape;3057;p145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058" name="Google Shape;3058;p145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059" name="Google Shape;3059;p145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3060" name="Google Shape;3060;p145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3061" name="Google Shape;3061;p14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62" name="Google Shape;3062;p14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63" name="Google Shape;3063;p145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3064" name="Google Shape;3064;p14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65" name="Google Shape;3065;p145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66" name="Google Shape;3066;p145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3067" name="Google Shape;3067;p145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68" name="Google Shape;3068;p145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69" name="Google Shape;3069;p145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3070" name="Google Shape;3070;p14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14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30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Google Shape;3073;p146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074" name="Google Shape;3074;p146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075" name="Google Shape;3075;p146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3076" name="Google Shape;3076;p14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77" name="Google Shape;3077;p14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78" name="Google Shape;3078;p146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3079" name="Google Shape;3079;p14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80" name="Google Shape;3080;p14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81" name="Google Shape;3081;p146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3082" name="Google Shape;3082;p14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83" name="Google Shape;3083;p14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084" name="Google Shape;3084;p146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3085" name="Google Shape;3085;p14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14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87" name="Google Shape;3087;p146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3088" name="Google Shape;3088;p14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14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90" name="Google Shape;3090;p146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3091" name="Google Shape;3091;p146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146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146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146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146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146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146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146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146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146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146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146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146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146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146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146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146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146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146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146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146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146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146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146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146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146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146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146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146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146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146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146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146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146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146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146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146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146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146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146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146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146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146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146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146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3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7" name="Google Shape;3137;p14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138" name="Google Shape;3138;p147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3139" name="Google Shape;3139;p147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3140" name="Google Shape;3140;p14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41" name="Google Shape;3141;p14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42" name="Google Shape;3142;p147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143" name="Google Shape;3143;p14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44" name="Google Shape;3144;p14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45" name="Google Shape;3145;p147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3146" name="Google Shape;3146;p14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14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48" name="Google Shape;3148;p147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3149" name="Google Shape;3149;p14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14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3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2" name="Google Shape;3152;p148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153" name="Google Shape;3153;p148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154" name="Google Shape;3154;p148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155" name="Google Shape;3155;p148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156" name="Google Shape;3156;p148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57" name="Google Shape;3157;p148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58" name="Google Shape;3158;p148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159" name="Google Shape;3159;p148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160" name="Google Shape;3160;p148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161" name="Google Shape;3161;p148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162" name="Google Shape;3162;p148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3163" name="Google Shape;3163;p14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64" name="Google Shape;3164;p14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65" name="Google Shape;3165;p148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3166" name="Google Shape;3166;p14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67" name="Google Shape;3167;p14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68" name="Google Shape;3168;p148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3169" name="Google Shape;3169;p14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70" name="Google Shape;3170;p14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71" name="Google Shape;3171;p148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3172" name="Google Shape;3172;p14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73" name="Google Shape;3173;p14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74" name="Google Shape;3174;p148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3175" name="Google Shape;3175;p14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14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77" name="Google Shape;3177;p148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3178" name="Google Shape;3178;p14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14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80" name="Google Shape;3180;p148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3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2" name="Google Shape;3182;p14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183" name="Google Shape;3183;p149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84" name="Google Shape;3184;p149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85" name="Google Shape;3185;p149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86" name="Google Shape;3186;p149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187" name="Google Shape;3187;p149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188" name="Google Shape;3188;p149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189" name="Google Shape;3189;p149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3190" name="Google Shape;3190;p149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91" name="Google Shape;3191;p149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92" name="Google Shape;3192;p149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3193" name="Google Shape;3193;p149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194" name="Google Shape;3194;p149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195" name="Google Shape;3195;p149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3196" name="Google Shape;3196;p14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14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98" name="Google Shape;3198;p149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3199" name="Google Shape;3199;p149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3200" name="Google Shape;3200;p149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3201" name="Google Shape;3201;p149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2" name="Google Shape;3202;p149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3" name="Google Shape;3203;p149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4" name="Google Shape;3204;p149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5" name="Google Shape;3205;p149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6" name="Google Shape;3206;p149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7" name="Google Shape;3207;p149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8" name="Google Shape;3208;p149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09" name="Google Shape;3209;p149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0" name="Google Shape;3210;p149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1" name="Google Shape;3211;p149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2" name="Google Shape;3212;p149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3" name="Google Shape;3213;p149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4" name="Google Shape;3214;p149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5" name="Google Shape;3215;p149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6" name="Google Shape;3216;p149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7" name="Google Shape;3217;p149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8" name="Google Shape;3218;p149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19" name="Google Shape;3219;p149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0" name="Google Shape;3220;p149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1" name="Google Shape;3221;p149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2" name="Google Shape;3222;p149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3" name="Google Shape;3223;p149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4" name="Google Shape;3224;p149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5" name="Google Shape;3225;p149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6" name="Google Shape;3226;p149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7" name="Google Shape;3227;p149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8" name="Google Shape;3228;p149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29" name="Google Shape;3229;p149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0" name="Google Shape;3230;p149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1" name="Google Shape;3231;p149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2" name="Google Shape;3232;p149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3" name="Google Shape;3233;p149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4" name="Google Shape;3234;p149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5" name="Google Shape;3235;p149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236" name="Google Shape;3236;p149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7" name="Google Shape;3237;p149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238" name="Google Shape;3238;p149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3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0" name="Google Shape;3240;p15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241" name="Google Shape;3241;p150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242" name="Google Shape;3242;p150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243" name="Google Shape;3243;p150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244" name="Google Shape;3244;p150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245" name="Google Shape;3245;p150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246" name="Google Shape;3246;p150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3247" name="Google Shape;3247;p150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3248" name="Google Shape;3248;p150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249" name="Google Shape;3249;p150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50" name="Google Shape;3250;p150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251" name="Google Shape;3251;p15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252" name="Google Shape;3252;p15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53" name="Google Shape;3253;p150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3254" name="Google Shape;3254;p15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255" name="Google Shape;3255;p15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56" name="Google Shape;3256;p150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3257" name="Google Shape;3257;p15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258" name="Google Shape;3258;p15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59" name="Google Shape;3259;p150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3260" name="Google Shape;3260;p15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261" name="Google Shape;3261;p15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262" name="Google Shape;3262;p150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3263" name="Google Shape;3263;p1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1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65" name="Google Shape;3265;p150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3266" name="Google Shape;3266;p1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150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68" name="Google Shape;3268;p150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3269" name="Google Shape;3269;p15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15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3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2" name="Google Shape;3272;p15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273" name="Google Shape;3273;p151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74" name="Google Shape;3274;p151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275" name="Google Shape;3275;p151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76" name="Google Shape;3276;p151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277" name="Google Shape;3277;p151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78" name="Google Shape;3278;p151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279" name="Google Shape;3279;p151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80" name="Google Shape;3280;p151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281" name="Google Shape;3281;p151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3282" name="Google Shape;3282;p1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283" name="Google Shape;3283;p15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284" name="Google Shape;3284;p151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3285" name="Google Shape;3285;p15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286" name="Google Shape;3286;p15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287" name="Google Shape;3287;p151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3288" name="Google Shape;3288;p15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289" name="Google Shape;3289;p151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290" name="Google Shape;3290;p151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3291" name="Google Shape;3291;p15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292" name="Google Shape;3292;p15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293" name="Google Shape;3293;p151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3294" name="Google Shape;3294;p15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15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96" name="Google Shape;3296;p151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3297" name="Google Shape;3297;p151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" name="Google Shape;3298;p151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99" name="Google Shape;3299;p151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3300" name="Google Shape;3300;p151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" name="Google Shape;3301;p15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02" name="Google Shape;3302;p151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3303" name="Google Shape;3303;p151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" name="Google Shape;3304;p151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3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6" name="Google Shape;3306;p15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307" name="Google Shape;3307;p152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08" name="Google Shape;3308;p152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09" name="Google Shape;3309;p152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10" name="Google Shape;3310;p152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11" name="Google Shape;3311;p152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312" name="Google Shape;3312;p152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313" name="Google Shape;3313;p152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314" name="Google Shape;3314;p152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315" name="Google Shape;3315;p152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16" name="Google Shape;3316;p152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17" name="Google Shape;3317;p152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318" name="Google Shape;3318;p152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319" name="Google Shape;3319;p152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3320" name="Google Shape;3320;p15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21" name="Google Shape;3321;p15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22" name="Google Shape;3322;p152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3323" name="Google Shape;3323;p15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24" name="Google Shape;3324;p15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25" name="Google Shape;3325;p152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3326" name="Google Shape;3326;p15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27" name="Google Shape;3327;p15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28" name="Google Shape;3328;p152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3329" name="Google Shape;3329;p15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30" name="Google Shape;3330;p15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31" name="Google Shape;3331;p152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3332" name="Google Shape;3332;p15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" name="Google Shape;3333;p15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34" name="Google Shape;3334;p152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3335" name="Google Shape;3335;p152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" name="Google Shape;3336;p152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3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38" name="Google Shape;3338;p153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3339" name="Google Shape;3339;p15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40" name="Google Shape;3340;p153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41" name="Google Shape;3341;p153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3342" name="Google Shape;3342;p153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43" name="Google Shape;3343;p153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44" name="Google Shape;3344;p153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3345" name="Google Shape;3345;p15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46" name="Google Shape;3346;p15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47" name="Google Shape;3347;p153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3348" name="Google Shape;3348;p153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49" name="Google Shape;3349;p153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50" name="Google Shape;3350;p153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3351" name="Google Shape;3351;p153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" name="Google Shape;3352;p153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53" name="Google Shape;3353;p15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354" name="Google Shape;3354;p153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3355" name="Google Shape;3355;p153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153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3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8" name="Google Shape;3358;p15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359" name="Google Shape;3359;p154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3360" name="Google Shape;3360;p154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61" name="Google Shape;3361;p154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62" name="Google Shape;3362;p154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363" name="Google Shape;3363;p15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64" name="Google Shape;3364;p15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65" name="Google Shape;3365;p154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3366" name="Google Shape;3366;p15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15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68" name="Google Shape;3368;p154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3369" name="Google Shape;3369;p154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3370" name="Google Shape;3370;p154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1" name="Google Shape;3371;p154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372" name="Google Shape;3372;p154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3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4" name="Google Shape;3374;p155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3375" name="Google Shape;3375;p15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76" name="Google Shape;3376;p155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77" name="Google Shape;3377;p155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3378" name="Google Shape;3378;p155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79" name="Google Shape;3379;p155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80" name="Google Shape;3380;p155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3381" name="Google Shape;3381;p15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82" name="Google Shape;3382;p15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83" name="Google Shape;3383;p155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3384" name="Google Shape;3384;p155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385" name="Google Shape;3385;p155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386" name="Google Shape;3386;p155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3387" name="Google Shape;3387;p155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" name="Google Shape;3388;p155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89" name="Google Shape;3389;p155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390" name="Google Shape;3390;p155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3391" name="Google Shape;3391;p155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" name="Google Shape;3392;p155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3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4" name="Google Shape;3394;p156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395" name="Google Shape;3395;p156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96" name="Google Shape;3396;p156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3397" name="Google Shape;3397;p156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3398" name="Google Shape;3398;p156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" name="Google Shape;3399;p156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00" name="Google Shape;3400;p156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3401" name="Google Shape;3401;p1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02" name="Google Shape;3402;p15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03" name="Google Shape;3403;p156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3404" name="Google Shape;3404;p1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05" name="Google Shape;3405;p15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06" name="Google Shape;3406;p156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3407" name="Google Shape;3407;p15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156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09" name="Google Shape;3409;p156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3410" name="Google Shape;3410;p15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15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12" name="Google Shape;3412;p156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413" name="Google Shape;3413;p156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3414" name="Google Shape;3414;p15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15" name="Google Shape;3415;p15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3416" name="Google Shape;3416;p156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3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18" name="Google Shape;3418;p157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3419" name="Google Shape;3419;p15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20" name="Google Shape;3420;p157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21" name="Google Shape;3421;p157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3422" name="Google Shape;3422;p157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23" name="Google Shape;3423;p157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24" name="Google Shape;3424;p157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3425" name="Google Shape;3425;p15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15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27" name="Google Shape;3427;p157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3428" name="Google Shape;3428;p15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15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3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31" name="Google Shape;3431;p158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3432" name="Google Shape;3432;p158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33" name="Google Shape;3433;p158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34" name="Google Shape;3434;p158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3435" name="Google Shape;3435;p158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36" name="Google Shape;3436;p158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37" name="Google Shape;3437;p158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438" name="Google Shape;3438;p15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39" name="Google Shape;3439;p15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40" name="Google Shape;3440;p158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3441" name="Google Shape;3441;p158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42" name="Google Shape;3442;p158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43" name="Google Shape;3443;p158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3444" name="Google Shape;3444;p15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15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46" name="Google Shape;3446;p158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3447" name="Google Shape;3447;p15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15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3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53" name="Google Shape;3453;p160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3454" name="Google Shape;3454;p160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160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56" name="Google Shape;3456;p160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3457" name="Google Shape;3457;p16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58" name="Google Shape;3458;p160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3459" name="Google Shape;3459;p160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3460" name="Google Shape;3460;p160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2" name="Google Shape;3462;p161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3463" name="Google Shape;3463;p161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464" name="Google Shape;3464;p161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3465" name="Google Shape;3465;p161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3466" name="Google Shape;3466;p161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67" name="Google Shape;3467;p161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68" name="Google Shape;3468;p161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3469" name="Google Shape;3469;p161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70" name="Google Shape;3470;p161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71" name="Google Shape;3471;p161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3472" name="Google Shape;3472;p161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" name="Google Shape;3473;p161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74" name="Google Shape;3474;p161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3475" name="Google Shape;3475;p161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76" name="Google Shape;3476;p161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77" name="Google Shape;3477;p161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3478" name="Google Shape;3478;p16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" name="Google Shape;3479;p16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80" name="Google Shape;3480;p161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3481" name="Google Shape;3481;p16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" name="Google Shape;3482;p16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83" name="Google Shape;3483;p161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3484" name="Google Shape;3484;p16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" name="Google Shape;3485;p16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486" name="Google Shape;3486;p161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3487" name="Google Shape;3487;p16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" name="Google Shape;3488;p16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0" name="Google Shape;3490;p16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491" name="Google Shape;3491;p162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3492" name="Google Shape;3492;p162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3493" name="Google Shape;3493;p16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94" name="Google Shape;3494;p16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95" name="Google Shape;3495;p162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3496" name="Google Shape;3496;p16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497" name="Google Shape;3497;p16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498" name="Google Shape;3498;p162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3499" name="Google Shape;3499;p1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1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01" name="Google Shape;3501;p162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3502" name="Google Shape;3502;p1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1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04" name="Google Shape;3504;p162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3505" name="Google Shape;3505;p16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06" name="Google Shape;3506;p162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07" name="Google Shape;3507;p162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3508" name="Google Shape;3508;p1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1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10" name="Google Shape;3510;p162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3511" name="Google Shape;3511;p16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12" name="Google Shape;3512;p16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13" name="Google Shape;3513;p162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3514" name="Google Shape;3514;p16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16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7" name="Google Shape;3517;p16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518" name="Google Shape;3518;p163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3519" name="Google Shape;3519;p163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3520" name="Google Shape;3520;p163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521" name="Google Shape;3521;p163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522" name="Google Shape;3522;p163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3523" name="Google Shape;3523;p16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24" name="Google Shape;3524;p16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25" name="Google Shape;3525;p163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3526" name="Google Shape;3526;p16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27" name="Google Shape;3527;p16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28" name="Google Shape;3528;p163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3529" name="Google Shape;3529;p16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30" name="Google Shape;3530;p16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31" name="Google Shape;3531;p163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3532" name="Google Shape;3532;p16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33" name="Google Shape;3533;p16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34" name="Google Shape;3534;p163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3535" name="Google Shape;3535;p16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16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37" name="Google Shape;3537;p163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3538" name="Google Shape;3538;p16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16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40" name="Google Shape;3540;p163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3541" name="Google Shape;3541;p16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16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5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4" name="Google Shape;3544;p164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545" name="Google Shape;3545;p164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3546" name="Google Shape;3546;p164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47" name="Google Shape;3547;p164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48" name="Google Shape;3548;p164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3549" name="Google Shape;3549;p164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50" name="Google Shape;3550;p164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51" name="Google Shape;3551;p164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3552" name="Google Shape;3552;p16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16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54" name="Google Shape;3554;p164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3555" name="Google Shape;3555;p164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164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58" name="Google Shape;3558;p165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3559" name="Google Shape;3559;p165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60" name="Google Shape;3560;p165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61" name="Google Shape;3561;p165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3562" name="Google Shape;3562;p16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63" name="Google Shape;3563;p16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64" name="Google Shape;3564;p165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3565" name="Google Shape;3565;p16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16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67" name="Google Shape;3567;p165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568" name="Google Shape;3568;p165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3569" name="Google Shape;3569;p165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3570" name="Google Shape;3570;p165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71" name="Google Shape;3571;p165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3572" name="Google Shape;3572;p165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573" name="Google Shape;3573;p165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3574" name="Google Shape;3574;p16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16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7" name="Google Shape;3577;p166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3578" name="Google Shape;3578;p166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3579" name="Google Shape;3579;p1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80" name="Google Shape;3580;p16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81" name="Google Shape;3581;p166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3582" name="Google Shape;3582;p1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83" name="Google Shape;3583;p16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84" name="Google Shape;3584;p166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3585" name="Google Shape;3585;p1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86" name="Google Shape;3586;p16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87" name="Google Shape;3587;p166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3588" name="Google Shape;3588;p16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589" name="Google Shape;3589;p16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590" name="Google Shape;3590;p166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3591" name="Google Shape;3591;p16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16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93" name="Google Shape;3593;p166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3594" name="Google Shape;3594;p16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16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7" name="Google Shape;3597;p167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598" name="Google Shape;3598;p167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599" name="Google Shape;3599;p167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3600" name="Google Shape;3600;p167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01" name="Google Shape;3601;p167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02" name="Google Shape;3602;p167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3603" name="Google Shape;3603;p167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04" name="Google Shape;3604;p167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05" name="Google Shape;3605;p167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3606" name="Google Shape;3606;p167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07" name="Google Shape;3607;p167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08" name="Google Shape;3608;p167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3609" name="Google Shape;3609;p16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16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11" name="Google Shape;3611;p167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3612" name="Google Shape;3612;p16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16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14" name="Google Shape;3614;p167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3615" name="Google Shape;3615;p16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16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8" name="Google Shape;3618;p168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3619" name="Google Shape;3619;p168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3620" name="Google Shape;3620;p1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21" name="Google Shape;3621;p168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22" name="Google Shape;3622;p168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3623" name="Google Shape;3623;p1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24" name="Google Shape;3624;p16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25" name="Google Shape;3625;p168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3626" name="Google Shape;3626;p16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27" name="Google Shape;3627;p168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28" name="Google Shape;3628;p168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3629" name="Google Shape;3629;p16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16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31" name="Google Shape;3631;p168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3632" name="Google Shape;3632;p16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16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3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" name="Google Shape;3635;p169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636" name="Google Shape;3636;p169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3637" name="Google Shape;3637;p169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3638" name="Google Shape;3638;p16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39" name="Google Shape;3639;p16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40" name="Google Shape;3640;p169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3641" name="Google Shape;3641;p16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42" name="Google Shape;3642;p16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43" name="Google Shape;3643;p169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3644" name="Google Shape;3644;p16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45" name="Google Shape;3645;p16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46" name="Google Shape;3646;p169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3647" name="Google Shape;3647;p16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48" name="Google Shape;3648;p169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49" name="Google Shape;3649;p169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3650" name="Google Shape;3650;p16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" name="Google Shape;3651;p16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6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3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4" name="Google Shape;3654;p17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655" name="Google Shape;3655;p171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56" name="Google Shape;3656;p171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57" name="Google Shape;3657;p171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58" name="Google Shape;3658;p171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59" name="Google Shape;3659;p171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0" name="Google Shape;3660;p171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1" name="Google Shape;3661;p171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2" name="Google Shape;3662;p171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3" name="Google Shape;3663;p171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64" name="Google Shape;3664;p171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665" name="Google Shape;3665;p171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6" name="Google Shape;3666;p171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67" name="Google Shape;3667;p171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68" name="Google Shape;3668;p171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69" name="Google Shape;3669;p171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70" name="Google Shape;3670;p171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71" name="Google Shape;3671;p171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672" name="Google Shape;3672;p171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3673" name="Google Shape;3673;p171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3674" name="Google Shape;3674;p17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75" name="Google Shape;3675;p17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76" name="Google Shape;3676;p171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3677" name="Google Shape;3677;p17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78" name="Google Shape;3678;p17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79" name="Google Shape;3679;p171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680" name="Google Shape;3680;p17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81" name="Google Shape;3681;p17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82" name="Google Shape;3682;p171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3683" name="Google Shape;3683;p17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684" name="Google Shape;3684;p17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685" name="Google Shape;3685;p171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3686" name="Google Shape;3686;p17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" name="Google Shape;3687;p17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88" name="Google Shape;3688;p171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3689" name="Google Shape;3689;p17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" name="Google Shape;3690;p17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3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2" name="Google Shape;3692;p172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3693" name="Google Shape;3693;p172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3694" name="Google Shape;3694;p172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3695" name="Google Shape;3695;p17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696" name="Google Shape;3696;p172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697" name="Google Shape;3697;p172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3698" name="Google Shape;3698;p172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699" name="Google Shape;3699;p172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700" name="Google Shape;3700;p172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3701" name="Google Shape;3701;p17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702" name="Google Shape;3702;p17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703" name="Google Shape;3703;p172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3704" name="Google Shape;3704;p172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3705" name="Google Shape;3705;p172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3706" name="Google Shape;3706;p172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3707" name="Google Shape;3707;p17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" name="Google Shape;3708;p172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09" name="Google Shape;3709;p172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3710" name="Google Shape;3710;p172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" name="Google Shape;3711;p172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12" name="Google Shape;3712;p172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3713" name="Google Shape;3713;p17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" name="Google Shape;3714;p172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15" name="Google Shape;3715;p172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3716" name="Google Shape;3716;p17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" name="Google Shape;3717;p17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37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9" name="Google Shape;3719;p173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720" name="Google Shape;3720;p173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721" name="Google Shape;3721;p173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3722" name="Google Shape;3722;p173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3723" name="Google Shape;3723;p17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24" name="Google Shape;3724;p17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25" name="Google Shape;3725;p173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3726" name="Google Shape;3726;p17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27" name="Google Shape;3727;p173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28" name="Google Shape;3728;p173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3729" name="Google Shape;3729;p173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30" name="Google Shape;3730;p173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31" name="Google Shape;3731;p173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3732" name="Google Shape;3732;p17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" name="Google Shape;3733;p17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3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5" name="Google Shape;3735;p174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736" name="Google Shape;3736;p174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737" name="Google Shape;3737;p174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3738" name="Google Shape;3738;p17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39" name="Google Shape;3739;p17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40" name="Google Shape;3740;p174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3741" name="Google Shape;3741;p17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42" name="Google Shape;3742;p17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43" name="Google Shape;3743;p174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3744" name="Google Shape;3744;p17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745" name="Google Shape;3745;p17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746" name="Google Shape;3746;p174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3747" name="Google Shape;3747;p17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17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49" name="Google Shape;3749;p174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3750" name="Google Shape;3750;p17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" name="Google Shape;3751;p17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52" name="Google Shape;3752;p174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3753" name="Google Shape;3753;p174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174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174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" name="Google Shape;3756;p174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" name="Google Shape;3757;p174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" name="Google Shape;3758;p174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" name="Google Shape;3759;p174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" name="Google Shape;3760;p174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" name="Google Shape;3761;p174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" name="Google Shape;3762;p174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" name="Google Shape;3763;p174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" name="Google Shape;3764;p174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" name="Google Shape;3765;p174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" name="Google Shape;3766;p174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" name="Google Shape;3767;p174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" name="Google Shape;3768;p174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" name="Google Shape;3769;p174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" name="Google Shape;3770;p174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" name="Google Shape;3771;p174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" name="Google Shape;3772;p174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" name="Google Shape;3773;p174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" name="Google Shape;3774;p174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" name="Google Shape;3775;p174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" name="Google Shape;3776;p174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" name="Google Shape;3777;p174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" name="Google Shape;3778;p174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" name="Google Shape;3779;p174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" name="Google Shape;3780;p174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" name="Google Shape;3781;p174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" name="Google Shape;3782;p174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" name="Google Shape;3783;p174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" name="Google Shape;3784;p174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" name="Google Shape;3785;p174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" name="Google Shape;3786;p174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" name="Google Shape;3787;p174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" name="Google Shape;3788;p174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" name="Google Shape;3789;p174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" name="Google Shape;3790;p174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" name="Google Shape;3791;p174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" name="Google Shape;3792;p174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" name="Google Shape;3793;p174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" name="Google Shape;3794;p174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5" name="Google Shape;3795;p174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6" name="Google Shape;3796;p174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7" name="Google Shape;3797;p174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3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" name="Google Shape;3799;p17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800" name="Google Shape;3800;p175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3801" name="Google Shape;3801;p175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3802" name="Google Shape;3802;p17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03" name="Google Shape;3803;p17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04" name="Google Shape;3804;p175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805" name="Google Shape;3805;p17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06" name="Google Shape;3806;p17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07" name="Google Shape;3807;p175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3808" name="Google Shape;3808;p17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" name="Google Shape;3809;p17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10" name="Google Shape;3810;p175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3811" name="Google Shape;3811;p17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" name="Google Shape;3812;p17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38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4" name="Google Shape;3814;p176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815" name="Google Shape;3815;p176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816" name="Google Shape;3816;p176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817" name="Google Shape;3817;p176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3818" name="Google Shape;3818;p176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819" name="Google Shape;3819;p176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820" name="Google Shape;3820;p176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821" name="Google Shape;3821;p176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822" name="Google Shape;3822;p176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823" name="Google Shape;3823;p176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824" name="Google Shape;3824;p176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3825" name="Google Shape;3825;p17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26" name="Google Shape;3826;p17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27" name="Google Shape;3827;p176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3828" name="Google Shape;3828;p17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29" name="Google Shape;3829;p17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30" name="Google Shape;3830;p176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3831" name="Google Shape;3831;p17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32" name="Google Shape;3832;p17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33" name="Google Shape;3833;p176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3834" name="Google Shape;3834;p17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35" name="Google Shape;3835;p17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36" name="Google Shape;3836;p176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3837" name="Google Shape;3837;p17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8" name="Google Shape;3838;p17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39" name="Google Shape;3839;p176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3840" name="Google Shape;3840;p17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1" name="Google Shape;3841;p17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842" name="Google Shape;3842;p176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3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4" name="Google Shape;3844;p17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845" name="Google Shape;3845;p177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46" name="Google Shape;3846;p177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47" name="Google Shape;3847;p177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48" name="Google Shape;3848;p177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849" name="Google Shape;3849;p177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850" name="Google Shape;3850;p177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851" name="Google Shape;3851;p177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3852" name="Google Shape;3852;p177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53" name="Google Shape;3853;p177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54" name="Google Shape;3854;p177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3855" name="Google Shape;3855;p177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856" name="Google Shape;3856;p177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857" name="Google Shape;3857;p177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3858" name="Google Shape;3858;p17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9" name="Google Shape;3859;p17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60" name="Google Shape;3860;p177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3861" name="Google Shape;3861;p177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3862" name="Google Shape;3862;p177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3863" name="Google Shape;3863;p177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4" name="Google Shape;3864;p177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5" name="Google Shape;3865;p177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6" name="Google Shape;3866;p177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7" name="Google Shape;3867;p177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8" name="Google Shape;3868;p177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69" name="Google Shape;3869;p177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0" name="Google Shape;3870;p177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1" name="Google Shape;3871;p177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2" name="Google Shape;3872;p177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3" name="Google Shape;3873;p177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4" name="Google Shape;3874;p177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5" name="Google Shape;3875;p177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6" name="Google Shape;3876;p177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7" name="Google Shape;3877;p177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8" name="Google Shape;3878;p177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79" name="Google Shape;3879;p177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0" name="Google Shape;3880;p177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1" name="Google Shape;3881;p177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2" name="Google Shape;3882;p177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3" name="Google Shape;3883;p177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4" name="Google Shape;3884;p177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5" name="Google Shape;3885;p177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6" name="Google Shape;3886;p177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7" name="Google Shape;3887;p177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8" name="Google Shape;3888;p177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89" name="Google Shape;3889;p177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0" name="Google Shape;3890;p177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1" name="Google Shape;3891;p177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2" name="Google Shape;3892;p177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3" name="Google Shape;3893;p177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4" name="Google Shape;3894;p177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5" name="Google Shape;3895;p177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6" name="Google Shape;3896;p177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97" name="Google Shape;3897;p177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898" name="Google Shape;3898;p177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9" name="Google Shape;3899;p177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900" name="Google Shape;3900;p177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39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2" name="Google Shape;3902;p17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903" name="Google Shape;3903;p178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904" name="Google Shape;3904;p178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905" name="Google Shape;3905;p178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3906" name="Google Shape;3906;p178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907" name="Google Shape;3907;p178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3908" name="Google Shape;3908;p178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3909" name="Google Shape;3909;p178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3910" name="Google Shape;3910;p178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11" name="Google Shape;3911;p178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12" name="Google Shape;3912;p178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3913" name="Google Shape;3913;p178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14" name="Google Shape;3914;p178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15" name="Google Shape;3915;p178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3916" name="Google Shape;3916;p17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17" name="Google Shape;3917;p17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18" name="Google Shape;3918;p178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3919" name="Google Shape;3919;p17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20" name="Google Shape;3920;p17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21" name="Google Shape;3921;p178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3922" name="Google Shape;3922;p17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23" name="Google Shape;3923;p17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24" name="Google Shape;3924;p178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3925" name="Google Shape;3925;p1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" name="Google Shape;3926;p1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27" name="Google Shape;3927;p178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3928" name="Google Shape;3928;p1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9" name="Google Shape;3929;p178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30" name="Google Shape;3930;p178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3931" name="Google Shape;3931;p17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2" name="Google Shape;3932;p17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3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4" name="Google Shape;3934;p17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935" name="Google Shape;3935;p179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36" name="Google Shape;3936;p179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37" name="Google Shape;3937;p179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38" name="Google Shape;3938;p179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39" name="Google Shape;3939;p179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40" name="Google Shape;3940;p179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41" name="Google Shape;3941;p179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42" name="Google Shape;3942;p179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943" name="Google Shape;3943;p179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3944" name="Google Shape;3944;p1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45" name="Google Shape;3945;p17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46" name="Google Shape;3946;p179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3947" name="Google Shape;3947;p179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48" name="Google Shape;3948;p179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49" name="Google Shape;3949;p179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3950" name="Google Shape;3950;p17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51" name="Google Shape;3951;p179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52" name="Google Shape;3952;p179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3953" name="Google Shape;3953;p17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54" name="Google Shape;3954;p17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55" name="Google Shape;3955;p179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3956" name="Google Shape;3956;p17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" name="Google Shape;3957;p17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58" name="Google Shape;3958;p179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3959" name="Google Shape;3959;p179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" name="Google Shape;3960;p179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61" name="Google Shape;3961;p179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3962" name="Google Shape;3962;p179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" name="Google Shape;3963;p17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64" name="Google Shape;3964;p179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3965" name="Google Shape;3965;p179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" name="Google Shape;3966;p179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3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8" name="Google Shape;3968;p18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3969" name="Google Shape;3969;p180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0" name="Google Shape;3970;p180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1" name="Google Shape;3971;p180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2" name="Google Shape;3972;p180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3" name="Google Shape;3973;p180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74" name="Google Shape;3974;p180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75" name="Google Shape;3975;p180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76" name="Google Shape;3976;p180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77" name="Google Shape;3977;p180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8" name="Google Shape;3978;p180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979" name="Google Shape;3979;p180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980" name="Google Shape;3980;p180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3981" name="Google Shape;3981;p180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3982" name="Google Shape;3982;p18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83" name="Google Shape;3983;p18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84" name="Google Shape;3984;p180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3985" name="Google Shape;3985;p18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86" name="Google Shape;3986;p18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87" name="Google Shape;3987;p180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3988" name="Google Shape;3988;p18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89" name="Google Shape;3989;p18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90" name="Google Shape;3990;p180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3991" name="Google Shape;3991;p18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992" name="Google Shape;3992;p180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3993" name="Google Shape;3993;p180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3994" name="Google Shape;3994;p18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" name="Google Shape;3995;p18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96" name="Google Shape;3996;p180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3997" name="Google Shape;3997;p180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8" name="Google Shape;3998;p180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39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00" name="Google Shape;4000;p181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4001" name="Google Shape;4001;p18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02" name="Google Shape;4002;p18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03" name="Google Shape;4003;p181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4004" name="Google Shape;4004;p18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05" name="Google Shape;4005;p18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06" name="Google Shape;4006;p181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4007" name="Google Shape;4007;p18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08" name="Google Shape;4008;p18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09" name="Google Shape;4009;p181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4010" name="Google Shape;4010;p18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11" name="Google Shape;4011;p18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12" name="Google Shape;4012;p181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4013" name="Google Shape;4013;p181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" name="Google Shape;4014;p181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15" name="Google Shape;4015;p18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016" name="Google Shape;4016;p181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4017" name="Google Shape;4017;p181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" name="Google Shape;4018;p181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40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0" name="Google Shape;4020;p18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021" name="Google Shape;4021;p182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4022" name="Google Shape;4022;p182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23" name="Google Shape;4023;p182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24" name="Google Shape;4024;p182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025" name="Google Shape;4025;p182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26" name="Google Shape;4026;p182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27" name="Google Shape;4027;p182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4028" name="Google Shape;4028;p18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" name="Google Shape;4029;p18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30" name="Google Shape;4030;p182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4031" name="Google Shape;4031;p182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4032" name="Google Shape;4032;p182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3" name="Google Shape;4033;p182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034" name="Google Shape;4034;p182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40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36" name="Google Shape;4036;p183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4037" name="Google Shape;4037;p18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38" name="Google Shape;4038;p183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39" name="Google Shape;4039;p183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4040" name="Google Shape;4040;p183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41" name="Google Shape;4041;p183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42" name="Google Shape;4042;p183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4043" name="Google Shape;4043;p18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44" name="Google Shape;4044;p18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45" name="Google Shape;4045;p183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4046" name="Google Shape;4046;p183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47" name="Google Shape;4047;p183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48" name="Google Shape;4048;p183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4049" name="Google Shape;4049;p183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" name="Google Shape;4050;p183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51" name="Google Shape;4051;p183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052" name="Google Shape;4052;p183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4053" name="Google Shape;4053;p183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" name="Google Shape;4054;p183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4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6" name="Google Shape;4056;p184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057" name="Google Shape;4057;p184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58" name="Google Shape;4058;p184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4059" name="Google Shape;4059;p184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4060" name="Google Shape;4060;p184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" name="Google Shape;4061;p184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62" name="Google Shape;4062;p184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4063" name="Google Shape;4063;p1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64" name="Google Shape;4064;p18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65" name="Google Shape;4065;p184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4066" name="Google Shape;4066;p1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67" name="Google Shape;4067;p18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68" name="Google Shape;4068;p184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4069" name="Google Shape;4069;p18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" name="Google Shape;4070;p184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71" name="Google Shape;4071;p184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4072" name="Google Shape;4072;p18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" name="Google Shape;4073;p18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74" name="Google Shape;4074;p184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075" name="Google Shape;4075;p184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4076" name="Google Shape;4076;p18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77" name="Google Shape;4077;p18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4078" name="Google Shape;4078;p184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40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80" name="Google Shape;4080;p185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4081" name="Google Shape;4081;p185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82" name="Google Shape;4082;p185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83" name="Google Shape;4083;p185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4084" name="Google Shape;4084;p185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85" name="Google Shape;4085;p185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86" name="Google Shape;4086;p185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4087" name="Google Shape;4087;p18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" name="Google Shape;4088;p18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89" name="Google Shape;4089;p185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4090" name="Google Shape;4090;p18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" name="Google Shape;4091;p18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40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3" name="Google Shape;4093;p186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4094" name="Google Shape;4094;p186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95" name="Google Shape;4095;p186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96" name="Google Shape;4096;p186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4097" name="Google Shape;4097;p186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098" name="Google Shape;4098;p186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099" name="Google Shape;4099;p186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100" name="Google Shape;4100;p18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01" name="Google Shape;4101;p18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02" name="Google Shape;4102;p186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4103" name="Google Shape;4103;p186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04" name="Google Shape;4104;p186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05" name="Google Shape;4105;p186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4106" name="Google Shape;4106;p18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" name="Google Shape;4107;p18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08" name="Google Shape;4108;p186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4109" name="Google Shape;4109;p18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" name="Google Shape;4110;p18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4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5" name="Google Shape;4115;p188"/>
          <p:cNvGrpSpPr/>
          <p:nvPr/>
        </p:nvGrpSpPr>
        <p:grpSpPr>
          <a:xfrm>
            <a:off x="-208600" y="-738850"/>
            <a:ext cx="6647522" cy="6736059"/>
            <a:chOff x="-104300" y="-369425"/>
            <a:chExt cx="3323761" cy="3368030"/>
          </a:xfrm>
        </p:grpSpPr>
        <p:sp>
          <p:nvSpPr>
            <p:cNvPr id="4116" name="Google Shape;4116;p188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" name="Google Shape;4117;p188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18" name="Google Shape;4118;p188"/>
          <p:cNvGrpSpPr/>
          <p:nvPr/>
        </p:nvGrpSpPr>
        <p:grpSpPr>
          <a:xfrm>
            <a:off x="11737548" y="-1661832"/>
            <a:ext cx="8520650" cy="7696120"/>
            <a:chOff x="5868774" y="-830916"/>
            <a:chExt cx="4260325" cy="3848060"/>
          </a:xfrm>
        </p:grpSpPr>
        <p:sp>
          <p:nvSpPr>
            <p:cNvPr id="4119" name="Google Shape;4119;p18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20" name="Google Shape;4120;p188"/>
            <p:cNvSpPr/>
            <p:nvPr/>
          </p:nvSpPr>
          <p:spPr>
            <a:xfrm>
              <a:off x="5913599" y="-73665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4121" name="Google Shape;4121;p188"/>
          <p:cNvSpPr txBox="1">
            <a:spLocks noGrp="1"/>
          </p:cNvSpPr>
          <p:nvPr>
            <p:ph type="ctrTitle"/>
          </p:nvPr>
        </p:nvSpPr>
        <p:spPr>
          <a:xfrm>
            <a:off x="2641100" y="4771700"/>
            <a:ext cx="13005600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4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2pPr>
            <a:lvl3pPr lvl="2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3pPr>
            <a:lvl4pPr lvl="3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4pPr>
            <a:lvl5pPr lvl="4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5pPr>
            <a:lvl6pPr lvl="5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6pPr>
            <a:lvl7pPr lvl="6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7pPr>
            <a:lvl8pPr lvl="7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8pPr>
            <a:lvl9pPr lvl="8" algn="ctr">
              <a:spcBef>
                <a:spcPts val="0"/>
              </a:spcBef>
              <a:spcAft>
                <a:spcPts val="0"/>
              </a:spcAft>
              <a:buSzPts val="10400"/>
              <a:buNone/>
              <a:defRPr sz="10400"/>
            </a:lvl9pPr>
          </a:lstStyle>
          <a:p>
            <a:endParaRPr/>
          </a:p>
        </p:txBody>
      </p:sp>
      <p:sp>
        <p:nvSpPr>
          <p:cNvPr id="4122" name="Google Shape;4122;p188"/>
          <p:cNvSpPr txBox="1">
            <a:spLocks noGrp="1"/>
          </p:cNvSpPr>
          <p:nvPr>
            <p:ph type="subTitle" idx="1"/>
          </p:nvPr>
        </p:nvSpPr>
        <p:spPr>
          <a:xfrm>
            <a:off x="5017300" y="8321950"/>
            <a:ext cx="8253000" cy="89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Google Shape;4124;p189"/>
          <p:cNvSpPr txBox="1">
            <a:spLocks noGrp="1"/>
          </p:cNvSpPr>
          <p:nvPr>
            <p:ph type="title"/>
          </p:nvPr>
        </p:nvSpPr>
        <p:spPr>
          <a:xfrm>
            <a:off x="5029600" y="3541500"/>
            <a:ext cx="82176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100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4125" name="Google Shape;4125;p189"/>
          <p:cNvSpPr txBox="1">
            <a:spLocks noGrp="1"/>
          </p:cNvSpPr>
          <p:nvPr>
            <p:ph type="title" idx="2" hasCustomPrompt="1"/>
          </p:nvPr>
        </p:nvSpPr>
        <p:spPr>
          <a:xfrm>
            <a:off x="6881400" y="1569400"/>
            <a:ext cx="4525200" cy="18678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126" name="Google Shape;4126;p189"/>
          <p:cNvSpPr txBox="1">
            <a:spLocks noGrp="1"/>
          </p:cNvSpPr>
          <p:nvPr>
            <p:ph type="subTitle" idx="1"/>
          </p:nvPr>
        </p:nvSpPr>
        <p:spPr>
          <a:xfrm>
            <a:off x="5029600" y="5381200"/>
            <a:ext cx="8217600" cy="846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4127" name="Google Shape;4127;p189"/>
          <p:cNvGrpSpPr/>
          <p:nvPr/>
        </p:nvGrpSpPr>
        <p:grpSpPr>
          <a:xfrm>
            <a:off x="11368484" y="3897352"/>
            <a:ext cx="11272582" cy="12201711"/>
            <a:chOff x="5684242" y="1948676"/>
            <a:chExt cx="5636291" cy="6100855"/>
          </a:xfrm>
        </p:grpSpPr>
        <p:sp>
          <p:nvSpPr>
            <p:cNvPr id="4128" name="Google Shape;4128;p189"/>
            <p:cNvSpPr/>
            <p:nvPr/>
          </p:nvSpPr>
          <p:spPr>
            <a:xfrm rot="4301948">
              <a:off x="6081778" y="291126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29" name="Google Shape;4129;p189"/>
            <p:cNvSpPr/>
            <p:nvPr/>
          </p:nvSpPr>
          <p:spPr>
            <a:xfrm rot="4301948">
              <a:off x="6062728" y="2777913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30" name="Google Shape;4130;p189"/>
          <p:cNvGrpSpPr/>
          <p:nvPr/>
        </p:nvGrpSpPr>
        <p:grpSpPr>
          <a:xfrm>
            <a:off x="-6305301" y="5029180"/>
            <a:ext cx="12804719" cy="12039909"/>
            <a:chOff x="-3152650" y="2514590"/>
            <a:chExt cx="6402359" cy="6019955"/>
          </a:xfrm>
        </p:grpSpPr>
        <p:sp>
          <p:nvSpPr>
            <p:cNvPr id="4131" name="Google Shape;4131;p189"/>
            <p:cNvSpPr/>
            <p:nvPr/>
          </p:nvSpPr>
          <p:spPr>
            <a:xfrm rot="9217780">
              <a:off x="-244849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32" name="Google Shape;4132;p189"/>
            <p:cNvSpPr/>
            <p:nvPr/>
          </p:nvSpPr>
          <p:spPr>
            <a:xfrm rot="9217780">
              <a:off x="-2315141" y="3369865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33" name="Google Shape;4133;p189"/>
          <p:cNvGrpSpPr/>
          <p:nvPr/>
        </p:nvGrpSpPr>
        <p:grpSpPr>
          <a:xfrm>
            <a:off x="-777647" y="-1762749"/>
            <a:ext cx="6857969" cy="6388208"/>
            <a:chOff x="-388824" y="-881374"/>
            <a:chExt cx="3428984" cy="3194104"/>
          </a:xfrm>
        </p:grpSpPr>
        <p:sp>
          <p:nvSpPr>
            <p:cNvPr id="4134" name="Google Shape;4134;p189"/>
            <p:cNvSpPr/>
            <p:nvPr/>
          </p:nvSpPr>
          <p:spPr>
            <a:xfrm>
              <a:off x="-38882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" name="Google Shape;4135;p189"/>
            <p:cNvSpPr/>
            <p:nvPr/>
          </p:nvSpPr>
          <p:spPr>
            <a:xfrm>
              <a:off x="-255474" y="-881374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36" name="Google Shape;4136;p189"/>
          <p:cNvGrpSpPr/>
          <p:nvPr/>
        </p:nvGrpSpPr>
        <p:grpSpPr>
          <a:xfrm>
            <a:off x="10153899" y="-6154170"/>
            <a:ext cx="12576119" cy="12344709"/>
            <a:chOff x="5076950" y="-3077085"/>
            <a:chExt cx="6288059" cy="6172355"/>
          </a:xfrm>
        </p:grpSpPr>
        <p:sp>
          <p:nvSpPr>
            <p:cNvPr id="4137" name="Google Shape;4137;p189"/>
            <p:cNvSpPr/>
            <p:nvPr/>
          </p:nvSpPr>
          <p:spPr>
            <a:xfrm rot="9217780">
              <a:off x="5800159" y="-22218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38" name="Google Shape;4138;p189"/>
            <p:cNvSpPr/>
            <p:nvPr/>
          </p:nvSpPr>
          <p:spPr>
            <a:xfrm rot="9217780">
              <a:off x="5781109" y="-206941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39" name="Google Shape;4139;p189"/>
          <p:cNvGrpSpPr/>
          <p:nvPr/>
        </p:nvGrpSpPr>
        <p:grpSpPr>
          <a:xfrm>
            <a:off x="-2024943" y="7815085"/>
            <a:ext cx="4890528" cy="4959475"/>
            <a:chOff x="-666750" y="1567027"/>
            <a:chExt cx="3000692" cy="3042996"/>
          </a:xfrm>
        </p:grpSpPr>
        <p:sp>
          <p:nvSpPr>
            <p:cNvPr id="4140" name="Google Shape;4140;p18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" name="Google Shape;4141;p18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42" name="Google Shape;4142;p189"/>
          <p:cNvGrpSpPr/>
          <p:nvPr/>
        </p:nvGrpSpPr>
        <p:grpSpPr>
          <a:xfrm>
            <a:off x="14559507" y="-3880465"/>
            <a:ext cx="4890528" cy="4959475"/>
            <a:chOff x="-666750" y="1567027"/>
            <a:chExt cx="3000692" cy="3042996"/>
          </a:xfrm>
        </p:grpSpPr>
        <p:sp>
          <p:nvSpPr>
            <p:cNvPr id="4143" name="Google Shape;4143;p18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" name="Google Shape;4144;p18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45" name="Google Shape;4145;p189"/>
          <p:cNvGrpSpPr/>
          <p:nvPr/>
        </p:nvGrpSpPr>
        <p:grpSpPr>
          <a:xfrm>
            <a:off x="-222993" y="-3272015"/>
            <a:ext cx="4890528" cy="4959475"/>
            <a:chOff x="-666750" y="1567027"/>
            <a:chExt cx="3000692" cy="3042996"/>
          </a:xfrm>
        </p:grpSpPr>
        <p:sp>
          <p:nvSpPr>
            <p:cNvPr id="4146" name="Google Shape;4146;p18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" name="Google Shape;4147;p18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48" name="Google Shape;4148;p189"/>
          <p:cNvGrpSpPr/>
          <p:nvPr/>
        </p:nvGrpSpPr>
        <p:grpSpPr>
          <a:xfrm>
            <a:off x="13645107" y="8387735"/>
            <a:ext cx="4890528" cy="4959475"/>
            <a:chOff x="-666750" y="1567027"/>
            <a:chExt cx="3000692" cy="3042996"/>
          </a:xfrm>
        </p:grpSpPr>
        <p:sp>
          <p:nvSpPr>
            <p:cNvPr id="4149" name="Google Shape;4149;p18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" name="Google Shape;4150;p18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2" name="Google Shape;4152;p19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153" name="Google Shape;4153;p190"/>
          <p:cNvSpPr txBox="1">
            <a:spLocks noGrp="1"/>
          </p:cNvSpPr>
          <p:nvPr>
            <p:ph type="body" idx="1"/>
          </p:nvPr>
        </p:nvSpPr>
        <p:spPr>
          <a:xfrm>
            <a:off x="1440000" y="2279100"/>
            <a:ext cx="154080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400"/>
            </a:lvl1pPr>
            <a:lvl2pPr marL="914400" lvl="1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Nunito Light"/>
              <a:buChar char="○"/>
              <a:defRPr/>
            </a:lvl2pPr>
            <a:lvl3pPr marL="1371600" lvl="2" indent="-381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■"/>
              <a:defRPr/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FFC800"/>
              </a:buClr>
              <a:buSzPts val="2400"/>
              <a:buFont typeface="Nunito Light"/>
              <a:buChar char="●"/>
              <a:defRPr/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●"/>
              <a:defRPr/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Nunito Light"/>
              <a:buChar char="○"/>
              <a:defRPr/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rgbClr val="434343"/>
              </a:buClr>
              <a:buSzPts val="2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4154" name="Google Shape;4154;p190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4155" name="Google Shape;4155;p19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4156" name="Google Shape;4156;p19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157" name="Google Shape;4157;p190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4158" name="Google Shape;4158;p190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4159" name="Google Shape;4159;p190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160" name="Google Shape;4160;p190"/>
          <p:cNvGrpSpPr/>
          <p:nvPr/>
        </p:nvGrpSpPr>
        <p:grpSpPr>
          <a:xfrm>
            <a:off x="15958257" y="-3389815"/>
            <a:ext cx="4890528" cy="4959475"/>
            <a:chOff x="-666750" y="1567027"/>
            <a:chExt cx="3000692" cy="3042996"/>
          </a:xfrm>
        </p:grpSpPr>
        <p:sp>
          <p:nvSpPr>
            <p:cNvPr id="4161" name="Google Shape;4161;p1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" name="Google Shape;4162;p1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63" name="Google Shape;4163;p190"/>
          <p:cNvGrpSpPr/>
          <p:nvPr/>
        </p:nvGrpSpPr>
        <p:grpSpPr>
          <a:xfrm>
            <a:off x="-1018818" y="-3389815"/>
            <a:ext cx="4890528" cy="4959475"/>
            <a:chOff x="-666750" y="1567027"/>
            <a:chExt cx="3000692" cy="3042996"/>
          </a:xfrm>
        </p:grpSpPr>
        <p:sp>
          <p:nvSpPr>
            <p:cNvPr id="4164" name="Google Shape;4164;p1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" name="Google Shape;4165;p1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66" name="Google Shape;4166;p190"/>
          <p:cNvGrpSpPr/>
          <p:nvPr/>
        </p:nvGrpSpPr>
        <p:grpSpPr>
          <a:xfrm>
            <a:off x="-1067779" y="9406305"/>
            <a:ext cx="10447875" cy="9450600"/>
            <a:chOff x="-1896339" y="-1716698"/>
            <a:chExt cx="5223938" cy="4725300"/>
          </a:xfrm>
        </p:grpSpPr>
        <p:sp>
          <p:nvSpPr>
            <p:cNvPr id="4167" name="Google Shape;4167;p19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4168" name="Google Shape;4168;p190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169" name="Google Shape;4169;p190"/>
          <p:cNvGrpSpPr/>
          <p:nvPr/>
        </p:nvGrpSpPr>
        <p:grpSpPr>
          <a:xfrm>
            <a:off x="2152282" y="9101485"/>
            <a:ext cx="4890528" cy="4959475"/>
            <a:chOff x="-666750" y="1567027"/>
            <a:chExt cx="3000692" cy="3042996"/>
          </a:xfrm>
        </p:grpSpPr>
        <p:sp>
          <p:nvSpPr>
            <p:cNvPr id="4170" name="Google Shape;4170;p1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" name="Google Shape;4171;p1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72" name="Google Shape;4172;p190"/>
          <p:cNvGrpSpPr/>
          <p:nvPr/>
        </p:nvGrpSpPr>
        <p:grpSpPr>
          <a:xfrm>
            <a:off x="11296409" y="2723802"/>
            <a:ext cx="11704782" cy="11935011"/>
            <a:chOff x="6206442" y="2492651"/>
            <a:chExt cx="5852391" cy="5967505"/>
          </a:xfrm>
        </p:grpSpPr>
        <p:sp>
          <p:nvSpPr>
            <p:cNvPr id="4173" name="Google Shape;4173;p19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/>
            <a:lstStyle/>
            <a:p>
              <a:endParaRPr lang="en-PK"/>
            </a:p>
          </p:txBody>
        </p:sp>
        <p:sp>
          <p:nvSpPr>
            <p:cNvPr id="4174" name="Google Shape;4174;p19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PK"/>
            </a:p>
          </p:txBody>
        </p:sp>
      </p:grpSp>
      <p:grpSp>
        <p:nvGrpSpPr>
          <p:cNvPr id="4175" name="Google Shape;4175;p190"/>
          <p:cNvGrpSpPr/>
          <p:nvPr/>
        </p:nvGrpSpPr>
        <p:grpSpPr>
          <a:xfrm>
            <a:off x="12503832" y="6380735"/>
            <a:ext cx="4890528" cy="4959475"/>
            <a:chOff x="-666750" y="1567027"/>
            <a:chExt cx="3000692" cy="3042996"/>
          </a:xfrm>
        </p:grpSpPr>
        <p:sp>
          <p:nvSpPr>
            <p:cNvPr id="4176" name="Google Shape;4176;p19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" name="Google Shape;4177;p19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9" name="Google Shape;4179;p191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180" name="Google Shape;4180;p191"/>
          <p:cNvSpPr txBox="1">
            <a:spLocks noGrp="1"/>
          </p:cNvSpPr>
          <p:nvPr>
            <p:ph type="subTitle" idx="1"/>
          </p:nvPr>
        </p:nvSpPr>
        <p:spPr>
          <a:xfrm>
            <a:off x="9466611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600"/>
              <a:buChar char="■"/>
              <a:defRPr sz="5600"/>
            </a:lvl9pPr>
          </a:lstStyle>
          <a:p>
            <a:endParaRPr/>
          </a:p>
        </p:txBody>
      </p:sp>
      <p:sp>
        <p:nvSpPr>
          <p:cNvPr id="4181" name="Google Shape;4181;p191"/>
          <p:cNvSpPr txBox="1">
            <a:spLocks noGrp="1"/>
          </p:cNvSpPr>
          <p:nvPr>
            <p:ph type="subTitle" idx="2"/>
          </p:nvPr>
        </p:nvSpPr>
        <p:spPr>
          <a:xfrm>
            <a:off x="1425200" y="3808301"/>
            <a:ext cx="7396200" cy="4952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2800" b="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Char char="○"/>
              <a:defRPr sz="5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●"/>
              <a:defRPr sz="5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○"/>
              <a:defRPr sz="5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Char char="■"/>
              <a:defRPr sz="5600"/>
            </a:lvl9pPr>
          </a:lstStyle>
          <a:p>
            <a:endParaRPr/>
          </a:p>
        </p:txBody>
      </p:sp>
      <p:sp>
        <p:nvSpPr>
          <p:cNvPr id="4182" name="Google Shape;4182;p191"/>
          <p:cNvSpPr txBox="1">
            <a:spLocks noGrp="1"/>
          </p:cNvSpPr>
          <p:nvPr>
            <p:ph type="subTitle" idx="3"/>
          </p:nvPr>
        </p:nvSpPr>
        <p:spPr>
          <a:xfrm>
            <a:off x="14252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183" name="Google Shape;4183;p191"/>
          <p:cNvSpPr txBox="1">
            <a:spLocks noGrp="1"/>
          </p:cNvSpPr>
          <p:nvPr>
            <p:ph type="subTitle" idx="4"/>
          </p:nvPr>
        </p:nvSpPr>
        <p:spPr>
          <a:xfrm>
            <a:off x="9466600" y="3085300"/>
            <a:ext cx="7396200" cy="723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4184" name="Google Shape;4184;p191"/>
          <p:cNvGrpSpPr/>
          <p:nvPr/>
        </p:nvGrpSpPr>
        <p:grpSpPr>
          <a:xfrm rot="482896">
            <a:off x="-1464235" y="9324311"/>
            <a:ext cx="8598790" cy="7786892"/>
            <a:chOff x="5784660" y="-970761"/>
            <a:chExt cx="4299614" cy="3893645"/>
          </a:xfrm>
        </p:grpSpPr>
        <p:sp>
          <p:nvSpPr>
            <p:cNvPr id="4185" name="Google Shape;4185;p19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86" name="Google Shape;4186;p19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87" name="Google Shape;4187;p191"/>
          <p:cNvGrpSpPr/>
          <p:nvPr/>
        </p:nvGrpSpPr>
        <p:grpSpPr>
          <a:xfrm rot="-668752">
            <a:off x="12917140" y="-3783612"/>
            <a:ext cx="8792923" cy="7643765"/>
            <a:chOff x="5868774" y="-899147"/>
            <a:chExt cx="4396633" cy="3822031"/>
          </a:xfrm>
        </p:grpSpPr>
        <p:sp>
          <p:nvSpPr>
            <p:cNvPr id="4188" name="Google Shape;4188;p19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89" name="Google Shape;4189;p19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90" name="Google Shape;4190;p191"/>
          <p:cNvGrpSpPr/>
          <p:nvPr/>
        </p:nvGrpSpPr>
        <p:grpSpPr>
          <a:xfrm rot="7348931">
            <a:off x="12157128" y="6682386"/>
            <a:ext cx="8598632" cy="7786749"/>
            <a:chOff x="5784660" y="-970761"/>
            <a:chExt cx="4299614" cy="3893645"/>
          </a:xfrm>
        </p:grpSpPr>
        <p:sp>
          <p:nvSpPr>
            <p:cNvPr id="4191" name="Google Shape;4191;p19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92" name="Google Shape;4192;p19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93" name="Google Shape;4193;p191"/>
          <p:cNvGrpSpPr/>
          <p:nvPr/>
        </p:nvGrpSpPr>
        <p:grpSpPr>
          <a:xfrm rot="-4052461">
            <a:off x="-3503841" y="-3783521"/>
            <a:ext cx="8792759" cy="7643622"/>
            <a:chOff x="5868774" y="-899147"/>
            <a:chExt cx="4396633" cy="3822031"/>
          </a:xfrm>
        </p:grpSpPr>
        <p:sp>
          <p:nvSpPr>
            <p:cNvPr id="4194" name="Google Shape;4194;p19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95" name="Google Shape;4195;p19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196" name="Google Shape;4196;p191"/>
          <p:cNvGrpSpPr/>
          <p:nvPr/>
        </p:nvGrpSpPr>
        <p:grpSpPr>
          <a:xfrm>
            <a:off x="-1552718" y="8383085"/>
            <a:ext cx="4890528" cy="4959475"/>
            <a:chOff x="-666750" y="1567027"/>
            <a:chExt cx="3000692" cy="3042996"/>
          </a:xfrm>
        </p:grpSpPr>
        <p:sp>
          <p:nvSpPr>
            <p:cNvPr id="4197" name="Google Shape;4197;p19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" name="Google Shape;4198;p19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99" name="Google Shape;4199;p191"/>
          <p:cNvGrpSpPr/>
          <p:nvPr/>
        </p:nvGrpSpPr>
        <p:grpSpPr>
          <a:xfrm>
            <a:off x="15843957" y="-3114515"/>
            <a:ext cx="4890528" cy="4959475"/>
            <a:chOff x="-666750" y="1567027"/>
            <a:chExt cx="3000692" cy="3042996"/>
          </a:xfrm>
        </p:grpSpPr>
        <p:sp>
          <p:nvSpPr>
            <p:cNvPr id="4200" name="Google Shape;4200;p19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" name="Google Shape;4201;p19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02" name="Google Shape;4202;p191"/>
          <p:cNvGrpSpPr/>
          <p:nvPr/>
        </p:nvGrpSpPr>
        <p:grpSpPr>
          <a:xfrm>
            <a:off x="15245607" y="8383085"/>
            <a:ext cx="4890528" cy="4959475"/>
            <a:chOff x="-666750" y="1567027"/>
            <a:chExt cx="3000692" cy="3042996"/>
          </a:xfrm>
        </p:grpSpPr>
        <p:sp>
          <p:nvSpPr>
            <p:cNvPr id="4203" name="Google Shape;4203;p19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" name="Google Shape;4204;p19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6" name="Google Shape;4206;p192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207" name="Google Shape;4207;p192"/>
          <p:cNvGrpSpPr/>
          <p:nvPr/>
        </p:nvGrpSpPr>
        <p:grpSpPr>
          <a:xfrm>
            <a:off x="-3681499" y="5525213"/>
            <a:ext cx="10277012" cy="9592599"/>
            <a:chOff x="-1840749" y="2762606"/>
            <a:chExt cx="5138506" cy="4796299"/>
          </a:xfrm>
        </p:grpSpPr>
        <p:sp>
          <p:nvSpPr>
            <p:cNvPr id="4208" name="Google Shape;4208;p192"/>
            <p:cNvSpPr/>
            <p:nvPr/>
          </p:nvSpPr>
          <p:spPr>
            <a:xfrm rot="9810459">
              <a:off x="-1394619" y="32837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09" name="Google Shape;4209;p192"/>
            <p:cNvSpPr/>
            <p:nvPr/>
          </p:nvSpPr>
          <p:spPr>
            <a:xfrm>
              <a:off x="-1222743" y="36440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10" name="Google Shape;4210;p192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4211" name="Google Shape;4211;p192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12" name="Google Shape;4212;p192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13" name="Google Shape;4213;p192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4214" name="Google Shape;4214;p19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" name="Google Shape;4215;p19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16" name="Google Shape;4216;p192"/>
          <p:cNvGrpSpPr/>
          <p:nvPr/>
        </p:nvGrpSpPr>
        <p:grpSpPr>
          <a:xfrm>
            <a:off x="16273660" y="140852"/>
            <a:ext cx="5794293" cy="4667286"/>
            <a:chOff x="8136830" y="70426"/>
            <a:chExt cx="2897146" cy="2333643"/>
          </a:xfrm>
        </p:grpSpPr>
        <p:sp>
          <p:nvSpPr>
            <p:cNvPr id="4217" name="Google Shape;4217;p192"/>
            <p:cNvSpPr/>
            <p:nvPr/>
          </p:nvSpPr>
          <p:spPr>
            <a:xfrm rot="8302675">
              <a:off x="8346749" y="245121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" name="Google Shape;4218;p192"/>
            <p:cNvSpPr/>
            <p:nvPr/>
          </p:nvSpPr>
          <p:spPr>
            <a:xfrm>
              <a:off x="8588729" y="7867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20" name="Google Shape;4220;p193"/>
          <p:cNvGrpSpPr/>
          <p:nvPr/>
        </p:nvGrpSpPr>
        <p:grpSpPr>
          <a:xfrm rot="-9604421">
            <a:off x="11220053" y="4674318"/>
            <a:ext cx="8787229" cy="9228902"/>
            <a:chOff x="-1896316" y="-1605982"/>
            <a:chExt cx="4393763" cy="4614607"/>
          </a:xfrm>
        </p:grpSpPr>
        <p:sp>
          <p:nvSpPr>
            <p:cNvPr id="4221" name="Google Shape;4221;p193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22" name="Google Shape;4222;p193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23" name="Google Shape;4223;p193"/>
          <p:cNvGrpSpPr/>
          <p:nvPr/>
        </p:nvGrpSpPr>
        <p:grpSpPr>
          <a:xfrm rot="-4187561">
            <a:off x="-3901005" y="4632438"/>
            <a:ext cx="11704172" cy="11934388"/>
            <a:chOff x="6206442" y="2492651"/>
            <a:chExt cx="5852391" cy="5967505"/>
          </a:xfrm>
        </p:grpSpPr>
        <p:sp>
          <p:nvSpPr>
            <p:cNvPr id="4224" name="Google Shape;4224;p19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25" name="Google Shape;4225;p19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26" name="Google Shape;4226;p193"/>
          <p:cNvGrpSpPr/>
          <p:nvPr/>
        </p:nvGrpSpPr>
        <p:grpSpPr>
          <a:xfrm>
            <a:off x="-2246943" y="6809035"/>
            <a:ext cx="4890528" cy="4959475"/>
            <a:chOff x="-666750" y="1567027"/>
            <a:chExt cx="3000692" cy="3042996"/>
          </a:xfrm>
        </p:grpSpPr>
        <p:sp>
          <p:nvSpPr>
            <p:cNvPr id="4227" name="Google Shape;4227;p19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" name="Google Shape;4228;p19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29" name="Google Shape;4229;p193"/>
          <p:cNvSpPr txBox="1">
            <a:spLocks noGrp="1"/>
          </p:cNvSpPr>
          <p:nvPr>
            <p:ph type="title"/>
          </p:nvPr>
        </p:nvSpPr>
        <p:spPr>
          <a:xfrm>
            <a:off x="1426450" y="1941350"/>
            <a:ext cx="6922800" cy="218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230" name="Google Shape;4230;p193"/>
          <p:cNvSpPr txBox="1">
            <a:spLocks noGrp="1"/>
          </p:cNvSpPr>
          <p:nvPr>
            <p:ph type="subTitle" idx="1"/>
          </p:nvPr>
        </p:nvSpPr>
        <p:spPr>
          <a:xfrm>
            <a:off x="1426450" y="3956650"/>
            <a:ext cx="6922800" cy="4389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Font typeface="Nunito Light"/>
              <a:buChar char="●"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3200"/>
              <a:buFont typeface="Nunito Light"/>
              <a:buChar char="○"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■"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3000"/>
              <a:buFont typeface="Nunito Light"/>
              <a:buChar char="●"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E76A28"/>
              </a:buClr>
              <a:buSzPts val="2800"/>
              <a:buFont typeface="Nunito Light"/>
              <a:buChar char="○"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●"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rgbClr val="999999"/>
              </a:buClr>
              <a:buSzPts val="2600"/>
              <a:buFont typeface="Nunito Light"/>
              <a:buChar char="○"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rgbClr val="999999"/>
              </a:buClr>
              <a:buSzPts val="28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4231" name="Google Shape;4231;p193"/>
          <p:cNvGrpSpPr/>
          <p:nvPr/>
        </p:nvGrpSpPr>
        <p:grpSpPr>
          <a:xfrm rot="-5220118">
            <a:off x="9588614" y="-7127547"/>
            <a:ext cx="8787249" cy="9228924"/>
            <a:chOff x="-1896316" y="-1605982"/>
            <a:chExt cx="4393763" cy="4614607"/>
          </a:xfrm>
        </p:grpSpPr>
        <p:sp>
          <p:nvSpPr>
            <p:cNvPr id="4232" name="Google Shape;4232;p193"/>
            <p:cNvSpPr/>
            <p:nvPr/>
          </p:nvSpPr>
          <p:spPr>
            <a:xfrm>
              <a:off x="-1896316" y="-1601900"/>
              <a:ext cx="4176575" cy="4610525"/>
            </a:xfrm>
            <a:custGeom>
              <a:avLst/>
              <a:gdLst/>
              <a:ahLst/>
              <a:cxnLst/>
              <a:rect l="l" t="t" r="r" b="b"/>
              <a:pathLst>
                <a:path w="167063" h="184421" extrusionOk="0">
                  <a:moveTo>
                    <a:pt x="36806" y="175642"/>
                  </a:moveTo>
                  <a:cubicBezTo>
                    <a:pt x="23124" y="160986"/>
                    <a:pt x="9072" y="109709"/>
                    <a:pt x="4947" y="84144"/>
                  </a:cubicBezTo>
                  <a:cubicBezTo>
                    <a:pt x="822" y="58580"/>
                    <a:pt x="-6490" y="36120"/>
                    <a:pt x="12055" y="22255"/>
                  </a:cubicBezTo>
                  <a:cubicBezTo>
                    <a:pt x="30600" y="8390"/>
                    <a:pt x="90430" y="-3508"/>
                    <a:pt x="116216" y="953"/>
                  </a:cubicBezTo>
                  <a:cubicBezTo>
                    <a:pt x="142002" y="5415"/>
                    <a:pt x="170239" y="32695"/>
                    <a:pt x="166773" y="49024"/>
                  </a:cubicBezTo>
                  <a:cubicBezTo>
                    <a:pt x="163307" y="65353"/>
                    <a:pt x="108708" y="78418"/>
                    <a:pt x="95419" y="98927"/>
                  </a:cubicBezTo>
                  <a:cubicBezTo>
                    <a:pt x="82130" y="119436"/>
                    <a:pt x="96806" y="159292"/>
                    <a:pt x="87037" y="172078"/>
                  </a:cubicBezTo>
                  <a:cubicBezTo>
                    <a:pt x="77268" y="184864"/>
                    <a:pt x="50488" y="190298"/>
                    <a:pt x="36806" y="17564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33" name="Google Shape;4233;p193"/>
            <p:cNvSpPr/>
            <p:nvPr/>
          </p:nvSpPr>
          <p:spPr>
            <a:xfrm>
              <a:off x="-1713003" y="-1605982"/>
              <a:ext cx="4210450" cy="4614600"/>
            </a:xfrm>
            <a:custGeom>
              <a:avLst/>
              <a:gdLst/>
              <a:ahLst/>
              <a:cxnLst/>
              <a:rect l="l" t="t" r="r" b="b"/>
              <a:pathLst>
                <a:path w="168418" h="184584" extrusionOk="0">
                  <a:moveTo>
                    <a:pt x="36806" y="175805"/>
                  </a:moveTo>
                  <a:cubicBezTo>
                    <a:pt x="23124" y="161149"/>
                    <a:pt x="9072" y="109870"/>
                    <a:pt x="4947" y="84306"/>
                  </a:cubicBezTo>
                  <a:cubicBezTo>
                    <a:pt x="822" y="58742"/>
                    <a:pt x="-6489" y="36284"/>
                    <a:pt x="12056" y="22419"/>
                  </a:cubicBezTo>
                  <a:cubicBezTo>
                    <a:pt x="30601" y="8554"/>
                    <a:pt x="90202" y="-3849"/>
                    <a:pt x="116216" y="1116"/>
                  </a:cubicBezTo>
                  <a:cubicBezTo>
                    <a:pt x="142230" y="6081"/>
                    <a:pt x="171604" y="35878"/>
                    <a:pt x="168138" y="52207"/>
                  </a:cubicBezTo>
                  <a:cubicBezTo>
                    <a:pt x="164672" y="68536"/>
                    <a:pt x="108937" y="79083"/>
                    <a:pt x="95420" y="99089"/>
                  </a:cubicBezTo>
                  <a:cubicBezTo>
                    <a:pt x="81903" y="119095"/>
                    <a:pt x="96807" y="159455"/>
                    <a:pt x="87038" y="172241"/>
                  </a:cubicBezTo>
                  <a:cubicBezTo>
                    <a:pt x="77269" y="185027"/>
                    <a:pt x="50488" y="190461"/>
                    <a:pt x="36806" y="17580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4234" name="Google Shape;4234;p193"/>
          <p:cNvSpPr/>
          <p:nvPr/>
        </p:nvSpPr>
        <p:spPr>
          <a:xfrm flipH="1">
            <a:off x="9910491" y="-1761278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35" name="Google Shape;4235;p193"/>
          <p:cNvGrpSpPr/>
          <p:nvPr/>
        </p:nvGrpSpPr>
        <p:grpSpPr>
          <a:xfrm>
            <a:off x="13702257" y="6809035"/>
            <a:ext cx="4890528" cy="4959475"/>
            <a:chOff x="-666750" y="1567027"/>
            <a:chExt cx="3000692" cy="3042996"/>
          </a:xfrm>
        </p:grpSpPr>
        <p:sp>
          <p:nvSpPr>
            <p:cNvPr id="4236" name="Google Shape;4236;p19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" name="Google Shape;4237;p19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9" name="Google Shape;4239;p194"/>
          <p:cNvSpPr txBox="1">
            <a:spLocks noGrp="1"/>
          </p:cNvSpPr>
          <p:nvPr>
            <p:ph type="title"/>
          </p:nvPr>
        </p:nvSpPr>
        <p:spPr>
          <a:xfrm>
            <a:off x="1426450" y="2697600"/>
            <a:ext cx="10577400" cy="466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 sz="16000"/>
            </a:lvl1pPr>
            <a:lvl2pPr lvl="1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endParaRPr/>
          </a:p>
        </p:txBody>
      </p:sp>
      <p:grpSp>
        <p:nvGrpSpPr>
          <p:cNvPr id="4240" name="Google Shape;4240;p194"/>
          <p:cNvGrpSpPr/>
          <p:nvPr/>
        </p:nvGrpSpPr>
        <p:grpSpPr>
          <a:xfrm rot="482896">
            <a:off x="-2492935" y="7827811"/>
            <a:ext cx="8598790" cy="7786892"/>
            <a:chOff x="5784660" y="-970761"/>
            <a:chExt cx="4299614" cy="3893645"/>
          </a:xfrm>
        </p:grpSpPr>
        <p:sp>
          <p:nvSpPr>
            <p:cNvPr id="4241" name="Google Shape;4241;p1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42" name="Google Shape;4242;p19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43" name="Google Shape;4243;p194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4244" name="Google Shape;4244;p1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45" name="Google Shape;4245;p19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46" name="Google Shape;4246;p194"/>
          <p:cNvGrpSpPr/>
          <p:nvPr/>
        </p:nvGrpSpPr>
        <p:grpSpPr>
          <a:xfrm rot="7348931">
            <a:off x="11585628" y="6300636"/>
            <a:ext cx="8598632" cy="7786749"/>
            <a:chOff x="5784660" y="-970761"/>
            <a:chExt cx="4299614" cy="3893645"/>
          </a:xfrm>
        </p:grpSpPr>
        <p:sp>
          <p:nvSpPr>
            <p:cNvPr id="4247" name="Google Shape;4247;p1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48" name="Google Shape;4248;p19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49" name="Google Shape;4249;p194"/>
          <p:cNvGrpSpPr/>
          <p:nvPr/>
        </p:nvGrpSpPr>
        <p:grpSpPr>
          <a:xfrm rot="-5400000">
            <a:off x="-2742633" y="-2284513"/>
            <a:ext cx="8792386" cy="7643298"/>
            <a:chOff x="5868774" y="-899147"/>
            <a:chExt cx="4396633" cy="3822031"/>
          </a:xfrm>
        </p:grpSpPr>
        <p:sp>
          <p:nvSpPr>
            <p:cNvPr id="4250" name="Google Shape;4250;p19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51" name="Google Shape;4251;p19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52" name="Google Shape;4252;p194"/>
          <p:cNvGrpSpPr/>
          <p:nvPr/>
        </p:nvGrpSpPr>
        <p:grpSpPr>
          <a:xfrm>
            <a:off x="-1986843" y="5933335"/>
            <a:ext cx="4890528" cy="4959475"/>
            <a:chOff x="-666750" y="1567027"/>
            <a:chExt cx="3000692" cy="3042996"/>
          </a:xfrm>
        </p:grpSpPr>
        <p:sp>
          <p:nvSpPr>
            <p:cNvPr id="4253" name="Google Shape;4253;p19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" name="Google Shape;4254;p19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55" name="Google Shape;4255;p194"/>
          <p:cNvGrpSpPr/>
          <p:nvPr/>
        </p:nvGrpSpPr>
        <p:grpSpPr>
          <a:xfrm flipH="1">
            <a:off x="-638830" y="-3265987"/>
            <a:ext cx="4890528" cy="4959475"/>
            <a:chOff x="-666750" y="1567027"/>
            <a:chExt cx="3000692" cy="3042996"/>
          </a:xfrm>
        </p:grpSpPr>
        <p:sp>
          <p:nvSpPr>
            <p:cNvPr id="4256" name="Google Shape;4256;p19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" name="Google Shape;4257;p19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9" name="Google Shape;4259;p195"/>
          <p:cNvSpPr txBox="1">
            <a:spLocks noGrp="1"/>
          </p:cNvSpPr>
          <p:nvPr>
            <p:ph type="title"/>
          </p:nvPr>
        </p:nvSpPr>
        <p:spPr>
          <a:xfrm>
            <a:off x="1426450" y="2242850"/>
            <a:ext cx="7767600" cy="139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260" name="Google Shape;4260;p195"/>
          <p:cNvSpPr txBox="1">
            <a:spLocks noGrp="1"/>
          </p:cNvSpPr>
          <p:nvPr>
            <p:ph type="subTitle" idx="1"/>
          </p:nvPr>
        </p:nvSpPr>
        <p:spPr>
          <a:xfrm>
            <a:off x="1426450" y="3443501"/>
            <a:ext cx="7767600" cy="4371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200"/>
            </a:lvl1pPr>
            <a:lvl2pPr lvl="1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4261" name="Google Shape;4261;p195"/>
          <p:cNvGrpSpPr/>
          <p:nvPr/>
        </p:nvGrpSpPr>
        <p:grpSpPr>
          <a:xfrm>
            <a:off x="10327197" y="-2070752"/>
            <a:ext cx="11203521" cy="7249350"/>
            <a:chOff x="5163599" y="-1035376"/>
            <a:chExt cx="5601760" cy="3624675"/>
          </a:xfrm>
        </p:grpSpPr>
        <p:sp>
          <p:nvSpPr>
            <p:cNvPr id="4262" name="Google Shape;4262;p195"/>
            <p:cNvSpPr/>
            <p:nvPr/>
          </p:nvSpPr>
          <p:spPr>
            <a:xfrm>
              <a:off x="5441059" y="-958879"/>
              <a:ext cx="5324300" cy="3519875"/>
            </a:xfrm>
            <a:custGeom>
              <a:avLst/>
              <a:gdLst/>
              <a:ahLst/>
              <a:cxnLst/>
              <a:rect l="l" t="t" r="r" b="b"/>
              <a:pathLst>
                <a:path w="212972" h="140795" extrusionOk="0">
                  <a:moveTo>
                    <a:pt x="13260" y="12897"/>
                  </a:moveTo>
                  <a:cubicBezTo>
                    <a:pt x="35309" y="2935"/>
                    <a:pt x="116607" y="-952"/>
                    <a:pt x="149104" y="194"/>
                  </a:cubicBezTo>
                  <a:cubicBezTo>
                    <a:pt x="181601" y="1340"/>
                    <a:pt x="199333" y="-1809"/>
                    <a:pt x="208243" y="19772"/>
                  </a:cubicBezTo>
                  <a:cubicBezTo>
                    <a:pt x="217153" y="41353"/>
                    <a:pt x="212460" y="110962"/>
                    <a:pt x="202566" y="129680"/>
                  </a:cubicBezTo>
                  <a:cubicBezTo>
                    <a:pt x="192672" y="148398"/>
                    <a:pt x="163277" y="139402"/>
                    <a:pt x="148880" y="132081"/>
                  </a:cubicBezTo>
                  <a:cubicBezTo>
                    <a:pt x="134483" y="124760"/>
                    <a:pt x="138195" y="97771"/>
                    <a:pt x="116184" y="85752"/>
                  </a:cubicBezTo>
                  <a:cubicBezTo>
                    <a:pt x="94173" y="73733"/>
                    <a:pt x="33967" y="72108"/>
                    <a:pt x="16813" y="59965"/>
                  </a:cubicBezTo>
                  <a:cubicBezTo>
                    <a:pt x="-341" y="47823"/>
                    <a:pt x="-8788" y="22859"/>
                    <a:pt x="13260" y="1289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63" name="Google Shape;4263;p195"/>
            <p:cNvSpPr/>
            <p:nvPr/>
          </p:nvSpPr>
          <p:spPr>
            <a:xfrm>
              <a:off x="5163599" y="-1035376"/>
              <a:ext cx="5376400" cy="3624675"/>
            </a:xfrm>
            <a:custGeom>
              <a:avLst/>
              <a:gdLst/>
              <a:ahLst/>
              <a:cxnLst/>
              <a:rect l="l" t="t" r="r" b="b"/>
              <a:pathLst>
                <a:path w="215056" h="144987" extrusionOk="0">
                  <a:moveTo>
                    <a:pt x="15463" y="12909"/>
                  </a:moveTo>
                  <a:cubicBezTo>
                    <a:pt x="38402" y="2612"/>
                    <a:pt x="118810" y="-940"/>
                    <a:pt x="151307" y="206"/>
                  </a:cubicBezTo>
                  <a:cubicBezTo>
                    <a:pt x="183804" y="1352"/>
                    <a:pt x="201536" y="-1797"/>
                    <a:pt x="210446" y="19784"/>
                  </a:cubicBezTo>
                  <a:cubicBezTo>
                    <a:pt x="219356" y="41365"/>
                    <a:pt x="214196" y="109704"/>
                    <a:pt x="204769" y="129692"/>
                  </a:cubicBezTo>
                  <a:cubicBezTo>
                    <a:pt x="195342" y="149680"/>
                    <a:pt x="169602" y="146679"/>
                    <a:pt x="153882" y="139713"/>
                  </a:cubicBezTo>
                  <a:cubicBezTo>
                    <a:pt x="138162" y="132747"/>
                    <a:pt x="133816" y="100851"/>
                    <a:pt x="110448" y="87897"/>
                  </a:cubicBezTo>
                  <a:cubicBezTo>
                    <a:pt x="87080" y="74943"/>
                    <a:pt x="29505" y="74487"/>
                    <a:pt x="13674" y="61989"/>
                  </a:cubicBezTo>
                  <a:cubicBezTo>
                    <a:pt x="-2157" y="49491"/>
                    <a:pt x="-7476" y="23206"/>
                    <a:pt x="15463" y="1290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64" name="Google Shape;4264;p195"/>
          <p:cNvGrpSpPr/>
          <p:nvPr/>
        </p:nvGrpSpPr>
        <p:grpSpPr>
          <a:xfrm>
            <a:off x="7760606" y="6589980"/>
            <a:ext cx="13925475" cy="8397650"/>
            <a:chOff x="3880303" y="3294990"/>
            <a:chExt cx="6962738" cy="4198825"/>
          </a:xfrm>
        </p:grpSpPr>
        <p:sp>
          <p:nvSpPr>
            <p:cNvPr id="4265" name="Google Shape;4265;p195"/>
            <p:cNvSpPr/>
            <p:nvPr/>
          </p:nvSpPr>
          <p:spPr>
            <a:xfrm>
              <a:off x="4102691" y="33711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66" name="Google Shape;4266;p195"/>
            <p:cNvSpPr/>
            <p:nvPr/>
          </p:nvSpPr>
          <p:spPr>
            <a:xfrm>
              <a:off x="3880303" y="3294990"/>
              <a:ext cx="6740350" cy="4122625"/>
            </a:xfrm>
            <a:custGeom>
              <a:avLst/>
              <a:gdLst/>
              <a:ahLst/>
              <a:cxnLst/>
              <a:rect l="l" t="t" r="r" b="b"/>
              <a:pathLst>
                <a:path w="269614" h="164905" extrusionOk="0">
                  <a:moveTo>
                    <a:pt x="7884" y="149932"/>
                  </a:moveTo>
                  <a:cubicBezTo>
                    <a:pt x="-12407" y="131653"/>
                    <a:pt x="9529" y="67764"/>
                    <a:pt x="38968" y="48394"/>
                  </a:cubicBezTo>
                  <a:cubicBezTo>
                    <a:pt x="68408" y="29024"/>
                    <a:pt x="151391" y="41694"/>
                    <a:pt x="184521" y="33714"/>
                  </a:cubicBezTo>
                  <a:cubicBezTo>
                    <a:pt x="217652" y="25734"/>
                    <a:pt x="223816" y="-4274"/>
                    <a:pt x="237751" y="514"/>
                  </a:cubicBezTo>
                  <a:cubicBezTo>
                    <a:pt x="251686" y="5302"/>
                    <a:pt x="275841" y="47739"/>
                    <a:pt x="268129" y="62442"/>
                  </a:cubicBezTo>
                  <a:cubicBezTo>
                    <a:pt x="260417" y="77145"/>
                    <a:pt x="209380" y="72796"/>
                    <a:pt x="191478" y="88734"/>
                  </a:cubicBezTo>
                  <a:cubicBezTo>
                    <a:pt x="173576" y="104672"/>
                    <a:pt x="191315" y="147869"/>
                    <a:pt x="160716" y="158069"/>
                  </a:cubicBezTo>
                  <a:cubicBezTo>
                    <a:pt x="130117" y="168269"/>
                    <a:pt x="28175" y="168211"/>
                    <a:pt x="7884" y="149932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67" name="Google Shape;4267;p195"/>
          <p:cNvGrpSpPr/>
          <p:nvPr/>
        </p:nvGrpSpPr>
        <p:grpSpPr>
          <a:xfrm>
            <a:off x="-4031966" y="1515435"/>
            <a:ext cx="7178125" cy="12073600"/>
            <a:chOff x="-2015983" y="757718"/>
            <a:chExt cx="3589063" cy="6036800"/>
          </a:xfrm>
        </p:grpSpPr>
        <p:sp>
          <p:nvSpPr>
            <p:cNvPr id="4268" name="Google Shape;4268;p195"/>
            <p:cNvSpPr/>
            <p:nvPr/>
          </p:nvSpPr>
          <p:spPr>
            <a:xfrm>
              <a:off x="-2015983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69" name="Google Shape;4269;p195"/>
            <p:cNvSpPr/>
            <p:nvPr/>
          </p:nvSpPr>
          <p:spPr>
            <a:xfrm>
              <a:off x="-1857371" y="757718"/>
              <a:ext cx="3430450" cy="6036800"/>
            </a:xfrm>
            <a:custGeom>
              <a:avLst/>
              <a:gdLst/>
              <a:ahLst/>
              <a:cxnLst/>
              <a:rect l="l" t="t" r="r" b="b"/>
              <a:pathLst>
                <a:path w="137218" h="241472" extrusionOk="0">
                  <a:moveTo>
                    <a:pt x="108652" y="241447"/>
                  </a:moveTo>
                  <a:cubicBezTo>
                    <a:pt x="86245" y="242325"/>
                    <a:pt x="14111" y="219536"/>
                    <a:pt x="2099" y="198558"/>
                  </a:cubicBezTo>
                  <a:cubicBezTo>
                    <a:pt x="-9912" y="177581"/>
                    <a:pt x="33399" y="146488"/>
                    <a:pt x="36583" y="115582"/>
                  </a:cubicBezTo>
                  <a:cubicBezTo>
                    <a:pt x="39767" y="84677"/>
                    <a:pt x="11701" y="29947"/>
                    <a:pt x="21203" y="13125"/>
                  </a:cubicBezTo>
                  <a:cubicBezTo>
                    <a:pt x="30705" y="-3697"/>
                    <a:pt x="82334" y="-5561"/>
                    <a:pt x="93593" y="14649"/>
                  </a:cubicBezTo>
                  <a:cubicBezTo>
                    <a:pt x="104852" y="34859"/>
                    <a:pt x="81597" y="104610"/>
                    <a:pt x="88755" y="134384"/>
                  </a:cubicBezTo>
                  <a:cubicBezTo>
                    <a:pt x="95913" y="164158"/>
                    <a:pt x="133225" y="175447"/>
                    <a:pt x="136541" y="193291"/>
                  </a:cubicBezTo>
                  <a:cubicBezTo>
                    <a:pt x="139857" y="211135"/>
                    <a:pt x="131059" y="240569"/>
                    <a:pt x="108652" y="24144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70" name="Google Shape;4270;p195"/>
          <p:cNvGrpSpPr/>
          <p:nvPr/>
        </p:nvGrpSpPr>
        <p:grpSpPr>
          <a:xfrm>
            <a:off x="-1567743" y="7049585"/>
            <a:ext cx="4890528" cy="4959475"/>
            <a:chOff x="-666750" y="1567027"/>
            <a:chExt cx="3000692" cy="3042996"/>
          </a:xfrm>
        </p:grpSpPr>
        <p:sp>
          <p:nvSpPr>
            <p:cNvPr id="4271" name="Google Shape;4271;p19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" name="Google Shape;4272;p19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73" name="Google Shape;4273;p195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4274" name="Google Shape;4274;p19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" name="Google Shape;4275;p19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76" name="Google Shape;4276;p195"/>
          <p:cNvGrpSpPr/>
          <p:nvPr/>
        </p:nvGrpSpPr>
        <p:grpSpPr>
          <a:xfrm>
            <a:off x="10864107" y="7815085"/>
            <a:ext cx="4890528" cy="4959475"/>
            <a:chOff x="-666750" y="1567027"/>
            <a:chExt cx="3000692" cy="3042996"/>
          </a:xfrm>
        </p:grpSpPr>
        <p:sp>
          <p:nvSpPr>
            <p:cNvPr id="4277" name="Google Shape;4277;p19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" name="Google Shape;4278;p19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" name="Google Shape;4280;p196"/>
          <p:cNvSpPr txBox="1">
            <a:spLocks noGrp="1"/>
          </p:cNvSpPr>
          <p:nvPr>
            <p:ph type="title"/>
          </p:nvPr>
        </p:nvSpPr>
        <p:spPr>
          <a:xfrm>
            <a:off x="4685400" y="6881150"/>
            <a:ext cx="8917200" cy="21486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281" name="Google Shape;4281;p196"/>
          <p:cNvGrpSpPr/>
          <p:nvPr/>
        </p:nvGrpSpPr>
        <p:grpSpPr>
          <a:xfrm rot="5973335">
            <a:off x="3676682" y="-7302233"/>
            <a:ext cx="8642756" cy="7618569"/>
            <a:chOff x="5868774" y="-886497"/>
            <a:chExt cx="4321488" cy="3809381"/>
          </a:xfrm>
        </p:grpSpPr>
        <p:sp>
          <p:nvSpPr>
            <p:cNvPr id="4282" name="Google Shape;4282;p1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83" name="Google Shape;4283;p196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84" name="Google Shape;4284;p196"/>
          <p:cNvGrpSpPr/>
          <p:nvPr/>
        </p:nvGrpSpPr>
        <p:grpSpPr>
          <a:xfrm rot="892453">
            <a:off x="-3236919" y="8719878"/>
            <a:ext cx="8793341" cy="7644128"/>
            <a:chOff x="5868774" y="-899147"/>
            <a:chExt cx="4396633" cy="3822031"/>
          </a:xfrm>
        </p:grpSpPr>
        <p:sp>
          <p:nvSpPr>
            <p:cNvPr id="4285" name="Google Shape;4285;p1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86" name="Google Shape;4286;p196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87" name="Google Shape;4287;p196"/>
          <p:cNvGrpSpPr/>
          <p:nvPr/>
        </p:nvGrpSpPr>
        <p:grpSpPr>
          <a:xfrm rot="5973335">
            <a:off x="13125482" y="5847017"/>
            <a:ext cx="8642756" cy="7618569"/>
            <a:chOff x="5868774" y="-886497"/>
            <a:chExt cx="4321488" cy="3809381"/>
          </a:xfrm>
        </p:grpSpPr>
        <p:sp>
          <p:nvSpPr>
            <p:cNvPr id="4288" name="Google Shape;4288;p19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289" name="Google Shape;4289;p196"/>
            <p:cNvSpPr/>
            <p:nvPr/>
          </p:nvSpPr>
          <p:spPr>
            <a:xfrm>
              <a:off x="5974762" y="-88649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290" name="Google Shape;4290;p196"/>
          <p:cNvGrpSpPr/>
          <p:nvPr/>
        </p:nvGrpSpPr>
        <p:grpSpPr>
          <a:xfrm>
            <a:off x="-1018818" y="7354385"/>
            <a:ext cx="4890528" cy="4959475"/>
            <a:chOff x="-666750" y="1567027"/>
            <a:chExt cx="3000692" cy="3042996"/>
          </a:xfrm>
        </p:grpSpPr>
        <p:sp>
          <p:nvSpPr>
            <p:cNvPr id="4291" name="Google Shape;4291;p19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" name="Google Shape;4292;p19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93" name="Google Shape;4293;p196"/>
          <p:cNvGrpSpPr/>
          <p:nvPr/>
        </p:nvGrpSpPr>
        <p:grpSpPr>
          <a:xfrm>
            <a:off x="15001582" y="6737410"/>
            <a:ext cx="4890528" cy="4959475"/>
            <a:chOff x="-666750" y="1567027"/>
            <a:chExt cx="3000692" cy="3042996"/>
          </a:xfrm>
        </p:grpSpPr>
        <p:sp>
          <p:nvSpPr>
            <p:cNvPr id="4294" name="Google Shape;4294;p19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" name="Google Shape;4295;p19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7" name="Google Shape;4297;p197"/>
          <p:cNvSpPr txBox="1">
            <a:spLocks noGrp="1"/>
          </p:cNvSpPr>
          <p:nvPr>
            <p:ph type="title" hasCustomPrompt="1"/>
          </p:nvPr>
        </p:nvSpPr>
        <p:spPr>
          <a:xfrm>
            <a:off x="4571600" y="2247900"/>
            <a:ext cx="9144600" cy="27030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200"/>
              <a:buNone/>
              <a:defRPr sz="192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4298" name="Google Shape;4298;p197"/>
          <p:cNvSpPr txBox="1">
            <a:spLocks noGrp="1"/>
          </p:cNvSpPr>
          <p:nvPr>
            <p:ph type="subTitle" idx="1"/>
          </p:nvPr>
        </p:nvSpPr>
        <p:spPr>
          <a:xfrm>
            <a:off x="4480700" y="4937900"/>
            <a:ext cx="9326400" cy="9090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grpSp>
        <p:nvGrpSpPr>
          <p:cNvPr id="4299" name="Google Shape;4299;p197"/>
          <p:cNvGrpSpPr/>
          <p:nvPr/>
        </p:nvGrpSpPr>
        <p:grpSpPr>
          <a:xfrm rot="482896">
            <a:off x="-2226235" y="8367761"/>
            <a:ext cx="8598790" cy="7786892"/>
            <a:chOff x="5784660" y="-970761"/>
            <a:chExt cx="4299614" cy="3893645"/>
          </a:xfrm>
        </p:grpSpPr>
        <p:sp>
          <p:nvSpPr>
            <p:cNvPr id="4300" name="Google Shape;4300;p19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01" name="Google Shape;4301;p19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02" name="Google Shape;4302;p197"/>
          <p:cNvGrpSpPr/>
          <p:nvPr/>
        </p:nvGrpSpPr>
        <p:grpSpPr>
          <a:xfrm rot="-668752">
            <a:off x="12269440" y="-3021612"/>
            <a:ext cx="8792923" cy="7643765"/>
            <a:chOff x="5868774" y="-899147"/>
            <a:chExt cx="4396633" cy="3822031"/>
          </a:xfrm>
        </p:grpSpPr>
        <p:sp>
          <p:nvSpPr>
            <p:cNvPr id="4303" name="Google Shape;4303;p19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04" name="Google Shape;4304;p19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05" name="Google Shape;4305;p197"/>
          <p:cNvGrpSpPr/>
          <p:nvPr/>
        </p:nvGrpSpPr>
        <p:grpSpPr>
          <a:xfrm rot="7348931">
            <a:off x="11395128" y="5806086"/>
            <a:ext cx="8598632" cy="7786749"/>
            <a:chOff x="5784660" y="-970761"/>
            <a:chExt cx="4299614" cy="3893645"/>
          </a:xfrm>
        </p:grpSpPr>
        <p:sp>
          <p:nvSpPr>
            <p:cNvPr id="4306" name="Google Shape;4306;p19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07" name="Google Shape;4307;p19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08" name="Google Shape;4308;p197"/>
          <p:cNvGrpSpPr/>
          <p:nvPr/>
        </p:nvGrpSpPr>
        <p:grpSpPr>
          <a:xfrm rot="-4052461">
            <a:off x="-2969941" y="-3478721"/>
            <a:ext cx="8792759" cy="7643622"/>
            <a:chOff x="5868774" y="-899147"/>
            <a:chExt cx="4396633" cy="3822031"/>
          </a:xfrm>
        </p:grpSpPr>
        <p:sp>
          <p:nvSpPr>
            <p:cNvPr id="4309" name="Google Shape;4309;p19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10" name="Google Shape;4310;p197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11" name="Google Shape;4311;p197"/>
          <p:cNvGrpSpPr/>
          <p:nvPr/>
        </p:nvGrpSpPr>
        <p:grpSpPr>
          <a:xfrm>
            <a:off x="-1529643" y="6058985"/>
            <a:ext cx="4890528" cy="4959475"/>
            <a:chOff x="-666750" y="1567027"/>
            <a:chExt cx="3000692" cy="3042996"/>
          </a:xfrm>
        </p:grpSpPr>
        <p:sp>
          <p:nvSpPr>
            <p:cNvPr id="4312" name="Google Shape;4312;p19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" name="Google Shape;4313;p19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43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4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6" name="Google Shape;4316;p19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317" name="Google Shape;4317;p199"/>
          <p:cNvSpPr txBox="1">
            <a:spLocks noGrp="1"/>
          </p:cNvSpPr>
          <p:nvPr>
            <p:ph type="subTitle" idx="1"/>
          </p:nvPr>
        </p:nvSpPr>
        <p:spPr>
          <a:xfrm>
            <a:off x="1426449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18" name="Google Shape;4318;p199"/>
          <p:cNvSpPr txBox="1">
            <a:spLocks noGrp="1"/>
          </p:cNvSpPr>
          <p:nvPr>
            <p:ph type="subTitle" idx="2"/>
          </p:nvPr>
        </p:nvSpPr>
        <p:spPr>
          <a:xfrm>
            <a:off x="1426449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19" name="Google Shape;4319;p199"/>
          <p:cNvSpPr txBox="1">
            <a:spLocks noGrp="1"/>
          </p:cNvSpPr>
          <p:nvPr>
            <p:ph type="subTitle" idx="3"/>
          </p:nvPr>
        </p:nvSpPr>
        <p:spPr>
          <a:xfrm>
            <a:off x="6838500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20" name="Google Shape;4320;p199"/>
          <p:cNvSpPr txBox="1">
            <a:spLocks noGrp="1"/>
          </p:cNvSpPr>
          <p:nvPr>
            <p:ph type="subTitle" idx="4"/>
          </p:nvPr>
        </p:nvSpPr>
        <p:spPr>
          <a:xfrm>
            <a:off x="683850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21" name="Google Shape;4321;p199"/>
          <p:cNvSpPr txBox="1">
            <a:spLocks noGrp="1"/>
          </p:cNvSpPr>
          <p:nvPr>
            <p:ph type="title" idx="5" hasCustomPrompt="1"/>
          </p:nvPr>
        </p:nvSpPr>
        <p:spPr>
          <a:xfrm>
            <a:off x="25793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2" name="Google Shape;4322;p199"/>
          <p:cNvSpPr txBox="1">
            <a:spLocks noGrp="1"/>
          </p:cNvSpPr>
          <p:nvPr>
            <p:ph type="title" idx="6" hasCustomPrompt="1"/>
          </p:nvPr>
        </p:nvSpPr>
        <p:spPr>
          <a:xfrm>
            <a:off x="799140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3" name="Google Shape;4323;p199"/>
          <p:cNvSpPr txBox="1">
            <a:spLocks noGrp="1"/>
          </p:cNvSpPr>
          <p:nvPr>
            <p:ph type="title" idx="7" hasCustomPrompt="1"/>
          </p:nvPr>
        </p:nvSpPr>
        <p:spPr>
          <a:xfrm>
            <a:off x="25793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4" name="Google Shape;4324;p199"/>
          <p:cNvSpPr txBox="1">
            <a:spLocks noGrp="1"/>
          </p:cNvSpPr>
          <p:nvPr>
            <p:ph type="title" idx="8" hasCustomPrompt="1"/>
          </p:nvPr>
        </p:nvSpPr>
        <p:spPr>
          <a:xfrm>
            <a:off x="799140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5" name="Google Shape;4325;p199"/>
          <p:cNvSpPr txBox="1">
            <a:spLocks noGrp="1"/>
          </p:cNvSpPr>
          <p:nvPr>
            <p:ph type="subTitle" idx="9"/>
          </p:nvPr>
        </p:nvSpPr>
        <p:spPr>
          <a:xfrm>
            <a:off x="12250551" y="7980379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26" name="Google Shape;4326;p199"/>
          <p:cNvSpPr txBox="1">
            <a:spLocks noGrp="1"/>
          </p:cNvSpPr>
          <p:nvPr>
            <p:ph type="subTitle" idx="13"/>
          </p:nvPr>
        </p:nvSpPr>
        <p:spPr>
          <a:xfrm>
            <a:off x="12250551" y="4538750"/>
            <a:ext cx="4611000" cy="969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27" name="Google Shape;4327;p199"/>
          <p:cNvSpPr txBox="1">
            <a:spLocks noGrp="1"/>
          </p:cNvSpPr>
          <p:nvPr>
            <p:ph type="title" idx="14" hasCustomPrompt="1"/>
          </p:nvPr>
        </p:nvSpPr>
        <p:spPr>
          <a:xfrm>
            <a:off x="13403450" y="6317800"/>
            <a:ext cx="2305200" cy="951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8" name="Google Shape;4328;p199"/>
          <p:cNvSpPr txBox="1">
            <a:spLocks noGrp="1"/>
          </p:cNvSpPr>
          <p:nvPr>
            <p:ph type="title" idx="15" hasCustomPrompt="1"/>
          </p:nvPr>
        </p:nvSpPr>
        <p:spPr>
          <a:xfrm>
            <a:off x="13403450" y="2867000"/>
            <a:ext cx="2305200" cy="9696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8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4329" name="Google Shape;4329;p199"/>
          <p:cNvSpPr txBox="1">
            <a:spLocks noGrp="1"/>
          </p:cNvSpPr>
          <p:nvPr>
            <p:ph type="subTitle" idx="16"/>
          </p:nvPr>
        </p:nvSpPr>
        <p:spPr>
          <a:xfrm>
            <a:off x="1426450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330" name="Google Shape;4330;p199"/>
          <p:cNvSpPr txBox="1">
            <a:spLocks noGrp="1"/>
          </p:cNvSpPr>
          <p:nvPr>
            <p:ph type="subTitle" idx="17"/>
          </p:nvPr>
        </p:nvSpPr>
        <p:spPr>
          <a:xfrm>
            <a:off x="1426450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331" name="Google Shape;4331;p199"/>
          <p:cNvSpPr txBox="1">
            <a:spLocks noGrp="1"/>
          </p:cNvSpPr>
          <p:nvPr>
            <p:ph type="subTitle" idx="18"/>
          </p:nvPr>
        </p:nvSpPr>
        <p:spPr>
          <a:xfrm>
            <a:off x="683850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332" name="Google Shape;4332;p199"/>
          <p:cNvSpPr txBox="1">
            <a:spLocks noGrp="1"/>
          </p:cNvSpPr>
          <p:nvPr>
            <p:ph type="subTitle" idx="19"/>
          </p:nvPr>
        </p:nvSpPr>
        <p:spPr>
          <a:xfrm>
            <a:off x="683850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333" name="Google Shape;4333;p199"/>
          <p:cNvSpPr txBox="1">
            <a:spLocks noGrp="1"/>
          </p:cNvSpPr>
          <p:nvPr>
            <p:ph type="subTitle" idx="20"/>
          </p:nvPr>
        </p:nvSpPr>
        <p:spPr>
          <a:xfrm>
            <a:off x="12250551" y="741760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334" name="Google Shape;4334;p199"/>
          <p:cNvSpPr txBox="1">
            <a:spLocks noGrp="1"/>
          </p:cNvSpPr>
          <p:nvPr>
            <p:ph type="subTitle" idx="21"/>
          </p:nvPr>
        </p:nvSpPr>
        <p:spPr>
          <a:xfrm>
            <a:off x="12250551" y="3975950"/>
            <a:ext cx="4611000" cy="770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4800"/>
              <a:buFont typeface="Bebas Neue"/>
              <a:buNone/>
              <a:defRPr sz="48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4335" name="Google Shape;4335;p199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4336" name="Google Shape;4336;p19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37" name="Google Shape;4337;p199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38" name="Google Shape;4338;p199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4339" name="Google Shape;4339;p199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40" name="Google Shape;4340;p199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41" name="Google Shape;4341;p199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342" name="Google Shape;4342;p19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43" name="Google Shape;4343;p19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44" name="Google Shape;4344;p199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4345" name="Google Shape;4345;p19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46" name="Google Shape;4346;p19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47" name="Google Shape;4347;p199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4348" name="Google Shape;4348;p19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9" name="Google Shape;4349;p19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50" name="Google Shape;4350;p199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4351" name="Google Shape;4351;p199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2" name="Google Shape;4352;p199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4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4" name="Google Shape;4354;p200"/>
          <p:cNvSpPr txBox="1">
            <a:spLocks noGrp="1"/>
          </p:cNvSpPr>
          <p:nvPr>
            <p:ph type="title"/>
          </p:nvPr>
        </p:nvSpPr>
        <p:spPr>
          <a:xfrm>
            <a:off x="4075800" y="74400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4000">
                <a:solidFill>
                  <a:schemeClr val="accen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355" name="Google Shape;4355;p200"/>
          <p:cNvSpPr txBox="1">
            <a:spLocks noGrp="1"/>
          </p:cNvSpPr>
          <p:nvPr>
            <p:ph type="subTitle" idx="1"/>
          </p:nvPr>
        </p:nvSpPr>
        <p:spPr>
          <a:xfrm>
            <a:off x="4075800" y="4850975"/>
            <a:ext cx="101364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4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grpSp>
        <p:nvGrpSpPr>
          <p:cNvPr id="4356" name="Google Shape;4356;p200"/>
          <p:cNvGrpSpPr/>
          <p:nvPr/>
        </p:nvGrpSpPr>
        <p:grpSpPr>
          <a:xfrm rot="769963">
            <a:off x="-2125633" y="-3110836"/>
            <a:ext cx="10630952" cy="9221785"/>
            <a:chOff x="-1896339" y="-1602398"/>
            <a:chExt cx="5315600" cy="4611000"/>
          </a:xfrm>
        </p:grpSpPr>
        <p:sp>
          <p:nvSpPr>
            <p:cNvPr id="4357" name="Google Shape;4357;p20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58" name="Google Shape;4358;p200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59" name="Google Shape;4359;p200"/>
          <p:cNvGrpSpPr/>
          <p:nvPr/>
        </p:nvGrpSpPr>
        <p:grpSpPr>
          <a:xfrm>
            <a:off x="-4488351" y="5325680"/>
            <a:ext cx="12904669" cy="12039909"/>
            <a:chOff x="-3609850" y="2466465"/>
            <a:chExt cx="6452334" cy="6019955"/>
          </a:xfrm>
        </p:grpSpPr>
        <p:sp>
          <p:nvSpPr>
            <p:cNvPr id="4360" name="Google Shape;4360;p200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61" name="Google Shape;4361;p200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62" name="Google Shape;4362;p200"/>
          <p:cNvGrpSpPr/>
          <p:nvPr/>
        </p:nvGrpSpPr>
        <p:grpSpPr>
          <a:xfrm rot="1227006">
            <a:off x="9559677" y="5034827"/>
            <a:ext cx="11705071" cy="11935305"/>
            <a:chOff x="6206442" y="2492651"/>
            <a:chExt cx="5852391" cy="5967505"/>
          </a:xfrm>
        </p:grpSpPr>
        <p:sp>
          <p:nvSpPr>
            <p:cNvPr id="4363" name="Google Shape;4363;p20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64" name="Google Shape;4364;p20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65" name="Google Shape;4365;p200"/>
          <p:cNvGrpSpPr/>
          <p:nvPr/>
        </p:nvGrpSpPr>
        <p:grpSpPr>
          <a:xfrm>
            <a:off x="11014995" y="-3646394"/>
            <a:ext cx="9892880" cy="8839303"/>
            <a:chOff x="5937998" y="-2216572"/>
            <a:chExt cx="4946440" cy="4419652"/>
          </a:xfrm>
        </p:grpSpPr>
        <p:sp>
          <p:nvSpPr>
            <p:cNvPr id="4366" name="Google Shape;4366;p200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67" name="Google Shape;4367;p200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68" name="Google Shape;4368;p200"/>
          <p:cNvGrpSpPr/>
          <p:nvPr/>
        </p:nvGrpSpPr>
        <p:grpSpPr>
          <a:xfrm>
            <a:off x="-364840" y="7272160"/>
            <a:ext cx="5255350" cy="4424725"/>
            <a:chOff x="-890594" y="1895134"/>
            <a:chExt cx="3224537" cy="2714888"/>
          </a:xfrm>
        </p:grpSpPr>
        <p:sp>
          <p:nvSpPr>
            <p:cNvPr id="4369" name="Google Shape;4369;p20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0" name="Google Shape;4370;p200"/>
            <p:cNvSpPr/>
            <p:nvPr/>
          </p:nvSpPr>
          <p:spPr>
            <a:xfrm>
              <a:off x="-890594" y="189513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71" name="Google Shape;4371;p200"/>
          <p:cNvGrpSpPr/>
          <p:nvPr/>
        </p:nvGrpSpPr>
        <p:grpSpPr>
          <a:xfrm>
            <a:off x="12769110" y="-1303206"/>
            <a:ext cx="7214700" cy="3234615"/>
            <a:chOff x="-2092797" y="1141459"/>
            <a:chExt cx="4426740" cy="1984670"/>
          </a:xfrm>
        </p:grpSpPr>
        <p:sp>
          <p:nvSpPr>
            <p:cNvPr id="4372" name="Google Shape;4372;p200"/>
            <p:cNvSpPr/>
            <p:nvPr/>
          </p:nvSpPr>
          <p:spPr>
            <a:xfrm>
              <a:off x="-666750" y="1141459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3" name="Google Shape;4373;p200"/>
            <p:cNvSpPr/>
            <p:nvPr/>
          </p:nvSpPr>
          <p:spPr>
            <a:xfrm>
              <a:off x="-2092797" y="1537084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74" name="Google Shape;4374;p200"/>
          <p:cNvGrpSpPr/>
          <p:nvPr/>
        </p:nvGrpSpPr>
        <p:grpSpPr>
          <a:xfrm>
            <a:off x="-481293" y="-1709306"/>
            <a:ext cx="7056380" cy="3234615"/>
            <a:chOff x="-666750" y="2625353"/>
            <a:chExt cx="4329599" cy="1984670"/>
          </a:xfrm>
        </p:grpSpPr>
        <p:sp>
          <p:nvSpPr>
            <p:cNvPr id="4375" name="Google Shape;4375;p20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6" name="Google Shape;4376;p200"/>
            <p:cNvSpPr/>
            <p:nvPr/>
          </p:nvSpPr>
          <p:spPr>
            <a:xfrm>
              <a:off x="2563756" y="3020978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77" name="Google Shape;4377;p200"/>
          <p:cNvGrpSpPr/>
          <p:nvPr/>
        </p:nvGrpSpPr>
        <p:grpSpPr>
          <a:xfrm flipH="1">
            <a:off x="13516184" y="7132213"/>
            <a:ext cx="4890528" cy="4959475"/>
            <a:chOff x="-666750" y="1567027"/>
            <a:chExt cx="3000692" cy="3042996"/>
          </a:xfrm>
        </p:grpSpPr>
        <p:sp>
          <p:nvSpPr>
            <p:cNvPr id="4378" name="Google Shape;4378;p20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9" name="Google Shape;4379;p20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9">
    <p:spTree>
      <p:nvGrpSpPr>
        <p:cNvPr id="1" name="Shape 4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1" name="Google Shape;4381;p201"/>
          <p:cNvSpPr txBox="1">
            <a:spLocks noGrp="1"/>
          </p:cNvSpPr>
          <p:nvPr>
            <p:ph type="title"/>
          </p:nvPr>
        </p:nvSpPr>
        <p:spPr>
          <a:xfrm>
            <a:off x="1426450" y="1957075"/>
            <a:ext cx="5988600" cy="4090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382" name="Google Shape;4382;p201"/>
          <p:cNvSpPr txBox="1">
            <a:spLocks noGrp="1"/>
          </p:cNvSpPr>
          <p:nvPr>
            <p:ph type="subTitle" idx="1"/>
          </p:nvPr>
        </p:nvSpPr>
        <p:spPr>
          <a:xfrm>
            <a:off x="1426450" y="5943100"/>
            <a:ext cx="5988600" cy="2158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383" name="Google Shape;4383;p201"/>
          <p:cNvSpPr>
            <a:spLocks noGrp="1"/>
          </p:cNvSpPr>
          <p:nvPr>
            <p:ph type="pic" idx="2"/>
          </p:nvPr>
        </p:nvSpPr>
        <p:spPr>
          <a:xfrm>
            <a:off x="8475800" y="2182799"/>
            <a:ext cx="8385600" cy="56928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4384" name="Google Shape;4384;p201"/>
          <p:cNvGrpSpPr/>
          <p:nvPr/>
        </p:nvGrpSpPr>
        <p:grpSpPr>
          <a:xfrm rot="482896">
            <a:off x="-702235" y="8755261"/>
            <a:ext cx="8598790" cy="7786892"/>
            <a:chOff x="5784660" y="-970761"/>
            <a:chExt cx="4299614" cy="3893645"/>
          </a:xfrm>
        </p:grpSpPr>
        <p:sp>
          <p:nvSpPr>
            <p:cNvPr id="4385" name="Google Shape;4385;p20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86" name="Google Shape;4386;p20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87" name="Google Shape;4387;p201"/>
          <p:cNvGrpSpPr/>
          <p:nvPr/>
        </p:nvGrpSpPr>
        <p:grpSpPr>
          <a:xfrm rot="-668752">
            <a:off x="12955240" y="-2488212"/>
            <a:ext cx="8792923" cy="7643765"/>
            <a:chOff x="5868774" y="-899147"/>
            <a:chExt cx="4396633" cy="3822031"/>
          </a:xfrm>
        </p:grpSpPr>
        <p:sp>
          <p:nvSpPr>
            <p:cNvPr id="4388" name="Google Shape;4388;p20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89" name="Google Shape;4389;p201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90" name="Google Shape;4390;p201"/>
          <p:cNvGrpSpPr/>
          <p:nvPr/>
        </p:nvGrpSpPr>
        <p:grpSpPr>
          <a:xfrm rot="7348931">
            <a:off x="11928528" y="6567336"/>
            <a:ext cx="8598632" cy="7786749"/>
            <a:chOff x="5784660" y="-970761"/>
            <a:chExt cx="4299614" cy="3893645"/>
          </a:xfrm>
        </p:grpSpPr>
        <p:sp>
          <p:nvSpPr>
            <p:cNvPr id="4391" name="Google Shape;4391;p201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392" name="Google Shape;4392;p201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393" name="Google Shape;4393;p201"/>
          <p:cNvGrpSpPr/>
          <p:nvPr/>
        </p:nvGrpSpPr>
        <p:grpSpPr>
          <a:xfrm>
            <a:off x="3309057" y="7980960"/>
            <a:ext cx="4890528" cy="4959475"/>
            <a:chOff x="-666750" y="1567027"/>
            <a:chExt cx="3000692" cy="3042996"/>
          </a:xfrm>
        </p:grpSpPr>
        <p:sp>
          <p:nvSpPr>
            <p:cNvPr id="4394" name="Google Shape;4394;p201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5" name="Google Shape;4395;p201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4">
    <p:spTree>
      <p:nvGrpSpPr>
        <p:cNvPr id="1" name="Shape 4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7" name="Google Shape;4397;p202"/>
          <p:cNvSpPr txBox="1">
            <a:spLocks noGrp="1"/>
          </p:cNvSpPr>
          <p:nvPr>
            <p:ph type="title"/>
          </p:nvPr>
        </p:nvSpPr>
        <p:spPr>
          <a:xfrm>
            <a:off x="9252950" y="3805500"/>
            <a:ext cx="7258800" cy="922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398" name="Google Shape;4398;p202"/>
          <p:cNvSpPr txBox="1">
            <a:spLocks noGrp="1"/>
          </p:cNvSpPr>
          <p:nvPr>
            <p:ph type="subTitle" idx="1"/>
          </p:nvPr>
        </p:nvSpPr>
        <p:spPr>
          <a:xfrm>
            <a:off x="9252925" y="4609475"/>
            <a:ext cx="7258800" cy="1643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4399" name="Google Shape;4399;p202"/>
          <p:cNvGrpSpPr/>
          <p:nvPr/>
        </p:nvGrpSpPr>
        <p:grpSpPr>
          <a:xfrm rot="-2927939">
            <a:off x="-3101731" y="8947223"/>
            <a:ext cx="8599192" cy="7787256"/>
            <a:chOff x="5784660" y="-970761"/>
            <a:chExt cx="4299614" cy="3893645"/>
          </a:xfrm>
        </p:grpSpPr>
        <p:sp>
          <p:nvSpPr>
            <p:cNvPr id="4400" name="Google Shape;4400;p20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01" name="Google Shape;4401;p202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02" name="Google Shape;4402;p202"/>
          <p:cNvGrpSpPr/>
          <p:nvPr/>
        </p:nvGrpSpPr>
        <p:grpSpPr>
          <a:xfrm rot="-173341">
            <a:off x="12955392" y="-2487753"/>
            <a:ext cx="8793009" cy="7643840"/>
            <a:chOff x="5868774" y="-899147"/>
            <a:chExt cx="4396633" cy="3822031"/>
          </a:xfrm>
        </p:grpSpPr>
        <p:sp>
          <p:nvSpPr>
            <p:cNvPr id="4403" name="Google Shape;4403;p20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04" name="Google Shape;4404;p20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05" name="Google Shape;4405;p202"/>
          <p:cNvGrpSpPr/>
          <p:nvPr/>
        </p:nvGrpSpPr>
        <p:grpSpPr>
          <a:xfrm rot="-1364649">
            <a:off x="11426552" y="8138874"/>
            <a:ext cx="8792880" cy="7643727"/>
            <a:chOff x="5868774" y="-899147"/>
            <a:chExt cx="4396633" cy="3822031"/>
          </a:xfrm>
        </p:grpSpPr>
        <p:sp>
          <p:nvSpPr>
            <p:cNvPr id="4406" name="Google Shape;4406;p20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07" name="Google Shape;4407;p20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08" name="Google Shape;4408;p202"/>
          <p:cNvGrpSpPr/>
          <p:nvPr/>
        </p:nvGrpSpPr>
        <p:grpSpPr>
          <a:xfrm>
            <a:off x="15348657" y="-2704515"/>
            <a:ext cx="4890528" cy="4959475"/>
            <a:chOff x="-666750" y="1567027"/>
            <a:chExt cx="3000692" cy="3042996"/>
          </a:xfrm>
        </p:grpSpPr>
        <p:sp>
          <p:nvSpPr>
            <p:cNvPr id="4409" name="Google Shape;4409;p20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" name="Google Shape;4410;p20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11" name="Google Shape;4411;p202"/>
          <p:cNvGrpSpPr/>
          <p:nvPr/>
        </p:nvGrpSpPr>
        <p:grpSpPr>
          <a:xfrm>
            <a:off x="11207007" y="7586485"/>
            <a:ext cx="4890528" cy="4959475"/>
            <a:chOff x="-666750" y="1567027"/>
            <a:chExt cx="3000692" cy="3042996"/>
          </a:xfrm>
        </p:grpSpPr>
        <p:sp>
          <p:nvSpPr>
            <p:cNvPr id="4412" name="Google Shape;4412;p20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" name="Google Shape;4413;p20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14" name="Google Shape;4414;p202"/>
          <p:cNvGrpSpPr/>
          <p:nvPr/>
        </p:nvGrpSpPr>
        <p:grpSpPr>
          <a:xfrm rot="3697996">
            <a:off x="8013081" y="-432199"/>
            <a:ext cx="4266752" cy="666827"/>
            <a:chOff x="6872198" y="1912465"/>
            <a:chExt cx="2133435" cy="333423"/>
          </a:xfrm>
        </p:grpSpPr>
        <p:sp>
          <p:nvSpPr>
            <p:cNvPr id="4415" name="Google Shape;4415;p202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" name="Google Shape;4416;p202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" name="Google Shape;4417;p202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" name="Google Shape;4418;p202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" name="Google Shape;4419;p202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" name="Google Shape;4420;p202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" name="Google Shape;4421;p202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" name="Google Shape;4422;p202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" name="Google Shape;4423;p202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" name="Google Shape;4424;p202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" name="Google Shape;4425;p202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6" name="Google Shape;4426;p202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7" name="Google Shape;4427;p202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8" name="Google Shape;4428;p202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9" name="Google Shape;4429;p202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0" name="Google Shape;4430;p202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1" name="Google Shape;4431;p202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2" name="Google Shape;4432;p202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3" name="Google Shape;4433;p202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4" name="Google Shape;4434;p202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5" name="Google Shape;4435;p202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6" name="Google Shape;4436;p202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7" name="Google Shape;4437;p202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8" name="Google Shape;4438;p202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9" name="Google Shape;4439;p202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0" name="Google Shape;4440;p202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1" name="Google Shape;4441;p202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2" name="Google Shape;4442;p202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3" name="Google Shape;4443;p202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4" name="Google Shape;4444;p202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5" name="Google Shape;4445;p202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6" name="Google Shape;4446;p202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7" name="Google Shape;4447;p202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8" name="Google Shape;4448;p202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9" name="Google Shape;4449;p202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0" name="Google Shape;4450;p202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1" name="Google Shape;4451;p202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2" name="Google Shape;4452;p202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3" name="Google Shape;4453;p202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4" name="Google Shape;4454;p202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5" name="Google Shape;4455;p202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6" name="Google Shape;4456;p202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7" name="Google Shape;4457;p202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8" name="Google Shape;4458;p202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9" name="Google Shape;4459;p202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4_1_1_2">
    <p:spTree>
      <p:nvGrpSpPr>
        <p:cNvPr id="1" name="Shape 4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1" name="Google Shape;4461;p203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462" name="Google Shape;4462;p203"/>
          <p:cNvSpPr txBox="1">
            <a:spLocks noGrp="1"/>
          </p:cNvSpPr>
          <p:nvPr>
            <p:ph type="body" idx="1"/>
          </p:nvPr>
        </p:nvSpPr>
        <p:spPr>
          <a:xfrm>
            <a:off x="1440000" y="2279102"/>
            <a:ext cx="15408000" cy="249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381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  <a:defRPr sz="2400">
                <a:solidFill>
                  <a:schemeClr val="dk1"/>
                </a:solidFill>
              </a:defRPr>
            </a:lvl1pPr>
            <a:lvl2pPr marL="914400" lvl="1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2pPr>
            <a:lvl3pPr marL="1371600" lvl="2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3pPr>
            <a:lvl4pPr marL="1828800" lvl="3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4pPr>
            <a:lvl5pPr marL="2286000" lvl="4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5pPr>
            <a:lvl6pPr marL="2743200" lvl="5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6pPr>
            <a:lvl7pPr marL="3200400" lvl="6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●"/>
              <a:defRPr>
                <a:solidFill>
                  <a:schemeClr val="dk1"/>
                </a:solidFill>
              </a:defRPr>
            </a:lvl7pPr>
            <a:lvl8pPr marL="3657600" lvl="7" indent="-3810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Roboto Condensed Light"/>
              <a:buChar char="○"/>
              <a:defRPr>
                <a:solidFill>
                  <a:schemeClr val="dk1"/>
                </a:solidFill>
              </a:defRPr>
            </a:lvl8pPr>
            <a:lvl9pPr marL="4114800" lvl="8" indent="-3810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400"/>
              <a:buFont typeface="Roboto Condensed Light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4463" name="Google Shape;4463;p203"/>
          <p:cNvGrpSpPr/>
          <p:nvPr/>
        </p:nvGrpSpPr>
        <p:grpSpPr>
          <a:xfrm rot="5128484">
            <a:off x="-5437700" y="5662436"/>
            <a:ext cx="11704986" cy="11935218"/>
            <a:chOff x="6206442" y="2492651"/>
            <a:chExt cx="5852391" cy="5967505"/>
          </a:xfrm>
        </p:grpSpPr>
        <p:sp>
          <p:nvSpPr>
            <p:cNvPr id="4464" name="Google Shape;4464;p20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65" name="Google Shape;4465;p20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66" name="Google Shape;4466;p203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467" name="Google Shape;4467;p20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68" name="Google Shape;4468;p20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69" name="Google Shape;4469;p203"/>
          <p:cNvGrpSpPr/>
          <p:nvPr/>
        </p:nvGrpSpPr>
        <p:grpSpPr>
          <a:xfrm>
            <a:off x="-2792143" y="6737410"/>
            <a:ext cx="4890528" cy="4959475"/>
            <a:chOff x="-666750" y="1567027"/>
            <a:chExt cx="3000692" cy="3042996"/>
          </a:xfrm>
        </p:grpSpPr>
        <p:sp>
          <p:nvSpPr>
            <p:cNvPr id="4470" name="Google Shape;4470;p20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1" name="Google Shape;4471;p20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72" name="Google Shape;4472;p203"/>
          <p:cNvGrpSpPr/>
          <p:nvPr/>
        </p:nvGrpSpPr>
        <p:grpSpPr>
          <a:xfrm>
            <a:off x="14645907" y="6891335"/>
            <a:ext cx="4890528" cy="4959475"/>
            <a:chOff x="-666750" y="1567027"/>
            <a:chExt cx="3000692" cy="3042996"/>
          </a:xfrm>
        </p:grpSpPr>
        <p:sp>
          <p:nvSpPr>
            <p:cNvPr id="4473" name="Google Shape;4473;p20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4" name="Google Shape;4474;p20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_1">
    <p:spTree>
      <p:nvGrpSpPr>
        <p:cNvPr id="1" name="Shape 4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6" name="Google Shape;4476;p204"/>
          <p:cNvSpPr txBox="1">
            <a:spLocks noGrp="1"/>
          </p:cNvSpPr>
          <p:nvPr>
            <p:ph type="title"/>
          </p:nvPr>
        </p:nvSpPr>
        <p:spPr>
          <a:xfrm>
            <a:off x="144015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477" name="Google Shape;4477;p204"/>
          <p:cNvSpPr txBox="1">
            <a:spLocks noGrp="1"/>
          </p:cNvSpPr>
          <p:nvPr>
            <p:ph type="title" idx="2" hasCustomPrompt="1"/>
          </p:nvPr>
        </p:nvSpPr>
        <p:spPr>
          <a:xfrm>
            <a:off x="3004150" y="798498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78" name="Google Shape;4478;p204"/>
          <p:cNvSpPr txBox="1">
            <a:spLocks noGrp="1"/>
          </p:cNvSpPr>
          <p:nvPr>
            <p:ph type="title" idx="3" hasCustomPrompt="1"/>
          </p:nvPr>
        </p:nvSpPr>
        <p:spPr>
          <a:xfrm>
            <a:off x="8097446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79" name="Google Shape;4479;p204"/>
          <p:cNvSpPr txBox="1">
            <a:spLocks noGrp="1"/>
          </p:cNvSpPr>
          <p:nvPr>
            <p:ph type="title" idx="4" hasCustomPrompt="1"/>
          </p:nvPr>
        </p:nvSpPr>
        <p:spPr>
          <a:xfrm>
            <a:off x="13191049" y="7985136"/>
            <a:ext cx="2093400" cy="883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2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480" name="Google Shape;4480;p204"/>
          <p:cNvSpPr txBox="1">
            <a:spLocks noGrp="1"/>
          </p:cNvSpPr>
          <p:nvPr>
            <p:ph type="subTitle" idx="1"/>
          </p:nvPr>
        </p:nvSpPr>
        <p:spPr>
          <a:xfrm>
            <a:off x="1875550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81" name="Google Shape;4481;p204"/>
          <p:cNvSpPr txBox="1">
            <a:spLocks noGrp="1"/>
          </p:cNvSpPr>
          <p:nvPr>
            <p:ph type="subTitle" idx="5"/>
          </p:nvPr>
        </p:nvSpPr>
        <p:spPr>
          <a:xfrm>
            <a:off x="6968846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82" name="Google Shape;4482;p204"/>
          <p:cNvSpPr txBox="1">
            <a:spLocks noGrp="1"/>
          </p:cNvSpPr>
          <p:nvPr>
            <p:ph type="subTitle" idx="6"/>
          </p:nvPr>
        </p:nvSpPr>
        <p:spPr>
          <a:xfrm>
            <a:off x="12062449" y="5177700"/>
            <a:ext cx="4350600" cy="1738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483" name="Google Shape;4483;p204"/>
          <p:cNvSpPr txBox="1">
            <a:spLocks noGrp="1"/>
          </p:cNvSpPr>
          <p:nvPr>
            <p:ph type="subTitle" idx="7"/>
          </p:nvPr>
        </p:nvSpPr>
        <p:spPr>
          <a:xfrm>
            <a:off x="1875550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484" name="Google Shape;4484;p204"/>
          <p:cNvSpPr txBox="1">
            <a:spLocks noGrp="1"/>
          </p:cNvSpPr>
          <p:nvPr>
            <p:ph type="subTitle" idx="8"/>
          </p:nvPr>
        </p:nvSpPr>
        <p:spPr>
          <a:xfrm>
            <a:off x="6968846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485" name="Google Shape;4485;p204"/>
          <p:cNvSpPr txBox="1">
            <a:spLocks noGrp="1"/>
          </p:cNvSpPr>
          <p:nvPr>
            <p:ph type="subTitle" idx="9"/>
          </p:nvPr>
        </p:nvSpPr>
        <p:spPr>
          <a:xfrm>
            <a:off x="12062449" y="4540450"/>
            <a:ext cx="43506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4486" name="Google Shape;4486;p204"/>
          <p:cNvGrpSpPr/>
          <p:nvPr/>
        </p:nvGrpSpPr>
        <p:grpSpPr>
          <a:xfrm rot="482896">
            <a:off x="-3522185" y="9136261"/>
            <a:ext cx="8598790" cy="7786892"/>
            <a:chOff x="5784660" y="-970761"/>
            <a:chExt cx="4299614" cy="3893645"/>
          </a:xfrm>
        </p:grpSpPr>
        <p:sp>
          <p:nvSpPr>
            <p:cNvPr id="4487" name="Google Shape;4487;p20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88" name="Google Shape;4488;p20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89" name="Google Shape;4489;p204"/>
          <p:cNvGrpSpPr/>
          <p:nvPr/>
        </p:nvGrpSpPr>
        <p:grpSpPr>
          <a:xfrm rot="-668752">
            <a:off x="12718190" y="-3344362"/>
            <a:ext cx="8792923" cy="7643765"/>
            <a:chOff x="5868774" y="-899147"/>
            <a:chExt cx="4396633" cy="3822031"/>
          </a:xfrm>
        </p:grpSpPr>
        <p:sp>
          <p:nvSpPr>
            <p:cNvPr id="4490" name="Google Shape;4490;p20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91" name="Google Shape;4491;p20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92" name="Google Shape;4492;p204"/>
          <p:cNvGrpSpPr/>
          <p:nvPr/>
        </p:nvGrpSpPr>
        <p:grpSpPr>
          <a:xfrm rot="7348931">
            <a:off x="11738028" y="6853436"/>
            <a:ext cx="8598632" cy="7786749"/>
            <a:chOff x="5784660" y="-970761"/>
            <a:chExt cx="4299614" cy="3893645"/>
          </a:xfrm>
        </p:grpSpPr>
        <p:sp>
          <p:nvSpPr>
            <p:cNvPr id="4493" name="Google Shape;4493;p20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94" name="Google Shape;4494;p204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95" name="Google Shape;4495;p204"/>
          <p:cNvGrpSpPr/>
          <p:nvPr/>
        </p:nvGrpSpPr>
        <p:grpSpPr>
          <a:xfrm rot="-7712179">
            <a:off x="-5032965" y="-2123969"/>
            <a:ext cx="8793115" cy="7643932"/>
            <a:chOff x="5868774" y="-899147"/>
            <a:chExt cx="4396633" cy="3822031"/>
          </a:xfrm>
        </p:grpSpPr>
        <p:sp>
          <p:nvSpPr>
            <p:cNvPr id="4496" name="Google Shape;4496;p204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497" name="Google Shape;4497;p204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498" name="Google Shape;4498;p204"/>
          <p:cNvGrpSpPr/>
          <p:nvPr/>
        </p:nvGrpSpPr>
        <p:grpSpPr>
          <a:xfrm>
            <a:off x="-1668068" y="8019885"/>
            <a:ext cx="4890528" cy="4959475"/>
            <a:chOff x="-666750" y="1567027"/>
            <a:chExt cx="3000692" cy="3042996"/>
          </a:xfrm>
        </p:grpSpPr>
        <p:sp>
          <p:nvSpPr>
            <p:cNvPr id="4499" name="Google Shape;4499;p20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0" name="Google Shape;4500;p20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01" name="Google Shape;4501;p204"/>
          <p:cNvGrpSpPr/>
          <p:nvPr/>
        </p:nvGrpSpPr>
        <p:grpSpPr>
          <a:xfrm>
            <a:off x="13596057" y="-2481665"/>
            <a:ext cx="4890528" cy="4959475"/>
            <a:chOff x="-666750" y="1567027"/>
            <a:chExt cx="3000692" cy="3042996"/>
          </a:xfrm>
        </p:grpSpPr>
        <p:sp>
          <p:nvSpPr>
            <p:cNvPr id="4502" name="Google Shape;4502;p20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3" name="Google Shape;4503;p20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04" name="Google Shape;4504;p204"/>
          <p:cNvSpPr/>
          <p:nvPr/>
        </p:nvSpPr>
        <p:spPr>
          <a:xfrm>
            <a:off x="16219010" y="8898335"/>
            <a:ext cx="1791291" cy="1944994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4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" name="Google Shape;4506;p205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507" name="Google Shape;4507;p205"/>
          <p:cNvSpPr txBox="1">
            <a:spLocks noGrp="1"/>
          </p:cNvSpPr>
          <p:nvPr>
            <p:ph type="subTitle" idx="1"/>
          </p:nvPr>
        </p:nvSpPr>
        <p:spPr>
          <a:xfrm>
            <a:off x="5348800" y="53174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508" name="Google Shape;4508;p205"/>
          <p:cNvSpPr txBox="1">
            <a:spLocks noGrp="1"/>
          </p:cNvSpPr>
          <p:nvPr>
            <p:ph type="subTitle" idx="2"/>
          </p:nvPr>
        </p:nvSpPr>
        <p:spPr>
          <a:xfrm>
            <a:off x="5349114" y="31948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509" name="Google Shape;4509;p205"/>
          <p:cNvSpPr txBox="1">
            <a:spLocks noGrp="1"/>
          </p:cNvSpPr>
          <p:nvPr>
            <p:ph type="subTitle" idx="3"/>
          </p:nvPr>
        </p:nvSpPr>
        <p:spPr>
          <a:xfrm>
            <a:off x="5348800" y="7440000"/>
            <a:ext cx="9813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510" name="Google Shape;4510;p205"/>
          <p:cNvSpPr txBox="1">
            <a:spLocks noGrp="1"/>
          </p:cNvSpPr>
          <p:nvPr>
            <p:ph type="subTitle" idx="4"/>
          </p:nvPr>
        </p:nvSpPr>
        <p:spPr>
          <a:xfrm>
            <a:off x="5348812" y="48602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511" name="Google Shape;4511;p205"/>
          <p:cNvSpPr txBox="1">
            <a:spLocks noGrp="1"/>
          </p:cNvSpPr>
          <p:nvPr>
            <p:ph type="subTitle" idx="5"/>
          </p:nvPr>
        </p:nvSpPr>
        <p:spPr>
          <a:xfrm>
            <a:off x="5349134" y="27376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512" name="Google Shape;4512;p205"/>
          <p:cNvSpPr txBox="1">
            <a:spLocks noGrp="1"/>
          </p:cNvSpPr>
          <p:nvPr>
            <p:ph type="subTitle" idx="6"/>
          </p:nvPr>
        </p:nvSpPr>
        <p:spPr>
          <a:xfrm>
            <a:off x="5348810" y="6982800"/>
            <a:ext cx="9813000" cy="731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4513" name="Google Shape;4513;p205"/>
          <p:cNvGrpSpPr/>
          <p:nvPr/>
        </p:nvGrpSpPr>
        <p:grpSpPr>
          <a:xfrm>
            <a:off x="-3681499" y="5220413"/>
            <a:ext cx="10277012" cy="9592599"/>
            <a:chOff x="-1840749" y="2610206"/>
            <a:chExt cx="5138506" cy="4796299"/>
          </a:xfrm>
        </p:grpSpPr>
        <p:sp>
          <p:nvSpPr>
            <p:cNvPr id="4514" name="Google Shape;4514;p205"/>
            <p:cNvSpPr/>
            <p:nvPr/>
          </p:nvSpPr>
          <p:spPr>
            <a:xfrm rot="9810459">
              <a:off x="-1394619" y="3131373"/>
              <a:ext cx="4215686" cy="3753966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15" name="Google Shape;4515;p205"/>
            <p:cNvSpPr/>
            <p:nvPr/>
          </p:nvSpPr>
          <p:spPr>
            <a:xfrm>
              <a:off x="-1222743" y="3491645"/>
              <a:ext cx="4520500" cy="3665400"/>
            </a:xfrm>
            <a:custGeom>
              <a:avLst/>
              <a:gdLst/>
              <a:ahLst/>
              <a:cxnLst/>
              <a:rect l="l" t="t" r="r" b="b"/>
              <a:pathLst>
                <a:path w="180820" h="146616" extrusionOk="0">
                  <a:moveTo>
                    <a:pt x="175341" y="109810"/>
                  </a:moveTo>
                  <a:cubicBezTo>
                    <a:pt x="162480" y="124082"/>
                    <a:pt x="109407" y="137543"/>
                    <a:pt x="83842" y="141668"/>
                  </a:cubicBezTo>
                  <a:cubicBezTo>
                    <a:pt x="58278" y="145793"/>
                    <a:pt x="35819" y="153105"/>
                    <a:pt x="21954" y="134560"/>
                  </a:cubicBezTo>
                  <a:cubicBezTo>
                    <a:pt x="8089" y="116015"/>
                    <a:pt x="-2825" y="52735"/>
                    <a:pt x="652" y="30399"/>
                  </a:cubicBezTo>
                  <a:cubicBezTo>
                    <a:pt x="4129" y="8063"/>
                    <a:pt x="29056" y="-2610"/>
                    <a:pt x="42814" y="542"/>
                  </a:cubicBezTo>
                  <a:cubicBezTo>
                    <a:pt x="56572" y="3694"/>
                    <a:pt x="63501" y="40061"/>
                    <a:pt x="83200" y="49310"/>
                  </a:cubicBezTo>
                  <a:cubicBezTo>
                    <a:pt x="102899" y="58559"/>
                    <a:pt x="145653" y="45955"/>
                    <a:pt x="161010" y="56038"/>
                  </a:cubicBezTo>
                  <a:cubicBezTo>
                    <a:pt x="176367" y="66121"/>
                    <a:pt x="188202" y="95538"/>
                    <a:pt x="175341" y="109810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16" name="Google Shape;4516;p205"/>
          <p:cNvGrpSpPr/>
          <p:nvPr/>
        </p:nvGrpSpPr>
        <p:grpSpPr>
          <a:xfrm>
            <a:off x="14744630" y="-2846351"/>
            <a:ext cx="9873150" cy="8924450"/>
            <a:chOff x="7372315" y="-1423176"/>
            <a:chExt cx="4936575" cy="4462225"/>
          </a:xfrm>
        </p:grpSpPr>
        <p:sp>
          <p:nvSpPr>
            <p:cNvPr id="4517" name="Google Shape;4517;p205"/>
            <p:cNvSpPr/>
            <p:nvPr/>
          </p:nvSpPr>
          <p:spPr>
            <a:xfrm>
              <a:off x="7448515" y="-14231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18" name="Google Shape;4518;p205"/>
            <p:cNvSpPr/>
            <p:nvPr/>
          </p:nvSpPr>
          <p:spPr>
            <a:xfrm>
              <a:off x="7372315" y="-1270076"/>
              <a:ext cx="4860375" cy="4309125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19" name="Google Shape;4519;p205"/>
          <p:cNvGrpSpPr/>
          <p:nvPr/>
        </p:nvGrpSpPr>
        <p:grpSpPr>
          <a:xfrm>
            <a:off x="-2215443" y="7762010"/>
            <a:ext cx="4890528" cy="4959475"/>
            <a:chOff x="-666750" y="1567027"/>
            <a:chExt cx="3000692" cy="3042996"/>
          </a:xfrm>
        </p:grpSpPr>
        <p:sp>
          <p:nvSpPr>
            <p:cNvPr id="4520" name="Google Shape;4520;p20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1" name="Google Shape;4521;p20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22" name="Google Shape;4522;p205"/>
          <p:cNvGrpSpPr/>
          <p:nvPr/>
        </p:nvGrpSpPr>
        <p:grpSpPr>
          <a:xfrm>
            <a:off x="13189973" y="483202"/>
            <a:ext cx="6937880" cy="9619487"/>
            <a:chOff x="6482387" y="848201"/>
            <a:chExt cx="3468940" cy="4809744"/>
          </a:xfrm>
        </p:grpSpPr>
        <p:grpSp>
          <p:nvGrpSpPr>
            <p:cNvPr id="4523" name="Google Shape;4523;p205"/>
            <p:cNvGrpSpPr/>
            <p:nvPr/>
          </p:nvGrpSpPr>
          <p:grpSpPr>
            <a:xfrm>
              <a:off x="6482387" y="2085582"/>
              <a:ext cx="3468940" cy="3572363"/>
              <a:chOff x="5839590" y="1567014"/>
              <a:chExt cx="4256891" cy="4383805"/>
            </a:xfrm>
          </p:grpSpPr>
          <p:grpSp>
            <p:nvGrpSpPr>
              <p:cNvPr id="4524" name="Google Shape;4524;p205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4525" name="Google Shape;4525;p205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26" name="Google Shape;4526;p205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27" name="Google Shape;4527;p205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28" name="Google Shape;4528;p205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29" name="Google Shape;4529;p205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0" name="Google Shape;4530;p205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1" name="Google Shape;4531;p205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2" name="Google Shape;4532;p205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3" name="Google Shape;4533;p205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4" name="Google Shape;4534;p205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5" name="Google Shape;4535;p205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6" name="Google Shape;4536;p205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7" name="Google Shape;4537;p205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8" name="Google Shape;4538;p205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9" name="Google Shape;4539;p205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0" name="Google Shape;4540;p205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1" name="Google Shape;4541;p205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2" name="Google Shape;4542;p205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3" name="Google Shape;4543;p205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4" name="Google Shape;4544;p205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5" name="Google Shape;4545;p205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6" name="Google Shape;4546;p205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7" name="Google Shape;4547;p205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8" name="Google Shape;4548;p205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9" name="Google Shape;4549;p205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0" name="Google Shape;4550;p205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1" name="Google Shape;4551;p205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2" name="Google Shape;4552;p205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3" name="Google Shape;4553;p205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4" name="Google Shape;4554;p205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5" name="Google Shape;4555;p205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6" name="Google Shape;4556;p205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7" name="Google Shape;4557;p205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8" name="Google Shape;4558;p205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59" name="Google Shape;4559;p205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4560" name="Google Shape;4560;p205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1" name="Google Shape;4561;p205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562" name="Google Shape;4562;p205"/>
            <p:cNvSpPr/>
            <p:nvPr/>
          </p:nvSpPr>
          <p:spPr>
            <a:xfrm rot="8302675">
              <a:off x="8498349" y="1022896"/>
              <a:ext cx="895654" cy="972507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6_1">
    <p:spTree>
      <p:nvGrpSpPr>
        <p:cNvPr id="1" name="Shape 4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4" name="Google Shape;4564;p206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565" name="Google Shape;4565;p206"/>
          <p:cNvSpPr txBox="1">
            <a:spLocks noGrp="1"/>
          </p:cNvSpPr>
          <p:nvPr>
            <p:ph type="subTitle" idx="1"/>
          </p:nvPr>
        </p:nvSpPr>
        <p:spPr>
          <a:xfrm>
            <a:off x="14402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566" name="Google Shape;4566;p206"/>
          <p:cNvSpPr txBox="1">
            <a:spLocks noGrp="1"/>
          </p:cNvSpPr>
          <p:nvPr>
            <p:ph type="subTitle" idx="2"/>
          </p:nvPr>
        </p:nvSpPr>
        <p:spPr>
          <a:xfrm>
            <a:off x="658590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567" name="Google Shape;4567;p206"/>
          <p:cNvSpPr txBox="1">
            <a:spLocks noGrp="1"/>
          </p:cNvSpPr>
          <p:nvPr>
            <p:ph type="subTitle" idx="3"/>
          </p:nvPr>
        </p:nvSpPr>
        <p:spPr>
          <a:xfrm>
            <a:off x="11731550" y="59440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568" name="Google Shape;4568;p206"/>
          <p:cNvSpPr txBox="1">
            <a:spLocks noGrp="1"/>
          </p:cNvSpPr>
          <p:nvPr>
            <p:ph type="subTitle" idx="4"/>
          </p:nvPr>
        </p:nvSpPr>
        <p:spPr>
          <a:xfrm>
            <a:off x="1440250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569" name="Google Shape;4569;p206"/>
          <p:cNvSpPr txBox="1">
            <a:spLocks noGrp="1"/>
          </p:cNvSpPr>
          <p:nvPr>
            <p:ph type="subTitle" idx="5"/>
          </p:nvPr>
        </p:nvSpPr>
        <p:spPr>
          <a:xfrm>
            <a:off x="658590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4570" name="Google Shape;4570;p206"/>
          <p:cNvSpPr txBox="1">
            <a:spLocks noGrp="1"/>
          </p:cNvSpPr>
          <p:nvPr>
            <p:ph type="subTitle" idx="6"/>
          </p:nvPr>
        </p:nvSpPr>
        <p:spPr>
          <a:xfrm>
            <a:off x="11731551" y="5306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Font typeface="Bebas Neue"/>
              <a:buNone/>
              <a:defRPr sz="40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4571" name="Google Shape;4571;p206"/>
          <p:cNvGrpSpPr/>
          <p:nvPr/>
        </p:nvGrpSpPr>
        <p:grpSpPr>
          <a:xfrm>
            <a:off x="-6686301" y="4475730"/>
            <a:ext cx="12904669" cy="12039909"/>
            <a:chOff x="-3609850" y="2466465"/>
            <a:chExt cx="6452334" cy="6019955"/>
          </a:xfrm>
        </p:grpSpPr>
        <p:sp>
          <p:nvSpPr>
            <p:cNvPr id="4572" name="Google Shape;4572;p206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73" name="Google Shape;4573;p206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74" name="Google Shape;4574;p206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575" name="Google Shape;4575;p206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76" name="Google Shape;4576;p206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77" name="Google Shape;4577;p206"/>
          <p:cNvGrpSpPr/>
          <p:nvPr/>
        </p:nvGrpSpPr>
        <p:grpSpPr>
          <a:xfrm rot="-2927939">
            <a:off x="4419169" y="9785423"/>
            <a:ext cx="8599192" cy="7787256"/>
            <a:chOff x="5784660" y="-970761"/>
            <a:chExt cx="4299614" cy="3893645"/>
          </a:xfrm>
        </p:grpSpPr>
        <p:sp>
          <p:nvSpPr>
            <p:cNvPr id="4578" name="Google Shape;4578;p20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79" name="Google Shape;4579;p20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80" name="Google Shape;4580;p206"/>
          <p:cNvGrpSpPr/>
          <p:nvPr/>
        </p:nvGrpSpPr>
        <p:grpSpPr>
          <a:xfrm rot="-2927939">
            <a:off x="-5021081" y="-3815127"/>
            <a:ext cx="8599192" cy="7787256"/>
            <a:chOff x="5784660" y="-970761"/>
            <a:chExt cx="4299614" cy="3893645"/>
          </a:xfrm>
        </p:grpSpPr>
        <p:sp>
          <p:nvSpPr>
            <p:cNvPr id="4581" name="Google Shape;4581;p20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82" name="Google Shape;4582;p20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83" name="Google Shape;4583;p206"/>
          <p:cNvGrpSpPr/>
          <p:nvPr/>
        </p:nvGrpSpPr>
        <p:grpSpPr>
          <a:xfrm rot="-2927939">
            <a:off x="16171219" y="-4234227"/>
            <a:ext cx="8599192" cy="7787256"/>
            <a:chOff x="5784660" y="-970761"/>
            <a:chExt cx="4299614" cy="3893645"/>
          </a:xfrm>
        </p:grpSpPr>
        <p:sp>
          <p:nvSpPr>
            <p:cNvPr id="4584" name="Google Shape;4584;p206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585" name="Google Shape;4585;p206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586" name="Google Shape;4586;p206"/>
          <p:cNvGrpSpPr/>
          <p:nvPr/>
        </p:nvGrpSpPr>
        <p:grpSpPr>
          <a:xfrm>
            <a:off x="14416282" y="8015960"/>
            <a:ext cx="4890528" cy="4959475"/>
            <a:chOff x="-666750" y="1567027"/>
            <a:chExt cx="3000692" cy="3042996"/>
          </a:xfrm>
        </p:grpSpPr>
        <p:sp>
          <p:nvSpPr>
            <p:cNvPr id="4587" name="Google Shape;4587;p2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8" name="Google Shape;4588;p2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89" name="Google Shape;4589;p206"/>
          <p:cNvGrpSpPr/>
          <p:nvPr/>
        </p:nvGrpSpPr>
        <p:grpSpPr>
          <a:xfrm>
            <a:off x="-3450293" y="6197760"/>
            <a:ext cx="4890528" cy="5499125"/>
            <a:chOff x="-666750" y="1235912"/>
            <a:chExt cx="3000692" cy="3374110"/>
          </a:xfrm>
        </p:grpSpPr>
        <p:sp>
          <p:nvSpPr>
            <p:cNvPr id="4590" name="Google Shape;4590;p2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1" name="Google Shape;4591;p206"/>
            <p:cNvSpPr/>
            <p:nvPr/>
          </p:nvSpPr>
          <p:spPr>
            <a:xfrm>
              <a:off x="932237" y="123591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92" name="Google Shape;4592;p206"/>
          <p:cNvGrpSpPr/>
          <p:nvPr/>
        </p:nvGrpSpPr>
        <p:grpSpPr>
          <a:xfrm>
            <a:off x="7282707" y="8729485"/>
            <a:ext cx="4890528" cy="4959475"/>
            <a:chOff x="-666750" y="1567027"/>
            <a:chExt cx="3000692" cy="3042996"/>
          </a:xfrm>
        </p:grpSpPr>
        <p:sp>
          <p:nvSpPr>
            <p:cNvPr id="4593" name="Google Shape;4593;p206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4" name="Google Shape;4594;p206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_1">
    <p:spTree>
      <p:nvGrpSpPr>
        <p:cNvPr id="1" name="Shape 45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6" name="Google Shape;4596;p207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597" name="Google Shape;4597;p207"/>
          <p:cNvSpPr txBox="1">
            <a:spLocks noGrp="1"/>
          </p:cNvSpPr>
          <p:nvPr>
            <p:ph type="subTitle" idx="1"/>
          </p:nvPr>
        </p:nvSpPr>
        <p:spPr>
          <a:xfrm>
            <a:off x="1440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598" name="Google Shape;4598;p207"/>
          <p:cNvSpPr txBox="1">
            <a:spLocks noGrp="1"/>
          </p:cNvSpPr>
          <p:nvPr>
            <p:ph type="subTitle" idx="2"/>
          </p:nvPr>
        </p:nvSpPr>
        <p:spPr>
          <a:xfrm>
            <a:off x="1440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599" name="Google Shape;4599;p207"/>
          <p:cNvSpPr txBox="1">
            <a:spLocks noGrp="1"/>
          </p:cNvSpPr>
          <p:nvPr>
            <p:ph type="subTitle" idx="3"/>
          </p:nvPr>
        </p:nvSpPr>
        <p:spPr>
          <a:xfrm>
            <a:off x="5292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00" name="Google Shape;4600;p207"/>
          <p:cNvSpPr txBox="1">
            <a:spLocks noGrp="1"/>
          </p:cNvSpPr>
          <p:nvPr>
            <p:ph type="subTitle" idx="4"/>
          </p:nvPr>
        </p:nvSpPr>
        <p:spPr>
          <a:xfrm>
            <a:off x="5292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01" name="Google Shape;4601;p207"/>
          <p:cNvSpPr txBox="1">
            <a:spLocks noGrp="1"/>
          </p:cNvSpPr>
          <p:nvPr>
            <p:ph type="subTitle" idx="5"/>
          </p:nvPr>
        </p:nvSpPr>
        <p:spPr>
          <a:xfrm>
            <a:off x="9144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02" name="Google Shape;4602;p207"/>
          <p:cNvSpPr txBox="1">
            <a:spLocks noGrp="1"/>
          </p:cNvSpPr>
          <p:nvPr>
            <p:ph type="subTitle" idx="6"/>
          </p:nvPr>
        </p:nvSpPr>
        <p:spPr>
          <a:xfrm>
            <a:off x="9144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03" name="Google Shape;4603;p207"/>
          <p:cNvSpPr txBox="1">
            <a:spLocks noGrp="1"/>
          </p:cNvSpPr>
          <p:nvPr>
            <p:ph type="subTitle" idx="7"/>
          </p:nvPr>
        </p:nvSpPr>
        <p:spPr>
          <a:xfrm>
            <a:off x="12996300" y="6039050"/>
            <a:ext cx="3852000" cy="1950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04" name="Google Shape;4604;p207"/>
          <p:cNvSpPr txBox="1">
            <a:spLocks noGrp="1"/>
          </p:cNvSpPr>
          <p:nvPr>
            <p:ph type="subTitle" idx="8"/>
          </p:nvPr>
        </p:nvSpPr>
        <p:spPr>
          <a:xfrm>
            <a:off x="12996300" y="5322950"/>
            <a:ext cx="3852000" cy="816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4605" name="Google Shape;4605;p207"/>
          <p:cNvGrpSpPr/>
          <p:nvPr/>
        </p:nvGrpSpPr>
        <p:grpSpPr>
          <a:xfrm rot="482896">
            <a:off x="-2035735" y="8259961"/>
            <a:ext cx="8598790" cy="7786892"/>
            <a:chOff x="5784660" y="-970761"/>
            <a:chExt cx="4299614" cy="3893645"/>
          </a:xfrm>
        </p:grpSpPr>
        <p:sp>
          <p:nvSpPr>
            <p:cNvPr id="4606" name="Google Shape;4606;p2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07" name="Google Shape;4607;p20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08" name="Google Shape;4608;p207"/>
          <p:cNvGrpSpPr/>
          <p:nvPr/>
        </p:nvGrpSpPr>
        <p:grpSpPr>
          <a:xfrm rot="7348931">
            <a:off x="11738028" y="6453036"/>
            <a:ext cx="8598632" cy="7786749"/>
            <a:chOff x="5784660" y="-970761"/>
            <a:chExt cx="4299614" cy="3893645"/>
          </a:xfrm>
        </p:grpSpPr>
        <p:sp>
          <p:nvSpPr>
            <p:cNvPr id="4609" name="Google Shape;4609;p207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10" name="Google Shape;4610;p207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11" name="Google Shape;4611;p207"/>
          <p:cNvGrpSpPr/>
          <p:nvPr/>
        </p:nvGrpSpPr>
        <p:grpSpPr>
          <a:xfrm rot="440549">
            <a:off x="-4807763" y="-3188298"/>
            <a:ext cx="10367306" cy="9418200"/>
            <a:chOff x="-1896339" y="-1700496"/>
            <a:chExt cx="5183653" cy="4709100"/>
          </a:xfrm>
        </p:grpSpPr>
        <p:sp>
          <p:nvSpPr>
            <p:cNvPr id="4612" name="Google Shape;4612;p207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13" name="Google Shape;4613;p207"/>
            <p:cNvSpPr/>
            <p:nvPr/>
          </p:nvSpPr>
          <p:spPr>
            <a:xfrm>
              <a:off x="-1761536" y="-1700496"/>
              <a:ext cx="5048850" cy="4709100"/>
            </a:xfrm>
            <a:custGeom>
              <a:avLst/>
              <a:gdLst/>
              <a:ahLst/>
              <a:cxnLst/>
              <a:rect l="l" t="t" r="r" b="b"/>
              <a:pathLst>
                <a:path w="201954" h="188364" extrusionOk="0">
                  <a:moveTo>
                    <a:pt x="38747" y="179586"/>
                  </a:moveTo>
                  <a:cubicBezTo>
                    <a:pt x="25065" y="164930"/>
                    <a:pt x="11014" y="113652"/>
                    <a:pt x="6889" y="88087"/>
                  </a:cubicBezTo>
                  <a:cubicBezTo>
                    <a:pt x="2764" y="62523"/>
                    <a:pt x="-9496" y="40707"/>
                    <a:pt x="13997" y="26199"/>
                  </a:cubicBezTo>
                  <a:cubicBezTo>
                    <a:pt x="37490" y="11692"/>
                    <a:pt x="116759" y="-4262"/>
                    <a:pt x="147846" y="1042"/>
                  </a:cubicBezTo>
                  <a:cubicBezTo>
                    <a:pt x="178933" y="6346"/>
                    <a:pt x="208932" y="41053"/>
                    <a:pt x="200518" y="58024"/>
                  </a:cubicBezTo>
                  <a:cubicBezTo>
                    <a:pt x="192104" y="74995"/>
                    <a:pt x="115951" y="83204"/>
                    <a:pt x="97361" y="102870"/>
                  </a:cubicBezTo>
                  <a:cubicBezTo>
                    <a:pt x="78771" y="122536"/>
                    <a:pt x="98748" y="163236"/>
                    <a:pt x="88979" y="176022"/>
                  </a:cubicBezTo>
                  <a:cubicBezTo>
                    <a:pt x="79210" y="188808"/>
                    <a:pt x="52429" y="194242"/>
                    <a:pt x="38747" y="179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14" name="Google Shape;4614;p207"/>
          <p:cNvGrpSpPr/>
          <p:nvPr/>
        </p:nvGrpSpPr>
        <p:grpSpPr>
          <a:xfrm>
            <a:off x="12111595" y="-4433144"/>
            <a:ext cx="9892880" cy="8839303"/>
            <a:chOff x="5937998" y="-2216572"/>
            <a:chExt cx="4946440" cy="4419652"/>
          </a:xfrm>
        </p:grpSpPr>
        <p:sp>
          <p:nvSpPr>
            <p:cNvPr id="4615" name="Google Shape;4615;p207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16" name="Google Shape;4616;p207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17" name="Google Shape;4617;p207"/>
          <p:cNvGrpSpPr/>
          <p:nvPr/>
        </p:nvGrpSpPr>
        <p:grpSpPr>
          <a:xfrm>
            <a:off x="-2538493" y="7316285"/>
            <a:ext cx="4890528" cy="4959475"/>
            <a:chOff x="-666750" y="1567027"/>
            <a:chExt cx="3000692" cy="3042996"/>
          </a:xfrm>
        </p:grpSpPr>
        <p:sp>
          <p:nvSpPr>
            <p:cNvPr id="4618" name="Google Shape;4618;p207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9" name="Google Shape;4619;p20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20" name="Google Shape;4620;p207"/>
          <p:cNvGrpSpPr/>
          <p:nvPr/>
        </p:nvGrpSpPr>
        <p:grpSpPr>
          <a:xfrm>
            <a:off x="12784357" y="-2344581"/>
            <a:ext cx="6085330" cy="3303572"/>
            <a:chOff x="-1912854" y="1922552"/>
            <a:chExt cx="3733790" cy="2026980"/>
          </a:xfrm>
        </p:grpSpPr>
        <p:sp>
          <p:nvSpPr>
            <p:cNvPr id="4621" name="Google Shape;4621;p207"/>
            <p:cNvSpPr/>
            <p:nvPr/>
          </p:nvSpPr>
          <p:spPr>
            <a:xfrm>
              <a:off x="-1912854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2" name="Google Shape;4622;p207"/>
            <p:cNvSpPr/>
            <p:nvPr/>
          </p:nvSpPr>
          <p:spPr>
            <a:xfrm>
              <a:off x="721843" y="2756130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23" name="Google Shape;4623;p207"/>
          <p:cNvGrpSpPr/>
          <p:nvPr/>
        </p:nvGrpSpPr>
        <p:grpSpPr>
          <a:xfrm>
            <a:off x="12365235" y="8555785"/>
            <a:ext cx="6121350" cy="3234625"/>
            <a:chOff x="254301" y="1567027"/>
            <a:chExt cx="3755890" cy="1984676"/>
          </a:xfrm>
        </p:grpSpPr>
        <p:sp>
          <p:nvSpPr>
            <p:cNvPr id="4624" name="Google Shape;4624;p207"/>
            <p:cNvSpPr/>
            <p:nvPr/>
          </p:nvSpPr>
          <p:spPr>
            <a:xfrm>
              <a:off x="1009499" y="156703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5" name="Google Shape;4625;p207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26" name="Google Shape;4626;p207"/>
          <p:cNvGrpSpPr/>
          <p:nvPr/>
        </p:nvGrpSpPr>
        <p:grpSpPr>
          <a:xfrm>
            <a:off x="-66590" y="-2224581"/>
            <a:ext cx="6681800" cy="4276072"/>
            <a:chOff x="-962045" y="1922552"/>
            <a:chExt cx="4099767" cy="2623679"/>
          </a:xfrm>
        </p:grpSpPr>
        <p:sp>
          <p:nvSpPr>
            <p:cNvPr id="4627" name="Google Shape;4627;p207"/>
            <p:cNvSpPr/>
            <p:nvPr/>
          </p:nvSpPr>
          <p:spPr>
            <a:xfrm>
              <a:off x="137030" y="1922552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8" name="Google Shape;4628;p207"/>
            <p:cNvSpPr/>
            <p:nvPr/>
          </p:nvSpPr>
          <p:spPr>
            <a:xfrm>
              <a:off x="-962045" y="335282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_1">
    <p:spTree>
      <p:nvGrpSpPr>
        <p:cNvPr id="1" name="Shape 46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0" name="Google Shape;4630;p208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631" name="Google Shape;4631;p208"/>
          <p:cNvSpPr txBox="1">
            <a:spLocks noGrp="1"/>
          </p:cNvSpPr>
          <p:nvPr>
            <p:ph type="subTitle" idx="1"/>
          </p:nvPr>
        </p:nvSpPr>
        <p:spPr>
          <a:xfrm>
            <a:off x="3662050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32" name="Google Shape;4632;p208"/>
          <p:cNvSpPr txBox="1">
            <a:spLocks noGrp="1"/>
          </p:cNvSpPr>
          <p:nvPr>
            <p:ph type="subTitle" idx="2"/>
          </p:nvPr>
        </p:nvSpPr>
        <p:spPr>
          <a:xfrm>
            <a:off x="9285601" y="3372232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33" name="Google Shape;4633;p208"/>
          <p:cNvSpPr txBox="1">
            <a:spLocks noGrp="1"/>
          </p:cNvSpPr>
          <p:nvPr>
            <p:ph type="subTitle" idx="3"/>
          </p:nvPr>
        </p:nvSpPr>
        <p:spPr>
          <a:xfrm>
            <a:off x="3662050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34" name="Google Shape;4634;p208"/>
          <p:cNvSpPr txBox="1">
            <a:spLocks noGrp="1"/>
          </p:cNvSpPr>
          <p:nvPr>
            <p:ph type="subTitle" idx="4"/>
          </p:nvPr>
        </p:nvSpPr>
        <p:spPr>
          <a:xfrm>
            <a:off x="9285601" y="563930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35" name="Google Shape;4635;p208"/>
          <p:cNvSpPr txBox="1">
            <a:spLocks noGrp="1"/>
          </p:cNvSpPr>
          <p:nvPr>
            <p:ph type="subTitle" idx="5"/>
          </p:nvPr>
        </p:nvSpPr>
        <p:spPr>
          <a:xfrm>
            <a:off x="366205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36" name="Google Shape;4636;p208"/>
          <p:cNvSpPr txBox="1">
            <a:spLocks noGrp="1"/>
          </p:cNvSpPr>
          <p:nvPr>
            <p:ph type="subTitle" idx="6"/>
          </p:nvPr>
        </p:nvSpPr>
        <p:spPr>
          <a:xfrm>
            <a:off x="9285612" y="2915032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37" name="Google Shape;4637;p208"/>
          <p:cNvSpPr txBox="1">
            <a:spLocks noGrp="1"/>
          </p:cNvSpPr>
          <p:nvPr>
            <p:ph type="subTitle" idx="7"/>
          </p:nvPr>
        </p:nvSpPr>
        <p:spPr>
          <a:xfrm>
            <a:off x="366205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38" name="Google Shape;4638;p208"/>
          <p:cNvSpPr txBox="1">
            <a:spLocks noGrp="1"/>
          </p:cNvSpPr>
          <p:nvPr>
            <p:ph type="subTitle" idx="8"/>
          </p:nvPr>
        </p:nvSpPr>
        <p:spPr>
          <a:xfrm>
            <a:off x="9285612" y="518210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39" name="Google Shape;4639;p208"/>
          <p:cNvSpPr txBox="1">
            <a:spLocks noGrp="1"/>
          </p:cNvSpPr>
          <p:nvPr>
            <p:ph type="subTitle" idx="9"/>
          </p:nvPr>
        </p:nvSpPr>
        <p:spPr>
          <a:xfrm>
            <a:off x="3662050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40" name="Google Shape;4640;p208"/>
          <p:cNvSpPr txBox="1">
            <a:spLocks noGrp="1"/>
          </p:cNvSpPr>
          <p:nvPr>
            <p:ph type="subTitle" idx="13"/>
          </p:nvPr>
        </p:nvSpPr>
        <p:spPr>
          <a:xfrm>
            <a:off x="9285601" y="7906357"/>
            <a:ext cx="53268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641" name="Google Shape;4641;p208"/>
          <p:cNvSpPr txBox="1">
            <a:spLocks noGrp="1"/>
          </p:cNvSpPr>
          <p:nvPr>
            <p:ph type="subTitle" idx="14"/>
          </p:nvPr>
        </p:nvSpPr>
        <p:spPr>
          <a:xfrm>
            <a:off x="366205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642" name="Google Shape;4642;p208"/>
          <p:cNvSpPr txBox="1">
            <a:spLocks noGrp="1"/>
          </p:cNvSpPr>
          <p:nvPr>
            <p:ph type="subTitle" idx="15"/>
          </p:nvPr>
        </p:nvSpPr>
        <p:spPr>
          <a:xfrm>
            <a:off x="9285612" y="7449157"/>
            <a:ext cx="5326800" cy="7098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Clr>
                <a:schemeClr val="accent1"/>
              </a:buClr>
              <a:buSzPts val="4000"/>
              <a:buFont typeface="Cairo"/>
              <a:buNone/>
              <a:defRPr sz="4000" b="1">
                <a:solidFill>
                  <a:schemeClr val="accent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grpSp>
        <p:nvGrpSpPr>
          <p:cNvPr id="4643" name="Google Shape;4643;p208"/>
          <p:cNvGrpSpPr/>
          <p:nvPr/>
        </p:nvGrpSpPr>
        <p:grpSpPr>
          <a:xfrm rot="-1364649">
            <a:off x="13217252" y="8914424"/>
            <a:ext cx="8792880" cy="7643727"/>
            <a:chOff x="5868774" y="-899147"/>
            <a:chExt cx="4396633" cy="3822031"/>
          </a:xfrm>
        </p:grpSpPr>
        <p:sp>
          <p:nvSpPr>
            <p:cNvPr id="4644" name="Google Shape;4644;p20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45" name="Google Shape;4645;p20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46" name="Google Shape;4646;p208"/>
          <p:cNvGrpSpPr/>
          <p:nvPr/>
        </p:nvGrpSpPr>
        <p:grpSpPr>
          <a:xfrm rot="-2927939">
            <a:off x="-5540131" y="8842648"/>
            <a:ext cx="8599192" cy="7787256"/>
            <a:chOff x="5784660" y="-970761"/>
            <a:chExt cx="4299614" cy="3893645"/>
          </a:xfrm>
        </p:grpSpPr>
        <p:sp>
          <p:nvSpPr>
            <p:cNvPr id="4647" name="Google Shape;4647;p20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48" name="Google Shape;4648;p208"/>
            <p:cNvSpPr/>
            <p:nvPr/>
          </p:nvSpPr>
          <p:spPr>
            <a:xfrm>
              <a:off x="5784660" y="-970761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49" name="Google Shape;4649;p208"/>
          <p:cNvGrpSpPr/>
          <p:nvPr/>
        </p:nvGrpSpPr>
        <p:grpSpPr>
          <a:xfrm rot="-173341">
            <a:off x="14479392" y="-2796003"/>
            <a:ext cx="8793009" cy="7643840"/>
            <a:chOff x="5868774" y="-899147"/>
            <a:chExt cx="4396633" cy="3822031"/>
          </a:xfrm>
        </p:grpSpPr>
        <p:sp>
          <p:nvSpPr>
            <p:cNvPr id="4650" name="Google Shape;4650;p20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51" name="Google Shape;4651;p20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52" name="Google Shape;4652;p208"/>
          <p:cNvGrpSpPr/>
          <p:nvPr/>
        </p:nvGrpSpPr>
        <p:grpSpPr>
          <a:xfrm rot="7787938">
            <a:off x="-4504168" y="-6155108"/>
            <a:ext cx="8793322" cy="7644112"/>
            <a:chOff x="5868774" y="-899147"/>
            <a:chExt cx="4396633" cy="3822031"/>
          </a:xfrm>
        </p:grpSpPr>
        <p:sp>
          <p:nvSpPr>
            <p:cNvPr id="4653" name="Google Shape;4653;p208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54" name="Google Shape;4654;p208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55" name="Google Shape;4655;p208"/>
          <p:cNvGrpSpPr/>
          <p:nvPr/>
        </p:nvGrpSpPr>
        <p:grpSpPr>
          <a:xfrm>
            <a:off x="-2798943" y="7816635"/>
            <a:ext cx="4890528" cy="4959475"/>
            <a:chOff x="-666750" y="1567027"/>
            <a:chExt cx="3000692" cy="3042996"/>
          </a:xfrm>
        </p:grpSpPr>
        <p:sp>
          <p:nvSpPr>
            <p:cNvPr id="4656" name="Google Shape;4656;p208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7" name="Google Shape;4657;p208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58" name="Google Shape;4658;p208"/>
          <p:cNvGrpSpPr/>
          <p:nvPr/>
        </p:nvGrpSpPr>
        <p:grpSpPr>
          <a:xfrm>
            <a:off x="14764785" y="-256740"/>
            <a:ext cx="4784009" cy="4197492"/>
            <a:chOff x="-2107247" y="1917683"/>
            <a:chExt cx="2935335" cy="2575465"/>
          </a:xfrm>
        </p:grpSpPr>
        <p:sp>
          <p:nvSpPr>
            <p:cNvPr id="4659" name="Google Shape;4659;p208"/>
            <p:cNvSpPr/>
            <p:nvPr/>
          </p:nvSpPr>
          <p:spPr>
            <a:xfrm flipH="1">
              <a:off x="-1124563" y="2508455"/>
              <a:ext cx="1952651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0" name="Google Shape;4660;p208"/>
            <p:cNvSpPr/>
            <p:nvPr/>
          </p:nvSpPr>
          <p:spPr>
            <a:xfrm>
              <a:off x="-2107247" y="1917683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2_1">
    <p:spTree>
      <p:nvGrpSpPr>
        <p:cNvPr id="1" name="Shape 4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62" name="Google Shape;4662;p209"/>
          <p:cNvGrpSpPr/>
          <p:nvPr/>
        </p:nvGrpSpPr>
        <p:grpSpPr>
          <a:xfrm>
            <a:off x="-3806429" y="-4192795"/>
            <a:ext cx="10631200" cy="9222000"/>
            <a:chOff x="-1896339" y="-1602398"/>
            <a:chExt cx="5315600" cy="4611000"/>
          </a:xfrm>
        </p:grpSpPr>
        <p:sp>
          <p:nvSpPr>
            <p:cNvPr id="4663" name="Google Shape;4663;p209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64" name="Google Shape;4664;p209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65" name="Google Shape;4665;p209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4666" name="Google Shape;4666;p209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67" name="Google Shape;4667;p209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68" name="Google Shape;4668;p209"/>
          <p:cNvGrpSpPr/>
          <p:nvPr/>
        </p:nvGrpSpPr>
        <p:grpSpPr>
          <a:xfrm>
            <a:off x="12495284" y="5411052"/>
            <a:ext cx="11704782" cy="11935011"/>
            <a:chOff x="6206442" y="2492651"/>
            <a:chExt cx="5852391" cy="5967505"/>
          </a:xfrm>
        </p:grpSpPr>
        <p:sp>
          <p:nvSpPr>
            <p:cNvPr id="4669" name="Google Shape;4669;p209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70" name="Google Shape;4670;p209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71" name="Google Shape;4671;p209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4672" name="Google Shape;4672;p209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73" name="Google Shape;4673;p209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74" name="Google Shape;4674;p209"/>
          <p:cNvGrpSpPr/>
          <p:nvPr/>
        </p:nvGrpSpPr>
        <p:grpSpPr>
          <a:xfrm>
            <a:off x="16527782" y="-219715"/>
            <a:ext cx="4890528" cy="5083075"/>
            <a:chOff x="-616191" y="1491189"/>
            <a:chExt cx="3000692" cy="3118833"/>
          </a:xfrm>
        </p:grpSpPr>
        <p:sp>
          <p:nvSpPr>
            <p:cNvPr id="4675" name="Google Shape;4675;p209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6" name="Google Shape;4676;p209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677" name="Google Shape;4677;p209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678" name="Google Shape;4678;p209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4679" name="Google Shape;4679;p209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0" name="Google Shape;4680;p209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">
    <p:spTree>
      <p:nvGrpSpPr>
        <p:cNvPr id="1" name="Shape 4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2" name="Google Shape;4682;p210"/>
          <p:cNvSpPr txBox="1">
            <a:spLocks noGrp="1"/>
          </p:cNvSpPr>
          <p:nvPr>
            <p:ph type="title"/>
          </p:nvPr>
        </p:nvSpPr>
        <p:spPr>
          <a:xfrm>
            <a:off x="1440000" y="8900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683" name="Google Shape;4683;p210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4684" name="Google Shape;4684;p210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85" name="Google Shape;4685;p210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86" name="Google Shape;4686;p210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687" name="Google Shape;4687;p210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688" name="Google Shape;4688;p210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689" name="Google Shape;4689;p210"/>
          <p:cNvGrpSpPr/>
          <p:nvPr/>
        </p:nvGrpSpPr>
        <p:grpSpPr>
          <a:xfrm>
            <a:off x="16321832" y="3399085"/>
            <a:ext cx="4890528" cy="4959475"/>
            <a:chOff x="-666750" y="1567027"/>
            <a:chExt cx="3000692" cy="3042996"/>
          </a:xfrm>
        </p:grpSpPr>
        <p:sp>
          <p:nvSpPr>
            <p:cNvPr id="4690" name="Google Shape;4690;p210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1" name="Google Shape;4691;p210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92" name="Google Shape;4692;p210"/>
          <p:cNvGrpSpPr/>
          <p:nvPr/>
        </p:nvGrpSpPr>
        <p:grpSpPr>
          <a:xfrm>
            <a:off x="-3611018" y="468544"/>
            <a:ext cx="5700796" cy="8783265"/>
            <a:chOff x="-1805509" y="234272"/>
            <a:chExt cx="2850398" cy="4391633"/>
          </a:xfrm>
        </p:grpSpPr>
        <p:grpSp>
          <p:nvGrpSpPr>
            <p:cNvPr id="4693" name="Google Shape;4693;p210"/>
            <p:cNvGrpSpPr/>
            <p:nvPr/>
          </p:nvGrpSpPr>
          <p:grpSpPr>
            <a:xfrm>
              <a:off x="-1805509" y="1507217"/>
              <a:ext cx="2445264" cy="3118687"/>
              <a:chOff x="-1163927" y="977077"/>
              <a:chExt cx="3000692" cy="3827080"/>
            </a:xfrm>
          </p:grpSpPr>
          <p:sp>
            <p:nvSpPr>
              <p:cNvPr id="4694" name="Google Shape;4694;p210"/>
              <p:cNvSpPr/>
              <p:nvPr/>
            </p:nvSpPr>
            <p:spPr>
              <a:xfrm>
                <a:off x="-1163927" y="2819487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5" name="Google Shape;4695;p210"/>
              <p:cNvSpPr/>
              <p:nvPr/>
            </p:nvSpPr>
            <p:spPr>
              <a:xfrm>
                <a:off x="591367" y="97707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696" name="Google Shape;4696;p210"/>
            <p:cNvSpPr/>
            <p:nvPr/>
          </p:nvSpPr>
          <p:spPr>
            <a:xfrm rot="10800000">
              <a:off x="-1400359" y="234272"/>
              <a:ext cx="2445248" cy="1617297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CUSTOM_12_1_1">
    <p:spTree>
      <p:nvGrpSpPr>
        <p:cNvPr id="1" name="Shape 4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98" name="Google Shape;4698;p211"/>
          <p:cNvGrpSpPr/>
          <p:nvPr/>
        </p:nvGrpSpPr>
        <p:grpSpPr>
          <a:xfrm>
            <a:off x="-3806429" y="-4852045"/>
            <a:ext cx="10631200" cy="9222000"/>
            <a:chOff x="-1896339" y="-1602398"/>
            <a:chExt cx="5315600" cy="4611000"/>
          </a:xfrm>
        </p:grpSpPr>
        <p:sp>
          <p:nvSpPr>
            <p:cNvPr id="4699" name="Google Shape;4699;p211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00" name="Google Shape;4700;p211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01" name="Google Shape;4701;p211"/>
          <p:cNvGrpSpPr/>
          <p:nvPr/>
        </p:nvGrpSpPr>
        <p:grpSpPr>
          <a:xfrm rot="509636">
            <a:off x="-6897881" y="4795416"/>
            <a:ext cx="12904258" cy="12039526"/>
            <a:chOff x="-3609850" y="2466465"/>
            <a:chExt cx="6452334" cy="6019955"/>
          </a:xfrm>
        </p:grpSpPr>
        <p:sp>
          <p:nvSpPr>
            <p:cNvPr id="4702" name="Google Shape;4702;p211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03" name="Google Shape;4703;p211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04" name="Google Shape;4704;p211"/>
          <p:cNvGrpSpPr/>
          <p:nvPr/>
        </p:nvGrpSpPr>
        <p:grpSpPr>
          <a:xfrm rot="1687706">
            <a:off x="10680804" y="5894304"/>
            <a:ext cx="11703548" cy="11933753"/>
            <a:chOff x="6206442" y="2492651"/>
            <a:chExt cx="5852391" cy="5967505"/>
          </a:xfrm>
        </p:grpSpPr>
        <p:sp>
          <p:nvSpPr>
            <p:cNvPr id="4705" name="Google Shape;4705;p211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06" name="Google Shape;4706;p211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07" name="Google Shape;4707;p211"/>
          <p:cNvGrpSpPr/>
          <p:nvPr/>
        </p:nvGrpSpPr>
        <p:grpSpPr>
          <a:xfrm rot="-1401621">
            <a:off x="9974464" y="-5574658"/>
            <a:ext cx="9892565" cy="8839021"/>
            <a:chOff x="5937998" y="-2216572"/>
            <a:chExt cx="4946440" cy="4419652"/>
          </a:xfrm>
        </p:grpSpPr>
        <p:sp>
          <p:nvSpPr>
            <p:cNvPr id="4708" name="Google Shape;4708;p211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09" name="Google Shape;4709;p211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10" name="Google Shape;4710;p211"/>
          <p:cNvGrpSpPr/>
          <p:nvPr/>
        </p:nvGrpSpPr>
        <p:grpSpPr>
          <a:xfrm>
            <a:off x="16527782" y="3570935"/>
            <a:ext cx="4890528" cy="5083075"/>
            <a:chOff x="-616191" y="1491189"/>
            <a:chExt cx="3000692" cy="3118833"/>
          </a:xfrm>
        </p:grpSpPr>
        <p:sp>
          <p:nvSpPr>
            <p:cNvPr id="4711" name="Google Shape;4711;p211"/>
            <p:cNvSpPr/>
            <p:nvPr/>
          </p:nvSpPr>
          <p:spPr>
            <a:xfrm>
              <a:off x="-616191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2" name="Google Shape;4712;p211"/>
            <p:cNvSpPr/>
            <p:nvPr/>
          </p:nvSpPr>
          <p:spPr>
            <a:xfrm>
              <a:off x="-217598" y="1491189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13" name="Google Shape;4713;p211"/>
          <p:cNvSpPr txBox="1">
            <a:spLocks noGrp="1"/>
          </p:cNvSpPr>
          <p:nvPr>
            <p:ph type="title"/>
          </p:nvPr>
        </p:nvSpPr>
        <p:spPr>
          <a:xfrm>
            <a:off x="3404100" y="8900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grpSp>
        <p:nvGrpSpPr>
          <p:cNvPr id="4714" name="Google Shape;4714;p211"/>
          <p:cNvGrpSpPr/>
          <p:nvPr/>
        </p:nvGrpSpPr>
        <p:grpSpPr>
          <a:xfrm>
            <a:off x="-659365" y="6608360"/>
            <a:ext cx="5623857" cy="5591292"/>
            <a:chOff x="448128" y="1086692"/>
            <a:chExt cx="3450642" cy="3430662"/>
          </a:xfrm>
        </p:grpSpPr>
        <p:sp>
          <p:nvSpPr>
            <p:cNvPr id="4715" name="Google Shape;4715;p211"/>
            <p:cNvSpPr/>
            <p:nvPr/>
          </p:nvSpPr>
          <p:spPr>
            <a:xfrm flipH="1">
              <a:off x="684174" y="2532661"/>
              <a:ext cx="3214597" cy="1984692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6" name="Google Shape;4716;p211"/>
            <p:cNvSpPr/>
            <p:nvPr/>
          </p:nvSpPr>
          <p:spPr>
            <a:xfrm>
              <a:off x="448128" y="1086692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47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8" name="Google Shape;4718;p212"/>
          <p:cNvSpPr txBox="1">
            <a:spLocks noGrp="1"/>
          </p:cNvSpPr>
          <p:nvPr>
            <p:ph type="title"/>
          </p:nvPr>
        </p:nvSpPr>
        <p:spPr>
          <a:xfrm>
            <a:off x="4695900" y="1167275"/>
            <a:ext cx="8896200" cy="2447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17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9pPr>
          </a:lstStyle>
          <a:p>
            <a:endParaRPr/>
          </a:p>
        </p:txBody>
      </p:sp>
      <p:sp>
        <p:nvSpPr>
          <p:cNvPr id="4719" name="Google Shape;4719;p212"/>
          <p:cNvSpPr txBox="1">
            <a:spLocks noGrp="1"/>
          </p:cNvSpPr>
          <p:nvPr>
            <p:ph type="subTitle" idx="1"/>
          </p:nvPr>
        </p:nvSpPr>
        <p:spPr>
          <a:xfrm>
            <a:off x="4695950" y="3256625"/>
            <a:ext cx="8896200" cy="2245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lnSpc>
                <a:spcPct val="100000"/>
              </a:lnSpc>
              <a:spcBef>
                <a:spcPts val="320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lnSpc>
                <a:spcPct val="100000"/>
              </a:lnSpc>
              <a:spcBef>
                <a:spcPts val="3200"/>
              </a:spcBef>
              <a:spcAft>
                <a:spcPts val="320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720" name="Google Shape;4720;p212"/>
          <p:cNvSpPr txBox="1"/>
          <p:nvPr/>
        </p:nvSpPr>
        <p:spPr>
          <a:xfrm>
            <a:off x="5949150" y="6600625"/>
            <a:ext cx="6389400" cy="152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US" sz="2200" b="1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CREDITS: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This presentation template was created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includes icons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, and infographics &amp; images by </a:t>
            </a:r>
            <a:r>
              <a:rPr lang="en-US" sz="2200" b="1">
                <a:solidFill>
                  <a:schemeClr val="dk1"/>
                </a:solidFill>
                <a:uFill>
                  <a:noFill/>
                </a:uFill>
                <a:latin typeface="Arimo"/>
                <a:ea typeface="Arimo"/>
                <a:cs typeface="Arimo"/>
                <a:sym typeface="Arim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-US" sz="22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endParaRPr sz="2200" b="1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grpSp>
        <p:nvGrpSpPr>
          <p:cNvPr id="4721" name="Google Shape;4721;p212"/>
          <p:cNvGrpSpPr/>
          <p:nvPr/>
        </p:nvGrpSpPr>
        <p:grpSpPr>
          <a:xfrm rot="1847332">
            <a:off x="-1897465" y="-3408216"/>
            <a:ext cx="6647836" cy="6736377"/>
            <a:chOff x="-104300" y="-369425"/>
            <a:chExt cx="3323761" cy="3368030"/>
          </a:xfrm>
        </p:grpSpPr>
        <p:sp>
          <p:nvSpPr>
            <p:cNvPr id="4722" name="Google Shape;4722;p212"/>
            <p:cNvSpPr/>
            <p:nvPr/>
          </p:nvSpPr>
          <p:spPr>
            <a:xfrm>
              <a:off x="-76174" y="-195499"/>
              <a:ext cx="3295634" cy="3194104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3" name="Google Shape;4723;p212"/>
            <p:cNvSpPr/>
            <p:nvPr/>
          </p:nvSpPr>
          <p:spPr>
            <a:xfrm>
              <a:off x="-104300" y="-369425"/>
              <a:ext cx="3323752" cy="3221355"/>
            </a:xfrm>
            <a:custGeom>
              <a:avLst/>
              <a:gdLst/>
              <a:ahLst/>
              <a:cxnLst/>
              <a:rect l="l" t="t" r="r" b="b"/>
              <a:pathLst>
                <a:path w="30814" h="29864" extrusionOk="0">
                  <a:moveTo>
                    <a:pt x="1" y="1"/>
                  </a:moveTo>
                  <a:lnTo>
                    <a:pt x="72" y="29779"/>
                  </a:lnTo>
                  <a:cubicBezTo>
                    <a:pt x="411" y="29836"/>
                    <a:pt x="761" y="29863"/>
                    <a:pt x="1115" y="29863"/>
                  </a:cubicBezTo>
                  <a:cubicBezTo>
                    <a:pt x="3545" y="29863"/>
                    <a:pt x="6179" y="28559"/>
                    <a:pt x="7066" y="26371"/>
                  </a:cubicBezTo>
                  <a:cubicBezTo>
                    <a:pt x="11295" y="15916"/>
                    <a:pt x="26799" y="21250"/>
                    <a:pt x="29074" y="13525"/>
                  </a:cubicBezTo>
                  <a:cubicBezTo>
                    <a:pt x="30814" y="7637"/>
                    <a:pt x="23079" y="4604"/>
                    <a:pt x="2363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24" name="Google Shape;4724;p212"/>
          <p:cNvGrpSpPr/>
          <p:nvPr/>
        </p:nvGrpSpPr>
        <p:grpSpPr>
          <a:xfrm rot="-6974377">
            <a:off x="11003031" y="9626944"/>
            <a:ext cx="8792746" cy="7643611"/>
            <a:chOff x="5868774" y="-899147"/>
            <a:chExt cx="4396633" cy="3822031"/>
          </a:xfrm>
        </p:grpSpPr>
        <p:sp>
          <p:nvSpPr>
            <p:cNvPr id="4725" name="Google Shape;4725;p2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26" name="Google Shape;4726;p21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27" name="Google Shape;4727;p212"/>
          <p:cNvGrpSpPr/>
          <p:nvPr/>
        </p:nvGrpSpPr>
        <p:grpSpPr>
          <a:xfrm rot="-2927939">
            <a:off x="164101" y="9586586"/>
            <a:ext cx="8793228" cy="7644030"/>
            <a:chOff x="5868774" y="-899147"/>
            <a:chExt cx="4396633" cy="3822031"/>
          </a:xfrm>
        </p:grpSpPr>
        <p:sp>
          <p:nvSpPr>
            <p:cNvPr id="4728" name="Google Shape;4728;p2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29" name="Google Shape;4729;p21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30" name="Google Shape;4730;p212"/>
          <p:cNvGrpSpPr/>
          <p:nvPr/>
        </p:nvGrpSpPr>
        <p:grpSpPr>
          <a:xfrm>
            <a:off x="1746957" y="7057744"/>
            <a:ext cx="4890528" cy="5355815"/>
            <a:chOff x="-666750" y="1323843"/>
            <a:chExt cx="3000692" cy="3286179"/>
          </a:xfrm>
        </p:grpSpPr>
        <p:sp>
          <p:nvSpPr>
            <p:cNvPr id="4731" name="Google Shape;4731;p21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2" name="Google Shape;4732;p212"/>
            <p:cNvSpPr/>
            <p:nvPr/>
          </p:nvSpPr>
          <p:spPr>
            <a:xfrm rot="-1174900">
              <a:off x="441320" y="1473514"/>
              <a:ext cx="1099101" cy="1193410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33" name="Google Shape;4733;p212"/>
          <p:cNvGrpSpPr/>
          <p:nvPr/>
        </p:nvGrpSpPr>
        <p:grpSpPr>
          <a:xfrm>
            <a:off x="1426457" y="-2519765"/>
            <a:ext cx="4890528" cy="4959475"/>
            <a:chOff x="-666750" y="1567027"/>
            <a:chExt cx="3000692" cy="3042996"/>
          </a:xfrm>
        </p:grpSpPr>
        <p:sp>
          <p:nvSpPr>
            <p:cNvPr id="4734" name="Google Shape;4734;p212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5" name="Google Shape;4735;p212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36" name="Google Shape;4736;p212"/>
          <p:cNvSpPr/>
          <p:nvPr/>
        </p:nvSpPr>
        <p:spPr>
          <a:xfrm rot="1303356" flipH="1">
            <a:off x="13296906" y="8550442"/>
            <a:ext cx="1653151" cy="1945005"/>
          </a:xfrm>
          <a:custGeom>
            <a:avLst/>
            <a:gdLst/>
            <a:ahLst/>
            <a:cxnLst/>
            <a:rect l="l" t="t" r="r" b="b"/>
            <a:pathLst>
              <a:path w="4988" h="5416" extrusionOk="0">
                <a:moveTo>
                  <a:pt x="4532" y="0"/>
                </a:moveTo>
                <a:lnTo>
                  <a:pt x="4532" y="0"/>
                </a:lnTo>
                <a:cubicBezTo>
                  <a:pt x="4586" y="526"/>
                  <a:pt x="4514" y="1115"/>
                  <a:pt x="4148" y="1508"/>
                </a:cubicBezTo>
                <a:cubicBezTo>
                  <a:pt x="3827" y="1847"/>
                  <a:pt x="3346" y="1980"/>
                  <a:pt x="2882" y="2016"/>
                </a:cubicBezTo>
                <a:cubicBezTo>
                  <a:pt x="2418" y="2061"/>
                  <a:pt x="1954" y="2025"/>
                  <a:pt x="1490" y="2105"/>
                </a:cubicBezTo>
                <a:cubicBezTo>
                  <a:pt x="1035" y="2177"/>
                  <a:pt x="562" y="2391"/>
                  <a:pt x="330" y="2792"/>
                </a:cubicBezTo>
                <a:cubicBezTo>
                  <a:pt x="0" y="3345"/>
                  <a:pt x="241" y="4086"/>
                  <a:pt x="696" y="4532"/>
                </a:cubicBezTo>
                <a:cubicBezTo>
                  <a:pt x="1160" y="4987"/>
                  <a:pt x="1784" y="5201"/>
                  <a:pt x="2391" y="5415"/>
                </a:cubicBezTo>
                <a:cubicBezTo>
                  <a:pt x="2114" y="5228"/>
                  <a:pt x="1775" y="4969"/>
                  <a:pt x="1526" y="4746"/>
                </a:cubicBezTo>
                <a:cubicBezTo>
                  <a:pt x="1383" y="4621"/>
                  <a:pt x="1240" y="4478"/>
                  <a:pt x="1160" y="4300"/>
                </a:cubicBezTo>
                <a:cubicBezTo>
                  <a:pt x="973" y="3872"/>
                  <a:pt x="1231" y="3345"/>
                  <a:pt x="1624" y="3078"/>
                </a:cubicBezTo>
                <a:cubicBezTo>
                  <a:pt x="2016" y="2819"/>
                  <a:pt x="2507" y="2748"/>
                  <a:pt x="2971" y="2685"/>
                </a:cubicBezTo>
                <a:cubicBezTo>
                  <a:pt x="3444" y="2623"/>
                  <a:pt x="3934" y="2543"/>
                  <a:pt x="4318" y="2275"/>
                </a:cubicBezTo>
                <a:cubicBezTo>
                  <a:pt x="4675" y="2025"/>
                  <a:pt x="4907" y="1615"/>
                  <a:pt x="4942" y="1187"/>
                </a:cubicBezTo>
                <a:cubicBezTo>
                  <a:pt x="4987" y="758"/>
                  <a:pt x="4835" y="303"/>
                  <a:pt x="4532" y="0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37" name="Google Shape;4737;p212"/>
          <p:cNvGrpSpPr/>
          <p:nvPr/>
        </p:nvGrpSpPr>
        <p:grpSpPr>
          <a:xfrm rot="8885216">
            <a:off x="11973967" y="-6452263"/>
            <a:ext cx="8792735" cy="7643601"/>
            <a:chOff x="5868774" y="-899147"/>
            <a:chExt cx="4396633" cy="3822031"/>
          </a:xfrm>
        </p:grpSpPr>
        <p:sp>
          <p:nvSpPr>
            <p:cNvPr id="4738" name="Google Shape;4738;p212"/>
            <p:cNvSpPr/>
            <p:nvPr/>
          </p:nvSpPr>
          <p:spPr>
            <a:xfrm>
              <a:off x="5868774" y="-830916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39" name="Google Shape;4739;p212"/>
            <p:cNvSpPr/>
            <p:nvPr/>
          </p:nvSpPr>
          <p:spPr>
            <a:xfrm>
              <a:off x="6049906" y="-899147"/>
              <a:ext cx="4215500" cy="3753800"/>
            </a:xfrm>
            <a:custGeom>
              <a:avLst/>
              <a:gdLst/>
              <a:ahLst/>
              <a:cxnLst/>
              <a:rect l="l" t="t" r="r" b="b"/>
              <a:pathLst>
                <a:path w="168620" h="150152" extrusionOk="0">
                  <a:moveTo>
                    <a:pt x="11204" y="7329"/>
                  </a:moveTo>
                  <a:cubicBezTo>
                    <a:pt x="27587" y="-2704"/>
                    <a:pt x="82296" y="-545"/>
                    <a:pt x="107978" y="2757"/>
                  </a:cubicBezTo>
                  <a:cubicBezTo>
                    <a:pt x="133661" y="6059"/>
                    <a:pt x="157270" y="5424"/>
                    <a:pt x="165299" y="27141"/>
                  </a:cubicBezTo>
                  <a:cubicBezTo>
                    <a:pt x="173329" y="48858"/>
                    <a:pt x="165426" y="113247"/>
                    <a:pt x="156155" y="133059"/>
                  </a:cubicBezTo>
                  <a:cubicBezTo>
                    <a:pt x="146884" y="152871"/>
                    <a:pt x="122402" y="152871"/>
                    <a:pt x="109673" y="146013"/>
                  </a:cubicBezTo>
                  <a:cubicBezTo>
                    <a:pt x="96945" y="139155"/>
                    <a:pt x="96450" y="105754"/>
                    <a:pt x="79784" y="91911"/>
                  </a:cubicBezTo>
                  <a:cubicBezTo>
                    <a:pt x="63119" y="78068"/>
                    <a:pt x="21110" y="77052"/>
                    <a:pt x="9680" y="62955"/>
                  </a:cubicBezTo>
                  <a:cubicBezTo>
                    <a:pt x="-1750" y="48858"/>
                    <a:pt x="-5179" y="17362"/>
                    <a:pt x="11204" y="7329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4740" name="Google Shape;4740;p212"/>
          <p:cNvSpPr/>
          <p:nvPr/>
        </p:nvSpPr>
        <p:spPr>
          <a:xfrm>
            <a:off x="13592107" y="-1657331"/>
            <a:ext cx="4890496" cy="3234594"/>
          </a:xfrm>
          <a:custGeom>
            <a:avLst/>
            <a:gdLst/>
            <a:ahLst/>
            <a:cxnLst/>
            <a:rect l="l" t="t" r="r" b="b"/>
            <a:pathLst>
              <a:path w="13618" h="9007" extrusionOk="0">
                <a:moveTo>
                  <a:pt x="11993" y="1"/>
                </a:moveTo>
                <a:cubicBezTo>
                  <a:pt x="10991" y="1"/>
                  <a:pt x="9827" y="496"/>
                  <a:pt x="9827" y="496"/>
                </a:cubicBezTo>
                <a:cubicBezTo>
                  <a:pt x="10085" y="472"/>
                  <a:pt x="10311" y="458"/>
                  <a:pt x="10506" y="458"/>
                </a:cubicBezTo>
                <a:cubicBezTo>
                  <a:pt x="11112" y="458"/>
                  <a:pt x="11415" y="597"/>
                  <a:pt x="11442" y="1022"/>
                </a:cubicBezTo>
                <a:cubicBezTo>
                  <a:pt x="11487" y="1816"/>
                  <a:pt x="4448" y="1460"/>
                  <a:pt x="4046" y="2548"/>
                </a:cubicBezTo>
                <a:cubicBezTo>
                  <a:pt x="3654" y="3636"/>
                  <a:pt x="6910" y="3663"/>
                  <a:pt x="3841" y="4341"/>
                </a:cubicBezTo>
                <a:cubicBezTo>
                  <a:pt x="1005" y="4978"/>
                  <a:pt x="1" y="8059"/>
                  <a:pt x="2291" y="8059"/>
                </a:cubicBezTo>
                <a:cubicBezTo>
                  <a:pt x="2472" y="8059"/>
                  <a:pt x="2673" y="8040"/>
                  <a:pt x="2896" y="7999"/>
                </a:cubicBezTo>
                <a:cubicBezTo>
                  <a:pt x="4020" y="7792"/>
                  <a:pt x="4897" y="7710"/>
                  <a:pt x="5580" y="7710"/>
                </a:cubicBezTo>
                <a:cubicBezTo>
                  <a:pt x="8289" y="7710"/>
                  <a:pt x="7954" y="9007"/>
                  <a:pt x="7954" y="9007"/>
                </a:cubicBezTo>
                <a:cubicBezTo>
                  <a:pt x="9203" y="6250"/>
                  <a:pt x="3565" y="7374"/>
                  <a:pt x="3582" y="6214"/>
                </a:cubicBezTo>
                <a:cubicBezTo>
                  <a:pt x="3609" y="5233"/>
                  <a:pt x="7695" y="4957"/>
                  <a:pt x="8382" y="4091"/>
                </a:cubicBezTo>
                <a:cubicBezTo>
                  <a:pt x="9078" y="3226"/>
                  <a:pt x="5920" y="3056"/>
                  <a:pt x="6223" y="2477"/>
                </a:cubicBezTo>
                <a:cubicBezTo>
                  <a:pt x="6313" y="2308"/>
                  <a:pt x="7007" y="2286"/>
                  <a:pt x="7931" y="2286"/>
                </a:cubicBezTo>
                <a:cubicBezTo>
                  <a:pt x="8250" y="2286"/>
                  <a:pt x="8597" y="2289"/>
                  <a:pt x="8957" y="2289"/>
                </a:cubicBezTo>
                <a:cubicBezTo>
                  <a:pt x="11078" y="2289"/>
                  <a:pt x="13618" y="2199"/>
                  <a:pt x="13387" y="951"/>
                </a:cubicBezTo>
                <a:cubicBezTo>
                  <a:pt x="13255" y="220"/>
                  <a:pt x="12660" y="1"/>
                  <a:pt x="11993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7">
    <p:spTree>
      <p:nvGrpSpPr>
        <p:cNvPr id="1" name="Shape 4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42" name="Google Shape;4742;p213"/>
          <p:cNvGrpSpPr/>
          <p:nvPr/>
        </p:nvGrpSpPr>
        <p:grpSpPr>
          <a:xfrm>
            <a:off x="-2972779" y="7272705"/>
            <a:ext cx="10447875" cy="9450600"/>
            <a:chOff x="-1896339" y="-1716698"/>
            <a:chExt cx="5223938" cy="4725300"/>
          </a:xfrm>
        </p:grpSpPr>
        <p:sp>
          <p:nvSpPr>
            <p:cNvPr id="4743" name="Google Shape;4743;p213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44" name="Google Shape;4744;p213"/>
            <p:cNvSpPr/>
            <p:nvPr/>
          </p:nvSpPr>
          <p:spPr>
            <a:xfrm rot="5400000">
              <a:off x="-1544039" y="-19773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45" name="Google Shape;4745;p213"/>
          <p:cNvGrpSpPr/>
          <p:nvPr/>
        </p:nvGrpSpPr>
        <p:grpSpPr>
          <a:xfrm>
            <a:off x="11498484" y="1670602"/>
            <a:ext cx="11704782" cy="11935011"/>
            <a:chOff x="6206442" y="2492651"/>
            <a:chExt cx="5852391" cy="5967505"/>
          </a:xfrm>
        </p:grpSpPr>
        <p:sp>
          <p:nvSpPr>
            <p:cNvPr id="4746" name="Google Shape;4746;p213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47" name="Google Shape;4747;p213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48" name="Google Shape;4748;p213"/>
          <p:cNvGrpSpPr/>
          <p:nvPr/>
        </p:nvGrpSpPr>
        <p:grpSpPr>
          <a:xfrm>
            <a:off x="-575118" y="6129685"/>
            <a:ext cx="4890528" cy="4959475"/>
            <a:chOff x="-666750" y="1567027"/>
            <a:chExt cx="3000692" cy="3042996"/>
          </a:xfrm>
        </p:grpSpPr>
        <p:sp>
          <p:nvSpPr>
            <p:cNvPr id="4749" name="Google Shape;4749;p21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0" name="Google Shape;4750;p21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51" name="Google Shape;4751;p213"/>
          <p:cNvGrpSpPr/>
          <p:nvPr/>
        </p:nvGrpSpPr>
        <p:grpSpPr>
          <a:xfrm>
            <a:off x="13397482" y="5327535"/>
            <a:ext cx="4890528" cy="4959475"/>
            <a:chOff x="-666750" y="1567027"/>
            <a:chExt cx="3000692" cy="3042996"/>
          </a:xfrm>
        </p:grpSpPr>
        <p:sp>
          <p:nvSpPr>
            <p:cNvPr id="4752" name="Google Shape;4752;p213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3" name="Google Shape;4753;p213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">
    <p:spTree>
      <p:nvGrpSpPr>
        <p:cNvPr id="1" name="Shape 47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55" name="Google Shape;4755;p214"/>
          <p:cNvGrpSpPr/>
          <p:nvPr/>
        </p:nvGrpSpPr>
        <p:grpSpPr>
          <a:xfrm>
            <a:off x="-3792679" y="-3204795"/>
            <a:ext cx="10631200" cy="9222000"/>
            <a:chOff x="-1896339" y="-1602398"/>
            <a:chExt cx="5315600" cy="4611000"/>
          </a:xfrm>
        </p:grpSpPr>
        <p:sp>
          <p:nvSpPr>
            <p:cNvPr id="4756" name="Google Shape;4756;p214"/>
            <p:cNvSpPr/>
            <p:nvPr/>
          </p:nvSpPr>
          <p:spPr>
            <a:xfrm rot="5400000">
              <a:off x="-1635702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57" name="Google Shape;4757;p214"/>
            <p:cNvSpPr/>
            <p:nvPr/>
          </p:nvSpPr>
          <p:spPr>
            <a:xfrm rot="5400000">
              <a:off x="-1452377" y="-1863035"/>
              <a:ext cx="4611000" cy="5132275"/>
            </a:xfrm>
            <a:custGeom>
              <a:avLst/>
              <a:gdLst/>
              <a:ahLst/>
              <a:cxnLst/>
              <a:rect l="l" t="t" r="r" b="b"/>
              <a:pathLst>
                <a:path w="184440" h="205291" extrusionOk="0">
                  <a:moveTo>
                    <a:pt x="175662" y="168485"/>
                  </a:moveTo>
                  <a:cubicBezTo>
                    <a:pt x="161006" y="182167"/>
                    <a:pt x="109728" y="196218"/>
                    <a:pt x="84163" y="200343"/>
                  </a:cubicBezTo>
                  <a:cubicBezTo>
                    <a:pt x="58599" y="204468"/>
                    <a:pt x="36140" y="211780"/>
                    <a:pt x="22275" y="193235"/>
                  </a:cubicBezTo>
                  <a:cubicBezTo>
                    <a:pt x="8410" y="174690"/>
                    <a:pt x="-3550" y="121256"/>
                    <a:pt x="973" y="89074"/>
                  </a:cubicBezTo>
                  <a:cubicBezTo>
                    <a:pt x="5497" y="56892"/>
                    <a:pt x="33087" y="-3323"/>
                    <a:pt x="49416" y="143"/>
                  </a:cubicBezTo>
                  <a:cubicBezTo>
                    <a:pt x="65745" y="3609"/>
                    <a:pt x="78499" y="90186"/>
                    <a:pt x="98946" y="109871"/>
                  </a:cubicBezTo>
                  <a:cubicBezTo>
                    <a:pt x="119393" y="129556"/>
                    <a:pt x="159312" y="108484"/>
                    <a:pt x="172098" y="118253"/>
                  </a:cubicBezTo>
                  <a:cubicBezTo>
                    <a:pt x="184884" y="128022"/>
                    <a:pt x="190318" y="154803"/>
                    <a:pt x="175662" y="168485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58" name="Google Shape;4758;p214"/>
          <p:cNvGrpSpPr/>
          <p:nvPr/>
        </p:nvGrpSpPr>
        <p:grpSpPr>
          <a:xfrm>
            <a:off x="-7219701" y="4932930"/>
            <a:ext cx="12904669" cy="12039909"/>
            <a:chOff x="-3609850" y="2466465"/>
            <a:chExt cx="6452334" cy="6019955"/>
          </a:xfrm>
        </p:grpSpPr>
        <p:sp>
          <p:nvSpPr>
            <p:cNvPr id="4759" name="Google Shape;4759;p214"/>
            <p:cNvSpPr/>
            <p:nvPr/>
          </p:nvSpPr>
          <p:spPr>
            <a:xfrm rot="9217780">
              <a:off x="-2905691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60" name="Google Shape;4760;p214"/>
            <p:cNvSpPr/>
            <p:nvPr/>
          </p:nvSpPr>
          <p:spPr>
            <a:xfrm rot="9217780">
              <a:off x="-2722366" y="3321740"/>
              <a:ext cx="4860690" cy="4309404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61" name="Google Shape;4761;p214"/>
          <p:cNvGrpSpPr/>
          <p:nvPr/>
        </p:nvGrpSpPr>
        <p:grpSpPr>
          <a:xfrm>
            <a:off x="12412884" y="4985302"/>
            <a:ext cx="11704782" cy="11935011"/>
            <a:chOff x="6206442" y="2492651"/>
            <a:chExt cx="5852391" cy="5967505"/>
          </a:xfrm>
        </p:grpSpPr>
        <p:sp>
          <p:nvSpPr>
            <p:cNvPr id="4762" name="Google Shape;4762;p214"/>
            <p:cNvSpPr/>
            <p:nvPr/>
          </p:nvSpPr>
          <p:spPr>
            <a:xfrm rot="4301948">
              <a:off x="682007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63" name="Google Shape;4763;p214"/>
            <p:cNvSpPr/>
            <p:nvPr/>
          </p:nvSpPr>
          <p:spPr>
            <a:xfrm rot="4301948">
              <a:off x="6584928" y="3321888"/>
              <a:ext cx="4860269" cy="4309031"/>
            </a:xfrm>
            <a:custGeom>
              <a:avLst/>
              <a:gdLst/>
              <a:ahLst/>
              <a:cxnLst/>
              <a:rect l="l" t="t" r="r" b="b"/>
              <a:pathLst>
                <a:path w="194415" h="172365" extrusionOk="0">
                  <a:moveTo>
                    <a:pt x="187969" y="126586"/>
                  </a:moveTo>
                  <a:cubicBezTo>
                    <a:pt x="172746" y="143051"/>
                    <a:pt x="105624" y="177944"/>
                    <a:pt x="82297" y="171604"/>
                  </a:cubicBezTo>
                  <a:cubicBezTo>
                    <a:pt x="58970" y="165264"/>
                    <a:pt x="61723" y="109120"/>
                    <a:pt x="48007" y="88546"/>
                  </a:cubicBezTo>
                  <a:cubicBezTo>
                    <a:pt x="34291" y="67972"/>
                    <a:pt x="-253" y="62892"/>
                    <a:pt x="1" y="48160"/>
                  </a:cubicBezTo>
                  <a:cubicBezTo>
                    <a:pt x="255" y="33428"/>
                    <a:pt x="33166" y="-2644"/>
                    <a:pt x="49531" y="154"/>
                  </a:cubicBezTo>
                  <a:cubicBezTo>
                    <a:pt x="65897" y="2952"/>
                    <a:pt x="77510" y="52840"/>
                    <a:pt x="98194" y="64950"/>
                  </a:cubicBezTo>
                  <a:cubicBezTo>
                    <a:pt x="118879" y="77060"/>
                    <a:pt x="158676" y="62541"/>
                    <a:pt x="173638" y="72814"/>
                  </a:cubicBezTo>
                  <a:cubicBezTo>
                    <a:pt x="188601" y="83087"/>
                    <a:pt x="203193" y="110121"/>
                    <a:pt x="187969" y="126586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64" name="Google Shape;4764;p214"/>
          <p:cNvGrpSpPr/>
          <p:nvPr/>
        </p:nvGrpSpPr>
        <p:grpSpPr>
          <a:xfrm>
            <a:off x="11875995" y="-4433144"/>
            <a:ext cx="9892880" cy="8839303"/>
            <a:chOff x="5937998" y="-2216572"/>
            <a:chExt cx="4946440" cy="4419652"/>
          </a:xfrm>
        </p:grpSpPr>
        <p:sp>
          <p:nvSpPr>
            <p:cNvPr id="4765" name="Google Shape;4765;p214"/>
            <p:cNvSpPr/>
            <p:nvPr/>
          </p:nvSpPr>
          <p:spPr>
            <a:xfrm>
              <a:off x="6112538" y="-2216572"/>
              <a:ext cx="4771900" cy="4168175"/>
            </a:xfrm>
            <a:custGeom>
              <a:avLst/>
              <a:gdLst/>
              <a:ahLst/>
              <a:cxnLst/>
              <a:rect l="l" t="t" r="r" b="b"/>
              <a:pathLst>
                <a:path w="190876" h="166727" extrusionOk="0">
                  <a:moveTo>
                    <a:pt x="7432" y="40211"/>
                  </a:moveTo>
                  <a:cubicBezTo>
                    <a:pt x="23556" y="24625"/>
                    <a:pt x="92535" y="-6450"/>
                    <a:pt x="115471" y="1189"/>
                  </a:cubicBezTo>
                  <a:cubicBezTo>
                    <a:pt x="138407" y="8828"/>
                    <a:pt x="132509" y="64733"/>
                    <a:pt x="145050" y="86046"/>
                  </a:cubicBezTo>
                  <a:cubicBezTo>
                    <a:pt x="157591" y="107359"/>
                    <a:pt x="193540" y="115675"/>
                    <a:pt x="190718" y="129065"/>
                  </a:cubicBezTo>
                  <a:cubicBezTo>
                    <a:pt x="187896" y="142455"/>
                    <a:pt x="144300" y="170099"/>
                    <a:pt x="128116" y="166387"/>
                  </a:cubicBezTo>
                  <a:cubicBezTo>
                    <a:pt x="111932" y="162675"/>
                    <a:pt x="111846" y="118738"/>
                    <a:pt x="93614" y="106791"/>
                  </a:cubicBezTo>
                  <a:cubicBezTo>
                    <a:pt x="75382" y="94844"/>
                    <a:pt x="33089" y="105804"/>
                    <a:pt x="18725" y="94707"/>
                  </a:cubicBezTo>
                  <a:cubicBezTo>
                    <a:pt x="4361" y="83610"/>
                    <a:pt x="-8692" y="55797"/>
                    <a:pt x="7432" y="4021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766" name="Google Shape;4766;p214"/>
            <p:cNvSpPr/>
            <p:nvPr/>
          </p:nvSpPr>
          <p:spPr>
            <a:xfrm>
              <a:off x="5937998" y="-2159820"/>
              <a:ext cx="4707975" cy="4362900"/>
            </a:xfrm>
            <a:custGeom>
              <a:avLst/>
              <a:gdLst/>
              <a:ahLst/>
              <a:cxnLst/>
              <a:rect l="l" t="t" r="r" b="b"/>
              <a:pathLst>
                <a:path w="188319" h="174516" extrusionOk="0">
                  <a:moveTo>
                    <a:pt x="5008" y="40227"/>
                  </a:moveTo>
                  <a:cubicBezTo>
                    <a:pt x="19621" y="24124"/>
                    <a:pt x="90111" y="-6434"/>
                    <a:pt x="113047" y="1205"/>
                  </a:cubicBezTo>
                  <a:cubicBezTo>
                    <a:pt x="135983" y="8844"/>
                    <a:pt x="130085" y="64749"/>
                    <a:pt x="142626" y="86062"/>
                  </a:cubicBezTo>
                  <a:cubicBezTo>
                    <a:pt x="155167" y="107375"/>
                    <a:pt x="189374" y="114385"/>
                    <a:pt x="188294" y="129081"/>
                  </a:cubicBezTo>
                  <a:cubicBezTo>
                    <a:pt x="187214" y="143777"/>
                    <a:pt x="152329" y="177948"/>
                    <a:pt x="136145" y="174236"/>
                  </a:cubicBezTo>
                  <a:cubicBezTo>
                    <a:pt x="119961" y="170524"/>
                    <a:pt x="109653" y="119543"/>
                    <a:pt x="91190" y="106807"/>
                  </a:cubicBezTo>
                  <a:cubicBezTo>
                    <a:pt x="72728" y="94072"/>
                    <a:pt x="39734" y="108920"/>
                    <a:pt x="25370" y="97823"/>
                  </a:cubicBezTo>
                  <a:cubicBezTo>
                    <a:pt x="11006" y="86726"/>
                    <a:pt x="-9605" y="56330"/>
                    <a:pt x="5008" y="40227"/>
                  </a:cubicBezTo>
                  <a:close/>
                </a:path>
              </a:pathLst>
            </a:custGeom>
            <a:noFill/>
            <a:ln w="19050" cap="flat" cmpd="sng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4767" name="Google Shape;4767;p214"/>
          <p:cNvGrpSpPr/>
          <p:nvPr/>
        </p:nvGrpSpPr>
        <p:grpSpPr>
          <a:xfrm>
            <a:off x="-2800718" y="3975935"/>
            <a:ext cx="4890528" cy="4959475"/>
            <a:chOff x="-666750" y="1567027"/>
            <a:chExt cx="3000692" cy="3042996"/>
          </a:xfrm>
        </p:grpSpPr>
        <p:sp>
          <p:nvSpPr>
            <p:cNvPr id="4768" name="Google Shape;4768;p21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9" name="Google Shape;4769;p21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70" name="Google Shape;4770;p214"/>
          <p:cNvGrpSpPr/>
          <p:nvPr/>
        </p:nvGrpSpPr>
        <p:grpSpPr>
          <a:xfrm>
            <a:off x="16198182" y="-15"/>
            <a:ext cx="4890528" cy="4959475"/>
            <a:chOff x="-666750" y="1567027"/>
            <a:chExt cx="3000692" cy="3042996"/>
          </a:xfrm>
        </p:grpSpPr>
        <p:sp>
          <p:nvSpPr>
            <p:cNvPr id="4771" name="Google Shape;4771;p214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2" name="Google Shape;4772;p214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18" Type="http://schemas.openxmlformats.org/officeDocument/2006/relationships/slideLayout" Target="../slideLayouts/slideLayout45.xml"/><Relationship Id="rId26" Type="http://schemas.openxmlformats.org/officeDocument/2006/relationships/slideLayout" Target="../slideLayouts/slideLayout53.xml"/><Relationship Id="rId3" Type="http://schemas.openxmlformats.org/officeDocument/2006/relationships/slideLayout" Target="../slideLayouts/slideLayout30.xml"/><Relationship Id="rId21" Type="http://schemas.openxmlformats.org/officeDocument/2006/relationships/slideLayout" Target="../slideLayouts/slideLayout48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slideLayout" Target="../slideLayouts/slideLayout44.xml"/><Relationship Id="rId25" Type="http://schemas.openxmlformats.org/officeDocument/2006/relationships/slideLayout" Target="../slideLayouts/slideLayout52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20" Type="http://schemas.openxmlformats.org/officeDocument/2006/relationships/slideLayout" Target="../slideLayouts/slideLayout47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24" Type="http://schemas.openxmlformats.org/officeDocument/2006/relationships/slideLayout" Target="../slideLayouts/slideLayout51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23" Type="http://schemas.openxmlformats.org/officeDocument/2006/relationships/slideLayout" Target="../slideLayouts/slideLayout50.xml"/><Relationship Id="rId28" Type="http://schemas.openxmlformats.org/officeDocument/2006/relationships/theme" Target="../theme/theme2.xml"/><Relationship Id="rId10" Type="http://schemas.openxmlformats.org/officeDocument/2006/relationships/slideLayout" Target="../slideLayouts/slideLayout37.xml"/><Relationship Id="rId19" Type="http://schemas.openxmlformats.org/officeDocument/2006/relationships/slideLayout" Target="../slideLayouts/slideLayout46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Relationship Id="rId22" Type="http://schemas.openxmlformats.org/officeDocument/2006/relationships/slideLayout" Target="../slideLayouts/slideLayout49.xml"/><Relationship Id="rId27" Type="http://schemas.openxmlformats.org/officeDocument/2006/relationships/slideLayout" Target="../slideLayouts/slideLayout5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18" Type="http://schemas.openxmlformats.org/officeDocument/2006/relationships/slideLayout" Target="../slideLayouts/slideLayout72.xml"/><Relationship Id="rId26" Type="http://schemas.openxmlformats.org/officeDocument/2006/relationships/slideLayout" Target="../slideLayouts/slideLayout80.xml"/><Relationship Id="rId3" Type="http://schemas.openxmlformats.org/officeDocument/2006/relationships/slideLayout" Target="../slideLayouts/slideLayout57.xml"/><Relationship Id="rId21" Type="http://schemas.openxmlformats.org/officeDocument/2006/relationships/slideLayout" Target="../slideLayouts/slideLayout75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slideLayout" Target="../slideLayouts/slideLayout71.xml"/><Relationship Id="rId25" Type="http://schemas.openxmlformats.org/officeDocument/2006/relationships/slideLayout" Target="../slideLayouts/slideLayout79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74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24" Type="http://schemas.openxmlformats.org/officeDocument/2006/relationships/slideLayout" Target="../slideLayouts/slideLayout78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23" Type="http://schemas.openxmlformats.org/officeDocument/2006/relationships/slideLayout" Target="../slideLayouts/slideLayout77.xml"/><Relationship Id="rId28" Type="http://schemas.openxmlformats.org/officeDocument/2006/relationships/theme" Target="../theme/theme3.xml"/><Relationship Id="rId10" Type="http://schemas.openxmlformats.org/officeDocument/2006/relationships/slideLayout" Target="../slideLayouts/slideLayout64.xml"/><Relationship Id="rId19" Type="http://schemas.openxmlformats.org/officeDocument/2006/relationships/slideLayout" Target="../slideLayouts/slideLayout73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Relationship Id="rId22" Type="http://schemas.openxmlformats.org/officeDocument/2006/relationships/slideLayout" Target="../slideLayouts/slideLayout76.xml"/><Relationship Id="rId27" Type="http://schemas.openxmlformats.org/officeDocument/2006/relationships/slideLayout" Target="../slideLayouts/slideLayout8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9.xml"/><Relationship Id="rId13" Type="http://schemas.openxmlformats.org/officeDocument/2006/relationships/slideLayout" Target="../slideLayouts/slideLayout94.xml"/><Relationship Id="rId18" Type="http://schemas.openxmlformats.org/officeDocument/2006/relationships/slideLayout" Target="../slideLayouts/slideLayout99.xml"/><Relationship Id="rId26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84.xml"/><Relationship Id="rId21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88.xml"/><Relationship Id="rId12" Type="http://schemas.openxmlformats.org/officeDocument/2006/relationships/slideLayout" Target="../slideLayouts/slideLayout93.xml"/><Relationship Id="rId17" Type="http://schemas.openxmlformats.org/officeDocument/2006/relationships/slideLayout" Target="../slideLayouts/slideLayout98.xml"/><Relationship Id="rId25" Type="http://schemas.openxmlformats.org/officeDocument/2006/relationships/slideLayout" Target="../slideLayouts/slideLayout106.xml"/><Relationship Id="rId2" Type="http://schemas.openxmlformats.org/officeDocument/2006/relationships/slideLayout" Target="../slideLayouts/slideLayout83.xml"/><Relationship Id="rId16" Type="http://schemas.openxmlformats.org/officeDocument/2006/relationships/slideLayout" Target="../slideLayouts/slideLayout97.xml"/><Relationship Id="rId20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82.xml"/><Relationship Id="rId6" Type="http://schemas.openxmlformats.org/officeDocument/2006/relationships/slideLayout" Target="../slideLayouts/slideLayout87.xml"/><Relationship Id="rId11" Type="http://schemas.openxmlformats.org/officeDocument/2006/relationships/slideLayout" Target="../slideLayouts/slideLayout92.xml"/><Relationship Id="rId24" Type="http://schemas.openxmlformats.org/officeDocument/2006/relationships/slideLayout" Target="../slideLayouts/slideLayout105.xml"/><Relationship Id="rId5" Type="http://schemas.openxmlformats.org/officeDocument/2006/relationships/slideLayout" Target="../slideLayouts/slideLayout86.xml"/><Relationship Id="rId15" Type="http://schemas.openxmlformats.org/officeDocument/2006/relationships/slideLayout" Target="../slideLayouts/slideLayout96.xml"/><Relationship Id="rId23" Type="http://schemas.openxmlformats.org/officeDocument/2006/relationships/slideLayout" Target="../slideLayouts/slideLayout104.xml"/><Relationship Id="rId28" Type="http://schemas.openxmlformats.org/officeDocument/2006/relationships/theme" Target="../theme/theme4.xml"/><Relationship Id="rId10" Type="http://schemas.openxmlformats.org/officeDocument/2006/relationships/slideLayout" Target="../slideLayouts/slideLayout91.xml"/><Relationship Id="rId19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85.xml"/><Relationship Id="rId9" Type="http://schemas.openxmlformats.org/officeDocument/2006/relationships/slideLayout" Target="../slideLayouts/slideLayout90.xml"/><Relationship Id="rId14" Type="http://schemas.openxmlformats.org/officeDocument/2006/relationships/slideLayout" Target="../slideLayouts/slideLayout95.xml"/><Relationship Id="rId22" Type="http://schemas.openxmlformats.org/officeDocument/2006/relationships/slideLayout" Target="../slideLayouts/slideLayout103.xml"/><Relationship Id="rId27" Type="http://schemas.openxmlformats.org/officeDocument/2006/relationships/slideLayout" Target="../slideLayouts/slideLayout10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6.xml"/><Relationship Id="rId13" Type="http://schemas.openxmlformats.org/officeDocument/2006/relationships/slideLayout" Target="../slideLayouts/slideLayout121.xml"/><Relationship Id="rId18" Type="http://schemas.openxmlformats.org/officeDocument/2006/relationships/slideLayout" Target="../slideLayouts/slideLayout126.xml"/><Relationship Id="rId26" Type="http://schemas.openxmlformats.org/officeDocument/2006/relationships/slideLayout" Target="../slideLayouts/slideLayout134.xml"/><Relationship Id="rId3" Type="http://schemas.openxmlformats.org/officeDocument/2006/relationships/slideLayout" Target="../slideLayouts/slideLayout111.xml"/><Relationship Id="rId21" Type="http://schemas.openxmlformats.org/officeDocument/2006/relationships/slideLayout" Target="../slideLayouts/slideLayout129.xml"/><Relationship Id="rId7" Type="http://schemas.openxmlformats.org/officeDocument/2006/relationships/slideLayout" Target="../slideLayouts/slideLayout115.xml"/><Relationship Id="rId12" Type="http://schemas.openxmlformats.org/officeDocument/2006/relationships/slideLayout" Target="../slideLayouts/slideLayout120.xml"/><Relationship Id="rId17" Type="http://schemas.openxmlformats.org/officeDocument/2006/relationships/slideLayout" Target="../slideLayouts/slideLayout125.xml"/><Relationship Id="rId25" Type="http://schemas.openxmlformats.org/officeDocument/2006/relationships/slideLayout" Target="../slideLayouts/slideLayout133.xml"/><Relationship Id="rId2" Type="http://schemas.openxmlformats.org/officeDocument/2006/relationships/slideLayout" Target="../slideLayouts/slideLayout110.xml"/><Relationship Id="rId16" Type="http://schemas.openxmlformats.org/officeDocument/2006/relationships/slideLayout" Target="../slideLayouts/slideLayout124.xml"/><Relationship Id="rId20" Type="http://schemas.openxmlformats.org/officeDocument/2006/relationships/slideLayout" Target="../slideLayouts/slideLayout128.xml"/><Relationship Id="rId1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4.xml"/><Relationship Id="rId11" Type="http://schemas.openxmlformats.org/officeDocument/2006/relationships/slideLayout" Target="../slideLayouts/slideLayout119.xml"/><Relationship Id="rId24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13.xml"/><Relationship Id="rId15" Type="http://schemas.openxmlformats.org/officeDocument/2006/relationships/slideLayout" Target="../slideLayouts/slideLayout123.xml"/><Relationship Id="rId23" Type="http://schemas.openxmlformats.org/officeDocument/2006/relationships/slideLayout" Target="../slideLayouts/slideLayout131.xml"/><Relationship Id="rId28" Type="http://schemas.openxmlformats.org/officeDocument/2006/relationships/theme" Target="../theme/theme5.xml"/><Relationship Id="rId10" Type="http://schemas.openxmlformats.org/officeDocument/2006/relationships/slideLayout" Target="../slideLayouts/slideLayout118.xml"/><Relationship Id="rId19" Type="http://schemas.openxmlformats.org/officeDocument/2006/relationships/slideLayout" Target="../slideLayouts/slideLayout127.xml"/><Relationship Id="rId4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7.xml"/><Relationship Id="rId14" Type="http://schemas.openxmlformats.org/officeDocument/2006/relationships/slideLayout" Target="../slideLayouts/slideLayout122.xml"/><Relationship Id="rId22" Type="http://schemas.openxmlformats.org/officeDocument/2006/relationships/slideLayout" Target="../slideLayouts/slideLayout130.xml"/><Relationship Id="rId27" Type="http://schemas.openxmlformats.org/officeDocument/2006/relationships/slideLayout" Target="../slideLayouts/slideLayout13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3.xml"/><Relationship Id="rId13" Type="http://schemas.openxmlformats.org/officeDocument/2006/relationships/slideLayout" Target="../slideLayouts/slideLayout148.xml"/><Relationship Id="rId18" Type="http://schemas.openxmlformats.org/officeDocument/2006/relationships/slideLayout" Target="../slideLayouts/slideLayout153.xml"/><Relationship Id="rId26" Type="http://schemas.openxmlformats.org/officeDocument/2006/relationships/slideLayout" Target="../slideLayouts/slideLayout161.xml"/><Relationship Id="rId3" Type="http://schemas.openxmlformats.org/officeDocument/2006/relationships/slideLayout" Target="../slideLayouts/slideLayout138.xml"/><Relationship Id="rId21" Type="http://schemas.openxmlformats.org/officeDocument/2006/relationships/slideLayout" Target="../slideLayouts/slideLayout156.xml"/><Relationship Id="rId7" Type="http://schemas.openxmlformats.org/officeDocument/2006/relationships/slideLayout" Target="../slideLayouts/slideLayout142.xml"/><Relationship Id="rId12" Type="http://schemas.openxmlformats.org/officeDocument/2006/relationships/slideLayout" Target="../slideLayouts/slideLayout147.xml"/><Relationship Id="rId17" Type="http://schemas.openxmlformats.org/officeDocument/2006/relationships/slideLayout" Target="../slideLayouts/slideLayout152.xml"/><Relationship Id="rId25" Type="http://schemas.openxmlformats.org/officeDocument/2006/relationships/slideLayout" Target="../slideLayouts/slideLayout160.xml"/><Relationship Id="rId2" Type="http://schemas.openxmlformats.org/officeDocument/2006/relationships/slideLayout" Target="../slideLayouts/slideLayout137.xml"/><Relationship Id="rId16" Type="http://schemas.openxmlformats.org/officeDocument/2006/relationships/slideLayout" Target="../slideLayouts/slideLayout151.xml"/><Relationship Id="rId20" Type="http://schemas.openxmlformats.org/officeDocument/2006/relationships/slideLayout" Target="../slideLayouts/slideLayout155.xml"/><Relationship Id="rId1" Type="http://schemas.openxmlformats.org/officeDocument/2006/relationships/slideLayout" Target="../slideLayouts/slideLayout136.xml"/><Relationship Id="rId6" Type="http://schemas.openxmlformats.org/officeDocument/2006/relationships/slideLayout" Target="../slideLayouts/slideLayout141.xml"/><Relationship Id="rId11" Type="http://schemas.openxmlformats.org/officeDocument/2006/relationships/slideLayout" Target="../slideLayouts/slideLayout146.xml"/><Relationship Id="rId24" Type="http://schemas.openxmlformats.org/officeDocument/2006/relationships/slideLayout" Target="../slideLayouts/slideLayout159.xml"/><Relationship Id="rId5" Type="http://schemas.openxmlformats.org/officeDocument/2006/relationships/slideLayout" Target="../slideLayouts/slideLayout140.xml"/><Relationship Id="rId15" Type="http://schemas.openxmlformats.org/officeDocument/2006/relationships/slideLayout" Target="../slideLayouts/slideLayout150.xml"/><Relationship Id="rId23" Type="http://schemas.openxmlformats.org/officeDocument/2006/relationships/slideLayout" Target="../slideLayouts/slideLayout158.xml"/><Relationship Id="rId28" Type="http://schemas.openxmlformats.org/officeDocument/2006/relationships/theme" Target="../theme/theme6.xml"/><Relationship Id="rId10" Type="http://schemas.openxmlformats.org/officeDocument/2006/relationships/slideLayout" Target="../slideLayouts/slideLayout145.xml"/><Relationship Id="rId19" Type="http://schemas.openxmlformats.org/officeDocument/2006/relationships/slideLayout" Target="../slideLayouts/slideLayout154.xml"/><Relationship Id="rId4" Type="http://schemas.openxmlformats.org/officeDocument/2006/relationships/slideLayout" Target="../slideLayouts/slideLayout139.xml"/><Relationship Id="rId9" Type="http://schemas.openxmlformats.org/officeDocument/2006/relationships/slideLayout" Target="../slideLayouts/slideLayout144.xml"/><Relationship Id="rId14" Type="http://schemas.openxmlformats.org/officeDocument/2006/relationships/slideLayout" Target="../slideLayouts/slideLayout149.xml"/><Relationship Id="rId22" Type="http://schemas.openxmlformats.org/officeDocument/2006/relationships/slideLayout" Target="../slideLayouts/slideLayout157.xml"/><Relationship Id="rId27" Type="http://schemas.openxmlformats.org/officeDocument/2006/relationships/slideLayout" Target="../slideLayouts/slideLayout16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0.xml"/><Relationship Id="rId13" Type="http://schemas.openxmlformats.org/officeDocument/2006/relationships/slideLayout" Target="../slideLayouts/slideLayout175.xml"/><Relationship Id="rId18" Type="http://schemas.openxmlformats.org/officeDocument/2006/relationships/slideLayout" Target="../slideLayouts/slideLayout180.xml"/><Relationship Id="rId26" Type="http://schemas.openxmlformats.org/officeDocument/2006/relationships/slideLayout" Target="../slideLayouts/slideLayout188.xml"/><Relationship Id="rId3" Type="http://schemas.openxmlformats.org/officeDocument/2006/relationships/slideLayout" Target="../slideLayouts/slideLayout165.xml"/><Relationship Id="rId21" Type="http://schemas.openxmlformats.org/officeDocument/2006/relationships/slideLayout" Target="../slideLayouts/slideLayout183.xml"/><Relationship Id="rId7" Type="http://schemas.openxmlformats.org/officeDocument/2006/relationships/slideLayout" Target="../slideLayouts/slideLayout169.xml"/><Relationship Id="rId12" Type="http://schemas.openxmlformats.org/officeDocument/2006/relationships/slideLayout" Target="../slideLayouts/slideLayout174.xml"/><Relationship Id="rId17" Type="http://schemas.openxmlformats.org/officeDocument/2006/relationships/slideLayout" Target="../slideLayouts/slideLayout179.xml"/><Relationship Id="rId25" Type="http://schemas.openxmlformats.org/officeDocument/2006/relationships/slideLayout" Target="../slideLayouts/slideLayout187.xml"/><Relationship Id="rId2" Type="http://schemas.openxmlformats.org/officeDocument/2006/relationships/slideLayout" Target="../slideLayouts/slideLayout164.xml"/><Relationship Id="rId16" Type="http://schemas.openxmlformats.org/officeDocument/2006/relationships/slideLayout" Target="../slideLayouts/slideLayout178.xml"/><Relationship Id="rId20" Type="http://schemas.openxmlformats.org/officeDocument/2006/relationships/slideLayout" Target="../slideLayouts/slideLayout182.xml"/><Relationship Id="rId1" Type="http://schemas.openxmlformats.org/officeDocument/2006/relationships/slideLayout" Target="../slideLayouts/slideLayout163.xml"/><Relationship Id="rId6" Type="http://schemas.openxmlformats.org/officeDocument/2006/relationships/slideLayout" Target="../slideLayouts/slideLayout168.xml"/><Relationship Id="rId11" Type="http://schemas.openxmlformats.org/officeDocument/2006/relationships/slideLayout" Target="../slideLayouts/slideLayout173.xml"/><Relationship Id="rId24" Type="http://schemas.openxmlformats.org/officeDocument/2006/relationships/slideLayout" Target="../slideLayouts/slideLayout186.xml"/><Relationship Id="rId5" Type="http://schemas.openxmlformats.org/officeDocument/2006/relationships/slideLayout" Target="../slideLayouts/slideLayout167.xml"/><Relationship Id="rId15" Type="http://schemas.openxmlformats.org/officeDocument/2006/relationships/slideLayout" Target="../slideLayouts/slideLayout177.xml"/><Relationship Id="rId23" Type="http://schemas.openxmlformats.org/officeDocument/2006/relationships/slideLayout" Target="../slideLayouts/slideLayout185.xml"/><Relationship Id="rId28" Type="http://schemas.openxmlformats.org/officeDocument/2006/relationships/theme" Target="../theme/theme7.xml"/><Relationship Id="rId10" Type="http://schemas.openxmlformats.org/officeDocument/2006/relationships/slideLayout" Target="../slideLayouts/slideLayout172.xml"/><Relationship Id="rId19" Type="http://schemas.openxmlformats.org/officeDocument/2006/relationships/slideLayout" Target="../slideLayouts/slideLayout181.xml"/><Relationship Id="rId4" Type="http://schemas.openxmlformats.org/officeDocument/2006/relationships/slideLayout" Target="../slideLayouts/slideLayout166.xml"/><Relationship Id="rId9" Type="http://schemas.openxmlformats.org/officeDocument/2006/relationships/slideLayout" Target="../slideLayouts/slideLayout171.xml"/><Relationship Id="rId14" Type="http://schemas.openxmlformats.org/officeDocument/2006/relationships/slideLayout" Target="../slideLayouts/slideLayout176.xml"/><Relationship Id="rId22" Type="http://schemas.openxmlformats.org/officeDocument/2006/relationships/slideLayout" Target="../slideLayouts/slideLayout184.xml"/><Relationship Id="rId27" Type="http://schemas.openxmlformats.org/officeDocument/2006/relationships/slideLayout" Target="../slideLayouts/slideLayout18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9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80" r:id="rId16"/>
    <p:sldLayoutId id="2147483681" r:id="rId17"/>
    <p:sldLayoutId id="2147483682" r:id="rId18"/>
    <p:sldLayoutId id="2147483683" r:id="rId19"/>
    <p:sldLayoutId id="2147483684" r:id="rId20"/>
    <p:sldLayoutId id="2147483685" r:id="rId21"/>
    <p:sldLayoutId id="2147483686" r:id="rId22"/>
    <p:sldLayoutId id="2147483687" r:id="rId23"/>
    <p:sldLayoutId id="2147483688" r:id="rId24"/>
    <p:sldLayoutId id="2147483689" r:id="rId25"/>
    <p:sldLayoutId id="2147483690" r:id="rId26"/>
    <p:sldLayoutId id="2147483691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47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803" name="Google Shape;803;p47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  <p:sldLayoutId id="2147483710" r:id="rId19"/>
    <p:sldLayoutId id="2147483711" r:id="rId20"/>
    <p:sldLayoutId id="2147483712" r:id="rId21"/>
    <p:sldLayoutId id="2147483713" r:id="rId22"/>
    <p:sldLayoutId id="2147483714" r:id="rId23"/>
    <p:sldLayoutId id="2147483715" r:id="rId24"/>
    <p:sldLayoutId id="2147483716" r:id="rId25"/>
    <p:sldLayoutId id="2147483717" r:id="rId26"/>
    <p:sldLayoutId id="2147483718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1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" name="Google Shape;1464;p75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1465" name="Google Shape;1465;p75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  <p:sldLayoutId id="2147483735" r:id="rId17"/>
    <p:sldLayoutId id="2147483736" r:id="rId18"/>
    <p:sldLayoutId id="2147483737" r:id="rId19"/>
    <p:sldLayoutId id="2147483738" r:id="rId20"/>
    <p:sldLayoutId id="2147483739" r:id="rId21"/>
    <p:sldLayoutId id="2147483740" r:id="rId22"/>
    <p:sldLayoutId id="2147483741" r:id="rId23"/>
    <p:sldLayoutId id="2147483742" r:id="rId24"/>
    <p:sldLayoutId id="2147483743" r:id="rId25"/>
    <p:sldLayoutId id="2147483744" r:id="rId26"/>
    <p:sldLayoutId id="2147483745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2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6" name="Google Shape;2126;p103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127" name="Google Shape;2127;p103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  <p:sldLayoutId id="2147483762" r:id="rId17"/>
    <p:sldLayoutId id="2147483763" r:id="rId18"/>
    <p:sldLayoutId id="2147483764" r:id="rId19"/>
    <p:sldLayoutId id="2147483765" r:id="rId20"/>
    <p:sldLayoutId id="2147483766" r:id="rId21"/>
    <p:sldLayoutId id="2147483767" r:id="rId22"/>
    <p:sldLayoutId id="2147483768" r:id="rId23"/>
    <p:sldLayoutId id="2147483769" r:id="rId24"/>
    <p:sldLayoutId id="2147483770" r:id="rId25"/>
    <p:sldLayoutId id="2147483771" r:id="rId26"/>
    <p:sldLayoutId id="2147483772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2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8" name="Google Shape;2788;p131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2789" name="Google Shape;2789;p131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3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" name="Google Shape;3450;p159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3451" name="Google Shape;3451;p159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  <p:sldLayoutId id="2147483816" r:id="rId17"/>
    <p:sldLayoutId id="2147483817" r:id="rId18"/>
    <p:sldLayoutId id="2147483818" r:id="rId19"/>
    <p:sldLayoutId id="2147483819" r:id="rId20"/>
    <p:sldLayoutId id="2147483820" r:id="rId21"/>
    <p:sldLayoutId id="2147483821" r:id="rId22"/>
    <p:sldLayoutId id="2147483822" r:id="rId23"/>
    <p:sldLayoutId id="2147483823" r:id="rId24"/>
    <p:sldLayoutId id="2147483824" r:id="rId25"/>
    <p:sldLayoutId id="2147483825" r:id="rId26"/>
    <p:sldLayoutId id="2147483826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4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2" name="Google Shape;4112;p187"/>
          <p:cNvSpPr txBox="1">
            <a:spLocks noGrp="1"/>
          </p:cNvSpPr>
          <p:nvPr>
            <p:ph type="title"/>
          </p:nvPr>
        </p:nvSpPr>
        <p:spPr>
          <a:xfrm>
            <a:off x="1426450" y="890050"/>
            <a:ext cx="15435000" cy="11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iro"/>
              <a:buNone/>
              <a:defRPr sz="6000" b="1">
                <a:solidFill>
                  <a:schemeClr val="dk1"/>
                </a:solidFill>
                <a:latin typeface="Cairo"/>
                <a:ea typeface="Cairo"/>
                <a:cs typeface="Cairo"/>
                <a:sym typeface="Cairo"/>
              </a:defRPr>
            </a:lvl9pPr>
          </a:lstStyle>
          <a:p>
            <a:endParaRPr/>
          </a:p>
        </p:txBody>
      </p:sp>
      <p:sp>
        <p:nvSpPr>
          <p:cNvPr id="4113" name="Google Shape;4113;p187"/>
          <p:cNvSpPr txBox="1">
            <a:spLocks noGrp="1"/>
          </p:cNvSpPr>
          <p:nvPr>
            <p:ph type="body" idx="1"/>
          </p:nvPr>
        </p:nvSpPr>
        <p:spPr>
          <a:xfrm>
            <a:off x="1426800" y="2304950"/>
            <a:ext cx="15435000" cy="683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>
            <a:lvl1pPr marL="457200" lvl="0" indent="-406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●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406400">
              <a:lnSpc>
                <a:spcPct val="115000"/>
              </a:lnSpc>
              <a:spcBef>
                <a:spcPts val="32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mo"/>
              <a:buChar char="○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406400">
              <a:lnSpc>
                <a:spcPct val="115000"/>
              </a:lnSpc>
              <a:spcBef>
                <a:spcPts val="3200"/>
              </a:spcBef>
              <a:spcAft>
                <a:spcPts val="3200"/>
              </a:spcAft>
              <a:buClr>
                <a:schemeClr val="dk1"/>
              </a:buClr>
              <a:buSzPts val="2800"/>
              <a:buFont typeface="Arimo"/>
              <a:buChar char="■"/>
              <a:defRPr sz="2800">
                <a:solidFill>
                  <a:schemeClr val="dk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05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://drive.google.com/file/d/1qlXXc_7oKPetoEbcCtgnzydISSUYAMpV/view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77" name="Google Shape;4777;p215"/>
          <p:cNvGrpSpPr/>
          <p:nvPr/>
        </p:nvGrpSpPr>
        <p:grpSpPr>
          <a:xfrm>
            <a:off x="-1377243" y="3658685"/>
            <a:ext cx="6950806" cy="7151189"/>
            <a:chOff x="-666750" y="1567027"/>
            <a:chExt cx="4264822" cy="4387771"/>
          </a:xfrm>
        </p:grpSpPr>
        <p:grpSp>
          <p:nvGrpSpPr>
            <p:cNvPr id="4778" name="Google Shape;4778;p215"/>
            <p:cNvGrpSpPr/>
            <p:nvPr/>
          </p:nvGrpSpPr>
          <p:grpSpPr>
            <a:xfrm>
              <a:off x="1020888" y="4511522"/>
              <a:ext cx="2577184" cy="1443276"/>
              <a:chOff x="3107263" y="4807872"/>
              <a:chExt cx="2577184" cy="1443276"/>
            </a:xfrm>
          </p:grpSpPr>
          <p:sp>
            <p:nvSpPr>
              <p:cNvPr id="4779" name="Google Shape;4779;p215"/>
              <p:cNvSpPr/>
              <p:nvPr/>
            </p:nvSpPr>
            <p:spPr>
              <a:xfrm>
                <a:off x="3107263" y="4807872"/>
                <a:ext cx="365777" cy="442458"/>
              </a:xfrm>
              <a:custGeom>
                <a:avLst/>
                <a:gdLst/>
                <a:ahLst/>
                <a:cxnLst/>
                <a:rect l="l" t="t" r="r" b="b"/>
                <a:pathLst>
                  <a:path w="1660" h="2008" extrusionOk="0">
                    <a:moveTo>
                      <a:pt x="625" y="1"/>
                    </a:moveTo>
                    <a:cubicBezTo>
                      <a:pt x="393" y="206"/>
                      <a:pt x="330" y="527"/>
                      <a:pt x="161" y="777"/>
                    </a:cubicBezTo>
                    <a:cubicBezTo>
                      <a:pt x="125" y="821"/>
                      <a:pt x="90" y="866"/>
                      <a:pt x="63" y="920"/>
                    </a:cubicBezTo>
                    <a:cubicBezTo>
                      <a:pt x="9" y="1053"/>
                      <a:pt x="63" y="1205"/>
                      <a:pt x="0" y="1330"/>
                    </a:cubicBezTo>
                    <a:cubicBezTo>
                      <a:pt x="375" y="1598"/>
                      <a:pt x="857" y="1785"/>
                      <a:pt x="1267" y="2008"/>
                    </a:cubicBezTo>
                    <a:cubicBezTo>
                      <a:pt x="1303" y="1615"/>
                      <a:pt x="1383" y="1205"/>
                      <a:pt x="1517" y="830"/>
                    </a:cubicBezTo>
                    <a:cubicBezTo>
                      <a:pt x="1544" y="750"/>
                      <a:pt x="1615" y="634"/>
                      <a:pt x="1660" y="572"/>
                    </a:cubicBezTo>
                    <a:cubicBezTo>
                      <a:pt x="1544" y="447"/>
                      <a:pt x="1392" y="349"/>
                      <a:pt x="1240" y="286"/>
                    </a:cubicBezTo>
                    <a:cubicBezTo>
                      <a:pt x="1035" y="188"/>
                      <a:pt x="803" y="143"/>
                      <a:pt x="6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0" name="Google Shape;4780;p215"/>
              <p:cNvSpPr/>
              <p:nvPr/>
            </p:nvSpPr>
            <p:spPr>
              <a:xfrm>
                <a:off x="3242776" y="4888078"/>
                <a:ext cx="29747" cy="35917"/>
              </a:xfrm>
              <a:custGeom>
                <a:avLst/>
                <a:gdLst/>
                <a:ahLst/>
                <a:cxnLst/>
                <a:rect l="l" t="t" r="r" b="b"/>
                <a:pathLst>
                  <a:path w="135" h="163" extrusionOk="0">
                    <a:moveTo>
                      <a:pt x="73" y="0"/>
                    </a:moveTo>
                    <a:cubicBezTo>
                      <a:pt x="52" y="0"/>
                      <a:pt x="32" y="11"/>
                      <a:pt x="28" y="29"/>
                    </a:cubicBezTo>
                    <a:cubicBezTo>
                      <a:pt x="1" y="74"/>
                      <a:pt x="10" y="127"/>
                      <a:pt x="46" y="154"/>
                    </a:cubicBezTo>
                    <a:cubicBezTo>
                      <a:pt x="57" y="160"/>
                      <a:pt x="68" y="163"/>
                      <a:pt x="79" y="163"/>
                    </a:cubicBezTo>
                    <a:cubicBezTo>
                      <a:pt x="101" y="163"/>
                      <a:pt x="120" y="149"/>
                      <a:pt x="126" y="118"/>
                    </a:cubicBezTo>
                    <a:cubicBezTo>
                      <a:pt x="135" y="92"/>
                      <a:pt x="135" y="65"/>
                      <a:pt x="126" y="38"/>
                    </a:cubicBezTo>
                    <a:cubicBezTo>
                      <a:pt x="117" y="11"/>
                      <a:pt x="95" y="0"/>
                      <a:pt x="73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1" name="Google Shape;4781;p215"/>
              <p:cNvSpPr/>
              <p:nvPr/>
            </p:nvSpPr>
            <p:spPr>
              <a:xfrm>
                <a:off x="3291914" y="4998692"/>
                <a:ext cx="24018" cy="26442"/>
              </a:xfrm>
              <a:custGeom>
                <a:avLst/>
                <a:gdLst/>
                <a:ahLst/>
                <a:cxnLst/>
                <a:rect l="l" t="t" r="r" b="b"/>
                <a:pathLst>
                  <a:path w="109" h="120" extrusionOk="0">
                    <a:moveTo>
                      <a:pt x="54" y="0"/>
                    </a:moveTo>
                    <a:cubicBezTo>
                      <a:pt x="37" y="0"/>
                      <a:pt x="19" y="9"/>
                      <a:pt x="19" y="27"/>
                    </a:cubicBezTo>
                    <a:cubicBezTo>
                      <a:pt x="10" y="54"/>
                      <a:pt x="1" y="107"/>
                      <a:pt x="46" y="116"/>
                    </a:cubicBezTo>
                    <a:cubicBezTo>
                      <a:pt x="51" y="118"/>
                      <a:pt x="55" y="120"/>
                      <a:pt x="59" y="120"/>
                    </a:cubicBezTo>
                    <a:cubicBezTo>
                      <a:pt x="86" y="120"/>
                      <a:pt x="100" y="77"/>
                      <a:pt x="108" y="54"/>
                    </a:cubicBezTo>
                    <a:cubicBezTo>
                      <a:pt x="108" y="36"/>
                      <a:pt x="108" y="18"/>
                      <a:pt x="90" y="9"/>
                    </a:cubicBezTo>
                    <a:cubicBezTo>
                      <a:pt x="81" y="0"/>
                      <a:pt x="72" y="0"/>
                      <a:pt x="63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2" name="Google Shape;4782;p215"/>
              <p:cNvSpPr/>
              <p:nvPr/>
            </p:nvSpPr>
            <p:spPr>
              <a:xfrm>
                <a:off x="3189893" y="5098509"/>
                <a:ext cx="49358" cy="32832"/>
              </a:xfrm>
              <a:custGeom>
                <a:avLst/>
                <a:gdLst/>
                <a:ahLst/>
                <a:cxnLst/>
                <a:rect l="l" t="t" r="r" b="b"/>
                <a:pathLst>
                  <a:path w="224" h="149" extrusionOk="0">
                    <a:moveTo>
                      <a:pt x="131" y="0"/>
                    </a:moveTo>
                    <a:cubicBezTo>
                      <a:pt x="72" y="0"/>
                      <a:pt x="6" y="40"/>
                      <a:pt x="0" y="91"/>
                    </a:cubicBezTo>
                    <a:cubicBezTo>
                      <a:pt x="0" y="128"/>
                      <a:pt x="26" y="148"/>
                      <a:pt x="53" y="148"/>
                    </a:cubicBezTo>
                    <a:cubicBezTo>
                      <a:pt x="65" y="148"/>
                      <a:pt x="78" y="144"/>
                      <a:pt x="89" y="136"/>
                    </a:cubicBezTo>
                    <a:cubicBezTo>
                      <a:pt x="98" y="118"/>
                      <a:pt x="107" y="100"/>
                      <a:pt x="125" y="100"/>
                    </a:cubicBezTo>
                    <a:cubicBezTo>
                      <a:pt x="134" y="96"/>
                      <a:pt x="143" y="96"/>
                      <a:pt x="152" y="96"/>
                    </a:cubicBezTo>
                    <a:cubicBezTo>
                      <a:pt x="161" y="96"/>
                      <a:pt x="170" y="96"/>
                      <a:pt x="178" y="91"/>
                    </a:cubicBezTo>
                    <a:cubicBezTo>
                      <a:pt x="205" y="91"/>
                      <a:pt x="223" y="64"/>
                      <a:pt x="214" y="47"/>
                    </a:cubicBezTo>
                    <a:cubicBezTo>
                      <a:pt x="198" y="14"/>
                      <a:pt x="166" y="0"/>
                      <a:pt x="131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3" name="Google Shape;4783;p215"/>
              <p:cNvSpPr/>
              <p:nvPr/>
            </p:nvSpPr>
            <p:spPr>
              <a:xfrm>
                <a:off x="3355594" y="4916062"/>
                <a:ext cx="23136" cy="32832"/>
              </a:xfrm>
              <a:custGeom>
                <a:avLst/>
                <a:gdLst/>
                <a:ahLst/>
                <a:cxnLst/>
                <a:rect l="l" t="t" r="r" b="b"/>
                <a:pathLst>
                  <a:path w="105" h="149" extrusionOk="0">
                    <a:moveTo>
                      <a:pt x="51" y="0"/>
                    </a:moveTo>
                    <a:cubicBezTo>
                      <a:pt x="15" y="18"/>
                      <a:pt x="6" y="63"/>
                      <a:pt x="6" y="98"/>
                    </a:cubicBezTo>
                    <a:cubicBezTo>
                      <a:pt x="0" y="124"/>
                      <a:pt x="29" y="149"/>
                      <a:pt x="57" y="149"/>
                    </a:cubicBezTo>
                    <a:cubicBezTo>
                      <a:pt x="68" y="149"/>
                      <a:pt x="79" y="145"/>
                      <a:pt x="87" y="134"/>
                    </a:cubicBezTo>
                    <a:cubicBezTo>
                      <a:pt x="96" y="116"/>
                      <a:pt x="104" y="107"/>
                      <a:pt x="104" y="90"/>
                    </a:cubicBezTo>
                    <a:cubicBezTo>
                      <a:pt x="104" y="81"/>
                      <a:pt x="104" y="81"/>
                      <a:pt x="104" y="72"/>
                    </a:cubicBezTo>
                    <a:cubicBezTo>
                      <a:pt x="104" y="54"/>
                      <a:pt x="104" y="27"/>
                      <a:pt x="87" y="9"/>
                    </a:cubicBezTo>
                    <a:cubicBezTo>
                      <a:pt x="78" y="0"/>
                      <a:pt x="60" y="0"/>
                      <a:pt x="51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4" name="Google Shape;4784;p215"/>
              <p:cNvSpPr/>
              <p:nvPr/>
            </p:nvSpPr>
            <p:spPr>
              <a:xfrm>
                <a:off x="3193419" y="5013015"/>
                <a:ext cx="26442" cy="18509"/>
              </a:xfrm>
              <a:custGeom>
                <a:avLst/>
                <a:gdLst/>
                <a:ahLst/>
                <a:cxnLst/>
                <a:rect l="l" t="t" r="r" b="b"/>
                <a:pathLst>
                  <a:path w="120" h="84" extrusionOk="0">
                    <a:moveTo>
                      <a:pt x="55" y="1"/>
                    </a:moveTo>
                    <a:cubicBezTo>
                      <a:pt x="20" y="1"/>
                      <a:pt x="1" y="62"/>
                      <a:pt x="47" y="78"/>
                    </a:cubicBezTo>
                    <a:cubicBezTo>
                      <a:pt x="54" y="82"/>
                      <a:pt x="61" y="83"/>
                      <a:pt x="67" y="83"/>
                    </a:cubicBezTo>
                    <a:cubicBezTo>
                      <a:pt x="106" y="83"/>
                      <a:pt x="119" y="22"/>
                      <a:pt x="73" y="6"/>
                    </a:cubicBezTo>
                    <a:cubicBezTo>
                      <a:pt x="67" y="3"/>
                      <a:pt x="61" y="1"/>
                      <a:pt x="55" y="1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5" name="Google Shape;4785;p215"/>
              <p:cNvSpPr/>
              <p:nvPr/>
            </p:nvSpPr>
            <p:spPr>
              <a:xfrm>
                <a:off x="3242776" y="5055101"/>
                <a:ext cx="29747" cy="29527"/>
              </a:xfrm>
              <a:custGeom>
                <a:avLst/>
                <a:gdLst/>
                <a:ahLst/>
                <a:cxnLst/>
                <a:rect l="l" t="t" r="r" b="b"/>
                <a:pathLst>
                  <a:path w="135" h="134" extrusionOk="0">
                    <a:moveTo>
                      <a:pt x="78" y="0"/>
                    </a:moveTo>
                    <a:cubicBezTo>
                      <a:pt x="73" y="0"/>
                      <a:pt x="68" y="1"/>
                      <a:pt x="63" y="3"/>
                    </a:cubicBezTo>
                    <a:cubicBezTo>
                      <a:pt x="46" y="12"/>
                      <a:pt x="37" y="21"/>
                      <a:pt x="28" y="29"/>
                    </a:cubicBezTo>
                    <a:cubicBezTo>
                      <a:pt x="1" y="56"/>
                      <a:pt x="19" y="83"/>
                      <a:pt x="46" y="101"/>
                    </a:cubicBezTo>
                    <a:cubicBezTo>
                      <a:pt x="50" y="122"/>
                      <a:pt x="70" y="133"/>
                      <a:pt x="91" y="133"/>
                    </a:cubicBezTo>
                    <a:cubicBezTo>
                      <a:pt x="113" y="133"/>
                      <a:pt x="135" y="120"/>
                      <a:pt x="135" y="92"/>
                    </a:cubicBezTo>
                    <a:cubicBezTo>
                      <a:pt x="135" y="92"/>
                      <a:pt x="135" y="83"/>
                      <a:pt x="135" y="74"/>
                    </a:cubicBezTo>
                    <a:cubicBezTo>
                      <a:pt x="135" y="65"/>
                      <a:pt x="135" y="56"/>
                      <a:pt x="135" y="56"/>
                    </a:cubicBezTo>
                    <a:lnTo>
                      <a:pt x="126" y="38"/>
                    </a:lnTo>
                    <a:cubicBezTo>
                      <a:pt x="126" y="16"/>
                      <a:pt x="102" y="0"/>
                      <a:pt x="78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6" name="Google Shape;4786;p215"/>
              <p:cNvSpPr/>
              <p:nvPr/>
            </p:nvSpPr>
            <p:spPr>
              <a:xfrm>
                <a:off x="3301829" y="4874637"/>
                <a:ext cx="2382618" cy="1376511"/>
              </a:xfrm>
              <a:custGeom>
                <a:avLst/>
                <a:gdLst/>
                <a:ahLst/>
                <a:cxnLst/>
                <a:rect l="l" t="t" r="r" b="b"/>
                <a:pathLst>
                  <a:path w="10813" h="6247" extrusionOk="0">
                    <a:moveTo>
                      <a:pt x="643" y="1"/>
                    </a:moveTo>
                    <a:cubicBezTo>
                      <a:pt x="616" y="55"/>
                      <a:pt x="616" y="117"/>
                      <a:pt x="616" y="179"/>
                    </a:cubicBezTo>
                    <a:cubicBezTo>
                      <a:pt x="625" y="286"/>
                      <a:pt x="563" y="394"/>
                      <a:pt x="491" y="483"/>
                    </a:cubicBezTo>
                    <a:cubicBezTo>
                      <a:pt x="420" y="563"/>
                      <a:pt x="340" y="652"/>
                      <a:pt x="304" y="750"/>
                    </a:cubicBezTo>
                    <a:cubicBezTo>
                      <a:pt x="277" y="848"/>
                      <a:pt x="277" y="947"/>
                      <a:pt x="224" y="1027"/>
                    </a:cubicBezTo>
                    <a:cubicBezTo>
                      <a:pt x="188" y="1089"/>
                      <a:pt x="117" y="1125"/>
                      <a:pt x="90" y="1187"/>
                    </a:cubicBezTo>
                    <a:cubicBezTo>
                      <a:pt x="63" y="1241"/>
                      <a:pt x="63" y="1295"/>
                      <a:pt x="54" y="1357"/>
                    </a:cubicBezTo>
                    <a:cubicBezTo>
                      <a:pt x="45" y="1411"/>
                      <a:pt x="54" y="1482"/>
                      <a:pt x="1" y="1509"/>
                    </a:cubicBezTo>
                    <a:cubicBezTo>
                      <a:pt x="438" y="1865"/>
                      <a:pt x="839" y="2053"/>
                      <a:pt x="1624" y="2508"/>
                    </a:cubicBezTo>
                    <a:cubicBezTo>
                      <a:pt x="2061" y="2767"/>
                      <a:pt x="2382" y="3070"/>
                      <a:pt x="4764" y="4078"/>
                    </a:cubicBezTo>
                    <a:cubicBezTo>
                      <a:pt x="7599" y="5275"/>
                      <a:pt x="10077" y="6246"/>
                      <a:pt x="10168" y="6246"/>
                    </a:cubicBezTo>
                    <a:cubicBezTo>
                      <a:pt x="10169" y="6246"/>
                      <a:pt x="10170" y="6246"/>
                      <a:pt x="10171" y="6246"/>
                    </a:cubicBezTo>
                    <a:cubicBezTo>
                      <a:pt x="10617" y="5791"/>
                      <a:pt x="10750" y="5193"/>
                      <a:pt x="10813" y="4622"/>
                    </a:cubicBezTo>
                    <a:cubicBezTo>
                      <a:pt x="8957" y="4015"/>
                      <a:pt x="7155" y="3364"/>
                      <a:pt x="5398" y="2624"/>
                    </a:cubicBezTo>
                    <a:cubicBezTo>
                      <a:pt x="3783" y="1946"/>
                      <a:pt x="1936" y="1098"/>
                      <a:pt x="64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7" name="Google Shape;4787;p215"/>
              <p:cNvSpPr/>
              <p:nvPr/>
            </p:nvSpPr>
            <p:spPr>
              <a:xfrm>
                <a:off x="3347000" y="5128256"/>
                <a:ext cx="959613" cy="575988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614" extrusionOk="0">
                    <a:moveTo>
                      <a:pt x="63" y="1"/>
                    </a:moveTo>
                    <a:cubicBezTo>
                      <a:pt x="1" y="108"/>
                      <a:pt x="10" y="242"/>
                      <a:pt x="63" y="340"/>
                    </a:cubicBezTo>
                    <a:cubicBezTo>
                      <a:pt x="108" y="438"/>
                      <a:pt x="197" y="509"/>
                      <a:pt x="277" y="572"/>
                    </a:cubicBezTo>
                    <a:cubicBezTo>
                      <a:pt x="465" y="697"/>
                      <a:pt x="652" y="822"/>
                      <a:pt x="848" y="920"/>
                    </a:cubicBezTo>
                    <a:cubicBezTo>
                      <a:pt x="1152" y="1080"/>
                      <a:pt x="1473" y="1205"/>
                      <a:pt x="1758" y="1401"/>
                    </a:cubicBezTo>
                    <a:cubicBezTo>
                      <a:pt x="1946" y="1517"/>
                      <a:pt x="1981" y="1580"/>
                      <a:pt x="2169" y="1705"/>
                    </a:cubicBezTo>
                    <a:cubicBezTo>
                      <a:pt x="2356" y="1830"/>
                      <a:pt x="2695" y="2017"/>
                      <a:pt x="2909" y="2124"/>
                    </a:cubicBezTo>
                    <a:cubicBezTo>
                      <a:pt x="2980" y="2160"/>
                      <a:pt x="2811" y="2106"/>
                      <a:pt x="3257" y="2204"/>
                    </a:cubicBezTo>
                    <a:cubicBezTo>
                      <a:pt x="3453" y="2249"/>
                      <a:pt x="3632" y="2356"/>
                      <a:pt x="3828" y="2436"/>
                    </a:cubicBezTo>
                    <a:cubicBezTo>
                      <a:pt x="3932" y="2481"/>
                      <a:pt x="4137" y="2613"/>
                      <a:pt x="4279" y="2613"/>
                    </a:cubicBezTo>
                    <a:cubicBezTo>
                      <a:pt x="4307" y="2613"/>
                      <a:pt x="4332" y="2608"/>
                      <a:pt x="4354" y="2597"/>
                    </a:cubicBezTo>
                    <a:cubicBezTo>
                      <a:pt x="4203" y="2418"/>
                      <a:pt x="3917" y="2311"/>
                      <a:pt x="3712" y="2195"/>
                    </a:cubicBezTo>
                    <a:cubicBezTo>
                      <a:pt x="3471" y="2062"/>
                      <a:pt x="3212" y="1937"/>
                      <a:pt x="2945" y="1830"/>
                    </a:cubicBezTo>
                    <a:cubicBezTo>
                      <a:pt x="2659" y="1731"/>
                      <a:pt x="2374" y="1660"/>
                      <a:pt x="2088" y="1562"/>
                    </a:cubicBezTo>
                    <a:cubicBezTo>
                      <a:pt x="1830" y="1473"/>
                      <a:pt x="1696" y="1214"/>
                      <a:pt x="1446" y="1098"/>
                    </a:cubicBezTo>
                    <a:cubicBezTo>
                      <a:pt x="1045" y="902"/>
                      <a:pt x="304" y="474"/>
                      <a:pt x="63" y="1"/>
                    </a:cubicBezTo>
                    <a:close/>
                  </a:path>
                </a:pathLst>
              </a:custGeom>
              <a:solidFill>
                <a:srgbClr val="B0B0B0">
                  <a:alpha val="3869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8" name="Google Shape;4788;p215"/>
              <p:cNvSpPr/>
              <p:nvPr/>
            </p:nvSpPr>
            <p:spPr>
              <a:xfrm>
                <a:off x="4351562" y="5452607"/>
                <a:ext cx="1332882" cy="798539"/>
              </a:xfrm>
              <a:custGeom>
                <a:avLst/>
                <a:gdLst/>
                <a:ahLst/>
                <a:cxnLst/>
                <a:rect l="l" t="t" r="r" b="b"/>
                <a:pathLst>
                  <a:path w="6049" h="3624" extrusionOk="0">
                    <a:moveTo>
                      <a:pt x="634" y="1"/>
                    </a:moveTo>
                    <a:cubicBezTo>
                      <a:pt x="634" y="1"/>
                      <a:pt x="54" y="670"/>
                      <a:pt x="0" y="1455"/>
                    </a:cubicBezTo>
                    <a:cubicBezTo>
                      <a:pt x="2835" y="2652"/>
                      <a:pt x="5313" y="3623"/>
                      <a:pt x="5404" y="3623"/>
                    </a:cubicBezTo>
                    <a:cubicBezTo>
                      <a:pt x="5405" y="3623"/>
                      <a:pt x="5406" y="3623"/>
                      <a:pt x="5407" y="3623"/>
                    </a:cubicBezTo>
                    <a:cubicBezTo>
                      <a:pt x="5853" y="3168"/>
                      <a:pt x="5986" y="2570"/>
                      <a:pt x="6049" y="1999"/>
                    </a:cubicBezTo>
                    <a:cubicBezTo>
                      <a:pt x="4193" y="1392"/>
                      <a:pt x="2391" y="741"/>
                      <a:pt x="63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9" name="Google Shape;4789;p215"/>
              <p:cNvSpPr/>
              <p:nvPr/>
            </p:nvSpPr>
            <p:spPr>
              <a:xfrm>
                <a:off x="5529097" y="5924369"/>
                <a:ext cx="133751" cy="299012"/>
              </a:xfrm>
              <a:custGeom>
                <a:avLst/>
                <a:gdLst/>
                <a:ahLst/>
                <a:cxnLst/>
                <a:rect l="l" t="t" r="r" b="b"/>
                <a:pathLst>
                  <a:path w="607" h="1357" extrusionOk="0">
                    <a:moveTo>
                      <a:pt x="544" y="1"/>
                    </a:moveTo>
                    <a:cubicBezTo>
                      <a:pt x="526" y="19"/>
                      <a:pt x="187" y="518"/>
                      <a:pt x="89" y="786"/>
                    </a:cubicBezTo>
                    <a:cubicBezTo>
                      <a:pt x="0" y="1053"/>
                      <a:pt x="27" y="1348"/>
                      <a:pt x="27" y="1357"/>
                    </a:cubicBezTo>
                    <a:lnTo>
                      <a:pt x="107" y="1348"/>
                    </a:lnTo>
                    <a:cubicBezTo>
                      <a:pt x="107" y="1348"/>
                      <a:pt x="80" y="1062"/>
                      <a:pt x="170" y="813"/>
                    </a:cubicBezTo>
                    <a:cubicBezTo>
                      <a:pt x="259" y="563"/>
                      <a:pt x="607" y="54"/>
                      <a:pt x="607" y="45"/>
                    </a:cubicBezTo>
                    <a:lnTo>
                      <a:pt x="54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0" name="Google Shape;4790;p215"/>
              <p:cNvSpPr/>
              <p:nvPr/>
            </p:nvSpPr>
            <p:spPr>
              <a:xfrm>
                <a:off x="3679284" y="5134205"/>
                <a:ext cx="88580" cy="80868"/>
              </a:xfrm>
              <a:custGeom>
                <a:avLst/>
                <a:gdLst/>
                <a:ahLst/>
                <a:cxnLst/>
                <a:rect l="l" t="t" r="r" b="b"/>
                <a:pathLst>
                  <a:path w="402" h="367" extrusionOk="0">
                    <a:moveTo>
                      <a:pt x="357" y="1"/>
                    </a:moveTo>
                    <a:cubicBezTo>
                      <a:pt x="232" y="90"/>
                      <a:pt x="116" y="197"/>
                      <a:pt x="0" y="304"/>
                    </a:cubicBezTo>
                    <a:lnTo>
                      <a:pt x="63" y="366"/>
                    </a:lnTo>
                    <a:cubicBezTo>
                      <a:pt x="170" y="250"/>
                      <a:pt x="286" y="152"/>
                      <a:pt x="402" y="63"/>
                    </a:cubicBezTo>
                    <a:lnTo>
                      <a:pt x="35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1" name="Google Shape;4791;p215"/>
              <p:cNvSpPr/>
              <p:nvPr/>
            </p:nvSpPr>
            <p:spPr>
              <a:xfrm>
                <a:off x="3718505" y="5159766"/>
                <a:ext cx="88800" cy="161515"/>
              </a:xfrm>
              <a:custGeom>
                <a:avLst/>
                <a:gdLst/>
                <a:ahLst/>
                <a:cxnLst/>
                <a:rect l="l" t="t" r="r" b="b"/>
                <a:pathLst>
                  <a:path w="403" h="733" extrusionOk="0">
                    <a:moveTo>
                      <a:pt x="331" y="1"/>
                    </a:moveTo>
                    <a:cubicBezTo>
                      <a:pt x="206" y="224"/>
                      <a:pt x="90" y="464"/>
                      <a:pt x="1" y="696"/>
                    </a:cubicBezTo>
                    <a:lnTo>
                      <a:pt x="72" y="732"/>
                    </a:lnTo>
                    <a:cubicBezTo>
                      <a:pt x="170" y="491"/>
                      <a:pt x="277" y="268"/>
                      <a:pt x="402" y="45"/>
                    </a:cubicBezTo>
                    <a:lnTo>
                      <a:pt x="33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2" name="Google Shape;4792;p215"/>
              <p:cNvSpPr/>
              <p:nvPr/>
            </p:nvSpPr>
            <p:spPr>
              <a:xfrm>
                <a:off x="3852256" y="5415368"/>
                <a:ext cx="74918" cy="163277"/>
              </a:xfrm>
              <a:custGeom>
                <a:avLst/>
                <a:gdLst/>
                <a:ahLst/>
                <a:cxnLst/>
                <a:rect l="l" t="t" r="r" b="b"/>
                <a:pathLst>
                  <a:path w="340" h="741" extrusionOk="0">
                    <a:moveTo>
                      <a:pt x="81" y="0"/>
                    </a:moveTo>
                    <a:lnTo>
                      <a:pt x="0" y="18"/>
                    </a:lnTo>
                    <a:cubicBezTo>
                      <a:pt x="45" y="277"/>
                      <a:pt x="143" y="518"/>
                      <a:pt x="268" y="741"/>
                    </a:cubicBezTo>
                    <a:lnTo>
                      <a:pt x="339" y="696"/>
                    </a:lnTo>
                    <a:cubicBezTo>
                      <a:pt x="215" y="491"/>
                      <a:pt x="125" y="250"/>
                      <a:pt x="8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3" name="Google Shape;4793;p215"/>
              <p:cNvSpPr/>
              <p:nvPr/>
            </p:nvSpPr>
            <p:spPr>
              <a:xfrm>
                <a:off x="4377123" y="5750075"/>
                <a:ext cx="1134349" cy="433864"/>
              </a:xfrm>
              <a:custGeom>
                <a:avLst/>
                <a:gdLst/>
                <a:ahLst/>
                <a:cxnLst/>
                <a:rect l="l" t="t" r="r" b="b"/>
                <a:pathLst>
                  <a:path w="5148" h="1969" extrusionOk="0">
                    <a:moveTo>
                      <a:pt x="152" y="0"/>
                    </a:moveTo>
                    <a:cubicBezTo>
                      <a:pt x="103" y="0"/>
                      <a:pt x="52" y="7"/>
                      <a:pt x="0" y="25"/>
                    </a:cubicBezTo>
                    <a:cubicBezTo>
                      <a:pt x="821" y="408"/>
                      <a:pt x="1651" y="774"/>
                      <a:pt x="2498" y="1104"/>
                    </a:cubicBezTo>
                    <a:cubicBezTo>
                      <a:pt x="2811" y="1220"/>
                      <a:pt x="3132" y="1345"/>
                      <a:pt x="3444" y="1461"/>
                    </a:cubicBezTo>
                    <a:cubicBezTo>
                      <a:pt x="3569" y="1505"/>
                      <a:pt x="3694" y="1550"/>
                      <a:pt x="3819" y="1595"/>
                    </a:cubicBezTo>
                    <a:cubicBezTo>
                      <a:pt x="3955" y="1648"/>
                      <a:pt x="4672" y="1969"/>
                      <a:pt x="4927" y="1969"/>
                    </a:cubicBezTo>
                    <a:cubicBezTo>
                      <a:pt x="4973" y="1969"/>
                      <a:pt x="5004" y="1958"/>
                      <a:pt x="5014" y="1934"/>
                    </a:cubicBezTo>
                    <a:cubicBezTo>
                      <a:pt x="5148" y="1568"/>
                      <a:pt x="4175" y="1443"/>
                      <a:pt x="4042" y="1372"/>
                    </a:cubicBezTo>
                    <a:cubicBezTo>
                      <a:pt x="3908" y="1300"/>
                      <a:pt x="3783" y="1202"/>
                      <a:pt x="3631" y="1149"/>
                    </a:cubicBezTo>
                    <a:cubicBezTo>
                      <a:pt x="3533" y="1113"/>
                      <a:pt x="3417" y="1095"/>
                      <a:pt x="3310" y="1077"/>
                    </a:cubicBezTo>
                    <a:cubicBezTo>
                      <a:pt x="2356" y="908"/>
                      <a:pt x="1446" y="569"/>
                      <a:pt x="589" y="141"/>
                    </a:cubicBezTo>
                    <a:cubicBezTo>
                      <a:pt x="454" y="73"/>
                      <a:pt x="308" y="0"/>
                      <a:pt x="152" y="0"/>
                    </a:cubicBezTo>
                    <a:close/>
                  </a:path>
                </a:pathLst>
              </a:custGeom>
              <a:solidFill>
                <a:srgbClr val="3D1D03">
                  <a:alpha val="32139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4" name="Google Shape;4794;p215"/>
              <p:cNvSpPr/>
              <p:nvPr/>
            </p:nvSpPr>
            <p:spPr>
              <a:xfrm>
                <a:off x="4645726" y="5583713"/>
                <a:ext cx="44731" cy="25120"/>
              </a:xfrm>
              <a:custGeom>
                <a:avLst/>
                <a:gdLst/>
                <a:ahLst/>
                <a:cxnLst/>
                <a:rect l="l" t="t" r="r" b="b"/>
                <a:pathLst>
                  <a:path w="203" h="114" extrusionOk="0">
                    <a:moveTo>
                      <a:pt x="61" y="1"/>
                    </a:moveTo>
                    <a:cubicBezTo>
                      <a:pt x="24" y="1"/>
                      <a:pt x="1" y="59"/>
                      <a:pt x="48" y="75"/>
                    </a:cubicBezTo>
                    <a:lnTo>
                      <a:pt x="128" y="111"/>
                    </a:lnTo>
                    <a:cubicBezTo>
                      <a:pt x="133" y="112"/>
                      <a:pt x="138" y="113"/>
                      <a:pt x="143" y="113"/>
                    </a:cubicBezTo>
                    <a:cubicBezTo>
                      <a:pt x="180" y="113"/>
                      <a:pt x="203" y="55"/>
                      <a:pt x="155" y="39"/>
                    </a:cubicBezTo>
                    <a:lnTo>
                      <a:pt x="75" y="3"/>
                    </a:lnTo>
                    <a:cubicBezTo>
                      <a:pt x="70" y="2"/>
                      <a:pt x="65" y="1"/>
                      <a:pt x="61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5" name="Google Shape;4795;p215"/>
              <p:cNvSpPr/>
              <p:nvPr/>
            </p:nvSpPr>
            <p:spPr>
              <a:xfrm>
                <a:off x="4671947" y="5665021"/>
                <a:ext cx="35696" cy="25781"/>
              </a:xfrm>
              <a:custGeom>
                <a:avLst/>
                <a:gdLst/>
                <a:ahLst/>
                <a:cxnLst/>
                <a:rect l="l" t="t" r="r" b="b"/>
                <a:pathLst>
                  <a:path w="162" h="117" extrusionOk="0">
                    <a:moveTo>
                      <a:pt x="54" y="0"/>
                    </a:moveTo>
                    <a:cubicBezTo>
                      <a:pt x="36" y="0"/>
                      <a:pt x="27" y="9"/>
                      <a:pt x="18" y="18"/>
                    </a:cubicBezTo>
                    <a:cubicBezTo>
                      <a:pt x="9" y="27"/>
                      <a:pt x="1" y="45"/>
                      <a:pt x="9" y="63"/>
                    </a:cubicBezTo>
                    <a:cubicBezTo>
                      <a:pt x="27" y="89"/>
                      <a:pt x="45" y="116"/>
                      <a:pt x="81" y="116"/>
                    </a:cubicBezTo>
                    <a:cubicBezTo>
                      <a:pt x="90" y="116"/>
                      <a:pt x="108" y="116"/>
                      <a:pt x="117" y="107"/>
                    </a:cubicBezTo>
                    <a:cubicBezTo>
                      <a:pt x="143" y="98"/>
                      <a:pt x="161" y="45"/>
                      <a:pt x="117" y="27"/>
                    </a:cubicBezTo>
                    <a:lnTo>
                      <a:pt x="81" y="18"/>
                    </a:lnTo>
                    <a:cubicBezTo>
                      <a:pt x="81" y="9"/>
                      <a:pt x="72" y="9"/>
                      <a:pt x="72" y="9"/>
                    </a:cubicBezTo>
                    <a:lnTo>
                      <a:pt x="63" y="9"/>
                    </a:lnTo>
                    <a:cubicBezTo>
                      <a:pt x="63" y="9"/>
                      <a:pt x="63" y="9"/>
                      <a:pt x="54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6" name="Google Shape;4796;p215"/>
              <p:cNvSpPr/>
              <p:nvPr/>
            </p:nvSpPr>
            <p:spPr>
              <a:xfrm>
                <a:off x="4819359" y="5672513"/>
                <a:ext cx="29527" cy="24459"/>
              </a:xfrm>
              <a:custGeom>
                <a:avLst/>
                <a:gdLst/>
                <a:ahLst/>
                <a:cxnLst/>
                <a:rect l="l" t="t" r="r" b="b"/>
                <a:pathLst>
                  <a:path w="134" h="111" extrusionOk="0">
                    <a:moveTo>
                      <a:pt x="86" y="0"/>
                    </a:moveTo>
                    <a:cubicBezTo>
                      <a:pt x="81" y="0"/>
                      <a:pt x="77" y="1"/>
                      <a:pt x="72" y="2"/>
                    </a:cubicBezTo>
                    <a:cubicBezTo>
                      <a:pt x="72" y="2"/>
                      <a:pt x="72" y="11"/>
                      <a:pt x="72" y="11"/>
                    </a:cubicBezTo>
                    <a:lnTo>
                      <a:pt x="54" y="11"/>
                    </a:lnTo>
                    <a:cubicBezTo>
                      <a:pt x="10" y="20"/>
                      <a:pt x="1" y="64"/>
                      <a:pt x="36" y="91"/>
                    </a:cubicBezTo>
                    <a:cubicBezTo>
                      <a:pt x="54" y="91"/>
                      <a:pt x="63" y="100"/>
                      <a:pt x="72" y="109"/>
                    </a:cubicBezTo>
                    <a:cubicBezTo>
                      <a:pt x="77" y="110"/>
                      <a:pt x="81" y="111"/>
                      <a:pt x="86" y="111"/>
                    </a:cubicBezTo>
                    <a:cubicBezTo>
                      <a:pt x="114" y="111"/>
                      <a:pt x="133" y="86"/>
                      <a:pt x="126" y="55"/>
                    </a:cubicBezTo>
                    <a:cubicBezTo>
                      <a:pt x="133" y="24"/>
                      <a:pt x="114" y="0"/>
                      <a:pt x="86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7" name="Google Shape;4797;p215"/>
              <p:cNvSpPr/>
              <p:nvPr/>
            </p:nvSpPr>
            <p:spPr>
              <a:xfrm>
                <a:off x="4741356" y="5666123"/>
                <a:ext cx="23136" cy="23357"/>
              </a:xfrm>
              <a:custGeom>
                <a:avLst/>
                <a:gdLst/>
                <a:ahLst/>
                <a:cxnLst/>
                <a:rect l="l" t="t" r="r" b="b"/>
                <a:pathLst>
                  <a:path w="105" h="106" extrusionOk="0">
                    <a:moveTo>
                      <a:pt x="44" y="1"/>
                    </a:moveTo>
                    <a:cubicBezTo>
                      <a:pt x="23" y="1"/>
                      <a:pt x="1" y="18"/>
                      <a:pt x="7" y="49"/>
                    </a:cubicBezTo>
                    <a:cubicBezTo>
                      <a:pt x="7" y="49"/>
                      <a:pt x="7" y="58"/>
                      <a:pt x="7" y="58"/>
                    </a:cubicBezTo>
                    <a:cubicBezTo>
                      <a:pt x="7" y="90"/>
                      <a:pt x="29" y="106"/>
                      <a:pt x="53" y="106"/>
                    </a:cubicBezTo>
                    <a:cubicBezTo>
                      <a:pt x="69" y="106"/>
                      <a:pt x="85" y="99"/>
                      <a:pt x="96" y="84"/>
                    </a:cubicBezTo>
                    <a:cubicBezTo>
                      <a:pt x="105" y="76"/>
                      <a:pt x="105" y="67"/>
                      <a:pt x="105" y="67"/>
                    </a:cubicBezTo>
                    <a:cubicBezTo>
                      <a:pt x="105" y="49"/>
                      <a:pt x="105" y="40"/>
                      <a:pt x="96" y="31"/>
                    </a:cubicBezTo>
                    <a:cubicBezTo>
                      <a:pt x="87" y="22"/>
                      <a:pt x="78" y="13"/>
                      <a:pt x="69" y="13"/>
                    </a:cubicBezTo>
                    <a:cubicBezTo>
                      <a:pt x="63" y="4"/>
                      <a:pt x="54" y="1"/>
                      <a:pt x="44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8" name="Google Shape;4798;p215"/>
              <p:cNvSpPr/>
              <p:nvPr/>
            </p:nvSpPr>
            <p:spPr>
              <a:xfrm>
                <a:off x="4838970" y="5747431"/>
                <a:ext cx="37679" cy="26442"/>
              </a:xfrm>
              <a:custGeom>
                <a:avLst/>
                <a:gdLst/>
                <a:ahLst/>
                <a:cxnLst/>
                <a:rect l="l" t="t" r="r" b="b"/>
                <a:pathLst>
                  <a:path w="171" h="120" extrusionOk="0">
                    <a:moveTo>
                      <a:pt x="45" y="1"/>
                    </a:moveTo>
                    <a:cubicBezTo>
                      <a:pt x="1" y="1"/>
                      <a:pt x="1" y="63"/>
                      <a:pt x="37" y="72"/>
                    </a:cubicBezTo>
                    <a:cubicBezTo>
                      <a:pt x="45" y="81"/>
                      <a:pt x="45" y="81"/>
                      <a:pt x="54" y="81"/>
                    </a:cubicBezTo>
                    <a:cubicBezTo>
                      <a:pt x="69" y="103"/>
                      <a:pt x="90" y="119"/>
                      <a:pt x="117" y="119"/>
                    </a:cubicBezTo>
                    <a:cubicBezTo>
                      <a:pt x="122" y="119"/>
                      <a:pt x="128" y="118"/>
                      <a:pt x="135" y="117"/>
                    </a:cubicBezTo>
                    <a:cubicBezTo>
                      <a:pt x="161" y="108"/>
                      <a:pt x="170" y="81"/>
                      <a:pt x="161" y="63"/>
                    </a:cubicBezTo>
                    <a:cubicBezTo>
                      <a:pt x="170" y="37"/>
                      <a:pt x="161" y="1"/>
                      <a:pt x="126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9" name="Google Shape;4799;p215"/>
              <p:cNvSpPr/>
              <p:nvPr/>
            </p:nvSpPr>
            <p:spPr>
              <a:xfrm>
                <a:off x="4934601" y="5731125"/>
                <a:ext cx="51341" cy="26662"/>
              </a:xfrm>
              <a:custGeom>
                <a:avLst/>
                <a:gdLst/>
                <a:ahLst/>
                <a:cxnLst/>
                <a:rect l="l" t="t" r="r" b="b"/>
                <a:pathLst>
                  <a:path w="233" h="121" extrusionOk="0">
                    <a:moveTo>
                      <a:pt x="69" y="1"/>
                    </a:moveTo>
                    <a:cubicBezTo>
                      <a:pt x="25" y="1"/>
                      <a:pt x="0" y="68"/>
                      <a:pt x="49" y="84"/>
                    </a:cubicBezTo>
                    <a:cubicBezTo>
                      <a:pt x="84" y="93"/>
                      <a:pt x="120" y="102"/>
                      <a:pt x="147" y="120"/>
                    </a:cubicBezTo>
                    <a:cubicBezTo>
                      <a:pt x="150" y="120"/>
                      <a:pt x="153" y="120"/>
                      <a:pt x="156" y="120"/>
                    </a:cubicBezTo>
                    <a:cubicBezTo>
                      <a:pt x="204" y="120"/>
                      <a:pt x="233" y="56"/>
                      <a:pt x="182" y="39"/>
                    </a:cubicBezTo>
                    <a:cubicBezTo>
                      <a:pt x="147" y="30"/>
                      <a:pt x="111" y="12"/>
                      <a:pt x="84" y="4"/>
                    </a:cubicBezTo>
                    <a:cubicBezTo>
                      <a:pt x="79" y="2"/>
                      <a:pt x="74" y="1"/>
                      <a:pt x="69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0" name="Google Shape;4800;p215"/>
              <p:cNvSpPr/>
              <p:nvPr/>
            </p:nvSpPr>
            <p:spPr>
              <a:xfrm>
                <a:off x="5053368" y="5716803"/>
                <a:ext cx="35035" cy="33272"/>
              </a:xfrm>
              <a:custGeom>
                <a:avLst/>
                <a:gdLst/>
                <a:ahLst/>
                <a:cxnLst/>
                <a:rect l="l" t="t" r="r" b="b"/>
                <a:pathLst>
                  <a:path w="159" h="151" extrusionOk="0">
                    <a:moveTo>
                      <a:pt x="47" y="1"/>
                    </a:moveTo>
                    <a:cubicBezTo>
                      <a:pt x="31" y="1"/>
                      <a:pt x="15" y="7"/>
                      <a:pt x="9" y="24"/>
                    </a:cubicBezTo>
                    <a:cubicBezTo>
                      <a:pt x="0" y="51"/>
                      <a:pt x="9" y="69"/>
                      <a:pt x="18" y="86"/>
                    </a:cubicBezTo>
                    <a:cubicBezTo>
                      <a:pt x="18" y="95"/>
                      <a:pt x="18" y="104"/>
                      <a:pt x="27" y="104"/>
                    </a:cubicBezTo>
                    <a:cubicBezTo>
                      <a:pt x="45" y="131"/>
                      <a:pt x="72" y="149"/>
                      <a:pt x="98" y="149"/>
                    </a:cubicBezTo>
                    <a:cubicBezTo>
                      <a:pt x="102" y="150"/>
                      <a:pt x="106" y="150"/>
                      <a:pt x="109" y="150"/>
                    </a:cubicBezTo>
                    <a:cubicBezTo>
                      <a:pt x="139" y="150"/>
                      <a:pt x="159" y="119"/>
                      <a:pt x="143" y="95"/>
                    </a:cubicBezTo>
                    <a:cubicBezTo>
                      <a:pt x="125" y="60"/>
                      <a:pt x="107" y="33"/>
                      <a:pt x="72" y="6"/>
                    </a:cubicBezTo>
                    <a:cubicBezTo>
                      <a:pt x="65" y="3"/>
                      <a:pt x="56" y="1"/>
                      <a:pt x="47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1" name="Google Shape;4801;p215"/>
              <p:cNvSpPr/>
              <p:nvPr/>
            </p:nvSpPr>
            <p:spPr>
              <a:xfrm>
                <a:off x="5084437" y="5793483"/>
                <a:ext cx="38781" cy="23577"/>
              </a:xfrm>
              <a:custGeom>
                <a:avLst/>
                <a:gdLst/>
                <a:ahLst/>
                <a:cxnLst/>
                <a:rect l="l" t="t" r="r" b="b"/>
                <a:pathLst>
                  <a:path w="176" h="107" extrusionOk="0">
                    <a:moveTo>
                      <a:pt x="61" y="1"/>
                    </a:moveTo>
                    <a:cubicBezTo>
                      <a:pt x="20" y="1"/>
                      <a:pt x="1" y="62"/>
                      <a:pt x="47" y="77"/>
                    </a:cubicBezTo>
                    <a:lnTo>
                      <a:pt x="100" y="104"/>
                    </a:lnTo>
                    <a:cubicBezTo>
                      <a:pt x="106" y="106"/>
                      <a:pt x="111" y="107"/>
                      <a:pt x="117" y="107"/>
                    </a:cubicBezTo>
                    <a:cubicBezTo>
                      <a:pt x="159" y="107"/>
                      <a:pt x="176" y="48"/>
                      <a:pt x="136" y="24"/>
                    </a:cubicBezTo>
                    <a:lnTo>
                      <a:pt x="82" y="6"/>
                    </a:lnTo>
                    <a:cubicBezTo>
                      <a:pt x="75" y="2"/>
                      <a:pt x="68" y="1"/>
                      <a:pt x="61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2" name="Google Shape;4802;p215"/>
              <p:cNvSpPr/>
              <p:nvPr/>
            </p:nvSpPr>
            <p:spPr>
              <a:xfrm>
                <a:off x="4988806" y="5827857"/>
                <a:ext cx="36798" cy="23136"/>
              </a:xfrm>
              <a:custGeom>
                <a:avLst/>
                <a:gdLst/>
                <a:ahLst/>
                <a:cxnLst/>
                <a:rect l="l" t="t" r="r" b="b"/>
                <a:pathLst>
                  <a:path w="167" h="105" extrusionOk="0">
                    <a:moveTo>
                      <a:pt x="52" y="1"/>
                    </a:moveTo>
                    <a:cubicBezTo>
                      <a:pt x="7" y="1"/>
                      <a:pt x="1" y="65"/>
                      <a:pt x="35" y="82"/>
                    </a:cubicBezTo>
                    <a:cubicBezTo>
                      <a:pt x="43" y="91"/>
                      <a:pt x="61" y="91"/>
                      <a:pt x="70" y="91"/>
                    </a:cubicBezTo>
                    <a:cubicBezTo>
                      <a:pt x="79" y="91"/>
                      <a:pt x="97" y="100"/>
                      <a:pt x="106" y="100"/>
                    </a:cubicBezTo>
                    <a:cubicBezTo>
                      <a:pt x="111" y="103"/>
                      <a:pt x="116" y="105"/>
                      <a:pt x="121" y="105"/>
                    </a:cubicBezTo>
                    <a:cubicBezTo>
                      <a:pt x="144" y="105"/>
                      <a:pt x="167" y="75"/>
                      <a:pt x="159" y="46"/>
                    </a:cubicBezTo>
                    <a:cubicBezTo>
                      <a:pt x="142" y="11"/>
                      <a:pt x="106" y="2"/>
                      <a:pt x="79" y="2"/>
                    </a:cubicBezTo>
                    <a:lnTo>
                      <a:pt x="61" y="2"/>
                    </a:lnTo>
                    <a:cubicBezTo>
                      <a:pt x="58" y="1"/>
                      <a:pt x="55" y="1"/>
                      <a:pt x="52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3" name="Google Shape;4803;p215"/>
              <p:cNvSpPr/>
              <p:nvPr/>
            </p:nvSpPr>
            <p:spPr>
              <a:xfrm>
                <a:off x="5238239" y="5787534"/>
                <a:ext cx="35476" cy="27323"/>
              </a:xfrm>
              <a:custGeom>
                <a:avLst/>
                <a:gdLst/>
                <a:ahLst/>
                <a:cxnLst/>
                <a:rect l="l" t="t" r="r" b="b"/>
                <a:pathLst>
                  <a:path w="161" h="124" extrusionOk="0">
                    <a:moveTo>
                      <a:pt x="90" y="1"/>
                    </a:moveTo>
                    <a:cubicBezTo>
                      <a:pt x="81" y="1"/>
                      <a:pt x="71" y="3"/>
                      <a:pt x="62" y="6"/>
                    </a:cubicBezTo>
                    <a:cubicBezTo>
                      <a:pt x="35" y="6"/>
                      <a:pt x="9" y="33"/>
                      <a:pt x="9" y="51"/>
                    </a:cubicBezTo>
                    <a:cubicBezTo>
                      <a:pt x="1" y="82"/>
                      <a:pt x="27" y="106"/>
                      <a:pt x="51" y="106"/>
                    </a:cubicBezTo>
                    <a:cubicBezTo>
                      <a:pt x="55" y="106"/>
                      <a:pt x="59" y="106"/>
                      <a:pt x="62" y="104"/>
                    </a:cubicBezTo>
                    <a:cubicBezTo>
                      <a:pt x="80" y="113"/>
                      <a:pt x="98" y="122"/>
                      <a:pt x="116" y="122"/>
                    </a:cubicBezTo>
                    <a:cubicBezTo>
                      <a:pt x="119" y="123"/>
                      <a:pt x="123" y="124"/>
                      <a:pt x="126" y="124"/>
                    </a:cubicBezTo>
                    <a:cubicBezTo>
                      <a:pt x="147" y="124"/>
                      <a:pt x="160" y="101"/>
                      <a:pt x="160" y="78"/>
                    </a:cubicBezTo>
                    <a:cubicBezTo>
                      <a:pt x="160" y="28"/>
                      <a:pt x="126" y="1"/>
                      <a:pt x="90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4" name="Google Shape;4804;p215"/>
              <p:cNvSpPr/>
              <p:nvPr/>
            </p:nvSpPr>
            <p:spPr>
              <a:xfrm>
                <a:off x="5165965" y="5803840"/>
                <a:ext cx="31069" cy="22475"/>
              </a:xfrm>
              <a:custGeom>
                <a:avLst/>
                <a:gdLst/>
                <a:ahLst/>
                <a:cxnLst/>
                <a:rect l="l" t="t" r="r" b="b"/>
                <a:pathLst>
                  <a:path w="141" h="102" extrusionOk="0">
                    <a:moveTo>
                      <a:pt x="37" y="0"/>
                    </a:moveTo>
                    <a:cubicBezTo>
                      <a:pt x="5" y="0"/>
                      <a:pt x="1" y="51"/>
                      <a:pt x="24" y="75"/>
                    </a:cubicBezTo>
                    <a:cubicBezTo>
                      <a:pt x="42" y="93"/>
                      <a:pt x="60" y="102"/>
                      <a:pt x="87" y="102"/>
                    </a:cubicBezTo>
                    <a:cubicBezTo>
                      <a:pt x="123" y="102"/>
                      <a:pt x="140" y="57"/>
                      <a:pt x="114" y="39"/>
                    </a:cubicBezTo>
                    <a:cubicBezTo>
                      <a:pt x="105" y="21"/>
                      <a:pt x="96" y="13"/>
                      <a:pt x="78" y="13"/>
                    </a:cubicBezTo>
                    <a:cubicBezTo>
                      <a:pt x="78" y="4"/>
                      <a:pt x="69" y="4"/>
                      <a:pt x="69" y="4"/>
                    </a:cubicBezTo>
                    <a:lnTo>
                      <a:pt x="51" y="4"/>
                    </a:lnTo>
                    <a:cubicBezTo>
                      <a:pt x="46" y="1"/>
                      <a:pt x="41" y="0"/>
                      <a:pt x="37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5" name="Google Shape;4805;p215"/>
              <p:cNvSpPr/>
              <p:nvPr/>
            </p:nvSpPr>
            <p:spPr>
              <a:xfrm>
                <a:off x="5126082" y="5861570"/>
                <a:ext cx="35476" cy="23798"/>
              </a:xfrm>
              <a:custGeom>
                <a:avLst/>
                <a:gdLst/>
                <a:ahLst/>
                <a:cxnLst/>
                <a:rect l="l" t="t" r="r" b="b"/>
                <a:pathLst>
                  <a:path w="161" h="108" extrusionOk="0">
                    <a:moveTo>
                      <a:pt x="81" y="0"/>
                    </a:moveTo>
                    <a:cubicBezTo>
                      <a:pt x="54" y="0"/>
                      <a:pt x="27" y="0"/>
                      <a:pt x="18" y="27"/>
                    </a:cubicBezTo>
                    <a:cubicBezTo>
                      <a:pt x="0" y="54"/>
                      <a:pt x="18" y="81"/>
                      <a:pt x="36" y="90"/>
                    </a:cubicBezTo>
                    <a:cubicBezTo>
                      <a:pt x="54" y="98"/>
                      <a:pt x="72" y="107"/>
                      <a:pt x="90" y="107"/>
                    </a:cubicBezTo>
                    <a:cubicBezTo>
                      <a:pt x="134" y="107"/>
                      <a:pt x="161" y="54"/>
                      <a:pt x="116" y="27"/>
                    </a:cubicBezTo>
                    <a:lnTo>
                      <a:pt x="116" y="27"/>
                    </a:lnTo>
                    <a:cubicBezTo>
                      <a:pt x="118" y="29"/>
                      <a:pt x="119" y="30"/>
                      <a:pt x="119" y="30"/>
                    </a:cubicBezTo>
                    <a:cubicBezTo>
                      <a:pt x="118" y="30"/>
                      <a:pt x="106" y="18"/>
                      <a:pt x="98" y="18"/>
                    </a:cubicBezTo>
                    <a:cubicBezTo>
                      <a:pt x="98" y="9"/>
                      <a:pt x="90" y="9"/>
                      <a:pt x="81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6" name="Google Shape;4806;p215"/>
              <p:cNvSpPr/>
              <p:nvPr/>
            </p:nvSpPr>
            <p:spPr>
              <a:xfrm>
                <a:off x="5323513" y="5888453"/>
                <a:ext cx="51782" cy="33052"/>
              </a:xfrm>
              <a:custGeom>
                <a:avLst/>
                <a:gdLst/>
                <a:ahLst/>
                <a:cxnLst/>
                <a:rect l="l" t="t" r="r" b="b"/>
                <a:pathLst>
                  <a:path w="235" h="150" extrusionOk="0">
                    <a:moveTo>
                      <a:pt x="43" y="0"/>
                    </a:moveTo>
                    <a:cubicBezTo>
                      <a:pt x="4" y="0"/>
                      <a:pt x="0" y="59"/>
                      <a:pt x="32" y="75"/>
                    </a:cubicBezTo>
                    <a:cubicBezTo>
                      <a:pt x="39" y="115"/>
                      <a:pt x="86" y="150"/>
                      <a:pt x="127" y="150"/>
                    </a:cubicBezTo>
                    <a:cubicBezTo>
                      <a:pt x="141" y="150"/>
                      <a:pt x="155" y="146"/>
                      <a:pt x="166" y="137"/>
                    </a:cubicBezTo>
                    <a:lnTo>
                      <a:pt x="175" y="137"/>
                    </a:lnTo>
                    <a:cubicBezTo>
                      <a:pt x="178" y="138"/>
                      <a:pt x="181" y="138"/>
                      <a:pt x="183" y="138"/>
                    </a:cubicBezTo>
                    <a:cubicBezTo>
                      <a:pt x="222" y="138"/>
                      <a:pt x="234" y="82"/>
                      <a:pt x="193" y="66"/>
                    </a:cubicBezTo>
                    <a:cubicBezTo>
                      <a:pt x="193" y="57"/>
                      <a:pt x="193" y="57"/>
                      <a:pt x="193" y="57"/>
                    </a:cubicBezTo>
                    <a:cubicBezTo>
                      <a:pt x="184" y="57"/>
                      <a:pt x="184" y="48"/>
                      <a:pt x="184" y="48"/>
                    </a:cubicBezTo>
                    <a:cubicBezTo>
                      <a:pt x="157" y="12"/>
                      <a:pt x="130" y="12"/>
                      <a:pt x="103" y="3"/>
                    </a:cubicBezTo>
                    <a:lnTo>
                      <a:pt x="59" y="3"/>
                    </a:lnTo>
                    <a:cubicBezTo>
                      <a:pt x="53" y="1"/>
                      <a:pt x="48" y="0"/>
                      <a:pt x="43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7" name="Google Shape;4807;p215"/>
              <p:cNvSpPr/>
              <p:nvPr/>
            </p:nvSpPr>
            <p:spPr>
              <a:xfrm>
                <a:off x="5209373" y="5859367"/>
                <a:ext cx="44510" cy="28425"/>
              </a:xfrm>
              <a:custGeom>
                <a:avLst/>
                <a:gdLst/>
                <a:ahLst/>
                <a:cxnLst/>
                <a:rect l="l" t="t" r="r" b="b"/>
                <a:pathLst>
                  <a:path w="202" h="129" extrusionOk="0">
                    <a:moveTo>
                      <a:pt x="69" y="1"/>
                    </a:moveTo>
                    <a:cubicBezTo>
                      <a:pt x="28" y="1"/>
                      <a:pt x="1" y="57"/>
                      <a:pt x="51" y="82"/>
                    </a:cubicBezTo>
                    <a:cubicBezTo>
                      <a:pt x="59" y="82"/>
                      <a:pt x="68" y="91"/>
                      <a:pt x="86" y="100"/>
                    </a:cubicBezTo>
                    <a:cubicBezTo>
                      <a:pt x="95" y="100"/>
                      <a:pt x="104" y="108"/>
                      <a:pt x="122" y="117"/>
                    </a:cubicBezTo>
                    <a:cubicBezTo>
                      <a:pt x="129" y="125"/>
                      <a:pt x="138" y="128"/>
                      <a:pt x="146" y="128"/>
                    </a:cubicBezTo>
                    <a:cubicBezTo>
                      <a:pt x="176" y="128"/>
                      <a:pt x="202" y="83"/>
                      <a:pt x="166" y="55"/>
                    </a:cubicBezTo>
                    <a:cubicBezTo>
                      <a:pt x="158" y="46"/>
                      <a:pt x="140" y="37"/>
                      <a:pt x="122" y="28"/>
                    </a:cubicBezTo>
                    <a:lnTo>
                      <a:pt x="113" y="19"/>
                    </a:lnTo>
                    <a:cubicBezTo>
                      <a:pt x="104" y="10"/>
                      <a:pt x="95" y="10"/>
                      <a:pt x="86" y="10"/>
                    </a:cubicBezTo>
                    <a:lnTo>
                      <a:pt x="77" y="1"/>
                    </a:lnTo>
                    <a:cubicBezTo>
                      <a:pt x="74" y="1"/>
                      <a:pt x="71" y="1"/>
                      <a:pt x="69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8" name="Google Shape;4808;p215"/>
              <p:cNvSpPr/>
              <p:nvPr/>
            </p:nvSpPr>
            <p:spPr>
              <a:xfrm>
                <a:off x="5430822" y="5847689"/>
                <a:ext cx="37459" cy="26442"/>
              </a:xfrm>
              <a:custGeom>
                <a:avLst/>
                <a:gdLst/>
                <a:ahLst/>
                <a:cxnLst/>
                <a:rect l="l" t="t" r="r" b="b"/>
                <a:pathLst>
                  <a:path w="170" h="120" extrusionOk="0">
                    <a:moveTo>
                      <a:pt x="45" y="1"/>
                    </a:moveTo>
                    <a:cubicBezTo>
                      <a:pt x="18" y="1"/>
                      <a:pt x="9" y="19"/>
                      <a:pt x="0" y="37"/>
                    </a:cubicBezTo>
                    <a:cubicBezTo>
                      <a:pt x="0" y="45"/>
                      <a:pt x="0" y="54"/>
                      <a:pt x="9" y="72"/>
                    </a:cubicBezTo>
                    <a:cubicBezTo>
                      <a:pt x="31" y="102"/>
                      <a:pt x="66" y="119"/>
                      <a:pt x="102" y="119"/>
                    </a:cubicBezTo>
                    <a:cubicBezTo>
                      <a:pt x="110" y="119"/>
                      <a:pt x="117" y="118"/>
                      <a:pt x="125" y="117"/>
                    </a:cubicBezTo>
                    <a:cubicBezTo>
                      <a:pt x="152" y="117"/>
                      <a:pt x="170" y="72"/>
                      <a:pt x="152" y="54"/>
                    </a:cubicBezTo>
                    <a:cubicBezTo>
                      <a:pt x="125" y="19"/>
                      <a:pt x="89" y="1"/>
                      <a:pt x="45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9" name="Google Shape;4809;p215"/>
              <p:cNvSpPr/>
              <p:nvPr/>
            </p:nvSpPr>
            <p:spPr>
              <a:xfrm>
                <a:off x="4754577" y="5607951"/>
                <a:ext cx="60596" cy="31950"/>
              </a:xfrm>
              <a:custGeom>
                <a:avLst/>
                <a:gdLst/>
                <a:ahLst/>
                <a:cxnLst/>
                <a:rect l="l" t="t" r="r" b="b"/>
                <a:pathLst>
                  <a:path w="275" h="145" extrusionOk="0">
                    <a:moveTo>
                      <a:pt x="54" y="1"/>
                    </a:moveTo>
                    <a:cubicBezTo>
                      <a:pt x="0" y="9"/>
                      <a:pt x="9" y="90"/>
                      <a:pt x="63" y="90"/>
                    </a:cubicBezTo>
                    <a:cubicBezTo>
                      <a:pt x="72" y="85"/>
                      <a:pt x="78" y="83"/>
                      <a:pt x="84" y="83"/>
                    </a:cubicBezTo>
                    <a:cubicBezTo>
                      <a:pt x="89" y="83"/>
                      <a:pt x="94" y="85"/>
                      <a:pt x="98" y="90"/>
                    </a:cubicBezTo>
                    <a:cubicBezTo>
                      <a:pt x="134" y="116"/>
                      <a:pt x="170" y="143"/>
                      <a:pt x="214" y="143"/>
                    </a:cubicBezTo>
                    <a:cubicBezTo>
                      <a:pt x="217" y="144"/>
                      <a:pt x="219" y="144"/>
                      <a:pt x="222" y="144"/>
                    </a:cubicBezTo>
                    <a:cubicBezTo>
                      <a:pt x="247" y="144"/>
                      <a:pt x="274" y="105"/>
                      <a:pt x="250" y="81"/>
                    </a:cubicBezTo>
                    <a:cubicBezTo>
                      <a:pt x="196" y="27"/>
                      <a:pt x="134" y="1"/>
                      <a:pt x="54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10" name="Google Shape;4810;p215"/>
            <p:cNvSpPr/>
            <p:nvPr/>
          </p:nvSpPr>
          <p:spPr>
            <a:xfrm>
              <a:off x="-666750" y="2625353"/>
              <a:ext cx="3000692" cy="1984670"/>
            </a:xfrm>
            <a:custGeom>
              <a:avLst/>
              <a:gdLst/>
              <a:ahLst/>
              <a:cxnLst/>
              <a:rect l="l" t="t" r="r" b="b"/>
              <a:pathLst>
                <a:path w="13618" h="9007" extrusionOk="0">
                  <a:moveTo>
                    <a:pt x="11993" y="1"/>
                  </a:moveTo>
                  <a:cubicBezTo>
                    <a:pt x="10991" y="1"/>
                    <a:pt x="9827" y="496"/>
                    <a:pt x="9827" y="496"/>
                  </a:cubicBezTo>
                  <a:cubicBezTo>
                    <a:pt x="10085" y="472"/>
                    <a:pt x="10311" y="458"/>
                    <a:pt x="10506" y="458"/>
                  </a:cubicBezTo>
                  <a:cubicBezTo>
                    <a:pt x="11112" y="458"/>
                    <a:pt x="11415" y="597"/>
                    <a:pt x="11442" y="1022"/>
                  </a:cubicBezTo>
                  <a:cubicBezTo>
                    <a:pt x="11487" y="1816"/>
                    <a:pt x="4448" y="1460"/>
                    <a:pt x="4046" y="2548"/>
                  </a:cubicBezTo>
                  <a:cubicBezTo>
                    <a:pt x="3654" y="3636"/>
                    <a:pt x="6910" y="3663"/>
                    <a:pt x="3841" y="4341"/>
                  </a:cubicBezTo>
                  <a:cubicBezTo>
                    <a:pt x="1005" y="4978"/>
                    <a:pt x="1" y="8059"/>
                    <a:pt x="2291" y="8059"/>
                  </a:cubicBezTo>
                  <a:cubicBezTo>
                    <a:pt x="2472" y="8059"/>
                    <a:pt x="2673" y="8040"/>
                    <a:pt x="2896" y="7999"/>
                  </a:cubicBezTo>
                  <a:cubicBezTo>
                    <a:pt x="4020" y="7792"/>
                    <a:pt x="4897" y="7710"/>
                    <a:pt x="5580" y="7710"/>
                  </a:cubicBezTo>
                  <a:cubicBezTo>
                    <a:pt x="8289" y="7710"/>
                    <a:pt x="7954" y="9007"/>
                    <a:pt x="7954" y="9007"/>
                  </a:cubicBezTo>
                  <a:cubicBezTo>
                    <a:pt x="9203" y="6250"/>
                    <a:pt x="3565" y="7374"/>
                    <a:pt x="3582" y="6214"/>
                  </a:cubicBezTo>
                  <a:cubicBezTo>
                    <a:pt x="3609" y="5233"/>
                    <a:pt x="7695" y="4957"/>
                    <a:pt x="8382" y="4091"/>
                  </a:cubicBezTo>
                  <a:cubicBezTo>
                    <a:pt x="9078" y="3226"/>
                    <a:pt x="5920" y="3056"/>
                    <a:pt x="6223" y="2477"/>
                  </a:cubicBezTo>
                  <a:cubicBezTo>
                    <a:pt x="6313" y="2308"/>
                    <a:pt x="7007" y="2286"/>
                    <a:pt x="7931" y="2286"/>
                  </a:cubicBezTo>
                  <a:cubicBezTo>
                    <a:pt x="8250" y="2286"/>
                    <a:pt x="8597" y="2289"/>
                    <a:pt x="8957" y="2289"/>
                  </a:cubicBezTo>
                  <a:cubicBezTo>
                    <a:pt x="11078" y="2289"/>
                    <a:pt x="13618" y="2199"/>
                    <a:pt x="13387" y="951"/>
                  </a:cubicBezTo>
                  <a:cubicBezTo>
                    <a:pt x="13255" y="220"/>
                    <a:pt x="12660" y="1"/>
                    <a:pt x="11993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1" name="Google Shape;4811;p215"/>
            <p:cNvSpPr/>
            <p:nvPr/>
          </p:nvSpPr>
          <p:spPr>
            <a:xfrm>
              <a:off x="254301" y="1567027"/>
              <a:ext cx="1099093" cy="1193402"/>
            </a:xfrm>
            <a:custGeom>
              <a:avLst/>
              <a:gdLst/>
              <a:ahLst/>
              <a:cxnLst/>
              <a:rect l="l" t="t" r="r" b="b"/>
              <a:pathLst>
                <a:path w="4988" h="5416" extrusionOk="0">
                  <a:moveTo>
                    <a:pt x="4532" y="0"/>
                  </a:moveTo>
                  <a:lnTo>
                    <a:pt x="4532" y="0"/>
                  </a:lnTo>
                  <a:cubicBezTo>
                    <a:pt x="4586" y="526"/>
                    <a:pt x="4514" y="1115"/>
                    <a:pt x="4148" y="1508"/>
                  </a:cubicBezTo>
                  <a:cubicBezTo>
                    <a:pt x="3827" y="1847"/>
                    <a:pt x="3346" y="1980"/>
                    <a:pt x="2882" y="2016"/>
                  </a:cubicBezTo>
                  <a:cubicBezTo>
                    <a:pt x="2418" y="2061"/>
                    <a:pt x="1954" y="2025"/>
                    <a:pt x="1490" y="2105"/>
                  </a:cubicBezTo>
                  <a:cubicBezTo>
                    <a:pt x="1035" y="2177"/>
                    <a:pt x="562" y="2391"/>
                    <a:pt x="330" y="2792"/>
                  </a:cubicBezTo>
                  <a:cubicBezTo>
                    <a:pt x="0" y="3345"/>
                    <a:pt x="241" y="4086"/>
                    <a:pt x="696" y="4532"/>
                  </a:cubicBezTo>
                  <a:cubicBezTo>
                    <a:pt x="1160" y="4987"/>
                    <a:pt x="1784" y="5201"/>
                    <a:pt x="2391" y="5415"/>
                  </a:cubicBezTo>
                  <a:cubicBezTo>
                    <a:pt x="2114" y="5228"/>
                    <a:pt x="1775" y="4969"/>
                    <a:pt x="1526" y="4746"/>
                  </a:cubicBezTo>
                  <a:cubicBezTo>
                    <a:pt x="1383" y="4621"/>
                    <a:pt x="1240" y="4478"/>
                    <a:pt x="1160" y="4300"/>
                  </a:cubicBezTo>
                  <a:cubicBezTo>
                    <a:pt x="973" y="3872"/>
                    <a:pt x="1231" y="3345"/>
                    <a:pt x="1624" y="3078"/>
                  </a:cubicBezTo>
                  <a:cubicBezTo>
                    <a:pt x="2016" y="2819"/>
                    <a:pt x="2507" y="2748"/>
                    <a:pt x="2971" y="2685"/>
                  </a:cubicBezTo>
                  <a:cubicBezTo>
                    <a:pt x="3444" y="2623"/>
                    <a:pt x="3934" y="2543"/>
                    <a:pt x="4318" y="2275"/>
                  </a:cubicBezTo>
                  <a:cubicBezTo>
                    <a:pt x="4675" y="2025"/>
                    <a:pt x="4907" y="1615"/>
                    <a:pt x="4942" y="1187"/>
                  </a:cubicBezTo>
                  <a:cubicBezTo>
                    <a:pt x="4987" y="758"/>
                    <a:pt x="4835" y="303"/>
                    <a:pt x="4532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812" name="Google Shape;4812;p215"/>
          <p:cNvGrpSpPr/>
          <p:nvPr/>
        </p:nvGrpSpPr>
        <p:grpSpPr>
          <a:xfrm>
            <a:off x="12727923" y="3658664"/>
            <a:ext cx="6937880" cy="7144725"/>
            <a:chOff x="5839590" y="1567014"/>
            <a:chExt cx="4256891" cy="4383805"/>
          </a:xfrm>
        </p:grpSpPr>
        <p:grpSp>
          <p:nvGrpSpPr>
            <p:cNvPr id="4813" name="Google Shape;4813;p215"/>
            <p:cNvGrpSpPr/>
            <p:nvPr/>
          </p:nvGrpSpPr>
          <p:grpSpPr>
            <a:xfrm>
              <a:off x="5839590" y="4503577"/>
              <a:ext cx="2577179" cy="1447242"/>
              <a:chOff x="3362865" y="4799939"/>
              <a:chExt cx="2577179" cy="1447242"/>
            </a:xfrm>
          </p:grpSpPr>
          <p:sp>
            <p:nvSpPr>
              <p:cNvPr id="4814" name="Google Shape;4814;p215"/>
              <p:cNvSpPr/>
              <p:nvPr/>
            </p:nvSpPr>
            <p:spPr>
              <a:xfrm>
                <a:off x="4402683" y="5446878"/>
                <a:ext cx="94529" cy="149396"/>
              </a:xfrm>
              <a:custGeom>
                <a:avLst/>
                <a:gdLst/>
                <a:ahLst/>
                <a:cxnLst/>
                <a:rect l="l" t="t" r="r" b="b"/>
                <a:pathLst>
                  <a:path w="429" h="678" extrusionOk="0">
                    <a:moveTo>
                      <a:pt x="366" y="0"/>
                    </a:moveTo>
                    <a:cubicBezTo>
                      <a:pt x="206" y="187"/>
                      <a:pt x="81" y="419"/>
                      <a:pt x="0" y="651"/>
                    </a:cubicBezTo>
                    <a:lnTo>
                      <a:pt x="81" y="678"/>
                    </a:lnTo>
                    <a:cubicBezTo>
                      <a:pt x="161" y="455"/>
                      <a:pt x="277" y="232"/>
                      <a:pt x="429" y="54"/>
                    </a:cubicBezTo>
                    <a:lnTo>
                      <a:pt x="36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5" name="Google Shape;4815;p215"/>
              <p:cNvSpPr/>
              <p:nvPr/>
            </p:nvSpPr>
            <p:spPr>
              <a:xfrm>
                <a:off x="4532467" y="5642105"/>
                <a:ext cx="33052" cy="30188"/>
              </a:xfrm>
              <a:custGeom>
                <a:avLst/>
                <a:gdLst/>
                <a:ahLst/>
                <a:cxnLst/>
                <a:rect l="l" t="t" r="r" b="b"/>
                <a:pathLst>
                  <a:path w="150" h="137" extrusionOk="0">
                    <a:moveTo>
                      <a:pt x="70" y="0"/>
                    </a:moveTo>
                    <a:cubicBezTo>
                      <a:pt x="61" y="0"/>
                      <a:pt x="52" y="2"/>
                      <a:pt x="45" y="6"/>
                    </a:cubicBezTo>
                    <a:lnTo>
                      <a:pt x="36" y="6"/>
                    </a:lnTo>
                    <a:cubicBezTo>
                      <a:pt x="0" y="24"/>
                      <a:pt x="0" y="86"/>
                      <a:pt x="45" y="95"/>
                    </a:cubicBezTo>
                    <a:cubicBezTo>
                      <a:pt x="54" y="104"/>
                      <a:pt x="63" y="113"/>
                      <a:pt x="72" y="131"/>
                    </a:cubicBezTo>
                    <a:cubicBezTo>
                      <a:pt x="77" y="135"/>
                      <a:pt x="85" y="137"/>
                      <a:pt x="92" y="137"/>
                    </a:cubicBezTo>
                    <a:cubicBezTo>
                      <a:pt x="119" y="137"/>
                      <a:pt x="150" y="114"/>
                      <a:pt x="143" y="86"/>
                    </a:cubicBezTo>
                    <a:cubicBezTo>
                      <a:pt x="134" y="69"/>
                      <a:pt x="116" y="33"/>
                      <a:pt x="98" y="15"/>
                    </a:cubicBezTo>
                    <a:cubicBezTo>
                      <a:pt x="93" y="5"/>
                      <a:pt x="82" y="0"/>
                      <a:pt x="70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6" name="Google Shape;4816;p215"/>
              <p:cNvSpPr/>
              <p:nvPr/>
            </p:nvSpPr>
            <p:spPr>
              <a:xfrm>
                <a:off x="5572285" y="4799939"/>
                <a:ext cx="367760" cy="442678"/>
              </a:xfrm>
              <a:custGeom>
                <a:avLst/>
                <a:gdLst/>
                <a:ahLst/>
                <a:cxnLst/>
                <a:rect l="l" t="t" r="r" b="b"/>
                <a:pathLst>
                  <a:path w="1669" h="2009" extrusionOk="0">
                    <a:moveTo>
                      <a:pt x="1035" y="1"/>
                    </a:moveTo>
                    <a:cubicBezTo>
                      <a:pt x="857" y="144"/>
                      <a:pt x="625" y="188"/>
                      <a:pt x="420" y="278"/>
                    </a:cubicBezTo>
                    <a:cubicBezTo>
                      <a:pt x="268" y="349"/>
                      <a:pt x="125" y="447"/>
                      <a:pt x="0" y="563"/>
                    </a:cubicBezTo>
                    <a:cubicBezTo>
                      <a:pt x="54" y="634"/>
                      <a:pt x="116" y="750"/>
                      <a:pt x="143" y="822"/>
                    </a:cubicBezTo>
                    <a:cubicBezTo>
                      <a:pt x="277" y="1196"/>
                      <a:pt x="366" y="1607"/>
                      <a:pt x="402" y="2008"/>
                    </a:cubicBezTo>
                    <a:cubicBezTo>
                      <a:pt x="803" y="1785"/>
                      <a:pt x="1285" y="1589"/>
                      <a:pt x="1669" y="1330"/>
                    </a:cubicBezTo>
                    <a:cubicBezTo>
                      <a:pt x="1597" y="1205"/>
                      <a:pt x="1651" y="1045"/>
                      <a:pt x="1597" y="911"/>
                    </a:cubicBezTo>
                    <a:cubicBezTo>
                      <a:pt x="1579" y="857"/>
                      <a:pt x="1535" y="813"/>
                      <a:pt x="1508" y="768"/>
                    </a:cubicBezTo>
                    <a:cubicBezTo>
                      <a:pt x="1330" y="527"/>
                      <a:pt x="1267" y="197"/>
                      <a:pt x="10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7" name="Google Shape;4817;p215"/>
              <p:cNvSpPr/>
              <p:nvPr/>
            </p:nvSpPr>
            <p:spPr>
              <a:xfrm>
                <a:off x="5774784" y="4879484"/>
                <a:ext cx="27764" cy="35696"/>
              </a:xfrm>
              <a:custGeom>
                <a:avLst/>
                <a:gdLst/>
                <a:ahLst/>
                <a:cxnLst/>
                <a:rect l="l" t="t" r="r" b="b"/>
                <a:pathLst>
                  <a:path w="126" h="162" extrusionOk="0">
                    <a:moveTo>
                      <a:pt x="56" y="0"/>
                    </a:moveTo>
                    <a:cubicBezTo>
                      <a:pt x="34" y="0"/>
                      <a:pt x="10" y="13"/>
                      <a:pt x="0" y="41"/>
                    </a:cubicBezTo>
                    <a:cubicBezTo>
                      <a:pt x="0" y="68"/>
                      <a:pt x="0" y="95"/>
                      <a:pt x="0" y="122"/>
                    </a:cubicBezTo>
                    <a:cubicBezTo>
                      <a:pt x="6" y="146"/>
                      <a:pt x="24" y="161"/>
                      <a:pt x="46" y="161"/>
                    </a:cubicBezTo>
                    <a:cubicBezTo>
                      <a:pt x="57" y="161"/>
                      <a:pt x="69" y="157"/>
                      <a:pt x="81" y="148"/>
                    </a:cubicBezTo>
                    <a:cubicBezTo>
                      <a:pt x="116" y="122"/>
                      <a:pt x="125" y="68"/>
                      <a:pt x="98" y="33"/>
                    </a:cubicBezTo>
                    <a:cubicBezTo>
                      <a:pt x="94" y="11"/>
                      <a:pt x="76" y="0"/>
                      <a:pt x="56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8" name="Google Shape;4818;p215"/>
              <p:cNvSpPr/>
              <p:nvPr/>
            </p:nvSpPr>
            <p:spPr>
              <a:xfrm>
                <a:off x="5729613" y="4988777"/>
                <a:ext cx="25781" cy="27984"/>
              </a:xfrm>
              <a:custGeom>
                <a:avLst/>
                <a:gdLst/>
                <a:ahLst/>
                <a:cxnLst/>
                <a:rect l="l" t="t" r="r" b="b"/>
                <a:pathLst>
                  <a:path w="117" h="127" extrusionOk="0">
                    <a:moveTo>
                      <a:pt x="45" y="0"/>
                    </a:moveTo>
                    <a:cubicBezTo>
                      <a:pt x="36" y="0"/>
                      <a:pt x="27" y="9"/>
                      <a:pt x="18" y="9"/>
                    </a:cubicBezTo>
                    <a:cubicBezTo>
                      <a:pt x="9" y="18"/>
                      <a:pt x="0" y="45"/>
                      <a:pt x="0" y="54"/>
                    </a:cubicBezTo>
                    <a:cubicBezTo>
                      <a:pt x="8" y="86"/>
                      <a:pt x="24" y="126"/>
                      <a:pt x="60" y="126"/>
                    </a:cubicBezTo>
                    <a:cubicBezTo>
                      <a:pt x="64" y="126"/>
                      <a:pt x="68" y="126"/>
                      <a:pt x="71" y="125"/>
                    </a:cubicBezTo>
                    <a:cubicBezTo>
                      <a:pt x="116" y="116"/>
                      <a:pt x="107" y="63"/>
                      <a:pt x="89" y="27"/>
                    </a:cubicBezTo>
                    <a:cubicBezTo>
                      <a:pt x="89" y="18"/>
                      <a:pt x="71" y="0"/>
                      <a:pt x="54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9" name="Google Shape;4819;p215"/>
              <p:cNvSpPr/>
              <p:nvPr/>
            </p:nvSpPr>
            <p:spPr>
              <a:xfrm>
                <a:off x="5808056" y="5089255"/>
                <a:ext cx="47595" cy="33052"/>
              </a:xfrm>
              <a:custGeom>
                <a:avLst/>
                <a:gdLst/>
                <a:ahLst/>
                <a:cxnLst/>
                <a:rect l="l" t="t" r="r" b="b"/>
                <a:pathLst>
                  <a:path w="216" h="150" extrusionOk="0">
                    <a:moveTo>
                      <a:pt x="83" y="0"/>
                    </a:moveTo>
                    <a:cubicBezTo>
                      <a:pt x="51" y="0"/>
                      <a:pt x="22" y="13"/>
                      <a:pt x="10" y="44"/>
                    </a:cubicBezTo>
                    <a:cubicBezTo>
                      <a:pt x="1" y="71"/>
                      <a:pt x="19" y="89"/>
                      <a:pt x="37" y="98"/>
                    </a:cubicBezTo>
                    <a:cubicBezTo>
                      <a:pt x="48" y="98"/>
                      <a:pt x="60" y="94"/>
                      <a:pt x="72" y="94"/>
                    </a:cubicBezTo>
                    <a:cubicBezTo>
                      <a:pt x="78" y="94"/>
                      <a:pt x="84" y="95"/>
                      <a:pt x="90" y="98"/>
                    </a:cubicBezTo>
                    <a:cubicBezTo>
                      <a:pt x="117" y="106"/>
                      <a:pt x="117" y="115"/>
                      <a:pt x="126" y="133"/>
                    </a:cubicBezTo>
                    <a:cubicBezTo>
                      <a:pt x="137" y="145"/>
                      <a:pt x="151" y="150"/>
                      <a:pt x="164" y="150"/>
                    </a:cubicBezTo>
                    <a:cubicBezTo>
                      <a:pt x="190" y="150"/>
                      <a:pt x="215" y="128"/>
                      <a:pt x="215" y="98"/>
                    </a:cubicBezTo>
                    <a:cubicBezTo>
                      <a:pt x="215" y="45"/>
                      <a:pt x="143" y="0"/>
                      <a:pt x="83" y="0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0" name="Google Shape;4820;p215"/>
              <p:cNvSpPr/>
              <p:nvPr/>
            </p:nvSpPr>
            <p:spPr>
              <a:xfrm>
                <a:off x="5666593" y="4908130"/>
                <a:ext cx="23798" cy="32391"/>
              </a:xfrm>
              <a:custGeom>
                <a:avLst/>
                <a:gdLst/>
                <a:ahLst/>
                <a:cxnLst/>
                <a:rect l="l" t="t" r="r" b="b"/>
                <a:pathLst>
                  <a:path w="108" h="147" extrusionOk="0">
                    <a:moveTo>
                      <a:pt x="54" y="1"/>
                    </a:moveTo>
                    <a:cubicBezTo>
                      <a:pt x="45" y="1"/>
                      <a:pt x="36" y="1"/>
                      <a:pt x="27" y="10"/>
                    </a:cubicBezTo>
                    <a:cubicBezTo>
                      <a:pt x="1" y="18"/>
                      <a:pt x="1" y="45"/>
                      <a:pt x="1" y="72"/>
                    </a:cubicBezTo>
                    <a:cubicBezTo>
                      <a:pt x="1" y="72"/>
                      <a:pt x="1" y="81"/>
                      <a:pt x="1" y="81"/>
                    </a:cubicBezTo>
                    <a:cubicBezTo>
                      <a:pt x="1" y="99"/>
                      <a:pt x="10" y="117"/>
                      <a:pt x="18" y="126"/>
                    </a:cubicBezTo>
                    <a:cubicBezTo>
                      <a:pt x="27" y="140"/>
                      <a:pt x="40" y="146"/>
                      <a:pt x="52" y="146"/>
                    </a:cubicBezTo>
                    <a:cubicBezTo>
                      <a:pt x="79" y="146"/>
                      <a:pt x="108" y="120"/>
                      <a:pt x="108" y="90"/>
                    </a:cubicBezTo>
                    <a:cubicBezTo>
                      <a:pt x="99" y="63"/>
                      <a:pt x="90" y="10"/>
                      <a:pt x="54" y="1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1" name="Google Shape;4821;p215"/>
              <p:cNvSpPr/>
              <p:nvPr/>
            </p:nvSpPr>
            <p:spPr>
              <a:xfrm>
                <a:off x="5825243" y="5003760"/>
                <a:ext cx="27103" cy="19170"/>
              </a:xfrm>
              <a:custGeom>
                <a:avLst/>
                <a:gdLst/>
                <a:ahLst/>
                <a:cxnLst/>
                <a:rect l="l" t="t" r="r" b="b"/>
                <a:pathLst>
                  <a:path w="123" h="87" extrusionOk="0">
                    <a:moveTo>
                      <a:pt x="62" y="1"/>
                    </a:moveTo>
                    <a:cubicBezTo>
                      <a:pt x="57" y="1"/>
                      <a:pt x="53" y="2"/>
                      <a:pt x="48" y="4"/>
                    </a:cubicBezTo>
                    <a:cubicBezTo>
                      <a:pt x="0" y="28"/>
                      <a:pt x="23" y="87"/>
                      <a:pt x="60" y="87"/>
                    </a:cubicBezTo>
                    <a:cubicBezTo>
                      <a:pt x="65" y="87"/>
                      <a:pt x="70" y="86"/>
                      <a:pt x="75" y="84"/>
                    </a:cubicBezTo>
                    <a:cubicBezTo>
                      <a:pt x="122" y="60"/>
                      <a:pt x="99" y="1"/>
                      <a:pt x="62" y="1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2" name="Google Shape;4822;p215"/>
              <p:cNvSpPr/>
              <p:nvPr/>
            </p:nvSpPr>
            <p:spPr>
              <a:xfrm>
                <a:off x="5772801" y="5045185"/>
                <a:ext cx="29747" cy="31289"/>
              </a:xfrm>
              <a:custGeom>
                <a:avLst/>
                <a:gdLst/>
                <a:ahLst/>
                <a:cxnLst/>
                <a:rect l="l" t="t" r="r" b="b"/>
                <a:pathLst>
                  <a:path w="135" h="142" extrusionOk="0">
                    <a:moveTo>
                      <a:pt x="57" y="1"/>
                    </a:moveTo>
                    <a:cubicBezTo>
                      <a:pt x="34" y="1"/>
                      <a:pt x="9" y="18"/>
                      <a:pt x="9" y="48"/>
                    </a:cubicBezTo>
                    <a:lnTo>
                      <a:pt x="9" y="57"/>
                    </a:lnTo>
                    <a:cubicBezTo>
                      <a:pt x="0" y="66"/>
                      <a:pt x="0" y="74"/>
                      <a:pt x="0" y="83"/>
                    </a:cubicBezTo>
                    <a:cubicBezTo>
                      <a:pt x="0" y="83"/>
                      <a:pt x="0" y="92"/>
                      <a:pt x="0" y="101"/>
                    </a:cubicBezTo>
                    <a:cubicBezTo>
                      <a:pt x="5" y="128"/>
                      <a:pt x="25" y="141"/>
                      <a:pt x="45" y="141"/>
                    </a:cubicBezTo>
                    <a:cubicBezTo>
                      <a:pt x="65" y="141"/>
                      <a:pt x="85" y="128"/>
                      <a:pt x="90" y="101"/>
                    </a:cubicBezTo>
                    <a:cubicBezTo>
                      <a:pt x="116" y="92"/>
                      <a:pt x="134" y="66"/>
                      <a:pt x="116" y="39"/>
                    </a:cubicBezTo>
                    <a:cubicBezTo>
                      <a:pt x="98" y="21"/>
                      <a:pt x="90" y="12"/>
                      <a:pt x="72" y="3"/>
                    </a:cubicBezTo>
                    <a:cubicBezTo>
                      <a:pt x="67" y="2"/>
                      <a:pt x="62" y="1"/>
                      <a:pt x="57" y="1"/>
                    </a:cubicBezTo>
                    <a:close/>
                  </a:path>
                </a:pathLst>
              </a:custGeom>
              <a:solidFill>
                <a:srgbClr val="552600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3" name="Google Shape;4823;p215"/>
              <p:cNvSpPr/>
              <p:nvPr/>
            </p:nvSpPr>
            <p:spPr>
              <a:xfrm>
                <a:off x="3362865" y="4866925"/>
                <a:ext cx="2380634" cy="1380257"/>
              </a:xfrm>
              <a:custGeom>
                <a:avLst/>
                <a:gdLst/>
                <a:ahLst/>
                <a:cxnLst/>
                <a:rect l="l" t="t" r="r" b="b"/>
                <a:pathLst>
                  <a:path w="10804" h="6264" extrusionOk="0">
                    <a:moveTo>
                      <a:pt x="10161" y="0"/>
                    </a:moveTo>
                    <a:cubicBezTo>
                      <a:pt x="8868" y="1098"/>
                      <a:pt x="7021" y="1954"/>
                      <a:pt x="5406" y="2632"/>
                    </a:cubicBezTo>
                    <a:cubicBezTo>
                      <a:pt x="3658" y="3372"/>
                      <a:pt x="1856" y="4024"/>
                      <a:pt x="0" y="4639"/>
                    </a:cubicBezTo>
                    <a:cubicBezTo>
                      <a:pt x="63" y="5210"/>
                      <a:pt x="196" y="5808"/>
                      <a:pt x="642" y="6263"/>
                    </a:cubicBezTo>
                    <a:cubicBezTo>
                      <a:pt x="643" y="6263"/>
                      <a:pt x="644" y="6263"/>
                      <a:pt x="645" y="6263"/>
                    </a:cubicBezTo>
                    <a:cubicBezTo>
                      <a:pt x="744" y="6263"/>
                      <a:pt x="3214" y="5283"/>
                      <a:pt x="6049" y="4077"/>
                    </a:cubicBezTo>
                    <a:cubicBezTo>
                      <a:pt x="8422" y="3069"/>
                      <a:pt x="8752" y="2766"/>
                      <a:pt x="9189" y="2507"/>
                    </a:cubicBezTo>
                    <a:cubicBezTo>
                      <a:pt x="9965" y="2043"/>
                      <a:pt x="10375" y="1865"/>
                      <a:pt x="10804" y="1499"/>
                    </a:cubicBezTo>
                    <a:cubicBezTo>
                      <a:pt x="10759" y="1481"/>
                      <a:pt x="10759" y="1401"/>
                      <a:pt x="10750" y="1347"/>
                    </a:cubicBezTo>
                    <a:cubicBezTo>
                      <a:pt x="10741" y="1294"/>
                      <a:pt x="10741" y="1231"/>
                      <a:pt x="10714" y="1187"/>
                    </a:cubicBezTo>
                    <a:cubicBezTo>
                      <a:pt x="10688" y="1124"/>
                      <a:pt x="10616" y="1089"/>
                      <a:pt x="10580" y="1026"/>
                    </a:cubicBezTo>
                    <a:cubicBezTo>
                      <a:pt x="10527" y="946"/>
                      <a:pt x="10536" y="839"/>
                      <a:pt x="10500" y="750"/>
                    </a:cubicBezTo>
                    <a:cubicBezTo>
                      <a:pt x="10465" y="643"/>
                      <a:pt x="10384" y="562"/>
                      <a:pt x="10313" y="473"/>
                    </a:cubicBezTo>
                    <a:cubicBezTo>
                      <a:pt x="10241" y="393"/>
                      <a:pt x="10179" y="286"/>
                      <a:pt x="10188" y="179"/>
                    </a:cubicBezTo>
                    <a:cubicBezTo>
                      <a:pt x="10197" y="116"/>
                      <a:pt x="10197" y="54"/>
                      <a:pt x="1016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4" name="Google Shape;4824;p215"/>
              <p:cNvSpPr/>
              <p:nvPr/>
            </p:nvSpPr>
            <p:spPr>
              <a:xfrm>
                <a:off x="4740695" y="5120544"/>
                <a:ext cx="959613" cy="575768"/>
              </a:xfrm>
              <a:custGeom>
                <a:avLst/>
                <a:gdLst/>
                <a:ahLst/>
                <a:cxnLst/>
                <a:rect l="l" t="t" r="r" b="b"/>
                <a:pathLst>
                  <a:path w="4355" h="2613" extrusionOk="0">
                    <a:moveTo>
                      <a:pt x="4292" y="0"/>
                    </a:moveTo>
                    <a:cubicBezTo>
                      <a:pt x="4051" y="473"/>
                      <a:pt x="3302" y="901"/>
                      <a:pt x="2909" y="1097"/>
                    </a:cubicBezTo>
                    <a:cubicBezTo>
                      <a:pt x="2659" y="1213"/>
                      <a:pt x="2517" y="1472"/>
                      <a:pt x="2267" y="1561"/>
                    </a:cubicBezTo>
                    <a:cubicBezTo>
                      <a:pt x="1981" y="1659"/>
                      <a:pt x="1687" y="1731"/>
                      <a:pt x="1410" y="1838"/>
                    </a:cubicBezTo>
                    <a:cubicBezTo>
                      <a:pt x="1143" y="1936"/>
                      <a:pt x="884" y="2061"/>
                      <a:pt x="634" y="2204"/>
                    </a:cubicBezTo>
                    <a:cubicBezTo>
                      <a:pt x="438" y="2320"/>
                      <a:pt x="152" y="2427"/>
                      <a:pt x="1" y="2596"/>
                    </a:cubicBezTo>
                    <a:cubicBezTo>
                      <a:pt x="23" y="2608"/>
                      <a:pt x="48" y="2613"/>
                      <a:pt x="76" y="2613"/>
                    </a:cubicBezTo>
                    <a:cubicBezTo>
                      <a:pt x="218" y="2613"/>
                      <a:pt x="423" y="2480"/>
                      <a:pt x="527" y="2436"/>
                    </a:cubicBezTo>
                    <a:cubicBezTo>
                      <a:pt x="714" y="2364"/>
                      <a:pt x="902" y="2248"/>
                      <a:pt x="1098" y="2204"/>
                    </a:cubicBezTo>
                    <a:cubicBezTo>
                      <a:pt x="1544" y="2105"/>
                      <a:pt x="1375" y="2159"/>
                      <a:pt x="1446" y="2123"/>
                    </a:cubicBezTo>
                    <a:cubicBezTo>
                      <a:pt x="1660" y="2025"/>
                      <a:pt x="1990" y="1838"/>
                      <a:pt x="2186" y="1704"/>
                    </a:cubicBezTo>
                    <a:cubicBezTo>
                      <a:pt x="2365" y="1579"/>
                      <a:pt x="2409" y="1517"/>
                      <a:pt x="2588" y="1401"/>
                    </a:cubicBezTo>
                    <a:cubicBezTo>
                      <a:pt x="2873" y="1204"/>
                      <a:pt x="3203" y="1080"/>
                      <a:pt x="3507" y="919"/>
                    </a:cubicBezTo>
                    <a:cubicBezTo>
                      <a:pt x="3703" y="812"/>
                      <a:pt x="3890" y="696"/>
                      <a:pt x="4069" y="562"/>
                    </a:cubicBezTo>
                    <a:cubicBezTo>
                      <a:pt x="4158" y="509"/>
                      <a:pt x="4238" y="437"/>
                      <a:pt x="4292" y="339"/>
                    </a:cubicBezTo>
                    <a:cubicBezTo>
                      <a:pt x="4345" y="241"/>
                      <a:pt x="4354" y="107"/>
                      <a:pt x="4292" y="0"/>
                    </a:cubicBezTo>
                    <a:close/>
                  </a:path>
                </a:pathLst>
              </a:custGeom>
              <a:solidFill>
                <a:srgbClr val="B0B0B0">
                  <a:alpha val="3869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5" name="Google Shape;4825;p215"/>
              <p:cNvSpPr/>
              <p:nvPr/>
            </p:nvSpPr>
            <p:spPr>
              <a:xfrm>
                <a:off x="3362865" y="5446878"/>
                <a:ext cx="1332882" cy="800302"/>
              </a:xfrm>
              <a:custGeom>
                <a:avLst/>
                <a:gdLst/>
                <a:ahLst/>
                <a:cxnLst/>
                <a:rect l="l" t="t" r="r" b="b"/>
                <a:pathLst>
                  <a:path w="6049" h="3632" extrusionOk="0">
                    <a:moveTo>
                      <a:pt x="5406" y="0"/>
                    </a:moveTo>
                    <a:cubicBezTo>
                      <a:pt x="3658" y="740"/>
                      <a:pt x="1856" y="1392"/>
                      <a:pt x="0" y="2007"/>
                    </a:cubicBezTo>
                    <a:cubicBezTo>
                      <a:pt x="63" y="2578"/>
                      <a:pt x="196" y="3176"/>
                      <a:pt x="642" y="3631"/>
                    </a:cubicBezTo>
                    <a:cubicBezTo>
                      <a:pt x="643" y="3631"/>
                      <a:pt x="644" y="3631"/>
                      <a:pt x="645" y="3631"/>
                    </a:cubicBezTo>
                    <a:cubicBezTo>
                      <a:pt x="744" y="3631"/>
                      <a:pt x="3214" y="2651"/>
                      <a:pt x="6049" y="1454"/>
                    </a:cubicBezTo>
                    <a:cubicBezTo>
                      <a:pt x="5995" y="669"/>
                      <a:pt x="5415" y="0"/>
                      <a:pt x="541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6" name="Google Shape;4826;p215"/>
              <p:cNvSpPr/>
              <p:nvPr/>
            </p:nvSpPr>
            <p:spPr>
              <a:xfrm>
                <a:off x="3384459" y="5920403"/>
                <a:ext cx="135734" cy="299012"/>
              </a:xfrm>
              <a:custGeom>
                <a:avLst/>
                <a:gdLst/>
                <a:ahLst/>
                <a:cxnLst/>
                <a:rect l="l" t="t" r="r" b="b"/>
                <a:pathLst>
                  <a:path w="616" h="1357" extrusionOk="0">
                    <a:moveTo>
                      <a:pt x="72" y="1"/>
                    </a:moveTo>
                    <a:lnTo>
                      <a:pt x="0" y="46"/>
                    </a:lnTo>
                    <a:cubicBezTo>
                      <a:pt x="0" y="54"/>
                      <a:pt x="357" y="563"/>
                      <a:pt x="446" y="813"/>
                    </a:cubicBezTo>
                    <a:cubicBezTo>
                      <a:pt x="527" y="1063"/>
                      <a:pt x="500" y="1348"/>
                      <a:pt x="500" y="1348"/>
                    </a:cubicBezTo>
                    <a:lnTo>
                      <a:pt x="580" y="1357"/>
                    </a:lnTo>
                    <a:cubicBezTo>
                      <a:pt x="580" y="1348"/>
                      <a:pt x="616" y="1054"/>
                      <a:pt x="518" y="786"/>
                    </a:cubicBezTo>
                    <a:cubicBezTo>
                      <a:pt x="428" y="518"/>
                      <a:pt x="81" y="19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7" name="Google Shape;4827;p215"/>
              <p:cNvSpPr/>
              <p:nvPr/>
            </p:nvSpPr>
            <p:spPr>
              <a:xfrm>
                <a:off x="5277461" y="5126273"/>
                <a:ext cx="88580" cy="80868"/>
              </a:xfrm>
              <a:custGeom>
                <a:avLst/>
                <a:gdLst/>
                <a:ahLst/>
                <a:cxnLst/>
                <a:rect l="l" t="t" r="r" b="b"/>
                <a:pathLst>
                  <a:path w="402" h="367" extrusionOk="0">
                    <a:moveTo>
                      <a:pt x="54" y="1"/>
                    </a:moveTo>
                    <a:lnTo>
                      <a:pt x="0" y="63"/>
                    </a:lnTo>
                    <a:cubicBezTo>
                      <a:pt x="125" y="153"/>
                      <a:pt x="241" y="260"/>
                      <a:pt x="348" y="367"/>
                    </a:cubicBezTo>
                    <a:lnTo>
                      <a:pt x="402" y="304"/>
                    </a:lnTo>
                    <a:cubicBezTo>
                      <a:pt x="295" y="197"/>
                      <a:pt x="170" y="90"/>
                      <a:pt x="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8" name="Google Shape;4828;p215"/>
              <p:cNvSpPr/>
              <p:nvPr/>
            </p:nvSpPr>
            <p:spPr>
              <a:xfrm>
                <a:off x="5240002" y="5153816"/>
                <a:ext cx="88800" cy="159532"/>
              </a:xfrm>
              <a:custGeom>
                <a:avLst/>
                <a:gdLst/>
                <a:ahLst/>
                <a:cxnLst/>
                <a:rect l="l" t="t" r="r" b="b"/>
                <a:pathLst>
                  <a:path w="403" h="724" extrusionOk="0">
                    <a:moveTo>
                      <a:pt x="72" y="1"/>
                    </a:moveTo>
                    <a:lnTo>
                      <a:pt x="1" y="36"/>
                    </a:lnTo>
                    <a:cubicBezTo>
                      <a:pt x="117" y="259"/>
                      <a:pt x="233" y="483"/>
                      <a:pt x="322" y="723"/>
                    </a:cubicBezTo>
                    <a:lnTo>
                      <a:pt x="402" y="697"/>
                    </a:lnTo>
                    <a:cubicBezTo>
                      <a:pt x="304" y="456"/>
                      <a:pt x="197" y="215"/>
                      <a:pt x="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9" name="Google Shape;4829;p215"/>
              <p:cNvSpPr/>
              <p:nvPr/>
            </p:nvSpPr>
            <p:spPr>
              <a:xfrm>
                <a:off x="5120133" y="5407436"/>
                <a:ext cx="74918" cy="163498"/>
              </a:xfrm>
              <a:custGeom>
                <a:avLst/>
                <a:gdLst/>
                <a:ahLst/>
                <a:cxnLst/>
                <a:rect l="l" t="t" r="r" b="b"/>
                <a:pathLst>
                  <a:path w="340" h="742" extrusionOk="0">
                    <a:moveTo>
                      <a:pt x="259" y="1"/>
                    </a:moveTo>
                    <a:cubicBezTo>
                      <a:pt x="206" y="259"/>
                      <a:pt x="125" y="491"/>
                      <a:pt x="1" y="696"/>
                    </a:cubicBezTo>
                    <a:lnTo>
                      <a:pt x="72" y="741"/>
                    </a:lnTo>
                    <a:cubicBezTo>
                      <a:pt x="197" y="527"/>
                      <a:pt x="286" y="286"/>
                      <a:pt x="340" y="18"/>
                    </a:cubicBezTo>
                    <a:lnTo>
                      <a:pt x="259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0" name="Google Shape;4830;p215"/>
              <p:cNvSpPr/>
              <p:nvPr/>
            </p:nvSpPr>
            <p:spPr>
              <a:xfrm>
                <a:off x="4548112" y="5440928"/>
                <a:ext cx="96512" cy="149616"/>
              </a:xfrm>
              <a:custGeom>
                <a:avLst/>
                <a:gdLst/>
                <a:ahLst/>
                <a:cxnLst/>
                <a:rect l="l" t="t" r="r" b="b"/>
                <a:pathLst>
                  <a:path w="438" h="679" extrusionOk="0">
                    <a:moveTo>
                      <a:pt x="72" y="0"/>
                    </a:moveTo>
                    <a:lnTo>
                      <a:pt x="1" y="54"/>
                    </a:lnTo>
                    <a:cubicBezTo>
                      <a:pt x="161" y="232"/>
                      <a:pt x="277" y="455"/>
                      <a:pt x="357" y="678"/>
                    </a:cubicBezTo>
                    <a:lnTo>
                      <a:pt x="438" y="651"/>
                    </a:lnTo>
                    <a:cubicBezTo>
                      <a:pt x="357" y="420"/>
                      <a:pt x="224" y="188"/>
                      <a:pt x="7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1" name="Google Shape;4831;p215"/>
              <p:cNvSpPr/>
              <p:nvPr/>
            </p:nvSpPr>
            <p:spPr>
              <a:xfrm>
                <a:off x="3535838" y="5743244"/>
                <a:ext cx="1134349" cy="436949"/>
              </a:xfrm>
              <a:custGeom>
                <a:avLst/>
                <a:gdLst/>
                <a:ahLst/>
                <a:cxnLst/>
                <a:rect l="l" t="t" r="r" b="b"/>
                <a:pathLst>
                  <a:path w="5148" h="1983" extrusionOk="0">
                    <a:moveTo>
                      <a:pt x="5009" y="0"/>
                    </a:moveTo>
                    <a:cubicBezTo>
                      <a:pt x="4848" y="0"/>
                      <a:pt x="4698" y="75"/>
                      <a:pt x="4559" y="145"/>
                    </a:cubicBezTo>
                    <a:cubicBezTo>
                      <a:pt x="3702" y="573"/>
                      <a:pt x="2801" y="912"/>
                      <a:pt x="1847" y="1082"/>
                    </a:cubicBezTo>
                    <a:cubicBezTo>
                      <a:pt x="1731" y="1099"/>
                      <a:pt x="1624" y="1117"/>
                      <a:pt x="1517" y="1162"/>
                    </a:cubicBezTo>
                    <a:cubicBezTo>
                      <a:pt x="1374" y="1215"/>
                      <a:pt x="1240" y="1305"/>
                      <a:pt x="1106" y="1385"/>
                    </a:cubicBezTo>
                    <a:cubicBezTo>
                      <a:pt x="973" y="1456"/>
                      <a:pt x="0" y="1581"/>
                      <a:pt x="143" y="1947"/>
                    </a:cubicBezTo>
                    <a:cubicBezTo>
                      <a:pt x="153" y="1972"/>
                      <a:pt x="184" y="1982"/>
                      <a:pt x="230" y="1982"/>
                    </a:cubicBezTo>
                    <a:cubicBezTo>
                      <a:pt x="485" y="1982"/>
                      <a:pt x="1201" y="1661"/>
                      <a:pt x="1329" y="1608"/>
                    </a:cubicBezTo>
                    <a:cubicBezTo>
                      <a:pt x="1454" y="1563"/>
                      <a:pt x="1579" y="1519"/>
                      <a:pt x="1704" y="1465"/>
                    </a:cubicBezTo>
                    <a:cubicBezTo>
                      <a:pt x="2025" y="1349"/>
                      <a:pt x="2337" y="1233"/>
                      <a:pt x="2650" y="1108"/>
                    </a:cubicBezTo>
                    <a:cubicBezTo>
                      <a:pt x="3497" y="778"/>
                      <a:pt x="4327" y="412"/>
                      <a:pt x="5148" y="20"/>
                    </a:cubicBezTo>
                    <a:cubicBezTo>
                      <a:pt x="5101" y="6"/>
                      <a:pt x="5054" y="0"/>
                      <a:pt x="5009" y="0"/>
                    </a:cubicBezTo>
                    <a:close/>
                  </a:path>
                </a:pathLst>
              </a:custGeom>
              <a:solidFill>
                <a:srgbClr val="3D1D03">
                  <a:alpha val="32139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2" name="Google Shape;4832;p215"/>
              <p:cNvSpPr/>
              <p:nvPr/>
            </p:nvSpPr>
            <p:spPr>
              <a:xfrm>
                <a:off x="4356851" y="5577764"/>
                <a:ext cx="42968" cy="25120"/>
              </a:xfrm>
              <a:custGeom>
                <a:avLst/>
                <a:gdLst/>
                <a:ahLst/>
                <a:cxnLst/>
                <a:rect l="l" t="t" r="r" b="b"/>
                <a:pathLst>
                  <a:path w="195" h="114" extrusionOk="0">
                    <a:moveTo>
                      <a:pt x="136" y="1"/>
                    </a:moveTo>
                    <a:cubicBezTo>
                      <a:pt x="131" y="1"/>
                      <a:pt x="125" y="2"/>
                      <a:pt x="119" y="4"/>
                    </a:cubicBezTo>
                    <a:lnTo>
                      <a:pt x="48" y="39"/>
                    </a:lnTo>
                    <a:cubicBezTo>
                      <a:pt x="0" y="55"/>
                      <a:pt x="23" y="114"/>
                      <a:pt x="60" y="114"/>
                    </a:cubicBezTo>
                    <a:cubicBezTo>
                      <a:pt x="65" y="114"/>
                      <a:pt x="70" y="113"/>
                      <a:pt x="75" y="111"/>
                    </a:cubicBezTo>
                    <a:lnTo>
                      <a:pt x="155" y="75"/>
                    </a:lnTo>
                    <a:cubicBezTo>
                      <a:pt x="195" y="59"/>
                      <a:pt x="178" y="1"/>
                      <a:pt x="136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3" name="Google Shape;4833;p215"/>
              <p:cNvSpPr/>
              <p:nvPr/>
            </p:nvSpPr>
            <p:spPr>
              <a:xfrm>
                <a:off x="4339664" y="5660173"/>
                <a:ext cx="35696" cy="24679"/>
              </a:xfrm>
              <a:custGeom>
                <a:avLst/>
                <a:gdLst/>
                <a:ahLst/>
                <a:cxnLst/>
                <a:rect l="l" t="t" r="r" b="b"/>
                <a:pathLst>
                  <a:path w="162" h="112" extrusionOk="0">
                    <a:moveTo>
                      <a:pt x="122" y="1"/>
                    </a:moveTo>
                    <a:cubicBezTo>
                      <a:pt x="118" y="1"/>
                      <a:pt x="113" y="2"/>
                      <a:pt x="108" y="4"/>
                    </a:cubicBezTo>
                    <a:lnTo>
                      <a:pt x="90" y="4"/>
                    </a:lnTo>
                    <a:cubicBezTo>
                      <a:pt x="90" y="4"/>
                      <a:pt x="81" y="4"/>
                      <a:pt x="81" y="13"/>
                    </a:cubicBezTo>
                    <a:lnTo>
                      <a:pt x="45" y="22"/>
                    </a:lnTo>
                    <a:cubicBezTo>
                      <a:pt x="1" y="40"/>
                      <a:pt x="19" y="94"/>
                      <a:pt x="45" y="103"/>
                    </a:cubicBezTo>
                    <a:cubicBezTo>
                      <a:pt x="54" y="111"/>
                      <a:pt x="72" y="111"/>
                      <a:pt x="81" y="111"/>
                    </a:cubicBezTo>
                    <a:cubicBezTo>
                      <a:pt x="117" y="111"/>
                      <a:pt x="135" y="85"/>
                      <a:pt x="153" y="58"/>
                    </a:cubicBezTo>
                    <a:cubicBezTo>
                      <a:pt x="161" y="40"/>
                      <a:pt x="153" y="22"/>
                      <a:pt x="144" y="13"/>
                    </a:cubicBezTo>
                    <a:cubicBezTo>
                      <a:pt x="137" y="7"/>
                      <a:pt x="131" y="1"/>
                      <a:pt x="122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4" name="Google Shape;4834;p215"/>
              <p:cNvSpPr/>
              <p:nvPr/>
            </p:nvSpPr>
            <p:spPr>
              <a:xfrm>
                <a:off x="4198642" y="5667886"/>
                <a:ext cx="29306" cy="24018"/>
              </a:xfrm>
              <a:custGeom>
                <a:avLst/>
                <a:gdLst/>
                <a:ahLst/>
                <a:cxnLst/>
                <a:rect l="l" t="t" r="r" b="b"/>
                <a:pathLst>
                  <a:path w="133" h="109" extrusionOk="0">
                    <a:moveTo>
                      <a:pt x="42" y="0"/>
                    </a:moveTo>
                    <a:cubicBezTo>
                      <a:pt x="17" y="0"/>
                      <a:pt x="0" y="28"/>
                      <a:pt x="7" y="50"/>
                    </a:cubicBezTo>
                    <a:cubicBezTo>
                      <a:pt x="7" y="50"/>
                      <a:pt x="7" y="50"/>
                      <a:pt x="7" y="59"/>
                    </a:cubicBezTo>
                    <a:cubicBezTo>
                      <a:pt x="0" y="80"/>
                      <a:pt x="17" y="108"/>
                      <a:pt x="42" y="108"/>
                    </a:cubicBezTo>
                    <a:cubicBezTo>
                      <a:pt x="48" y="108"/>
                      <a:pt x="54" y="107"/>
                      <a:pt x="61" y="103"/>
                    </a:cubicBezTo>
                    <a:cubicBezTo>
                      <a:pt x="70" y="94"/>
                      <a:pt x="79" y="85"/>
                      <a:pt x="97" y="85"/>
                    </a:cubicBezTo>
                    <a:cubicBezTo>
                      <a:pt x="132" y="68"/>
                      <a:pt x="123" y="14"/>
                      <a:pt x="79" y="5"/>
                    </a:cubicBezTo>
                    <a:lnTo>
                      <a:pt x="61" y="5"/>
                    </a:lnTo>
                    <a:cubicBezTo>
                      <a:pt x="54" y="2"/>
                      <a:pt x="48" y="0"/>
                      <a:pt x="42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5" name="Google Shape;4835;p215"/>
              <p:cNvSpPr/>
              <p:nvPr/>
            </p:nvSpPr>
            <p:spPr>
              <a:xfrm>
                <a:off x="4282814" y="5661055"/>
                <a:ext cx="23136" cy="22696"/>
              </a:xfrm>
              <a:custGeom>
                <a:avLst/>
                <a:gdLst/>
                <a:ahLst/>
                <a:cxnLst/>
                <a:rect l="l" t="t" r="r" b="b"/>
                <a:pathLst>
                  <a:path w="105" h="103" extrusionOk="0">
                    <a:moveTo>
                      <a:pt x="58" y="1"/>
                    </a:moveTo>
                    <a:cubicBezTo>
                      <a:pt x="47" y="1"/>
                      <a:pt x="35" y="4"/>
                      <a:pt x="27" y="9"/>
                    </a:cubicBezTo>
                    <a:cubicBezTo>
                      <a:pt x="18" y="18"/>
                      <a:pt x="18" y="18"/>
                      <a:pt x="9" y="27"/>
                    </a:cubicBezTo>
                    <a:cubicBezTo>
                      <a:pt x="0" y="36"/>
                      <a:pt x="0" y="54"/>
                      <a:pt x="0" y="63"/>
                    </a:cubicBezTo>
                    <a:cubicBezTo>
                      <a:pt x="0" y="72"/>
                      <a:pt x="0" y="81"/>
                      <a:pt x="9" y="81"/>
                    </a:cubicBezTo>
                    <a:cubicBezTo>
                      <a:pt x="20" y="95"/>
                      <a:pt x="36" y="102"/>
                      <a:pt x="52" y="102"/>
                    </a:cubicBezTo>
                    <a:cubicBezTo>
                      <a:pt x="76" y="102"/>
                      <a:pt x="98" y="86"/>
                      <a:pt x="98" y="54"/>
                    </a:cubicBezTo>
                    <a:cubicBezTo>
                      <a:pt x="98" y="54"/>
                      <a:pt x="98" y="45"/>
                      <a:pt x="98" y="45"/>
                    </a:cubicBezTo>
                    <a:cubicBezTo>
                      <a:pt x="104" y="15"/>
                      <a:pt x="81" y="1"/>
                      <a:pt x="58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6" name="Google Shape;4836;p215"/>
              <p:cNvSpPr/>
              <p:nvPr/>
            </p:nvSpPr>
            <p:spPr>
              <a:xfrm>
                <a:off x="4170658" y="5741702"/>
                <a:ext cx="37679" cy="26221"/>
              </a:xfrm>
              <a:custGeom>
                <a:avLst/>
                <a:gdLst/>
                <a:ahLst/>
                <a:cxnLst/>
                <a:rect l="l" t="t" r="r" b="b"/>
                <a:pathLst>
                  <a:path w="171" h="119" extrusionOk="0">
                    <a:moveTo>
                      <a:pt x="45" y="0"/>
                    </a:moveTo>
                    <a:cubicBezTo>
                      <a:pt x="10" y="0"/>
                      <a:pt x="1" y="36"/>
                      <a:pt x="10" y="63"/>
                    </a:cubicBezTo>
                    <a:cubicBezTo>
                      <a:pt x="1" y="80"/>
                      <a:pt x="10" y="107"/>
                      <a:pt x="36" y="116"/>
                    </a:cubicBezTo>
                    <a:cubicBezTo>
                      <a:pt x="43" y="118"/>
                      <a:pt x="49" y="119"/>
                      <a:pt x="55" y="119"/>
                    </a:cubicBezTo>
                    <a:cubicBezTo>
                      <a:pt x="82" y="119"/>
                      <a:pt x="102" y="104"/>
                      <a:pt x="117" y="89"/>
                    </a:cubicBezTo>
                    <a:cubicBezTo>
                      <a:pt x="126" y="80"/>
                      <a:pt x="126" y="80"/>
                      <a:pt x="134" y="80"/>
                    </a:cubicBezTo>
                    <a:cubicBezTo>
                      <a:pt x="170" y="63"/>
                      <a:pt x="170" y="0"/>
                      <a:pt x="126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7" name="Google Shape;4837;p215"/>
              <p:cNvSpPr/>
              <p:nvPr/>
            </p:nvSpPr>
            <p:spPr>
              <a:xfrm>
                <a:off x="4061806" y="5725837"/>
                <a:ext cx="51341" cy="26442"/>
              </a:xfrm>
              <a:custGeom>
                <a:avLst/>
                <a:gdLst/>
                <a:ahLst/>
                <a:cxnLst/>
                <a:rect l="l" t="t" r="r" b="b"/>
                <a:pathLst>
                  <a:path w="233" h="120" extrusionOk="0">
                    <a:moveTo>
                      <a:pt x="163" y="0"/>
                    </a:moveTo>
                    <a:cubicBezTo>
                      <a:pt x="161" y="0"/>
                      <a:pt x="158" y="0"/>
                      <a:pt x="156" y="1"/>
                    </a:cubicBezTo>
                    <a:cubicBezTo>
                      <a:pt x="120" y="19"/>
                      <a:pt x="84" y="28"/>
                      <a:pt x="49" y="36"/>
                    </a:cubicBezTo>
                    <a:cubicBezTo>
                      <a:pt x="0" y="53"/>
                      <a:pt x="25" y="119"/>
                      <a:pt x="69" y="119"/>
                    </a:cubicBezTo>
                    <a:cubicBezTo>
                      <a:pt x="74" y="119"/>
                      <a:pt x="79" y="119"/>
                      <a:pt x="84" y="117"/>
                    </a:cubicBezTo>
                    <a:lnTo>
                      <a:pt x="182" y="81"/>
                    </a:lnTo>
                    <a:cubicBezTo>
                      <a:pt x="233" y="64"/>
                      <a:pt x="204" y="0"/>
                      <a:pt x="163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8" name="Google Shape;4838;p215"/>
              <p:cNvSpPr/>
              <p:nvPr/>
            </p:nvSpPr>
            <p:spPr>
              <a:xfrm>
                <a:off x="3958463" y="5711514"/>
                <a:ext cx="35476" cy="34154"/>
              </a:xfrm>
              <a:custGeom>
                <a:avLst/>
                <a:gdLst/>
                <a:ahLst/>
                <a:cxnLst/>
                <a:rect l="l" t="t" r="r" b="b"/>
                <a:pathLst>
                  <a:path w="161" h="155" extrusionOk="0">
                    <a:moveTo>
                      <a:pt x="118" y="1"/>
                    </a:moveTo>
                    <a:cubicBezTo>
                      <a:pt x="107" y="1"/>
                      <a:pt x="97" y="5"/>
                      <a:pt x="89" y="12"/>
                    </a:cubicBezTo>
                    <a:cubicBezTo>
                      <a:pt x="54" y="30"/>
                      <a:pt x="36" y="57"/>
                      <a:pt x="18" y="93"/>
                    </a:cubicBezTo>
                    <a:cubicBezTo>
                      <a:pt x="0" y="128"/>
                      <a:pt x="27" y="155"/>
                      <a:pt x="63" y="155"/>
                    </a:cubicBezTo>
                    <a:cubicBezTo>
                      <a:pt x="89" y="146"/>
                      <a:pt x="116" y="137"/>
                      <a:pt x="134" y="110"/>
                    </a:cubicBezTo>
                    <a:cubicBezTo>
                      <a:pt x="143" y="101"/>
                      <a:pt x="143" y="93"/>
                      <a:pt x="143" y="84"/>
                    </a:cubicBezTo>
                    <a:cubicBezTo>
                      <a:pt x="152" y="75"/>
                      <a:pt x="161" y="48"/>
                      <a:pt x="152" y="30"/>
                    </a:cubicBezTo>
                    <a:cubicBezTo>
                      <a:pt x="147" y="9"/>
                      <a:pt x="132" y="1"/>
                      <a:pt x="118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9" name="Google Shape;4839;p215"/>
              <p:cNvSpPr/>
              <p:nvPr/>
            </p:nvSpPr>
            <p:spPr>
              <a:xfrm>
                <a:off x="3924310" y="5788195"/>
                <a:ext cx="39002" cy="23577"/>
              </a:xfrm>
              <a:custGeom>
                <a:avLst/>
                <a:gdLst/>
                <a:ahLst/>
                <a:cxnLst/>
                <a:rect l="l" t="t" r="r" b="b"/>
                <a:pathLst>
                  <a:path w="177" h="107" extrusionOk="0">
                    <a:moveTo>
                      <a:pt x="116" y="0"/>
                    </a:moveTo>
                    <a:cubicBezTo>
                      <a:pt x="111" y="0"/>
                      <a:pt x="107" y="1"/>
                      <a:pt x="102" y="3"/>
                    </a:cubicBezTo>
                    <a:lnTo>
                      <a:pt x="39" y="30"/>
                    </a:lnTo>
                    <a:cubicBezTo>
                      <a:pt x="1" y="45"/>
                      <a:pt x="15" y="107"/>
                      <a:pt x="54" y="107"/>
                    </a:cubicBezTo>
                    <a:cubicBezTo>
                      <a:pt x="60" y="107"/>
                      <a:pt x="67" y="105"/>
                      <a:pt x="75" y="101"/>
                    </a:cubicBezTo>
                    <a:lnTo>
                      <a:pt x="128" y="84"/>
                    </a:lnTo>
                    <a:cubicBezTo>
                      <a:pt x="176" y="60"/>
                      <a:pt x="153" y="0"/>
                      <a:pt x="116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0" name="Google Shape;4840;p215"/>
              <p:cNvSpPr/>
              <p:nvPr/>
            </p:nvSpPr>
            <p:spPr>
              <a:xfrm>
                <a:off x="4021483" y="5822128"/>
                <a:ext cx="37018" cy="24238"/>
              </a:xfrm>
              <a:custGeom>
                <a:avLst/>
                <a:gdLst/>
                <a:ahLst/>
                <a:cxnLst/>
                <a:rect l="l" t="t" r="r" b="b"/>
                <a:pathLst>
                  <a:path w="168" h="110" extrusionOk="0">
                    <a:moveTo>
                      <a:pt x="123" y="0"/>
                    </a:moveTo>
                    <a:cubicBezTo>
                      <a:pt x="121" y="0"/>
                      <a:pt x="118" y="0"/>
                      <a:pt x="116" y="1"/>
                    </a:cubicBezTo>
                    <a:cubicBezTo>
                      <a:pt x="107" y="1"/>
                      <a:pt x="98" y="10"/>
                      <a:pt x="89" y="10"/>
                    </a:cubicBezTo>
                    <a:cubicBezTo>
                      <a:pt x="84" y="8"/>
                      <a:pt x="79" y="8"/>
                      <a:pt x="74" y="8"/>
                    </a:cubicBezTo>
                    <a:cubicBezTo>
                      <a:pt x="50" y="8"/>
                      <a:pt x="23" y="25"/>
                      <a:pt x="9" y="54"/>
                    </a:cubicBezTo>
                    <a:cubicBezTo>
                      <a:pt x="1" y="78"/>
                      <a:pt x="28" y="109"/>
                      <a:pt x="53" y="109"/>
                    </a:cubicBezTo>
                    <a:cubicBezTo>
                      <a:pt x="56" y="109"/>
                      <a:pt x="59" y="109"/>
                      <a:pt x="62" y="108"/>
                    </a:cubicBezTo>
                    <a:cubicBezTo>
                      <a:pt x="80" y="99"/>
                      <a:pt x="89" y="99"/>
                      <a:pt x="98" y="90"/>
                    </a:cubicBezTo>
                    <a:cubicBezTo>
                      <a:pt x="100" y="93"/>
                      <a:pt x="104" y="94"/>
                      <a:pt x="107" y="94"/>
                    </a:cubicBezTo>
                    <a:cubicBezTo>
                      <a:pt x="116" y="94"/>
                      <a:pt x="127" y="88"/>
                      <a:pt x="133" y="81"/>
                    </a:cubicBezTo>
                    <a:cubicBezTo>
                      <a:pt x="167" y="64"/>
                      <a:pt x="161" y="0"/>
                      <a:pt x="123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1" name="Google Shape;4841;p215"/>
              <p:cNvSpPr/>
              <p:nvPr/>
            </p:nvSpPr>
            <p:spPr>
              <a:xfrm>
                <a:off x="3773592" y="5783568"/>
                <a:ext cx="35256" cy="27323"/>
              </a:xfrm>
              <a:custGeom>
                <a:avLst/>
                <a:gdLst/>
                <a:ahLst/>
                <a:cxnLst/>
                <a:rect l="l" t="t" r="r" b="b"/>
                <a:pathLst>
                  <a:path w="160" h="124" extrusionOk="0">
                    <a:moveTo>
                      <a:pt x="75" y="1"/>
                    </a:moveTo>
                    <a:cubicBezTo>
                      <a:pt x="35" y="1"/>
                      <a:pt x="1" y="28"/>
                      <a:pt x="1" y="78"/>
                    </a:cubicBezTo>
                    <a:cubicBezTo>
                      <a:pt x="1" y="94"/>
                      <a:pt x="15" y="124"/>
                      <a:pt x="37" y="124"/>
                    </a:cubicBezTo>
                    <a:cubicBezTo>
                      <a:pt x="40" y="124"/>
                      <a:pt x="42" y="123"/>
                      <a:pt x="45" y="122"/>
                    </a:cubicBezTo>
                    <a:cubicBezTo>
                      <a:pt x="63" y="113"/>
                      <a:pt x="81" y="105"/>
                      <a:pt x="99" y="96"/>
                    </a:cubicBezTo>
                    <a:cubicBezTo>
                      <a:pt x="103" y="97"/>
                      <a:pt x="108" y="98"/>
                      <a:pt x="113" y="98"/>
                    </a:cubicBezTo>
                    <a:cubicBezTo>
                      <a:pt x="136" y="98"/>
                      <a:pt x="160" y="81"/>
                      <a:pt x="152" y="51"/>
                    </a:cubicBezTo>
                    <a:cubicBezTo>
                      <a:pt x="152" y="24"/>
                      <a:pt x="126" y="6"/>
                      <a:pt x="108" y="6"/>
                    </a:cubicBezTo>
                    <a:cubicBezTo>
                      <a:pt x="97" y="3"/>
                      <a:pt x="86" y="1"/>
                      <a:pt x="75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2" name="Google Shape;4842;p215"/>
              <p:cNvSpPr/>
              <p:nvPr/>
            </p:nvSpPr>
            <p:spPr>
              <a:xfrm>
                <a:off x="3850273" y="5798331"/>
                <a:ext cx="31289" cy="24018"/>
              </a:xfrm>
              <a:custGeom>
                <a:avLst/>
                <a:gdLst/>
                <a:ahLst/>
                <a:cxnLst/>
                <a:rect l="l" t="t" r="r" b="b"/>
                <a:pathLst>
                  <a:path w="142" h="109" extrusionOk="0">
                    <a:moveTo>
                      <a:pt x="98" y="1"/>
                    </a:moveTo>
                    <a:cubicBezTo>
                      <a:pt x="95" y="1"/>
                      <a:pt x="93" y="1"/>
                      <a:pt x="90" y="2"/>
                    </a:cubicBezTo>
                    <a:cubicBezTo>
                      <a:pt x="81" y="2"/>
                      <a:pt x="81" y="11"/>
                      <a:pt x="72" y="11"/>
                    </a:cubicBezTo>
                    <a:lnTo>
                      <a:pt x="63" y="11"/>
                    </a:lnTo>
                    <a:cubicBezTo>
                      <a:pt x="54" y="20"/>
                      <a:pt x="36" y="29"/>
                      <a:pt x="27" y="38"/>
                    </a:cubicBezTo>
                    <a:cubicBezTo>
                      <a:pt x="1" y="64"/>
                      <a:pt x="18" y="109"/>
                      <a:pt x="54" y="109"/>
                    </a:cubicBezTo>
                    <a:cubicBezTo>
                      <a:pt x="81" y="109"/>
                      <a:pt x="99" y="100"/>
                      <a:pt x="117" y="73"/>
                    </a:cubicBezTo>
                    <a:cubicBezTo>
                      <a:pt x="142" y="57"/>
                      <a:pt x="135" y="1"/>
                      <a:pt x="98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3" name="Google Shape;4843;p215"/>
              <p:cNvSpPr/>
              <p:nvPr/>
            </p:nvSpPr>
            <p:spPr>
              <a:xfrm>
                <a:off x="3885749" y="5856723"/>
                <a:ext cx="35476" cy="24679"/>
              </a:xfrm>
              <a:custGeom>
                <a:avLst/>
                <a:gdLst/>
                <a:ahLst/>
                <a:cxnLst/>
                <a:rect l="l" t="t" r="r" b="b"/>
                <a:pathLst>
                  <a:path w="161" h="112" extrusionOk="0">
                    <a:moveTo>
                      <a:pt x="105" y="1"/>
                    </a:moveTo>
                    <a:cubicBezTo>
                      <a:pt x="100" y="1"/>
                      <a:pt x="94" y="2"/>
                      <a:pt x="89" y="4"/>
                    </a:cubicBezTo>
                    <a:cubicBezTo>
                      <a:pt x="71" y="4"/>
                      <a:pt x="71" y="13"/>
                      <a:pt x="63" y="22"/>
                    </a:cubicBezTo>
                    <a:cubicBezTo>
                      <a:pt x="54" y="22"/>
                      <a:pt x="36" y="31"/>
                      <a:pt x="45" y="31"/>
                    </a:cubicBezTo>
                    <a:cubicBezTo>
                      <a:pt x="0" y="49"/>
                      <a:pt x="27" y="112"/>
                      <a:pt x="71" y="112"/>
                    </a:cubicBezTo>
                    <a:cubicBezTo>
                      <a:pt x="89" y="112"/>
                      <a:pt x="107" y="103"/>
                      <a:pt x="125" y="94"/>
                    </a:cubicBezTo>
                    <a:cubicBezTo>
                      <a:pt x="143" y="76"/>
                      <a:pt x="161" y="49"/>
                      <a:pt x="143" y="22"/>
                    </a:cubicBezTo>
                    <a:cubicBezTo>
                      <a:pt x="136" y="9"/>
                      <a:pt x="120" y="1"/>
                      <a:pt x="105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4" name="Google Shape;4844;p215"/>
              <p:cNvSpPr/>
              <p:nvPr/>
            </p:nvSpPr>
            <p:spPr>
              <a:xfrm>
                <a:off x="3672012" y="5884487"/>
                <a:ext cx="51782" cy="33272"/>
              </a:xfrm>
              <a:custGeom>
                <a:avLst/>
                <a:gdLst/>
                <a:ahLst/>
                <a:cxnLst/>
                <a:rect l="l" t="t" r="r" b="b"/>
                <a:pathLst>
                  <a:path w="235" h="151" extrusionOk="0">
                    <a:moveTo>
                      <a:pt x="198" y="1"/>
                    </a:moveTo>
                    <a:cubicBezTo>
                      <a:pt x="194" y="1"/>
                      <a:pt x="190" y="1"/>
                      <a:pt x="185" y="3"/>
                    </a:cubicBezTo>
                    <a:lnTo>
                      <a:pt x="140" y="3"/>
                    </a:lnTo>
                    <a:cubicBezTo>
                      <a:pt x="105" y="3"/>
                      <a:pt x="78" y="12"/>
                      <a:pt x="51" y="39"/>
                    </a:cubicBezTo>
                    <a:cubicBezTo>
                      <a:pt x="51" y="48"/>
                      <a:pt x="51" y="48"/>
                      <a:pt x="51" y="57"/>
                    </a:cubicBezTo>
                    <a:lnTo>
                      <a:pt x="42" y="57"/>
                    </a:lnTo>
                    <a:cubicBezTo>
                      <a:pt x="1" y="82"/>
                      <a:pt x="21" y="138"/>
                      <a:pt x="61" y="138"/>
                    </a:cubicBezTo>
                    <a:cubicBezTo>
                      <a:pt x="63" y="138"/>
                      <a:pt x="66" y="138"/>
                      <a:pt x="69" y="137"/>
                    </a:cubicBezTo>
                    <a:cubicBezTo>
                      <a:pt x="80" y="146"/>
                      <a:pt x="94" y="150"/>
                      <a:pt x="108" y="150"/>
                    </a:cubicBezTo>
                    <a:cubicBezTo>
                      <a:pt x="149" y="150"/>
                      <a:pt x="196" y="115"/>
                      <a:pt x="203" y="75"/>
                    </a:cubicBezTo>
                    <a:cubicBezTo>
                      <a:pt x="235" y="59"/>
                      <a:pt x="231" y="1"/>
                      <a:pt x="198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5" name="Google Shape;4845;p215"/>
              <p:cNvSpPr/>
              <p:nvPr/>
            </p:nvSpPr>
            <p:spPr>
              <a:xfrm>
                <a:off x="3794746" y="5854960"/>
                <a:ext cx="42968" cy="27984"/>
              </a:xfrm>
              <a:custGeom>
                <a:avLst/>
                <a:gdLst/>
                <a:ahLst/>
                <a:cxnLst/>
                <a:rect l="l" t="t" r="r" b="b"/>
                <a:pathLst>
                  <a:path w="195" h="127" extrusionOk="0">
                    <a:moveTo>
                      <a:pt x="133" y="1"/>
                    </a:moveTo>
                    <a:cubicBezTo>
                      <a:pt x="128" y="1"/>
                      <a:pt x="124" y="2"/>
                      <a:pt x="119" y="4"/>
                    </a:cubicBezTo>
                    <a:lnTo>
                      <a:pt x="110" y="4"/>
                    </a:lnTo>
                    <a:cubicBezTo>
                      <a:pt x="101" y="4"/>
                      <a:pt x="92" y="12"/>
                      <a:pt x="83" y="12"/>
                    </a:cubicBezTo>
                    <a:lnTo>
                      <a:pt x="74" y="21"/>
                    </a:lnTo>
                    <a:cubicBezTo>
                      <a:pt x="56" y="30"/>
                      <a:pt x="38" y="39"/>
                      <a:pt x="30" y="57"/>
                    </a:cubicBezTo>
                    <a:cubicBezTo>
                      <a:pt x="1" y="86"/>
                      <a:pt x="24" y="127"/>
                      <a:pt x="58" y="127"/>
                    </a:cubicBezTo>
                    <a:cubicBezTo>
                      <a:pt x="66" y="127"/>
                      <a:pt x="75" y="125"/>
                      <a:pt x="83" y="120"/>
                    </a:cubicBezTo>
                    <a:lnTo>
                      <a:pt x="110" y="93"/>
                    </a:lnTo>
                    <a:cubicBezTo>
                      <a:pt x="128" y="84"/>
                      <a:pt x="137" y="84"/>
                      <a:pt x="154" y="75"/>
                    </a:cubicBezTo>
                    <a:cubicBezTo>
                      <a:pt x="194" y="59"/>
                      <a:pt x="170" y="1"/>
                      <a:pt x="133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6" name="Google Shape;4846;p215"/>
              <p:cNvSpPr/>
              <p:nvPr/>
            </p:nvSpPr>
            <p:spPr>
              <a:xfrm>
                <a:off x="3579026" y="5843943"/>
                <a:ext cx="39442" cy="25781"/>
              </a:xfrm>
              <a:custGeom>
                <a:avLst/>
                <a:gdLst/>
                <a:ahLst/>
                <a:cxnLst/>
                <a:rect l="l" t="t" r="r" b="b"/>
                <a:pathLst>
                  <a:path w="179" h="117" extrusionOk="0">
                    <a:moveTo>
                      <a:pt x="125" y="0"/>
                    </a:moveTo>
                    <a:cubicBezTo>
                      <a:pt x="81" y="0"/>
                      <a:pt x="45" y="18"/>
                      <a:pt x="18" y="54"/>
                    </a:cubicBezTo>
                    <a:cubicBezTo>
                      <a:pt x="0" y="71"/>
                      <a:pt x="18" y="116"/>
                      <a:pt x="45" y="116"/>
                    </a:cubicBezTo>
                    <a:cubicBezTo>
                      <a:pt x="99" y="116"/>
                      <a:pt x="134" y="107"/>
                      <a:pt x="161" y="71"/>
                    </a:cubicBezTo>
                    <a:cubicBezTo>
                      <a:pt x="170" y="54"/>
                      <a:pt x="179" y="45"/>
                      <a:pt x="170" y="27"/>
                    </a:cubicBezTo>
                    <a:cubicBezTo>
                      <a:pt x="161" y="9"/>
                      <a:pt x="152" y="0"/>
                      <a:pt x="125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7" name="Google Shape;4847;p215"/>
              <p:cNvSpPr/>
              <p:nvPr/>
            </p:nvSpPr>
            <p:spPr>
              <a:xfrm>
                <a:off x="4481787" y="5636156"/>
                <a:ext cx="33052" cy="30188"/>
              </a:xfrm>
              <a:custGeom>
                <a:avLst/>
                <a:gdLst/>
                <a:ahLst/>
                <a:cxnLst/>
                <a:rect l="l" t="t" r="r" b="b"/>
                <a:pathLst>
                  <a:path w="150" h="137" extrusionOk="0">
                    <a:moveTo>
                      <a:pt x="80" y="0"/>
                    </a:moveTo>
                    <a:cubicBezTo>
                      <a:pt x="68" y="0"/>
                      <a:pt x="57" y="5"/>
                      <a:pt x="52" y="15"/>
                    </a:cubicBezTo>
                    <a:cubicBezTo>
                      <a:pt x="34" y="33"/>
                      <a:pt x="16" y="69"/>
                      <a:pt x="7" y="87"/>
                    </a:cubicBezTo>
                    <a:cubicBezTo>
                      <a:pt x="0" y="114"/>
                      <a:pt x="31" y="137"/>
                      <a:pt x="54" y="137"/>
                    </a:cubicBezTo>
                    <a:cubicBezTo>
                      <a:pt x="60" y="137"/>
                      <a:pt x="66" y="135"/>
                      <a:pt x="70" y="131"/>
                    </a:cubicBezTo>
                    <a:cubicBezTo>
                      <a:pt x="87" y="113"/>
                      <a:pt x="96" y="104"/>
                      <a:pt x="105" y="96"/>
                    </a:cubicBezTo>
                    <a:cubicBezTo>
                      <a:pt x="150" y="87"/>
                      <a:pt x="150" y="24"/>
                      <a:pt x="114" y="6"/>
                    </a:cubicBezTo>
                    <a:lnTo>
                      <a:pt x="105" y="6"/>
                    </a:lnTo>
                    <a:cubicBezTo>
                      <a:pt x="98" y="3"/>
                      <a:pt x="89" y="0"/>
                      <a:pt x="80" y="0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8" name="Google Shape;4848;p215"/>
              <p:cNvSpPr/>
              <p:nvPr/>
            </p:nvSpPr>
            <p:spPr>
              <a:xfrm>
                <a:off x="4231694" y="5603544"/>
                <a:ext cx="61036" cy="32171"/>
              </a:xfrm>
              <a:custGeom>
                <a:avLst/>
                <a:gdLst/>
                <a:ahLst/>
                <a:cxnLst/>
                <a:rect l="l" t="t" r="r" b="b"/>
                <a:pathLst>
                  <a:path w="277" h="146" extrusionOk="0">
                    <a:moveTo>
                      <a:pt x="194" y="1"/>
                    </a:moveTo>
                    <a:cubicBezTo>
                      <a:pt x="127" y="1"/>
                      <a:pt x="74" y="27"/>
                      <a:pt x="27" y="74"/>
                    </a:cubicBezTo>
                    <a:cubicBezTo>
                      <a:pt x="0" y="101"/>
                      <a:pt x="36" y="145"/>
                      <a:pt x="63" y="145"/>
                    </a:cubicBezTo>
                    <a:cubicBezTo>
                      <a:pt x="107" y="136"/>
                      <a:pt x="143" y="119"/>
                      <a:pt x="179" y="83"/>
                    </a:cubicBezTo>
                    <a:lnTo>
                      <a:pt x="214" y="83"/>
                    </a:lnTo>
                    <a:cubicBezTo>
                      <a:pt x="259" y="83"/>
                      <a:pt x="277" y="3"/>
                      <a:pt x="223" y="3"/>
                    </a:cubicBezTo>
                    <a:cubicBezTo>
                      <a:pt x="213" y="2"/>
                      <a:pt x="203" y="1"/>
                      <a:pt x="194" y="1"/>
                    </a:cubicBezTo>
                    <a:close/>
                  </a:path>
                </a:pathLst>
              </a:custGeom>
              <a:solidFill>
                <a:srgbClr val="FBB068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849" name="Google Shape;4849;p215"/>
            <p:cNvSpPr/>
            <p:nvPr/>
          </p:nvSpPr>
          <p:spPr>
            <a:xfrm>
              <a:off x="7094907" y="2625340"/>
              <a:ext cx="3001574" cy="1984670"/>
            </a:xfrm>
            <a:custGeom>
              <a:avLst/>
              <a:gdLst/>
              <a:ahLst/>
              <a:cxnLst/>
              <a:rect l="l" t="t" r="r" b="b"/>
              <a:pathLst>
                <a:path w="13622" h="9007" extrusionOk="0">
                  <a:moveTo>
                    <a:pt x="1624" y="1"/>
                  </a:moveTo>
                  <a:cubicBezTo>
                    <a:pt x="958" y="1"/>
                    <a:pt x="362" y="220"/>
                    <a:pt x="227" y="951"/>
                  </a:cubicBezTo>
                  <a:cubicBezTo>
                    <a:pt x="1" y="2199"/>
                    <a:pt x="2543" y="2289"/>
                    <a:pt x="4665" y="2289"/>
                  </a:cubicBezTo>
                  <a:cubicBezTo>
                    <a:pt x="5024" y="2289"/>
                    <a:pt x="5372" y="2286"/>
                    <a:pt x="5692" y="2286"/>
                  </a:cubicBezTo>
                  <a:cubicBezTo>
                    <a:pt x="6616" y="2286"/>
                    <a:pt x="7310" y="2308"/>
                    <a:pt x="7399" y="2477"/>
                  </a:cubicBezTo>
                  <a:cubicBezTo>
                    <a:pt x="7703" y="3056"/>
                    <a:pt x="4544" y="3226"/>
                    <a:pt x="5240" y="4091"/>
                  </a:cubicBezTo>
                  <a:cubicBezTo>
                    <a:pt x="5927" y="4957"/>
                    <a:pt x="10013" y="5233"/>
                    <a:pt x="10031" y="6214"/>
                  </a:cubicBezTo>
                  <a:cubicBezTo>
                    <a:pt x="10058" y="7374"/>
                    <a:pt x="4420" y="6250"/>
                    <a:pt x="5669" y="9007"/>
                  </a:cubicBezTo>
                  <a:cubicBezTo>
                    <a:pt x="5669" y="9007"/>
                    <a:pt x="5327" y="7710"/>
                    <a:pt x="8039" y="7710"/>
                  </a:cubicBezTo>
                  <a:cubicBezTo>
                    <a:pt x="8722" y="7710"/>
                    <a:pt x="9600" y="7792"/>
                    <a:pt x="10727" y="7999"/>
                  </a:cubicBezTo>
                  <a:cubicBezTo>
                    <a:pt x="10949" y="8040"/>
                    <a:pt x="11151" y="8059"/>
                    <a:pt x="11331" y="8059"/>
                  </a:cubicBezTo>
                  <a:cubicBezTo>
                    <a:pt x="13622" y="8059"/>
                    <a:pt x="12617" y="4978"/>
                    <a:pt x="9772" y="4341"/>
                  </a:cubicBezTo>
                  <a:cubicBezTo>
                    <a:pt x="6703" y="3663"/>
                    <a:pt x="9968" y="3636"/>
                    <a:pt x="9567" y="2548"/>
                  </a:cubicBezTo>
                  <a:cubicBezTo>
                    <a:pt x="9166" y="1460"/>
                    <a:pt x="2127" y="1816"/>
                    <a:pt x="2180" y="1022"/>
                  </a:cubicBezTo>
                  <a:cubicBezTo>
                    <a:pt x="2207" y="597"/>
                    <a:pt x="2505" y="458"/>
                    <a:pt x="3109" y="458"/>
                  </a:cubicBezTo>
                  <a:cubicBezTo>
                    <a:pt x="3303" y="458"/>
                    <a:pt x="3528" y="472"/>
                    <a:pt x="3786" y="496"/>
                  </a:cubicBezTo>
                  <a:cubicBezTo>
                    <a:pt x="3786" y="496"/>
                    <a:pt x="2625" y="1"/>
                    <a:pt x="1624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0" name="Google Shape;4850;p215"/>
            <p:cNvSpPr/>
            <p:nvPr/>
          </p:nvSpPr>
          <p:spPr>
            <a:xfrm>
              <a:off x="8076553" y="1567014"/>
              <a:ext cx="1097110" cy="1193402"/>
            </a:xfrm>
            <a:custGeom>
              <a:avLst/>
              <a:gdLst/>
              <a:ahLst/>
              <a:cxnLst/>
              <a:rect l="l" t="t" r="r" b="b"/>
              <a:pathLst>
                <a:path w="4979" h="5416" extrusionOk="0">
                  <a:moveTo>
                    <a:pt x="455" y="0"/>
                  </a:moveTo>
                  <a:lnTo>
                    <a:pt x="455" y="0"/>
                  </a:lnTo>
                  <a:cubicBezTo>
                    <a:pt x="152" y="303"/>
                    <a:pt x="0" y="758"/>
                    <a:pt x="36" y="1187"/>
                  </a:cubicBezTo>
                  <a:cubicBezTo>
                    <a:pt x="81" y="1615"/>
                    <a:pt x="313" y="2025"/>
                    <a:pt x="669" y="2275"/>
                  </a:cubicBezTo>
                  <a:cubicBezTo>
                    <a:pt x="1053" y="2543"/>
                    <a:pt x="1544" y="2623"/>
                    <a:pt x="2008" y="2685"/>
                  </a:cubicBezTo>
                  <a:cubicBezTo>
                    <a:pt x="2480" y="2748"/>
                    <a:pt x="2962" y="2819"/>
                    <a:pt x="3355" y="3078"/>
                  </a:cubicBezTo>
                  <a:cubicBezTo>
                    <a:pt x="3747" y="3345"/>
                    <a:pt x="4015" y="3872"/>
                    <a:pt x="3818" y="4300"/>
                  </a:cubicBezTo>
                  <a:cubicBezTo>
                    <a:pt x="3747" y="4478"/>
                    <a:pt x="3604" y="4621"/>
                    <a:pt x="3462" y="4746"/>
                  </a:cubicBezTo>
                  <a:cubicBezTo>
                    <a:pt x="3212" y="4969"/>
                    <a:pt x="2873" y="5228"/>
                    <a:pt x="2587" y="5415"/>
                  </a:cubicBezTo>
                  <a:cubicBezTo>
                    <a:pt x="3203" y="5201"/>
                    <a:pt x="3827" y="4987"/>
                    <a:pt x="4282" y="4532"/>
                  </a:cubicBezTo>
                  <a:cubicBezTo>
                    <a:pt x="4746" y="4086"/>
                    <a:pt x="4978" y="3345"/>
                    <a:pt x="4657" y="2792"/>
                  </a:cubicBezTo>
                  <a:cubicBezTo>
                    <a:pt x="4425" y="2391"/>
                    <a:pt x="3952" y="2177"/>
                    <a:pt x="3497" y="2105"/>
                  </a:cubicBezTo>
                  <a:cubicBezTo>
                    <a:pt x="3033" y="2025"/>
                    <a:pt x="2561" y="2061"/>
                    <a:pt x="2097" y="2016"/>
                  </a:cubicBezTo>
                  <a:cubicBezTo>
                    <a:pt x="1633" y="1980"/>
                    <a:pt x="1151" y="1847"/>
                    <a:pt x="839" y="1508"/>
                  </a:cubicBezTo>
                  <a:cubicBezTo>
                    <a:pt x="473" y="1115"/>
                    <a:pt x="402" y="526"/>
                    <a:pt x="455" y="0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851" name="Google Shape;4851;p215"/>
          <p:cNvSpPr txBox="1">
            <a:spLocks noGrp="1"/>
          </p:cNvSpPr>
          <p:nvPr>
            <p:ph type="ctrTitle"/>
          </p:nvPr>
        </p:nvSpPr>
        <p:spPr>
          <a:xfrm>
            <a:off x="2641099" y="4771700"/>
            <a:ext cx="14079357" cy="35082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00" dirty="0">
                <a:latin typeface="+mj-lt"/>
              </a:rPr>
              <a:t>"</a:t>
            </a:r>
            <a:r>
              <a:rPr lang="en-US" sz="8200" dirty="0" err="1">
                <a:latin typeface="+mj-lt"/>
              </a:rPr>
              <a:t>BreathEasy</a:t>
            </a:r>
            <a:r>
              <a:rPr lang="en-US" sz="8200" dirty="0">
                <a:latin typeface="+mj-lt"/>
              </a:rPr>
              <a:t>: Rural Youth Tobacco Intervention"</a:t>
            </a:r>
            <a:endParaRPr sz="8200" dirty="0">
              <a:solidFill>
                <a:schemeClr val="dk1"/>
              </a:solidFill>
              <a:latin typeface="+mj-lt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dirty="0">
                <a:solidFill>
                  <a:schemeClr val="accent1"/>
                </a:solidFill>
                <a:latin typeface="+mj-lt"/>
              </a:rPr>
              <a:t>Group Project Presentation</a:t>
            </a:r>
            <a:endParaRPr sz="74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4852" name="Google Shape;4852;p215"/>
          <p:cNvSpPr txBox="1">
            <a:spLocks noGrp="1"/>
          </p:cNvSpPr>
          <p:nvPr>
            <p:ph type="subTitle" idx="1"/>
          </p:nvPr>
        </p:nvSpPr>
        <p:spPr>
          <a:xfrm>
            <a:off x="4724050" y="8321950"/>
            <a:ext cx="9426000" cy="895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Population Health and Digital Health Promotion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853" name="Google Shape;4853;p215"/>
          <p:cNvGrpSpPr/>
          <p:nvPr/>
        </p:nvGrpSpPr>
        <p:grpSpPr>
          <a:xfrm>
            <a:off x="6689363" y="-419964"/>
            <a:ext cx="4922785" cy="5191657"/>
            <a:chOff x="5206662" y="48"/>
            <a:chExt cx="1304394" cy="1375638"/>
          </a:xfrm>
        </p:grpSpPr>
        <p:sp>
          <p:nvSpPr>
            <p:cNvPr id="4854" name="Google Shape;4854;p215"/>
            <p:cNvSpPr/>
            <p:nvPr/>
          </p:nvSpPr>
          <p:spPr>
            <a:xfrm>
              <a:off x="5418671" y="1123281"/>
              <a:ext cx="17363" cy="168266"/>
            </a:xfrm>
            <a:custGeom>
              <a:avLst/>
              <a:gdLst/>
              <a:ahLst/>
              <a:cxnLst/>
              <a:rect l="l" t="t" r="r" b="b"/>
              <a:pathLst>
                <a:path w="233" h="2258" extrusionOk="0">
                  <a:moveTo>
                    <a:pt x="152" y="0"/>
                  </a:moveTo>
                  <a:cubicBezTo>
                    <a:pt x="28" y="749"/>
                    <a:pt x="1" y="1508"/>
                    <a:pt x="63" y="2257"/>
                  </a:cubicBezTo>
                  <a:lnTo>
                    <a:pt x="144" y="2248"/>
                  </a:lnTo>
                  <a:cubicBezTo>
                    <a:pt x="81" y="1508"/>
                    <a:pt x="117" y="758"/>
                    <a:pt x="233" y="18"/>
                  </a:cubicBezTo>
                  <a:lnTo>
                    <a:pt x="15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5" name="Google Shape;4855;p215"/>
            <p:cNvSpPr/>
            <p:nvPr/>
          </p:nvSpPr>
          <p:spPr>
            <a:xfrm>
              <a:off x="5313672" y="852030"/>
              <a:ext cx="113047" cy="146953"/>
            </a:xfrm>
            <a:custGeom>
              <a:avLst/>
              <a:gdLst/>
              <a:ahLst/>
              <a:cxnLst/>
              <a:rect l="l" t="t" r="r" b="b"/>
              <a:pathLst>
                <a:path w="1517" h="1972" extrusionOk="0">
                  <a:moveTo>
                    <a:pt x="1445" y="0"/>
                  </a:moveTo>
                  <a:cubicBezTo>
                    <a:pt x="1267" y="357"/>
                    <a:pt x="973" y="839"/>
                    <a:pt x="607" y="1196"/>
                  </a:cubicBezTo>
                  <a:cubicBezTo>
                    <a:pt x="571" y="1231"/>
                    <a:pt x="536" y="1258"/>
                    <a:pt x="500" y="1294"/>
                  </a:cubicBezTo>
                  <a:cubicBezTo>
                    <a:pt x="295" y="1481"/>
                    <a:pt x="90" y="1678"/>
                    <a:pt x="0" y="1954"/>
                  </a:cubicBezTo>
                  <a:lnTo>
                    <a:pt x="81" y="1972"/>
                  </a:lnTo>
                  <a:cubicBezTo>
                    <a:pt x="161" y="1731"/>
                    <a:pt x="366" y="1535"/>
                    <a:pt x="562" y="1356"/>
                  </a:cubicBezTo>
                  <a:cubicBezTo>
                    <a:pt x="598" y="1321"/>
                    <a:pt x="625" y="1285"/>
                    <a:pt x="660" y="1258"/>
                  </a:cubicBezTo>
                  <a:cubicBezTo>
                    <a:pt x="1035" y="892"/>
                    <a:pt x="1330" y="393"/>
                    <a:pt x="1517" y="45"/>
                  </a:cubicBezTo>
                  <a:lnTo>
                    <a:pt x="144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6" name="Google Shape;4856;p215"/>
            <p:cNvSpPr/>
            <p:nvPr/>
          </p:nvSpPr>
          <p:spPr>
            <a:xfrm>
              <a:off x="5668013" y="48"/>
              <a:ext cx="387653" cy="662557"/>
            </a:xfrm>
            <a:custGeom>
              <a:avLst/>
              <a:gdLst/>
              <a:ahLst/>
              <a:cxnLst/>
              <a:rect l="l" t="t" r="r" b="b"/>
              <a:pathLst>
                <a:path w="5202" h="8891" extrusionOk="0">
                  <a:moveTo>
                    <a:pt x="2575" y="1"/>
                  </a:moveTo>
                  <a:cubicBezTo>
                    <a:pt x="2187" y="1"/>
                    <a:pt x="1945" y="104"/>
                    <a:pt x="1945" y="104"/>
                  </a:cubicBezTo>
                  <a:cubicBezTo>
                    <a:pt x="1865" y="657"/>
                    <a:pt x="2070" y="2307"/>
                    <a:pt x="2097" y="2575"/>
                  </a:cubicBezTo>
                  <a:cubicBezTo>
                    <a:pt x="2123" y="2941"/>
                    <a:pt x="2186" y="3280"/>
                    <a:pt x="2132" y="3645"/>
                  </a:cubicBezTo>
                  <a:cubicBezTo>
                    <a:pt x="1999" y="4520"/>
                    <a:pt x="2302" y="5465"/>
                    <a:pt x="1963" y="6277"/>
                  </a:cubicBezTo>
                  <a:cubicBezTo>
                    <a:pt x="1597" y="7142"/>
                    <a:pt x="651" y="7571"/>
                    <a:pt x="0" y="8240"/>
                  </a:cubicBezTo>
                  <a:cubicBezTo>
                    <a:pt x="143" y="8472"/>
                    <a:pt x="232" y="8704"/>
                    <a:pt x="419" y="8891"/>
                  </a:cubicBezTo>
                  <a:cubicBezTo>
                    <a:pt x="1213" y="8231"/>
                    <a:pt x="2061" y="7945"/>
                    <a:pt x="2596" y="7071"/>
                  </a:cubicBezTo>
                  <a:cubicBezTo>
                    <a:pt x="3140" y="7945"/>
                    <a:pt x="3988" y="8231"/>
                    <a:pt x="4782" y="8891"/>
                  </a:cubicBezTo>
                  <a:cubicBezTo>
                    <a:pt x="4969" y="8704"/>
                    <a:pt x="5058" y="8472"/>
                    <a:pt x="5201" y="8240"/>
                  </a:cubicBezTo>
                  <a:cubicBezTo>
                    <a:pt x="4550" y="7571"/>
                    <a:pt x="3604" y="7142"/>
                    <a:pt x="3239" y="6277"/>
                  </a:cubicBezTo>
                  <a:cubicBezTo>
                    <a:pt x="2900" y="5465"/>
                    <a:pt x="3203" y="4520"/>
                    <a:pt x="3069" y="3645"/>
                  </a:cubicBezTo>
                  <a:cubicBezTo>
                    <a:pt x="3016" y="3280"/>
                    <a:pt x="3078" y="2941"/>
                    <a:pt x="3105" y="2575"/>
                  </a:cubicBezTo>
                  <a:cubicBezTo>
                    <a:pt x="3131" y="2307"/>
                    <a:pt x="3337" y="657"/>
                    <a:pt x="3256" y="104"/>
                  </a:cubicBezTo>
                  <a:cubicBezTo>
                    <a:pt x="3001" y="26"/>
                    <a:pt x="2770" y="1"/>
                    <a:pt x="257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7" name="Google Shape;4857;p215"/>
            <p:cNvSpPr/>
            <p:nvPr/>
          </p:nvSpPr>
          <p:spPr>
            <a:xfrm>
              <a:off x="5810942" y="5115"/>
              <a:ext cx="76532" cy="16022"/>
            </a:xfrm>
            <a:custGeom>
              <a:avLst/>
              <a:gdLst/>
              <a:ahLst/>
              <a:cxnLst/>
              <a:rect l="l" t="t" r="r" b="b"/>
              <a:pathLst>
                <a:path w="1027" h="215" extrusionOk="0">
                  <a:moveTo>
                    <a:pt x="54" y="0"/>
                  </a:moveTo>
                  <a:lnTo>
                    <a:pt x="0" y="62"/>
                  </a:lnTo>
                  <a:cubicBezTo>
                    <a:pt x="9" y="71"/>
                    <a:pt x="179" y="214"/>
                    <a:pt x="678" y="214"/>
                  </a:cubicBezTo>
                  <a:cubicBezTo>
                    <a:pt x="776" y="214"/>
                    <a:pt x="892" y="214"/>
                    <a:pt x="1026" y="196"/>
                  </a:cubicBezTo>
                  <a:lnTo>
                    <a:pt x="1017" y="116"/>
                  </a:lnTo>
                  <a:cubicBezTo>
                    <a:pt x="895" y="130"/>
                    <a:pt x="786" y="135"/>
                    <a:pt x="690" y="135"/>
                  </a:cubicBezTo>
                  <a:cubicBezTo>
                    <a:pt x="222" y="135"/>
                    <a:pt x="61" y="0"/>
                    <a:pt x="54" y="0"/>
                  </a:cubicBezTo>
                  <a:close/>
                </a:path>
              </a:pathLst>
            </a:custGeom>
            <a:solidFill>
              <a:srgbClr val="0D0000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8" name="Google Shape;4858;p215"/>
            <p:cNvSpPr/>
            <p:nvPr/>
          </p:nvSpPr>
          <p:spPr>
            <a:xfrm>
              <a:off x="5818915" y="118758"/>
              <a:ext cx="61255" cy="17363"/>
            </a:xfrm>
            <a:custGeom>
              <a:avLst/>
              <a:gdLst/>
              <a:ahLst/>
              <a:cxnLst/>
              <a:rect l="l" t="t" r="r" b="b"/>
              <a:pathLst>
                <a:path w="822" h="233" extrusionOk="0">
                  <a:moveTo>
                    <a:pt x="36" y="1"/>
                  </a:moveTo>
                  <a:lnTo>
                    <a:pt x="0" y="72"/>
                  </a:lnTo>
                  <a:cubicBezTo>
                    <a:pt x="214" y="179"/>
                    <a:pt x="446" y="232"/>
                    <a:pt x="687" y="232"/>
                  </a:cubicBezTo>
                  <a:cubicBezTo>
                    <a:pt x="732" y="232"/>
                    <a:pt x="776" y="232"/>
                    <a:pt x="821" y="224"/>
                  </a:cubicBezTo>
                  <a:lnTo>
                    <a:pt x="812" y="143"/>
                  </a:lnTo>
                  <a:cubicBezTo>
                    <a:pt x="767" y="148"/>
                    <a:pt x="721" y="150"/>
                    <a:pt x="676" y="150"/>
                  </a:cubicBezTo>
                  <a:cubicBezTo>
                    <a:pt x="454" y="150"/>
                    <a:pt x="236" y="97"/>
                    <a:pt x="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9" name="Google Shape;4859;p215"/>
            <p:cNvSpPr/>
            <p:nvPr/>
          </p:nvSpPr>
          <p:spPr>
            <a:xfrm>
              <a:off x="5836204" y="154676"/>
              <a:ext cx="30628" cy="11998"/>
            </a:xfrm>
            <a:custGeom>
              <a:avLst/>
              <a:gdLst/>
              <a:ahLst/>
              <a:cxnLst/>
              <a:rect l="l" t="t" r="r" b="b"/>
              <a:pathLst>
                <a:path w="411" h="161" extrusionOk="0">
                  <a:moveTo>
                    <a:pt x="18" y="0"/>
                  </a:moveTo>
                  <a:lnTo>
                    <a:pt x="0" y="81"/>
                  </a:lnTo>
                  <a:lnTo>
                    <a:pt x="393" y="161"/>
                  </a:lnTo>
                  <a:lnTo>
                    <a:pt x="411" y="81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0" name="Google Shape;4860;p215"/>
            <p:cNvSpPr/>
            <p:nvPr/>
          </p:nvSpPr>
          <p:spPr>
            <a:xfrm>
              <a:off x="5835533" y="246410"/>
              <a:ext cx="59914" cy="13339"/>
            </a:xfrm>
            <a:custGeom>
              <a:avLst/>
              <a:gdLst/>
              <a:ahLst/>
              <a:cxnLst/>
              <a:rect l="l" t="t" r="r" b="b"/>
              <a:pathLst>
                <a:path w="804" h="179" extrusionOk="0">
                  <a:moveTo>
                    <a:pt x="27" y="0"/>
                  </a:moveTo>
                  <a:lnTo>
                    <a:pt x="0" y="81"/>
                  </a:lnTo>
                  <a:cubicBezTo>
                    <a:pt x="179" y="143"/>
                    <a:pt x="375" y="179"/>
                    <a:pt x="571" y="179"/>
                  </a:cubicBezTo>
                  <a:cubicBezTo>
                    <a:pt x="643" y="179"/>
                    <a:pt x="723" y="170"/>
                    <a:pt x="803" y="161"/>
                  </a:cubicBezTo>
                  <a:lnTo>
                    <a:pt x="794" y="81"/>
                  </a:lnTo>
                  <a:cubicBezTo>
                    <a:pt x="720" y="91"/>
                    <a:pt x="646" y="96"/>
                    <a:pt x="571" y="96"/>
                  </a:cubicBezTo>
                  <a:cubicBezTo>
                    <a:pt x="385" y="96"/>
                    <a:pt x="199" y="64"/>
                    <a:pt x="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1" name="Google Shape;4861;p215"/>
            <p:cNvSpPr/>
            <p:nvPr/>
          </p:nvSpPr>
          <p:spPr>
            <a:xfrm>
              <a:off x="5857442" y="280316"/>
              <a:ext cx="28020" cy="8048"/>
            </a:xfrm>
            <a:custGeom>
              <a:avLst/>
              <a:gdLst/>
              <a:ahLst/>
              <a:cxnLst/>
              <a:rect l="l" t="t" r="r" b="b"/>
              <a:pathLst>
                <a:path w="376" h="108" extrusionOk="0">
                  <a:moveTo>
                    <a:pt x="19" y="0"/>
                  </a:moveTo>
                  <a:lnTo>
                    <a:pt x="1" y="81"/>
                  </a:lnTo>
                  <a:cubicBezTo>
                    <a:pt x="81" y="98"/>
                    <a:pt x="161" y="107"/>
                    <a:pt x="242" y="107"/>
                  </a:cubicBezTo>
                  <a:cubicBezTo>
                    <a:pt x="286" y="107"/>
                    <a:pt x="331" y="107"/>
                    <a:pt x="375" y="98"/>
                  </a:cubicBezTo>
                  <a:lnTo>
                    <a:pt x="366" y="18"/>
                  </a:lnTo>
                  <a:cubicBezTo>
                    <a:pt x="325" y="24"/>
                    <a:pt x="284" y="27"/>
                    <a:pt x="243" y="27"/>
                  </a:cubicBezTo>
                  <a:cubicBezTo>
                    <a:pt x="168" y="27"/>
                    <a:pt x="93" y="18"/>
                    <a:pt x="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2" name="Google Shape;4862;p215"/>
            <p:cNvSpPr/>
            <p:nvPr/>
          </p:nvSpPr>
          <p:spPr>
            <a:xfrm>
              <a:off x="5816233" y="345446"/>
              <a:ext cx="81152" cy="18034"/>
            </a:xfrm>
            <a:custGeom>
              <a:avLst/>
              <a:gdLst/>
              <a:ahLst/>
              <a:cxnLst/>
              <a:rect l="l" t="t" r="r" b="b"/>
              <a:pathLst>
                <a:path w="1089" h="242" extrusionOk="0">
                  <a:moveTo>
                    <a:pt x="27" y="1"/>
                  </a:moveTo>
                  <a:lnTo>
                    <a:pt x="1" y="81"/>
                  </a:lnTo>
                  <a:cubicBezTo>
                    <a:pt x="268" y="188"/>
                    <a:pt x="563" y="241"/>
                    <a:pt x="857" y="241"/>
                  </a:cubicBezTo>
                  <a:cubicBezTo>
                    <a:pt x="937" y="241"/>
                    <a:pt x="1018" y="233"/>
                    <a:pt x="1089" y="224"/>
                  </a:cubicBezTo>
                  <a:lnTo>
                    <a:pt x="1080" y="143"/>
                  </a:lnTo>
                  <a:cubicBezTo>
                    <a:pt x="1002" y="151"/>
                    <a:pt x="923" y="155"/>
                    <a:pt x="845" y="155"/>
                  </a:cubicBezTo>
                  <a:cubicBezTo>
                    <a:pt x="567" y="155"/>
                    <a:pt x="292" y="105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3" name="Google Shape;4863;p215"/>
            <p:cNvSpPr/>
            <p:nvPr/>
          </p:nvSpPr>
          <p:spPr>
            <a:xfrm>
              <a:off x="5849468" y="394629"/>
              <a:ext cx="47916" cy="12072"/>
            </a:xfrm>
            <a:custGeom>
              <a:avLst/>
              <a:gdLst/>
              <a:ahLst/>
              <a:cxnLst/>
              <a:rect l="l" t="t" r="r" b="b"/>
              <a:pathLst>
                <a:path w="643" h="162" extrusionOk="0">
                  <a:moveTo>
                    <a:pt x="27" y="1"/>
                  </a:moveTo>
                  <a:lnTo>
                    <a:pt x="1" y="81"/>
                  </a:lnTo>
                  <a:cubicBezTo>
                    <a:pt x="152" y="135"/>
                    <a:pt x="313" y="161"/>
                    <a:pt x="473" y="161"/>
                  </a:cubicBezTo>
                  <a:cubicBezTo>
                    <a:pt x="527" y="161"/>
                    <a:pt x="589" y="161"/>
                    <a:pt x="643" y="152"/>
                  </a:cubicBezTo>
                  <a:lnTo>
                    <a:pt x="634" y="72"/>
                  </a:lnTo>
                  <a:cubicBezTo>
                    <a:pt x="582" y="79"/>
                    <a:pt x="529" y="82"/>
                    <a:pt x="477" y="82"/>
                  </a:cubicBezTo>
                  <a:cubicBezTo>
                    <a:pt x="325" y="82"/>
                    <a:pt x="174" y="54"/>
                    <a:pt x="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4" name="Google Shape;4864;p215"/>
            <p:cNvSpPr/>
            <p:nvPr/>
          </p:nvSpPr>
          <p:spPr>
            <a:xfrm>
              <a:off x="5828901" y="448507"/>
              <a:ext cx="37931" cy="9390"/>
            </a:xfrm>
            <a:custGeom>
              <a:avLst/>
              <a:gdLst/>
              <a:ahLst/>
              <a:cxnLst/>
              <a:rect l="l" t="t" r="r" b="b"/>
              <a:pathLst>
                <a:path w="509" h="126" extrusionOk="0">
                  <a:moveTo>
                    <a:pt x="18" y="0"/>
                  </a:moveTo>
                  <a:lnTo>
                    <a:pt x="0" y="72"/>
                  </a:lnTo>
                  <a:cubicBezTo>
                    <a:pt x="116" y="107"/>
                    <a:pt x="241" y="125"/>
                    <a:pt x="366" y="125"/>
                  </a:cubicBezTo>
                  <a:cubicBezTo>
                    <a:pt x="410" y="125"/>
                    <a:pt x="464" y="125"/>
                    <a:pt x="509" y="116"/>
                  </a:cubicBezTo>
                  <a:lnTo>
                    <a:pt x="500" y="36"/>
                  </a:lnTo>
                  <a:cubicBezTo>
                    <a:pt x="449" y="42"/>
                    <a:pt x="398" y="45"/>
                    <a:pt x="347" y="45"/>
                  </a:cubicBezTo>
                  <a:cubicBezTo>
                    <a:pt x="237" y="45"/>
                    <a:pt x="128" y="31"/>
                    <a:pt x="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5" name="Google Shape;4865;p215"/>
            <p:cNvSpPr/>
            <p:nvPr/>
          </p:nvSpPr>
          <p:spPr>
            <a:xfrm>
              <a:off x="5206662" y="245515"/>
              <a:ext cx="621646" cy="1130170"/>
            </a:xfrm>
            <a:custGeom>
              <a:avLst/>
              <a:gdLst/>
              <a:ahLst/>
              <a:cxnLst/>
              <a:rect l="l" t="t" r="r" b="b"/>
              <a:pathLst>
                <a:path w="8342" h="15166" extrusionOk="0">
                  <a:moveTo>
                    <a:pt x="6242" y="1"/>
                  </a:moveTo>
                  <a:cubicBezTo>
                    <a:pt x="5952" y="1"/>
                    <a:pt x="5630" y="165"/>
                    <a:pt x="5254" y="458"/>
                  </a:cubicBezTo>
                  <a:cubicBezTo>
                    <a:pt x="4817" y="797"/>
                    <a:pt x="4380" y="1145"/>
                    <a:pt x="3961" y="1511"/>
                  </a:cubicBezTo>
                  <a:cubicBezTo>
                    <a:pt x="3622" y="1797"/>
                    <a:pt x="3283" y="2100"/>
                    <a:pt x="3069" y="2492"/>
                  </a:cubicBezTo>
                  <a:cubicBezTo>
                    <a:pt x="2774" y="3037"/>
                    <a:pt x="2748" y="3706"/>
                    <a:pt x="2462" y="4259"/>
                  </a:cubicBezTo>
                  <a:cubicBezTo>
                    <a:pt x="2248" y="4678"/>
                    <a:pt x="1882" y="5017"/>
                    <a:pt x="1659" y="5445"/>
                  </a:cubicBezTo>
                  <a:cubicBezTo>
                    <a:pt x="1187" y="6364"/>
                    <a:pt x="1463" y="7497"/>
                    <a:pt x="1240" y="8514"/>
                  </a:cubicBezTo>
                  <a:cubicBezTo>
                    <a:pt x="972" y="9701"/>
                    <a:pt x="0" y="10860"/>
                    <a:pt x="428" y="12002"/>
                  </a:cubicBezTo>
                  <a:cubicBezTo>
                    <a:pt x="642" y="12582"/>
                    <a:pt x="1178" y="12975"/>
                    <a:pt x="1472" y="13519"/>
                  </a:cubicBezTo>
                  <a:cubicBezTo>
                    <a:pt x="1740" y="14000"/>
                    <a:pt x="1838" y="14625"/>
                    <a:pt x="2284" y="14955"/>
                  </a:cubicBezTo>
                  <a:cubicBezTo>
                    <a:pt x="2492" y="15107"/>
                    <a:pt x="2738" y="15166"/>
                    <a:pt x="2995" y="15166"/>
                  </a:cubicBezTo>
                  <a:cubicBezTo>
                    <a:pt x="3310" y="15166"/>
                    <a:pt x="3643" y="15077"/>
                    <a:pt x="3943" y="14964"/>
                  </a:cubicBezTo>
                  <a:cubicBezTo>
                    <a:pt x="4406" y="14787"/>
                    <a:pt x="4882" y="14563"/>
                    <a:pt x="5371" y="14563"/>
                  </a:cubicBezTo>
                  <a:cubicBezTo>
                    <a:pt x="5448" y="14563"/>
                    <a:pt x="5525" y="14568"/>
                    <a:pt x="5602" y="14580"/>
                  </a:cubicBezTo>
                  <a:cubicBezTo>
                    <a:pt x="5933" y="14637"/>
                    <a:pt x="6249" y="14810"/>
                    <a:pt x="6576" y="14810"/>
                  </a:cubicBezTo>
                  <a:cubicBezTo>
                    <a:pt x="6611" y="14810"/>
                    <a:pt x="6647" y="14808"/>
                    <a:pt x="6682" y="14803"/>
                  </a:cubicBezTo>
                  <a:cubicBezTo>
                    <a:pt x="7074" y="14750"/>
                    <a:pt x="7369" y="14420"/>
                    <a:pt x="7556" y="14072"/>
                  </a:cubicBezTo>
                  <a:cubicBezTo>
                    <a:pt x="7904" y="13447"/>
                    <a:pt x="8011" y="12698"/>
                    <a:pt x="7868" y="12002"/>
                  </a:cubicBezTo>
                  <a:cubicBezTo>
                    <a:pt x="7770" y="11529"/>
                    <a:pt x="7565" y="11083"/>
                    <a:pt x="7556" y="10610"/>
                  </a:cubicBezTo>
                  <a:cubicBezTo>
                    <a:pt x="7547" y="9950"/>
                    <a:pt x="7895" y="9353"/>
                    <a:pt x="8091" y="8728"/>
                  </a:cubicBezTo>
                  <a:cubicBezTo>
                    <a:pt x="8341" y="7907"/>
                    <a:pt x="8314" y="7006"/>
                    <a:pt x="8002" y="6204"/>
                  </a:cubicBezTo>
                  <a:cubicBezTo>
                    <a:pt x="7681" y="5374"/>
                    <a:pt x="7048" y="4544"/>
                    <a:pt x="7288" y="3679"/>
                  </a:cubicBezTo>
                  <a:cubicBezTo>
                    <a:pt x="7351" y="3447"/>
                    <a:pt x="7476" y="3233"/>
                    <a:pt x="7565" y="3010"/>
                  </a:cubicBezTo>
                  <a:cubicBezTo>
                    <a:pt x="7913" y="2109"/>
                    <a:pt x="7583" y="1350"/>
                    <a:pt x="7092" y="601"/>
                  </a:cubicBezTo>
                  <a:cubicBezTo>
                    <a:pt x="6825" y="187"/>
                    <a:pt x="6551" y="1"/>
                    <a:pt x="62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6" name="Google Shape;4866;p215"/>
            <p:cNvSpPr/>
            <p:nvPr/>
          </p:nvSpPr>
          <p:spPr>
            <a:xfrm>
              <a:off x="5889336" y="245515"/>
              <a:ext cx="621720" cy="1130170"/>
            </a:xfrm>
            <a:custGeom>
              <a:avLst/>
              <a:gdLst/>
              <a:ahLst/>
              <a:cxnLst/>
              <a:rect l="l" t="t" r="r" b="b"/>
              <a:pathLst>
                <a:path w="8343" h="15166" extrusionOk="0">
                  <a:moveTo>
                    <a:pt x="2104" y="1"/>
                  </a:moveTo>
                  <a:cubicBezTo>
                    <a:pt x="1793" y="1"/>
                    <a:pt x="1517" y="187"/>
                    <a:pt x="1250" y="601"/>
                  </a:cubicBezTo>
                  <a:cubicBezTo>
                    <a:pt x="768" y="1350"/>
                    <a:pt x="429" y="2109"/>
                    <a:pt x="777" y="3010"/>
                  </a:cubicBezTo>
                  <a:cubicBezTo>
                    <a:pt x="866" y="3233"/>
                    <a:pt x="991" y="3447"/>
                    <a:pt x="1054" y="3679"/>
                  </a:cubicBezTo>
                  <a:cubicBezTo>
                    <a:pt x="1294" y="4544"/>
                    <a:pt x="670" y="5374"/>
                    <a:pt x="349" y="6204"/>
                  </a:cubicBezTo>
                  <a:cubicBezTo>
                    <a:pt x="37" y="7006"/>
                    <a:pt x="1" y="7907"/>
                    <a:pt x="251" y="8728"/>
                  </a:cubicBezTo>
                  <a:cubicBezTo>
                    <a:pt x="447" y="9353"/>
                    <a:pt x="804" y="9950"/>
                    <a:pt x="786" y="10610"/>
                  </a:cubicBezTo>
                  <a:cubicBezTo>
                    <a:pt x="777" y="11083"/>
                    <a:pt x="572" y="11529"/>
                    <a:pt x="474" y="12002"/>
                  </a:cubicBezTo>
                  <a:cubicBezTo>
                    <a:pt x="331" y="12698"/>
                    <a:pt x="447" y="13447"/>
                    <a:pt x="786" y="14072"/>
                  </a:cubicBezTo>
                  <a:cubicBezTo>
                    <a:pt x="973" y="14420"/>
                    <a:pt x="1268" y="14750"/>
                    <a:pt x="1660" y="14803"/>
                  </a:cubicBezTo>
                  <a:cubicBezTo>
                    <a:pt x="1696" y="14808"/>
                    <a:pt x="1732" y="14810"/>
                    <a:pt x="1768" y="14810"/>
                  </a:cubicBezTo>
                  <a:cubicBezTo>
                    <a:pt x="2102" y="14810"/>
                    <a:pt x="2418" y="14637"/>
                    <a:pt x="2749" y="14580"/>
                  </a:cubicBezTo>
                  <a:cubicBezTo>
                    <a:pt x="2825" y="14568"/>
                    <a:pt x="2901" y="14563"/>
                    <a:pt x="2977" y="14563"/>
                  </a:cubicBezTo>
                  <a:cubicBezTo>
                    <a:pt x="3461" y="14563"/>
                    <a:pt x="3938" y="14787"/>
                    <a:pt x="4408" y="14964"/>
                  </a:cubicBezTo>
                  <a:cubicBezTo>
                    <a:pt x="4703" y="15077"/>
                    <a:pt x="5033" y="15166"/>
                    <a:pt x="5348" y="15166"/>
                  </a:cubicBezTo>
                  <a:cubicBezTo>
                    <a:pt x="5604" y="15166"/>
                    <a:pt x="5850" y="15107"/>
                    <a:pt x="6058" y="14955"/>
                  </a:cubicBezTo>
                  <a:cubicBezTo>
                    <a:pt x="6513" y="14625"/>
                    <a:pt x="6602" y="14000"/>
                    <a:pt x="6870" y="13519"/>
                  </a:cubicBezTo>
                  <a:cubicBezTo>
                    <a:pt x="7165" y="12975"/>
                    <a:pt x="7700" y="12582"/>
                    <a:pt x="7914" y="12002"/>
                  </a:cubicBezTo>
                  <a:cubicBezTo>
                    <a:pt x="8342" y="10860"/>
                    <a:pt x="7370" y="9701"/>
                    <a:pt x="7111" y="8514"/>
                  </a:cubicBezTo>
                  <a:cubicBezTo>
                    <a:pt x="6879" y="7497"/>
                    <a:pt x="7165" y="6364"/>
                    <a:pt x="6683" y="5445"/>
                  </a:cubicBezTo>
                  <a:cubicBezTo>
                    <a:pt x="6469" y="5017"/>
                    <a:pt x="6103" y="4678"/>
                    <a:pt x="5880" y="4259"/>
                  </a:cubicBezTo>
                  <a:cubicBezTo>
                    <a:pt x="5594" y="3706"/>
                    <a:pt x="5577" y="3037"/>
                    <a:pt x="5273" y="2492"/>
                  </a:cubicBezTo>
                  <a:cubicBezTo>
                    <a:pt x="5059" y="2100"/>
                    <a:pt x="4720" y="1797"/>
                    <a:pt x="4390" y="1511"/>
                  </a:cubicBezTo>
                  <a:cubicBezTo>
                    <a:pt x="3962" y="1145"/>
                    <a:pt x="3534" y="797"/>
                    <a:pt x="3088" y="458"/>
                  </a:cubicBezTo>
                  <a:cubicBezTo>
                    <a:pt x="2716" y="165"/>
                    <a:pt x="2395" y="1"/>
                    <a:pt x="21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7" name="Google Shape;4867;p215"/>
            <p:cNvSpPr/>
            <p:nvPr/>
          </p:nvSpPr>
          <p:spPr>
            <a:xfrm>
              <a:off x="5371500" y="586740"/>
              <a:ext cx="381691" cy="592434"/>
            </a:xfrm>
            <a:custGeom>
              <a:avLst/>
              <a:gdLst/>
              <a:ahLst/>
              <a:cxnLst/>
              <a:rect l="l" t="t" r="r" b="b"/>
              <a:pathLst>
                <a:path w="5122" h="7950" extrusionOk="0">
                  <a:moveTo>
                    <a:pt x="5094" y="1"/>
                  </a:moveTo>
                  <a:cubicBezTo>
                    <a:pt x="4113" y="304"/>
                    <a:pt x="3248" y="1401"/>
                    <a:pt x="2918" y="2276"/>
                  </a:cubicBezTo>
                  <a:cubicBezTo>
                    <a:pt x="2757" y="2731"/>
                    <a:pt x="2641" y="3204"/>
                    <a:pt x="2525" y="3667"/>
                  </a:cubicBezTo>
                  <a:cubicBezTo>
                    <a:pt x="2409" y="4131"/>
                    <a:pt x="2284" y="4622"/>
                    <a:pt x="2115" y="5086"/>
                  </a:cubicBezTo>
                  <a:cubicBezTo>
                    <a:pt x="1695" y="6192"/>
                    <a:pt x="946" y="7182"/>
                    <a:pt x="0" y="7887"/>
                  </a:cubicBezTo>
                  <a:lnTo>
                    <a:pt x="45" y="7949"/>
                  </a:lnTo>
                  <a:cubicBezTo>
                    <a:pt x="1008" y="7236"/>
                    <a:pt x="1767" y="6228"/>
                    <a:pt x="2186" y="5113"/>
                  </a:cubicBezTo>
                  <a:cubicBezTo>
                    <a:pt x="2364" y="4649"/>
                    <a:pt x="2489" y="4158"/>
                    <a:pt x="2605" y="3685"/>
                  </a:cubicBezTo>
                  <a:cubicBezTo>
                    <a:pt x="2712" y="3221"/>
                    <a:pt x="2837" y="2749"/>
                    <a:pt x="2998" y="2303"/>
                  </a:cubicBezTo>
                  <a:cubicBezTo>
                    <a:pt x="3310" y="1446"/>
                    <a:pt x="4167" y="376"/>
                    <a:pt x="5121" y="72"/>
                  </a:cubicBezTo>
                  <a:lnTo>
                    <a:pt x="509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8" name="Google Shape;4868;p215"/>
            <p:cNvSpPr/>
            <p:nvPr/>
          </p:nvSpPr>
          <p:spPr>
            <a:xfrm>
              <a:off x="5568306" y="801506"/>
              <a:ext cx="64534" cy="390261"/>
            </a:xfrm>
            <a:custGeom>
              <a:avLst/>
              <a:gdLst/>
              <a:ahLst/>
              <a:cxnLst/>
              <a:rect l="l" t="t" r="r" b="b"/>
              <a:pathLst>
                <a:path w="866" h="5237" extrusionOk="0">
                  <a:moveTo>
                    <a:pt x="62" y="0"/>
                  </a:moveTo>
                  <a:cubicBezTo>
                    <a:pt x="0" y="536"/>
                    <a:pt x="196" y="1044"/>
                    <a:pt x="393" y="1535"/>
                  </a:cubicBezTo>
                  <a:cubicBezTo>
                    <a:pt x="535" y="1892"/>
                    <a:pt x="687" y="2266"/>
                    <a:pt x="732" y="2641"/>
                  </a:cubicBezTo>
                  <a:cubicBezTo>
                    <a:pt x="785" y="3105"/>
                    <a:pt x="687" y="3578"/>
                    <a:pt x="589" y="4033"/>
                  </a:cubicBezTo>
                  <a:cubicBezTo>
                    <a:pt x="509" y="4425"/>
                    <a:pt x="419" y="4827"/>
                    <a:pt x="428" y="5237"/>
                  </a:cubicBezTo>
                  <a:lnTo>
                    <a:pt x="509" y="5237"/>
                  </a:lnTo>
                  <a:cubicBezTo>
                    <a:pt x="500" y="4836"/>
                    <a:pt x="589" y="4434"/>
                    <a:pt x="669" y="4051"/>
                  </a:cubicBezTo>
                  <a:cubicBezTo>
                    <a:pt x="767" y="3587"/>
                    <a:pt x="865" y="3105"/>
                    <a:pt x="812" y="2632"/>
                  </a:cubicBezTo>
                  <a:cubicBezTo>
                    <a:pt x="767" y="2240"/>
                    <a:pt x="616" y="1865"/>
                    <a:pt x="473" y="1508"/>
                  </a:cubicBezTo>
                  <a:cubicBezTo>
                    <a:pt x="268" y="1000"/>
                    <a:pt x="80" y="518"/>
                    <a:pt x="143" y="9"/>
                  </a:cubicBezTo>
                  <a:lnTo>
                    <a:pt x="6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" name="Google Shape;4869;p215"/>
            <p:cNvSpPr/>
            <p:nvPr/>
          </p:nvSpPr>
          <p:spPr>
            <a:xfrm>
              <a:off x="5345567" y="659919"/>
              <a:ext cx="304563" cy="228776"/>
            </a:xfrm>
            <a:custGeom>
              <a:avLst/>
              <a:gdLst/>
              <a:ahLst/>
              <a:cxnLst/>
              <a:rect l="l" t="t" r="r" b="b"/>
              <a:pathLst>
                <a:path w="4087" h="3070" extrusionOk="0">
                  <a:moveTo>
                    <a:pt x="4068" y="0"/>
                  </a:moveTo>
                  <a:cubicBezTo>
                    <a:pt x="3729" y="54"/>
                    <a:pt x="3114" y="196"/>
                    <a:pt x="2784" y="509"/>
                  </a:cubicBezTo>
                  <a:cubicBezTo>
                    <a:pt x="2516" y="758"/>
                    <a:pt x="2320" y="1071"/>
                    <a:pt x="2133" y="1374"/>
                  </a:cubicBezTo>
                  <a:cubicBezTo>
                    <a:pt x="1936" y="1686"/>
                    <a:pt x="1740" y="1999"/>
                    <a:pt x="1472" y="2248"/>
                  </a:cubicBezTo>
                  <a:cubicBezTo>
                    <a:pt x="1062" y="2623"/>
                    <a:pt x="500" y="2819"/>
                    <a:pt x="1" y="2998"/>
                  </a:cubicBezTo>
                  <a:lnTo>
                    <a:pt x="27" y="3069"/>
                  </a:lnTo>
                  <a:cubicBezTo>
                    <a:pt x="536" y="2900"/>
                    <a:pt x="1107" y="2694"/>
                    <a:pt x="1535" y="2302"/>
                  </a:cubicBezTo>
                  <a:cubicBezTo>
                    <a:pt x="1803" y="2052"/>
                    <a:pt x="2008" y="1731"/>
                    <a:pt x="2204" y="1419"/>
                  </a:cubicBezTo>
                  <a:cubicBezTo>
                    <a:pt x="2391" y="1124"/>
                    <a:pt x="2579" y="812"/>
                    <a:pt x="2846" y="562"/>
                  </a:cubicBezTo>
                  <a:cubicBezTo>
                    <a:pt x="3167" y="259"/>
                    <a:pt x="3819" y="125"/>
                    <a:pt x="4086" y="80"/>
                  </a:cubicBezTo>
                  <a:lnTo>
                    <a:pt x="406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" name="Google Shape;4870;p215"/>
            <p:cNvSpPr/>
            <p:nvPr/>
          </p:nvSpPr>
          <p:spPr>
            <a:xfrm>
              <a:off x="5479180" y="429877"/>
              <a:ext cx="199490" cy="203514"/>
            </a:xfrm>
            <a:custGeom>
              <a:avLst/>
              <a:gdLst/>
              <a:ahLst/>
              <a:cxnLst/>
              <a:rect l="l" t="t" r="r" b="b"/>
              <a:pathLst>
                <a:path w="2677" h="2731" extrusionOk="0">
                  <a:moveTo>
                    <a:pt x="161" y="1"/>
                  </a:moveTo>
                  <a:lnTo>
                    <a:pt x="161" y="1"/>
                  </a:lnTo>
                  <a:cubicBezTo>
                    <a:pt x="1" y="366"/>
                    <a:pt x="63" y="812"/>
                    <a:pt x="304" y="1178"/>
                  </a:cubicBezTo>
                  <a:cubicBezTo>
                    <a:pt x="518" y="1490"/>
                    <a:pt x="866" y="1731"/>
                    <a:pt x="1285" y="1865"/>
                  </a:cubicBezTo>
                  <a:cubicBezTo>
                    <a:pt x="1357" y="1892"/>
                    <a:pt x="1446" y="1910"/>
                    <a:pt x="1526" y="1927"/>
                  </a:cubicBezTo>
                  <a:cubicBezTo>
                    <a:pt x="1812" y="2008"/>
                    <a:pt x="2115" y="2088"/>
                    <a:pt x="2293" y="2329"/>
                  </a:cubicBezTo>
                  <a:cubicBezTo>
                    <a:pt x="2302" y="2347"/>
                    <a:pt x="2320" y="2374"/>
                    <a:pt x="2338" y="2400"/>
                  </a:cubicBezTo>
                  <a:cubicBezTo>
                    <a:pt x="2427" y="2516"/>
                    <a:pt x="2534" y="2686"/>
                    <a:pt x="2641" y="2730"/>
                  </a:cubicBezTo>
                  <a:lnTo>
                    <a:pt x="2677" y="2659"/>
                  </a:lnTo>
                  <a:cubicBezTo>
                    <a:pt x="2588" y="2614"/>
                    <a:pt x="2481" y="2454"/>
                    <a:pt x="2409" y="2347"/>
                  </a:cubicBezTo>
                  <a:cubicBezTo>
                    <a:pt x="2391" y="2320"/>
                    <a:pt x="2374" y="2293"/>
                    <a:pt x="2356" y="2275"/>
                  </a:cubicBezTo>
                  <a:cubicBezTo>
                    <a:pt x="2168" y="2017"/>
                    <a:pt x="1847" y="1936"/>
                    <a:pt x="1544" y="1856"/>
                  </a:cubicBezTo>
                  <a:cubicBezTo>
                    <a:pt x="1464" y="1829"/>
                    <a:pt x="1383" y="1811"/>
                    <a:pt x="1303" y="1785"/>
                  </a:cubicBezTo>
                  <a:cubicBezTo>
                    <a:pt x="902" y="1660"/>
                    <a:pt x="572" y="1428"/>
                    <a:pt x="375" y="1133"/>
                  </a:cubicBezTo>
                  <a:cubicBezTo>
                    <a:pt x="143" y="795"/>
                    <a:pt x="90" y="366"/>
                    <a:pt x="233" y="36"/>
                  </a:cubicBezTo>
                  <a:lnTo>
                    <a:pt x="16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" name="Google Shape;4871;p215"/>
            <p:cNvSpPr/>
            <p:nvPr/>
          </p:nvSpPr>
          <p:spPr>
            <a:xfrm>
              <a:off x="5517782" y="312210"/>
              <a:ext cx="135030" cy="234067"/>
            </a:xfrm>
            <a:custGeom>
              <a:avLst/>
              <a:gdLst/>
              <a:ahLst/>
              <a:cxnLst/>
              <a:rect l="l" t="t" r="r" b="b"/>
              <a:pathLst>
                <a:path w="1812" h="3141" extrusionOk="0">
                  <a:moveTo>
                    <a:pt x="1722" y="1"/>
                  </a:moveTo>
                  <a:cubicBezTo>
                    <a:pt x="1731" y="527"/>
                    <a:pt x="1633" y="1241"/>
                    <a:pt x="1142" y="1696"/>
                  </a:cubicBezTo>
                  <a:cubicBezTo>
                    <a:pt x="1035" y="1794"/>
                    <a:pt x="910" y="1883"/>
                    <a:pt x="785" y="1963"/>
                  </a:cubicBezTo>
                  <a:cubicBezTo>
                    <a:pt x="651" y="2052"/>
                    <a:pt x="517" y="2142"/>
                    <a:pt x="401" y="2258"/>
                  </a:cubicBezTo>
                  <a:cubicBezTo>
                    <a:pt x="170" y="2472"/>
                    <a:pt x="0" y="2846"/>
                    <a:pt x="170" y="3141"/>
                  </a:cubicBezTo>
                  <a:lnTo>
                    <a:pt x="241" y="3105"/>
                  </a:lnTo>
                  <a:cubicBezTo>
                    <a:pt x="98" y="2837"/>
                    <a:pt x="250" y="2507"/>
                    <a:pt x="455" y="2311"/>
                  </a:cubicBezTo>
                  <a:cubicBezTo>
                    <a:pt x="571" y="2204"/>
                    <a:pt x="705" y="2115"/>
                    <a:pt x="830" y="2035"/>
                  </a:cubicBezTo>
                  <a:cubicBezTo>
                    <a:pt x="955" y="1945"/>
                    <a:pt x="1088" y="1856"/>
                    <a:pt x="1204" y="1749"/>
                  </a:cubicBezTo>
                  <a:cubicBezTo>
                    <a:pt x="1713" y="1276"/>
                    <a:pt x="1811" y="536"/>
                    <a:pt x="18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" name="Google Shape;4872;p215"/>
            <p:cNvSpPr/>
            <p:nvPr/>
          </p:nvSpPr>
          <p:spPr>
            <a:xfrm>
              <a:off x="5289752" y="1073204"/>
              <a:ext cx="181531" cy="66099"/>
            </a:xfrm>
            <a:custGeom>
              <a:avLst/>
              <a:gdLst/>
              <a:ahLst/>
              <a:cxnLst/>
              <a:rect l="l" t="t" r="r" b="b"/>
              <a:pathLst>
                <a:path w="2436" h="887" extrusionOk="0">
                  <a:moveTo>
                    <a:pt x="2141" y="0"/>
                  </a:moveTo>
                  <a:cubicBezTo>
                    <a:pt x="1734" y="0"/>
                    <a:pt x="1330" y="236"/>
                    <a:pt x="1151" y="351"/>
                  </a:cubicBezTo>
                  <a:lnTo>
                    <a:pt x="1133" y="369"/>
                  </a:lnTo>
                  <a:cubicBezTo>
                    <a:pt x="825" y="572"/>
                    <a:pt x="487" y="804"/>
                    <a:pt x="126" y="804"/>
                  </a:cubicBezTo>
                  <a:cubicBezTo>
                    <a:pt x="90" y="804"/>
                    <a:pt x="54" y="802"/>
                    <a:pt x="18" y="797"/>
                  </a:cubicBezTo>
                  <a:lnTo>
                    <a:pt x="0" y="877"/>
                  </a:lnTo>
                  <a:cubicBezTo>
                    <a:pt x="45" y="886"/>
                    <a:pt x="80" y="886"/>
                    <a:pt x="125" y="886"/>
                  </a:cubicBezTo>
                  <a:cubicBezTo>
                    <a:pt x="509" y="886"/>
                    <a:pt x="865" y="645"/>
                    <a:pt x="1178" y="431"/>
                  </a:cubicBezTo>
                  <a:lnTo>
                    <a:pt x="1204" y="422"/>
                  </a:lnTo>
                  <a:cubicBezTo>
                    <a:pt x="1371" y="306"/>
                    <a:pt x="1756" y="78"/>
                    <a:pt x="2143" y="78"/>
                  </a:cubicBezTo>
                  <a:cubicBezTo>
                    <a:pt x="2232" y="78"/>
                    <a:pt x="2322" y="91"/>
                    <a:pt x="2409" y="119"/>
                  </a:cubicBezTo>
                  <a:lnTo>
                    <a:pt x="2436" y="48"/>
                  </a:lnTo>
                  <a:cubicBezTo>
                    <a:pt x="2339" y="14"/>
                    <a:pt x="2240" y="0"/>
                    <a:pt x="21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" name="Google Shape;4873;p215"/>
            <p:cNvSpPr/>
            <p:nvPr/>
          </p:nvSpPr>
          <p:spPr>
            <a:xfrm>
              <a:off x="5541702" y="1111284"/>
              <a:ext cx="73179" cy="106415"/>
            </a:xfrm>
            <a:custGeom>
              <a:avLst/>
              <a:gdLst/>
              <a:ahLst/>
              <a:cxnLst/>
              <a:rect l="l" t="t" r="r" b="b"/>
              <a:pathLst>
                <a:path w="982" h="1428" extrusionOk="0">
                  <a:moveTo>
                    <a:pt x="928" y="1"/>
                  </a:moveTo>
                  <a:cubicBezTo>
                    <a:pt x="455" y="411"/>
                    <a:pt x="116" y="919"/>
                    <a:pt x="0" y="1410"/>
                  </a:cubicBezTo>
                  <a:lnTo>
                    <a:pt x="80" y="1428"/>
                  </a:lnTo>
                  <a:cubicBezTo>
                    <a:pt x="188" y="955"/>
                    <a:pt x="518" y="456"/>
                    <a:pt x="982" y="63"/>
                  </a:cubicBezTo>
                  <a:lnTo>
                    <a:pt x="92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" name="Google Shape;4874;p215"/>
            <p:cNvSpPr/>
            <p:nvPr/>
          </p:nvSpPr>
          <p:spPr>
            <a:xfrm>
              <a:off x="5604820" y="1150481"/>
              <a:ext cx="83164" cy="99186"/>
            </a:xfrm>
            <a:custGeom>
              <a:avLst/>
              <a:gdLst/>
              <a:ahLst/>
              <a:cxnLst/>
              <a:rect l="l" t="t" r="r" b="b"/>
              <a:pathLst>
                <a:path w="1116" h="1331" extrusionOk="0">
                  <a:moveTo>
                    <a:pt x="19" y="1"/>
                  </a:moveTo>
                  <a:lnTo>
                    <a:pt x="1" y="81"/>
                  </a:lnTo>
                  <a:cubicBezTo>
                    <a:pt x="170" y="126"/>
                    <a:pt x="375" y="376"/>
                    <a:pt x="456" y="474"/>
                  </a:cubicBezTo>
                  <a:cubicBezTo>
                    <a:pt x="527" y="572"/>
                    <a:pt x="589" y="688"/>
                    <a:pt x="643" y="804"/>
                  </a:cubicBezTo>
                  <a:cubicBezTo>
                    <a:pt x="750" y="1018"/>
                    <a:pt x="857" y="1241"/>
                    <a:pt x="1089" y="1330"/>
                  </a:cubicBezTo>
                  <a:lnTo>
                    <a:pt x="1116" y="1250"/>
                  </a:lnTo>
                  <a:cubicBezTo>
                    <a:pt x="911" y="1178"/>
                    <a:pt x="821" y="982"/>
                    <a:pt x="714" y="768"/>
                  </a:cubicBezTo>
                  <a:cubicBezTo>
                    <a:pt x="661" y="652"/>
                    <a:pt x="598" y="527"/>
                    <a:pt x="518" y="429"/>
                  </a:cubicBezTo>
                  <a:cubicBezTo>
                    <a:pt x="420" y="286"/>
                    <a:pt x="215" y="54"/>
                    <a:pt x="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" name="Google Shape;4875;p215"/>
            <p:cNvSpPr/>
            <p:nvPr/>
          </p:nvSpPr>
          <p:spPr>
            <a:xfrm>
              <a:off x="5623450" y="1006285"/>
              <a:ext cx="102465" cy="110364"/>
            </a:xfrm>
            <a:custGeom>
              <a:avLst/>
              <a:gdLst/>
              <a:ahLst/>
              <a:cxnLst/>
              <a:rect l="l" t="t" r="r" b="b"/>
              <a:pathLst>
                <a:path w="1375" h="1481" extrusionOk="0">
                  <a:moveTo>
                    <a:pt x="45" y="0"/>
                  </a:moveTo>
                  <a:lnTo>
                    <a:pt x="0" y="71"/>
                  </a:lnTo>
                  <a:cubicBezTo>
                    <a:pt x="241" y="223"/>
                    <a:pt x="447" y="428"/>
                    <a:pt x="598" y="678"/>
                  </a:cubicBezTo>
                  <a:cubicBezTo>
                    <a:pt x="634" y="740"/>
                    <a:pt x="670" y="803"/>
                    <a:pt x="705" y="865"/>
                  </a:cubicBezTo>
                  <a:cubicBezTo>
                    <a:pt x="759" y="964"/>
                    <a:pt x="812" y="1071"/>
                    <a:pt x="884" y="1160"/>
                  </a:cubicBezTo>
                  <a:cubicBezTo>
                    <a:pt x="1017" y="1347"/>
                    <a:pt x="1196" y="1463"/>
                    <a:pt x="1365" y="1481"/>
                  </a:cubicBezTo>
                  <a:lnTo>
                    <a:pt x="1374" y="1401"/>
                  </a:lnTo>
                  <a:cubicBezTo>
                    <a:pt x="1169" y="1374"/>
                    <a:pt x="1017" y="1213"/>
                    <a:pt x="955" y="1115"/>
                  </a:cubicBezTo>
                  <a:cubicBezTo>
                    <a:pt x="884" y="1026"/>
                    <a:pt x="830" y="928"/>
                    <a:pt x="777" y="830"/>
                  </a:cubicBezTo>
                  <a:cubicBezTo>
                    <a:pt x="741" y="767"/>
                    <a:pt x="705" y="696"/>
                    <a:pt x="670" y="633"/>
                  </a:cubicBezTo>
                  <a:cubicBezTo>
                    <a:pt x="509" y="375"/>
                    <a:pt x="295" y="161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" name="Google Shape;4876;p215"/>
            <p:cNvSpPr/>
            <p:nvPr/>
          </p:nvSpPr>
          <p:spPr>
            <a:xfrm>
              <a:off x="5401382" y="766258"/>
              <a:ext cx="102465" cy="35322"/>
            </a:xfrm>
            <a:custGeom>
              <a:avLst/>
              <a:gdLst/>
              <a:ahLst/>
              <a:cxnLst/>
              <a:rect l="l" t="t" r="r" b="b"/>
              <a:pathLst>
                <a:path w="1375" h="474" extrusionOk="0">
                  <a:moveTo>
                    <a:pt x="1375" y="1"/>
                  </a:moveTo>
                  <a:cubicBezTo>
                    <a:pt x="1143" y="1"/>
                    <a:pt x="938" y="108"/>
                    <a:pt x="732" y="206"/>
                  </a:cubicBezTo>
                  <a:cubicBezTo>
                    <a:pt x="535" y="301"/>
                    <a:pt x="344" y="389"/>
                    <a:pt x="150" y="389"/>
                  </a:cubicBezTo>
                  <a:cubicBezTo>
                    <a:pt x="106" y="389"/>
                    <a:pt x="63" y="385"/>
                    <a:pt x="19" y="375"/>
                  </a:cubicBezTo>
                  <a:lnTo>
                    <a:pt x="1" y="456"/>
                  </a:lnTo>
                  <a:cubicBezTo>
                    <a:pt x="45" y="473"/>
                    <a:pt x="90" y="473"/>
                    <a:pt x="135" y="473"/>
                  </a:cubicBezTo>
                  <a:cubicBezTo>
                    <a:pt x="358" y="473"/>
                    <a:pt x="563" y="375"/>
                    <a:pt x="768" y="277"/>
                  </a:cubicBezTo>
                  <a:cubicBezTo>
                    <a:pt x="964" y="179"/>
                    <a:pt x="1161" y="90"/>
                    <a:pt x="1375" y="81"/>
                  </a:cubicBezTo>
                  <a:lnTo>
                    <a:pt x="137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" name="Google Shape;4877;p215"/>
            <p:cNvSpPr/>
            <p:nvPr/>
          </p:nvSpPr>
          <p:spPr>
            <a:xfrm>
              <a:off x="5590215" y="324879"/>
              <a:ext cx="37335" cy="94417"/>
            </a:xfrm>
            <a:custGeom>
              <a:avLst/>
              <a:gdLst/>
              <a:ahLst/>
              <a:cxnLst/>
              <a:rect l="l" t="t" r="r" b="b"/>
              <a:pathLst>
                <a:path w="501" h="1267" extrusionOk="0">
                  <a:moveTo>
                    <a:pt x="81" y="0"/>
                  </a:moveTo>
                  <a:lnTo>
                    <a:pt x="0" y="9"/>
                  </a:lnTo>
                  <a:cubicBezTo>
                    <a:pt x="36" y="482"/>
                    <a:pt x="99" y="963"/>
                    <a:pt x="446" y="1267"/>
                  </a:cubicBezTo>
                  <a:lnTo>
                    <a:pt x="500" y="1204"/>
                  </a:lnTo>
                  <a:cubicBezTo>
                    <a:pt x="179" y="928"/>
                    <a:pt x="116" y="455"/>
                    <a:pt x="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" name="Google Shape;4878;p215"/>
            <p:cNvSpPr/>
            <p:nvPr/>
          </p:nvSpPr>
          <p:spPr>
            <a:xfrm>
              <a:off x="5641410" y="302225"/>
              <a:ext cx="79140" cy="69229"/>
            </a:xfrm>
            <a:custGeom>
              <a:avLst/>
              <a:gdLst/>
              <a:ahLst/>
              <a:cxnLst/>
              <a:rect l="l" t="t" r="r" b="b"/>
              <a:pathLst>
                <a:path w="1062" h="929" extrusionOk="0">
                  <a:moveTo>
                    <a:pt x="1000" y="1"/>
                  </a:moveTo>
                  <a:cubicBezTo>
                    <a:pt x="741" y="366"/>
                    <a:pt x="393" y="661"/>
                    <a:pt x="0" y="848"/>
                  </a:cubicBezTo>
                  <a:lnTo>
                    <a:pt x="36" y="928"/>
                  </a:lnTo>
                  <a:cubicBezTo>
                    <a:pt x="437" y="723"/>
                    <a:pt x="794" y="420"/>
                    <a:pt x="1062" y="54"/>
                  </a:cubicBezTo>
                  <a:lnTo>
                    <a:pt x="100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" name="Google Shape;4879;p215"/>
            <p:cNvSpPr/>
            <p:nvPr/>
          </p:nvSpPr>
          <p:spPr>
            <a:xfrm>
              <a:off x="5449969" y="463783"/>
              <a:ext cx="48587" cy="47246"/>
            </a:xfrm>
            <a:custGeom>
              <a:avLst/>
              <a:gdLst/>
              <a:ahLst/>
              <a:cxnLst/>
              <a:rect l="l" t="t" r="r" b="b"/>
              <a:pathLst>
                <a:path w="652" h="634" extrusionOk="0">
                  <a:moveTo>
                    <a:pt x="71" y="1"/>
                  </a:moveTo>
                  <a:lnTo>
                    <a:pt x="0" y="27"/>
                  </a:lnTo>
                  <a:cubicBezTo>
                    <a:pt x="98" y="313"/>
                    <a:pt x="339" y="545"/>
                    <a:pt x="625" y="634"/>
                  </a:cubicBezTo>
                  <a:lnTo>
                    <a:pt x="651" y="554"/>
                  </a:lnTo>
                  <a:cubicBezTo>
                    <a:pt x="384" y="473"/>
                    <a:pt x="170" y="259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" name="Google Shape;4880;p215"/>
            <p:cNvSpPr/>
            <p:nvPr/>
          </p:nvSpPr>
          <p:spPr>
            <a:xfrm>
              <a:off x="5985094" y="849347"/>
              <a:ext cx="58573" cy="57902"/>
            </a:xfrm>
            <a:custGeom>
              <a:avLst/>
              <a:gdLst/>
              <a:ahLst/>
              <a:cxnLst/>
              <a:rect l="l" t="t" r="r" b="b"/>
              <a:pathLst>
                <a:path w="786" h="777" extrusionOk="0">
                  <a:moveTo>
                    <a:pt x="375" y="1"/>
                  </a:moveTo>
                  <a:cubicBezTo>
                    <a:pt x="277" y="1"/>
                    <a:pt x="170" y="36"/>
                    <a:pt x="108" y="108"/>
                  </a:cubicBezTo>
                  <a:cubicBezTo>
                    <a:pt x="45" y="179"/>
                    <a:pt x="1" y="268"/>
                    <a:pt x="1" y="366"/>
                  </a:cubicBezTo>
                  <a:cubicBezTo>
                    <a:pt x="9" y="465"/>
                    <a:pt x="36" y="563"/>
                    <a:pt x="108" y="625"/>
                  </a:cubicBezTo>
                  <a:lnTo>
                    <a:pt x="152" y="670"/>
                  </a:lnTo>
                  <a:cubicBezTo>
                    <a:pt x="224" y="741"/>
                    <a:pt x="322" y="777"/>
                    <a:pt x="411" y="777"/>
                  </a:cubicBezTo>
                  <a:cubicBezTo>
                    <a:pt x="509" y="777"/>
                    <a:pt x="616" y="741"/>
                    <a:pt x="679" y="670"/>
                  </a:cubicBezTo>
                  <a:cubicBezTo>
                    <a:pt x="741" y="598"/>
                    <a:pt x="786" y="509"/>
                    <a:pt x="786" y="411"/>
                  </a:cubicBezTo>
                  <a:cubicBezTo>
                    <a:pt x="777" y="313"/>
                    <a:pt x="750" y="224"/>
                    <a:pt x="679" y="152"/>
                  </a:cubicBezTo>
                  <a:cubicBezTo>
                    <a:pt x="661" y="134"/>
                    <a:pt x="643" y="126"/>
                    <a:pt x="634" y="108"/>
                  </a:cubicBezTo>
                  <a:cubicBezTo>
                    <a:pt x="563" y="45"/>
                    <a:pt x="464" y="1"/>
                    <a:pt x="375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" name="Google Shape;4881;p215"/>
            <p:cNvSpPr/>
            <p:nvPr/>
          </p:nvSpPr>
          <p:spPr>
            <a:xfrm>
              <a:off x="6054248" y="997865"/>
              <a:ext cx="59243" cy="64609"/>
            </a:xfrm>
            <a:custGeom>
              <a:avLst/>
              <a:gdLst/>
              <a:ahLst/>
              <a:cxnLst/>
              <a:rect l="l" t="t" r="r" b="b"/>
              <a:pathLst>
                <a:path w="795" h="867" extrusionOk="0">
                  <a:moveTo>
                    <a:pt x="401" y="0"/>
                  </a:moveTo>
                  <a:cubicBezTo>
                    <a:pt x="337" y="0"/>
                    <a:pt x="269" y="16"/>
                    <a:pt x="223" y="51"/>
                  </a:cubicBezTo>
                  <a:cubicBezTo>
                    <a:pt x="143" y="104"/>
                    <a:pt x="72" y="175"/>
                    <a:pt x="54" y="274"/>
                  </a:cubicBezTo>
                  <a:cubicBezTo>
                    <a:pt x="45" y="300"/>
                    <a:pt x="36" y="327"/>
                    <a:pt x="36" y="354"/>
                  </a:cubicBezTo>
                  <a:cubicBezTo>
                    <a:pt x="36" y="372"/>
                    <a:pt x="27" y="390"/>
                    <a:pt x="18" y="399"/>
                  </a:cubicBezTo>
                  <a:cubicBezTo>
                    <a:pt x="0" y="488"/>
                    <a:pt x="9" y="613"/>
                    <a:pt x="63" y="684"/>
                  </a:cubicBezTo>
                  <a:cubicBezTo>
                    <a:pt x="134" y="803"/>
                    <a:pt x="253" y="866"/>
                    <a:pt x="377" y="866"/>
                  </a:cubicBezTo>
                  <a:cubicBezTo>
                    <a:pt x="439" y="866"/>
                    <a:pt x="503" y="851"/>
                    <a:pt x="562" y="818"/>
                  </a:cubicBezTo>
                  <a:cubicBezTo>
                    <a:pt x="669" y="764"/>
                    <a:pt x="741" y="657"/>
                    <a:pt x="776" y="541"/>
                  </a:cubicBezTo>
                  <a:cubicBezTo>
                    <a:pt x="794" y="461"/>
                    <a:pt x="794" y="390"/>
                    <a:pt x="776" y="318"/>
                  </a:cubicBezTo>
                  <a:cubicBezTo>
                    <a:pt x="768" y="274"/>
                    <a:pt x="750" y="220"/>
                    <a:pt x="723" y="184"/>
                  </a:cubicBezTo>
                  <a:cubicBezTo>
                    <a:pt x="669" y="104"/>
                    <a:pt x="607" y="42"/>
                    <a:pt x="500" y="15"/>
                  </a:cubicBezTo>
                  <a:cubicBezTo>
                    <a:pt x="471" y="5"/>
                    <a:pt x="437" y="0"/>
                    <a:pt x="401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" name="Google Shape;4882;p215"/>
            <p:cNvSpPr/>
            <p:nvPr/>
          </p:nvSpPr>
          <p:spPr>
            <a:xfrm>
              <a:off x="6234362" y="1029387"/>
              <a:ext cx="59914" cy="61628"/>
            </a:xfrm>
            <a:custGeom>
              <a:avLst/>
              <a:gdLst/>
              <a:ahLst/>
              <a:cxnLst/>
              <a:rect l="l" t="t" r="r" b="b"/>
              <a:pathLst>
                <a:path w="804" h="827" extrusionOk="0">
                  <a:moveTo>
                    <a:pt x="399" y="1"/>
                  </a:moveTo>
                  <a:cubicBezTo>
                    <a:pt x="373" y="1"/>
                    <a:pt x="347" y="4"/>
                    <a:pt x="322" y="11"/>
                  </a:cubicBezTo>
                  <a:cubicBezTo>
                    <a:pt x="215" y="56"/>
                    <a:pt x="117" y="118"/>
                    <a:pt x="63" y="216"/>
                  </a:cubicBezTo>
                  <a:cubicBezTo>
                    <a:pt x="28" y="270"/>
                    <a:pt x="19" y="323"/>
                    <a:pt x="10" y="377"/>
                  </a:cubicBezTo>
                  <a:cubicBezTo>
                    <a:pt x="1" y="439"/>
                    <a:pt x="1" y="502"/>
                    <a:pt x="28" y="555"/>
                  </a:cubicBezTo>
                  <a:cubicBezTo>
                    <a:pt x="54" y="645"/>
                    <a:pt x="108" y="725"/>
                    <a:pt x="197" y="769"/>
                  </a:cubicBezTo>
                  <a:cubicBezTo>
                    <a:pt x="246" y="806"/>
                    <a:pt x="317" y="826"/>
                    <a:pt x="385" y="826"/>
                  </a:cubicBezTo>
                  <a:cubicBezTo>
                    <a:pt x="416" y="826"/>
                    <a:pt x="446" y="822"/>
                    <a:pt x="474" y="814"/>
                  </a:cubicBezTo>
                  <a:cubicBezTo>
                    <a:pt x="563" y="778"/>
                    <a:pt x="652" y="725"/>
                    <a:pt x="697" y="645"/>
                  </a:cubicBezTo>
                  <a:cubicBezTo>
                    <a:pt x="706" y="618"/>
                    <a:pt x="724" y="591"/>
                    <a:pt x="732" y="564"/>
                  </a:cubicBezTo>
                  <a:cubicBezTo>
                    <a:pt x="732" y="564"/>
                    <a:pt x="732" y="564"/>
                    <a:pt x="732" y="555"/>
                  </a:cubicBezTo>
                  <a:cubicBezTo>
                    <a:pt x="786" y="475"/>
                    <a:pt x="804" y="359"/>
                    <a:pt x="777" y="270"/>
                  </a:cubicBezTo>
                  <a:cubicBezTo>
                    <a:pt x="741" y="181"/>
                    <a:pt x="688" y="100"/>
                    <a:pt x="608" y="56"/>
                  </a:cubicBezTo>
                  <a:cubicBezTo>
                    <a:pt x="543" y="23"/>
                    <a:pt x="469" y="1"/>
                    <a:pt x="399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" name="Google Shape;4883;p215"/>
            <p:cNvSpPr/>
            <p:nvPr/>
          </p:nvSpPr>
          <p:spPr>
            <a:xfrm>
              <a:off x="6134655" y="1196981"/>
              <a:ext cx="62597" cy="66919"/>
            </a:xfrm>
            <a:custGeom>
              <a:avLst/>
              <a:gdLst/>
              <a:ahLst/>
              <a:cxnLst/>
              <a:rect l="l" t="t" r="r" b="b"/>
              <a:pathLst>
                <a:path w="840" h="898" extrusionOk="0">
                  <a:moveTo>
                    <a:pt x="485" y="0"/>
                  </a:moveTo>
                  <a:cubicBezTo>
                    <a:pt x="478" y="0"/>
                    <a:pt x="471" y="1"/>
                    <a:pt x="465" y="1"/>
                  </a:cubicBezTo>
                  <a:cubicBezTo>
                    <a:pt x="384" y="1"/>
                    <a:pt x="322" y="28"/>
                    <a:pt x="268" y="64"/>
                  </a:cubicBezTo>
                  <a:cubicBezTo>
                    <a:pt x="206" y="82"/>
                    <a:pt x="161" y="99"/>
                    <a:pt x="117" y="144"/>
                  </a:cubicBezTo>
                  <a:cubicBezTo>
                    <a:pt x="45" y="215"/>
                    <a:pt x="1" y="314"/>
                    <a:pt x="1" y="412"/>
                  </a:cubicBezTo>
                  <a:cubicBezTo>
                    <a:pt x="10" y="501"/>
                    <a:pt x="36" y="599"/>
                    <a:pt x="117" y="670"/>
                  </a:cubicBezTo>
                  <a:cubicBezTo>
                    <a:pt x="117" y="670"/>
                    <a:pt x="117" y="679"/>
                    <a:pt x="126" y="679"/>
                  </a:cubicBezTo>
                  <a:cubicBezTo>
                    <a:pt x="170" y="777"/>
                    <a:pt x="259" y="858"/>
                    <a:pt x="358" y="885"/>
                  </a:cubicBezTo>
                  <a:cubicBezTo>
                    <a:pt x="393" y="893"/>
                    <a:pt x="427" y="898"/>
                    <a:pt x="459" y="898"/>
                  </a:cubicBezTo>
                  <a:cubicBezTo>
                    <a:pt x="491" y="898"/>
                    <a:pt x="523" y="893"/>
                    <a:pt x="554" y="885"/>
                  </a:cubicBezTo>
                  <a:cubicBezTo>
                    <a:pt x="634" y="867"/>
                    <a:pt x="741" y="786"/>
                    <a:pt x="777" y="715"/>
                  </a:cubicBezTo>
                  <a:cubicBezTo>
                    <a:pt x="813" y="635"/>
                    <a:pt x="839" y="581"/>
                    <a:pt x="830" y="483"/>
                  </a:cubicBezTo>
                  <a:cubicBezTo>
                    <a:pt x="830" y="465"/>
                    <a:pt x="830" y="438"/>
                    <a:pt x="830" y="421"/>
                  </a:cubicBezTo>
                  <a:lnTo>
                    <a:pt x="830" y="367"/>
                  </a:lnTo>
                  <a:cubicBezTo>
                    <a:pt x="830" y="278"/>
                    <a:pt x="786" y="171"/>
                    <a:pt x="723" y="108"/>
                  </a:cubicBezTo>
                  <a:cubicBezTo>
                    <a:pt x="666" y="51"/>
                    <a:pt x="569" y="0"/>
                    <a:pt x="485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" name="Google Shape;4884;p215"/>
            <p:cNvSpPr/>
            <p:nvPr/>
          </p:nvSpPr>
          <p:spPr>
            <a:xfrm>
              <a:off x="5983082" y="1155026"/>
              <a:ext cx="63267" cy="58424"/>
            </a:xfrm>
            <a:custGeom>
              <a:avLst/>
              <a:gdLst/>
              <a:ahLst/>
              <a:cxnLst/>
              <a:rect l="l" t="t" r="r" b="b"/>
              <a:pathLst>
                <a:path w="849" h="784" extrusionOk="0">
                  <a:moveTo>
                    <a:pt x="453" y="1"/>
                  </a:moveTo>
                  <a:cubicBezTo>
                    <a:pt x="390" y="1"/>
                    <a:pt x="328" y="13"/>
                    <a:pt x="277" y="47"/>
                  </a:cubicBezTo>
                  <a:lnTo>
                    <a:pt x="259" y="65"/>
                  </a:lnTo>
                  <a:cubicBezTo>
                    <a:pt x="233" y="74"/>
                    <a:pt x="215" y="83"/>
                    <a:pt x="188" y="92"/>
                  </a:cubicBezTo>
                  <a:cubicBezTo>
                    <a:pt x="117" y="136"/>
                    <a:pt x="45" y="225"/>
                    <a:pt x="19" y="315"/>
                  </a:cubicBezTo>
                  <a:cubicBezTo>
                    <a:pt x="1" y="413"/>
                    <a:pt x="1" y="511"/>
                    <a:pt x="63" y="600"/>
                  </a:cubicBezTo>
                  <a:cubicBezTo>
                    <a:pt x="108" y="680"/>
                    <a:pt x="188" y="743"/>
                    <a:pt x="277" y="770"/>
                  </a:cubicBezTo>
                  <a:cubicBezTo>
                    <a:pt x="317" y="779"/>
                    <a:pt x="357" y="784"/>
                    <a:pt x="397" y="784"/>
                  </a:cubicBezTo>
                  <a:cubicBezTo>
                    <a:pt x="472" y="784"/>
                    <a:pt x="546" y="766"/>
                    <a:pt x="616" y="725"/>
                  </a:cubicBezTo>
                  <a:cubicBezTo>
                    <a:pt x="714" y="662"/>
                    <a:pt x="777" y="573"/>
                    <a:pt x="813" y="466"/>
                  </a:cubicBezTo>
                  <a:cubicBezTo>
                    <a:pt x="848" y="386"/>
                    <a:pt x="822" y="261"/>
                    <a:pt x="777" y="181"/>
                  </a:cubicBezTo>
                  <a:cubicBezTo>
                    <a:pt x="732" y="109"/>
                    <a:pt x="643" y="38"/>
                    <a:pt x="563" y="11"/>
                  </a:cubicBezTo>
                  <a:cubicBezTo>
                    <a:pt x="527" y="5"/>
                    <a:pt x="490" y="1"/>
                    <a:pt x="453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" name="Google Shape;4885;p215"/>
            <p:cNvSpPr/>
            <p:nvPr/>
          </p:nvSpPr>
          <p:spPr>
            <a:xfrm>
              <a:off x="6087484" y="1125666"/>
              <a:ext cx="37260" cy="33385"/>
            </a:xfrm>
            <a:custGeom>
              <a:avLst/>
              <a:gdLst/>
              <a:ahLst/>
              <a:cxnLst/>
              <a:rect l="l" t="t" r="r" b="b"/>
              <a:pathLst>
                <a:path w="500" h="448" extrusionOk="0">
                  <a:moveTo>
                    <a:pt x="223" y="0"/>
                  </a:moveTo>
                  <a:cubicBezTo>
                    <a:pt x="171" y="0"/>
                    <a:pt x="120" y="18"/>
                    <a:pt x="81" y="57"/>
                  </a:cubicBezTo>
                  <a:cubicBezTo>
                    <a:pt x="9" y="138"/>
                    <a:pt x="0" y="263"/>
                    <a:pt x="81" y="343"/>
                  </a:cubicBezTo>
                  <a:lnTo>
                    <a:pt x="125" y="387"/>
                  </a:lnTo>
                  <a:cubicBezTo>
                    <a:pt x="165" y="428"/>
                    <a:pt x="219" y="448"/>
                    <a:pt x="272" y="448"/>
                  </a:cubicBezTo>
                  <a:cubicBezTo>
                    <a:pt x="326" y="448"/>
                    <a:pt x="380" y="428"/>
                    <a:pt x="420" y="387"/>
                  </a:cubicBezTo>
                  <a:cubicBezTo>
                    <a:pt x="491" y="307"/>
                    <a:pt x="500" y="182"/>
                    <a:pt x="420" y="102"/>
                  </a:cubicBezTo>
                  <a:lnTo>
                    <a:pt x="375" y="57"/>
                  </a:lnTo>
                  <a:cubicBezTo>
                    <a:pt x="334" y="21"/>
                    <a:pt x="278" y="0"/>
                    <a:pt x="223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" name="Google Shape;4886;p215"/>
            <p:cNvSpPr/>
            <p:nvPr/>
          </p:nvSpPr>
          <p:spPr>
            <a:xfrm>
              <a:off x="6272293" y="1154505"/>
              <a:ext cx="43967" cy="36664"/>
            </a:xfrm>
            <a:custGeom>
              <a:avLst/>
              <a:gdLst/>
              <a:ahLst/>
              <a:cxnLst/>
              <a:rect l="l" t="t" r="r" b="b"/>
              <a:pathLst>
                <a:path w="590" h="492" extrusionOk="0">
                  <a:moveTo>
                    <a:pt x="259" y="0"/>
                  </a:moveTo>
                  <a:cubicBezTo>
                    <a:pt x="125" y="0"/>
                    <a:pt x="0" y="116"/>
                    <a:pt x="9" y="250"/>
                  </a:cubicBezTo>
                  <a:cubicBezTo>
                    <a:pt x="18" y="384"/>
                    <a:pt x="116" y="491"/>
                    <a:pt x="259" y="491"/>
                  </a:cubicBezTo>
                  <a:lnTo>
                    <a:pt x="339" y="491"/>
                  </a:lnTo>
                  <a:cubicBezTo>
                    <a:pt x="473" y="491"/>
                    <a:pt x="589" y="384"/>
                    <a:pt x="589" y="250"/>
                  </a:cubicBezTo>
                  <a:cubicBezTo>
                    <a:pt x="580" y="116"/>
                    <a:pt x="482" y="0"/>
                    <a:pt x="339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" name="Google Shape;4887;p215"/>
            <p:cNvSpPr/>
            <p:nvPr/>
          </p:nvSpPr>
          <p:spPr>
            <a:xfrm>
              <a:off x="6200456" y="830941"/>
              <a:ext cx="99186" cy="97472"/>
            </a:xfrm>
            <a:custGeom>
              <a:avLst/>
              <a:gdLst/>
              <a:ahLst/>
              <a:cxnLst/>
              <a:rect l="l" t="t" r="r" b="b"/>
              <a:pathLst>
                <a:path w="1331" h="1308" extrusionOk="0">
                  <a:moveTo>
                    <a:pt x="657" y="0"/>
                  </a:moveTo>
                  <a:cubicBezTo>
                    <a:pt x="634" y="0"/>
                    <a:pt x="612" y="2"/>
                    <a:pt x="572" y="7"/>
                  </a:cubicBezTo>
                  <a:cubicBezTo>
                    <a:pt x="465" y="16"/>
                    <a:pt x="385" y="42"/>
                    <a:pt x="295" y="114"/>
                  </a:cubicBezTo>
                  <a:cubicBezTo>
                    <a:pt x="269" y="132"/>
                    <a:pt x="251" y="158"/>
                    <a:pt x="224" y="176"/>
                  </a:cubicBezTo>
                  <a:cubicBezTo>
                    <a:pt x="179" y="212"/>
                    <a:pt x="144" y="257"/>
                    <a:pt x="117" y="310"/>
                  </a:cubicBezTo>
                  <a:cubicBezTo>
                    <a:pt x="63" y="390"/>
                    <a:pt x="37" y="497"/>
                    <a:pt x="46" y="596"/>
                  </a:cubicBezTo>
                  <a:cubicBezTo>
                    <a:pt x="1" y="765"/>
                    <a:pt x="72" y="952"/>
                    <a:pt x="188" y="1077"/>
                  </a:cubicBezTo>
                  <a:cubicBezTo>
                    <a:pt x="260" y="1149"/>
                    <a:pt x="340" y="1202"/>
                    <a:pt x="438" y="1229"/>
                  </a:cubicBezTo>
                  <a:cubicBezTo>
                    <a:pt x="474" y="1247"/>
                    <a:pt x="509" y="1265"/>
                    <a:pt x="554" y="1283"/>
                  </a:cubicBezTo>
                  <a:cubicBezTo>
                    <a:pt x="607" y="1299"/>
                    <a:pt x="662" y="1307"/>
                    <a:pt x="717" y="1307"/>
                  </a:cubicBezTo>
                  <a:cubicBezTo>
                    <a:pt x="840" y="1307"/>
                    <a:pt x="964" y="1267"/>
                    <a:pt x="1063" y="1193"/>
                  </a:cubicBezTo>
                  <a:cubicBezTo>
                    <a:pt x="1134" y="1140"/>
                    <a:pt x="1196" y="1077"/>
                    <a:pt x="1232" y="997"/>
                  </a:cubicBezTo>
                  <a:cubicBezTo>
                    <a:pt x="1259" y="952"/>
                    <a:pt x="1286" y="899"/>
                    <a:pt x="1295" y="854"/>
                  </a:cubicBezTo>
                  <a:cubicBezTo>
                    <a:pt x="1303" y="829"/>
                    <a:pt x="1303" y="773"/>
                    <a:pt x="1303" y="773"/>
                  </a:cubicBezTo>
                  <a:cubicBezTo>
                    <a:pt x="1303" y="773"/>
                    <a:pt x="1303" y="773"/>
                    <a:pt x="1303" y="774"/>
                  </a:cubicBezTo>
                  <a:cubicBezTo>
                    <a:pt x="1312" y="747"/>
                    <a:pt x="1321" y="712"/>
                    <a:pt x="1321" y="685"/>
                  </a:cubicBezTo>
                  <a:cubicBezTo>
                    <a:pt x="1321" y="676"/>
                    <a:pt x="1312" y="667"/>
                    <a:pt x="1312" y="658"/>
                  </a:cubicBezTo>
                  <a:cubicBezTo>
                    <a:pt x="1321" y="631"/>
                    <a:pt x="1330" y="596"/>
                    <a:pt x="1330" y="560"/>
                  </a:cubicBezTo>
                  <a:cubicBezTo>
                    <a:pt x="1321" y="435"/>
                    <a:pt x="1286" y="328"/>
                    <a:pt x="1214" y="230"/>
                  </a:cubicBezTo>
                  <a:cubicBezTo>
                    <a:pt x="1134" y="132"/>
                    <a:pt x="1045" y="69"/>
                    <a:pt x="920" y="34"/>
                  </a:cubicBezTo>
                  <a:cubicBezTo>
                    <a:pt x="911" y="25"/>
                    <a:pt x="893" y="25"/>
                    <a:pt x="875" y="25"/>
                  </a:cubicBezTo>
                  <a:cubicBezTo>
                    <a:pt x="866" y="16"/>
                    <a:pt x="857" y="16"/>
                    <a:pt x="848" y="16"/>
                  </a:cubicBezTo>
                  <a:lnTo>
                    <a:pt x="822" y="16"/>
                  </a:lnTo>
                  <a:cubicBezTo>
                    <a:pt x="813" y="7"/>
                    <a:pt x="795" y="7"/>
                    <a:pt x="786" y="7"/>
                  </a:cubicBezTo>
                  <a:lnTo>
                    <a:pt x="741" y="7"/>
                  </a:lnTo>
                  <a:cubicBezTo>
                    <a:pt x="701" y="2"/>
                    <a:pt x="679" y="0"/>
                    <a:pt x="657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" name="Google Shape;4888;p215"/>
            <p:cNvSpPr/>
            <p:nvPr/>
          </p:nvSpPr>
          <p:spPr>
            <a:xfrm>
              <a:off x="6128023" y="919992"/>
              <a:ext cx="30628" cy="31522"/>
            </a:xfrm>
            <a:custGeom>
              <a:avLst/>
              <a:gdLst/>
              <a:ahLst/>
              <a:cxnLst/>
              <a:rect l="l" t="t" r="r" b="b"/>
              <a:pathLst>
                <a:path w="411" h="423" extrusionOk="0">
                  <a:moveTo>
                    <a:pt x="206" y="1"/>
                  </a:moveTo>
                  <a:cubicBezTo>
                    <a:pt x="103" y="1"/>
                    <a:pt x="1" y="65"/>
                    <a:pt x="1" y="195"/>
                  </a:cubicBezTo>
                  <a:lnTo>
                    <a:pt x="1" y="221"/>
                  </a:lnTo>
                  <a:cubicBezTo>
                    <a:pt x="1" y="355"/>
                    <a:pt x="103" y="422"/>
                    <a:pt x="206" y="422"/>
                  </a:cubicBezTo>
                  <a:cubicBezTo>
                    <a:pt x="308" y="422"/>
                    <a:pt x="411" y="355"/>
                    <a:pt x="411" y="221"/>
                  </a:cubicBezTo>
                  <a:lnTo>
                    <a:pt x="411" y="195"/>
                  </a:lnTo>
                  <a:cubicBezTo>
                    <a:pt x="411" y="65"/>
                    <a:pt x="308" y="1"/>
                    <a:pt x="206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" name="Google Shape;4889;p215"/>
            <p:cNvSpPr/>
            <p:nvPr/>
          </p:nvSpPr>
          <p:spPr>
            <a:xfrm>
              <a:off x="6391971" y="1019177"/>
              <a:ext cx="41135" cy="35472"/>
            </a:xfrm>
            <a:custGeom>
              <a:avLst/>
              <a:gdLst/>
              <a:ahLst/>
              <a:cxnLst/>
              <a:rect l="l" t="t" r="r" b="b"/>
              <a:pathLst>
                <a:path w="552" h="476" extrusionOk="0">
                  <a:moveTo>
                    <a:pt x="274" y="0"/>
                  </a:moveTo>
                  <a:cubicBezTo>
                    <a:pt x="248" y="0"/>
                    <a:pt x="222" y="5"/>
                    <a:pt x="196" y="14"/>
                  </a:cubicBezTo>
                  <a:cubicBezTo>
                    <a:pt x="179" y="23"/>
                    <a:pt x="152" y="32"/>
                    <a:pt x="134" y="41"/>
                  </a:cubicBezTo>
                  <a:cubicBezTo>
                    <a:pt x="98" y="59"/>
                    <a:pt x="63" y="86"/>
                    <a:pt x="45" y="121"/>
                  </a:cubicBezTo>
                  <a:cubicBezTo>
                    <a:pt x="0" y="211"/>
                    <a:pt x="18" y="353"/>
                    <a:pt x="125" y="398"/>
                  </a:cubicBezTo>
                  <a:cubicBezTo>
                    <a:pt x="161" y="416"/>
                    <a:pt x="196" y="434"/>
                    <a:pt x="232" y="452"/>
                  </a:cubicBezTo>
                  <a:cubicBezTo>
                    <a:pt x="270" y="466"/>
                    <a:pt x="309" y="475"/>
                    <a:pt x="345" y="475"/>
                  </a:cubicBezTo>
                  <a:cubicBezTo>
                    <a:pt x="377" y="475"/>
                    <a:pt x="408" y="468"/>
                    <a:pt x="437" y="452"/>
                  </a:cubicBezTo>
                  <a:cubicBezTo>
                    <a:pt x="509" y="416"/>
                    <a:pt x="535" y="344"/>
                    <a:pt x="544" y="273"/>
                  </a:cubicBezTo>
                  <a:cubicBezTo>
                    <a:pt x="552" y="130"/>
                    <a:pt x="414" y="0"/>
                    <a:pt x="274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" name="Google Shape;4890;p215"/>
            <p:cNvSpPr/>
            <p:nvPr/>
          </p:nvSpPr>
          <p:spPr>
            <a:xfrm>
              <a:off x="6371329" y="1152046"/>
              <a:ext cx="37335" cy="36366"/>
            </a:xfrm>
            <a:custGeom>
              <a:avLst/>
              <a:gdLst/>
              <a:ahLst/>
              <a:cxnLst/>
              <a:rect l="l" t="t" r="r" b="b"/>
              <a:pathLst>
                <a:path w="501" h="488" extrusionOk="0">
                  <a:moveTo>
                    <a:pt x="222" y="0"/>
                  </a:moveTo>
                  <a:cubicBezTo>
                    <a:pt x="188" y="0"/>
                    <a:pt x="154" y="10"/>
                    <a:pt x="126" y="33"/>
                  </a:cubicBezTo>
                  <a:cubicBezTo>
                    <a:pt x="72" y="69"/>
                    <a:pt x="36" y="105"/>
                    <a:pt x="19" y="176"/>
                  </a:cubicBezTo>
                  <a:cubicBezTo>
                    <a:pt x="1" y="239"/>
                    <a:pt x="10" y="301"/>
                    <a:pt x="45" y="355"/>
                  </a:cubicBezTo>
                  <a:cubicBezTo>
                    <a:pt x="89" y="441"/>
                    <a:pt x="167" y="487"/>
                    <a:pt x="257" y="487"/>
                  </a:cubicBezTo>
                  <a:cubicBezTo>
                    <a:pt x="278" y="487"/>
                    <a:pt x="300" y="485"/>
                    <a:pt x="322" y="479"/>
                  </a:cubicBezTo>
                  <a:cubicBezTo>
                    <a:pt x="429" y="453"/>
                    <a:pt x="500" y="337"/>
                    <a:pt x="465" y="230"/>
                  </a:cubicBezTo>
                  <a:cubicBezTo>
                    <a:pt x="456" y="203"/>
                    <a:pt x="447" y="185"/>
                    <a:pt x="429" y="158"/>
                  </a:cubicBezTo>
                  <a:cubicBezTo>
                    <a:pt x="420" y="140"/>
                    <a:pt x="420" y="123"/>
                    <a:pt x="411" y="105"/>
                  </a:cubicBezTo>
                  <a:cubicBezTo>
                    <a:pt x="369" y="44"/>
                    <a:pt x="294" y="0"/>
                    <a:pt x="222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" name="Google Shape;4891;p215"/>
            <p:cNvSpPr/>
            <p:nvPr/>
          </p:nvSpPr>
          <p:spPr>
            <a:xfrm>
              <a:off x="6254333" y="1280741"/>
              <a:ext cx="62895" cy="42104"/>
            </a:xfrm>
            <a:custGeom>
              <a:avLst/>
              <a:gdLst/>
              <a:ahLst/>
              <a:cxnLst/>
              <a:rect l="l" t="t" r="r" b="b"/>
              <a:pathLst>
                <a:path w="844" h="565" extrusionOk="0">
                  <a:moveTo>
                    <a:pt x="502" y="0"/>
                  </a:moveTo>
                  <a:cubicBezTo>
                    <a:pt x="374" y="0"/>
                    <a:pt x="247" y="36"/>
                    <a:pt x="134" y="108"/>
                  </a:cubicBezTo>
                  <a:cubicBezTo>
                    <a:pt x="45" y="171"/>
                    <a:pt x="1" y="287"/>
                    <a:pt x="63" y="385"/>
                  </a:cubicBezTo>
                  <a:cubicBezTo>
                    <a:pt x="100" y="452"/>
                    <a:pt x="174" y="494"/>
                    <a:pt x="245" y="494"/>
                  </a:cubicBezTo>
                  <a:cubicBezTo>
                    <a:pt x="279" y="494"/>
                    <a:pt x="311" y="485"/>
                    <a:pt x="340" y="465"/>
                  </a:cubicBezTo>
                  <a:cubicBezTo>
                    <a:pt x="348" y="456"/>
                    <a:pt x="357" y="456"/>
                    <a:pt x="357" y="456"/>
                  </a:cubicBezTo>
                  <a:cubicBezTo>
                    <a:pt x="393" y="501"/>
                    <a:pt x="447" y="537"/>
                    <a:pt x="500" y="555"/>
                  </a:cubicBezTo>
                  <a:cubicBezTo>
                    <a:pt x="525" y="562"/>
                    <a:pt x="549" y="565"/>
                    <a:pt x="573" y="565"/>
                  </a:cubicBezTo>
                  <a:cubicBezTo>
                    <a:pt x="727" y="565"/>
                    <a:pt x="843" y="423"/>
                    <a:pt x="812" y="260"/>
                  </a:cubicBezTo>
                  <a:cubicBezTo>
                    <a:pt x="803" y="216"/>
                    <a:pt x="777" y="180"/>
                    <a:pt x="741" y="153"/>
                  </a:cubicBezTo>
                  <a:cubicBezTo>
                    <a:pt x="723" y="73"/>
                    <a:pt x="652" y="10"/>
                    <a:pt x="545" y="1"/>
                  </a:cubicBezTo>
                  <a:cubicBezTo>
                    <a:pt x="530" y="1"/>
                    <a:pt x="516" y="0"/>
                    <a:pt x="502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" name="Google Shape;4892;p215"/>
            <p:cNvSpPr/>
            <p:nvPr/>
          </p:nvSpPr>
          <p:spPr>
            <a:xfrm>
              <a:off x="6274975" y="651349"/>
              <a:ext cx="46575" cy="42253"/>
            </a:xfrm>
            <a:custGeom>
              <a:avLst/>
              <a:gdLst/>
              <a:ahLst/>
              <a:cxnLst/>
              <a:rect l="l" t="t" r="r" b="b"/>
              <a:pathLst>
                <a:path w="625" h="567" extrusionOk="0">
                  <a:moveTo>
                    <a:pt x="255" y="0"/>
                  </a:moveTo>
                  <a:cubicBezTo>
                    <a:pt x="229" y="0"/>
                    <a:pt x="203" y="5"/>
                    <a:pt x="179" y="17"/>
                  </a:cubicBezTo>
                  <a:cubicBezTo>
                    <a:pt x="125" y="35"/>
                    <a:pt x="80" y="71"/>
                    <a:pt x="45" y="124"/>
                  </a:cubicBezTo>
                  <a:cubicBezTo>
                    <a:pt x="0" y="195"/>
                    <a:pt x="9" y="303"/>
                    <a:pt x="54" y="374"/>
                  </a:cubicBezTo>
                  <a:cubicBezTo>
                    <a:pt x="63" y="392"/>
                    <a:pt x="80" y="419"/>
                    <a:pt x="98" y="427"/>
                  </a:cubicBezTo>
                  <a:cubicBezTo>
                    <a:pt x="107" y="445"/>
                    <a:pt x="107" y="454"/>
                    <a:pt x="116" y="472"/>
                  </a:cubicBezTo>
                  <a:cubicBezTo>
                    <a:pt x="143" y="508"/>
                    <a:pt x="179" y="534"/>
                    <a:pt x="214" y="552"/>
                  </a:cubicBezTo>
                  <a:cubicBezTo>
                    <a:pt x="240" y="562"/>
                    <a:pt x="266" y="566"/>
                    <a:pt x="292" y="566"/>
                  </a:cubicBezTo>
                  <a:cubicBezTo>
                    <a:pt x="365" y="566"/>
                    <a:pt x="433" y="531"/>
                    <a:pt x="473" y="472"/>
                  </a:cubicBezTo>
                  <a:lnTo>
                    <a:pt x="571" y="320"/>
                  </a:lnTo>
                  <a:cubicBezTo>
                    <a:pt x="625" y="231"/>
                    <a:pt x="589" y="88"/>
                    <a:pt x="500" y="35"/>
                  </a:cubicBezTo>
                  <a:cubicBezTo>
                    <a:pt x="461" y="22"/>
                    <a:pt x="421" y="14"/>
                    <a:pt x="386" y="14"/>
                  </a:cubicBezTo>
                  <a:cubicBezTo>
                    <a:pt x="373" y="14"/>
                    <a:pt x="360" y="15"/>
                    <a:pt x="348" y="17"/>
                  </a:cubicBezTo>
                  <a:cubicBezTo>
                    <a:pt x="319" y="7"/>
                    <a:pt x="287" y="0"/>
                    <a:pt x="255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" name="Google Shape;4893;p215"/>
            <p:cNvSpPr/>
            <p:nvPr/>
          </p:nvSpPr>
          <p:spPr>
            <a:xfrm>
              <a:off x="6119378" y="604700"/>
              <a:ext cx="78171" cy="83611"/>
            </a:xfrm>
            <a:custGeom>
              <a:avLst/>
              <a:gdLst/>
              <a:ahLst/>
              <a:cxnLst/>
              <a:rect l="l" t="t" r="r" b="b"/>
              <a:pathLst>
                <a:path w="1049" h="1122" extrusionOk="0">
                  <a:moveTo>
                    <a:pt x="525" y="0"/>
                  </a:moveTo>
                  <a:cubicBezTo>
                    <a:pt x="399" y="0"/>
                    <a:pt x="273" y="46"/>
                    <a:pt x="179" y="135"/>
                  </a:cubicBezTo>
                  <a:cubicBezTo>
                    <a:pt x="36" y="259"/>
                    <a:pt x="1" y="456"/>
                    <a:pt x="45" y="625"/>
                  </a:cubicBezTo>
                  <a:cubicBezTo>
                    <a:pt x="27" y="804"/>
                    <a:pt x="108" y="982"/>
                    <a:pt x="259" y="1071"/>
                  </a:cubicBezTo>
                  <a:cubicBezTo>
                    <a:pt x="325" y="1106"/>
                    <a:pt x="393" y="1121"/>
                    <a:pt x="459" y="1121"/>
                  </a:cubicBezTo>
                  <a:cubicBezTo>
                    <a:pt x="768" y="1121"/>
                    <a:pt x="1049" y="782"/>
                    <a:pt x="1027" y="474"/>
                  </a:cubicBezTo>
                  <a:cubicBezTo>
                    <a:pt x="1009" y="277"/>
                    <a:pt x="893" y="117"/>
                    <a:pt x="714" y="36"/>
                  </a:cubicBezTo>
                  <a:cubicBezTo>
                    <a:pt x="654" y="12"/>
                    <a:pt x="590" y="0"/>
                    <a:pt x="525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" name="Google Shape;4894;p215"/>
            <p:cNvSpPr/>
            <p:nvPr/>
          </p:nvSpPr>
          <p:spPr>
            <a:xfrm>
              <a:off x="5979803" y="723111"/>
              <a:ext cx="85698" cy="66099"/>
            </a:xfrm>
            <a:custGeom>
              <a:avLst/>
              <a:gdLst/>
              <a:ahLst/>
              <a:cxnLst/>
              <a:rect l="l" t="t" r="r" b="b"/>
              <a:pathLst>
                <a:path w="1150" h="887" extrusionOk="0">
                  <a:moveTo>
                    <a:pt x="475" y="1"/>
                  </a:moveTo>
                  <a:cubicBezTo>
                    <a:pt x="451" y="1"/>
                    <a:pt x="427" y="3"/>
                    <a:pt x="402" y="9"/>
                  </a:cubicBezTo>
                  <a:cubicBezTo>
                    <a:pt x="268" y="26"/>
                    <a:pt x="143" y="107"/>
                    <a:pt x="80" y="232"/>
                  </a:cubicBezTo>
                  <a:cubicBezTo>
                    <a:pt x="0" y="365"/>
                    <a:pt x="0" y="562"/>
                    <a:pt x="116" y="678"/>
                  </a:cubicBezTo>
                  <a:cubicBezTo>
                    <a:pt x="188" y="749"/>
                    <a:pt x="250" y="803"/>
                    <a:pt x="357" y="820"/>
                  </a:cubicBezTo>
                  <a:cubicBezTo>
                    <a:pt x="384" y="820"/>
                    <a:pt x="411" y="820"/>
                    <a:pt x="446" y="812"/>
                  </a:cubicBezTo>
                  <a:cubicBezTo>
                    <a:pt x="500" y="847"/>
                    <a:pt x="553" y="874"/>
                    <a:pt x="625" y="883"/>
                  </a:cubicBezTo>
                  <a:cubicBezTo>
                    <a:pt x="644" y="885"/>
                    <a:pt x="664" y="887"/>
                    <a:pt x="683" y="887"/>
                  </a:cubicBezTo>
                  <a:cubicBezTo>
                    <a:pt x="935" y="887"/>
                    <a:pt x="1149" y="675"/>
                    <a:pt x="1124" y="410"/>
                  </a:cubicBezTo>
                  <a:cubicBezTo>
                    <a:pt x="1107" y="241"/>
                    <a:pt x="939" y="96"/>
                    <a:pt x="762" y="96"/>
                  </a:cubicBezTo>
                  <a:cubicBezTo>
                    <a:pt x="752" y="96"/>
                    <a:pt x="742" y="97"/>
                    <a:pt x="732" y="98"/>
                  </a:cubicBezTo>
                  <a:cubicBezTo>
                    <a:pt x="660" y="41"/>
                    <a:pt x="572" y="1"/>
                    <a:pt x="475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" name="Google Shape;4895;p215"/>
            <p:cNvSpPr/>
            <p:nvPr/>
          </p:nvSpPr>
          <p:spPr>
            <a:xfrm>
              <a:off x="6030327" y="610065"/>
              <a:ext cx="35919" cy="37185"/>
            </a:xfrm>
            <a:custGeom>
              <a:avLst/>
              <a:gdLst/>
              <a:ahLst/>
              <a:cxnLst/>
              <a:rect l="l" t="t" r="r" b="b"/>
              <a:pathLst>
                <a:path w="482" h="499" extrusionOk="0">
                  <a:moveTo>
                    <a:pt x="259" y="0"/>
                  </a:moveTo>
                  <a:cubicBezTo>
                    <a:pt x="241" y="0"/>
                    <a:pt x="223" y="3"/>
                    <a:pt x="205" y="9"/>
                  </a:cubicBezTo>
                  <a:cubicBezTo>
                    <a:pt x="143" y="36"/>
                    <a:pt x="80" y="71"/>
                    <a:pt x="45" y="134"/>
                  </a:cubicBezTo>
                  <a:cubicBezTo>
                    <a:pt x="9" y="196"/>
                    <a:pt x="0" y="277"/>
                    <a:pt x="27" y="348"/>
                  </a:cubicBezTo>
                  <a:cubicBezTo>
                    <a:pt x="45" y="402"/>
                    <a:pt x="72" y="437"/>
                    <a:pt x="116" y="473"/>
                  </a:cubicBezTo>
                  <a:cubicBezTo>
                    <a:pt x="148" y="486"/>
                    <a:pt x="188" y="498"/>
                    <a:pt x="228" y="498"/>
                  </a:cubicBezTo>
                  <a:cubicBezTo>
                    <a:pt x="245" y="498"/>
                    <a:pt x="261" y="496"/>
                    <a:pt x="277" y="491"/>
                  </a:cubicBezTo>
                  <a:cubicBezTo>
                    <a:pt x="348" y="464"/>
                    <a:pt x="411" y="402"/>
                    <a:pt x="428" y="321"/>
                  </a:cubicBezTo>
                  <a:cubicBezTo>
                    <a:pt x="464" y="277"/>
                    <a:pt x="482" y="214"/>
                    <a:pt x="455" y="152"/>
                  </a:cubicBezTo>
                  <a:cubicBezTo>
                    <a:pt x="433" y="70"/>
                    <a:pt x="348" y="0"/>
                    <a:pt x="259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" name="Google Shape;4896;p215"/>
            <p:cNvSpPr/>
            <p:nvPr/>
          </p:nvSpPr>
          <p:spPr>
            <a:xfrm>
              <a:off x="6318793" y="959264"/>
              <a:ext cx="28020" cy="29137"/>
            </a:xfrm>
            <a:custGeom>
              <a:avLst/>
              <a:gdLst/>
              <a:ahLst/>
              <a:cxnLst/>
              <a:rect l="l" t="t" r="r" b="b"/>
              <a:pathLst>
                <a:path w="376" h="391" extrusionOk="0">
                  <a:moveTo>
                    <a:pt x="200" y="0"/>
                  </a:moveTo>
                  <a:cubicBezTo>
                    <a:pt x="187" y="0"/>
                    <a:pt x="174" y="2"/>
                    <a:pt x="161" y="7"/>
                  </a:cubicBezTo>
                  <a:cubicBezTo>
                    <a:pt x="108" y="24"/>
                    <a:pt x="63" y="60"/>
                    <a:pt x="37" y="105"/>
                  </a:cubicBezTo>
                  <a:cubicBezTo>
                    <a:pt x="10" y="158"/>
                    <a:pt x="1" y="221"/>
                    <a:pt x="19" y="274"/>
                  </a:cubicBezTo>
                  <a:cubicBezTo>
                    <a:pt x="37" y="310"/>
                    <a:pt x="54" y="346"/>
                    <a:pt x="90" y="372"/>
                  </a:cubicBezTo>
                  <a:cubicBezTo>
                    <a:pt x="112" y="383"/>
                    <a:pt x="141" y="391"/>
                    <a:pt x="168" y="391"/>
                  </a:cubicBezTo>
                  <a:cubicBezTo>
                    <a:pt x="185" y="391"/>
                    <a:pt x="201" y="388"/>
                    <a:pt x="215" y="381"/>
                  </a:cubicBezTo>
                  <a:cubicBezTo>
                    <a:pt x="269" y="363"/>
                    <a:pt x="322" y="310"/>
                    <a:pt x="331" y="256"/>
                  </a:cubicBezTo>
                  <a:cubicBezTo>
                    <a:pt x="358" y="221"/>
                    <a:pt x="376" y="167"/>
                    <a:pt x="358" y="123"/>
                  </a:cubicBezTo>
                  <a:cubicBezTo>
                    <a:pt x="335" y="55"/>
                    <a:pt x="269" y="0"/>
                    <a:pt x="200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" name="Google Shape;4897;p215"/>
            <p:cNvSpPr/>
            <p:nvPr/>
          </p:nvSpPr>
          <p:spPr>
            <a:xfrm>
              <a:off x="6034277" y="385090"/>
              <a:ext cx="73253" cy="70794"/>
            </a:xfrm>
            <a:custGeom>
              <a:avLst/>
              <a:gdLst/>
              <a:ahLst/>
              <a:cxnLst/>
              <a:rect l="l" t="t" r="r" b="b"/>
              <a:pathLst>
                <a:path w="983" h="950" extrusionOk="0">
                  <a:moveTo>
                    <a:pt x="388" y="0"/>
                  </a:moveTo>
                  <a:cubicBezTo>
                    <a:pt x="354" y="0"/>
                    <a:pt x="318" y="6"/>
                    <a:pt x="286" y="13"/>
                  </a:cubicBezTo>
                  <a:cubicBezTo>
                    <a:pt x="197" y="40"/>
                    <a:pt x="108" y="102"/>
                    <a:pt x="63" y="182"/>
                  </a:cubicBezTo>
                  <a:cubicBezTo>
                    <a:pt x="19" y="271"/>
                    <a:pt x="1" y="370"/>
                    <a:pt x="27" y="468"/>
                  </a:cubicBezTo>
                  <a:cubicBezTo>
                    <a:pt x="36" y="494"/>
                    <a:pt x="45" y="521"/>
                    <a:pt x="63" y="548"/>
                  </a:cubicBezTo>
                  <a:cubicBezTo>
                    <a:pt x="63" y="575"/>
                    <a:pt x="63" y="602"/>
                    <a:pt x="72" y="628"/>
                  </a:cubicBezTo>
                  <a:cubicBezTo>
                    <a:pt x="99" y="700"/>
                    <a:pt x="143" y="762"/>
                    <a:pt x="206" y="816"/>
                  </a:cubicBezTo>
                  <a:cubicBezTo>
                    <a:pt x="233" y="833"/>
                    <a:pt x="250" y="851"/>
                    <a:pt x="277" y="860"/>
                  </a:cubicBezTo>
                  <a:cubicBezTo>
                    <a:pt x="349" y="914"/>
                    <a:pt x="438" y="949"/>
                    <a:pt x="518" y="949"/>
                  </a:cubicBezTo>
                  <a:cubicBezTo>
                    <a:pt x="589" y="949"/>
                    <a:pt x="652" y="932"/>
                    <a:pt x="705" y="896"/>
                  </a:cubicBezTo>
                  <a:cubicBezTo>
                    <a:pt x="741" y="878"/>
                    <a:pt x="777" y="842"/>
                    <a:pt x="804" y="816"/>
                  </a:cubicBezTo>
                  <a:cubicBezTo>
                    <a:pt x="848" y="780"/>
                    <a:pt x="893" y="735"/>
                    <a:pt x="911" y="691"/>
                  </a:cubicBezTo>
                  <a:cubicBezTo>
                    <a:pt x="955" y="610"/>
                    <a:pt x="982" y="503"/>
                    <a:pt x="946" y="414"/>
                  </a:cubicBezTo>
                  <a:cubicBezTo>
                    <a:pt x="937" y="370"/>
                    <a:pt x="920" y="325"/>
                    <a:pt x="884" y="289"/>
                  </a:cubicBezTo>
                  <a:cubicBezTo>
                    <a:pt x="848" y="182"/>
                    <a:pt x="759" y="102"/>
                    <a:pt x="643" y="75"/>
                  </a:cubicBezTo>
                  <a:cubicBezTo>
                    <a:pt x="625" y="66"/>
                    <a:pt x="607" y="66"/>
                    <a:pt x="589" y="66"/>
                  </a:cubicBezTo>
                  <a:cubicBezTo>
                    <a:pt x="581" y="57"/>
                    <a:pt x="572" y="57"/>
                    <a:pt x="572" y="48"/>
                  </a:cubicBezTo>
                  <a:cubicBezTo>
                    <a:pt x="527" y="22"/>
                    <a:pt x="482" y="13"/>
                    <a:pt x="429" y="4"/>
                  </a:cubicBezTo>
                  <a:cubicBezTo>
                    <a:pt x="416" y="1"/>
                    <a:pt x="402" y="0"/>
                    <a:pt x="388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" name="Google Shape;4898;p215"/>
            <p:cNvSpPr/>
            <p:nvPr/>
          </p:nvSpPr>
          <p:spPr>
            <a:xfrm>
              <a:off x="6049553" y="513488"/>
              <a:ext cx="41955" cy="43445"/>
            </a:xfrm>
            <a:custGeom>
              <a:avLst/>
              <a:gdLst/>
              <a:ahLst/>
              <a:cxnLst/>
              <a:rect l="l" t="t" r="r" b="b"/>
              <a:pathLst>
                <a:path w="563" h="583" extrusionOk="0">
                  <a:moveTo>
                    <a:pt x="305" y="1"/>
                  </a:moveTo>
                  <a:cubicBezTo>
                    <a:pt x="284" y="1"/>
                    <a:pt x="263" y="4"/>
                    <a:pt x="242" y="11"/>
                  </a:cubicBezTo>
                  <a:cubicBezTo>
                    <a:pt x="161" y="38"/>
                    <a:pt x="99" y="83"/>
                    <a:pt x="54" y="163"/>
                  </a:cubicBezTo>
                  <a:cubicBezTo>
                    <a:pt x="19" y="235"/>
                    <a:pt x="1" y="324"/>
                    <a:pt x="28" y="404"/>
                  </a:cubicBezTo>
                  <a:cubicBezTo>
                    <a:pt x="54" y="466"/>
                    <a:pt x="81" y="511"/>
                    <a:pt x="144" y="547"/>
                  </a:cubicBezTo>
                  <a:cubicBezTo>
                    <a:pt x="179" y="571"/>
                    <a:pt x="223" y="582"/>
                    <a:pt x="267" y="582"/>
                  </a:cubicBezTo>
                  <a:cubicBezTo>
                    <a:pt x="288" y="582"/>
                    <a:pt x="310" y="579"/>
                    <a:pt x="331" y="574"/>
                  </a:cubicBezTo>
                  <a:cubicBezTo>
                    <a:pt x="411" y="547"/>
                    <a:pt x="483" y="475"/>
                    <a:pt x="509" y="386"/>
                  </a:cubicBezTo>
                  <a:cubicBezTo>
                    <a:pt x="545" y="333"/>
                    <a:pt x="563" y="261"/>
                    <a:pt x="545" y="181"/>
                  </a:cubicBezTo>
                  <a:cubicBezTo>
                    <a:pt x="508" y="85"/>
                    <a:pt x="409" y="1"/>
                    <a:pt x="305" y="1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" name="Google Shape;4899;p215"/>
            <p:cNvSpPr/>
            <p:nvPr/>
          </p:nvSpPr>
          <p:spPr>
            <a:xfrm>
              <a:off x="6314173" y="761638"/>
              <a:ext cx="43967" cy="40613"/>
            </a:xfrm>
            <a:custGeom>
              <a:avLst/>
              <a:gdLst/>
              <a:ahLst/>
              <a:cxnLst/>
              <a:rect l="l" t="t" r="r" b="b"/>
              <a:pathLst>
                <a:path w="590" h="545" extrusionOk="0">
                  <a:moveTo>
                    <a:pt x="339" y="0"/>
                  </a:moveTo>
                  <a:cubicBezTo>
                    <a:pt x="286" y="9"/>
                    <a:pt x="232" y="27"/>
                    <a:pt x="197" y="54"/>
                  </a:cubicBezTo>
                  <a:lnTo>
                    <a:pt x="188" y="54"/>
                  </a:lnTo>
                  <a:cubicBezTo>
                    <a:pt x="134" y="71"/>
                    <a:pt x="72" y="116"/>
                    <a:pt x="45" y="170"/>
                  </a:cubicBezTo>
                  <a:cubicBezTo>
                    <a:pt x="9" y="223"/>
                    <a:pt x="0" y="295"/>
                    <a:pt x="18" y="357"/>
                  </a:cubicBezTo>
                  <a:cubicBezTo>
                    <a:pt x="36" y="419"/>
                    <a:pt x="81" y="464"/>
                    <a:pt x="134" y="500"/>
                  </a:cubicBezTo>
                  <a:cubicBezTo>
                    <a:pt x="174" y="531"/>
                    <a:pt x="228" y="544"/>
                    <a:pt x="283" y="544"/>
                  </a:cubicBezTo>
                  <a:cubicBezTo>
                    <a:pt x="337" y="544"/>
                    <a:pt x="393" y="531"/>
                    <a:pt x="438" y="509"/>
                  </a:cubicBezTo>
                  <a:cubicBezTo>
                    <a:pt x="527" y="455"/>
                    <a:pt x="580" y="357"/>
                    <a:pt x="589" y="250"/>
                  </a:cubicBezTo>
                  <a:cubicBezTo>
                    <a:pt x="589" y="116"/>
                    <a:pt x="473" y="0"/>
                    <a:pt x="339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" name="Google Shape;4900;p215"/>
            <p:cNvSpPr/>
            <p:nvPr/>
          </p:nvSpPr>
          <p:spPr>
            <a:xfrm>
              <a:off x="6156638" y="748969"/>
              <a:ext cx="40613" cy="38005"/>
            </a:xfrm>
            <a:custGeom>
              <a:avLst/>
              <a:gdLst/>
              <a:ahLst/>
              <a:cxnLst/>
              <a:rect l="l" t="t" r="r" b="b"/>
              <a:pathLst>
                <a:path w="545" h="510" extrusionOk="0">
                  <a:moveTo>
                    <a:pt x="308" y="0"/>
                  </a:moveTo>
                  <a:cubicBezTo>
                    <a:pt x="304" y="0"/>
                    <a:pt x="299" y="0"/>
                    <a:pt x="295" y="1"/>
                  </a:cubicBezTo>
                  <a:lnTo>
                    <a:pt x="259" y="1"/>
                  </a:lnTo>
                  <a:cubicBezTo>
                    <a:pt x="134" y="10"/>
                    <a:pt x="0" y="108"/>
                    <a:pt x="9" y="250"/>
                  </a:cubicBezTo>
                  <a:cubicBezTo>
                    <a:pt x="18" y="322"/>
                    <a:pt x="45" y="375"/>
                    <a:pt x="89" y="429"/>
                  </a:cubicBezTo>
                  <a:cubicBezTo>
                    <a:pt x="134" y="482"/>
                    <a:pt x="214" y="509"/>
                    <a:pt x="277" y="509"/>
                  </a:cubicBezTo>
                  <a:cubicBezTo>
                    <a:pt x="419" y="500"/>
                    <a:pt x="544" y="393"/>
                    <a:pt x="544" y="241"/>
                  </a:cubicBezTo>
                  <a:cubicBezTo>
                    <a:pt x="536" y="121"/>
                    <a:pt x="436" y="0"/>
                    <a:pt x="308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" name="Google Shape;4901;p215"/>
            <p:cNvSpPr/>
            <p:nvPr/>
          </p:nvSpPr>
          <p:spPr>
            <a:xfrm>
              <a:off x="6239057" y="442545"/>
              <a:ext cx="31969" cy="33907"/>
            </a:xfrm>
            <a:custGeom>
              <a:avLst/>
              <a:gdLst/>
              <a:ahLst/>
              <a:cxnLst/>
              <a:rect l="l" t="t" r="r" b="b"/>
              <a:pathLst>
                <a:path w="429" h="455" extrusionOk="0">
                  <a:moveTo>
                    <a:pt x="411" y="214"/>
                  </a:moveTo>
                  <a:lnTo>
                    <a:pt x="411" y="214"/>
                  </a:lnTo>
                  <a:cubicBezTo>
                    <a:pt x="410" y="216"/>
                    <a:pt x="409" y="217"/>
                    <a:pt x="409" y="219"/>
                  </a:cubicBezTo>
                  <a:lnTo>
                    <a:pt x="409" y="219"/>
                  </a:lnTo>
                  <a:cubicBezTo>
                    <a:pt x="409" y="218"/>
                    <a:pt x="409" y="217"/>
                    <a:pt x="409" y="216"/>
                  </a:cubicBezTo>
                  <a:lnTo>
                    <a:pt x="409" y="216"/>
                  </a:lnTo>
                  <a:cubicBezTo>
                    <a:pt x="409" y="216"/>
                    <a:pt x="410" y="215"/>
                    <a:pt x="411" y="214"/>
                  </a:cubicBezTo>
                  <a:close/>
                  <a:moveTo>
                    <a:pt x="406" y="219"/>
                  </a:moveTo>
                  <a:lnTo>
                    <a:pt x="406" y="219"/>
                  </a:lnTo>
                  <a:cubicBezTo>
                    <a:pt x="406" y="221"/>
                    <a:pt x="407" y="222"/>
                    <a:pt x="407" y="223"/>
                  </a:cubicBezTo>
                  <a:lnTo>
                    <a:pt x="407" y="223"/>
                  </a:lnTo>
                  <a:cubicBezTo>
                    <a:pt x="407" y="224"/>
                    <a:pt x="406" y="226"/>
                    <a:pt x="406" y="227"/>
                  </a:cubicBezTo>
                  <a:lnTo>
                    <a:pt x="406" y="227"/>
                  </a:lnTo>
                  <a:cubicBezTo>
                    <a:pt x="403" y="224"/>
                    <a:pt x="403" y="222"/>
                    <a:pt x="406" y="219"/>
                  </a:cubicBezTo>
                  <a:close/>
                  <a:moveTo>
                    <a:pt x="408" y="226"/>
                  </a:moveTo>
                  <a:lnTo>
                    <a:pt x="408" y="226"/>
                  </a:lnTo>
                  <a:cubicBezTo>
                    <a:pt x="409" y="228"/>
                    <a:pt x="410" y="230"/>
                    <a:pt x="411" y="232"/>
                  </a:cubicBezTo>
                  <a:cubicBezTo>
                    <a:pt x="410" y="231"/>
                    <a:pt x="409" y="230"/>
                    <a:pt x="408" y="229"/>
                  </a:cubicBezTo>
                  <a:lnTo>
                    <a:pt x="408" y="229"/>
                  </a:lnTo>
                  <a:cubicBezTo>
                    <a:pt x="408" y="228"/>
                    <a:pt x="408" y="227"/>
                    <a:pt x="408" y="226"/>
                  </a:cubicBezTo>
                  <a:close/>
                  <a:moveTo>
                    <a:pt x="402" y="259"/>
                  </a:moveTo>
                  <a:cubicBezTo>
                    <a:pt x="402" y="262"/>
                    <a:pt x="402" y="265"/>
                    <a:pt x="402" y="268"/>
                  </a:cubicBezTo>
                  <a:cubicBezTo>
                    <a:pt x="402" y="268"/>
                    <a:pt x="402" y="268"/>
                    <a:pt x="402" y="259"/>
                  </a:cubicBezTo>
                  <a:cubicBezTo>
                    <a:pt x="402" y="259"/>
                    <a:pt x="402" y="259"/>
                    <a:pt x="402" y="259"/>
                  </a:cubicBezTo>
                  <a:close/>
                  <a:moveTo>
                    <a:pt x="206" y="0"/>
                  </a:moveTo>
                  <a:cubicBezTo>
                    <a:pt x="170" y="9"/>
                    <a:pt x="134" y="18"/>
                    <a:pt x="99" y="36"/>
                  </a:cubicBezTo>
                  <a:cubicBezTo>
                    <a:pt x="90" y="45"/>
                    <a:pt x="72" y="54"/>
                    <a:pt x="63" y="62"/>
                  </a:cubicBezTo>
                  <a:cubicBezTo>
                    <a:pt x="36" y="89"/>
                    <a:pt x="18" y="116"/>
                    <a:pt x="9" y="152"/>
                  </a:cubicBezTo>
                  <a:cubicBezTo>
                    <a:pt x="9" y="161"/>
                    <a:pt x="9" y="161"/>
                    <a:pt x="9" y="161"/>
                  </a:cubicBezTo>
                  <a:cubicBezTo>
                    <a:pt x="0" y="170"/>
                    <a:pt x="0" y="178"/>
                    <a:pt x="0" y="187"/>
                  </a:cubicBezTo>
                  <a:cubicBezTo>
                    <a:pt x="0" y="196"/>
                    <a:pt x="0" y="205"/>
                    <a:pt x="0" y="214"/>
                  </a:cubicBezTo>
                  <a:lnTo>
                    <a:pt x="0" y="223"/>
                  </a:lnTo>
                  <a:cubicBezTo>
                    <a:pt x="0" y="223"/>
                    <a:pt x="0" y="232"/>
                    <a:pt x="0" y="232"/>
                  </a:cubicBezTo>
                  <a:cubicBezTo>
                    <a:pt x="0" y="241"/>
                    <a:pt x="0" y="268"/>
                    <a:pt x="9" y="286"/>
                  </a:cubicBezTo>
                  <a:lnTo>
                    <a:pt x="9" y="294"/>
                  </a:lnTo>
                  <a:cubicBezTo>
                    <a:pt x="18" y="312"/>
                    <a:pt x="18" y="330"/>
                    <a:pt x="27" y="348"/>
                  </a:cubicBezTo>
                  <a:cubicBezTo>
                    <a:pt x="36" y="357"/>
                    <a:pt x="45" y="366"/>
                    <a:pt x="45" y="375"/>
                  </a:cubicBezTo>
                  <a:cubicBezTo>
                    <a:pt x="63" y="393"/>
                    <a:pt x="81" y="410"/>
                    <a:pt x="107" y="428"/>
                  </a:cubicBezTo>
                  <a:cubicBezTo>
                    <a:pt x="125" y="428"/>
                    <a:pt x="134" y="437"/>
                    <a:pt x="152" y="446"/>
                  </a:cubicBezTo>
                  <a:lnTo>
                    <a:pt x="170" y="446"/>
                  </a:lnTo>
                  <a:cubicBezTo>
                    <a:pt x="197" y="455"/>
                    <a:pt x="223" y="455"/>
                    <a:pt x="250" y="455"/>
                  </a:cubicBezTo>
                  <a:cubicBezTo>
                    <a:pt x="277" y="455"/>
                    <a:pt x="304" y="446"/>
                    <a:pt x="330" y="428"/>
                  </a:cubicBezTo>
                  <a:cubicBezTo>
                    <a:pt x="357" y="419"/>
                    <a:pt x="375" y="401"/>
                    <a:pt x="384" y="375"/>
                  </a:cubicBezTo>
                  <a:cubicBezTo>
                    <a:pt x="402" y="357"/>
                    <a:pt x="420" y="330"/>
                    <a:pt x="420" y="303"/>
                  </a:cubicBezTo>
                  <a:cubicBezTo>
                    <a:pt x="429" y="286"/>
                    <a:pt x="429" y="268"/>
                    <a:pt x="429" y="250"/>
                  </a:cubicBezTo>
                  <a:cubicBezTo>
                    <a:pt x="429" y="214"/>
                    <a:pt x="420" y="178"/>
                    <a:pt x="402" y="152"/>
                  </a:cubicBezTo>
                  <a:cubicBezTo>
                    <a:pt x="400" y="149"/>
                    <a:pt x="399" y="146"/>
                    <a:pt x="397" y="143"/>
                  </a:cubicBezTo>
                  <a:lnTo>
                    <a:pt x="397" y="143"/>
                  </a:lnTo>
                  <a:cubicBezTo>
                    <a:pt x="394" y="130"/>
                    <a:pt x="389" y="117"/>
                    <a:pt x="384" y="107"/>
                  </a:cubicBezTo>
                  <a:cubicBezTo>
                    <a:pt x="366" y="80"/>
                    <a:pt x="348" y="62"/>
                    <a:pt x="330" y="45"/>
                  </a:cubicBezTo>
                  <a:cubicBezTo>
                    <a:pt x="313" y="27"/>
                    <a:pt x="286" y="18"/>
                    <a:pt x="259" y="9"/>
                  </a:cubicBezTo>
                  <a:cubicBezTo>
                    <a:pt x="241" y="9"/>
                    <a:pt x="223" y="9"/>
                    <a:pt x="206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" name="Google Shape;4902;p215"/>
            <p:cNvSpPr/>
            <p:nvPr/>
          </p:nvSpPr>
          <p:spPr>
            <a:xfrm>
              <a:off x="6165953" y="503278"/>
              <a:ext cx="51866" cy="55815"/>
            </a:xfrm>
            <a:custGeom>
              <a:avLst/>
              <a:gdLst/>
              <a:ahLst/>
              <a:cxnLst/>
              <a:rect l="l" t="t" r="r" b="b"/>
              <a:pathLst>
                <a:path w="696" h="749" extrusionOk="0">
                  <a:moveTo>
                    <a:pt x="371" y="0"/>
                  </a:moveTo>
                  <a:cubicBezTo>
                    <a:pt x="337" y="0"/>
                    <a:pt x="301" y="8"/>
                    <a:pt x="268" y="24"/>
                  </a:cubicBezTo>
                  <a:cubicBezTo>
                    <a:pt x="187" y="33"/>
                    <a:pt x="116" y="86"/>
                    <a:pt x="89" y="157"/>
                  </a:cubicBezTo>
                  <a:cubicBezTo>
                    <a:pt x="36" y="229"/>
                    <a:pt x="0" y="318"/>
                    <a:pt x="0" y="398"/>
                  </a:cubicBezTo>
                  <a:cubicBezTo>
                    <a:pt x="8" y="581"/>
                    <a:pt x="149" y="749"/>
                    <a:pt x="334" y="749"/>
                  </a:cubicBezTo>
                  <a:cubicBezTo>
                    <a:pt x="347" y="749"/>
                    <a:pt x="361" y="748"/>
                    <a:pt x="375" y="746"/>
                  </a:cubicBezTo>
                  <a:cubicBezTo>
                    <a:pt x="509" y="728"/>
                    <a:pt x="607" y="630"/>
                    <a:pt x="651" y="514"/>
                  </a:cubicBezTo>
                  <a:cubicBezTo>
                    <a:pt x="696" y="425"/>
                    <a:pt x="696" y="318"/>
                    <a:pt x="642" y="220"/>
                  </a:cubicBezTo>
                  <a:cubicBezTo>
                    <a:pt x="625" y="175"/>
                    <a:pt x="589" y="140"/>
                    <a:pt x="544" y="104"/>
                  </a:cubicBezTo>
                  <a:cubicBezTo>
                    <a:pt x="544" y="104"/>
                    <a:pt x="544" y="95"/>
                    <a:pt x="544" y="95"/>
                  </a:cubicBezTo>
                  <a:cubicBezTo>
                    <a:pt x="503" y="30"/>
                    <a:pt x="439" y="0"/>
                    <a:pt x="371" y="0"/>
                  </a:cubicBezTo>
                  <a:close/>
                </a:path>
              </a:pathLst>
            </a:custGeom>
            <a:solidFill>
              <a:srgbClr val="94949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" name="Google Shape;4903;p215"/>
            <p:cNvSpPr/>
            <p:nvPr/>
          </p:nvSpPr>
          <p:spPr>
            <a:xfrm>
              <a:off x="6152614" y="656565"/>
              <a:ext cx="173632" cy="295248"/>
            </a:xfrm>
            <a:custGeom>
              <a:avLst/>
              <a:gdLst/>
              <a:ahLst/>
              <a:cxnLst/>
              <a:rect l="l" t="t" r="r" b="b"/>
              <a:pathLst>
                <a:path w="2330" h="3962" extrusionOk="0">
                  <a:moveTo>
                    <a:pt x="2258" y="1"/>
                  </a:moveTo>
                  <a:cubicBezTo>
                    <a:pt x="1589" y="1339"/>
                    <a:pt x="830" y="2659"/>
                    <a:pt x="1" y="3917"/>
                  </a:cubicBezTo>
                  <a:lnTo>
                    <a:pt x="72" y="3962"/>
                  </a:lnTo>
                  <a:cubicBezTo>
                    <a:pt x="893" y="2704"/>
                    <a:pt x="1660" y="1383"/>
                    <a:pt x="2329" y="36"/>
                  </a:cubicBezTo>
                  <a:lnTo>
                    <a:pt x="225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" name="Google Shape;4904;p215"/>
            <p:cNvSpPr/>
            <p:nvPr/>
          </p:nvSpPr>
          <p:spPr>
            <a:xfrm>
              <a:off x="6298896" y="785559"/>
              <a:ext cx="35993" cy="117742"/>
            </a:xfrm>
            <a:custGeom>
              <a:avLst/>
              <a:gdLst/>
              <a:ahLst/>
              <a:cxnLst/>
              <a:rect l="l" t="t" r="r" b="b"/>
              <a:pathLst>
                <a:path w="483" h="1580" extrusionOk="0">
                  <a:moveTo>
                    <a:pt x="402" y="0"/>
                  </a:moveTo>
                  <a:lnTo>
                    <a:pt x="0" y="1561"/>
                  </a:lnTo>
                  <a:lnTo>
                    <a:pt x="81" y="1579"/>
                  </a:lnTo>
                  <a:lnTo>
                    <a:pt x="482" y="18"/>
                  </a:lnTo>
                  <a:lnTo>
                    <a:pt x="40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" name="Google Shape;4905;p215"/>
            <p:cNvSpPr/>
            <p:nvPr/>
          </p:nvSpPr>
          <p:spPr>
            <a:xfrm>
              <a:off x="5941873" y="1040788"/>
              <a:ext cx="26678" cy="113792"/>
            </a:xfrm>
            <a:custGeom>
              <a:avLst/>
              <a:gdLst/>
              <a:ahLst/>
              <a:cxnLst/>
              <a:rect l="l" t="t" r="r" b="b"/>
              <a:pathLst>
                <a:path w="358" h="1527" extrusionOk="0">
                  <a:moveTo>
                    <a:pt x="81" y="1"/>
                  </a:moveTo>
                  <a:lnTo>
                    <a:pt x="1" y="10"/>
                  </a:lnTo>
                  <a:lnTo>
                    <a:pt x="277" y="1526"/>
                  </a:lnTo>
                  <a:lnTo>
                    <a:pt x="358" y="1509"/>
                  </a:lnTo>
                  <a:lnTo>
                    <a:pt x="8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" name="Google Shape;4906;p215"/>
            <p:cNvSpPr/>
            <p:nvPr/>
          </p:nvSpPr>
          <p:spPr>
            <a:xfrm>
              <a:off x="5987777" y="657907"/>
              <a:ext cx="53207" cy="57902"/>
            </a:xfrm>
            <a:custGeom>
              <a:avLst/>
              <a:gdLst/>
              <a:ahLst/>
              <a:cxnLst/>
              <a:rect l="l" t="t" r="r" b="b"/>
              <a:pathLst>
                <a:path w="714" h="777" extrusionOk="0">
                  <a:moveTo>
                    <a:pt x="651" y="0"/>
                  </a:moveTo>
                  <a:cubicBezTo>
                    <a:pt x="446" y="241"/>
                    <a:pt x="223" y="491"/>
                    <a:pt x="0" y="723"/>
                  </a:cubicBezTo>
                  <a:lnTo>
                    <a:pt x="63" y="777"/>
                  </a:lnTo>
                  <a:cubicBezTo>
                    <a:pt x="286" y="545"/>
                    <a:pt x="509" y="295"/>
                    <a:pt x="714" y="54"/>
                  </a:cubicBezTo>
                  <a:lnTo>
                    <a:pt x="65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" name="Google Shape;4907;p215"/>
            <p:cNvSpPr/>
            <p:nvPr/>
          </p:nvSpPr>
          <p:spPr>
            <a:xfrm>
              <a:off x="6021683" y="710443"/>
              <a:ext cx="16692" cy="41284"/>
            </a:xfrm>
            <a:custGeom>
              <a:avLst/>
              <a:gdLst/>
              <a:ahLst/>
              <a:cxnLst/>
              <a:rect l="l" t="t" r="r" b="b"/>
              <a:pathLst>
                <a:path w="224" h="554" extrusionOk="0">
                  <a:moveTo>
                    <a:pt x="143" y="0"/>
                  </a:moveTo>
                  <a:cubicBezTo>
                    <a:pt x="63" y="170"/>
                    <a:pt x="18" y="357"/>
                    <a:pt x="0" y="544"/>
                  </a:cubicBezTo>
                  <a:lnTo>
                    <a:pt x="80" y="553"/>
                  </a:lnTo>
                  <a:cubicBezTo>
                    <a:pt x="98" y="375"/>
                    <a:pt x="143" y="196"/>
                    <a:pt x="223" y="36"/>
                  </a:cubicBezTo>
                  <a:lnTo>
                    <a:pt x="14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" name="Google Shape;4908;p215"/>
            <p:cNvSpPr/>
            <p:nvPr/>
          </p:nvSpPr>
          <p:spPr>
            <a:xfrm>
              <a:off x="6179218" y="1294080"/>
              <a:ext cx="43296" cy="28690"/>
            </a:xfrm>
            <a:custGeom>
              <a:avLst/>
              <a:gdLst/>
              <a:ahLst/>
              <a:cxnLst/>
              <a:rect l="l" t="t" r="r" b="b"/>
              <a:pathLst>
                <a:path w="581" h="385" extrusionOk="0">
                  <a:moveTo>
                    <a:pt x="45" y="1"/>
                  </a:moveTo>
                  <a:lnTo>
                    <a:pt x="0" y="72"/>
                  </a:lnTo>
                  <a:lnTo>
                    <a:pt x="545" y="384"/>
                  </a:lnTo>
                  <a:lnTo>
                    <a:pt x="580" y="313"/>
                  </a:lnTo>
                  <a:lnTo>
                    <a:pt x="4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" name="Google Shape;4909;p215"/>
            <p:cNvSpPr/>
            <p:nvPr/>
          </p:nvSpPr>
          <p:spPr>
            <a:xfrm>
              <a:off x="6106114" y="410576"/>
              <a:ext cx="47916" cy="41284"/>
            </a:xfrm>
            <a:custGeom>
              <a:avLst/>
              <a:gdLst/>
              <a:ahLst/>
              <a:cxnLst/>
              <a:rect l="l" t="t" r="r" b="b"/>
              <a:pathLst>
                <a:path w="643" h="554" extrusionOk="0">
                  <a:moveTo>
                    <a:pt x="54" y="1"/>
                  </a:moveTo>
                  <a:lnTo>
                    <a:pt x="0" y="54"/>
                  </a:lnTo>
                  <a:cubicBezTo>
                    <a:pt x="170" y="251"/>
                    <a:pt x="375" y="411"/>
                    <a:pt x="598" y="554"/>
                  </a:cubicBezTo>
                  <a:lnTo>
                    <a:pt x="642" y="483"/>
                  </a:lnTo>
                  <a:cubicBezTo>
                    <a:pt x="428" y="349"/>
                    <a:pt x="232" y="188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" name="Google Shape;4910;p215"/>
            <p:cNvSpPr/>
            <p:nvPr/>
          </p:nvSpPr>
          <p:spPr>
            <a:xfrm>
              <a:off x="6132717" y="360052"/>
              <a:ext cx="19301" cy="50599"/>
            </a:xfrm>
            <a:custGeom>
              <a:avLst/>
              <a:gdLst/>
              <a:ahLst/>
              <a:cxnLst/>
              <a:rect l="l" t="t" r="r" b="b"/>
              <a:pathLst>
                <a:path w="259" h="679" extrusionOk="0">
                  <a:moveTo>
                    <a:pt x="71" y="1"/>
                  </a:moveTo>
                  <a:lnTo>
                    <a:pt x="0" y="28"/>
                  </a:lnTo>
                  <a:cubicBezTo>
                    <a:pt x="62" y="242"/>
                    <a:pt x="125" y="456"/>
                    <a:pt x="178" y="679"/>
                  </a:cubicBezTo>
                  <a:lnTo>
                    <a:pt x="259" y="661"/>
                  </a:lnTo>
                  <a:cubicBezTo>
                    <a:pt x="205" y="438"/>
                    <a:pt x="143" y="215"/>
                    <a:pt x="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911" name="Google Shape;4911;p215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67AB78-EC43-4CC1-2512-6DD5AE5783BA}"/>
              </a:ext>
            </a:extLst>
          </p:cNvPr>
          <p:cNvSpPr txBox="1"/>
          <p:nvPr/>
        </p:nvSpPr>
        <p:spPr>
          <a:xfrm>
            <a:off x="-93824" y="121798"/>
            <a:ext cx="712261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PK" sz="2800" b="1" u="sng" dirty="0"/>
              <a:t>INTRODUCTION OF GROUP</a:t>
            </a:r>
          </a:p>
          <a:p>
            <a:endParaRPr lang="en-PK" sz="2800" dirty="0"/>
          </a:p>
          <a:p>
            <a:r>
              <a:rPr lang="en-PK" sz="2000" dirty="0"/>
              <a:t>Introduction: </a:t>
            </a:r>
            <a:r>
              <a:rPr lang="en-PK" sz="2000" dirty="0" err="1"/>
              <a:t>Tarikul</a:t>
            </a:r>
            <a:r>
              <a:rPr lang="en-PK" sz="2000" dirty="0"/>
              <a:t> Islam (2422390)</a:t>
            </a:r>
          </a:p>
          <a:p>
            <a:r>
              <a:rPr lang="en-PK" sz="2000" dirty="0"/>
              <a:t>Member 1: </a:t>
            </a:r>
            <a:r>
              <a:rPr lang="en-PK" sz="2000" dirty="0" err="1"/>
              <a:t>Kashyapkumar</a:t>
            </a:r>
            <a:r>
              <a:rPr lang="en-PK" sz="2000" dirty="0"/>
              <a:t> Jaiminkumar Kansara (2505251)</a:t>
            </a:r>
          </a:p>
          <a:p>
            <a:r>
              <a:rPr lang="en-PK" sz="2000" dirty="0"/>
              <a:t>Member 2: Bisma Amin (2435002)</a:t>
            </a:r>
          </a:p>
          <a:p>
            <a:r>
              <a:rPr lang="en-PK" sz="2000" dirty="0"/>
              <a:t>Member 3: Bilkis Begum (2432744)</a:t>
            </a:r>
          </a:p>
          <a:p>
            <a:r>
              <a:rPr lang="en-PK" sz="2000" dirty="0"/>
              <a:t>Member 4: </a:t>
            </a:r>
            <a:r>
              <a:rPr lang="en-PK" sz="2000" dirty="0" err="1"/>
              <a:t>Md.Al</a:t>
            </a:r>
            <a:r>
              <a:rPr lang="en-PK" sz="2000" dirty="0"/>
              <a:t> Zakariya (2511048)</a:t>
            </a:r>
          </a:p>
          <a:p>
            <a:endParaRPr lang="en-PK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B2C88EA-9C58-08AE-DAE6-323561A3EB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690"/>
    </mc:Choice>
    <mc:Fallback>
      <p:transition spd="slow" advTm="123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9" name="Google Shape;4939;p219"/>
          <p:cNvSpPr txBox="1">
            <a:spLocks noGrp="1"/>
          </p:cNvSpPr>
          <p:nvPr>
            <p:ph type="title"/>
          </p:nvPr>
        </p:nvSpPr>
        <p:spPr>
          <a:xfrm>
            <a:off x="3973500" y="2322300"/>
            <a:ext cx="10198800" cy="16836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Planning Model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40" name="Google Shape;4940;p219"/>
          <p:cNvSpPr txBox="1">
            <a:spLocks noGrp="1"/>
          </p:cNvSpPr>
          <p:nvPr>
            <p:ph type="subTitle" idx="1"/>
          </p:nvPr>
        </p:nvSpPr>
        <p:spPr>
          <a:xfrm>
            <a:off x="3487850" y="4771600"/>
            <a:ext cx="11103600" cy="846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Planning Model for Digital Health Intervention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941" name="Google Shape;4941;p219"/>
          <p:cNvGrpSpPr/>
          <p:nvPr/>
        </p:nvGrpSpPr>
        <p:grpSpPr>
          <a:xfrm>
            <a:off x="1336238" y="2755175"/>
            <a:ext cx="15626460" cy="6236419"/>
            <a:chOff x="668119" y="1377588"/>
            <a:chExt cx="7813230" cy="3118210"/>
          </a:xfrm>
        </p:grpSpPr>
        <p:grpSp>
          <p:nvGrpSpPr>
            <p:cNvPr id="4942" name="Google Shape;4942;p219"/>
            <p:cNvGrpSpPr/>
            <p:nvPr/>
          </p:nvGrpSpPr>
          <p:grpSpPr>
            <a:xfrm>
              <a:off x="2452121" y="3599850"/>
              <a:ext cx="4315764" cy="895948"/>
              <a:chOff x="4884216" y="2517989"/>
              <a:chExt cx="1927971" cy="400245"/>
            </a:xfrm>
          </p:grpSpPr>
          <p:sp>
            <p:nvSpPr>
              <p:cNvPr id="4943" name="Google Shape;4943;p219"/>
              <p:cNvSpPr/>
              <p:nvPr/>
            </p:nvSpPr>
            <p:spPr>
              <a:xfrm>
                <a:off x="5317846" y="2589751"/>
                <a:ext cx="43594" cy="22878"/>
              </a:xfrm>
              <a:custGeom>
                <a:avLst/>
                <a:gdLst/>
                <a:ahLst/>
                <a:cxnLst/>
                <a:rect l="l" t="t" r="r" b="b"/>
                <a:pathLst>
                  <a:path w="585" h="307" extrusionOk="0">
                    <a:moveTo>
                      <a:pt x="112" y="0"/>
                    </a:moveTo>
                    <a:cubicBezTo>
                      <a:pt x="6" y="0"/>
                      <a:pt x="1" y="135"/>
                      <a:pt x="96" y="161"/>
                    </a:cubicBezTo>
                    <a:lnTo>
                      <a:pt x="123" y="170"/>
                    </a:lnTo>
                    <a:cubicBezTo>
                      <a:pt x="74" y="220"/>
                      <a:pt x="115" y="306"/>
                      <a:pt x="198" y="306"/>
                    </a:cubicBezTo>
                    <a:cubicBezTo>
                      <a:pt x="205" y="306"/>
                      <a:pt x="213" y="306"/>
                      <a:pt x="221" y="304"/>
                    </a:cubicBezTo>
                    <a:cubicBezTo>
                      <a:pt x="274" y="295"/>
                      <a:pt x="319" y="268"/>
                      <a:pt x="364" y="242"/>
                    </a:cubicBezTo>
                    <a:cubicBezTo>
                      <a:pt x="381" y="251"/>
                      <a:pt x="408" y="260"/>
                      <a:pt x="426" y="268"/>
                    </a:cubicBezTo>
                    <a:cubicBezTo>
                      <a:pt x="437" y="272"/>
                      <a:pt x="448" y="274"/>
                      <a:pt x="459" y="274"/>
                    </a:cubicBezTo>
                    <a:cubicBezTo>
                      <a:pt x="551" y="274"/>
                      <a:pt x="584" y="140"/>
                      <a:pt x="480" y="108"/>
                    </a:cubicBezTo>
                    <a:cubicBezTo>
                      <a:pt x="480" y="108"/>
                      <a:pt x="471" y="99"/>
                      <a:pt x="471" y="99"/>
                    </a:cubicBezTo>
                    <a:cubicBezTo>
                      <a:pt x="480" y="54"/>
                      <a:pt x="444" y="19"/>
                      <a:pt x="373" y="10"/>
                    </a:cubicBezTo>
                    <a:lnTo>
                      <a:pt x="123" y="1"/>
                    </a:lnTo>
                    <a:cubicBezTo>
                      <a:pt x="119" y="1"/>
                      <a:pt x="116" y="0"/>
                      <a:pt x="11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4" name="Google Shape;4944;p219"/>
              <p:cNvSpPr/>
              <p:nvPr/>
            </p:nvSpPr>
            <p:spPr>
              <a:xfrm>
                <a:off x="5237215" y="2611586"/>
                <a:ext cx="54549" cy="23474"/>
              </a:xfrm>
              <a:custGeom>
                <a:avLst/>
                <a:gdLst/>
                <a:ahLst/>
                <a:cxnLst/>
                <a:rect l="l" t="t" r="r" b="b"/>
                <a:pathLst>
                  <a:path w="732" h="315" extrusionOk="0">
                    <a:moveTo>
                      <a:pt x="478" y="0"/>
                    </a:moveTo>
                    <a:cubicBezTo>
                      <a:pt x="453" y="0"/>
                      <a:pt x="429" y="7"/>
                      <a:pt x="411" y="20"/>
                    </a:cubicBezTo>
                    <a:lnTo>
                      <a:pt x="393" y="20"/>
                    </a:lnTo>
                    <a:cubicBezTo>
                      <a:pt x="339" y="20"/>
                      <a:pt x="304" y="56"/>
                      <a:pt x="304" y="91"/>
                    </a:cubicBezTo>
                    <a:cubicBezTo>
                      <a:pt x="232" y="91"/>
                      <a:pt x="170" y="100"/>
                      <a:pt x="107" y="118"/>
                    </a:cubicBezTo>
                    <a:cubicBezTo>
                      <a:pt x="45" y="145"/>
                      <a:pt x="0" y="216"/>
                      <a:pt x="63" y="261"/>
                    </a:cubicBezTo>
                    <a:cubicBezTo>
                      <a:pt x="123" y="298"/>
                      <a:pt x="191" y="314"/>
                      <a:pt x="256" y="314"/>
                    </a:cubicBezTo>
                    <a:cubicBezTo>
                      <a:pt x="366" y="314"/>
                      <a:pt x="471" y="268"/>
                      <a:pt x="527" y="190"/>
                    </a:cubicBezTo>
                    <a:lnTo>
                      <a:pt x="598" y="190"/>
                    </a:lnTo>
                    <a:cubicBezTo>
                      <a:pt x="732" y="190"/>
                      <a:pt x="732" y="20"/>
                      <a:pt x="598" y="20"/>
                    </a:cubicBezTo>
                    <a:lnTo>
                      <a:pt x="545" y="20"/>
                    </a:lnTo>
                    <a:cubicBezTo>
                      <a:pt x="527" y="7"/>
                      <a:pt x="502" y="0"/>
                      <a:pt x="4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5" name="Google Shape;4945;p219"/>
              <p:cNvSpPr/>
              <p:nvPr/>
            </p:nvSpPr>
            <p:spPr>
              <a:xfrm>
                <a:off x="5196155" y="2587143"/>
                <a:ext cx="50599" cy="22058"/>
              </a:xfrm>
              <a:custGeom>
                <a:avLst/>
                <a:gdLst/>
                <a:ahLst/>
                <a:cxnLst/>
                <a:rect l="l" t="t" r="r" b="b"/>
                <a:pathLst>
                  <a:path w="679" h="296" extrusionOk="0">
                    <a:moveTo>
                      <a:pt x="435" y="0"/>
                    </a:moveTo>
                    <a:cubicBezTo>
                      <a:pt x="366" y="0"/>
                      <a:pt x="314" y="63"/>
                      <a:pt x="328" y="107"/>
                    </a:cubicBezTo>
                    <a:cubicBezTo>
                      <a:pt x="266" y="80"/>
                      <a:pt x="195" y="63"/>
                      <a:pt x="114" y="63"/>
                    </a:cubicBezTo>
                    <a:cubicBezTo>
                      <a:pt x="110" y="62"/>
                      <a:pt x="106" y="62"/>
                      <a:pt x="102" y="62"/>
                    </a:cubicBezTo>
                    <a:cubicBezTo>
                      <a:pt x="30" y="62"/>
                      <a:pt x="0" y="137"/>
                      <a:pt x="34" y="188"/>
                    </a:cubicBezTo>
                    <a:cubicBezTo>
                      <a:pt x="75" y="262"/>
                      <a:pt x="162" y="295"/>
                      <a:pt x="252" y="295"/>
                    </a:cubicBezTo>
                    <a:cubicBezTo>
                      <a:pt x="280" y="295"/>
                      <a:pt x="309" y="292"/>
                      <a:pt x="337" y="286"/>
                    </a:cubicBezTo>
                    <a:cubicBezTo>
                      <a:pt x="400" y="277"/>
                      <a:pt x="444" y="214"/>
                      <a:pt x="418" y="170"/>
                    </a:cubicBezTo>
                    <a:lnTo>
                      <a:pt x="418" y="170"/>
                    </a:lnTo>
                    <a:cubicBezTo>
                      <a:pt x="435" y="179"/>
                      <a:pt x="462" y="188"/>
                      <a:pt x="480" y="196"/>
                    </a:cubicBezTo>
                    <a:cubicBezTo>
                      <a:pt x="495" y="202"/>
                      <a:pt x="510" y="205"/>
                      <a:pt x="525" y="205"/>
                    </a:cubicBezTo>
                    <a:cubicBezTo>
                      <a:pt x="618" y="205"/>
                      <a:pt x="679" y="92"/>
                      <a:pt x="578" y="54"/>
                    </a:cubicBezTo>
                    <a:cubicBezTo>
                      <a:pt x="542" y="36"/>
                      <a:pt x="507" y="27"/>
                      <a:pt x="480" y="9"/>
                    </a:cubicBezTo>
                    <a:cubicBezTo>
                      <a:pt x="465" y="3"/>
                      <a:pt x="450" y="0"/>
                      <a:pt x="4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6" name="Google Shape;4946;p219"/>
              <p:cNvSpPr/>
              <p:nvPr/>
            </p:nvSpPr>
            <p:spPr>
              <a:xfrm>
                <a:off x="5210686" y="2645418"/>
                <a:ext cx="39645" cy="18779"/>
              </a:xfrm>
              <a:custGeom>
                <a:avLst/>
                <a:gdLst/>
                <a:ahLst/>
                <a:cxnLst/>
                <a:rect l="l" t="t" r="r" b="b"/>
                <a:pathLst>
                  <a:path w="532" h="252" extrusionOk="0">
                    <a:moveTo>
                      <a:pt x="142" y="0"/>
                    </a:moveTo>
                    <a:cubicBezTo>
                      <a:pt x="37" y="0"/>
                      <a:pt x="0" y="139"/>
                      <a:pt x="116" y="164"/>
                    </a:cubicBezTo>
                    <a:cubicBezTo>
                      <a:pt x="151" y="173"/>
                      <a:pt x="187" y="182"/>
                      <a:pt x="205" y="208"/>
                    </a:cubicBezTo>
                    <a:cubicBezTo>
                      <a:pt x="224" y="235"/>
                      <a:pt x="263" y="251"/>
                      <a:pt x="300" y="251"/>
                    </a:cubicBezTo>
                    <a:cubicBezTo>
                      <a:pt x="313" y="251"/>
                      <a:pt x="327" y="249"/>
                      <a:pt x="339" y="244"/>
                    </a:cubicBezTo>
                    <a:cubicBezTo>
                      <a:pt x="356" y="235"/>
                      <a:pt x="365" y="226"/>
                      <a:pt x="374" y="208"/>
                    </a:cubicBezTo>
                    <a:cubicBezTo>
                      <a:pt x="378" y="209"/>
                      <a:pt x="381" y="209"/>
                      <a:pt x="385" y="209"/>
                    </a:cubicBezTo>
                    <a:cubicBezTo>
                      <a:pt x="493" y="209"/>
                      <a:pt x="531" y="74"/>
                      <a:pt x="410" y="48"/>
                    </a:cubicBezTo>
                    <a:cubicBezTo>
                      <a:pt x="330" y="30"/>
                      <a:pt x="249" y="21"/>
                      <a:pt x="169" y="3"/>
                    </a:cubicBezTo>
                    <a:cubicBezTo>
                      <a:pt x="159" y="1"/>
                      <a:pt x="150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7" name="Google Shape;4947;p219"/>
              <p:cNvSpPr/>
              <p:nvPr/>
            </p:nvSpPr>
            <p:spPr>
              <a:xfrm>
                <a:off x="5705720" y="2789091"/>
                <a:ext cx="39868" cy="19077"/>
              </a:xfrm>
              <a:custGeom>
                <a:avLst/>
                <a:gdLst/>
                <a:ahLst/>
                <a:cxnLst/>
                <a:rect l="l" t="t" r="r" b="b"/>
                <a:pathLst>
                  <a:path w="535" h="256" extrusionOk="0">
                    <a:moveTo>
                      <a:pt x="152" y="1"/>
                    </a:moveTo>
                    <a:cubicBezTo>
                      <a:pt x="42" y="1"/>
                      <a:pt x="1" y="137"/>
                      <a:pt x="119" y="163"/>
                    </a:cubicBezTo>
                    <a:cubicBezTo>
                      <a:pt x="154" y="172"/>
                      <a:pt x="190" y="189"/>
                      <a:pt x="208" y="216"/>
                    </a:cubicBezTo>
                    <a:cubicBezTo>
                      <a:pt x="226" y="240"/>
                      <a:pt x="259" y="256"/>
                      <a:pt x="293" y="256"/>
                    </a:cubicBezTo>
                    <a:cubicBezTo>
                      <a:pt x="310" y="256"/>
                      <a:pt x="327" y="252"/>
                      <a:pt x="342" y="243"/>
                    </a:cubicBezTo>
                    <a:cubicBezTo>
                      <a:pt x="360" y="234"/>
                      <a:pt x="368" y="225"/>
                      <a:pt x="377" y="207"/>
                    </a:cubicBezTo>
                    <a:cubicBezTo>
                      <a:pt x="381" y="208"/>
                      <a:pt x="384" y="208"/>
                      <a:pt x="388" y="208"/>
                    </a:cubicBezTo>
                    <a:cubicBezTo>
                      <a:pt x="496" y="208"/>
                      <a:pt x="534" y="73"/>
                      <a:pt x="413" y="47"/>
                    </a:cubicBezTo>
                    <a:cubicBezTo>
                      <a:pt x="333" y="38"/>
                      <a:pt x="252" y="20"/>
                      <a:pt x="172" y="2"/>
                    </a:cubicBezTo>
                    <a:cubicBezTo>
                      <a:pt x="165" y="1"/>
                      <a:pt x="159" y="1"/>
                      <a:pt x="1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8" name="Google Shape;4948;p219"/>
              <p:cNvSpPr/>
              <p:nvPr/>
            </p:nvSpPr>
            <p:spPr>
              <a:xfrm>
                <a:off x="5260689" y="2644672"/>
                <a:ext cx="63715" cy="47544"/>
              </a:xfrm>
              <a:custGeom>
                <a:avLst/>
                <a:gdLst/>
                <a:ahLst/>
                <a:cxnLst/>
                <a:rect l="l" t="t" r="r" b="b"/>
                <a:pathLst>
                  <a:path w="855" h="638" extrusionOk="0">
                    <a:moveTo>
                      <a:pt x="702" y="1"/>
                    </a:moveTo>
                    <a:cubicBezTo>
                      <a:pt x="645" y="1"/>
                      <a:pt x="605" y="47"/>
                      <a:pt x="613" y="94"/>
                    </a:cubicBezTo>
                    <a:lnTo>
                      <a:pt x="595" y="94"/>
                    </a:lnTo>
                    <a:cubicBezTo>
                      <a:pt x="591" y="93"/>
                      <a:pt x="587" y="92"/>
                      <a:pt x="583" y="92"/>
                    </a:cubicBezTo>
                    <a:cubicBezTo>
                      <a:pt x="542" y="92"/>
                      <a:pt x="497" y="133"/>
                      <a:pt x="497" y="174"/>
                    </a:cubicBezTo>
                    <a:cubicBezTo>
                      <a:pt x="497" y="201"/>
                      <a:pt x="515" y="218"/>
                      <a:pt x="533" y="227"/>
                    </a:cubicBezTo>
                    <a:cubicBezTo>
                      <a:pt x="515" y="218"/>
                      <a:pt x="506" y="218"/>
                      <a:pt x="497" y="209"/>
                    </a:cubicBezTo>
                    <a:cubicBezTo>
                      <a:pt x="488" y="174"/>
                      <a:pt x="462" y="147"/>
                      <a:pt x="408" y="147"/>
                    </a:cubicBezTo>
                    <a:lnTo>
                      <a:pt x="283" y="147"/>
                    </a:lnTo>
                    <a:cubicBezTo>
                      <a:pt x="271" y="147"/>
                      <a:pt x="255" y="143"/>
                      <a:pt x="241" y="143"/>
                    </a:cubicBezTo>
                    <a:cubicBezTo>
                      <a:pt x="234" y="143"/>
                      <a:pt x="227" y="144"/>
                      <a:pt x="221" y="147"/>
                    </a:cubicBezTo>
                    <a:cubicBezTo>
                      <a:pt x="176" y="147"/>
                      <a:pt x="140" y="174"/>
                      <a:pt x="131" y="209"/>
                    </a:cubicBezTo>
                    <a:lnTo>
                      <a:pt x="123" y="209"/>
                    </a:lnTo>
                    <a:cubicBezTo>
                      <a:pt x="119" y="209"/>
                      <a:pt x="115" y="209"/>
                      <a:pt x="112" y="209"/>
                    </a:cubicBezTo>
                    <a:cubicBezTo>
                      <a:pt x="6" y="209"/>
                      <a:pt x="1" y="336"/>
                      <a:pt x="96" y="370"/>
                    </a:cubicBezTo>
                    <a:cubicBezTo>
                      <a:pt x="149" y="388"/>
                      <a:pt x="194" y="397"/>
                      <a:pt x="247" y="406"/>
                    </a:cubicBezTo>
                    <a:cubicBezTo>
                      <a:pt x="176" y="450"/>
                      <a:pt x="212" y="548"/>
                      <a:pt x="310" y="548"/>
                    </a:cubicBezTo>
                    <a:cubicBezTo>
                      <a:pt x="363" y="557"/>
                      <a:pt x="408" y="575"/>
                      <a:pt x="453" y="611"/>
                    </a:cubicBezTo>
                    <a:cubicBezTo>
                      <a:pt x="470" y="629"/>
                      <a:pt x="495" y="638"/>
                      <a:pt x="519" y="638"/>
                    </a:cubicBezTo>
                    <a:cubicBezTo>
                      <a:pt x="544" y="638"/>
                      <a:pt x="569" y="629"/>
                      <a:pt x="586" y="611"/>
                    </a:cubicBezTo>
                    <a:cubicBezTo>
                      <a:pt x="631" y="575"/>
                      <a:pt x="622" y="531"/>
                      <a:pt x="586" y="495"/>
                    </a:cubicBezTo>
                    <a:cubicBezTo>
                      <a:pt x="569" y="477"/>
                      <a:pt x="551" y="459"/>
                      <a:pt x="524" y="441"/>
                    </a:cubicBezTo>
                    <a:cubicBezTo>
                      <a:pt x="506" y="424"/>
                      <a:pt x="488" y="406"/>
                      <a:pt x="462" y="397"/>
                    </a:cubicBezTo>
                    <a:cubicBezTo>
                      <a:pt x="479" y="397"/>
                      <a:pt x="497" y="397"/>
                      <a:pt x="515" y="388"/>
                    </a:cubicBezTo>
                    <a:cubicBezTo>
                      <a:pt x="586" y="379"/>
                      <a:pt x="604" y="299"/>
                      <a:pt x="560" y="254"/>
                    </a:cubicBezTo>
                    <a:cubicBezTo>
                      <a:pt x="556" y="250"/>
                      <a:pt x="551" y="246"/>
                      <a:pt x="547" y="243"/>
                    </a:cubicBezTo>
                    <a:lnTo>
                      <a:pt x="547" y="243"/>
                    </a:lnTo>
                    <a:cubicBezTo>
                      <a:pt x="563" y="249"/>
                      <a:pt x="582" y="254"/>
                      <a:pt x="595" y="254"/>
                    </a:cubicBezTo>
                    <a:cubicBezTo>
                      <a:pt x="609" y="255"/>
                      <a:pt x="623" y="256"/>
                      <a:pt x="637" y="256"/>
                    </a:cubicBezTo>
                    <a:cubicBezTo>
                      <a:pt x="714" y="256"/>
                      <a:pt x="790" y="234"/>
                      <a:pt x="827" y="174"/>
                    </a:cubicBezTo>
                    <a:cubicBezTo>
                      <a:pt x="854" y="102"/>
                      <a:pt x="818" y="22"/>
                      <a:pt x="729" y="4"/>
                    </a:cubicBezTo>
                    <a:cubicBezTo>
                      <a:pt x="720" y="2"/>
                      <a:pt x="710" y="1"/>
                      <a:pt x="70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9" name="Google Shape;4949;p219"/>
              <p:cNvSpPr/>
              <p:nvPr/>
            </p:nvSpPr>
            <p:spPr>
              <a:xfrm>
                <a:off x="5411368" y="2609723"/>
                <a:ext cx="34652" cy="16022"/>
              </a:xfrm>
              <a:custGeom>
                <a:avLst/>
                <a:gdLst/>
                <a:ahLst/>
                <a:cxnLst/>
                <a:rect l="l" t="t" r="r" b="b"/>
                <a:pathLst>
                  <a:path w="465" h="215" extrusionOk="0">
                    <a:moveTo>
                      <a:pt x="126" y="0"/>
                    </a:moveTo>
                    <a:cubicBezTo>
                      <a:pt x="36" y="0"/>
                      <a:pt x="1" y="90"/>
                      <a:pt x="54" y="143"/>
                    </a:cubicBezTo>
                    <a:cubicBezTo>
                      <a:pt x="109" y="192"/>
                      <a:pt x="179" y="215"/>
                      <a:pt x="253" y="215"/>
                    </a:cubicBezTo>
                    <a:cubicBezTo>
                      <a:pt x="300" y="215"/>
                      <a:pt x="348" y="205"/>
                      <a:pt x="393" y="188"/>
                    </a:cubicBezTo>
                    <a:cubicBezTo>
                      <a:pt x="420" y="179"/>
                      <a:pt x="438" y="152"/>
                      <a:pt x="438" y="125"/>
                    </a:cubicBezTo>
                    <a:cubicBezTo>
                      <a:pt x="465" y="72"/>
                      <a:pt x="438" y="0"/>
                      <a:pt x="3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0" name="Google Shape;4950;p219"/>
              <p:cNvSpPr/>
              <p:nvPr/>
            </p:nvSpPr>
            <p:spPr>
              <a:xfrm>
                <a:off x="5397432" y="2660321"/>
                <a:ext cx="31298" cy="21387"/>
              </a:xfrm>
              <a:custGeom>
                <a:avLst/>
                <a:gdLst/>
                <a:ahLst/>
                <a:cxnLst/>
                <a:rect l="l" t="t" r="r" b="b"/>
                <a:pathLst>
                  <a:path w="420" h="287" extrusionOk="0">
                    <a:moveTo>
                      <a:pt x="322" y="0"/>
                    </a:moveTo>
                    <a:cubicBezTo>
                      <a:pt x="287" y="0"/>
                      <a:pt x="251" y="14"/>
                      <a:pt x="232" y="44"/>
                    </a:cubicBezTo>
                    <a:cubicBezTo>
                      <a:pt x="214" y="53"/>
                      <a:pt x="206" y="53"/>
                      <a:pt x="197" y="62"/>
                    </a:cubicBezTo>
                    <a:lnTo>
                      <a:pt x="134" y="53"/>
                    </a:lnTo>
                    <a:cubicBezTo>
                      <a:pt x="127" y="51"/>
                      <a:pt x="119" y="51"/>
                      <a:pt x="111" y="51"/>
                    </a:cubicBezTo>
                    <a:cubicBezTo>
                      <a:pt x="72" y="51"/>
                      <a:pt x="33" y="68"/>
                      <a:pt x="18" y="98"/>
                    </a:cubicBezTo>
                    <a:cubicBezTo>
                      <a:pt x="0" y="142"/>
                      <a:pt x="18" y="178"/>
                      <a:pt x="63" y="205"/>
                    </a:cubicBezTo>
                    <a:cubicBezTo>
                      <a:pt x="125" y="249"/>
                      <a:pt x="206" y="276"/>
                      <a:pt x="286" y="285"/>
                    </a:cubicBezTo>
                    <a:cubicBezTo>
                      <a:pt x="294" y="286"/>
                      <a:pt x="301" y="287"/>
                      <a:pt x="309" y="287"/>
                    </a:cubicBezTo>
                    <a:cubicBezTo>
                      <a:pt x="361" y="287"/>
                      <a:pt x="403" y="259"/>
                      <a:pt x="411" y="205"/>
                    </a:cubicBezTo>
                    <a:cubicBezTo>
                      <a:pt x="411" y="160"/>
                      <a:pt x="411" y="124"/>
                      <a:pt x="420" y="80"/>
                    </a:cubicBezTo>
                    <a:cubicBezTo>
                      <a:pt x="420" y="28"/>
                      <a:pt x="371" y="0"/>
                      <a:pt x="3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1" name="Google Shape;4951;p219"/>
              <p:cNvSpPr/>
              <p:nvPr/>
            </p:nvSpPr>
            <p:spPr>
              <a:xfrm>
                <a:off x="5472623" y="2668146"/>
                <a:ext cx="28616" cy="20940"/>
              </a:xfrm>
              <a:custGeom>
                <a:avLst/>
                <a:gdLst/>
                <a:ahLst/>
                <a:cxnLst/>
                <a:rect l="l" t="t" r="r" b="b"/>
                <a:pathLst>
                  <a:path w="384" h="281" extrusionOk="0">
                    <a:moveTo>
                      <a:pt x="155" y="1"/>
                    </a:moveTo>
                    <a:cubicBezTo>
                      <a:pt x="57" y="1"/>
                      <a:pt x="1" y="94"/>
                      <a:pt x="35" y="171"/>
                    </a:cubicBezTo>
                    <a:cubicBezTo>
                      <a:pt x="58" y="255"/>
                      <a:pt x="152" y="280"/>
                      <a:pt x="241" y="280"/>
                    </a:cubicBezTo>
                    <a:cubicBezTo>
                      <a:pt x="256" y="280"/>
                      <a:pt x="271" y="279"/>
                      <a:pt x="285" y="278"/>
                    </a:cubicBezTo>
                    <a:cubicBezTo>
                      <a:pt x="338" y="269"/>
                      <a:pt x="383" y="242"/>
                      <a:pt x="383" y="198"/>
                    </a:cubicBezTo>
                    <a:cubicBezTo>
                      <a:pt x="383" y="153"/>
                      <a:pt x="338" y="109"/>
                      <a:pt x="285" y="109"/>
                    </a:cubicBezTo>
                    <a:cubicBezTo>
                      <a:pt x="276" y="109"/>
                      <a:pt x="267" y="109"/>
                      <a:pt x="258" y="118"/>
                    </a:cubicBezTo>
                    <a:cubicBezTo>
                      <a:pt x="285" y="64"/>
                      <a:pt x="249" y="2"/>
                      <a:pt x="169" y="2"/>
                    </a:cubicBezTo>
                    <a:cubicBezTo>
                      <a:pt x="164" y="1"/>
                      <a:pt x="160" y="1"/>
                      <a:pt x="1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2" name="Google Shape;4952;p219"/>
              <p:cNvSpPr/>
              <p:nvPr/>
            </p:nvSpPr>
            <p:spPr>
              <a:xfrm>
                <a:off x="5332302" y="2673139"/>
                <a:ext cx="30106" cy="18555"/>
              </a:xfrm>
              <a:custGeom>
                <a:avLst/>
                <a:gdLst/>
                <a:ahLst/>
                <a:cxnLst/>
                <a:rect l="l" t="t" r="r" b="b"/>
                <a:pathLst>
                  <a:path w="404" h="249" extrusionOk="0">
                    <a:moveTo>
                      <a:pt x="164" y="0"/>
                    </a:moveTo>
                    <a:cubicBezTo>
                      <a:pt x="148" y="0"/>
                      <a:pt x="132" y="2"/>
                      <a:pt x="116" y="6"/>
                    </a:cubicBezTo>
                    <a:cubicBezTo>
                      <a:pt x="54" y="15"/>
                      <a:pt x="9" y="59"/>
                      <a:pt x="0" y="113"/>
                    </a:cubicBezTo>
                    <a:cubicBezTo>
                      <a:pt x="0" y="190"/>
                      <a:pt x="70" y="249"/>
                      <a:pt x="145" y="249"/>
                    </a:cubicBezTo>
                    <a:cubicBezTo>
                      <a:pt x="174" y="249"/>
                      <a:pt x="205" y="240"/>
                      <a:pt x="232" y="220"/>
                    </a:cubicBezTo>
                    <a:cubicBezTo>
                      <a:pt x="241" y="211"/>
                      <a:pt x="241" y="202"/>
                      <a:pt x="250" y="193"/>
                    </a:cubicBezTo>
                    <a:cubicBezTo>
                      <a:pt x="256" y="194"/>
                      <a:pt x="262" y="195"/>
                      <a:pt x="267" y="195"/>
                    </a:cubicBezTo>
                    <a:cubicBezTo>
                      <a:pt x="348" y="195"/>
                      <a:pt x="404" y="83"/>
                      <a:pt x="312" y="42"/>
                    </a:cubicBezTo>
                    <a:cubicBezTo>
                      <a:pt x="271" y="21"/>
                      <a:pt x="219" y="0"/>
                      <a:pt x="16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3" name="Google Shape;4953;p219"/>
              <p:cNvSpPr/>
              <p:nvPr/>
            </p:nvSpPr>
            <p:spPr>
              <a:xfrm>
                <a:off x="5487154" y="2574848"/>
                <a:ext cx="26678" cy="18779"/>
              </a:xfrm>
              <a:custGeom>
                <a:avLst/>
                <a:gdLst/>
                <a:ahLst/>
                <a:cxnLst/>
                <a:rect l="l" t="t" r="r" b="b"/>
                <a:pathLst>
                  <a:path w="358" h="252" extrusionOk="0">
                    <a:moveTo>
                      <a:pt x="199" y="1"/>
                    </a:moveTo>
                    <a:cubicBezTo>
                      <a:pt x="183" y="1"/>
                      <a:pt x="167" y="5"/>
                      <a:pt x="152" y="14"/>
                    </a:cubicBezTo>
                    <a:cubicBezTo>
                      <a:pt x="72" y="58"/>
                      <a:pt x="1" y="147"/>
                      <a:pt x="90" y="219"/>
                    </a:cubicBezTo>
                    <a:cubicBezTo>
                      <a:pt x="117" y="242"/>
                      <a:pt x="147" y="252"/>
                      <a:pt x="177" y="252"/>
                    </a:cubicBezTo>
                    <a:cubicBezTo>
                      <a:pt x="215" y="252"/>
                      <a:pt x="252" y="235"/>
                      <a:pt x="277" y="210"/>
                    </a:cubicBezTo>
                    <a:cubicBezTo>
                      <a:pt x="286" y="210"/>
                      <a:pt x="286" y="210"/>
                      <a:pt x="295" y="201"/>
                    </a:cubicBezTo>
                    <a:cubicBezTo>
                      <a:pt x="340" y="183"/>
                      <a:pt x="358" y="129"/>
                      <a:pt x="331" y="94"/>
                    </a:cubicBezTo>
                    <a:lnTo>
                      <a:pt x="286" y="40"/>
                    </a:lnTo>
                    <a:cubicBezTo>
                      <a:pt x="262" y="16"/>
                      <a:pt x="231" y="1"/>
                      <a:pt x="1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4" name="Google Shape;4954;p219"/>
              <p:cNvSpPr/>
              <p:nvPr/>
            </p:nvSpPr>
            <p:spPr>
              <a:xfrm>
                <a:off x="5401382" y="2558528"/>
                <a:ext cx="35993" cy="18332"/>
              </a:xfrm>
              <a:custGeom>
                <a:avLst/>
                <a:gdLst/>
                <a:ahLst/>
                <a:cxnLst/>
                <a:rect l="l" t="t" r="r" b="b"/>
                <a:pathLst>
                  <a:path w="483" h="246" extrusionOk="0">
                    <a:moveTo>
                      <a:pt x="228" y="0"/>
                    </a:moveTo>
                    <a:cubicBezTo>
                      <a:pt x="171" y="0"/>
                      <a:pt x="113" y="15"/>
                      <a:pt x="63" y="45"/>
                    </a:cubicBezTo>
                    <a:cubicBezTo>
                      <a:pt x="19" y="72"/>
                      <a:pt x="1" y="117"/>
                      <a:pt x="28" y="161"/>
                    </a:cubicBezTo>
                    <a:cubicBezTo>
                      <a:pt x="45" y="170"/>
                      <a:pt x="63" y="179"/>
                      <a:pt x="81" y="188"/>
                    </a:cubicBezTo>
                    <a:cubicBezTo>
                      <a:pt x="90" y="206"/>
                      <a:pt x="108" y="224"/>
                      <a:pt x="144" y="233"/>
                    </a:cubicBezTo>
                    <a:cubicBezTo>
                      <a:pt x="173" y="241"/>
                      <a:pt x="204" y="245"/>
                      <a:pt x="235" y="245"/>
                    </a:cubicBezTo>
                    <a:cubicBezTo>
                      <a:pt x="297" y="245"/>
                      <a:pt x="361" y="230"/>
                      <a:pt x="420" y="206"/>
                    </a:cubicBezTo>
                    <a:cubicBezTo>
                      <a:pt x="474" y="179"/>
                      <a:pt x="483" y="108"/>
                      <a:pt x="438" y="72"/>
                    </a:cubicBezTo>
                    <a:cubicBezTo>
                      <a:pt x="382" y="26"/>
                      <a:pt x="305" y="0"/>
                      <a:pt x="2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5" name="Google Shape;4955;p219"/>
              <p:cNvSpPr/>
              <p:nvPr/>
            </p:nvSpPr>
            <p:spPr>
              <a:xfrm>
                <a:off x="5137508" y="2583119"/>
                <a:ext cx="44563" cy="19524"/>
              </a:xfrm>
              <a:custGeom>
                <a:avLst/>
                <a:gdLst/>
                <a:ahLst/>
                <a:cxnLst/>
                <a:rect l="l" t="t" r="r" b="b"/>
                <a:pathLst>
                  <a:path w="598" h="262" extrusionOk="0">
                    <a:moveTo>
                      <a:pt x="134" y="1"/>
                    </a:moveTo>
                    <a:cubicBezTo>
                      <a:pt x="45" y="1"/>
                      <a:pt x="0" y="126"/>
                      <a:pt x="89" y="161"/>
                    </a:cubicBezTo>
                    <a:cubicBezTo>
                      <a:pt x="143" y="179"/>
                      <a:pt x="205" y="215"/>
                      <a:pt x="268" y="233"/>
                    </a:cubicBezTo>
                    <a:cubicBezTo>
                      <a:pt x="330" y="250"/>
                      <a:pt x="402" y="250"/>
                      <a:pt x="455" y="259"/>
                    </a:cubicBezTo>
                    <a:cubicBezTo>
                      <a:pt x="464" y="261"/>
                      <a:pt x="473" y="262"/>
                      <a:pt x="481" y="262"/>
                    </a:cubicBezTo>
                    <a:cubicBezTo>
                      <a:pt x="525" y="262"/>
                      <a:pt x="565" y="242"/>
                      <a:pt x="580" y="197"/>
                    </a:cubicBezTo>
                    <a:cubicBezTo>
                      <a:pt x="598" y="161"/>
                      <a:pt x="562" y="108"/>
                      <a:pt x="509" y="99"/>
                    </a:cubicBezTo>
                    <a:cubicBezTo>
                      <a:pt x="482" y="99"/>
                      <a:pt x="455" y="90"/>
                      <a:pt x="428" y="90"/>
                    </a:cubicBezTo>
                    <a:cubicBezTo>
                      <a:pt x="420" y="54"/>
                      <a:pt x="393" y="10"/>
                      <a:pt x="330" y="10"/>
                    </a:cubicBezTo>
                    <a:lnTo>
                      <a:pt x="13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6" name="Google Shape;4956;p219"/>
              <p:cNvSpPr/>
              <p:nvPr/>
            </p:nvSpPr>
            <p:spPr>
              <a:xfrm>
                <a:off x="5762355" y="2679547"/>
                <a:ext cx="43967" cy="18854"/>
              </a:xfrm>
              <a:custGeom>
                <a:avLst/>
                <a:gdLst/>
                <a:ahLst/>
                <a:cxnLst/>
                <a:rect l="l" t="t" r="r" b="b"/>
                <a:pathLst>
                  <a:path w="590" h="253" extrusionOk="0">
                    <a:moveTo>
                      <a:pt x="135" y="0"/>
                    </a:moveTo>
                    <a:cubicBezTo>
                      <a:pt x="46" y="0"/>
                      <a:pt x="1" y="116"/>
                      <a:pt x="90" y="152"/>
                    </a:cubicBezTo>
                    <a:cubicBezTo>
                      <a:pt x="144" y="179"/>
                      <a:pt x="206" y="205"/>
                      <a:pt x="269" y="223"/>
                    </a:cubicBezTo>
                    <a:cubicBezTo>
                      <a:pt x="331" y="241"/>
                      <a:pt x="402" y="241"/>
                      <a:pt x="456" y="250"/>
                    </a:cubicBezTo>
                    <a:cubicBezTo>
                      <a:pt x="465" y="251"/>
                      <a:pt x="474" y="252"/>
                      <a:pt x="483" y="252"/>
                    </a:cubicBezTo>
                    <a:cubicBezTo>
                      <a:pt x="526" y="252"/>
                      <a:pt x="566" y="234"/>
                      <a:pt x="581" y="196"/>
                    </a:cubicBezTo>
                    <a:cubicBezTo>
                      <a:pt x="590" y="152"/>
                      <a:pt x="563" y="98"/>
                      <a:pt x="509" y="89"/>
                    </a:cubicBezTo>
                    <a:cubicBezTo>
                      <a:pt x="483" y="89"/>
                      <a:pt x="456" y="89"/>
                      <a:pt x="420" y="80"/>
                    </a:cubicBezTo>
                    <a:cubicBezTo>
                      <a:pt x="420" y="45"/>
                      <a:pt x="394" y="0"/>
                      <a:pt x="3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7" name="Google Shape;4957;p219"/>
              <p:cNvSpPr/>
              <p:nvPr/>
            </p:nvSpPr>
            <p:spPr>
              <a:xfrm>
                <a:off x="5324925" y="2640425"/>
                <a:ext cx="33981" cy="22207"/>
              </a:xfrm>
              <a:custGeom>
                <a:avLst/>
                <a:gdLst/>
                <a:ahLst/>
                <a:cxnLst/>
                <a:rect l="l" t="t" r="r" b="b"/>
                <a:pathLst>
                  <a:path w="456" h="298" extrusionOk="0">
                    <a:moveTo>
                      <a:pt x="220" y="1"/>
                    </a:moveTo>
                    <a:cubicBezTo>
                      <a:pt x="170" y="1"/>
                      <a:pt x="120" y="10"/>
                      <a:pt x="72" y="26"/>
                    </a:cubicBezTo>
                    <a:cubicBezTo>
                      <a:pt x="1" y="61"/>
                      <a:pt x="19" y="142"/>
                      <a:pt x="72" y="177"/>
                    </a:cubicBezTo>
                    <a:cubicBezTo>
                      <a:pt x="99" y="186"/>
                      <a:pt x="126" y="204"/>
                      <a:pt x="144" y="222"/>
                    </a:cubicBezTo>
                    <a:cubicBezTo>
                      <a:pt x="151" y="260"/>
                      <a:pt x="197" y="297"/>
                      <a:pt x="243" y="297"/>
                    </a:cubicBezTo>
                    <a:cubicBezTo>
                      <a:pt x="252" y="297"/>
                      <a:pt x="260" y="296"/>
                      <a:pt x="269" y="293"/>
                    </a:cubicBezTo>
                    <a:cubicBezTo>
                      <a:pt x="358" y="266"/>
                      <a:pt x="429" y="213"/>
                      <a:pt x="447" y="133"/>
                    </a:cubicBezTo>
                    <a:cubicBezTo>
                      <a:pt x="456" y="97"/>
                      <a:pt x="438" y="61"/>
                      <a:pt x="402" y="43"/>
                    </a:cubicBezTo>
                    <a:cubicBezTo>
                      <a:pt x="343" y="14"/>
                      <a:pt x="282" y="1"/>
                      <a:pt x="2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8" name="Google Shape;4958;p219"/>
              <p:cNvSpPr/>
              <p:nvPr/>
            </p:nvSpPr>
            <p:spPr>
              <a:xfrm>
                <a:off x="5253833" y="2697209"/>
                <a:ext cx="29883" cy="20866"/>
              </a:xfrm>
              <a:custGeom>
                <a:avLst/>
                <a:gdLst/>
                <a:ahLst/>
                <a:cxnLst/>
                <a:rect l="l" t="t" r="r" b="b"/>
                <a:pathLst>
                  <a:path w="401" h="280" extrusionOk="0">
                    <a:moveTo>
                      <a:pt x="130" y="1"/>
                    </a:moveTo>
                    <a:cubicBezTo>
                      <a:pt x="116" y="1"/>
                      <a:pt x="103" y="2"/>
                      <a:pt x="90" y="4"/>
                    </a:cubicBezTo>
                    <a:cubicBezTo>
                      <a:pt x="36" y="13"/>
                      <a:pt x="18" y="49"/>
                      <a:pt x="18" y="84"/>
                    </a:cubicBezTo>
                    <a:cubicBezTo>
                      <a:pt x="9" y="102"/>
                      <a:pt x="0" y="129"/>
                      <a:pt x="18" y="156"/>
                    </a:cubicBezTo>
                    <a:cubicBezTo>
                      <a:pt x="0" y="200"/>
                      <a:pt x="27" y="263"/>
                      <a:pt x="107" y="263"/>
                    </a:cubicBezTo>
                    <a:lnTo>
                      <a:pt x="143" y="263"/>
                    </a:lnTo>
                    <a:cubicBezTo>
                      <a:pt x="163" y="273"/>
                      <a:pt x="188" y="280"/>
                      <a:pt x="214" y="280"/>
                    </a:cubicBezTo>
                    <a:cubicBezTo>
                      <a:pt x="235" y="280"/>
                      <a:pt x="257" y="275"/>
                      <a:pt x="277" y="263"/>
                    </a:cubicBezTo>
                    <a:cubicBezTo>
                      <a:pt x="286" y="263"/>
                      <a:pt x="304" y="263"/>
                      <a:pt x="313" y="254"/>
                    </a:cubicBezTo>
                    <a:cubicBezTo>
                      <a:pt x="366" y="236"/>
                      <a:pt x="393" y="209"/>
                      <a:pt x="384" y="165"/>
                    </a:cubicBezTo>
                    <a:cubicBezTo>
                      <a:pt x="384" y="156"/>
                      <a:pt x="384" y="156"/>
                      <a:pt x="384" y="147"/>
                    </a:cubicBezTo>
                    <a:cubicBezTo>
                      <a:pt x="401" y="96"/>
                      <a:pt x="378" y="30"/>
                      <a:pt x="308" y="30"/>
                    </a:cubicBezTo>
                    <a:cubicBezTo>
                      <a:pt x="304" y="30"/>
                      <a:pt x="299" y="30"/>
                      <a:pt x="295" y="31"/>
                    </a:cubicBezTo>
                    <a:lnTo>
                      <a:pt x="241" y="31"/>
                    </a:lnTo>
                    <a:cubicBezTo>
                      <a:pt x="208" y="11"/>
                      <a:pt x="169" y="1"/>
                      <a:pt x="1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9" name="Google Shape;4959;p219"/>
              <p:cNvSpPr/>
              <p:nvPr/>
            </p:nvSpPr>
            <p:spPr>
              <a:xfrm>
                <a:off x="5171414" y="2659874"/>
                <a:ext cx="41955" cy="22356"/>
              </a:xfrm>
              <a:custGeom>
                <a:avLst/>
                <a:gdLst/>
                <a:ahLst/>
                <a:cxnLst/>
                <a:rect l="l" t="t" r="r" b="b"/>
                <a:pathLst>
                  <a:path w="563" h="300" extrusionOk="0">
                    <a:moveTo>
                      <a:pt x="314" y="1"/>
                    </a:moveTo>
                    <a:cubicBezTo>
                      <a:pt x="211" y="1"/>
                      <a:pt x="111" y="37"/>
                      <a:pt x="45" y="104"/>
                    </a:cubicBezTo>
                    <a:cubicBezTo>
                      <a:pt x="0" y="148"/>
                      <a:pt x="9" y="220"/>
                      <a:pt x="89" y="237"/>
                    </a:cubicBezTo>
                    <a:cubicBezTo>
                      <a:pt x="143" y="255"/>
                      <a:pt x="196" y="264"/>
                      <a:pt x="259" y="264"/>
                    </a:cubicBezTo>
                    <a:cubicBezTo>
                      <a:pt x="289" y="288"/>
                      <a:pt x="322" y="300"/>
                      <a:pt x="360" y="300"/>
                    </a:cubicBezTo>
                    <a:cubicBezTo>
                      <a:pt x="379" y="300"/>
                      <a:pt x="399" y="297"/>
                      <a:pt x="419" y="291"/>
                    </a:cubicBezTo>
                    <a:cubicBezTo>
                      <a:pt x="437" y="291"/>
                      <a:pt x="464" y="273"/>
                      <a:pt x="473" y="264"/>
                    </a:cubicBezTo>
                    <a:cubicBezTo>
                      <a:pt x="473" y="264"/>
                      <a:pt x="482" y="255"/>
                      <a:pt x="482" y="255"/>
                    </a:cubicBezTo>
                    <a:cubicBezTo>
                      <a:pt x="535" y="255"/>
                      <a:pt x="562" y="202"/>
                      <a:pt x="553" y="157"/>
                    </a:cubicBezTo>
                    <a:cubicBezTo>
                      <a:pt x="544" y="130"/>
                      <a:pt x="518" y="113"/>
                      <a:pt x="491" y="104"/>
                    </a:cubicBezTo>
                    <a:lnTo>
                      <a:pt x="491" y="95"/>
                    </a:lnTo>
                    <a:cubicBezTo>
                      <a:pt x="491" y="59"/>
                      <a:pt x="455" y="32"/>
                      <a:pt x="419" y="14"/>
                    </a:cubicBezTo>
                    <a:cubicBezTo>
                      <a:pt x="385" y="5"/>
                      <a:pt x="349" y="1"/>
                      <a:pt x="3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0" name="Google Shape;4960;p219"/>
              <p:cNvSpPr/>
              <p:nvPr/>
            </p:nvSpPr>
            <p:spPr>
              <a:xfrm>
                <a:off x="5452577" y="2633271"/>
                <a:ext cx="42625" cy="22431"/>
              </a:xfrm>
              <a:custGeom>
                <a:avLst/>
                <a:gdLst/>
                <a:ahLst/>
                <a:cxnLst/>
                <a:rect l="l" t="t" r="r" b="b"/>
                <a:pathLst>
                  <a:path w="572" h="301" extrusionOk="0">
                    <a:moveTo>
                      <a:pt x="318" y="1"/>
                    </a:moveTo>
                    <a:cubicBezTo>
                      <a:pt x="218" y="1"/>
                      <a:pt x="114" y="38"/>
                      <a:pt x="54" y="104"/>
                    </a:cubicBezTo>
                    <a:cubicBezTo>
                      <a:pt x="1" y="148"/>
                      <a:pt x="19" y="220"/>
                      <a:pt x="90" y="238"/>
                    </a:cubicBezTo>
                    <a:cubicBezTo>
                      <a:pt x="152" y="255"/>
                      <a:pt x="206" y="264"/>
                      <a:pt x="259" y="264"/>
                    </a:cubicBezTo>
                    <a:cubicBezTo>
                      <a:pt x="289" y="288"/>
                      <a:pt x="327" y="300"/>
                      <a:pt x="367" y="300"/>
                    </a:cubicBezTo>
                    <a:cubicBezTo>
                      <a:pt x="387" y="300"/>
                      <a:pt x="408" y="297"/>
                      <a:pt x="429" y="291"/>
                    </a:cubicBezTo>
                    <a:cubicBezTo>
                      <a:pt x="447" y="291"/>
                      <a:pt x="465" y="273"/>
                      <a:pt x="483" y="264"/>
                    </a:cubicBezTo>
                    <a:cubicBezTo>
                      <a:pt x="483" y="264"/>
                      <a:pt x="483" y="264"/>
                      <a:pt x="491" y="255"/>
                    </a:cubicBezTo>
                    <a:cubicBezTo>
                      <a:pt x="545" y="255"/>
                      <a:pt x="572" y="202"/>
                      <a:pt x="563" y="157"/>
                    </a:cubicBezTo>
                    <a:cubicBezTo>
                      <a:pt x="554" y="131"/>
                      <a:pt x="527" y="113"/>
                      <a:pt x="500" y="104"/>
                    </a:cubicBezTo>
                    <a:lnTo>
                      <a:pt x="500" y="95"/>
                    </a:lnTo>
                    <a:cubicBezTo>
                      <a:pt x="491" y="59"/>
                      <a:pt x="465" y="32"/>
                      <a:pt x="420" y="15"/>
                    </a:cubicBezTo>
                    <a:cubicBezTo>
                      <a:pt x="388" y="5"/>
                      <a:pt x="353" y="1"/>
                      <a:pt x="3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1" name="Google Shape;4961;p219"/>
              <p:cNvSpPr/>
              <p:nvPr/>
            </p:nvSpPr>
            <p:spPr>
              <a:xfrm>
                <a:off x="5289081" y="2571122"/>
                <a:ext cx="32640" cy="20791"/>
              </a:xfrm>
              <a:custGeom>
                <a:avLst/>
                <a:gdLst/>
                <a:ahLst/>
                <a:cxnLst/>
                <a:rect l="l" t="t" r="r" b="b"/>
                <a:pathLst>
                  <a:path w="438" h="279" extrusionOk="0">
                    <a:moveTo>
                      <a:pt x="255" y="1"/>
                    </a:moveTo>
                    <a:cubicBezTo>
                      <a:pt x="224" y="1"/>
                      <a:pt x="194" y="7"/>
                      <a:pt x="170" y="19"/>
                    </a:cubicBezTo>
                    <a:cubicBezTo>
                      <a:pt x="143" y="28"/>
                      <a:pt x="125" y="55"/>
                      <a:pt x="116" y="72"/>
                    </a:cubicBezTo>
                    <a:cubicBezTo>
                      <a:pt x="107" y="72"/>
                      <a:pt x="107" y="81"/>
                      <a:pt x="98" y="90"/>
                    </a:cubicBezTo>
                    <a:cubicBezTo>
                      <a:pt x="0" y="108"/>
                      <a:pt x="9" y="233"/>
                      <a:pt x="107" y="242"/>
                    </a:cubicBezTo>
                    <a:cubicBezTo>
                      <a:pt x="141" y="267"/>
                      <a:pt x="184" y="279"/>
                      <a:pt x="226" y="279"/>
                    </a:cubicBezTo>
                    <a:cubicBezTo>
                      <a:pt x="273" y="279"/>
                      <a:pt x="320" y="265"/>
                      <a:pt x="357" y="242"/>
                    </a:cubicBezTo>
                    <a:cubicBezTo>
                      <a:pt x="411" y="233"/>
                      <a:pt x="437" y="197"/>
                      <a:pt x="428" y="153"/>
                    </a:cubicBezTo>
                    <a:cubicBezTo>
                      <a:pt x="437" y="126"/>
                      <a:pt x="437" y="90"/>
                      <a:pt x="411" y="64"/>
                    </a:cubicBezTo>
                    <a:cubicBezTo>
                      <a:pt x="375" y="22"/>
                      <a:pt x="313" y="1"/>
                      <a:pt x="25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2" name="Google Shape;4962;p219"/>
              <p:cNvSpPr/>
              <p:nvPr/>
            </p:nvSpPr>
            <p:spPr>
              <a:xfrm>
                <a:off x="5384093" y="2589453"/>
                <a:ext cx="19375" cy="19897"/>
              </a:xfrm>
              <a:custGeom>
                <a:avLst/>
                <a:gdLst/>
                <a:ahLst/>
                <a:cxnLst/>
                <a:rect l="l" t="t" r="r" b="b"/>
                <a:pathLst>
                  <a:path w="260" h="267" extrusionOk="0">
                    <a:moveTo>
                      <a:pt x="144" y="1"/>
                    </a:moveTo>
                    <a:cubicBezTo>
                      <a:pt x="93" y="1"/>
                      <a:pt x="50" y="36"/>
                      <a:pt x="37" y="76"/>
                    </a:cubicBezTo>
                    <a:cubicBezTo>
                      <a:pt x="37" y="85"/>
                      <a:pt x="37" y="94"/>
                      <a:pt x="37" y="103"/>
                    </a:cubicBezTo>
                    <a:cubicBezTo>
                      <a:pt x="10" y="139"/>
                      <a:pt x="1" y="174"/>
                      <a:pt x="46" y="210"/>
                    </a:cubicBezTo>
                    <a:cubicBezTo>
                      <a:pt x="54" y="219"/>
                      <a:pt x="72" y="228"/>
                      <a:pt x="81" y="237"/>
                    </a:cubicBezTo>
                    <a:cubicBezTo>
                      <a:pt x="102" y="258"/>
                      <a:pt x="126" y="266"/>
                      <a:pt x="148" y="266"/>
                    </a:cubicBezTo>
                    <a:cubicBezTo>
                      <a:pt x="163" y="266"/>
                      <a:pt x="177" y="262"/>
                      <a:pt x="188" y="255"/>
                    </a:cubicBezTo>
                    <a:cubicBezTo>
                      <a:pt x="206" y="255"/>
                      <a:pt x="215" y="246"/>
                      <a:pt x="224" y="237"/>
                    </a:cubicBezTo>
                    <a:cubicBezTo>
                      <a:pt x="260" y="210"/>
                      <a:pt x="260" y="174"/>
                      <a:pt x="242" y="139"/>
                    </a:cubicBezTo>
                    <a:cubicBezTo>
                      <a:pt x="242" y="139"/>
                      <a:pt x="251" y="130"/>
                      <a:pt x="251" y="130"/>
                    </a:cubicBezTo>
                    <a:cubicBezTo>
                      <a:pt x="260" y="85"/>
                      <a:pt x="242" y="32"/>
                      <a:pt x="197" y="14"/>
                    </a:cubicBezTo>
                    <a:cubicBezTo>
                      <a:pt x="179" y="5"/>
                      <a:pt x="162" y="1"/>
                      <a:pt x="14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3" name="Google Shape;4963;p219"/>
              <p:cNvSpPr/>
              <p:nvPr/>
            </p:nvSpPr>
            <p:spPr>
              <a:xfrm>
                <a:off x="5362855" y="2621050"/>
                <a:ext cx="33310" cy="12668"/>
              </a:xfrm>
              <a:custGeom>
                <a:avLst/>
                <a:gdLst/>
                <a:ahLst/>
                <a:cxnLst/>
                <a:rect l="l" t="t" r="r" b="b"/>
                <a:pathLst>
                  <a:path w="447" h="170" extrusionOk="0">
                    <a:moveTo>
                      <a:pt x="125" y="0"/>
                    </a:moveTo>
                    <a:cubicBezTo>
                      <a:pt x="0" y="0"/>
                      <a:pt x="0" y="170"/>
                      <a:pt x="125" y="170"/>
                    </a:cubicBezTo>
                    <a:lnTo>
                      <a:pt x="322" y="170"/>
                    </a:lnTo>
                    <a:cubicBezTo>
                      <a:pt x="447" y="170"/>
                      <a:pt x="447" y="0"/>
                      <a:pt x="3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4" name="Google Shape;4964;p219"/>
              <p:cNvSpPr/>
              <p:nvPr/>
            </p:nvSpPr>
            <p:spPr>
              <a:xfrm>
                <a:off x="4998529" y="2570898"/>
                <a:ext cx="26678" cy="18779"/>
              </a:xfrm>
              <a:custGeom>
                <a:avLst/>
                <a:gdLst/>
                <a:ahLst/>
                <a:cxnLst/>
                <a:rect l="l" t="t" r="r" b="b"/>
                <a:pathLst>
                  <a:path w="358" h="252" extrusionOk="0">
                    <a:moveTo>
                      <a:pt x="147" y="1"/>
                    </a:moveTo>
                    <a:cubicBezTo>
                      <a:pt x="132" y="1"/>
                      <a:pt x="116" y="2"/>
                      <a:pt x="99" y="4"/>
                    </a:cubicBezTo>
                    <a:cubicBezTo>
                      <a:pt x="45" y="4"/>
                      <a:pt x="1" y="40"/>
                      <a:pt x="1" y="84"/>
                    </a:cubicBezTo>
                    <a:cubicBezTo>
                      <a:pt x="1" y="129"/>
                      <a:pt x="45" y="174"/>
                      <a:pt x="90" y="174"/>
                    </a:cubicBezTo>
                    <a:cubicBezTo>
                      <a:pt x="109" y="224"/>
                      <a:pt x="167" y="252"/>
                      <a:pt x="228" y="252"/>
                    </a:cubicBezTo>
                    <a:cubicBezTo>
                      <a:pt x="254" y="252"/>
                      <a:pt x="280" y="247"/>
                      <a:pt x="304" y="236"/>
                    </a:cubicBezTo>
                    <a:cubicBezTo>
                      <a:pt x="349" y="209"/>
                      <a:pt x="358" y="165"/>
                      <a:pt x="340" y="129"/>
                    </a:cubicBezTo>
                    <a:cubicBezTo>
                      <a:pt x="349" y="93"/>
                      <a:pt x="340" y="49"/>
                      <a:pt x="295" y="31"/>
                    </a:cubicBezTo>
                    <a:lnTo>
                      <a:pt x="268" y="31"/>
                    </a:lnTo>
                    <a:cubicBezTo>
                      <a:pt x="268" y="31"/>
                      <a:pt x="268" y="22"/>
                      <a:pt x="268" y="22"/>
                    </a:cubicBezTo>
                    <a:cubicBezTo>
                      <a:pt x="229" y="9"/>
                      <a:pt x="190" y="1"/>
                      <a:pt x="1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5" name="Google Shape;4965;p219"/>
              <p:cNvSpPr/>
              <p:nvPr/>
            </p:nvSpPr>
            <p:spPr>
              <a:xfrm>
                <a:off x="5172085" y="2539227"/>
                <a:ext cx="27274" cy="12743"/>
              </a:xfrm>
              <a:custGeom>
                <a:avLst/>
                <a:gdLst/>
                <a:ahLst/>
                <a:cxnLst/>
                <a:rect l="l" t="t" r="r" b="b"/>
                <a:pathLst>
                  <a:path w="366" h="171" extrusionOk="0">
                    <a:moveTo>
                      <a:pt x="134" y="1"/>
                    </a:moveTo>
                    <a:cubicBezTo>
                      <a:pt x="0" y="1"/>
                      <a:pt x="0" y="170"/>
                      <a:pt x="134" y="170"/>
                    </a:cubicBezTo>
                    <a:lnTo>
                      <a:pt x="232" y="170"/>
                    </a:lnTo>
                    <a:cubicBezTo>
                      <a:pt x="366" y="170"/>
                      <a:pt x="366" y="1"/>
                      <a:pt x="23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6" name="Google Shape;4966;p219"/>
              <p:cNvSpPr/>
              <p:nvPr/>
            </p:nvSpPr>
            <p:spPr>
              <a:xfrm>
                <a:off x="5695883" y="2753322"/>
                <a:ext cx="26678" cy="1266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70" extrusionOk="0">
                    <a:moveTo>
                      <a:pt x="126" y="0"/>
                    </a:moveTo>
                    <a:cubicBezTo>
                      <a:pt x="1" y="0"/>
                      <a:pt x="1" y="170"/>
                      <a:pt x="126" y="170"/>
                    </a:cubicBezTo>
                    <a:lnTo>
                      <a:pt x="233" y="170"/>
                    </a:lnTo>
                    <a:cubicBezTo>
                      <a:pt x="358" y="170"/>
                      <a:pt x="358" y="0"/>
                      <a:pt x="2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7" name="Google Shape;4967;p219"/>
              <p:cNvSpPr/>
              <p:nvPr/>
            </p:nvSpPr>
            <p:spPr>
              <a:xfrm>
                <a:off x="5115525" y="2775901"/>
                <a:ext cx="19375" cy="12743"/>
              </a:xfrm>
              <a:custGeom>
                <a:avLst/>
                <a:gdLst/>
                <a:ahLst/>
                <a:cxnLst/>
                <a:rect l="l" t="t" r="r" b="b"/>
                <a:pathLst>
                  <a:path w="260" h="171" extrusionOk="0">
                    <a:moveTo>
                      <a:pt x="135" y="1"/>
                    </a:moveTo>
                    <a:cubicBezTo>
                      <a:pt x="1" y="1"/>
                      <a:pt x="1" y="170"/>
                      <a:pt x="135" y="170"/>
                    </a:cubicBezTo>
                    <a:cubicBezTo>
                      <a:pt x="260" y="170"/>
                      <a:pt x="260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8" name="Google Shape;4968;p219"/>
              <p:cNvSpPr/>
              <p:nvPr/>
            </p:nvSpPr>
            <p:spPr>
              <a:xfrm>
                <a:off x="5322317" y="2846397"/>
                <a:ext cx="38601" cy="21313"/>
              </a:xfrm>
              <a:custGeom>
                <a:avLst/>
                <a:gdLst/>
                <a:ahLst/>
                <a:cxnLst/>
                <a:rect l="l" t="t" r="r" b="b"/>
                <a:pathLst>
                  <a:path w="518" h="286" extrusionOk="0">
                    <a:moveTo>
                      <a:pt x="152" y="0"/>
                    </a:moveTo>
                    <a:cubicBezTo>
                      <a:pt x="89" y="0"/>
                      <a:pt x="54" y="36"/>
                      <a:pt x="54" y="72"/>
                    </a:cubicBezTo>
                    <a:cubicBezTo>
                      <a:pt x="0" y="116"/>
                      <a:pt x="18" y="188"/>
                      <a:pt x="89" y="214"/>
                    </a:cubicBezTo>
                    <a:lnTo>
                      <a:pt x="197" y="250"/>
                    </a:lnTo>
                    <a:cubicBezTo>
                      <a:pt x="208" y="250"/>
                      <a:pt x="216" y="254"/>
                      <a:pt x="223" y="254"/>
                    </a:cubicBezTo>
                    <a:cubicBezTo>
                      <a:pt x="226" y="254"/>
                      <a:pt x="229" y="253"/>
                      <a:pt x="232" y="250"/>
                    </a:cubicBezTo>
                    <a:cubicBezTo>
                      <a:pt x="250" y="268"/>
                      <a:pt x="277" y="286"/>
                      <a:pt x="313" y="286"/>
                    </a:cubicBezTo>
                    <a:cubicBezTo>
                      <a:pt x="393" y="286"/>
                      <a:pt x="473" y="250"/>
                      <a:pt x="509" y="188"/>
                    </a:cubicBezTo>
                    <a:cubicBezTo>
                      <a:pt x="518" y="170"/>
                      <a:pt x="518" y="143"/>
                      <a:pt x="518" y="116"/>
                    </a:cubicBezTo>
                    <a:cubicBezTo>
                      <a:pt x="518" y="107"/>
                      <a:pt x="518" y="90"/>
                      <a:pt x="518" y="81"/>
                    </a:cubicBezTo>
                    <a:cubicBezTo>
                      <a:pt x="503" y="43"/>
                      <a:pt x="463" y="25"/>
                      <a:pt x="419" y="25"/>
                    </a:cubicBezTo>
                    <a:cubicBezTo>
                      <a:pt x="411" y="25"/>
                      <a:pt x="402" y="26"/>
                      <a:pt x="393" y="27"/>
                    </a:cubicBezTo>
                    <a:lnTo>
                      <a:pt x="321" y="27"/>
                    </a:lnTo>
                    <a:cubicBezTo>
                      <a:pt x="277" y="18"/>
                      <a:pt x="223" y="9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9" name="Google Shape;4969;p219"/>
              <p:cNvSpPr/>
              <p:nvPr/>
            </p:nvSpPr>
            <p:spPr>
              <a:xfrm>
                <a:off x="5455781" y="2598768"/>
                <a:ext cx="59392" cy="26604"/>
              </a:xfrm>
              <a:custGeom>
                <a:avLst/>
                <a:gdLst/>
                <a:ahLst/>
                <a:cxnLst/>
                <a:rect l="l" t="t" r="r" b="b"/>
                <a:pathLst>
                  <a:path w="797" h="357" extrusionOk="0">
                    <a:moveTo>
                      <a:pt x="232" y="0"/>
                    </a:moveTo>
                    <a:cubicBezTo>
                      <a:pt x="156" y="0"/>
                      <a:pt x="88" y="32"/>
                      <a:pt x="56" y="112"/>
                    </a:cubicBezTo>
                    <a:cubicBezTo>
                      <a:pt x="0" y="237"/>
                      <a:pt x="124" y="357"/>
                      <a:pt x="261" y="357"/>
                    </a:cubicBezTo>
                    <a:cubicBezTo>
                      <a:pt x="300" y="357"/>
                      <a:pt x="340" y="347"/>
                      <a:pt x="377" y="326"/>
                    </a:cubicBezTo>
                    <a:cubicBezTo>
                      <a:pt x="404" y="308"/>
                      <a:pt x="422" y="281"/>
                      <a:pt x="422" y="255"/>
                    </a:cubicBezTo>
                    <a:cubicBezTo>
                      <a:pt x="440" y="255"/>
                      <a:pt x="448" y="255"/>
                      <a:pt x="466" y="246"/>
                    </a:cubicBezTo>
                    <a:cubicBezTo>
                      <a:pt x="475" y="263"/>
                      <a:pt x="502" y="272"/>
                      <a:pt x="529" y="272"/>
                    </a:cubicBezTo>
                    <a:lnTo>
                      <a:pt x="671" y="272"/>
                    </a:lnTo>
                    <a:cubicBezTo>
                      <a:pt x="796" y="272"/>
                      <a:pt x="796" y="103"/>
                      <a:pt x="671" y="103"/>
                    </a:cubicBezTo>
                    <a:lnTo>
                      <a:pt x="529" y="103"/>
                    </a:lnTo>
                    <a:cubicBezTo>
                      <a:pt x="511" y="103"/>
                      <a:pt x="502" y="103"/>
                      <a:pt x="493" y="112"/>
                    </a:cubicBezTo>
                    <a:cubicBezTo>
                      <a:pt x="429" y="48"/>
                      <a:pt x="324" y="0"/>
                      <a:pt x="23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0" name="Google Shape;4970;p219"/>
              <p:cNvSpPr/>
              <p:nvPr/>
            </p:nvSpPr>
            <p:spPr>
              <a:xfrm>
                <a:off x="5237215" y="2800418"/>
                <a:ext cx="34875" cy="16171"/>
              </a:xfrm>
              <a:custGeom>
                <a:avLst/>
                <a:gdLst/>
                <a:ahLst/>
                <a:cxnLst/>
                <a:rect l="l" t="t" r="r" b="b"/>
                <a:pathLst>
                  <a:path w="468" h="217" extrusionOk="0">
                    <a:moveTo>
                      <a:pt x="314" y="0"/>
                    </a:moveTo>
                    <a:cubicBezTo>
                      <a:pt x="308" y="0"/>
                      <a:pt x="301" y="1"/>
                      <a:pt x="295" y="2"/>
                    </a:cubicBezTo>
                    <a:cubicBezTo>
                      <a:pt x="232" y="11"/>
                      <a:pt x="170" y="29"/>
                      <a:pt x="107" y="37"/>
                    </a:cubicBezTo>
                    <a:cubicBezTo>
                      <a:pt x="0" y="64"/>
                      <a:pt x="27" y="189"/>
                      <a:pt x="125" y="198"/>
                    </a:cubicBezTo>
                    <a:cubicBezTo>
                      <a:pt x="142" y="209"/>
                      <a:pt x="165" y="217"/>
                      <a:pt x="189" y="217"/>
                    </a:cubicBezTo>
                    <a:cubicBezTo>
                      <a:pt x="204" y="217"/>
                      <a:pt x="219" y="214"/>
                      <a:pt x="232" y="207"/>
                    </a:cubicBezTo>
                    <a:lnTo>
                      <a:pt x="375" y="153"/>
                    </a:lnTo>
                    <a:cubicBezTo>
                      <a:pt x="467" y="120"/>
                      <a:pt x="410" y="0"/>
                      <a:pt x="31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1" name="Google Shape;4971;p219"/>
              <p:cNvSpPr/>
              <p:nvPr/>
            </p:nvSpPr>
            <p:spPr>
              <a:xfrm>
                <a:off x="5461221" y="2581778"/>
                <a:ext cx="14755" cy="14755"/>
              </a:xfrm>
              <a:custGeom>
                <a:avLst/>
                <a:gdLst/>
                <a:ahLst/>
                <a:cxnLst/>
                <a:rect l="l" t="t" r="r" b="b"/>
                <a:pathLst>
                  <a:path w="198" h="198" extrusionOk="0">
                    <a:moveTo>
                      <a:pt x="99" y="1"/>
                    </a:moveTo>
                    <a:cubicBezTo>
                      <a:pt x="50" y="1"/>
                      <a:pt x="1" y="28"/>
                      <a:pt x="1" y="81"/>
                    </a:cubicBezTo>
                    <a:lnTo>
                      <a:pt x="1" y="108"/>
                    </a:lnTo>
                    <a:cubicBezTo>
                      <a:pt x="1" y="135"/>
                      <a:pt x="10" y="152"/>
                      <a:pt x="28" y="161"/>
                    </a:cubicBezTo>
                    <a:cubicBezTo>
                      <a:pt x="28" y="161"/>
                      <a:pt x="28" y="170"/>
                      <a:pt x="28" y="170"/>
                    </a:cubicBezTo>
                    <a:lnTo>
                      <a:pt x="36" y="170"/>
                    </a:lnTo>
                    <a:cubicBezTo>
                      <a:pt x="54" y="188"/>
                      <a:pt x="72" y="197"/>
                      <a:pt x="99" y="197"/>
                    </a:cubicBezTo>
                    <a:cubicBezTo>
                      <a:pt x="126" y="197"/>
                      <a:pt x="143" y="188"/>
                      <a:pt x="161" y="170"/>
                    </a:cubicBezTo>
                    <a:lnTo>
                      <a:pt x="170" y="170"/>
                    </a:lnTo>
                    <a:cubicBezTo>
                      <a:pt x="170" y="170"/>
                      <a:pt x="170" y="170"/>
                      <a:pt x="170" y="161"/>
                    </a:cubicBezTo>
                    <a:cubicBezTo>
                      <a:pt x="188" y="152"/>
                      <a:pt x="197" y="135"/>
                      <a:pt x="197" y="108"/>
                    </a:cubicBezTo>
                    <a:lnTo>
                      <a:pt x="197" y="81"/>
                    </a:lnTo>
                    <a:cubicBezTo>
                      <a:pt x="197" y="28"/>
                      <a:pt x="148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2" name="Google Shape;4972;p219"/>
              <p:cNvSpPr/>
              <p:nvPr/>
            </p:nvSpPr>
            <p:spPr>
              <a:xfrm>
                <a:off x="5568306" y="2711144"/>
                <a:ext cx="24666" cy="19673"/>
              </a:xfrm>
              <a:custGeom>
                <a:avLst/>
                <a:gdLst/>
                <a:ahLst/>
                <a:cxnLst/>
                <a:rect l="l" t="t" r="r" b="b"/>
                <a:pathLst>
                  <a:path w="331" h="264" extrusionOk="0">
                    <a:moveTo>
                      <a:pt x="223" y="0"/>
                    </a:moveTo>
                    <a:cubicBezTo>
                      <a:pt x="206" y="0"/>
                      <a:pt x="190" y="4"/>
                      <a:pt x="178" y="13"/>
                    </a:cubicBezTo>
                    <a:lnTo>
                      <a:pt x="71" y="76"/>
                    </a:lnTo>
                    <a:cubicBezTo>
                      <a:pt x="27" y="103"/>
                      <a:pt x="0" y="147"/>
                      <a:pt x="36" y="183"/>
                    </a:cubicBezTo>
                    <a:cubicBezTo>
                      <a:pt x="70" y="231"/>
                      <a:pt x="126" y="263"/>
                      <a:pt x="190" y="263"/>
                    </a:cubicBezTo>
                    <a:cubicBezTo>
                      <a:pt x="209" y="263"/>
                      <a:pt x="229" y="260"/>
                      <a:pt x="250" y="254"/>
                    </a:cubicBezTo>
                    <a:cubicBezTo>
                      <a:pt x="294" y="236"/>
                      <a:pt x="330" y="201"/>
                      <a:pt x="321" y="156"/>
                    </a:cubicBezTo>
                    <a:cubicBezTo>
                      <a:pt x="312" y="147"/>
                      <a:pt x="312" y="138"/>
                      <a:pt x="303" y="129"/>
                    </a:cubicBezTo>
                    <a:cubicBezTo>
                      <a:pt x="321" y="103"/>
                      <a:pt x="330" y="67"/>
                      <a:pt x="312" y="40"/>
                    </a:cubicBezTo>
                    <a:cubicBezTo>
                      <a:pt x="294" y="16"/>
                      <a:pt x="257" y="0"/>
                      <a:pt x="2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3" name="Google Shape;4973;p219"/>
              <p:cNvSpPr/>
              <p:nvPr/>
            </p:nvSpPr>
            <p:spPr>
              <a:xfrm>
                <a:off x="5012539" y="2798406"/>
                <a:ext cx="25933" cy="20120"/>
              </a:xfrm>
              <a:custGeom>
                <a:avLst/>
                <a:gdLst/>
                <a:ahLst/>
                <a:cxnLst/>
                <a:rect l="l" t="t" r="r" b="b"/>
                <a:pathLst>
                  <a:path w="348" h="270" extrusionOk="0">
                    <a:moveTo>
                      <a:pt x="153" y="1"/>
                    </a:moveTo>
                    <a:cubicBezTo>
                      <a:pt x="105" y="1"/>
                      <a:pt x="59" y="33"/>
                      <a:pt x="27" y="64"/>
                    </a:cubicBezTo>
                    <a:cubicBezTo>
                      <a:pt x="0" y="109"/>
                      <a:pt x="0" y="154"/>
                      <a:pt x="27" y="198"/>
                    </a:cubicBezTo>
                    <a:cubicBezTo>
                      <a:pt x="36" y="216"/>
                      <a:pt x="63" y="234"/>
                      <a:pt x="89" y="234"/>
                    </a:cubicBezTo>
                    <a:cubicBezTo>
                      <a:pt x="125" y="261"/>
                      <a:pt x="170" y="270"/>
                      <a:pt x="214" y="270"/>
                    </a:cubicBezTo>
                    <a:cubicBezTo>
                      <a:pt x="312" y="270"/>
                      <a:pt x="348" y="145"/>
                      <a:pt x="268" y="118"/>
                    </a:cubicBezTo>
                    <a:cubicBezTo>
                      <a:pt x="294" y="64"/>
                      <a:pt x="232" y="11"/>
                      <a:pt x="170" y="2"/>
                    </a:cubicBezTo>
                    <a:cubicBezTo>
                      <a:pt x="164" y="1"/>
                      <a:pt x="158" y="1"/>
                      <a:pt x="1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4" name="Google Shape;4974;p219"/>
              <p:cNvSpPr/>
              <p:nvPr/>
            </p:nvSpPr>
            <p:spPr>
              <a:xfrm>
                <a:off x="5455260" y="2734617"/>
                <a:ext cx="28020" cy="21760"/>
              </a:xfrm>
              <a:custGeom>
                <a:avLst/>
                <a:gdLst/>
                <a:ahLst/>
                <a:cxnLst/>
                <a:rect l="l" t="t" r="r" b="b"/>
                <a:pathLst>
                  <a:path w="376" h="292" extrusionOk="0">
                    <a:moveTo>
                      <a:pt x="177" y="0"/>
                    </a:moveTo>
                    <a:cubicBezTo>
                      <a:pt x="149" y="0"/>
                      <a:pt x="119" y="6"/>
                      <a:pt x="90" y="19"/>
                    </a:cubicBezTo>
                    <a:cubicBezTo>
                      <a:pt x="63" y="28"/>
                      <a:pt x="45" y="55"/>
                      <a:pt x="45" y="73"/>
                    </a:cubicBezTo>
                    <a:cubicBezTo>
                      <a:pt x="18" y="91"/>
                      <a:pt x="0" y="109"/>
                      <a:pt x="0" y="144"/>
                    </a:cubicBezTo>
                    <a:cubicBezTo>
                      <a:pt x="6" y="231"/>
                      <a:pt x="102" y="292"/>
                      <a:pt x="196" y="292"/>
                    </a:cubicBezTo>
                    <a:cubicBezTo>
                      <a:pt x="246" y="292"/>
                      <a:pt x="296" y="274"/>
                      <a:pt x="331" y="234"/>
                    </a:cubicBezTo>
                    <a:cubicBezTo>
                      <a:pt x="375" y="171"/>
                      <a:pt x="366" y="100"/>
                      <a:pt x="304" y="46"/>
                    </a:cubicBezTo>
                    <a:cubicBezTo>
                      <a:pt x="270" y="18"/>
                      <a:pt x="225" y="0"/>
                      <a:pt x="17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5" name="Google Shape;4975;p219"/>
              <p:cNvSpPr/>
              <p:nvPr/>
            </p:nvSpPr>
            <p:spPr>
              <a:xfrm>
                <a:off x="4884216" y="2701233"/>
                <a:ext cx="50748" cy="19301"/>
              </a:xfrm>
              <a:custGeom>
                <a:avLst/>
                <a:gdLst/>
                <a:ahLst/>
                <a:cxnLst/>
                <a:rect l="l" t="t" r="r" b="b"/>
                <a:pathLst>
                  <a:path w="681" h="259" extrusionOk="0">
                    <a:moveTo>
                      <a:pt x="130" y="0"/>
                    </a:moveTo>
                    <a:cubicBezTo>
                      <a:pt x="97" y="0"/>
                      <a:pt x="67" y="12"/>
                      <a:pt x="54" y="39"/>
                    </a:cubicBezTo>
                    <a:cubicBezTo>
                      <a:pt x="0" y="120"/>
                      <a:pt x="36" y="227"/>
                      <a:pt x="143" y="253"/>
                    </a:cubicBezTo>
                    <a:cubicBezTo>
                      <a:pt x="158" y="257"/>
                      <a:pt x="174" y="259"/>
                      <a:pt x="189" y="259"/>
                    </a:cubicBezTo>
                    <a:cubicBezTo>
                      <a:pt x="244" y="259"/>
                      <a:pt x="295" y="235"/>
                      <a:pt x="330" y="200"/>
                    </a:cubicBezTo>
                    <a:cubicBezTo>
                      <a:pt x="393" y="209"/>
                      <a:pt x="446" y="218"/>
                      <a:pt x="509" y="227"/>
                    </a:cubicBezTo>
                    <a:cubicBezTo>
                      <a:pt x="515" y="228"/>
                      <a:pt x="521" y="228"/>
                      <a:pt x="528" y="228"/>
                    </a:cubicBezTo>
                    <a:cubicBezTo>
                      <a:pt x="631" y="228"/>
                      <a:pt x="680" y="91"/>
                      <a:pt x="562" y="66"/>
                    </a:cubicBezTo>
                    <a:lnTo>
                      <a:pt x="304" y="12"/>
                    </a:lnTo>
                    <a:lnTo>
                      <a:pt x="250" y="12"/>
                    </a:lnTo>
                    <a:cubicBezTo>
                      <a:pt x="214" y="12"/>
                      <a:pt x="188" y="4"/>
                      <a:pt x="161" y="4"/>
                    </a:cubicBezTo>
                    <a:cubicBezTo>
                      <a:pt x="150" y="1"/>
                      <a:pt x="140" y="0"/>
                      <a:pt x="1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6" name="Google Shape;4976;p219"/>
              <p:cNvSpPr/>
              <p:nvPr/>
            </p:nvSpPr>
            <p:spPr>
              <a:xfrm>
                <a:off x="6335038" y="2694004"/>
                <a:ext cx="43669" cy="22878"/>
              </a:xfrm>
              <a:custGeom>
                <a:avLst/>
                <a:gdLst/>
                <a:ahLst/>
                <a:cxnLst/>
                <a:rect l="l" t="t" r="r" b="b"/>
                <a:pathLst>
                  <a:path w="586" h="307" extrusionOk="0">
                    <a:moveTo>
                      <a:pt x="388" y="0"/>
                    </a:moveTo>
                    <a:cubicBezTo>
                      <a:pt x="380" y="0"/>
                      <a:pt x="372" y="1"/>
                      <a:pt x="363" y="2"/>
                    </a:cubicBezTo>
                    <a:cubicBezTo>
                      <a:pt x="309" y="11"/>
                      <a:pt x="265" y="29"/>
                      <a:pt x="229" y="65"/>
                    </a:cubicBezTo>
                    <a:lnTo>
                      <a:pt x="158" y="38"/>
                    </a:lnTo>
                    <a:cubicBezTo>
                      <a:pt x="146" y="35"/>
                      <a:pt x="135" y="33"/>
                      <a:pt x="125" y="33"/>
                    </a:cubicBezTo>
                    <a:cubicBezTo>
                      <a:pt x="33" y="33"/>
                      <a:pt x="0" y="167"/>
                      <a:pt x="113" y="199"/>
                    </a:cubicBezTo>
                    <a:cubicBezTo>
                      <a:pt x="113" y="252"/>
                      <a:pt x="149" y="288"/>
                      <a:pt x="211" y="288"/>
                    </a:cubicBezTo>
                    <a:lnTo>
                      <a:pt x="461" y="306"/>
                    </a:lnTo>
                    <a:cubicBezTo>
                      <a:pt x="465" y="306"/>
                      <a:pt x="468" y="306"/>
                      <a:pt x="472" y="306"/>
                    </a:cubicBezTo>
                    <a:cubicBezTo>
                      <a:pt x="586" y="306"/>
                      <a:pt x="583" y="171"/>
                      <a:pt x="488" y="145"/>
                    </a:cubicBezTo>
                    <a:lnTo>
                      <a:pt x="470" y="136"/>
                    </a:lnTo>
                    <a:cubicBezTo>
                      <a:pt x="511" y="87"/>
                      <a:pt x="477" y="0"/>
                      <a:pt x="38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7" name="Google Shape;4977;p219"/>
              <p:cNvSpPr/>
              <p:nvPr/>
            </p:nvSpPr>
            <p:spPr>
              <a:xfrm>
                <a:off x="6405235" y="2671276"/>
                <a:ext cx="53952" cy="23772"/>
              </a:xfrm>
              <a:custGeom>
                <a:avLst/>
                <a:gdLst/>
                <a:ahLst/>
                <a:cxnLst/>
                <a:rect l="l" t="t" r="r" b="b"/>
                <a:pathLst>
                  <a:path w="724" h="319" extrusionOk="0">
                    <a:moveTo>
                      <a:pt x="473" y="0"/>
                    </a:moveTo>
                    <a:cubicBezTo>
                      <a:pt x="362" y="0"/>
                      <a:pt x="253" y="51"/>
                      <a:pt x="197" y="129"/>
                    </a:cubicBezTo>
                    <a:lnTo>
                      <a:pt x="126" y="129"/>
                    </a:lnTo>
                    <a:cubicBezTo>
                      <a:pt x="1" y="129"/>
                      <a:pt x="1" y="299"/>
                      <a:pt x="126" y="299"/>
                    </a:cubicBezTo>
                    <a:lnTo>
                      <a:pt x="188" y="299"/>
                    </a:lnTo>
                    <a:cubicBezTo>
                      <a:pt x="206" y="312"/>
                      <a:pt x="228" y="319"/>
                      <a:pt x="252" y="319"/>
                    </a:cubicBezTo>
                    <a:cubicBezTo>
                      <a:pt x="275" y="319"/>
                      <a:pt x="300" y="312"/>
                      <a:pt x="322" y="299"/>
                    </a:cubicBezTo>
                    <a:lnTo>
                      <a:pt x="331" y="299"/>
                    </a:lnTo>
                    <a:cubicBezTo>
                      <a:pt x="393" y="299"/>
                      <a:pt x="420" y="263"/>
                      <a:pt x="429" y="227"/>
                    </a:cubicBezTo>
                    <a:cubicBezTo>
                      <a:pt x="491" y="227"/>
                      <a:pt x="554" y="218"/>
                      <a:pt x="616" y="200"/>
                    </a:cubicBezTo>
                    <a:cubicBezTo>
                      <a:pt x="679" y="174"/>
                      <a:pt x="723" y="102"/>
                      <a:pt x="661" y="58"/>
                    </a:cubicBezTo>
                    <a:cubicBezTo>
                      <a:pt x="604" y="18"/>
                      <a:pt x="538" y="0"/>
                      <a:pt x="4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8" name="Google Shape;4978;p219"/>
              <p:cNvSpPr/>
              <p:nvPr/>
            </p:nvSpPr>
            <p:spPr>
              <a:xfrm>
                <a:off x="6450171" y="2697134"/>
                <a:ext cx="50077" cy="22356"/>
              </a:xfrm>
              <a:custGeom>
                <a:avLst/>
                <a:gdLst/>
                <a:ahLst/>
                <a:cxnLst/>
                <a:rect l="l" t="t" r="r" b="b"/>
                <a:pathLst>
                  <a:path w="672" h="300" extrusionOk="0">
                    <a:moveTo>
                      <a:pt x="425" y="0"/>
                    </a:moveTo>
                    <a:cubicBezTo>
                      <a:pt x="394" y="0"/>
                      <a:pt x="364" y="5"/>
                      <a:pt x="334" y="14"/>
                    </a:cubicBezTo>
                    <a:cubicBezTo>
                      <a:pt x="272" y="23"/>
                      <a:pt x="236" y="76"/>
                      <a:pt x="263" y="130"/>
                    </a:cubicBezTo>
                    <a:cubicBezTo>
                      <a:pt x="236" y="121"/>
                      <a:pt x="218" y="112"/>
                      <a:pt x="192" y="103"/>
                    </a:cubicBezTo>
                    <a:cubicBezTo>
                      <a:pt x="177" y="97"/>
                      <a:pt x="163" y="95"/>
                      <a:pt x="150" y="95"/>
                    </a:cubicBezTo>
                    <a:cubicBezTo>
                      <a:pt x="62" y="95"/>
                      <a:pt x="1" y="207"/>
                      <a:pt x="93" y="246"/>
                    </a:cubicBezTo>
                    <a:cubicBezTo>
                      <a:pt x="129" y="264"/>
                      <a:pt x="165" y="273"/>
                      <a:pt x="201" y="291"/>
                    </a:cubicBezTo>
                    <a:cubicBezTo>
                      <a:pt x="216" y="297"/>
                      <a:pt x="231" y="299"/>
                      <a:pt x="245" y="299"/>
                    </a:cubicBezTo>
                    <a:cubicBezTo>
                      <a:pt x="314" y="299"/>
                      <a:pt x="365" y="237"/>
                      <a:pt x="343" y="192"/>
                    </a:cubicBezTo>
                    <a:lnTo>
                      <a:pt x="343" y="192"/>
                    </a:lnTo>
                    <a:cubicBezTo>
                      <a:pt x="415" y="219"/>
                      <a:pt x="486" y="228"/>
                      <a:pt x="557" y="237"/>
                    </a:cubicBezTo>
                    <a:cubicBezTo>
                      <a:pt x="562" y="237"/>
                      <a:pt x="566" y="238"/>
                      <a:pt x="569" y="238"/>
                    </a:cubicBezTo>
                    <a:cubicBezTo>
                      <a:pt x="641" y="238"/>
                      <a:pt x="672" y="163"/>
                      <a:pt x="647" y="112"/>
                    </a:cubicBezTo>
                    <a:cubicBezTo>
                      <a:pt x="600" y="39"/>
                      <a:pt x="514" y="0"/>
                      <a:pt x="4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9" name="Google Shape;4979;p219"/>
              <p:cNvSpPr/>
              <p:nvPr/>
            </p:nvSpPr>
            <p:spPr>
              <a:xfrm>
                <a:off x="6446743" y="2642288"/>
                <a:ext cx="39198" cy="18779"/>
              </a:xfrm>
              <a:custGeom>
                <a:avLst/>
                <a:gdLst/>
                <a:ahLst/>
                <a:cxnLst/>
                <a:rect l="l" t="t" r="r" b="b"/>
                <a:pathLst>
                  <a:path w="526" h="252" extrusionOk="0">
                    <a:moveTo>
                      <a:pt x="234" y="1"/>
                    </a:moveTo>
                    <a:cubicBezTo>
                      <a:pt x="218" y="1"/>
                      <a:pt x="201" y="4"/>
                      <a:pt x="184" y="10"/>
                    </a:cubicBezTo>
                    <a:cubicBezTo>
                      <a:pt x="175" y="18"/>
                      <a:pt x="166" y="27"/>
                      <a:pt x="157" y="45"/>
                    </a:cubicBezTo>
                    <a:cubicBezTo>
                      <a:pt x="154" y="45"/>
                      <a:pt x="150" y="45"/>
                      <a:pt x="147" y="45"/>
                    </a:cubicBezTo>
                    <a:cubicBezTo>
                      <a:pt x="39" y="45"/>
                      <a:pt x="0" y="180"/>
                      <a:pt x="113" y="206"/>
                    </a:cubicBezTo>
                    <a:cubicBezTo>
                      <a:pt x="193" y="215"/>
                      <a:pt x="273" y="233"/>
                      <a:pt x="363" y="250"/>
                    </a:cubicBezTo>
                    <a:cubicBezTo>
                      <a:pt x="369" y="251"/>
                      <a:pt x="375" y="252"/>
                      <a:pt x="381" y="252"/>
                    </a:cubicBezTo>
                    <a:cubicBezTo>
                      <a:pt x="484" y="252"/>
                      <a:pt x="525" y="115"/>
                      <a:pt x="407" y="90"/>
                    </a:cubicBezTo>
                    <a:cubicBezTo>
                      <a:pt x="371" y="81"/>
                      <a:pt x="345" y="72"/>
                      <a:pt x="327" y="45"/>
                    </a:cubicBezTo>
                    <a:cubicBezTo>
                      <a:pt x="302" y="15"/>
                      <a:pt x="270" y="1"/>
                      <a:pt x="23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0" name="Google Shape;4980;p219"/>
              <p:cNvSpPr/>
              <p:nvPr/>
            </p:nvSpPr>
            <p:spPr>
              <a:xfrm>
                <a:off x="6372000" y="2614343"/>
                <a:ext cx="63864" cy="47544"/>
              </a:xfrm>
              <a:custGeom>
                <a:avLst/>
                <a:gdLst/>
                <a:ahLst/>
                <a:cxnLst/>
                <a:rect l="l" t="t" r="r" b="b"/>
                <a:pathLst>
                  <a:path w="857" h="638" extrusionOk="0">
                    <a:moveTo>
                      <a:pt x="340" y="1"/>
                    </a:moveTo>
                    <a:cubicBezTo>
                      <a:pt x="313" y="1"/>
                      <a:pt x="286" y="10"/>
                      <a:pt x="268" y="28"/>
                    </a:cubicBezTo>
                    <a:cubicBezTo>
                      <a:pt x="233" y="54"/>
                      <a:pt x="233" y="108"/>
                      <a:pt x="268" y="144"/>
                    </a:cubicBezTo>
                    <a:cubicBezTo>
                      <a:pt x="286" y="162"/>
                      <a:pt x="313" y="179"/>
                      <a:pt x="340" y="188"/>
                    </a:cubicBezTo>
                    <a:cubicBezTo>
                      <a:pt x="357" y="215"/>
                      <a:pt x="375" y="224"/>
                      <a:pt x="393" y="242"/>
                    </a:cubicBezTo>
                    <a:cubicBezTo>
                      <a:pt x="384" y="242"/>
                      <a:pt x="366" y="242"/>
                      <a:pt x="349" y="251"/>
                    </a:cubicBezTo>
                    <a:cubicBezTo>
                      <a:pt x="268" y="260"/>
                      <a:pt x="250" y="340"/>
                      <a:pt x="304" y="385"/>
                    </a:cubicBezTo>
                    <a:cubicBezTo>
                      <a:pt x="313" y="393"/>
                      <a:pt x="322" y="402"/>
                      <a:pt x="322" y="402"/>
                    </a:cubicBezTo>
                    <a:cubicBezTo>
                      <a:pt x="304" y="393"/>
                      <a:pt x="286" y="385"/>
                      <a:pt x="259" y="385"/>
                    </a:cubicBezTo>
                    <a:cubicBezTo>
                      <a:pt x="242" y="383"/>
                      <a:pt x="224" y="382"/>
                      <a:pt x="207" y="382"/>
                    </a:cubicBezTo>
                    <a:cubicBezTo>
                      <a:pt x="134" y="382"/>
                      <a:pt x="65" y="400"/>
                      <a:pt x="36" y="465"/>
                    </a:cubicBezTo>
                    <a:cubicBezTo>
                      <a:pt x="1" y="536"/>
                      <a:pt x="36" y="616"/>
                      <a:pt x="125" y="634"/>
                    </a:cubicBezTo>
                    <a:cubicBezTo>
                      <a:pt x="136" y="637"/>
                      <a:pt x="146" y="638"/>
                      <a:pt x="156" y="638"/>
                    </a:cubicBezTo>
                    <a:cubicBezTo>
                      <a:pt x="217" y="638"/>
                      <a:pt x="250" y="591"/>
                      <a:pt x="250" y="545"/>
                    </a:cubicBezTo>
                    <a:lnTo>
                      <a:pt x="259" y="545"/>
                    </a:lnTo>
                    <a:cubicBezTo>
                      <a:pt x="263" y="546"/>
                      <a:pt x="267" y="546"/>
                      <a:pt x="271" y="546"/>
                    </a:cubicBezTo>
                    <a:cubicBezTo>
                      <a:pt x="319" y="546"/>
                      <a:pt x="357" y="498"/>
                      <a:pt x="357" y="465"/>
                    </a:cubicBezTo>
                    <a:cubicBezTo>
                      <a:pt x="357" y="438"/>
                      <a:pt x="349" y="420"/>
                      <a:pt x="331" y="411"/>
                    </a:cubicBezTo>
                    <a:cubicBezTo>
                      <a:pt x="340" y="411"/>
                      <a:pt x="349" y="420"/>
                      <a:pt x="366" y="429"/>
                    </a:cubicBezTo>
                    <a:cubicBezTo>
                      <a:pt x="366" y="465"/>
                      <a:pt x="402" y="492"/>
                      <a:pt x="456" y="492"/>
                    </a:cubicBezTo>
                    <a:lnTo>
                      <a:pt x="634" y="492"/>
                    </a:lnTo>
                    <a:cubicBezTo>
                      <a:pt x="688" y="492"/>
                      <a:pt x="714" y="465"/>
                      <a:pt x="723" y="429"/>
                    </a:cubicBezTo>
                    <a:lnTo>
                      <a:pt x="741" y="429"/>
                    </a:lnTo>
                    <a:cubicBezTo>
                      <a:pt x="745" y="429"/>
                      <a:pt x="748" y="430"/>
                      <a:pt x="751" y="430"/>
                    </a:cubicBezTo>
                    <a:cubicBezTo>
                      <a:pt x="857" y="430"/>
                      <a:pt x="854" y="295"/>
                      <a:pt x="768" y="269"/>
                    </a:cubicBezTo>
                    <a:cubicBezTo>
                      <a:pt x="714" y="251"/>
                      <a:pt x="661" y="242"/>
                      <a:pt x="607" y="233"/>
                    </a:cubicBezTo>
                    <a:cubicBezTo>
                      <a:pt x="679" y="188"/>
                      <a:pt x="652" y="90"/>
                      <a:pt x="554" y="90"/>
                    </a:cubicBezTo>
                    <a:cubicBezTo>
                      <a:pt x="491" y="81"/>
                      <a:pt x="447" y="63"/>
                      <a:pt x="411" y="28"/>
                    </a:cubicBezTo>
                    <a:cubicBezTo>
                      <a:pt x="393" y="10"/>
                      <a:pt x="366" y="1"/>
                      <a:pt x="3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1" name="Google Shape;4981;p219"/>
              <p:cNvSpPr/>
              <p:nvPr/>
            </p:nvSpPr>
            <p:spPr>
              <a:xfrm>
                <a:off x="6250980" y="2680889"/>
                <a:ext cx="34652" cy="16022"/>
              </a:xfrm>
              <a:custGeom>
                <a:avLst/>
                <a:gdLst/>
                <a:ahLst/>
                <a:cxnLst/>
                <a:rect l="l" t="t" r="r" b="b"/>
                <a:pathLst>
                  <a:path w="465" h="215" extrusionOk="0">
                    <a:moveTo>
                      <a:pt x="210" y="0"/>
                    </a:moveTo>
                    <a:cubicBezTo>
                      <a:pt x="164" y="0"/>
                      <a:pt x="118" y="9"/>
                      <a:pt x="72" y="27"/>
                    </a:cubicBezTo>
                    <a:cubicBezTo>
                      <a:pt x="37" y="36"/>
                      <a:pt x="28" y="62"/>
                      <a:pt x="28" y="89"/>
                    </a:cubicBezTo>
                    <a:cubicBezTo>
                      <a:pt x="1" y="143"/>
                      <a:pt x="28" y="214"/>
                      <a:pt x="108" y="214"/>
                    </a:cubicBezTo>
                    <a:lnTo>
                      <a:pt x="340" y="214"/>
                    </a:lnTo>
                    <a:cubicBezTo>
                      <a:pt x="420" y="214"/>
                      <a:pt x="465" y="125"/>
                      <a:pt x="402" y="71"/>
                    </a:cubicBezTo>
                    <a:cubicBezTo>
                      <a:pt x="348" y="23"/>
                      <a:pt x="281" y="0"/>
                      <a:pt x="21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2" name="Google Shape;4982;p219"/>
              <p:cNvSpPr/>
              <p:nvPr/>
            </p:nvSpPr>
            <p:spPr>
              <a:xfrm>
                <a:off x="6267896" y="2624850"/>
                <a:ext cx="31075" cy="21164"/>
              </a:xfrm>
              <a:custGeom>
                <a:avLst/>
                <a:gdLst/>
                <a:ahLst/>
                <a:cxnLst/>
                <a:rect l="l" t="t" r="r" b="b"/>
                <a:pathLst>
                  <a:path w="417" h="284" extrusionOk="0">
                    <a:moveTo>
                      <a:pt x="114" y="1"/>
                    </a:moveTo>
                    <a:cubicBezTo>
                      <a:pt x="56" y="1"/>
                      <a:pt x="15" y="28"/>
                      <a:pt x="15" y="83"/>
                    </a:cubicBezTo>
                    <a:cubicBezTo>
                      <a:pt x="6" y="119"/>
                      <a:pt x="6" y="163"/>
                      <a:pt x="6" y="208"/>
                    </a:cubicBezTo>
                    <a:cubicBezTo>
                      <a:pt x="1" y="259"/>
                      <a:pt x="49" y="284"/>
                      <a:pt x="97" y="284"/>
                    </a:cubicBezTo>
                    <a:cubicBezTo>
                      <a:pt x="133" y="284"/>
                      <a:pt x="169" y="270"/>
                      <a:pt x="184" y="244"/>
                    </a:cubicBezTo>
                    <a:cubicBezTo>
                      <a:pt x="202" y="235"/>
                      <a:pt x="220" y="235"/>
                      <a:pt x="229" y="217"/>
                    </a:cubicBezTo>
                    <a:lnTo>
                      <a:pt x="282" y="235"/>
                    </a:lnTo>
                    <a:cubicBezTo>
                      <a:pt x="290" y="236"/>
                      <a:pt x="298" y="237"/>
                      <a:pt x="306" y="237"/>
                    </a:cubicBezTo>
                    <a:cubicBezTo>
                      <a:pt x="344" y="237"/>
                      <a:pt x="384" y="220"/>
                      <a:pt x="398" y="190"/>
                    </a:cubicBezTo>
                    <a:cubicBezTo>
                      <a:pt x="416" y="145"/>
                      <a:pt x="398" y="110"/>
                      <a:pt x="363" y="83"/>
                    </a:cubicBezTo>
                    <a:cubicBezTo>
                      <a:pt x="291" y="38"/>
                      <a:pt x="220" y="12"/>
                      <a:pt x="140" y="3"/>
                    </a:cubicBezTo>
                    <a:cubicBezTo>
                      <a:pt x="131" y="2"/>
                      <a:pt x="122" y="1"/>
                      <a:pt x="1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3" name="Google Shape;4983;p219"/>
              <p:cNvSpPr/>
              <p:nvPr/>
            </p:nvSpPr>
            <p:spPr>
              <a:xfrm>
                <a:off x="5658996" y="2781565"/>
                <a:ext cx="31000" cy="21238"/>
              </a:xfrm>
              <a:custGeom>
                <a:avLst/>
                <a:gdLst/>
                <a:ahLst/>
                <a:cxnLst/>
                <a:rect l="l" t="t" r="r" b="b"/>
                <a:pathLst>
                  <a:path w="416" h="285" extrusionOk="0">
                    <a:moveTo>
                      <a:pt x="103" y="0"/>
                    </a:moveTo>
                    <a:cubicBezTo>
                      <a:pt x="50" y="0"/>
                      <a:pt x="14" y="32"/>
                      <a:pt x="14" y="76"/>
                    </a:cubicBezTo>
                    <a:cubicBezTo>
                      <a:pt x="5" y="121"/>
                      <a:pt x="5" y="166"/>
                      <a:pt x="5" y="210"/>
                    </a:cubicBezTo>
                    <a:cubicBezTo>
                      <a:pt x="0" y="260"/>
                      <a:pt x="42" y="285"/>
                      <a:pt x="88" y="285"/>
                    </a:cubicBezTo>
                    <a:cubicBezTo>
                      <a:pt x="125" y="285"/>
                      <a:pt x="164" y="269"/>
                      <a:pt x="184" y="237"/>
                    </a:cubicBezTo>
                    <a:cubicBezTo>
                      <a:pt x="201" y="237"/>
                      <a:pt x="219" y="228"/>
                      <a:pt x="228" y="219"/>
                    </a:cubicBezTo>
                    <a:lnTo>
                      <a:pt x="282" y="237"/>
                    </a:lnTo>
                    <a:cubicBezTo>
                      <a:pt x="289" y="238"/>
                      <a:pt x="297" y="239"/>
                      <a:pt x="305" y="239"/>
                    </a:cubicBezTo>
                    <a:cubicBezTo>
                      <a:pt x="343" y="239"/>
                      <a:pt x="383" y="221"/>
                      <a:pt x="398" y="183"/>
                    </a:cubicBezTo>
                    <a:cubicBezTo>
                      <a:pt x="416" y="148"/>
                      <a:pt x="398" y="112"/>
                      <a:pt x="362" y="85"/>
                    </a:cubicBezTo>
                    <a:cubicBezTo>
                      <a:pt x="291" y="41"/>
                      <a:pt x="219" y="14"/>
                      <a:pt x="139" y="5"/>
                    </a:cubicBezTo>
                    <a:cubicBezTo>
                      <a:pt x="126" y="2"/>
                      <a:pt x="114" y="0"/>
                      <a:pt x="10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4" name="Google Shape;4984;p219"/>
              <p:cNvSpPr/>
              <p:nvPr/>
            </p:nvSpPr>
            <p:spPr>
              <a:xfrm>
                <a:off x="6195165" y="2617547"/>
                <a:ext cx="28616" cy="20866"/>
              </a:xfrm>
              <a:custGeom>
                <a:avLst/>
                <a:gdLst/>
                <a:ahLst/>
                <a:cxnLst/>
                <a:rect l="l" t="t" r="r" b="b"/>
                <a:pathLst>
                  <a:path w="384" h="280" extrusionOk="0">
                    <a:moveTo>
                      <a:pt x="143" y="1"/>
                    </a:moveTo>
                    <a:cubicBezTo>
                      <a:pt x="128" y="1"/>
                      <a:pt x="113" y="1"/>
                      <a:pt x="99" y="3"/>
                    </a:cubicBezTo>
                    <a:cubicBezTo>
                      <a:pt x="45" y="11"/>
                      <a:pt x="1" y="38"/>
                      <a:pt x="1" y="83"/>
                    </a:cubicBezTo>
                    <a:cubicBezTo>
                      <a:pt x="1" y="127"/>
                      <a:pt x="45" y="172"/>
                      <a:pt x="99" y="172"/>
                    </a:cubicBezTo>
                    <a:cubicBezTo>
                      <a:pt x="108" y="172"/>
                      <a:pt x="117" y="163"/>
                      <a:pt x="125" y="163"/>
                    </a:cubicBezTo>
                    <a:cubicBezTo>
                      <a:pt x="108" y="217"/>
                      <a:pt x="134" y="279"/>
                      <a:pt x="215" y="279"/>
                    </a:cubicBezTo>
                    <a:cubicBezTo>
                      <a:pt x="219" y="279"/>
                      <a:pt x="224" y="280"/>
                      <a:pt x="228" y="280"/>
                    </a:cubicBezTo>
                    <a:cubicBezTo>
                      <a:pt x="327" y="280"/>
                      <a:pt x="383" y="186"/>
                      <a:pt x="357" y="110"/>
                    </a:cubicBezTo>
                    <a:cubicBezTo>
                      <a:pt x="327" y="26"/>
                      <a:pt x="231" y="1"/>
                      <a:pt x="1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5" name="Google Shape;4985;p219"/>
              <p:cNvSpPr/>
              <p:nvPr/>
            </p:nvSpPr>
            <p:spPr>
              <a:xfrm>
                <a:off x="6333995" y="2614566"/>
                <a:ext cx="30553" cy="18928"/>
              </a:xfrm>
              <a:custGeom>
                <a:avLst/>
                <a:gdLst/>
                <a:ahLst/>
                <a:cxnLst/>
                <a:rect l="l" t="t" r="r" b="b"/>
                <a:pathLst>
                  <a:path w="410" h="254" extrusionOk="0">
                    <a:moveTo>
                      <a:pt x="265" y="1"/>
                    </a:moveTo>
                    <a:cubicBezTo>
                      <a:pt x="235" y="1"/>
                      <a:pt x="206" y="11"/>
                      <a:pt x="181" y="34"/>
                    </a:cubicBezTo>
                    <a:cubicBezTo>
                      <a:pt x="172" y="43"/>
                      <a:pt x="163" y="51"/>
                      <a:pt x="154" y="60"/>
                    </a:cubicBezTo>
                    <a:cubicBezTo>
                      <a:pt x="147" y="59"/>
                      <a:pt x="141" y="59"/>
                      <a:pt x="135" y="59"/>
                    </a:cubicBezTo>
                    <a:cubicBezTo>
                      <a:pt x="55" y="59"/>
                      <a:pt x="0" y="162"/>
                      <a:pt x="91" y="212"/>
                    </a:cubicBezTo>
                    <a:cubicBezTo>
                      <a:pt x="140" y="233"/>
                      <a:pt x="188" y="253"/>
                      <a:pt x="241" y="253"/>
                    </a:cubicBezTo>
                    <a:cubicBezTo>
                      <a:pt x="256" y="253"/>
                      <a:pt x="271" y="252"/>
                      <a:pt x="288" y="248"/>
                    </a:cubicBezTo>
                    <a:cubicBezTo>
                      <a:pt x="350" y="239"/>
                      <a:pt x="404" y="194"/>
                      <a:pt x="404" y="141"/>
                    </a:cubicBezTo>
                    <a:cubicBezTo>
                      <a:pt x="410" y="64"/>
                      <a:pt x="338" y="1"/>
                      <a:pt x="2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6" name="Google Shape;4986;p219"/>
              <p:cNvSpPr/>
              <p:nvPr/>
            </p:nvSpPr>
            <p:spPr>
              <a:xfrm>
                <a:off x="5812730" y="2722620"/>
                <a:ext cx="30181" cy="18555"/>
              </a:xfrm>
              <a:custGeom>
                <a:avLst/>
                <a:gdLst/>
                <a:ahLst/>
                <a:cxnLst/>
                <a:rect l="l" t="t" r="r" b="b"/>
                <a:pathLst>
                  <a:path w="405" h="249" extrusionOk="0">
                    <a:moveTo>
                      <a:pt x="259" y="0"/>
                    </a:moveTo>
                    <a:cubicBezTo>
                      <a:pt x="230" y="0"/>
                      <a:pt x="200" y="9"/>
                      <a:pt x="172" y="29"/>
                    </a:cubicBezTo>
                    <a:cubicBezTo>
                      <a:pt x="164" y="38"/>
                      <a:pt x="164" y="47"/>
                      <a:pt x="155" y="56"/>
                    </a:cubicBezTo>
                    <a:cubicBezTo>
                      <a:pt x="149" y="54"/>
                      <a:pt x="143" y="54"/>
                      <a:pt x="137" y="54"/>
                    </a:cubicBezTo>
                    <a:cubicBezTo>
                      <a:pt x="57" y="54"/>
                      <a:pt x="1" y="166"/>
                      <a:pt x="92" y="207"/>
                    </a:cubicBezTo>
                    <a:cubicBezTo>
                      <a:pt x="141" y="228"/>
                      <a:pt x="189" y="249"/>
                      <a:pt x="241" y="249"/>
                    </a:cubicBezTo>
                    <a:cubicBezTo>
                      <a:pt x="257" y="249"/>
                      <a:pt x="272" y="247"/>
                      <a:pt x="288" y="243"/>
                    </a:cubicBezTo>
                    <a:cubicBezTo>
                      <a:pt x="351" y="234"/>
                      <a:pt x="404" y="189"/>
                      <a:pt x="404" y="136"/>
                    </a:cubicBezTo>
                    <a:cubicBezTo>
                      <a:pt x="404" y="59"/>
                      <a:pt x="335" y="0"/>
                      <a:pt x="2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7" name="Google Shape;4987;p219"/>
              <p:cNvSpPr/>
              <p:nvPr/>
            </p:nvSpPr>
            <p:spPr>
              <a:xfrm>
                <a:off x="6182571" y="2712932"/>
                <a:ext cx="27274" cy="18779"/>
              </a:xfrm>
              <a:custGeom>
                <a:avLst/>
                <a:gdLst/>
                <a:ahLst/>
                <a:cxnLst/>
                <a:rect l="l" t="t" r="r" b="b"/>
                <a:pathLst>
                  <a:path w="366" h="252" extrusionOk="0">
                    <a:moveTo>
                      <a:pt x="186" y="1"/>
                    </a:moveTo>
                    <a:cubicBezTo>
                      <a:pt x="145" y="1"/>
                      <a:pt x="106" y="18"/>
                      <a:pt x="80" y="43"/>
                    </a:cubicBezTo>
                    <a:cubicBezTo>
                      <a:pt x="80" y="43"/>
                      <a:pt x="71" y="43"/>
                      <a:pt x="71" y="52"/>
                    </a:cubicBezTo>
                    <a:cubicBezTo>
                      <a:pt x="27" y="70"/>
                      <a:pt x="0" y="123"/>
                      <a:pt x="36" y="159"/>
                    </a:cubicBezTo>
                    <a:cubicBezTo>
                      <a:pt x="45" y="177"/>
                      <a:pt x="63" y="194"/>
                      <a:pt x="80" y="212"/>
                    </a:cubicBezTo>
                    <a:cubicBezTo>
                      <a:pt x="98" y="236"/>
                      <a:pt x="128" y="252"/>
                      <a:pt x="162" y="252"/>
                    </a:cubicBezTo>
                    <a:cubicBezTo>
                      <a:pt x="179" y="252"/>
                      <a:pt x="196" y="248"/>
                      <a:pt x="214" y="239"/>
                    </a:cubicBezTo>
                    <a:cubicBezTo>
                      <a:pt x="294" y="194"/>
                      <a:pt x="366" y="105"/>
                      <a:pt x="277" y="34"/>
                    </a:cubicBezTo>
                    <a:cubicBezTo>
                      <a:pt x="250" y="11"/>
                      <a:pt x="217" y="1"/>
                      <a:pt x="18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8" name="Google Shape;4988;p219"/>
              <p:cNvSpPr/>
              <p:nvPr/>
            </p:nvSpPr>
            <p:spPr>
              <a:xfrm>
                <a:off x="6259028" y="2729625"/>
                <a:ext cx="35919" cy="18481"/>
              </a:xfrm>
              <a:custGeom>
                <a:avLst/>
                <a:gdLst/>
                <a:ahLst/>
                <a:cxnLst/>
                <a:rect l="l" t="t" r="r" b="b"/>
                <a:pathLst>
                  <a:path w="482" h="248" extrusionOk="0">
                    <a:moveTo>
                      <a:pt x="238" y="0"/>
                    </a:moveTo>
                    <a:cubicBezTo>
                      <a:pt x="179" y="0"/>
                      <a:pt x="122" y="14"/>
                      <a:pt x="71" y="42"/>
                    </a:cubicBezTo>
                    <a:cubicBezTo>
                      <a:pt x="9" y="69"/>
                      <a:pt x="0" y="131"/>
                      <a:pt x="45" y="176"/>
                    </a:cubicBezTo>
                    <a:cubicBezTo>
                      <a:pt x="101" y="222"/>
                      <a:pt x="177" y="247"/>
                      <a:pt x="255" y="247"/>
                    </a:cubicBezTo>
                    <a:cubicBezTo>
                      <a:pt x="312" y="247"/>
                      <a:pt x="370" y="233"/>
                      <a:pt x="419" y="202"/>
                    </a:cubicBezTo>
                    <a:cubicBezTo>
                      <a:pt x="464" y="176"/>
                      <a:pt x="482" y="131"/>
                      <a:pt x="455" y="86"/>
                    </a:cubicBezTo>
                    <a:cubicBezTo>
                      <a:pt x="446" y="78"/>
                      <a:pt x="428" y="60"/>
                      <a:pt x="410" y="60"/>
                    </a:cubicBezTo>
                    <a:cubicBezTo>
                      <a:pt x="401" y="33"/>
                      <a:pt x="375" y="24"/>
                      <a:pt x="348" y="15"/>
                    </a:cubicBezTo>
                    <a:cubicBezTo>
                      <a:pt x="311" y="5"/>
                      <a:pt x="274" y="0"/>
                      <a:pt x="2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9" name="Google Shape;4989;p219"/>
              <p:cNvSpPr/>
              <p:nvPr/>
            </p:nvSpPr>
            <p:spPr>
              <a:xfrm>
                <a:off x="6514928" y="2703990"/>
                <a:ext cx="44414" cy="18854"/>
              </a:xfrm>
              <a:custGeom>
                <a:avLst/>
                <a:gdLst/>
                <a:ahLst/>
                <a:cxnLst/>
                <a:rect l="l" t="t" r="r" b="b"/>
                <a:pathLst>
                  <a:path w="596" h="253" extrusionOk="0">
                    <a:moveTo>
                      <a:pt x="108" y="0"/>
                    </a:moveTo>
                    <a:cubicBezTo>
                      <a:pt x="64" y="0"/>
                      <a:pt x="24" y="19"/>
                      <a:pt x="10" y="56"/>
                    </a:cubicBezTo>
                    <a:cubicBezTo>
                      <a:pt x="1" y="100"/>
                      <a:pt x="27" y="154"/>
                      <a:pt x="81" y="163"/>
                    </a:cubicBezTo>
                    <a:cubicBezTo>
                      <a:pt x="108" y="163"/>
                      <a:pt x="143" y="163"/>
                      <a:pt x="170" y="172"/>
                    </a:cubicBezTo>
                    <a:cubicBezTo>
                      <a:pt x="170" y="207"/>
                      <a:pt x="206" y="252"/>
                      <a:pt x="268" y="252"/>
                    </a:cubicBezTo>
                    <a:lnTo>
                      <a:pt x="456" y="252"/>
                    </a:lnTo>
                    <a:cubicBezTo>
                      <a:pt x="459" y="252"/>
                      <a:pt x="462" y="253"/>
                      <a:pt x="466" y="253"/>
                    </a:cubicBezTo>
                    <a:cubicBezTo>
                      <a:pt x="557" y="253"/>
                      <a:pt x="595" y="135"/>
                      <a:pt x="509" y="100"/>
                    </a:cubicBezTo>
                    <a:cubicBezTo>
                      <a:pt x="447" y="74"/>
                      <a:pt x="384" y="47"/>
                      <a:pt x="322" y="29"/>
                    </a:cubicBezTo>
                    <a:cubicBezTo>
                      <a:pt x="268" y="11"/>
                      <a:pt x="197" y="11"/>
                      <a:pt x="134" y="2"/>
                    </a:cubicBezTo>
                    <a:cubicBezTo>
                      <a:pt x="126" y="1"/>
                      <a:pt x="117" y="0"/>
                      <a:pt x="1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0" name="Google Shape;4990;p219"/>
              <p:cNvSpPr/>
              <p:nvPr/>
            </p:nvSpPr>
            <p:spPr>
              <a:xfrm>
                <a:off x="6338093" y="2644002"/>
                <a:ext cx="33981" cy="22058"/>
              </a:xfrm>
              <a:custGeom>
                <a:avLst/>
                <a:gdLst/>
                <a:ahLst/>
                <a:cxnLst/>
                <a:rect l="l" t="t" r="r" b="b"/>
                <a:pathLst>
                  <a:path w="456" h="296" extrusionOk="0">
                    <a:moveTo>
                      <a:pt x="207" y="0"/>
                    </a:moveTo>
                    <a:cubicBezTo>
                      <a:pt x="198" y="0"/>
                      <a:pt x="189" y="2"/>
                      <a:pt x="179" y="4"/>
                    </a:cubicBezTo>
                    <a:cubicBezTo>
                      <a:pt x="90" y="31"/>
                      <a:pt x="27" y="85"/>
                      <a:pt x="10" y="165"/>
                    </a:cubicBezTo>
                    <a:cubicBezTo>
                      <a:pt x="1" y="201"/>
                      <a:pt x="10" y="236"/>
                      <a:pt x="54" y="254"/>
                    </a:cubicBezTo>
                    <a:cubicBezTo>
                      <a:pt x="105" y="282"/>
                      <a:pt x="162" y="295"/>
                      <a:pt x="219" y="295"/>
                    </a:cubicBezTo>
                    <a:cubicBezTo>
                      <a:pt x="271" y="295"/>
                      <a:pt x="324" y="284"/>
                      <a:pt x="375" y="263"/>
                    </a:cubicBezTo>
                    <a:cubicBezTo>
                      <a:pt x="456" y="236"/>
                      <a:pt x="429" y="156"/>
                      <a:pt x="375" y="120"/>
                    </a:cubicBezTo>
                    <a:cubicBezTo>
                      <a:pt x="357" y="111"/>
                      <a:pt x="331" y="94"/>
                      <a:pt x="304" y="76"/>
                    </a:cubicBezTo>
                    <a:cubicBezTo>
                      <a:pt x="296" y="38"/>
                      <a:pt x="257" y="0"/>
                      <a:pt x="2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1" name="Google Shape;4991;p219"/>
              <p:cNvSpPr/>
              <p:nvPr/>
            </p:nvSpPr>
            <p:spPr>
              <a:xfrm>
                <a:off x="6412687" y="2588485"/>
                <a:ext cx="29883" cy="20866"/>
              </a:xfrm>
              <a:custGeom>
                <a:avLst/>
                <a:gdLst/>
                <a:ahLst/>
                <a:cxnLst/>
                <a:rect l="l" t="t" r="r" b="b"/>
                <a:pathLst>
                  <a:path w="401" h="280" extrusionOk="0">
                    <a:moveTo>
                      <a:pt x="189" y="1"/>
                    </a:moveTo>
                    <a:cubicBezTo>
                      <a:pt x="168" y="1"/>
                      <a:pt x="149" y="6"/>
                      <a:pt x="133" y="18"/>
                    </a:cubicBezTo>
                    <a:cubicBezTo>
                      <a:pt x="115" y="18"/>
                      <a:pt x="97" y="18"/>
                      <a:pt x="88" y="27"/>
                    </a:cubicBezTo>
                    <a:cubicBezTo>
                      <a:pt x="43" y="36"/>
                      <a:pt x="8" y="71"/>
                      <a:pt x="17" y="116"/>
                    </a:cubicBezTo>
                    <a:cubicBezTo>
                      <a:pt x="17" y="125"/>
                      <a:pt x="26" y="125"/>
                      <a:pt x="26" y="134"/>
                    </a:cubicBezTo>
                    <a:cubicBezTo>
                      <a:pt x="0" y="184"/>
                      <a:pt x="31" y="251"/>
                      <a:pt x="101" y="251"/>
                    </a:cubicBezTo>
                    <a:cubicBezTo>
                      <a:pt x="106" y="251"/>
                      <a:pt x="110" y="250"/>
                      <a:pt x="115" y="250"/>
                    </a:cubicBezTo>
                    <a:lnTo>
                      <a:pt x="168" y="250"/>
                    </a:lnTo>
                    <a:cubicBezTo>
                      <a:pt x="195" y="270"/>
                      <a:pt x="237" y="280"/>
                      <a:pt x="279" y="280"/>
                    </a:cubicBezTo>
                    <a:cubicBezTo>
                      <a:pt x="293" y="280"/>
                      <a:pt x="307" y="279"/>
                      <a:pt x="320" y="277"/>
                    </a:cubicBezTo>
                    <a:cubicBezTo>
                      <a:pt x="365" y="268"/>
                      <a:pt x="391" y="232"/>
                      <a:pt x="391" y="196"/>
                    </a:cubicBezTo>
                    <a:cubicBezTo>
                      <a:pt x="400" y="178"/>
                      <a:pt x="400" y="152"/>
                      <a:pt x="391" y="125"/>
                    </a:cubicBezTo>
                    <a:cubicBezTo>
                      <a:pt x="400" y="80"/>
                      <a:pt x="373" y="18"/>
                      <a:pt x="302" y="18"/>
                    </a:cubicBezTo>
                    <a:lnTo>
                      <a:pt x="257" y="18"/>
                    </a:lnTo>
                    <a:cubicBezTo>
                      <a:pt x="238" y="8"/>
                      <a:pt x="213" y="1"/>
                      <a:pt x="1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2" name="Google Shape;4992;p219"/>
              <p:cNvSpPr/>
              <p:nvPr/>
            </p:nvSpPr>
            <p:spPr>
              <a:xfrm>
                <a:off x="6483034" y="2624105"/>
                <a:ext cx="42625" cy="22580"/>
              </a:xfrm>
              <a:custGeom>
                <a:avLst/>
                <a:gdLst/>
                <a:ahLst/>
                <a:cxnLst/>
                <a:rect l="l" t="t" r="r" b="b"/>
                <a:pathLst>
                  <a:path w="572" h="303" extrusionOk="0">
                    <a:moveTo>
                      <a:pt x="191" y="1"/>
                    </a:moveTo>
                    <a:cubicBezTo>
                      <a:pt x="178" y="1"/>
                      <a:pt x="165" y="2"/>
                      <a:pt x="152" y="4"/>
                    </a:cubicBezTo>
                    <a:cubicBezTo>
                      <a:pt x="125" y="13"/>
                      <a:pt x="107" y="31"/>
                      <a:pt x="90" y="39"/>
                    </a:cubicBezTo>
                    <a:lnTo>
                      <a:pt x="81" y="39"/>
                    </a:lnTo>
                    <a:cubicBezTo>
                      <a:pt x="27" y="48"/>
                      <a:pt x="0" y="102"/>
                      <a:pt x="18" y="146"/>
                    </a:cubicBezTo>
                    <a:cubicBezTo>
                      <a:pt x="27" y="173"/>
                      <a:pt x="45" y="191"/>
                      <a:pt x="81" y="200"/>
                    </a:cubicBezTo>
                    <a:lnTo>
                      <a:pt x="81" y="209"/>
                    </a:lnTo>
                    <a:cubicBezTo>
                      <a:pt x="81" y="245"/>
                      <a:pt x="107" y="271"/>
                      <a:pt x="152" y="289"/>
                    </a:cubicBezTo>
                    <a:cubicBezTo>
                      <a:pt x="184" y="298"/>
                      <a:pt x="219" y="303"/>
                      <a:pt x="254" y="303"/>
                    </a:cubicBezTo>
                    <a:cubicBezTo>
                      <a:pt x="355" y="303"/>
                      <a:pt x="461" y="266"/>
                      <a:pt x="527" y="200"/>
                    </a:cubicBezTo>
                    <a:cubicBezTo>
                      <a:pt x="571" y="155"/>
                      <a:pt x="554" y="84"/>
                      <a:pt x="482" y="66"/>
                    </a:cubicBezTo>
                    <a:cubicBezTo>
                      <a:pt x="420" y="48"/>
                      <a:pt x="366" y="39"/>
                      <a:pt x="313" y="39"/>
                    </a:cubicBezTo>
                    <a:cubicBezTo>
                      <a:pt x="279" y="12"/>
                      <a:pt x="234" y="1"/>
                      <a:pt x="19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3" name="Google Shape;4993;p219"/>
              <p:cNvSpPr/>
              <p:nvPr/>
            </p:nvSpPr>
            <p:spPr>
              <a:xfrm>
                <a:off x="6201126" y="2650410"/>
                <a:ext cx="42625" cy="22878"/>
              </a:xfrm>
              <a:custGeom>
                <a:avLst/>
                <a:gdLst/>
                <a:ahLst/>
                <a:cxnLst/>
                <a:rect l="l" t="t" r="r" b="b"/>
                <a:pathLst>
                  <a:path w="572" h="307" extrusionOk="0">
                    <a:moveTo>
                      <a:pt x="199" y="0"/>
                    </a:moveTo>
                    <a:cubicBezTo>
                      <a:pt x="183" y="0"/>
                      <a:pt x="167" y="3"/>
                      <a:pt x="153" y="8"/>
                    </a:cubicBezTo>
                    <a:cubicBezTo>
                      <a:pt x="126" y="17"/>
                      <a:pt x="108" y="34"/>
                      <a:pt x="99" y="43"/>
                    </a:cubicBezTo>
                    <a:lnTo>
                      <a:pt x="90" y="43"/>
                    </a:lnTo>
                    <a:cubicBezTo>
                      <a:pt x="37" y="52"/>
                      <a:pt x="1" y="106"/>
                      <a:pt x="19" y="150"/>
                    </a:cubicBezTo>
                    <a:cubicBezTo>
                      <a:pt x="28" y="177"/>
                      <a:pt x="54" y="195"/>
                      <a:pt x="81" y="204"/>
                    </a:cubicBezTo>
                    <a:lnTo>
                      <a:pt x="81" y="213"/>
                    </a:lnTo>
                    <a:cubicBezTo>
                      <a:pt x="81" y="248"/>
                      <a:pt x="108" y="275"/>
                      <a:pt x="153" y="293"/>
                    </a:cubicBezTo>
                    <a:cubicBezTo>
                      <a:pt x="187" y="302"/>
                      <a:pt x="223" y="307"/>
                      <a:pt x="258" y="307"/>
                    </a:cubicBezTo>
                    <a:cubicBezTo>
                      <a:pt x="361" y="307"/>
                      <a:pt x="461" y="270"/>
                      <a:pt x="527" y="204"/>
                    </a:cubicBezTo>
                    <a:cubicBezTo>
                      <a:pt x="572" y="159"/>
                      <a:pt x="563" y="88"/>
                      <a:pt x="483" y="70"/>
                    </a:cubicBezTo>
                    <a:cubicBezTo>
                      <a:pt x="429" y="52"/>
                      <a:pt x="376" y="43"/>
                      <a:pt x="313" y="34"/>
                    </a:cubicBezTo>
                    <a:cubicBezTo>
                      <a:pt x="281" y="15"/>
                      <a:pt x="240" y="0"/>
                      <a:pt x="1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4" name="Google Shape;4994;p219"/>
              <p:cNvSpPr/>
              <p:nvPr/>
            </p:nvSpPr>
            <p:spPr>
              <a:xfrm>
                <a:off x="6374682" y="2714572"/>
                <a:ext cx="32640" cy="20717"/>
              </a:xfrm>
              <a:custGeom>
                <a:avLst/>
                <a:gdLst/>
                <a:ahLst/>
                <a:cxnLst/>
                <a:rect l="l" t="t" r="r" b="b"/>
                <a:pathLst>
                  <a:path w="438" h="278" extrusionOk="0">
                    <a:moveTo>
                      <a:pt x="222" y="0"/>
                    </a:moveTo>
                    <a:cubicBezTo>
                      <a:pt x="174" y="0"/>
                      <a:pt x="125" y="14"/>
                      <a:pt x="81" y="39"/>
                    </a:cubicBezTo>
                    <a:cubicBezTo>
                      <a:pt x="36" y="48"/>
                      <a:pt x="9" y="83"/>
                      <a:pt x="9" y="128"/>
                    </a:cubicBezTo>
                    <a:cubicBezTo>
                      <a:pt x="0" y="155"/>
                      <a:pt x="9" y="190"/>
                      <a:pt x="36" y="217"/>
                    </a:cubicBezTo>
                    <a:cubicBezTo>
                      <a:pt x="67" y="254"/>
                      <a:pt x="131" y="278"/>
                      <a:pt x="191" y="278"/>
                    </a:cubicBezTo>
                    <a:cubicBezTo>
                      <a:pt x="219" y="278"/>
                      <a:pt x="246" y="273"/>
                      <a:pt x="268" y="262"/>
                    </a:cubicBezTo>
                    <a:cubicBezTo>
                      <a:pt x="295" y="244"/>
                      <a:pt x="313" y="226"/>
                      <a:pt x="321" y="208"/>
                    </a:cubicBezTo>
                    <a:cubicBezTo>
                      <a:pt x="330" y="199"/>
                      <a:pt x="339" y="199"/>
                      <a:pt x="348" y="190"/>
                    </a:cubicBezTo>
                    <a:cubicBezTo>
                      <a:pt x="437" y="172"/>
                      <a:pt x="437" y="48"/>
                      <a:pt x="330" y="30"/>
                    </a:cubicBezTo>
                    <a:cubicBezTo>
                      <a:pt x="298" y="10"/>
                      <a:pt x="261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5" name="Google Shape;4995;p219"/>
              <p:cNvSpPr/>
              <p:nvPr/>
            </p:nvSpPr>
            <p:spPr>
              <a:xfrm>
                <a:off x="6292860" y="2697283"/>
                <a:ext cx="19375" cy="19822"/>
              </a:xfrm>
              <a:custGeom>
                <a:avLst/>
                <a:gdLst/>
                <a:ahLst/>
                <a:cxnLst/>
                <a:rect l="l" t="t" r="r" b="b"/>
                <a:pathLst>
                  <a:path w="260" h="266" extrusionOk="0">
                    <a:moveTo>
                      <a:pt x="119" y="0"/>
                    </a:moveTo>
                    <a:cubicBezTo>
                      <a:pt x="103" y="0"/>
                      <a:pt x="87" y="5"/>
                      <a:pt x="72" y="12"/>
                    </a:cubicBezTo>
                    <a:cubicBezTo>
                      <a:pt x="63" y="12"/>
                      <a:pt x="46" y="21"/>
                      <a:pt x="37" y="30"/>
                    </a:cubicBezTo>
                    <a:cubicBezTo>
                      <a:pt x="10" y="57"/>
                      <a:pt x="10" y="92"/>
                      <a:pt x="28" y="128"/>
                    </a:cubicBezTo>
                    <a:cubicBezTo>
                      <a:pt x="19" y="128"/>
                      <a:pt x="19" y="137"/>
                      <a:pt x="19" y="137"/>
                    </a:cubicBezTo>
                    <a:cubicBezTo>
                      <a:pt x="1" y="181"/>
                      <a:pt x="28" y="235"/>
                      <a:pt x="72" y="253"/>
                    </a:cubicBezTo>
                    <a:cubicBezTo>
                      <a:pt x="88" y="262"/>
                      <a:pt x="104" y="266"/>
                      <a:pt x="120" y="266"/>
                    </a:cubicBezTo>
                    <a:cubicBezTo>
                      <a:pt x="167" y="266"/>
                      <a:pt x="211" y="231"/>
                      <a:pt x="224" y="190"/>
                    </a:cubicBezTo>
                    <a:cubicBezTo>
                      <a:pt x="233" y="181"/>
                      <a:pt x="233" y="173"/>
                      <a:pt x="233" y="164"/>
                    </a:cubicBezTo>
                    <a:cubicBezTo>
                      <a:pt x="260" y="128"/>
                      <a:pt x="260" y="92"/>
                      <a:pt x="224" y="57"/>
                    </a:cubicBezTo>
                    <a:cubicBezTo>
                      <a:pt x="206" y="48"/>
                      <a:pt x="197" y="39"/>
                      <a:pt x="179" y="30"/>
                    </a:cubicBezTo>
                    <a:cubicBezTo>
                      <a:pt x="164" y="9"/>
                      <a:pt x="142" y="0"/>
                      <a:pt x="1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6" name="Google Shape;4996;p219"/>
              <p:cNvSpPr/>
              <p:nvPr/>
            </p:nvSpPr>
            <p:spPr>
              <a:xfrm>
                <a:off x="6300237" y="2672841"/>
                <a:ext cx="33981" cy="12743"/>
              </a:xfrm>
              <a:custGeom>
                <a:avLst/>
                <a:gdLst/>
                <a:ahLst/>
                <a:cxnLst/>
                <a:rect l="l" t="t" r="r" b="b"/>
                <a:pathLst>
                  <a:path w="456" h="171" extrusionOk="0">
                    <a:moveTo>
                      <a:pt x="134" y="1"/>
                    </a:moveTo>
                    <a:cubicBezTo>
                      <a:pt x="9" y="1"/>
                      <a:pt x="0" y="170"/>
                      <a:pt x="134" y="170"/>
                    </a:cubicBezTo>
                    <a:lnTo>
                      <a:pt x="330" y="170"/>
                    </a:lnTo>
                    <a:cubicBezTo>
                      <a:pt x="455" y="170"/>
                      <a:pt x="455" y="1"/>
                      <a:pt x="3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7" name="Google Shape;4997;p219"/>
              <p:cNvSpPr/>
              <p:nvPr/>
            </p:nvSpPr>
            <p:spPr>
              <a:xfrm>
                <a:off x="6671792" y="2716584"/>
                <a:ext cx="26007" cy="18854"/>
              </a:xfrm>
              <a:custGeom>
                <a:avLst/>
                <a:gdLst/>
                <a:ahLst/>
                <a:cxnLst/>
                <a:rect l="l" t="t" r="r" b="b"/>
                <a:pathLst>
                  <a:path w="349" h="253" extrusionOk="0">
                    <a:moveTo>
                      <a:pt x="126" y="1"/>
                    </a:moveTo>
                    <a:cubicBezTo>
                      <a:pt x="101" y="1"/>
                      <a:pt x="76" y="7"/>
                      <a:pt x="55" y="21"/>
                    </a:cubicBezTo>
                    <a:cubicBezTo>
                      <a:pt x="1" y="47"/>
                      <a:pt x="1" y="92"/>
                      <a:pt x="19" y="128"/>
                    </a:cubicBezTo>
                    <a:cubicBezTo>
                      <a:pt x="1" y="163"/>
                      <a:pt x="10" y="208"/>
                      <a:pt x="55" y="217"/>
                    </a:cubicBezTo>
                    <a:cubicBezTo>
                      <a:pt x="63" y="226"/>
                      <a:pt x="72" y="226"/>
                      <a:pt x="81" y="226"/>
                    </a:cubicBezTo>
                    <a:cubicBezTo>
                      <a:pt x="81" y="226"/>
                      <a:pt x="90" y="226"/>
                      <a:pt x="90" y="235"/>
                    </a:cubicBezTo>
                    <a:cubicBezTo>
                      <a:pt x="144" y="244"/>
                      <a:pt x="197" y="253"/>
                      <a:pt x="251" y="253"/>
                    </a:cubicBezTo>
                    <a:cubicBezTo>
                      <a:pt x="304" y="244"/>
                      <a:pt x="349" y="217"/>
                      <a:pt x="349" y="172"/>
                    </a:cubicBezTo>
                    <a:cubicBezTo>
                      <a:pt x="349" y="128"/>
                      <a:pt x="313" y="83"/>
                      <a:pt x="260" y="83"/>
                    </a:cubicBezTo>
                    <a:cubicBezTo>
                      <a:pt x="241" y="33"/>
                      <a:pt x="183" y="1"/>
                      <a:pt x="1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8" name="Google Shape;4998;p219"/>
              <p:cNvSpPr/>
              <p:nvPr/>
            </p:nvSpPr>
            <p:spPr>
              <a:xfrm>
                <a:off x="6497640" y="2754663"/>
                <a:ext cx="26678" cy="12668"/>
              </a:xfrm>
              <a:custGeom>
                <a:avLst/>
                <a:gdLst/>
                <a:ahLst/>
                <a:cxnLst/>
                <a:rect l="l" t="t" r="r" b="b"/>
                <a:pathLst>
                  <a:path w="358" h="170" extrusionOk="0">
                    <a:moveTo>
                      <a:pt x="126" y="0"/>
                    </a:moveTo>
                    <a:cubicBezTo>
                      <a:pt x="1" y="0"/>
                      <a:pt x="1" y="170"/>
                      <a:pt x="126" y="170"/>
                    </a:cubicBezTo>
                    <a:lnTo>
                      <a:pt x="233" y="170"/>
                    </a:lnTo>
                    <a:cubicBezTo>
                      <a:pt x="358" y="170"/>
                      <a:pt x="358" y="0"/>
                      <a:pt x="23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9" name="Google Shape;4999;p219"/>
              <p:cNvSpPr/>
              <p:nvPr/>
            </p:nvSpPr>
            <p:spPr>
              <a:xfrm>
                <a:off x="6562174" y="2517989"/>
                <a:ext cx="18630" cy="11998"/>
              </a:xfrm>
              <a:custGeom>
                <a:avLst/>
                <a:gdLst/>
                <a:ahLst/>
                <a:cxnLst/>
                <a:rect l="l" t="t" r="r" b="b"/>
                <a:pathLst>
                  <a:path w="250" h="161" extrusionOk="0">
                    <a:moveTo>
                      <a:pt x="125" y="0"/>
                    </a:moveTo>
                    <a:cubicBezTo>
                      <a:pt x="0" y="0"/>
                      <a:pt x="0" y="161"/>
                      <a:pt x="125" y="161"/>
                    </a:cubicBezTo>
                    <a:cubicBezTo>
                      <a:pt x="250" y="161"/>
                      <a:pt x="250" y="0"/>
                      <a:pt x="1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0" name="Google Shape;5000;p219"/>
              <p:cNvSpPr/>
              <p:nvPr/>
            </p:nvSpPr>
            <p:spPr>
              <a:xfrm>
                <a:off x="6012368" y="2756526"/>
                <a:ext cx="38601" cy="20866"/>
              </a:xfrm>
              <a:custGeom>
                <a:avLst/>
                <a:gdLst/>
                <a:ahLst/>
                <a:cxnLst/>
                <a:rect l="l" t="t" r="r" b="b"/>
                <a:pathLst>
                  <a:path w="518" h="280" extrusionOk="0">
                    <a:moveTo>
                      <a:pt x="194" y="1"/>
                    </a:moveTo>
                    <a:cubicBezTo>
                      <a:pt x="119" y="1"/>
                      <a:pt x="43" y="43"/>
                      <a:pt x="18" y="100"/>
                    </a:cubicBezTo>
                    <a:cubicBezTo>
                      <a:pt x="9" y="118"/>
                      <a:pt x="0" y="145"/>
                      <a:pt x="9" y="163"/>
                    </a:cubicBezTo>
                    <a:cubicBezTo>
                      <a:pt x="0" y="180"/>
                      <a:pt x="0" y="189"/>
                      <a:pt x="9" y="207"/>
                    </a:cubicBezTo>
                    <a:cubicBezTo>
                      <a:pt x="17" y="244"/>
                      <a:pt x="55" y="263"/>
                      <a:pt x="99" y="263"/>
                    </a:cubicBezTo>
                    <a:cubicBezTo>
                      <a:pt x="107" y="263"/>
                      <a:pt x="116" y="262"/>
                      <a:pt x="125" y="261"/>
                    </a:cubicBezTo>
                    <a:cubicBezTo>
                      <a:pt x="143" y="261"/>
                      <a:pt x="161" y="257"/>
                      <a:pt x="179" y="257"/>
                    </a:cubicBezTo>
                    <a:cubicBezTo>
                      <a:pt x="188" y="257"/>
                      <a:pt x="197" y="258"/>
                      <a:pt x="205" y="261"/>
                    </a:cubicBezTo>
                    <a:cubicBezTo>
                      <a:pt x="250" y="270"/>
                      <a:pt x="295" y="279"/>
                      <a:pt x="348" y="279"/>
                    </a:cubicBezTo>
                    <a:lnTo>
                      <a:pt x="375" y="279"/>
                    </a:lnTo>
                    <a:cubicBezTo>
                      <a:pt x="382" y="280"/>
                      <a:pt x="388" y="280"/>
                      <a:pt x="393" y="280"/>
                    </a:cubicBezTo>
                    <a:cubicBezTo>
                      <a:pt x="443" y="280"/>
                      <a:pt x="464" y="247"/>
                      <a:pt x="464" y="207"/>
                    </a:cubicBezTo>
                    <a:cubicBezTo>
                      <a:pt x="518" y="172"/>
                      <a:pt x="509" y="91"/>
                      <a:pt x="429" y="64"/>
                    </a:cubicBezTo>
                    <a:lnTo>
                      <a:pt x="321" y="29"/>
                    </a:lnTo>
                    <a:lnTo>
                      <a:pt x="286" y="29"/>
                    </a:lnTo>
                    <a:cubicBezTo>
                      <a:pt x="268" y="11"/>
                      <a:pt x="241" y="2"/>
                      <a:pt x="214" y="2"/>
                    </a:cubicBezTo>
                    <a:cubicBezTo>
                      <a:pt x="208" y="1"/>
                      <a:pt x="201" y="1"/>
                      <a:pt x="19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1" name="Google Shape;5001;p219"/>
              <p:cNvSpPr/>
              <p:nvPr/>
            </p:nvSpPr>
            <p:spPr>
              <a:xfrm>
                <a:off x="6181230" y="2681187"/>
                <a:ext cx="60063" cy="26678"/>
              </a:xfrm>
              <a:custGeom>
                <a:avLst/>
                <a:gdLst/>
                <a:ahLst/>
                <a:cxnLst/>
                <a:rect l="l" t="t" r="r" b="b"/>
                <a:pathLst>
                  <a:path w="806" h="358" extrusionOk="0">
                    <a:moveTo>
                      <a:pt x="540" y="1"/>
                    </a:moveTo>
                    <a:cubicBezTo>
                      <a:pt x="500" y="1"/>
                      <a:pt x="459" y="10"/>
                      <a:pt x="420" y="32"/>
                    </a:cubicBezTo>
                    <a:cubicBezTo>
                      <a:pt x="393" y="50"/>
                      <a:pt x="375" y="76"/>
                      <a:pt x="375" y="103"/>
                    </a:cubicBezTo>
                    <a:lnTo>
                      <a:pt x="339" y="103"/>
                    </a:lnTo>
                    <a:cubicBezTo>
                      <a:pt x="321" y="94"/>
                      <a:pt x="304" y="85"/>
                      <a:pt x="277" y="85"/>
                    </a:cubicBezTo>
                    <a:lnTo>
                      <a:pt x="134" y="85"/>
                    </a:lnTo>
                    <a:cubicBezTo>
                      <a:pt x="0" y="85"/>
                      <a:pt x="0" y="255"/>
                      <a:pt x="134" y="255"/>
                    </a:cubicBezTo>
                    <a:lnTo>
                      <a:pt x="277" y="255"/>
                    </a:lnTo>
                    <a:cubicBezTo>
                      <a:pt x="286" y="255"/>
                      <a:pt x="295" y="246"/>
                      <a:pt x="312" y="246"/>
                    </a:cubicBezTo>
                    <a:cubicBezTo>
                      <a:pt x="372" y="310"/>
                      <a:pt x="474" y="357"/>
                      <a:pt x="567" y="357"/>
                    </a:cubicBezTo>
                    <a:cubicBezTo>
                      <a:pt x="643" y="357"/>
                      <a:pt x="714" y="326"/>
                      <a:pt x="750" y="246"/>
                    </a:cubicBezTo>
                    <a:cubicBezTo>
                      <a:pt x="805" y="121"/>
                      <a:pt x="682" y="1"/>
                      <a:pt x="54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2" name="Google Shape;5002;p219"/>
              <p:cNvSpPr/>
              <p:nvPr/>
            </p:nvSpPr>
            <p:spPr>
              <a:xfrm>
                <a:off x="5942618" y="2814055"/>
                <a:ext cx="34577" cy="16022"/>
              </a:xfrm>
              <a:custGeom>
                <a:avLst/>
                <a:gdLst/>
                <a:ahLst/>
                <a:cxnLst/>
                <a:rect l="l" t="t" r="r" b="b"/>
                <a:pathLst>
                  <a:path w="464" h="215" extrusionOk="0">
                    <a:moveTo>
                      <a:pt x="287" y="0"/>
                    </a:moveTo>
                    <a:cubicBezTo>
                      <a:pt x="272" y="0"/>
                      <a:pt x="255" y="2"/>
                      <a:pt x="240" y="6"/>
                    </a:cubicBezTo>
                    <a:lnTo>
                      <a:pt x="98" y="60"/>
                    </a:lnTo>
                    <a:cubicBezTo>
                      <a:pt x="0" y="100"/>
                      <a:pt x="58" y="215"/>
                      <a:pt x="150" y="215"/>
                    </a:cubicBezTo>
                    <a:cubicBezTo>
                      <a:pt x="159" y="215"/>
                      <a:pt x="168" y="214"/>
                      <a:pt x="178" y="211"/>
                    </a:cubicBezTo>
                    <a:cubicBezTo>
                      <a:pt x="232" y="202"/>
                      <a:pt x="294" y="193"/>
                      <a:pt x="356" y="176"/>
                    </a:cubicBezTo>
                    <a:cubicBezTo>
                      <a:pt x="463" y="158"/>
                      <a:pt x="437" y="33"/>
                      <a:pt x="348" y="15"/>
                    </a:cubicBezTo>
                    <a:cubicBezTo>
                      <a:pt x="332" y="5"/>
                      <a:pt x="310" y="0"/>
                      <a:pt x="28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3" name="Google Shape;5003;p219"/>
              <p:cNvSpPr/>
              <p:nvPr/>
            </p:nvSpPr>
            <p:spPr>
              <a:xfrm>
                <a:off x="6220427" y="2710101"/>
                <a:ext cx="14680" cy="14680"/>
              </a:xfrm>
              <a:custGeom>
                <a:avLst/>
                <a:gdLst/>
                <a:ahLst/>
                <a:cxnLst/>
                <a:rect l="l" t="t" r="r" b="b"/>
                <a:pathLst>
                  <a:path w="197" h="197" extrusionOk="0">
                    <a:moveTo>
                      <a:pt x="99" y="1"/>
                    </a:moveTo>
                    <a:cubicBezTo>
                      <a:pt x="72" y="1"/>
                      <a:pt x="54" y="9"/>
                      <a:pt x="36" y="18"/>
                    </a:cubicBezTo>
                    <a:cubicBezTo>
                      <a:pt x="36" y="27"/>
                      <a:pt x="36" y="27"/>
                      <a:pt x="36" y="27"/>
                    </a:cubicBezTo>
                    <a:cubicBezTo>
                      <a:pt x="27" y="27"/>
                      <a:pt x="27" y="27"/>
                      <a:pt x="27" y="36"/>
                    </a:cubicBezTo>
                    <a:cubicBezTo>
                      <a:pt x="10" y="45"/>
                      <a:pt x="1" y="63"/>
                      <a:pt x="1" y="81"/>
                    </a:cubicBezTo>
                    <a:lnTo>
                      <a:pt x="1" y="117"/>
                    </a:lnTo>
                    <a:cubicBezTo>
                      <a:pt x="1" y="170"/>
                      <a:pt x="50" y="197"/>
                      <a:pt x="99" y="197"/>
                    </a:cubicBezTo>
                    <a:cubicBezTo>
                      <a:pt x="148" y="197"/>
                      <a:pt x="197" y="170"/>
                      <a:pt x="197" y="117"/>
                    </a:cubicBezTo>
                    <a:lnTo>
                      <a:pt x="197" y="81"/>
                    </a:lnTo>
                    <a:cubicBezTo>
                      <a:pt x="197" y="63"/>
                      <a:pt x="188" y="45"/>
                      <a:pt x="179" y="36"/>
                    </a:cubicBezTo>
                    <a:cubicBezTo>
                      <a:pt x="170" y="27"/>
                      <a:pt x="170" y="27"/>
                      <a:pt x="170" y="27"/>
                    </a:cubicBezTo>
                    <a:lnTo>
                      <a:pt x="161" y="27"/>
                    </a:lnTo>
                    <a:cubicBezTo>
                      <a:pt x="152" y="9"/>
                      <a:pt x="125" y="1"/>
                      <a:pt x="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4" name="Google Shape;5004;p219"/>
              <p:cNvSpPr/>
              <p:nvPr/>
            </p:nvSpPr>
            <p:spPr>
              <a:xfrm>
                <a:off x="6267598" y="2888277"/>
                <a:ext cx="24741" cy="19673"/>
              </a:xfrm>
              <a:custGeom>
                <a:avLst/>
                <a:gdLst/>
                <a:ahLst/>
                <a:cxnLst/>
                <a:rect l="l" t="t" r="r" b="b"/>
                <a:pathLst>
                  <a:path w="332" h="264" extrusionOk="0">
                    <a:moveTo>
                      <a:pt x="146" y="0"/>
                    </a:moveTo>
                    <a:cubicBezTo>
                      <a:pt x="127" y="0"/>
                      <a:pt x="109" y="3"/>
                      <a:pt x="90" y="9"/>
                    </a:cubicBezTo>
                    <a:cubicBezTo>
                      <a:pt x="37" y="27"/>
                      <a:pt x="1" y="63"/>
                      <a:pt x="19" y="107"/>
                    </a:cubicBezTo>
                    <a:cubicBezTo>
                      <a:pt x="19" y="116"/>
                      <a:pt x="28" y="125"/>
                      <a:pt x="37" y="134"/>
                    </a:cubicBezTo>
                    <a:cubicBezTo>
                      <a:pt x="10" y="161"/>
                      <a:pt x="1" y="197"/>
                      <a:pt x="28" y="223"/>
                    </a:cubicBezTo>
                    <a:cubicBezTo>
                      <a:pt x="46" y="247"/>
                      <a:pt x="79" y="263"/>
                      <a:pt x="113" y="263"/>
                    </a:cubicBezTo>
                    <a:cubicBezTo>
                      <a:pt x="130" y="263"/>
                      <a:pt x="147" y="259"/>
                      <a:pt x="162" y="250"/>
                    </a:cubicBezTo>
                    <a:lnTo>
                      <a:pt x="269" y="188"/>
                    </a:lnTo>
                    <a:cubicBezTo>
                      <a:pt x="304" y="161"/>
                      <a:pt x="331" y="116"/>
                      <a:pt x="304" y="81"/>
                    </a:cubicBezTo>
                    <a:cubicBezTo>
                      <a:pt x="270" y="33"/>
                      <a:pt x="209" y="0"/>
                      <a:pt x="1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5" name="Google Shape;5005;p219"/>
              <p:cNvSpPr/>
              <p:nvPr/>
            </p:nvSpPr>
            <p:spPr>
              <a:xfrm>
                <a:off x="6159246" y="2898262"/>
                <a:ext cx="26007" cy="19971"/>
              </a:xfrm>
              <a:custGeom>
                <a:avLst/>
                <a:gdLst/>
                <a:ahLst/>
                <a:cxnLst/>
                <a:rect l="l" t="t" r="r" b="b"/>
                <a:pathLst>
                  <a:path w="349" h="268" extrusionOk="0">
                    <a:moveTo>
                      <a:pt x="135" y="0"/>
                    </a:moveTo>
                    <a:cubicBezTo>
                      <a:pt x="37" y="0"/>
                      <a:pt x="1" y="116"/>
                      <a:pt x="90" y="152"/>
                    </a:cubicBezTo>
                    <a:cubicBezTo>
                      <a:pt x="54" y="205"/>
                      <a:pt x="126" y="259"/>
                      <a:pt x="179" y="268"/>
                    </a:cubicBezTo>
                    <a:cubicBezTo>
                      <a:pt x="233" y="268"/>
                      <a:pt x="295" y="241"/>
                      <a:pt x="322" y="205"/>
                    </a:cubicBezTo>
                    <a:cubicBezTo>
                      <a:pt x="349" y="161"/>
                      <a:pt x="349" y="116"/>
                      <a:pt x="331" y="72"/>
                    </a:cubicBezTo>
                    <a:cubicBezTo>
                      <a:pt x="313" y="54"/>
                      <a:pt x="286" y="36"/>
                      <a:pt x="260" y="36"/>
                    </a:cubicBezTo>
                    <a:cubicBezTo>
                      <a:pt x="224" y="9"/>
                      <a:pt x="179" y="0"/>
                      <a:pt x="1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6" name="Google Shape;5006;p219"/>
              <p:cNvSpPr/>
              <p:nvPr/>
            </p:nvSpPr>
            <p:spPr>
              <a:xfrm>
                <a:off x="6213124" y="2550182"/>
                <a:ext cx="28020" cy="21834"/>
              </a:xfrm>
              <a:custGeom>
                <a:avLst/>
                <a:gdLst/>
                <a:ahLst/>
                <a:cxnLst/>
                <a:rect l="l" t="t" r="r" b="b"/>
                <a:pathLst>
                  <a:path w="376" h="293" extrusionOk="0">
                    <a:moveTo>
                      <a:pt x="180" y="1"/>
                    </a:moveTo>
                    <a:cubicBezTo>
                      <a:pt x="129" y="1"/>
                      <a:pt x="79" y="18"/>
                      <a:pt x="45" y="59"/>
                    </a:cubicBezTo>
                    <a:cubicBezTo>
                      <a:pt x="0" y="121"/>
                      <a:pt x="18" y="193"/>
                      <a:pt x="72" y="246"/>
                    </a:cubicBezTo>
                    <a:cubicBezTo>
                      <a:pt x="111" y="275"/>
                      <a:pt x="158" y="292"/>
                      <a:pt x="205" y="292"/>
                    </a:cubicBezTo>
                    <a:cubicBezTo>
                      <a:pt x="232" y="292"/>
                      <a:pt x="260" y="286"/>
                      <a:pt x="286" y="273"/>
                    </a:cubicBezTo>
                    <a:cubicBezTo>
                      <a:pt x="313" y="264"/>
                      <a:pt x="331" y="237"/>
                      <a:pt x="331" y="211"/>
                    </a:cubicBezTo>
                    <a:cubicBezTo>
                      <a:pt x="357" y="202"/>
                      <a:pt x="375" y="184"/>
                      <a:pt x="375" y="148"/>
                    </a:cubicBezTo>
                    <a:cubicBezTo>
                      <a:pt x="369" y="61"/>
                      <a:pt x="273" y="1"/>
                      <a:pt x="18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7" name="Google Shape;5007;p219"/>
              <p:cNvSpPr/>
              <p:nvPr/>
            </p:nvSpPr>
            <p:spPr>
              <a:xfrm>
                <a:off x="5855430" y="2753173"/>
                <a:ext cx="28020" cy="21909"/>
              </a:xfrm>
              <a:custGeom>
                <a:avLst/>
                <a:gdLst/>
                <a:ahLst/>
                <a:cxnLst/>
                <a:rect l="l" t="t" r="r" b="b"/>
                <a:pathLst>
                  <a:path w="376" h="294" extrusionOk="0">
                    <a:moveTo>
                      <a:pt x="184" y="0"/>
                    </a:moveTo>
                    <a:cubicBezTo>
                      <a:pt x="132" y="0"/>
                      <a:pt x="81" y="20"/>
                      <a:pt x="46" y="65"/>
                    </a:cubicBezTo>
                    <a:cubicBezTo>
                      <a:pt x="1" y="118"/>
                      <a:pt x="19" y="199"/>
                      <a:pt x="72" y="243"/>
                    </a:cubicBezTo>
                    <a:cubicBezTo>
                      <a:pt x="107" y="278"/>
                      <a:pt x="152" y="294"/>
                      <a:pt x="201" y="294"/>
                    </a:cubicBezTo>
                    <a:cubicBezTo>
                      <a:pt x="229" y="294"/>
                      <a:pt x="258" y="289"/>
                      <a:pt x="286" y="279"/>
                    </a:cubicBezTo>
                    <a:cubicBezTo>
                      <a:pt x="313" y="270"/>
                      <a:pt x="331" y="243"/>
                      <a:pt x="331" y="217"/>
                    </a:cubicBezTo>
                    <a:cubicBezTo>
                      <a:pt x="358" y="208"/>
                      <a:pt x="376" y="181"/>
                      <a:pt x="376" y="154"/>
                    </a:cubicBezTo>
                    <a:cubicBezTo>
                      <a:pt x="370" y="63"/>
                      <a:pt x="276" y="0"/>
                      <a:pt x="18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8" name="Google Shape;5008;p219"/>
              <p:cNvSpPr/>
              <p:nvPr/>
            </p:nvSpPr>
            <p:spPr>
              <a:xfrm>
                <a:off x="5905358" y="2653913"/>
                <a:ext cx="27945" cy="21462"/>
              </a:xfrm>
              <a:custGeom>
                <a:avLst/>
                <a:gdLst/>
                <a:ahLst/>
                <a:cxnLst/>
                <a:rect l="l" t="t" r="r" b="b"/>
                <a:pathLst>
                  <a:path w="375" h="288" extrusionOk="0">
                    <a:moveTo>
                      <a:pt x="179" y="0"/>
                    </a:moveTo>
                    <a:cubicBezTo>
                      <a:pt x="129" y="0"/>
                      <a:pt x="79" y="18"/>
                      <a:pt x="45" y="59"/>
                    </a:cubicBezTo>
                    <a:cubicBezTo>
                      <a:pt x="0" y="112"/>
                      <a:pt x="18" y="193"/>
                      <a:pt x="71" y="237"/>
                    </a:cubicBezTo>
                    <a:cubicBezTo>
                      <a:pt x="111" y="271"/>
                      <a:pt x="159" y="287"/>
                      <a:pt x="206" y="287"/>
                    </a:cubicBezTo>
                    <a:cubicBezTo>
                      <a:pt x="233" y="287"/>
                      <a:pt x="260" y="282"/>
                      <a:pt x="285" y="273"/>
                    </a:cubicBezTo>
                    <a:cubicBezTo>
                      <a:pt x="312" y="264"/>
                      <a:pt x="330" y="237"/>
                      <a:pt x="330" y="210"/>
                    </a:cubicBezTo>
                    <a:cubicBezTo>
                      <a:pt x="357" y="201"/>
                      <a:pt x="375" y="175"/>
                      <a:pt x="375" y="148"/>
                    </a:cubicBezTo>
                    <a:cubicBezTo>
                      <a:pt x="369" y="61"/>
                      <a:pt x="273" y="0"/>
                      <a:pt x="17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09" name="Google Shape;5009;p219"/>
              <p:cNvSpPr/>
              <p:nvPr/>
            </p:nvSpPr>
            <p:spPr>
              <a:xfrm>
                <a:off x="6762110" y="2586025"/>
                <a:ext cx="50077" cy="19375"/>
              </a:xfrm>
              <a:custGeom>
                <a:avLst/>
                <a:gdLst/>
                <a:ahLst/>
                <a:cxnLst/>
                <a:rect l="l" t="t" r="r" b="b"/>
                <a:pathLst>
                  <a:path w="672" h="260" extrusionOk="0">
                    <a:moveTo>
                      <a:pt x="483" y="1"/>
                    </a:moveTo>
                    <a:cubicBezTo>
                      <a:pt x="428" y="1"/>
                      <a:pt x="378" y="25"/>
                      <a:pt x="350" y="60"/>
                    </a:cubicBezTo>
                    <a:cubicBezTo>
                      <a:pt x="288" y="51"/>
                      <a:pt x="225" y="42"/>
                      <a:pt x="172" y="33"/>
                    </a:cubicBezTo>
                    <a:cubicBezTo>
                      <a:pt x="165" y="32"/>
                      <a:pt x="158" y="32"/>
                      <a:pt x="152" y="32"/>
                    </a:cubicBezTo>
                    <a:cubicBezTo>
                      <a:pt x="41" y="32"/>
                      <a:pt x="0" y="168"/>
                      <a:pt x="118" y="194"/>
                    </a:cubicBezTo>
                    <a:lnTo>
                      <a:pt x="377" y="247"/>
                    </a:lnTo>
                    <a:cubicBezTo>
                      <a:pt x="395" y="247"/>
                      <a:pt x="413" y="247"/>
                      <a:pt x="430" y="238"/>
                    </a:cubicBezTo>
                    <a:lnTo>
                      <a:pt x="511" y="256"/>
                    </a:lnTo>
                    <a:cubicBezTo>
                      <a:pt x="521" y="258"/>
                      <a:pt x="532" y="259"/>
                      <a:pt x="543" y="259"/>
                    </a:cubicBezTo>
                    <a:cubicBezTo>
                      <a:pt x="579" y="259"/>
                      <a:pt x="613" y="248"/>
                      <a:pt x="627" y="220"/>
                    </a:cubicBezTo>
                    <a:cubicBezTo>
                      <a:pt x="671" y="140"/>
                      <a:pt x="645" y="33"/>
                      <a:pt x="529" y="6"/>
                    </a:cubicBezTo>
                    <a:cubicBezTo>
                      <a:pt x="513" y="2"/>
                      <a:pt x="498" y="1"/>
                      <a:pt x="4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010" name="Google Shape;5010;p219"/>
            <p:cNvGrpSpPr/>
            <p:nvPr/>
          </p:nvGrpSpPr>
          <p:grpSpPr>
            <a:xfrm>
              <a:off x="668119" y="1377588"/>
              <a:ext cx="2549084" cy="2622571"/>
              <a:chOff x="-666750" y="1567027"/>
              <a:chExt cx="4264822" cy="4387771"/>
            </a:xfrm>
          </p:grpSpPr>
          <p:grpSp>
            <p:nvGrpSpPr>
              <p:cNvPr id="5011" name="Google Shape;5011;p219"/>
              <p:cNvGrpSpPr/>
              <p:nvPr/>
            </p:nvGrpSpPr>
            <p:grpSpPr>
              <a:xfrm>
                <a:off x="1020888" y="4511522"/>
                <a:ext cx="2577184" cy="1443276"/>
                <a:chOff x="3107263" y="4807872"/>
                <a:chExt cx="2577184" cy="1443276"/>
              </a:xfrm>
            </p:grpSpPr>
            <p:sp>
              <p:nvSpPr>
                <p:cNvPr id="5012" name="Google Shape;5012;p219"/>
                <p:cNvSpPr/>
                <p:nvPr/>
              </p:nvSpPr>
              <p:spPr>
                <a:xfrm>
                  <a:off x="3107263" y="4807872"/>
                  <a:ext cx="365777" cy="4424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0" h="2008" extrusionOk="0">
                      <a:moveTo>
                        <a:pt x="625" y="1"/>
                      </a:moveTo>
                      <a:cubicBezTo>
                        <a:pt x="393" y="206"/>
                        <a:pt x="330" y="527"/>
                        <a:pt x="161" y="777"/>
                      </a:cubicBezTo>
                      <a:cubicBezTo>
                        <a:pt x="125" y="821"/>
                        <a:pt x="90" y="866"/>
                        <a:pt x="63" y="920"/>
                      </a:cubicBezTo>
                      <a:cubicBezTo>
                        <a:pt x="9" y="1053"/>
                        <a:pt x="63" y="1205"/>
                        <a:pt x="0" y="1330"/>
                      </a:cubicBezTo>
                      <a:cubicBezTo>
                        <a:pt x="375" y="1598"/>
                        <a:pt x="857" y="1785"/>
                        <a:pt x="1267" y="2008"/>
                      </a:cubicBezTo>
                      <a:cubicBezTo>
                        <a:pt x="1303" y="1615"/>
                        <a:pt x="1383" y="1205"/>
                        <a:pt x="1517" y="830"/>
                      </a:cubicBezTo>
                      <a:cubicBezTo>
                        <a:pt x="1544" y="750"/>
                        <a:pt x="1615" y="634"/>
                        <a:pt x="1660" y="572"/>
                      </a:cubicBezTo>
                      <a:cubicBezTo>
                        <a:pt x="1544" y="447"/>
                        <a:pt x="1392" y="349"/>
                        <a:pt x="1240" y="286"/>
                      </a:cubicBezTo>
                      <a:cubicBezTo>
                        <a:pt x="1035" y="188"/>
                        <a:pt x="803" y="143"/>
                        <a:pt x="62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3" name="Google Shape;5013;p219"/>
                <p:cNvSpPr/>
                <p:nvPr/>
              </p:nvSpPr>
              <p:spPr>
                <a:xfrm>
                  <a:off x="3242776" y="4888078"/>
                  <a:ext cx="29747" cy="359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63" extrusionOk="0">
                      <a:moveTo>
                        <a:pt x="73" y="0"/>
                      </a:moveTo>
                      <a:cubicBezTo>
                        <a:pt x="52" y="0"/>
                        <a:pt x="32" y="11"/>
                        <a:pt x="28" y="29"/>
                      </a:cubicBezTo>
                      <a:cubicBezTo>
                        <a:pt x="1" y="74"/>
                        <a:pt x="10" y="127"/>
                        <a:pt x="46" y="154"/>
                      </a:cubicBezTo>
                      <a:cubicBezTo>
                        <a:pt x="57" y="160"/>
                        <a:pt x="68" y="163"/>
                        <a:pt x="79" y="163"/>
                      </a:cubicBezTo>
                      <a:cubicBezTo>
                        <a:pt x="101" y="163"/>
                        <a:pt x="120" y="149"/>
                        <a:pt x="126" y="118"/>
                      </a:cubicBezTo>
                      <a:cubicBezTo>
                        <a:pt x="135" y="92"/>
                        <a:pt x="135" y="65"/>
                        <a:pt x="126" y="38"/>
                      </a:cubicBezTo>
                      <a:cubicBezTo>
                        <a:pt x="117" y="11"/>
                        <a:pt x="95" y="0"/>
                        <a:pt x="7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4" name="Google Shape;5014;p219"/>
                <p:cNvSpPr/>
                <p:nvPr/>
              </p:nvSpPr>
              <p:spPr>
                <a:xfrm>
                  <a:off x="3291914" y="4998692"/>
                  <a:ext cx="24018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" h="120" extrusionOk="0">
                      <a:moveTo>
                        <a:pt x="54" y="0"/>
                      </a:moveTo>
                      <a:cubicBezTo>
                        <a:pt x="37" y="0"/>
                        <a:pt x="19" y="9"/>
                        <a:pt x="19" y="27"/>
                      </a:cubicBezTo>
                      <a:cubicBezTo>
                        <a:pt x="10" y="54"/>
                        <a:pt x="1" y="107"/>
                        <a:pt x="46" y="116"/>
                      </a:cubicBezTo>
                      <a:cubicBezTo>
                        <a:pt x="51" y="118"/>
                        <a:pt x="55" y="120"/>
                        <a:pt x="59" y="120"/>
                      </a:cubicBezTo>
                      <a:cubicBezTo>
                        <a:pt x="86" y="120"/>
                        <a:pt x="100" y="77"/>
                        <a:pt x="108" y="54"/>
                      </a:cubicBezTo>
                      <a:cubicBezTo>
                        <a:pt x="108" y="36"/>
                        <a:pt x="108" y="18"/>
                        <a:pt x="90" y="9"/>
                      </a:cubicBezTo>
                      <a:cubicBezTo>
                        <a:pt x="81" y="0"/>
                        <a:pt x="72" y="0"/>
                        <a:pt x="6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5" name="Google Shape;5015;p219"/>
                <p:cNvSpPr/>
                <p:nvPr/>
              </p:nvSpPr>
              <p:spPr>
                <a:xfrm>
                  <a:off x="3189893" y="5098509"/>
                  <a:ext cx="49358" cy="328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4" h="149" extrusionOk="0">
                      <a:moveTo>
                        <a:pt x="131" y="0"/>
                      </a:moveTo>
                      <a:cubicBezTo>
                        <a:pt x="72" y="0"/>
                        <a:pt x="6" y="40"/>
                        <a:pt x="0" y="91"/>
                      </a:cubicBezTo>
                      <a:cubicBezTo>
                        <a:pt x="0" y="128"/>
                        <a:pt x="26" y="148"/>
                        <a:pt x="53" y="148"/>
                      </a:cubicBezTo>
                      <a:cubicBezTo>
                        <a:pt x="65" y="148"/>
                        <a:pt x="78" y="144"/>
                        <a:pt x="89" y="136"/>
                      </a:cubicBezTo>
                      <a:cubicBezTo>
                        <a:pt x="98" y="118"/>
                        <a:pt x="107" y="100"/>
                        <a:pt x="125" y="100"/>
                      </a:cubicBezTo>
                      <a:cubicBezTo>
                        <a:pt x="134" y="96"/>
                        <a:pt x="143" y="96"/>
                        <a:pt x="152" y="96"/>
                      </a:cubicBezTo>
                      <a:cubicBezTo>
                        <a:pt x="161" y="96"/>
                        <a:pt x="170" y="96"/>
                        <a:pt x="178" y="91"/>
                      </a:cubicBezTo>
                      <a:cubicBezTo>
                        <a:pt x="205" y="91"/>
                        <a:pt x="223" y="64"/>
                        <a:pt x="214" y="47"/>
                      </a:cubicBezTo>
                      <a:cubicBezTo>
                        <a:pt x="198" y="14"/>
                        <a:pt x="166" y="0"/>
                        <a:pt x="131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6" name="Google Shape;5016;p219"/>
                <p:cNvSpPr/>
                <p:nvPr/>
              </p:nvSpPr>
              <p:spPr>
                <a:xfrm>
                  <a:off x="3355594" y="4916062"/>
                  <a:ext cx="23136" cy="328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49" extrusionOk="0">
                      <a:moveTo>
                        <a:pt x="51" y="0"/>
                      </a:moveTo>
                      <a:cubicBezTo>
                        <a:pt x="15" y="18"/>
                        <a:pt x="6" y="63"/>
                        <a:pt x="6" y="98"/>
                      </a:cubicBezTo>
                      <a:cubicBezTo>
                        <a:pt x="0" y="124"/>
                        <a:pt x="29" y="149"/>
                        <a:pt x="57" y="149"/>
                      </a:cubicBezTo>
                      <a:cubicBezTo>
                        <a:pt x="68" y="149"/>
                        <a:pt x="79" y="145"/>
                        <a:pt x="87" y="134"/>
                      </a:cubicBezTo>
                      <a:cubicBezTo>
                        <a:pt x="96" y="116"/>
                        <a:pt x="104" y="107"/>
                        <a:pt x="104" y="90"/>
                      </a:cubicBezTo>
                      <a:cubicBezTo>
                        <a:pt x="104" y="81"/>
                        <a:pt x="104" y="81"/>
                        <a:pt x="104" y="72"/>
                      </a:cubicBezTo>
                      <a:cubicBezTo>
                        <a:pt x="104" y="54"/>
                        <a:pt x="104" y="27"/>
                        <a:pt x="87" y="9"/>
                      </a:cubicBezTo>
                      <a:cubicBezTo>
                        <a:pt x="78" y="0"/>
                        <a:pt x="60" y="0"/>
                        <a:pt x="51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7" name="Google Shape;5017;p219"/>
                <p:cNvSpPr/>
                <p:nvPr/>
              </p:nvSpPr>
              <p:spPr>
                <a:xfrm>
                  <a:off x="3193419" y="5013015"/>
                  <a:ext cx="26442" cy="185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0" h="84" extrusionOk="0">
                      <a:moveTo>
                        <a:pt x="55" y="1"/>
                      </a:moveTo>
                      <a:cubicBezTo>
                        <a:pt x="20" y="1"/>
                        <a:pt x="1" y="62"/>
                        <a:pt x="47" y="78"/>
                      </a:cubicBezTo>
                      <a:cubicBezTo>
                        <a:pt x="54" y="82"/>
                        <a:pt x="61" y="83"/>
                        <a:pt x="67" y="83"/>
                      </a:cubicBezTo>
                      <a:cubicBezTo>
                        <a:pt x="106" y="83"/>
                        <a:pt x="119" y="22"/>
                        <a:pt x="73" y="6"/>
                      </a:cubicBezTo>
                      <a:cubicBezTo>
                        <a:pt x="67" y="3"/>
                        <a:pt x="61" y="1"/>
                        <a:pt x="55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8" name="Google Shape;5018;p219"/>
                <p:cNvSpPr/>
                <p:nvPr/>
              </p:nvSpPr>
              <p:spPr>
                <a:xfrm>
                  <a:off x="3242776" y="5055101"/>
                  <a:ext cx="29747" cy="295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34" extrusionOk="0">
                      <a:moveTo>
                        <a:pt x="78" y="0"/>
                      </a:moveTo>
                      <a:cubicBezTo>
                        <a:pt x="73" y="0"/>
                        <a:pt x="68" y="1"/>
                        <a:pt x="63" y="3"/>
                      </a:cubicBezTo>
                      <a:cubicBezTo>
                        <a:pt x="46" y="12"/>
                        <a:pt x="37" y="21"/>
                        <a:pt x="28" y="29"/>
                      </a:cubicBezTo>
                      <a:cubicBezTo>
                        <a:pt x="1" y="56"/>
                        <a:pt x="19" y="83"/>
                        <a:pt x="46" y="101"/>
                      </a:cubicBezTo>
                      <a:cubicBezTo>
                        <a:pt x="50" y="122"/>
                        <a:pt x="70" y="133"/>
                        <a:pt x="91" y="133"/>
                      </a:cubicBezTo>
                      <a:cubicBezTo>
                        <a:pt x="113" y="133"/>
                        <a:pt x="135" y="120"/>
                        <a:pt x="135" y="92"/>
                      </a:cubicBezTo>
                      <a:cubicBezTo>
                        <a:pt x="135" y="92"/>
                        <a:pt x="135" y="83"/>
                        <a:pt x="135" y="74"/>
                      </a:cubicBezTo>
                      <a:cubicBezTo>
                        <a:pt x="135" y="65"/>
                        <a:pt x="135" y="56"/>
                        <a:pt x="135" y="56"/>
                      </a:cubicBezTo>
                      <a:lnTo>
                        <a:pt x="126" y="38"/>
                      </a:lnTo>
                      <a:cubicBezTo>
                        <a:pt x="126" y="16"/>
                        <a:pt x="102" y="0"/>
                        <a:pt x="78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19" name="Google Shape;5019;p219"/>
                <p:cNvSpPr/>
                <p:nvPr/>
              </p:nvSpPr>
              <p:spPr>
                <a:xfrm>
                  <a:off x="3301829" y="4874637"/>
                  <a:ext cx="2382618" cy="13765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13" h="6247" extrusionOk="0">
                      <a:moveTo>
                        <a:pt x="643" y="1"/>
                      </a:moveTo>
                      <a:cubicBezTo>
                        <a:pt x="616" y="55"/>
                        <a:pt x="616" y="117"/>
                        <a:pt x="616" y="179"/>
                      </a:cubicBezTo>
                      <a:cubicBezTo>
                        <a:pt x="625" y="286"/>
                        <a:pt x="563" y="394"/>
                        <a:pt x="491" y="483"/>
                      </a:cubicBezTo>
                      <a:cubicBezTo>
                        <a:pt x="420" y="563"/>
                        <a:pt x="340" y="652"/>
                        <a:pt x="304" y="750"/>
                      </a:cubicBezTo>
                      <a:cubicBezTo>
                        <a:pt x="277" y="848"/>
                        <a:pt x="277" y="947"/>
                        <a:pt x="224" y="1027"/>
                      </a:cubicBezTo>
                      <a:cubicBezTo>
                        <a:pt x="188" y="1089"/>
                        <a:pt x="117" y="1125"/>
                        <a:pt x="90" y="1187"/>
                      </a:cubicBezTo>
                      <a:cubicBezTo>
                        <a:pt x="63" y="1241"/>
                        <a:pt x="63" y="1295"/>
                        <a:pt x="54" y="1357"/>
                      </a:cubicBezTo>
                      <a:cubicBezTo>
                        <a:pt x="45" y="1411"/>
                        <a:pt x="54" y="1482"/>
                        <a:pt x="1" y="1509"/>
                      </a:cubicBezTo>
                      <a:cubicBezTo>
                        <a:pt x="438" y="1865"/>
                        <a:pt x="839" y="2053"/>
                        <a:pt x="1624" y="2508"/>
                      </a:cubicBezTo>
                      <a:cubicBezTo>
                        <a:pt x="2061" y="2767"/>
                        <a:pt x="2382" y="3070"/>
                        <a:pt x="4764" y="4078"/>
                      </a:cubicBezTo>
                      <a:cubicBezTo>
                        <a:pt x="7599" y="5275"/>
                        <a:pt x="10077" y="6246"/>
                        <a:pt x="10168" y="6246"/>
                      </a:cubicBezTo>
                      <a:cubicBezTo>
                        <a:pt x="10169" y="6246"/>
                        <a:pt x="10170" y="6246"/>
                        <a:pt x="10171" y="6246"/>
                      </a:cubicBezTo>
                      <a:cubicBezTo>
                        <a:pt x="10617" y="5791"/>
                        <a:pt x="10750" y="5193"/>
                        <a:pt x="10813" y="4622"/>
                      </a:cubicBezTo>
                      <a:cubicBezTo>
                        <a:pt x="8957" y="4015"/>
                        <a:pt x="7155" y="3364"/>
                        <a:pt x="5398" y="2624"/>
                      </a:cubicBezTo>
                      <a:cubicBezTo>
                        <a:pt x="3783" y="1946"/>
                        <a:pt x="1936" y="1098"/>
                        <a:pt x="643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0" name="Google Shape;5020;p219"/>
                <p:cNvSpPr/>
                <p:nvPr/>
              </p:nvSpPr>
              <p:spPr>
                <a:xfrm>
                  <a:off x="3347000" y="5128256"/>
                  <a:ext cx="959613" cy="5759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4" extrusionOk="0">
                      <a:moveTo>
                        <a:pt x="63" y="1"/>
                      </a:moveTo>
                      <a:cubicBezTo>
                        <a:pt x="1" y="108"/>
                        <a:pt x="10" y="242"/>
                        <a:pt x="63" y="340"/>
                      </a:cubicBezTo>
                      <a:cubicBezTo>
                        <a:pt x="108" y="438"/>
                        <a:pt x="197" y="509"/>
                        <a:pt x="277" y="572"/>
                      </a:cubicBezTo>
                      <a:cubicBezTo>
                        <a:pt x="465" y="697"/>
                        <a:pt x="652" y="822"/>
                        <a:pt x="848" y="920"/>
                      </a:cubicBezTo>
                      <a:cubicBezTo>
                        <a:pt x="1152" y="1080"/>
                        <a:pt x="1473" y="1205"/>
                        <a:pt x="1758" y="1401"/>
                      </a:cubicBezTo>
                      <a:cubicBezTo>
                        <a:pt x="1946" y="1517"/>
                        <a:pt x="1981" y="1580"/>
                        <a:pt x="2169" y="1705"/>
                      </a:cubicBezTo>
                      <a:cubicBezTo>
                        <a:pt x="2356" y="1830"/>
                        <a:pt x="2695" y="2017"/>
                        <a:pt x="2909" y="2124"/>
                      </a:cubicBezTo>
                      <a:cubicBezTo>
                        <a:pt x="2980" y="2160"/>
                        <a:pt x="2811" y="2106"/>
                        <a:pt x="3257" y="2204"/>
                      </a:cubicBezTo>
                      <a:cubicBezTo>
                        <a:pt x="3453" y="2249"/>
                        <a:pt x="3632" y="2356"/>
                        <a:pt x="3828" y="2436"/>
                      </a:cubicBezTo>
                      <a:cubicBezTo>
                        <a:pt x="3932" y="2481"/>
                        <a:pt x="4137" y="2613"/>
                        <a:pt x="4279" y="2613"/>
                      </a:cubicBezTo>
                      <a:cubicBezTo>
                        <a:pt x="4307" y="2613"/>
                        <a:pt x="4332" y="2608"/>
                        <a:pt x="4354" y="2597"/>
                      </a:cubicBezTo>
                      <a:cubicBezTo>
                        <a:pt x="4203" y="2418"/>
                        <a:pt x="3917" y="2311"/>
                        <a:pt x="3712" y="2195"/>
                      </a:cubicBezTo>
                      <a:cubicBezTo>
                        <a:pt x="3471" y="2062"/>
                        <a:pt x="3212" y="1937"/>
                        <a:pt x="2945" y="1830"/>
                      </a:cubicBezTo>
                      <a:cubicBezTo>
                        <a:pt x="2659" y="1731"/>
                        <a:pt x="2374" y="1660"/>
                        <a:pt x="2088" y="1562"/>
                      </a:cubicBezTo>
                      <a:cubicBezTo>
                        <a:pt x="1830" y="1473"/>
                        <a:pt x="1696" y="1214"/>
                        <a:pt x="1446" y="1098"/>
                      </a:cubicBezTo>
                      <a:cubicBezTo>
                        <a:pt x="1045" y="902"/>
                        <a:pt x="304" y="474"/>
                        <a:pt x="63" y="1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1" name="Google Shape;5021;p219"/>
                <p:cNvSpPr/>
                <p:nvPr/>
              </p:nvSpPr>
              <p:spPr>
                <a:xfrm>
                  <a:off x="4351562" y="5452607"/>
                  <a:ext cx="1332882" cy="7985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24" extrusionOk="0">
                      <a:moveTo>
                        <a:pt x="634" y="1"/>
                      </a:moveTo>
                      <a:cubicBezTo>
                        <a:pt x="634" y="1"/>
                        <a:pt x="54" y="670"/>
                        <a:pt x="0" y="1455"/>
                      </a:cubicBezTo>
                      <a:cubicBezTo>
                        <a:pt x="2835" y="2652"/>
                        <a:pt x="5313" y="3623"/>
                        <a:pt x="5404" y="3623"/>
                      </a:cubicBezTo>
                      <a:cubicBezTo>
                        <a:pt x="5405" y="3623"/>
                        <a:pt x="5406" y="3623"/>
                        <a:pt x="5407" y="3623"/>
                      </a:cubicBezTo>
                      <a:cubicBezTo>
                        <a:pt x="5853" y="3168"/>
                        <a:pt x="5986" y="2570"/>
                        <a:pt x="6049" y="1999"/>
                      </a:cubicBezTo>
                      <a:cubicBezTo>
                        <a:pt x="4193" y="1392"/>
                        <a:pt x="2391" y="741"/>
                        <a:pt x="634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2" name="Google Shape;5022;p219"/>
                <p:cNvSpPr/>
                <p:nvPr/>
              </p:nvSpPr>
              <p:spPr>
                <a:xfrm>
                  <a:off x="5529097" y="5924369"/>
                  <a:ext cx="133751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7" h="1357" extrusionOk="0">
                      <a:moveTo>
                        <a:pt x="544" y="1"/>
                      </a:moveTo>
                      <a:cubicBezTo>
                        <a:pt x="526" y="19"/>
                        <a:pt x="187" y="518"/>
                        <a:pt x="89" y="786"/>
                      </a:cubicBezTo>
                      <a:cubicBezTo>
                        <a:pt x="0" y="1053"/>
                        <a:pt x="27" y="1348"/>
                        <a:pt x="27" y="1357"/>
                      </a:cubicBezTo>
                      <a:lnTo>
                        <a:pt x="107" y="1348"/>
                      </a:lnTo>
                      <a:cubicBezTo>
                        <a:pt x="107" y="1348"/>
                        <a:pt x="80" y="1062"/>
                        <a:pt x="170" y="813"/>
                      </a:cubicBezTo>
                      <a:cubicBezTo>
                        <a:pt x="259" y="563"/>
                        <a:pt x="607" y="54"/>
                        <a:pt x="607" y="45"/>
                      </a:cubicBezTo>
                      <a:lnTo>
                        <a:pt x="544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3" name="Google Shape;5023;p219"/>
                <p:cNvSpPr/>
                <p:nvPr/>
              </p:nvSpPr>
              <p:spPr>
                <a:xfrm>
                  <a:off x="3679284" y="5134205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357" y="1"/>
                      </a:moveTo>
                      <a:cubicBezTo>
                        <a:pt x="232" y="90"/>
                        <a:pt x="116" y="197"/>
                        <a:pt x="0" y="304"/>
                      </a:cubicBezTo>
                      <a:lnTo>
                        <a:pt x="63" y="366"/>
                      </a:lnTo>
                      <a:cubicBezTo>
                        <a:pt x="170" y="250"/>
                        <a:pt x="286" y="152"/>
                        <a:pt x="402" y="63"/>
                      </a:cubicBezTo>
                      <a:lnTo>
                        <a:pt x="357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4" name="Google Shape;5024;p219"/>
                <p:cNvSpPr/>
                <p:nvPr/>
              </p:nvSpPr>
              <p:spPr>
                <a:xfrm>
                  <a:off x="3718505" y="5159766"/>
                  <a:ext cx="88800" cy="1615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33" extrusionOk="0">
                      <a:moveTo>
                        <a:pt x="331" y="1"/>
                      </a:moveTo>
                      <a:cubicBezTo>
                        <a:pt x="206" y="224"/>
                        <a:pt x="90" y="464"/>
                        <a:pt x="1" y="696"/>
                      </a:cubicBezTo>
                      <a:lnTo>
                        <a:pt x="72" y="732"/>
                      </a:lnTo>
                      <a:cubicBezTo>
                        <a:pt x="170" y="491"/>
                        <a:pt x="277" y="268"/>
                        <a:pt x="402" y="45"/>
                      </a:cubicBezTo>
                      <a:lnTo>
                        <a:pt x="331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5" name="Google Shape;5025;p219"/>
                <p:cNvSpPr/>
                <p:nvPr/>
              </p:nvSpPr>
              <p:spPr>
                <a:xfrm>
                  <a:off x="3852256" y="5415368"/>
                  <a:ext cx="74918" cy="1632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1" extrusionOk="0">
                      <a:moveTo>
                        <a:pt x="81" y="0"/>
                      </a:moveTo>
                      <a:lnTo>
                        <a:pt x="0" y="18"/>
                      </a:lnTo>
                      <a:cubicBezTo>
                        <a:pt x="45" y="277"/>
                        <a:pt x="143" y="518"/>
                        <a:pt x="268" y="741"/>
                      </a:cubicBezTo>
                      <a:lnTo>
                        <a:pt x="339" y="696"/>
                      </a:lnTo>
                      <a:cubicBezTo>
                        <a:pt x="215" y="491"/>
                        <a:pt x="125" y="250"/>
                        <a:pt x="8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6" name="Google Shape;5026;p219"/>
                <p:cNvSpPr/>
                <p:nvPr/>
              </p:nvSpPr>
              <p:spPr>
                <a:xfrm>
                  <a:off x="4377123" y="5750075"/>
                  <a:ext cx="1134349" cy="4338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69" extrusionOk="0">
                      <a:moveTo>
                        <a:pt x="152" y="0"/>
                      </a:moveTo>
                      <a:cubicBezTo>
                        <a:pt x="103" y="0"/>
                        <a:pt x="52" y="7"/>
                        <a:pt x="0" y="25"/>
                      </a:cubicBezTo>
                      <a:cubicBezTo>
                        <a:pt x="821" y="408"/>
                        <a:pt x="1651" y="774"/>
                        <a:pt x="2498" y="1104"/>
                      </a:cubicBezTo>
                      <a:cubicBezTo>
                        <a:pt x="2811" y="1220"/>
                        <a:pt x="3132" y="1345"/>
                        <a:pt x="3444" y="1461"/>
                      </a:cubicBezTo>
                      <a:cubicBezTo>
                        <a:pt x="3569" y="1505"/>
                        <a:pt x="3694" y="1550"/>
                        <a:pt x="3819" y="1595"/>
                      </a:cubicBezTo>
                      <a:cubicBezTo>
                        <a:pt x="3955" y="1648"/>
                        <a:pt x="4672" y="1969"/>
                        <a:pt x="4927" y="1969"/>
                      </a:cubicBezTo>
                      <a:cubicBezTo>
                        <a:pt x="4973" y="1969"/>
                        <a:pt x="5004" y="1958"/>
                        <a:pt x="5014" y="1934"/>
                      </a:cubicBezTo>
                      <a:cubicBezTo>
                        <a:pt x="5148" y="1568"/>
                        <a:pt x="4175" y="1443"/>
                        <a:pt x="4042" y="1372"/>
                      </a:cubicBezTo>
                      <a:cubicBezTo>
                        <a:pt x="3908" y="1300"/>
                        <a:pt x="3783" y="1202"/>
                        <a:pt x="3631" y="1149"/>
                      </a:cubicBezTo>
                      <a:cubicBezTo>
                        <a:pt x="3533" y="1113"/>
                        <a:pt x="3417" y="1095"/>
                        <a:pt x="3310" y="1077"/>
                      </a:cubicBezTo>
                      <a:cubicBezTo>
                        <a:pt x="2356" y="908"/>
                        <a:pt x="1446" y="569"/>
                        <a:pt x="589" y="141"/>
                      </a:cubicBezTo>
                      <a:cubicBezTo>
                        <a:pt x="454" y="73"/>
                        <a:pt x="308" y="0"/>
                        <a:pt x="152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7" name="Google Shape;5027;p219"/>
                <p:cNvSpPr/>
                <p:nvPr/>
              </p:nvSpPr>
              <p:spPr>
                <a:xfrm>
                  <a:off x="4645726" y="5583713"/>
                  <a:ext cx="44731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" h="114" extrusionOk="0">
                      <a:moveTo>
                        <a:pt x="61" y="1"/>
                      </a:moveTo>
                      <a:cubicBezTo>
                        <a:pt x="24" y="1"/>
                        <a:pt x="1" y="59"/>
                        <a:pt x="48" y="75"/>
                      </a:cubicBezTo>
                      <a:lnTo>
                        <a:pt x="128" y="111"/>
                      </a:lnTo>
                      <a:cubicBezTo>
                        <a:pt x="133" y="112"/>
                        <a:pt x="138" y="113"/>
                        <a:pt x="143" y="113"/>
                      </a:cubicBezTo>
                      <a:cubicBezTo>
                        <a:pt x="180" y="113"/>
                        <a:pt x="203" y="55"/>
                        <a:pt x="155" y="39"/>
                      </a:cubicBezTo>
                      <a:lnTo>
                        <a:pt x="75" y="3"/>
                      </a:lnTo>
                      <a:cubicBezTo>
                        <a:pt x="70" y="2"/>
                        <a:pt x="65" y="1"/>
                        <a:pt x="61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8" name="Google Shape;5028;p219"/>
                <p:cNvSpPr/>
                <p:nvPr/>
              </p:nvSpPr>
              <p:spPr>
                <a:xfrm>
                  <a:off x="4671947" y="5665021"/>
                  <a:ext cx="35696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7" extrusionOk="0">
                      <a:moveTo>
                        <a:pt x="54" y="0"/>
                      </a:moveTo>
                      <a:cubicBezTo>
                        <a:pt x="36" y="0"/>
                        <a:pt x="27" y="9"/>
                        <a:pt x="18" y="18"/>
                      </a:cubicBezTo>
                      <a:cubicBezTo>
                        <a:pt x="9" y="27"/>
                        <a:pt x="1" y="45"/>
                        <a:pt x="9" y="63"/>
                      </a:cubicBezTo>
                      <a:cubicBezTo>
                        <a:pt x="27" y="89"/>
                        <a:pt x="45" y="116"/>
                        <a:pt x="81" y="116"/>
                      </a:cubicBezTo>
                      <a:cubicBezTo>
                        <a:pt x="90" y="116"/>
                        <a:pt x="108" y="116"/>
                        <a:pt x="117" y="107"/>
                      </a:cubicBezTo>
                      <a:cubicBezTo>
                        <a:pt x="143" y="98"/>
                        <a:pt x="161" y="45"/>
                        <a:pt x="117" y="27"/>
                      </a:cubicBezTo>
                      <a:lnTo>
                        <a:pt x="81" y="18"/>
                      </a:lnTo>
                      <a:cubicBezTo>
                        <a:pt x="81" y="9"/>
                        <a:pt x="72" y="9"/>
                        <a:pt x="72" y="9"/>
                      </a:cubicBezTo>
                      <a:lnTo>
                        <a:pt x="63" y="9"/>
                      </a:lnTo>
                      <a:cubicBezTo>
                        <a:pt x="63" y="9"/>
                        <a:pt x="63" y="9"/>
                        <a:pt x="54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29" name="Google Shape;5029;p219"/>
                <p:cNvSpPr/>
                <p:nvPr/>
              </p:nvSpPr>
              <p:spPr>
                <a:xfrm>
                  <a:off x="4819359" y="5672513"/>
                  <a:ext cx="29527" cy="244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" h="111" extrusionOk="0">
                      <a:moveTo>
                        <a:pt x="86" y="0"/>
                      </a:moveTo>
                      <a:cubicBezTo>
                        <a:pt x="81" y="0"/>
                        <a:pt x="77" y="1"/>
                        <a:pt x="72" y="2"/>
                      </a:cubicBezTo>
                      <a:cubicBezTo>
                        <a:pt x="72" y="2"/>
                        <a:pt x="72" y="11"/>
                        <a:pt x="72" y="11"/>
                      </a:cubicBezTo>
                      <a:lnTo>
                        <a:pt x="54" y="11"/>
                      </a:lnTo>
                      <a:cubicBezTo>
                        <a:pt x="10" y="20"/>
                        <a:pt x="1" y="64"/>
                        <a:pt x="36" y="91"/>
                      </a:cubicBezTo>
                      <a:cubicBezTo>
                        <a:pt x="54" y="91"/>
                        <a:pt x="63" y="100"/>
                        <a:pt x="72" y="109"/>
                      </a:cubicBezTo>
                      <a:cubicBezTo>
                        <a:pt x="77" y="110"/>
                        <a:pt x="81" y="111"/>
                        <a:pt x="86" y="111"/>
                      </a:cubicBezTo>
                      <a:cubicBezTo>
                        <a:pt x="114" y="111"/>
                        <a:pt x="133" y="86"/>
                        <a:pt x="126" y="55"/>
                      </a:cubicBezTo>
                      <a:cubicBezTo>
                        <a:pt x="133" y="24"/>
                        <a:pt x="114" y="0"/>
                        <a:pt x="8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0" name="Google Shape;5030;p219"/>
                <p:cNvSpPr/>
                <p:nvPr/>
              </p:nvSpPr>
              <p:spPr>
                <a:xfrm>
                  <a:off x="4741356" y="5666123"/>
                  <a:ext cx="23136" cy="23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6" extrusionOk="0">
                      <a:moveTo>
                        <a:pt x="44" y="1"/>
                      </a:moveTo>
                      <a:cubicBezTo>
                        <a:pt x="23" y="1"/>
                        <a:pt x="1" y="18"/>
                        <a:pt x="7" y="49"/>
                      </a:cubicBezTo>
                      <a:cubicBezTo>
                        <a:pt x="7" y="49"/>
                        <a:pt x="7" y="58"/>
                        <a:pt x="7" y="58"/>
                      </a:cubicBezTo>
                      <a:cubicBezTo>
                        <a:pt x="7" y="90"/>
                        <a:pt x="29" y="106"/>
                        <a:pt x="53" y="106"/>
                      </a:cubicBezTo>
                      <a:cubicBezTo>
                        <a:pt x="69" y="106"/>
                        <a:pt x="85" y="99"/>
                        <a:pt x="96" y="84"/>
                      </a:cubicBezTo>
                      <a:cubicBezTo>
                        <a:pt x="105" y="76"/>
                        <a:pt x="105" y="67"/>
                        <a:pt x="105" y="67"/>
                      </a:cubicBezTo>
                      <a:cubicBezTo>
                        <a:pt x="105" y="49"/>
                        <a:pt x="105" y="40"/>
                        <a:pt x="96" y="31"/>
                      </a:cubicBezTo>
                      <a:cubicBezTo>
                        <a:pt x="87" y="22"/>
                        <a:pt x="78" y="13"/>
                        <a:pt x="69" y="13"/>
                      </a:cubicBezTo>
                      <a:cubicBezTo>
                        <a:pt x="63" y="4"/>
                        <a:pt x="54" y="1"/>
                        <a:pt x="4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1" name="Google Shape;5031;p219"/>
                <p:cNvSpPr/>
                <p:nvPr/>
              </p:nvSpPr>
              <p:spPr>
                <a:xfrm>
                  <a:off x="4838970" y="5747431"/>
                  <a:ext cx="37679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20" extrusionOk="0">
                      <a:moveTo>
                        <a:pt x="45" y="1"/>
                      </a:moveTo>
                      <a:cubicBezTo>
                        <a:pt x="1" y="1"/>
                        <a:pt x="1" y="63"/>
                        <a:pt x="37" y="72"/>
                      </a:cubicBezTo>
                      <a:cubicBezTo>
                        <a:pt x="45" y="81"/>
                        <a:pt x="45" y="81"/>
                        <a:pt x="54" y="81"/>
                      </a:cubicBezTo>
                      <a:cubicBezTo>
                        <a:pt x="69" y="103"/>
                        <a:pt x="90" y="119"/>
                        <a:pt x="117" y="119"/>
                      </a:cubicBezTo>
                      <a:cubicBezTo>
                        <a:pt x="122" y="119"/>
                        <a:pt x="128" y="118"/>
                        <a:pt x="135" y="117"/>
                      </a:cubicBezTo>
                      <a:cubicBezTo>
                        <a:pt x="161" y="108"/>
                        <a:pt x="170" y="81"/>
                        <a:pt x="161" y="63"/>
                      </a:cubicBezTo>
                      <a:cubicBezTo>
                        <a:pt x="170" y="37"/>
                        <a:pt x="161" y="1"/>
                        <a:pt x="12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2" name="Google Shape;5032;p219"/>
                <p:cNvSpPr/>
                <p:nvPr/>
              </p:nvSpPr>
              <p:spPr>
                <a:xfrm>
                  <a:off x="4934601" y="5731125"/>
                  <a:ext cx="51341" cy="266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1" extrusionOk="0">
                      <a:moveTo>
                        <a:pt x="69" y="1"/>
                      </a:moveTo>
                      <a:cubicBezTo>
                        <a:pt x="25" y="1"/>
                        <a:pt x="0" y="68"/>
                        <a:pt x="49" y="84"/>
                      </a:cubicBezTo>
                      <a:cubicBezTo>
                        <a:pt x="84" y="93"/>
                        <a:pt x="120" y="102"/>
                        <a:pt x="147" y="120"/>
                      </a:cubicBezTo>
                      <a:cubicBezTo>
                        <a:pt x="150" y="120"/>
                        <a:pt x="153" y="120"/>
                        <a:pt x="156" y="120"/>
                      </a:cubicBezTo>
                      <a:cubicBezTo>
                        <a:pt x="204" y="120"/>
                        <a:pt x="233" y="56"/>
                        <a:pt x="182" y="39"/>
                      </a:cubicBezTo>
                      <a:cubicBezTo>
                        <a:pt x="147" y="30"/>
                        <a:pt x="111" y="12"/>
                        <a:pt x="84" y="4"/>
                      </a:cubicBezTo>
                      <a:cubicBezTo>
                        <a:pt x="79" y="2"/>
                        <a:pt x="74" y="1"/>
                        <a:pt x="69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3" name="Google Shape;5033;p219"/>
                <p:cNvSpPr/>
                <p:nvPr/>
              </p:nvSpPr>
              <p:spPr>
                <a:xfrm>
                  <a:off x="5053368" y="5716803"/>
                  <a:ext cx="35035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" h="151" extrusionOk="0">
                      <a:moveTo>
                        <a:pt x="47" y="1"/>
                      </a:moveTo>
                      <a:cubicBezTo>
                        <a:pt x="31" y="1"/>
                        <a:pt x="15" y="7"/>
                        <a:pt x="9" y="24"/>
                      </a:cubicBezTo>
                      <a:cubicBezTo>
                        <a:pt x="0" y="51"/>
                        <a:pt x="9" y="69"/>
                        <a:pt x="18" y="86"/>
                      </a:cubicBezTo>
                      <a:cubicBezTo>
                        <a:pt x="18" y="95"/>
                        <a:pt x="18" y="104"/>
                        <a:pt x="27" y="104"/>
                      </a:cubicBezTo>
                      <a:cubicBezTo>
                        <a:pt x="45" y="131"/>
                        <a:pt x="72" y="149"/>
                        <a:pt x="98" y="149"/>
                      </a:cubicBezTo>
                      <a:cubicBezTo>
                        <a:pt x="102" y="150"/>
                        <a:pt x="106" y="150"/>
                        <a:pt x="109" y="150"/>
                      </a:cubicBezTo>
                      <a:cubicBezTo>
                        <a:pt x="139" y="150"/>
                        <a:pt x="159" y="119"/>
                        <a:pt x="143" y="95"/>
                      </a:cubicBezTo>
                      <a:cubicBezTo>
                        <a:pt x="125" y="60"/>
                        <a:pt x="107" y="33"/>
                        <a:pt x="72" y="6"/>
                      </a:cubicBezTo>
                      <a:cubicBezTo>
                        <a:pt x="65" y="3"/>
                        <a:pt x="56" y="1"/>
                        <a:pt x="47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4" name="Google Shape;5034;p219"/>
                <p:cNvSpPr/>
                <p:nvPr/>
              </p:nvSpPr>
              <p:spPr>
                <a:xfrm>
                  <a:off x="5084437" y="5793483"/>
                  <a:ext cx="38781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" h="107" extrusionOk="0">
                      <a:moveTo>
                        <a:pt x="61" y="1"/>
                      </a:moveTo>
                      <a:cubicBezTo>
                        <a:pt x="20" y="1"/>
                        <a:pt x="1" y="62"/>
                        <a:pt x="47" y="77"/>
                      </a:cubicBezTo>
                      <a:lnTo>
                        <a:pt x="100" y="104"/>
                      </a:lnTo>
                      <a:cubicBezTo>
                        <a:pt x="106" y="106"/>
                        <a:pt x="111" y="107"/>
                        <a:pt x="117" y="107"/>
                      </a:cubicBezTo>
                      <a:cubicBezTo>
                        <a:pt x="159" y="107"/>
                        <a:pt x="176" y="48"/>
                        <a:pt x="136" y="24"/>
                      </a:cubicBezTo>
                      <a:lnTo>
                        <a:pt x="82" y="6"/>
                      </a:lnTo>
                      <a:cubicBezTo>
                        <a:pt x="75" y="2"/>
                        <a:pt x="68" y="1"/>
                        <a:pt x="61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5" name="Google Shape;5035;p219"/>
                <p:cNvSpPr/>
                <p:nvPr/>
              </p:nvSpPr>
              <p:spPr>
                <a:xfrm>
                  <a:off x="4988806" y="5827857"/>
                  <a:ext cx="36798" cy="231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" h="105" extrusionOk="0">
                      <a:moveTo>
                        <a:pt x="52" y="1"/>
                      </a:moveTo>
                      <a:cubicBezTo>
                        <a:pt x="7" y="1"/>
                        <a:pt x="1" y="65"/>
                        <a:pt x="35" y="82"/>
                      </a:cubicBezTo>
                      <a:cubicBezTo>
                        <a:pt x="43" y="91"/>
                        <a:pt x="61" y="91"/>
                        <a:pt x="70" y="91"/>
                      </a:cubicBezTo>
                      <a:cubicBezTo>
                        <a:pt x="79" y="91"/>
                        <a:pt x="97" y="100"/>
                        <a:pt x="106" y="100"/>
                      </a:cubicBezTo>
                      <a:cubicBezTo>
                        <a:pt x="111" y="103"/>
                        <a:pt x="116" y="105"/>
                        <a:pt x="121" y="105"/>
                      </a:cubicBezTo>
                      <a:cubicBezTo>
                        <a:pt x="144" y="105"/>
                        <a:pt x="167" y="75"/>
                        <a:pt x="159" y="46"/>
                      </a:cubicBezTo>
                      <a:cubicBezTo>
                        <a:pt x="142" y="11"/>
                        <a:pt x="106" y="2"/>
                        <a:pt x="79" y="2"/>
                      </a:cubicBezTo>
                      <a:lnTo>
                        <a:pt x="61" y="2"/>
                      </a:lnTo>
                      <a:cubicBezTo>
                        <a:pt x="58" y="1"/>
                        <a:pt x="55" y="1"/>
                        <a:pt x="5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6" name="Google Shape;5036;p219"/>
                <p:cNvSpPr/>
                <p:nvPr/>
              </p:nvSpPr>
              <p:spPr>
                <a:xfrm>
                  <a:off x="5238239" y="5787534"/>
                  <a:ext cx="3547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24" extrusionOk="0">
                      <a:moveTo>
                        <a:pt x="90" y="1"/>
                      </a:moveTo>
                      <a:cubicBezTo>
                        <a:pt x="81" y="1"/>
                        <a:pt x="71" y="3"/>
                        <a:pt x="62" y="6"/>
                      </a:cubicBezTo>
                      <a:cubicBezTo>
                        <a:pt x="35" y="6"/>
                        <a:pt x="9" y="33"/>
                        <a:pt x="9" y="51"/>
                      </a:cubicBezTo>
                      <a:cubicBezTo>
                        <a:pt x="1" y="82"/>
                        <a:pt x="27" y="106"/>
                        <a:pt x="51" y="106"/>
                      </a:cubicBezTo>
                      <a:cubicBezTo>
                        <a:pt x="55" y="106"/>
                        <a:pt x="59" y="106"/>
                        <a:pt x="62" y="104"/>
                      </a:cubicBezTo>
                      <a:cubicBezTo>
                        <a:pt x="80" y="113"/>
                        <a:pt x="98" y="122"/>
                        <a:pt x="116" y="122"/>
                      </a:cubicBezTo>
                      <a:cubicBezTo>
                        <a:pt x="119" y="123"/>
                        <a:pt x="123" y="124"/>
                        <a:pt x="126" y="124"/>
                      </a:cubicBezTo>
                      <a:cubicBezTo>
                        <a:pt x="147" y="124"/>
                        <a:pt x="160" y="101"/>
                        <a:pt x="160" y="78"/>
                      </a:cubicBezTo>
                      <a:cubicBezTo>
                        <a:pt x="160" y="28"/>
                        <a:pt x="126" y="1"/>
                        <a:pt x="90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7" name="Google Shape;5037;p219"/>
                <p:cNvSpPr/>
                <p:nvPr/>
              </p:nvSpPr>
              <p:spPr>
                <a:xfrm>
                  <a:off x="5165965" y="5803840"/>
                  <a:ext cx="31069" cy="22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" h="102" extrusionOk="0">
                      <a:moveTo>
                        <a:pt x="37" y="0"/>
                      </a:moveTo>
                      <a:cubicBezTo>
                        <a:pt x="5" y="0"/>
                        <a:pt x="1" y="51"/>
                        <a:pt x="24" y="75"/>
                      </a:cubicBezTo>
                      <a:cubicBezTo>
                        <a:pt x="42" y="93"/>
                        <a:pt x="60" y="102"/>
                        <a:pt x="87" y="102"/>
                      </a:cubicBezTo>
                      <a:cubicBezTo>
                        <a:pt x="123" y="102"/>
                        <a:pt x="140" y="57"/>
                        <a:pt x="114" y="39"/>
                      </a:cubicBezTo>
                      <a:cubicBezTo>
                        <a:pt x="105" y="21"/>
                        <a:pt x="96" y="13"/>
                        <a:pt x="78" y="13"/>
                      </a:cubicBezTo>
                      <a:cubicBezTo>
                        <a:pt x="78" y="4"/>
                        <a:pt x="69" y="4"/>
                        <a:pt x="69" y="4"/>
                      </a:cubicBezTo>
                      <a:lnTo>
                        <a:pt x="51" y="4"/>
                      </a:lnTo>
                      <a:cubicBezTo>
                        <a:pt x="46" y="1"/>
                        <a:pt x="41" y="0"/>
                        <a:pt x="37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8" name="Google Shape;5038;p219"/>
                <p:cNvSpPr/>
                <p:nvPr/>
              </p:nvSpPr>
              <p:spPr>
                <a:xfrm>
                  <a:off x="5126082" y="5861570"/>
                  <a:ext cx="35476" cy="237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08" extrusionOk="0">
                      <a:moveTo>
                        <a:pt x="81" y="0"/>
                      </a:moveTo>
                      <a:cubicBezTo>
                        <a:pt x="54" y="0"/>
                        <a:pt x="27" y="0"/>
                        <a:pt x="18" y="27"/>
                      </a:cubicBezTo>
                      <a:cubicBezTo>
                        <a:pt x="0" y="54"/>
                        <a:pt x="18" y="81"/>
                        <a:pt x="36" y="90"/>
                      </a:cubicBezTo>
                      <a:cubicBezTo>
                        <a:pt x="54" y="98"/>
                        <a:pt x="72" y="107"/>
                        <a:pt x="90" y="107"/>
                      </a:cubicBezTo>
                      <a:cubicBezTo>
                        <a:pt x="134" y="107"/>
                        <a:pt x="161" y="54"/>
                        <a:pt x="116" y="27"/>
                      </a:cubicBezTo>
                      <a:lnTo>
                        <a:pt x="116" y="27"/>
                      </a:lnTo>
                      <a:cubicBezTo>
                        <a:pt x="118" y="29"/>
                        <a:pt x="119" y="30"/>
                        <a:pt x="119" y="30"/>
                      </a:cubicBezTo>
                      <a:cubicBezTo>
                        <a:pt x="118" y="30"/>
                        <a:pt x="106" y="18"/>
                        <a:pt x="98" y="18"/>
                      </a:cubicBezTo>
                      <a:cubicBezTo>
                        <a:pt x="98" y="9"/>
                        <a:pt x="90" y="9"/>
                        <a:pt x="81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39" name="Google Shape;5039;p219"/>
                <p:cNvSpPr/>
                <p:nvPr/>
              </p:nvSpPr>
              <p:spPr>
                <a:xfrm>
                  <a:off x="5323513" y="5888453"/>
                  <a:ext cx="51782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0" extrusionOk="0">
                      <a:moveTo>
                        <a:pt x="43" y="0"/>
                      </a:moveTo>
                      <a:cubicBezTo>
                        <a:pt x="4" y="0"/>
                        <a:pt x="0" y="59"/>
                        <a:pt x="32" y="75"/>
                      </a:cubicBezTo>
                      <a:cubicBezTo>
                        <a:pt x="39" y="115"/>
                        <a:pt x="86" y="150"/>
                        <a:pt x="127" y="150"/>
                      </a:cubicBezTo>
                      <a:cubicBezTo>
                        <a:pt x="141" y="150"/>
                        <a:pt x="155" y="146"/>
                        <a:pt x="166" y="137"/>
                      </a:cubicBezTo>
                      <a:lnTo>
                        <a:pt x="175" y="137"/>
                      </a:lnTo>
                      <a:cubicBezTo>
                        <a:pt x="178" y="138"/>
                        <a:pt x="181" y="138"/>
                        <a:pt x="183" y="138"/>
                      </a:cubicBezTo>
                      <a:cubicBezTo>
                        <a:pt x="222" y="138"/>
                        <a:pt x="234" y="82"/>
                        <a:pt x="193" y="66"/>
                      </a:cubicBezTo>
                      <a:cubicBezTo>
                        <a:pt x="193" y="57"/>
                        <a:pt x="193" y="57"/>
                        <a:pt x="193" y="57"/>
                      </a:cubicBezTo>
                      <a:cubicBezTo>
                        <a:pt x="184" y="57"/>
                        <a:pt x="184" y="48"/>
                        <a:pt x="184" y="48"/>
                      </a:cubicBezTo>
                      <a:cubicBezTo>
                        <a:pt x="157" y="12"/>
                        <a:pt x="130" y="12"/>
                        <a:pt x="103" y="3"/>
                      </a:cubicBezTo>
                      <a:lnTo>
                        <a:pt x="59" y="3"/>
                      </a:lnTo>
                      <a:cubicBezTo>
                        <a:pt x="53" y="1"/>
                        <a:pt x="48" y="0"/>
                        <a:pt x="4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40" name="Google Shape;5040;p219"/>
                <p:cNvSpPr/>
                <p:nvPr/>
              </p:nvSpPr>
              <p:spPr>
                <a:xfrm>
                  <a:off x="5209373" y="5859367"/>
                  <a:ext cx="44510" cy="28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" h="129" extrusionOk="0">
                      <a:moveTo>
                        <a:pt x="69" y="1"/>
                      </a:moveTo>
                      <a:cubicBezTo>
                        <a:pt x="28" y="1"/>
                        <a:pt x="1" y="57"/>
                        <a:pt x="51" y="82"/>
                      </a:cubicBezTo>
                      <a:cubicBezTo>
                        <a:pt x="59" y="82"/>
                        <a:pt x="68" y="91"/>
                        <a:pt x="86" y="100"/>
                      </a:cubicBezTo>
                      <a:cubicBezTo>
                        <a:pt x="95" y="100"/>
                        <a:pt x="104" y="108"/>
                        <a:pt x="122" y="117"/>
                      </a:cubicBezTo>
                      <a:cubicBezTo>
                        <a:pt x="129" y="125"/>
                        <a:pt x="138" y="128"/>
                        <a:pt x="146" y="128"/>
                      </a:cubicBezTo>
                      <a:cubicBezTo>
                        <a:pt x="176" y="128"/>
                        <a:pt x="202" y="83"/>
                        <a:pt x="166" y="55"/>
                      </a:cubicBezTo>
                      <a:cubicBezTo>
                        <a:pt x="158" y="46"/>
                        <a:pt x="140" y="37"/>
                        <a:pt x="122" y="28"/>
                      </a:cubicBezTo>
                      <a:lnTo>
                        <a:pt x="113" y="19"/>
                      </a:lnTo>
                      <a:cubicBezTo>
                        <a:pt x="104" y="10"/>
                        <a:pt x="95" y="10"/>
                        <a:pt x="86" y="10"/>
                      </a:cubicBezTo>
                      <a:lnTo>
                        <a:pt x="77" y="1"/>
                      </a:lnTo>
                      <a:cubicBezTo>
                        <a:pt x="74" y="1"/>
                        <a:pt x="71" y="1"/>
                        <a:pt x="69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41" name="Google Shape;5041;p219"/>
                <p:cNvSpPr/>
                <p:nvPr/>
              </p:nvSpPr>
              <p:spPr>
                <a:xfrm>
                  <a:off x="5430822" y="5847689"/>
                  <a:ext cx="37459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" h="120" extrusionOk="0">
                      <a:moveTo>
                        <a:pt x="45" y="1"/>
                      </a:moveTo>
                      <a:cubicBezTo>
                        <a:pt x="18" y="1"/>
                        <a:pt x="9" y="19"/>
                        <a:pt x="0" y="37"/>
                      </a:cubicBezTo>
                      <a:cubicBezTo>
                        <a:pt x="0" y="45"/>
                        <a:pt x="0" y="54"/>
                        <a:pt x="9" y="72"/>
                      </a:cubicBezTo>
                      <a:cubicBezTo>
                        <a:pt x="31" y="102"/>
                        <a:pt x="66" y="119"/>
                        <a:pt x="102" y="119"/>
                      </a:cubicBezTo>
                      <a:cubicBezTo>
                        <a:pt x="110" y="119"/>
                        <a:pt x="117" y="118"/>
                        <a:pt x="125" y="117"/>
                      </a:cubicBezTo>
                      <a:cubicBezTo>
                        <a:pt x="152" y="117"/>
                        <a:pt x="170" y="72"/>
                        <a:pt x="152" y="54"/>
                      </a:cubicBezTo>
                      <a:cubicBezTo>
                        <a:pt x="125" y="19"/>
                        <a:pt x="89" y="1"/>
                        <a:pt x="4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42" name="Google Shape;5042;p219"/>
                <p:cNvSpPr/>
                <p:nvPr/>
              </p:nvSpPr>
              <p:spPr>
                <a:xfrm>
                  <a:off x="4754577" y="5607951"/>
                  <a:ext cx="60596" cy="3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5" h="145" extrusionOk="0">
                      <a:moveTo>
                        <a:pt x="54" y="1"/>
                      </a:moveTo>
                      <a:cubicBezTo>
                        <a:pt x="0" y="9"/>
                        <a:pt x="9" y="90"/>
                        <a:pt x="63" y="90"/>
                      </a:cubicBezTo>
                      <a:cubicBezTo>
                        <a:pt x="72" y="85"/>
                        <a:pt x="78" y="83"/>
                        <a:pt x="84" y="83"/>
                      </a:cubicBezTo>
                      <a:cubicBezTo>
                        <a:pt x="89" y="83"/>
                        <a:pt x="94" y="85"/>
                        <a:pt x="98" y="90"/>
                      </a:cubicBezTo>
                      <a:cubicBezTo>
                        <a:pt x="134" y="116"/>
                        <a:pt x="170" y="143"/>
                        <a:pt x="214" y="143"/>
                      </a:cubicBezTo>
                      <a:cubicBezTo>
                        <a:pt x="217" y="144"/>
                        <a:pt x="219" y="144"/>
                        <a:pt x="222" y="144"/>
                      </a:cubicBezTo>
                      <a:cubicBezTo>
                        <a:pt x="247" y="144"/>
                        <a:pt x="274" y="105"/>
                        <a:pt x="250" y="81"/>
                      </a:cubicBezTo>
                      <a:cubicBezTo>
                        <a:pt x="196" y="27"/>
                        <a:pt x="134" y="1"/>
                        <a:pt x="5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5043" name="Google Shape;5043;p219"/>
              <p:cNvSpPr/>
              <p:nvPr/>
            </p:nvSpPr>
            <p:spPr>
              <a:xfrm>
                <a:off x="-666750" y="2625353"/>
                <a:ext cx="3000692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18" h="9007" extrusionOk="0">
                    <a:moveTo>
                      <a:pt x="11993" y="1"/>
                    </a:moveTo>
                    <a:cubicBezTo>
                      <a:pt x="10991" y="1"/>
                      <a:pt x="9827" y="496"/>
                      <a:pt x="9827" y="496"/>
                    </a:cubicBezTo>
                    <a:cubicBezTo>
                      <a:pt x="10085" y="472"/>
                      <a:pt x="10311" y="458"/>
                      <a:pt x="10506" y="458"/>
                    </a:cubicBezTo>
                    <a:cubicBezTo>
                      <a:pt x="11112" y="458"/>
                      <a:pt x="11415" y="597"/>
                      <a:pt x="11442" y="1022"/>
                    </a:cubicBezTo>
                    <a:cubicBezTo>
                      <a:pt x="11487" y="1816"/>
                      <a:pt x="4448" y="1460"/>
                      <a:pt x="4046" y="2548"/>
                    </a:cubicBezTo>
                    <a:cubicBezTo>
                      <a:pt x="3654" y="3636"/>
                      <a:pt x="6910" y="3663"/>
                      <a:pt x="3841" y="4341"/>
                    </a:cubicBezTo>
                    <a:cubicBezTo>
                      <a:pt x="1005" y="4978"/>
                      <a:pt x="1" y="8059"/>
                      <a:pt x="2291" y="8059"/>
                    </a:cubicBezTo>
                    <a:cubicBezTo>
                      <a:pt x="2472" y="8059"/>
                      <a:pt x="2673" y="8040"/>
                      <a:pt x="2896" y="7999"/>
                    </a:cubicBezTo>
                    <a:cubicBezTo>
                      <a:pt x="4020" y="7792"/>
                      <a:pt x="4897" y="7710"/>
                      <a:pt x="5580" y="7710"/>
                    </a:cubicBezTo>
                    <a:cubicBezTo>
                      <a:pt x="8289" y="7710"/>
                      <a:pt x="7954" y="9007"/>
                      <a:pt x="7954" y="9007"/>
                    </a:cubicBezTo>
                    <a:cubicBezTo>
                      <a:pt x="9203" y="6250"/>
                      <a:pt x="3565" y="7374"/>
                      <a:pt x="3582" y="6214"/>
                    </a:cubicBezTo>
                    <a:cubicBezTo>
                      <a:pt x="3609" y="5233"/>
                      <a:pt x="7695" y="4957"/>
                      <a:pt x="8382" y="4091"/>
                    </a:cubicBezTo>
                    <a:cubicBezTo>
                      <a:pt x="9078" y="3226"/>
                      <a:pt x="5920" y="3056"/>
                      <a:pt x="6223" y="2477"/>
                    </a:cubicBezTo>
                    <a:cubicBezTo>
                      <a:pt x="6313" y="2308"/>
                      <a:pt x="7007" y="2286"/>
                      <a:pt x="7931" y="2286"/>
                    </a:cubicBezTo>
                    <a:cubicBezTo>
                      <a:pt x="8250" y="2286"/>
                      <a:pt x="8597" y="2289"/>
                      <a:pt x="8957" y="2289"/>
                    </a:cubicBezTo>
                    <a:cubicBezTo>
                      <a:pt x="11078" y="2289"/>
                      <a:pt x="13618" y="2199"/>
                      <a:pt x="13387" y="951"/>
                    </a:cubicBezTo>
                    <a:cubicBezTo>
                      <a:pt x="13255" y="220"/>
                      <a:pt x="12660" y="1"/>
                      <a:pt x="11993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4" name="Google Shape;5044;p219"/>
              <p:cNvSpPr/>
              <p:nvPr/>
            </p:nvSpPr>
            <p:spPr>
              <a:xfrm>
                <a:off x="254301" y="1567027"/>
                <a:ext cx="1099093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88" h="5416" extrusionOk="0">
                    <a:moveTo>
                      <a:pt x="4532" y="0"/>
                    </a:moveTo>
                    <a:lnTo>
                      <a:pt x="4532" y="0"/>
                    </a:lnTo>
                    <a:cubicBezTo>
                      <a:pt x="4586" y="526"/>
                      <a:pt x="4514" y="1115"/>
                      <a:pt x="4148" y="1508"/>
                    </a:cubicBezTo>
                    <a:cubicBezTo>
                      <a:pt x="3827" y="1847"/>
                      <a:pt x="3346" y="1980"/>
                      <a:pt x="2882" y="2016"/>
                    </a:cubicBezTo>
                    <a:cubicBezTo>
                      <a:pt x="2418" y="2061"/>
                      <a:pt x="1954" y="2025"/>
                      <a:pt x="1490" y="2105"/>
                    </a:cubicBezTo>
                    <a:cubicBezTo>
                      <a:pt x="1035" y="2177"/>
                      <a:pt x="562" y="2391"/>
                      <a:pt x="330" y="2792"/>
                    </a:cubicBezTo>
                    <a:cubicBezTo>
                      <a:pt x="0" y="3345"/>
                      <a:pt x="241" y="4086"/>
                      <a:pt x="696" y="4532"/>
                    </a:cubicBezTo>
                    <a:cubicBezTo>
                      <a:pt x="1160" y="4987"/>
                      <a:pt x="1784" y="5201"/>
                      <a:pt x="2391" y="5415"/>
                    </a:cubicBezTo>
                    <a:cubicBezTo>
                      <a:pt x="2114" y="5228"/>
                      <a:pt x="1775" y="4969"/>
                      <a:pt x="1526" y="4746"/>
                    </a:cubicBezTo>
                    <a:cubicBezTo>
                      <a:pt x="1383" y="4621"/>
                      <a:pt x="1240" y="4478"/>
                      <a:pt x="1160" y="4300"/>
                    </a:cubicBezTo>
                    <a:cubicBezTo>
                      <a:pt x="973" y="3872"/>
                      <a:pt x="1231" y="3345"/>
                      <a:pt x="1624" y="3078"/>
                    </a:cubicBezTo>
                    <a:cubicBezTo>
                      <a:pt x="2016" y="2819"/>
                      <a:pt x="2507" y="2748"/>
                      <a:pt x="2971" y="2685"/>
                    </a:cubicBezTo>
                    <a:cubicBezTo>
                      <a:pt x="3444" y="2623"/>
                      <a:pt x="3934" y="2543"/>
                      <a:pt x="4318" y="2275"/>
                    </a:cubicBezTo>
                    <a:cubicBezTo>
                      <a:pt x="4675" y="2025"/>
                      <a:pt x="4907" y="1615"/>
                      <a:pt x="4942" y="1187"/>
                    </a:cubicBezTo>
                    <a:cubicBezTo>
                      <a:pt x="4987" y="758"/>
                      <a:pt x="4835" y="303"/>
                      <a:pt x="4532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045" name="Google Shape;5045;p219"/>
            <p:cNvGrpSpPr/>
            <p:nvPr/>
          </p:nvGrpSpPr>
          <p:grpSpPr>
            <a:xfrm>
              <a:off x="5937006" y="1378768"/>
              <a:ext cx="2544343" cy="2620200"/>
              <a:chOff x="5839590" y="1567014"/>
              <a:chExt cx="4256891" cy="4383805"/>
            </a:xfrm>
          </p:grpSpPr>
          <p:grpSp>
            <p:nvGrpSpPr>
              <p:cNvPr id="5046" name="Google Shape;5046;p219"/>
              <p:cNvGrpSpPr/>
              <p:nvPr/>
            </p:nvGrpSpPr>
            <p:grpSpPr>
              <a:xfrm>
                <a:off x="5839590" y="4503577"/>
                <a:ext cx="2577179" cy="1447242"/>
                <a:chOff x="3362865" y="4799939"/>
                <a:chExt cx="2577179" cy="1447242"/>
              </a:xfrm>
            </p:grpSpPr>
            <p:sp>
              <p:nvSpPr>
                <p:cNvPr id="5047" name="Google Shape;5047;p219"/>
                <p:cNvSpPr/>
                <p:nvPr/>
              </p:nvSpPr>
              <p:spPr>
                <a:xfrm>
                  <a:off x="4402683" y="5446878"/>
                  <a:ext cx="94529" cy="1493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48" name="Google Shape;5048;p219"/>
                <p:cNvSpPr/>
                <p:nvPr/>
              </p:nvSpPr>
              <p:spPr>
                <a:xfrm>
                  <a:off x="4532467" y="5642105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49" name="Google Shape;5049;p219"/>
                <p:cNvSpPr/>
                <p:nvPr/>
              </p:nvSpPr>
              <p:spPr>
                <a:xfrm>
                  <a:off x="5572285" y="4799939"/>
                  <a:ext cx="367760" cy="442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0" name="Google Shape;5050;p219"/>
                <p:cNvSpPr/>
                <p:nvPr/>
              </p:nvSpPr>
              <p:spPr>
                <a:xfrm>
                  <a:off x="5774784" y="4879484"/>
                  <a:ext cx="27764" cy="35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1" name="Google Shape;5051;p219"/>
                <p:cNvSpPr/>
                <p:nvPr/>
              </p:nvSpPr>
              <p:spPr>
                <a:xfrm>
                  <a:off x="5729613" y="4988777"/>
                  <a:ext cx="25781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2" name="Google Shape;5052;p219"/>
                <p:cNvSpPr/>
                <p:nvPr/>
              </p:nvSpPr>
              <p:spPr>
                <a:xfrm>
                  <a:off x="5808056" y="5089255"/>
                  <a:ext cx="47595" cy="330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3" name="Google Shape;5053;p219"/>
                <p:cNvSpPr/>
                <p:nvPr/>
              </p:nvSpPr>
              <p:spPr>
                <a:xfrm>
                  <a:off x="5666593" y="4908130"/>
                  <a:ext cx="23798" cy="323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4" name="Google Shape;5054;p219"/>
                <p:cNvSpPr/>
                <p:nvPr/>
              </p:nvSpPr>
              <p:spPr>
                <a:xfrm>
                  <a:off x="5825243" y="5003760"/>
                  <a:ext cx="27103" cy="191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5" name="Google Shape;5055;p219"/>
                <p:cNvSpPr/>
                <p:nvPr/>
              </p:nvSpPr>
              <p:spPr>
                <a:xfrm>
                  <a:off x="5772801" y="5045185"/>
                  <a:ext cx="29747" cy="3128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6" name="Google Shape;5056;p219"/>
                <p:cNvSpPr/>
                <p:nvPr/>
              </p:nvSpPr>
              <p:spPr>
                <a:xfrm>
                  <a:off x="3362865" y="4866925"/>
                  <a:ext cx="2380634" cy="13802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7" name="Google Shape;5057;p219"/>
                <p:cNvSpPr/>
                <p:nvPr/>
              </p:nvSpPr>
              <p:spPr>
                <a:xfrm>
                  <a:off x="4740695" y="5120544"/>
                  <a:ext cx="959613" cy="5757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58" name="Google Shape;5058;p219"/>
                <p:cNvSpPr/>
                <p:nvPr/>
              </p:nvSpPr>
              <p:spPr>
                <a:xfrm>
                  <a:off x="3362865" y="5446878"/>
                  <a:ext cx="1332882" cy="8003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dirty="0"/>
                </a:p>
              </p:txBody>
            </p:sp>
            <p:sp>
              <p:nvSpPr>
                <p:cNvPr id="5059" name="Google Shape;5059;p219"/>
                <p:cNvSpPr/>
                <p:nvPr/>
              </p:nvSpPr>
              <p:spPr>
                <a:xfrm>
                  <a:off x="3384459" y="5920403"/>
                  <a:ext cx="135734" cy="2990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0" name="Google Shape;5060;p219"/>
                <p:cNvSpPr/>
                <p:nvPr/>
              </p:nvSpPr>
              <p:spPr>
                <a:xfrm>
                  <a:off x="5277461" y="5126273"/>
                  <a:ext cx="88580" cy="80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1" name="Google Shape;5061;p219"/>
                <p:cNvSpPr/>
                <p:nvPr/>
              </p:nvSpPr>
              <p:spPr>
                <a:xfrm>
                  <a:off x="5240002" y="5153816"/>
                  <a:ext cx="88800" cy="1595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2" name="Google Shape;5062;p219"/>
                <p:cNvSpPr/>
                <p:nvPr/>
              </p:nvSpPr>
              <p:spPr>
                <a:xfrm>
                  <a:off x="5120133" y="5407436"/>
                  <a:ext cx="74918" cy="1634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3" name="Google Shape;5063;p219"/>
                <p:cNvSpPr/>
                <p:nvPr/>
              </p:nvSpPr>
              <p:spPr>
                <a:xfrm>
                  <a:off x="4548112" y="5440928"/>
                  <a:ext cx="96512" cy="149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4" name="Google Shape;5064;p219"/>
                <p:cNvSpPr/>
                <p:nvPr/>
              </p:nvSpPr>
              <p:spPr>
                <a:xfrm>
                  <a:off x="3535838" y="5743244"/>
                  <a:ext cx="1134349" cy="4369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5" name="Google Shape;5065;p219"/>
                <p:cNvSpPr/>
                <p:nvPr/>
              </p:nvSpPr>
              <p:spPr>
                <a:xfrm>
                  <a:off x="4356851" y="5577764"/>
                  <a:ext cx="42968" cy="25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6" name="Google Shape;5066;p219"/>
                <p:cNvSpPr/>
                <p:nvPr/>
              </p:nvSpPr>
              <p:spPr>
                <a:xfrm>
                  <a:off x="4339664" y="5660173"/>
                  <a:ext cx="3569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7" name="Google Shape;5067;p219"/>
                <p:cNvSpPr/>
                <p:nvPr/>
              </p:nvSpPr>
              <p:spPr>
                <a:xfrm>
                  <a:off x="4198642" y="5667886"/>
                  <a:ext cx="29306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8" name="Google Shape;5068;p219"/>
                <p:cNvSpPr/>
                <p:nvPr/>
              </p:nvSpPr>
              <p:spPr>
                <a:xfrm>
                  <a:off x="4282814" y="5661055"/>
                  <a:ext cx="23136" cy="226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69" name="Google Shape;5069;p219"/>
                <p:cNvSpPr/>
                <p:nvPr/>
              </p:nvSpPr>
              <p:spPr>
                <a:xfrm>
                  <a:off x="4170658" y="5741702"/>
                  <a:ext cx="37679" cy="26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0" name="Google Shape;5070;p219"/>
                <p:cNvSpPr/>
                <p:nvPr/>
              </p:nvSpPr>
              <p:spPr>
                <a:xfrm>
                  <a:off x="4061806" y="5725837"/>
                  <a:ext cx="51341" cy="264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1" name="Google Shape;5071;p219"/>
                <p:cNvSpPr/>
                <p:nvPr/>
              </p:nvSpPr>
              <p:spPr>
                <a:xfrm>
                  <a:off x="3958463" y="5711514"/>
                  <a:ext cx="35476" cy="34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2" name="Google Shape;5072;p219"/>
                <p:cNvSpPr/>
                <p:nvPr/>
              </p:nvSpPr>
              <p:spPr>
                <a:xfrm>
                  <a:off x="3924310" y="5788195"/>
                  <a:ext cx="39002" cy="23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3" name="Google Shape;5073;p219"/>
                <p:cNvSpPr/>
                <p:nvPr/>
              </p:nvSpPr>
              <p:spPr>
                <a:xfrm>
                  <a:off x="4021483" y="5822128"/>
                  <a:ext cx="37018" cy="24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4" name="Google Shape;5074;p219"/>
                <p:cNvSpPr/>
                <p:nvPr/>
              </p:nvSpPr>
              <p:spPr>
                <a:xfrm>
                  <a:off x="3773592" y="5783568"/>
                  <a:ext cx="35256" cy="273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5" name="Google Shape;5075;p219"/>
                <p:cNvSpPr/>
                <p:nvPr/>
              </p:nvSpPr>
              <p:spPr>
                <a:xfrm>
                  <a:off x="3850273" y="5798331"/>
                  <a:ext cx="31289" cy="240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6" name="Google Shape;5076;p219"/>
                <p:cNvSpPr/>
                <p:nvPr/>
              </p:nvSpPr>
              <p:spPr>
                <a:xfrm>
                  <a:off x="3885749" y="5856723"/>
                  <a:ext cx="35476" cy="246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7" name="Google Shape;5077;p219"/>
                <p:cNvSpPr/>
                <p:nvPr/>
              </p:nvSpPr>
              <p:spPr>
                <a:xfrm>
                  <a:off x="3672012" y="5884487"/>
                  <a:ext cx="51782" cy="33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8" name="Google Shape;5078;p219"/>
                <p:cNvSpPr/>
                <p:nvPr/>
              </p:nvSpPr>
              <p:spPr>
                <a:xfrm>
                  <a:off x="3794746" y="5854960"/>
                  <a:ext cx="42968" cy="279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79" name="Google Shape;5079;p219"/>
                <p:cNvSpPr/>
                <p:nvPr/>
              </p:nvSpPr>
              <p:spPr>
                <a:xfrm>
                  <a:off x="3579026" y="5843943"/>
                  <a:ext cx="39442" cy="257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80" name="Google Shape;5080;p219"/>
                <p:cNvSpPr/>
                <p:nvPr/>
              </p:nvSpPr>
              <p:spPr>
                <a:xfrm>
                  <a:off x="4481787" y="5636156"/>
                  <a:ext cx="33052" cy="301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81" name="Google Shape;5081;p219"/>
                <p:cNvSpPr/>
                <p:nvPr/>
              </p:nvSpPr>
              <p:spPr>
                <a:xfrm>
                  <a:off x="4231694" y="5603544"/>
                  <a:ext cx="61036" cy="3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82850" tIns="182850" rIns="182850" bIns="1828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5082" name="Google Shape;5082;p219"/>
              <p:cNvSpPr/>
              <p:nvPr/>
            </p:nvSpPr>
            <p:spPr>
              <a:xfrm>
                <a:off x="7094907" y="2625340"/>
                <a:ext cx="3001574" cy="1984670"/>
              </a:xfrm>
              <a:custGeom>
                <a:avLst/>
                <a:gdLst/>
                <a:ahLst/>
                <a:cxnLst/>
                <a:rect l="l" t="t" r="r" b="b"/>
                <a:pathLst>
                  <a:path w="13622" h="9007" extrusionOk="0">
                    <a:moveTo>
                      <a:pt x="1624" y="1"/>
                    </a:moveTo>
                    <a:cubicBezTo>
                      <a:pt x="958" y="1"/>
                      <a:pt x="362" y="220"/>
                      <a:pt x="227" y="951"/>
                    </a:cubicBezTo>
                    <a:cubicBezTo>
                      <a:pt x="1" y="2199"/>
                      <a:pt x="2543" y="2289"/>
                      <a:pt x="4665" y="2289"/>
                    </a:cubicBezTo>
                    <a:cubicBezTo>
                      <a:pt x="5024" y="2289"/>
                      <a:pt x="5372" y="2286"/>
                      <a:pt x="5692" y="2286"/>
                    </a:cubicBezTo>
                    <a:cubicBezTo>
                      <a:pt x="6616" y="2286"/>
                      <a:pt x="7310" y="2308"/>
                      <a:pt x="7399" y="2477"/>
                    </a:cubicBezTo>
                    <a:cubicBezTo>
                      <a:pt x="7703" y="3056"/>
                      <a:pt x="4544" y="3226"/>
                      <a:pt x="5240" y="4091"/>
                    </a:cubicBezTo>
                    <a:cubicBezTo>
                      <a:pt x="5927" y="4957"/>
                      <a:pt x="10013" y="5233"/>
                      <a:pt x="10031" y="6214"/>
                    </a:cubicBezTo>
                    <a:cubicBezTo>
                      <a:pt x="10058" y="7374"/>
                      <a:pt x="4420" y="6250"/>
                      <a:pt x="5669" y="9007"/>
                    </a:cubicBezTo>
                    <a:cubicBezTo>
                      <a:pt x="5669" y="9007"/>
                      <a:pt x="5327" y="7710"/>
                      <a:pt x="8039" y="7710"/>
                    </a:cubicBezTo>
                    <a:cubicBezTo>
                      <a:pt x="8722" y="7710"/>
                      <a:pt x="9600" y="7792"/>
                      <a:pt x="10727" y="7999"/>
                    </a:cubicBezTo>
                    <a:cubicBezTo>
                      <a:pt x="10949" y="8040"/>
                      <a:pt x="11151" y="8059"/>
                      <a:pt x="11331" y="8059"/>
                    </a:cubicBezTo>
                    <a:cubicBezTo>
                      <a:pt x="13622" y="8059"/>
                      <a:pt x="12617" y="4978"/>
                      <a:pt x="9772" y="4341"/>
                    </a:cubicBezTo>
                    <a:cubicBezTo>
                      <a:pt x="6703" y="3663"/>
                      <a:pt x="9968" y="3636"/>
                      <a:pt x="9567" y="2548"/>
                    </a:cubicBezTo>
                    <a:cubicBezTo>
                      <a:pt x="9166" y="1460"/>
                      <a:pt x="2127" y="1816"/>
                      <a:pt x="2180" y="1022"/>
                    </a:cubicBezTo>
                    <a:cubicBezTo>
                      <a:pt x="2207" y="597"/>
                      <a:pt x="2505" y="458"/>
                      <a:pt x="3109" y="458"/>
                    </a:cubicBezTo>
                    <a:cubicBezTo>
                      <a:pt x="3303" y="458"/>
                      <a:pt x="3528" y="472"/>
                      <a:pt x="3786" y="496"/>
                    </a:cubicBezTo>
                    <a:cubicBezTo>
                      <a:pt x="3786" y="496"/>
                      <a:pt x="2625" y="1"/>
                      <a:pt x="1624" y="1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3" name="Google Shape;5083;p219"/>
              <p:cNvSpPr/>
              <p:nvPr/>
            </p:nvSpPr>
            <p:spPr>
              <a:xfrm>
                <a:off x="8076553" y="1567014"/>
                <a:ext cx="1097110" cy="1193402"/>
              </a:xfrm>
              <a:custGeom>
                <a:avLst/>
                <a:gdLst/>
                <a:ahLst/>
                <a:cxnLst/>
                <a:rect l="l" t="t" r="r" b="b"/>
                <a:pathLst>
                  <a:path w="4979" h="5416" extrusionOk="0">
                    <a:moveTo>
                      <a:pt x="455" y="0"/>
                    </a:moveTo>
                    <a:lnTo>
                      <a:pt x="455" y="0"/>
                    </a:lnTo>
                    <a:cubicBezTo>
                      <a:pt x="152" y="303"/>
                      <a:pt x="0" y="758"/>
                      <a:pt x="36" y="1187"/>
                    </a:cubicBezTo>
                    <a:cubicBezTo>
                      <a:pt x="81" y="1615"/>
                      <a:pt x="313" y="2025"/>
                      <a:pt x="669" y="2275"/>
                    </a:cubicBezTo>
                    <a:cubicBezTo>
                      <a:pt x="1053" y="2543"/>
                      <a:pt x="1544" y="2623"/>
                      <a:pt x="2008" y="2685"/>
                    </a:cubicBezTo>
                    <a:cubicBezTo>
                      <a:pt x="2480" y="2748"/>
                      <a:pt x="2962" y="2819"/>
                      <a:pt x="3355" y="3078"/>
                    </a:cubicBezTo>
                    <a:cubicBezTo>
                      <a:pt x="3747" y="3345"/>
                      <a:pt x="4015" y="3872"/>
                      <a:pt x="3818" y="4300"/>
                    </a:cubicBezTo>
                    <a:cubicBezTo>
                      <a:pt x="3747" y="4478"/>
                      <a:pt x="3604" y="4621"/>
                      <a:pt x="3462" y="4746"/>
                    </a:cubicBezTo>
                    <a:cubicBezTo>
                      <a:pt x="3212" y="4969"/>
                      <a:pt x="2873" y="5228"/>
                      <a:pt x="2587" y="5415"/>
                    </a:cubicBezTo>
                    <a:cubicBezTo>
                      <a:pt x="3203" y="5201"/>
                      <a:pt x="3827" y="4987"/>
                      <a:pt x="4282" y="4532"/>
                    </a:cubicBezTo>
                    <a:cubicBezTo>
                      <a:pt x="4746" y="4086"/>
                      <a:pt x="4978" y="3345"/>
                      <a:pt x="4657" y="2792"/>
                    </a:cubicBezTo>
                    <a:cubicBezTo>
                      <a:pt x="4425" y="2391"/>
                      <a:pt x="3952" y="2177"/>
                      <a:pt x="3497" y="2105"/>
                    </a:cubicBezTo>
                    <a:cubicBezTo>
                      <a:pt x="3033" y="2025"/>
                      <a:pt x="2561" y="2061"/>
                      <a:pt x="2097" y="2016"/>
                    </a:cubicBezTo>
                    <a:cubicBezTo>
                      <a:pt x="1633" y="1980"/>
                      <a:pt x="1151" y="1847"/>
                      <a:pt x="839" y="1508"/>
                    </a:cubicBezTo>
                    <a:cubicBezTo>
                      <a:pt x="473" y="1115"/>
                      <a:pt x="402" y="526"/>
                      <a:pt x="455" y="0"/>
                    </a:cubicBezTo>
                    <a:close/>
                  </a:path>
                </a:pathLst>
              </a:custGeom>
              <a:solidFill>
                <a:srgbClr val="FFFFFF">
                  <a:alpha val="36900"/>
                </a:srgbClr>
              </a:solidFill>
              <a:ln>
                <a:noFill/>
              </a:ln>
            </p:spPr>
            <p:txBody>
              <a:bodyPr spcFirstLastPara="1" wrap="square" lIns="182850" tIns="182850" rIns="182850" bIns="1828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084" name="Google Shape;5084;p219"/>
          <p:cNvSpPr txBox="1">
            <a:spLocks noGrp="1"/>
          </p:cNvSpPr>
          <p:nvPr>
            <p:ph type="title"/>
          </p:nvPr>
        </p:nvSpPr>
        <p:spPr>
          <a:xfrm>
            <a:off x="754200" y="5852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dirty="0">
                <a:latin typeface="Arial"/>
                <a:ea typeface="Arial"/>
                <a:cs typeface="Arial"/>
                <a:sym typeface="Arial"/>
              </a:rPr>
              <a:t>Group Member 2: </a:t>
            </a:r>
            <a:br>
              <a:rPr lang="en-US" sz="4600" dirty="0">
                <a:latin typeface="Arial"/>
                <a:ea typeface="Arial"/>
                <a:cs typeface="Arial"/>
                <a:sym typeface="Arial"/>
              </a:rPr>
            </a:br>
            <a:r>
              <a:rPr lang="en-US" sz="4600" dirty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Application</a:t>
            </a:r>
            <a:endParaRPr sz="4600" dirty="0">
              <a:solidFill>
                <a:schemeClr val="accen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085" name="Google Shape;5085;p219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3A519849-8978-5FB9-968B-EE4F0D4D02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82"/>
    </mc:Choice>
    <mc:Fallback>
      <p:transition spd="slow" advTm="55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1" name="Google Shape;5091;p220"/>
          <p:cNvSpPr txBox="1"/>
          <p:nvPr/>
        </p:nvSpPr>
        <p:spPr>
          <a:xfrm>
            <a:off x="1015450" y="1242900"/>
            <a:ext cx="15960000" cy="97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5400" b="1" dirty="0">
                <a:solidFill>
                  <a:schemeClr val="accent1"/>
                </a:solidFill>
              </a:rPr>
              <a:t>Planning Model for Digital Health Intervention</a:t>
            </a:r>
            <a:endParaRPr sz="5400" b="1" dirty="0">
              <a:solidFill>
                <a:schemeClr val="accent1"/>
              </a:solidFill>
            </a:endParaRPr>
          </a:p>
        </p:txBody>
      </p:sp>
      <p:sp>
        <p:nvSpPr>
          <p:cNvPr id="5092" name="Google Shape;5092;p220"/>
          <p:cNvSpPr txBox="1"/>
          <p:nvPr/>
        </p:nvSpPr>
        <p:spPr>
          <a:xfrm>
            <a:off x="1649250" y="2803500"/>
            <a:ext cx="15783600" cy="334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6350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dirty="0">
                <a:solidFill>
                  <a:schemeClr val="dk1"/>
                </a:solidFill>
              </a:rPr>
              <a:t>The intervention uses the </a:t>
            </a:r>
            <a:r>
              <a:rPr lang="en-US" sz="2800" b="1" dirty="0">
                <a:solidFill>
                  <a:schemeClr val="dk1"/>
                </a:solidFill>
              </a:rPr>
              <a:t>PRECEDE-PROCEED Model</a:t>
            </a:r>
            <a:endParaRPr sz="2800" b="1" dirty="0">
              <a:solidFill>
                <a:schemeClr val="dk1"/>
              </a:solidFill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dirty="0">
                <a:solidFill>
                  <a:schemeClr val="dk1"/>
                </a:solidFill>
              </a:rPr>
              <a:t>A widely used framework in public health for designing, implementing, and evaluating interventions</a:t>
            </a:r>
            <a:endParaRPr sz="2800" dirty="0">
              <a:solidFill>
                <a:schemeClr val="dk1"/>
              </a:solidFill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b="1" dirty="0">
                <a:solidFill>
                  <a:schemeClr val="dk1"/>
                </a:solidFill>
              </a:rPr>
              <a:t>Ensures</a:t>
            </a:r>
            <a:r>
              <a:rPr lang="en-US" sz="2800" dirty="0">
                <a:solidFill>
                  <a:schemeClr val="dk1"/>
                </a:solidFill>
              </a:rPr>
              <a:t>:</a:t>
            </a:r>
            <a:endParaRPr sz="2800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>
                <a:solidFill>
                  <a:schemeClr val="dk1"/>
                </a:solidFill>
              </a:rPr>
              <a:t>Evidence-based planning</a:t>
            </a:r>
            <a:endParaRPr sz="2800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>
                <a:solidFill>
                  <a:schemeClr val="dk1"/>
                </a:solidFill>
              </a:rPr>
              <a:t>Community-focused approach</a:t>
            </a:r>
            <a:endParaRPr sz="2800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>
                <a:solidFill>
                  <a:schemeClr val="dk1"/>
                </a:solidFill>
              </a:rPr>
              <a:t>Systematic implementation</a:t>
            </a:r>
            <a:endParaRPr sz="2800" dirty="0">
              <a:solidFill>
                <a:schemeClr val="dk1"/>
              </a:solidFill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b="1" dirty="0">
                <a:solidFill>
                  <a:schemeClr val="dk1"/>
                </a:solidFill>
              </a:rPr>
              <a:t>Helps Identify:</a:t>
            </a:r>
            <a:endParaRPr sz="2800" b="1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 err="1">
                <a:solidFill>
                  <a:schemeClr val="dk1"/>
                </a:solidFill>
              </a:rPr>
              <a:t>Behavioural</a:t>
            </a:r>
            <a:r>
              <a:rPr lang="en-US" sz="2800" dirty="0">
                <a:solidFill>
                  <a:schemeClr val="dk1"/>
                </a:solidFill>
              </a:rPr>
              <a:t> factors</a:t>
            </a:r>
            <a:endParaRPr sz="2800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>
                <a:solidFill>
                  <a:schemeClr val="dk1"/>
                </a:solidFill>
              </a:rPr>
              <a:t>Environmental influences</a:t>
            </a:r>
            <a:endParaRPr sz="2800" dirty="0">
              <a:solidFill>
                <a:schemeClr val="dk1"/>
              </a:solidFill>
            </a:endParaRPr>
          </a:p>
          <a:p>
            <a:pPr marL="1828800" lvl="1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○"/>
            </a:pPr>
            <a:r>
              <a:rPr lang="en-US" sz="2800" dirty="0">
                <a:solidFill>
                  <a:schemeClr val="dk1"/>
                </a:solidFill>
              </a:rPr>
              <a:t>Educational needs</a:t>
            </a:r>
            <a:endParaRPr sz="2800" dirty="0">
              <a:solidFill>
                <a:schemeClr val="dk1"/>
              </a:solidFill>
            </a:endParaRPr>
          </a:p>
        </p:txBody>
      </p:sp>
      <p:pic>
        <p:nvPicPr>
          <p:cNvPr id="5093" name="Google Shape;5093;p220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094" name="Google Shape;5094;p220"/>
          <p:cNvGrpSpPr/>
          <p:nvPr/>
        </p:nvGrpSpPr>
        <p:grpSpPr>
          <a:xfrm>
            <a:off x="9763293" y="4976512"/>
            <a:ext cx="5469169" cy="4385992"/>
            <a:chOff x="4881439" y="1186319"/>
            <a:chExt cx="3312640" cy="2656567"/>
          </a:xfrm>
        </p:grpSpPr>
        <p:grpSp>
          <p:nvGrpSpPr>
            <p:cNvPr id="5095" name="Google Shape;5095;p220"/>
            <p:cNvGrpSpPr/>
            <p:nvPr/>
          </p:nvGrpSpPr>
          <p:grpSpPr>
            <a:xfrm>
              <a:off x="5798429" y="1186319"/>
              <a:ext cx="1478898" cy="1356557"/>
              <a:chOff x="3048606" y="1046850"/>
              <a:chExt cx="483616" cy="443624"/>
            </a:xfrm>
          </p:grpSpPr>
          <p:sp>
            <p:nvSpPr>
              <p:cNvPr id="5096" name="Google Shape;5096;p220"/>
              <p:cNvSpPr/>
              <p:nvPr/>
            </p:nvSpPr>
            <p:spPr>
              <a:xfrm>
                <a:off x="3147247" y="1046850"/>
                <a:ext cx="294240" cy="231766"/>
              </a:xfrm>
              <a:custGeom>
                <a:avLst/>
                <a:gdLst/>
                <a:ahLst/>
                <a:cxnLst/>
                <a:rect l="l" t="t" r="r" b="b"/>
                <a:pathLst>
                  <a:path w="3311" h="2608" extrusionOk="0">
                    <a:moveTo>
                      <a:pt x="1208" y="424"/>
                    </a:moveTo>
                    <a:cubicBezTo>
                      <a:pt x="1222" y="424"/>
                      <a:pt x="1236" y="426"/>
                      <a:pt x="1250" y="431"/>
                    </a:cubicBezTo>
                    <a:cubicBezTo>
                      <a:pt x="1624" y="556"/>
                      <a:pt x="1409" y="1409"/>
                      <a:pt x="1032" y="1409"/>
                    </a:cubicBezTo>
                    <a:cubicBezTo>
                      <a:pt x="1004" y="1409"/>
                      <a:pt x="976" y="1404"/>
                      <a:pt x="946" y="1394"/>
                    </a:cubicBezTo>
                    <a:cubicBezTo>
                      <a:pt x="548" y="1267"/>
                      <a:pt x="939" y="424"/>
                      <a:pt x="1208" y="424"/>
                    </a:cubicBezTo>
                    <a:close/>
                    <a:moveTo>
                      <a:pt x="2018" y="461"/>
                    </a:moveTo>
                    <a:cubicBezTo>
                      <a:pt x="2279" y="461"/>
                      <a:pt x="2676" y="1320"/>
                      <a:pt x="2276" y="1439"/>
                    </a:cubicBezTo>
                    <a:cubicBezTo>
                      <a:pt x="2250" y="1447"/>
                      <a:pt x="2225" y="1450"/>
                      <a:pt x="2200" y="1450"/>
                    </a:cubicBezTo>
                    <a:cubicBezTo>
                      <a:pt x="1817" y="1450"/>
                      <a:pt x="1596" y="584"/>
                      <a:pt x="1981" y="467"/>
                    </a:cubicBezTo>
                    <a:cubicBezTo>
                      <a:pt x="1993" y="463"/>
                      <a:pt x="2005" y="461"/>
                      <a:pt x="2018" y="461"/>
                    </a:cubicBezTo>
                    <a:close/>
                    <a:moveTo>
                      <a:pt x="1482" y="0"/>
                    </a:moveTo>
                    <a:cubicBezTo>
                      <a:pt x="1110" y="0"/>
                      <a:pt x="751" y="66"/>
                      <a:pt x="509" y="226"/>
                    </a:cubicBezTo>
                    <a:cubicBezTo>
                      <a:pt x="215" y="413"/>
                      <a:pt x="28" y="743"/>
                      <a:pt x="10" y="1082"/>
                    </a:cubicBezTo>
                    <a:cubicBezTo>
                      <a:pt x="1" y="1216"/>
                      <a:pt x="28" y="1359"/>
                      <a:pt x="99" y="1484"/>
                    </a:cubicBezTo>
                    <a:cubicBezTo>
                      <a:pt x="242" y="1751"/>
                      <a:pt x="545" y="1867"/>
                      <a:pt x="857" y="1939"/>
                    </a:cubicBezTo>
                    <a:cubicBezTo>
                      <a:pt x="830" y="2206"/>
                      <a:pt x="848" y="2492"/>
                      <a:pt x="973" y="2536"/>
                    </a:cubicBezTo>
                    <a:cubicBezTo>
                      <a:pt x="986" y="2540"/>
                      <a:pt x="1000" y="2542"/>
                      <a:pt x="1013" y="2542"/>
                    </a:cubicBezTo>
                    <a:cubicBezTo>
                      <a:pt x="1172" y="2542"/>
                      <a:pt x="1342" y="2269"/>
                      <a:pt x="1384" y="2162"/>
                    </a:cubicBezTo>
                    <a:cubicBezTo>
                      <a:pt x="1401" y="2242"/>
                      <a:pt x="1482" y="2608"/>
                      <a:pt x="1687" y="2608"/>
                    </a:cubicBezTo>
                    <a:cubicBezTo>
                      <a:pt x="1689" y="2608"/>
                      <a:pt x="1691" y="2608"/>
                      <a:pt x="1693" y="2608"/>
                    </a:cubicBezTo>
                    <a:cubicBezTo>
                      <a:pt x="1838" y="2608"/>
                      <a:pt x="1830" y="2277"/>
                      <a:pt x="1847" y="2197"/>
                    </a:cubicBezTo>
                    <a:cubicBezTo>
                      <a:pt x="1915" y="2273"/>
                      <a:pt x="2100" y="2530"/>
                      <a:pt x="2271" y="2530"/>
                    </a:cubicBezTo>
                    <a:cubicBezTo>
                      <a:pt x="2281" y="2530"/>
                      <a:pt x="2292" y="2529"/>
                      <a:pt x="2302" y="2527"/>
                    </a:cubicBezTo>
                    <a:cubicBezTo>
                      <a:pt x="2409" y="2501"/>
                      <a:pt x="2418" y="2269"/>
                      <a:pt x="2365" y="2019"/>
                    </a:cubicBezTo>
                    <a:cubicBezTo>
                      <a:pt x="2365" y="2010"/>
                      <a:pt x="2365" y="2010"/>
                      <a:pt x="2365" y="2001"/>
                    </a:cubicBezTo>
                    <a:cubicBezTo>
                      <a:pt x="2864" y="1840"/>
                      <a:pt x="3310" y="1412"/>
                      <a:pt x="3186" y="895"/>
                    </a:cubicBezTo>
                    <a:cubicBezTo>
                      <a:pt x="3141" y="707"/>
                      <a:pt x="3079" y="520"/>
                      <a:pt x="2936" y="386"/>
                    </a:cubicBezTo>
                    <a:cubicBezTo>
                      <a:pt x="2864" y="315"/>
                      <a:pt x="2766" y="261"/>
                      <a:pt x="2677" y="226"/>
                    </a:cubicBezTo>
                    <a:cubicBezTo>
                      <a:pt x="2373" y="91"/>
                      <a:pt x="1919" y="0"/>
                      <a:pt x="148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150950" tIns="150950" rIns="150950" bIns="1509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7" name="Google Shape;5097;p220"/>
              <p:cNvSpPr/>
              <p:nvPr/>
            </p:nvSpPr>
            <p:spPr>
              <a:xfrm>
                <a:off x="3048606" y="1196677"/>
                <a:ext cx="427719" cy="293796"/>
              </a:xfrm>
              <a:custGeom>
                <a:avLst/>
                <a:gdLst/>
                <a:ahLst/>
                <a:cxnLst/>
                <a:rect l="l" t="t" r="r" b="b"/>
                <a:pathLst>
                  <a:path w="4813" h="3306" extrusionOk="0">
                    <a:moveTo>
                      <a:pt x="771" y="0"/>
                    </a:moveTo>
                    <a:cubicBezTo>
                      <a:pt x="631" y="0"/>
                      <a:pt x="363" y="237"/>
                      <a:pt x="299" y="324"/>
                    </a:cubicBezTo>
                    <a:cubicBezTo>
                      <a:pt x="228" y="422"/>
                      <a:pt x="584" y="743"/>
                      <a:pt x="584" y="743"/>
                    </a:cubicBezTo>
                    <a:cubicBezTo>
                      <a:pt x="584" y="743"/>
                      <a:pt x="165" y="850"/>
                      <a:pt x="76" y="1055"/>
                    </a:cubicBezTo>
                    <a:cubicBezTo>
                      <a:pt x="1" y="1256"/>
                      <a:pt x="247" y="1614"/>
                      <a:pt x="395" y="1614"/>
                    </a:cubicBezTo>
                    <a:cubicBezTo>
                      <a:pt x="405" y="1614"/>
                      <a:pt x="415" y="1612"/>
                      <a:pt x="424" y="1609"/>
                    </a:cubicBezTo>
                    <a:cubicBezTo>
                      <a:pt x="513" y="1573"/>
                      <a:pt x="772" y="1377"/>
                      <a:pt x="959" y="1225"/>
                    </a:cubicBezTo>
                    <a:lnTo>
                      <a:pt x="959" y="1243"/>
                    </a:lnTo>
                    <a:cubicBezTo>
                      <a:pt x="959" y="1243"/>
                      <a:pt x="2779" y="2055"/>
                      <a:pt x="3716" y="2634"/>
                    </a:cubicBezTo>
                    <a:cubicBezTo>
                      <a:pt x="3680" y="2849"/>
                      <a:pt x="3644" y="3152"/>
                      <a:pt x="3698" y="3232"/>
                    </a:cubicBezTo>
                    <a:cubicBezTo>
                      <a:pt x="3738" y="3283"/>
                      <a:pt x="3854" y="3306"/>
                      <a:pt x="3981" y="3306"/>
                    </a:cubicBezTo>
                    <a:cubicBezTo>
                      <a:pt x="4167" y="3306"/>
                      <a:pt x="4378" y="3258"/>
                      <a:pt x="4420" y="3179"/>
                    </a:cubicBezTo>
                    <a:cubicBezTo>
                      <a:pt x="4492" y="3036"/>
                      <a:pt x="4269" y="2545"/>
                      <a:pt x="4269" y="2545"/>
                    </a:cubicBezTo>
                    <a:cubicBezTo>
                      <a:pt x="4269" y="2545"/>
                      <a:pt x="4697" y="2447"/>
                      <a:pt x="4751" y="2349"/>
                    </a:cubicBezTo>
                    <a:cubicBezTo>
                      <a:pt x="4813" y="2251"/>
                      <a:pt x="4492" y="1948"/>
                      <a:pt x="4447" y="1894"/>
                    </a:cubicBezTo>
                    <a:cubicBezTo>
                      <a:pt x="4446" y="1892"/>
                      <a:pt x="4442" y="1890"/>
                      <a:pt x="4438" y="1890"/>
                    </a:cubicBezTo>
                    <a:cubicBezTo>
                      <a:pt x="4393" y="1890"/>
                      <a:pt x="4217" y="2005"/>
                      <a:pt x="4055" y="2135"/>
                    </a:cubicBezTo>
                    <a:cubicBezTo>
                      <a:pt x="3778" y="2055"/>
                      <a:pt x="1477" y="1091"/>
                      <a:pt x="1102" y="797"/>
                    </a:cubicBezTo>
                    <a:cubicBezTo>
                      <a:pt x="1022" y="511"/>
                      <a:pt x="888" y="65"/>
                      <a:pt x="816" y="12"/>
                    </a:cubicBezTo>
                    <a:cubicBezTo>
                      <a:pt x="804" y="4"/>
                      <a:pt x="789" y="0"/>
                      <a:pt x="77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150950" tIns="150950" rIns="150950" bIns="1509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8" name="Google Shape;5098;p220"/>
              <p:cNvSpPr/>
              <p:nvPr/>
            </p:nvSpPr>
            <p:spPr>
              <a:xfrm>
                <a:off x="3088596" y="1180504"/>
                <a:ext cx="443627" cy="309970"/>
              </a:xfrm>
              <a:custGeom>
                <a:avLst/>
                <a:gdLst/>
                <a:ahLst/>
                <a:cxnLst/>
                <a:rect l="l" t="t" r="r" b="b"/>
                <a:pathLst>
                  <a:path w="4992" h="3488" extrusionOk="0">
                    <a:moveTo>
                      <a:pt x="4096" y="0"/>
                    </a:moveTo>
                    <a:cubicBezTo>
                      <a:pt x="4074" y="0"/>
                      <a:pt x="4056" y="5"/>
                      <a:pt x="4042" y="15"/>
                    </a:cubicBezTo>
                    <a:cubicBezTo>
                      <a:pt x="3970" y="78"/>
                      <a:pt x="3890" y="524"/>
                      <a:pt x="3846" y="827"/>
                    </a:cubicBezTo>
                    <a:cubicBezTo>
                      <a:pt x="3498" y="1148"/>
                      <a:pt x="1009" y="2219"/>
                      <a:pt x="741" y="2326"/>
                    </a:cubicBezTo>
                    <a:cubicBezTo>
                      <a:pt x="577" y="2217"/>
                      <a:pt x="393" y="2114"/>
                      <a:pt x="337" y="2114"/>
                    </a:cubicBezTo>
                    <a:cubicBezTo>
                      <a:pt x="329" y="2114"/>
                      <a:pt x="324" y="2116"/>
                      <a:pt x="322" y="2121"/>
                    </a:cubicBezTo>
                    <a:cubicBezTo>
                      <a:pt x="286" y="2174"/>
                      <a:pt x="1" y="2495"/>
                      <a:pt x="72" y="2593"/>
                    </a:cubicBezTo>
                    <a:cubicBezTo>
                      <a:pt x="143" y="2692"/>
                      <a:pt x="580" y="2745"/>
                      <a:pt x="580" y="2745"/>
                    </a:cubicBezTo>
                    <a:cubicBezTo>
                      <a:pt x="580" y="2745"/>
                      <a:pt x="411" y="3254"/>
                      <a:pt x="491" y="3387"/>
                    </a:cubicBezTo>
                    <a:cubicBezTo>
                      <a:pt x="536" y="3454"/>
                      <a:pt x="696" y="3488"/>
                      <a:pt x="856" y="3488"/>
                    </a:cubicBezTo>
                    <a:cubicBezTo>
                      <a:pt x="1015" y="3488"/>
                      <a:pt x="1174" y="3454"/>
                      <a:pt x="1214" y="3387"/>
                    </a:cubicBezTo>
                    <a:cubicBezTo>
                      <a:pt x="1267" y="3307"/>
                      <a:pt x="1196" y="3004"/>
                      <a:pt x="1134" y="2790"/>
                    </a:cubicBezTo>
                    <a:cubicBezTo>
                      <a:pt x="2008" y="2138"/>
                      <a:pt x="4033" y="1255"/>
                      <a:pt x="4033" y="1255"/>
                    </a:cubicBezTo>
                    <a:lnTo>
                      <a:pt x="4033" y="1237"/>
                    </a:lnTo>
                    <a:cubicBezTo>
                      <a:pt x="4229" y="1371"/>
                      <a:pt x="4515" y="1550"/>
                      <a:pt x="4604" y="1576"/>
                    </a:cubicBezTo>
                    <a:cubicBezTo>
                      <a:pt x="4610" y="1578"/>
                      <a:pt x="4617" y="1579"/>
                      <a:pt x="4623" y="1579"/>
                    </a:cubicBezTo>
                    <a:cubicBezTo>
                      <a:pt x="4775" y="1579"/>
                      <a:pt x="4992" y="1193"/>
                      <a:pt x="4889" y="997"/>
                    </a:cubicBezTo>
                    <a:cubicBezTo>
                      <a:pt x="4782" y="800"/>
                      <a:pt x="4345" y="729"/>
                      <a:pt x="4345" y="729"/>
                    </a:cubicBezTo>
                    <a:cubicBezTo>
                      <a:pt x="4345" y="729"/>
                      <a:pt x="4666" y="372"/>
                      <a:pt x="4586" y="283"/>
                    </a:cubicBezTo>
                    <a:cubicBezTo>
                      <a:pt x="4516" y="205"/>
                      <a:pt x="4238" y="0"/>
                      <a:pt x="4096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150950" tIns="150950" rIns="150950" bIns="150950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099" name="Google Shape;5099;p220"/>
            <p:cNvGrpSpPr/>
            <p:nvPr/>
          </p:nvGrpSpPr>
          <p:grpSpPr>
            <a:xfrm>
              <a:off x="4881439" y="2702852"/>
              <a:ext cx="3312640" cy="1140033"/>
              <a:chOff x="564628" y="3686254"/>
              <a:chExt cx="1927971" cy="663504"/>
            </a:xfrm>
          </p:grpSpPr>
          <p:grpSp>
            <p:nvGrpSpPr>
              <p:cNvPr id="5100" name="Google Shape;5100;p220"/>
              <p:cNvGrpSpPr/>
              <p:nvPr/>
            </p:nvGrpSpPr>
            <p:grpSpPr>
              <a:xfrm>
                <a:off x="564628" y="3949514"/>
                <a:ext cx="1927971" cy="400245"/>
                <a:chOff x="4884216" y="2517989"/>
                <a:chExt cx="1927971" cy="400245"/>
              </a:xfrm>
            </p:grpSpPr>
            <p:sp>
              <p:nvSpPr>
                <p:cNvPr id="5101" name="Google Shape;5101;p220"/>
                <p:cNvSpPr/>
                <p:nvPr/>
              </p:nvSpPr>
              <p:spPr>
                <a:xfrm>
                  <a:off x="5317846" y="2589751"/>
                  <a:ext cx="43594" cy="228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5" h="307" extrusionOk="0">
                      <a:moveTo>
                        <a:pt x="112" y="0"/>
                      </a:moveTo>
                      <a:cubicBezTo>
                        <a:pt x="6" y="0"/>
                        <a:pt x="1" y="135"/>
                        <a:pt x="96" y="161"/>
                      </a:cubicBezTo>
                      <a:lnTo>
                        <a:pt x="123" y="170"/>
                      </a:lnTo>
                      <a:cubicBezTo>
                        <a:pt x="74" y="220"/>
                        <a:pt x="115" y="306"/>
                        <a:pt x="198" y="306"/>
                      </a:cubicBezTo>
                      <a:cubicBezTo>
                        <a:pt x="205" y="306"/>
                        <a:pt x="213" y="306"/>
                        <a:pt x="221" y="304"/>
                      </a:cubicBezTo>
                      <a:cubicBezTo>
                        <a:pt x="274" y="295"/>
                        <a:pt x="319" y="268"/>
                        <a:pt x="364" y="242"/>
                      </a:cubicBezTo>
                      <a:cubicBezTo>
                        <a:pt x="381" y="251"/>
                        <a:pt x="408" y="260"/>
                        <a:pt x="426" y="268"/>
                      </a:cubicBezTo>
                      <a:cubicBezTo>
                        <a:pt x="437" y="272"/>
                        <a:pt x="448" y="274"/>
                        <a:pt x="459" y="274"/>
                      </a:cubicBezTo>
                      <a:cubicBezTo>
                        <a:pt x="551" y="274"/>
                        <a:pt x="584" y="140"/>
                        <a:pt x="480" y="108"/>
                      </a:cubicBezTo>
                      <a:cubicBezTo>
                        <a:pt x="480" y="108"/>
                        <a:pt x="471" y="99"/>
                        <a:pt x="471" y="99"/>
                      </a:cubicBezTo>
                      <a:cubicBezTo>
                        <a:pt x="480" y="54"/>
                        <a:pt x="444" y="19"/>
                        <a:pt x="373" y="10"/>
                      </a:cubicBezTo>
                      <a:lnTo>
                        <a:pt x="123" y="1"/>
                      </a:lnTo>
                      <a:cubicBezTo>
                        <a:pt x="119" y="1"/>
                        <a:pt x="116" y="0"/>
                        <a:pt x="11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2" name="Google Shape;5102;p220"/>
                <p:cNvSpPr/>
                <p:nvPr/>
              </p:nvSpPr>
              <p:spPr>
                <a:xfrm>
                  <a:off x="5237215" y="2611586"/>
                  <a:ext cx="54549" cy="234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2" h="315" extrusionOk="0">
                      <a:moveTo>
                        <a:pt x="478" y="0"/>
                      </a:moveTo>
                      <a:cubicBezTo>
                        <a:pt x="453" y="0"/>
                        <a:pt x="429" y="7"/>
                        <a:pt x="411" y="20"/>
                      </a:cubicBezTo>
                      <a:lnTo>
                        <a:pt x="393" y="20"/>
                      </a:lnTo>
                      <a:cubicBezTo>
                        <a:pt x="339" y="20"/>
                        <a:pt x="304" y="56"/>
                        <a:pt x="304" y="91"/>
                      </a:cubicBezTo>
                      <a:cubicBezTo>
                        <a:pt x="232" y="91"/>
                        <a:pt x="170" y="100"/>
                        <a:pt x="107" y="118"/>
                      </a:cubicBezTo>
                      <a:cubicBezTo>
                        <a:pt x="45" y="145"/>
                        <a:pt x="0" y="216"/>
                        <a:pt x="63" y="261"/>
                      </a:cubicBezTo>
                      <a:cubicBezTo>
                        <a:pt x="123" y="298"/>
                        <a:pt x="191" y="314"/>
                        <a:pt x="256" y="314"/>
                      </a:cubicBezTo>
                      <a:cubicBezTo>
                        <a:pt x="366" y="314"/>
                        <a:pt x="471" y="268"/>
                        <a:pt x="527" y="190"/>
                      </a:cubicBezTo>
                      <a:lnTo>
                        <a:pt x="598" y="190"/>
                      </a:lnTo>
                      <a:cubicBezTo>
                        <a:pt x="732" y="190"/>
                        <a:pt x="732" y="20"/>
                        <a:pt x="598" y="20"/>
                      </a:cubicBezTo>
                      <a:lnTo>
                        <a:pt x="545" y="20"/>
                      </a:lnTo>
                      <a:cubicBezTo>
                        <a:pt x="527" y="7"/>
                        <a:pt x="502" y="0"/>
                        <a:pt x="47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3" name="Google Shape;5103;p220"/>
                <p:cNvSpPr/>
                <p:nvPr/>
              </p:nvSpPr>
              <p:spPr>
                <a:xfrm>
                  <a:off x="5196155" y="2587143"/>
                  <a:ext cx="50599" cy="220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9" h="296" extrusionOk="0">
                      <a:moveTo>
                        <a:pt x="435" y="0"/>
                      </a:moveTo>
                      <a:cubicBezTo>
                        <a:pt x="366" y="0"/>
                        <a:pt x="314" y="63"/>
                        <a:pt x="328" y="107"/>
                      </a:cubicBezTo>
                      <a:cubicBezTo>
                        <a:pt x="266" y="80"/>
                        <a:pt x="195" y="63"/>
                        <a:pt x="114" y="63"/>
                      </a:cubicBezTo>
                      <a:cubicBezTo>
                        <a:pt x="110" y="62"/>
                        <a:pt x="106" y="62"/>
                        <a:pt x="102" y="62"/>
                      </a:cubicBezTo>
                      <a:cubicBezTo>
                        <a:pt x="30" y="62"/>
                        <a:pt x="0" y="137"/>
                        <a:pt x="34" y="188"/>
                      </a:cubicBezTo>
                      <a:cubicBezTo>
                        <a:pt x="75" y="262"/>
                        <a:pt x="162" y="295"/>
                        <a:pt x="252" y="295"/>
                      </a:cubicBezTo>
                      <a:cubicBezTo>
                        <a:pt x="280" y="295"/>
                        <a:pt x="309" y="292"/>
                        <a:pt x="337" y="286"/>
                      </a:cubicBezTo>
                      <a:cubicBezTo>
                        <a:pt x="400" y="277"/>
                        <a:pt x="444" y="214"/>
                        <a:pt x="418" y="170"/>
                      </a:cubicBezTo>
                      <a:lnTo>
                        <a:pt x="418" y="170"/>
                      </a:lnTo>
                      <a:cubicBezTo>
                        <a:pt x="435" y="179"/>
                        <a:pt x="462" y="188"/>
                        <a:pt x="480" y="196"/>
                      </a:cubicBezTo>
                      <a:cubicBezTo>
                        <a:pt x="495" y="202"/>
                        <a:pt x="510" y="205"/>
                        <a:pt x="525" y="205"/>
                      </a:cubicBezTo>
                      <a:cubicBezTo>
                        <a:pt x="618" y="205"/>
                        <a:pt x="679" y="92"/>
                        <a:pt x="578" y="54"/>
                      </a:cubicBezTo>
                      <a:cubicBezTo>
                        <a:pt x="542" y="36"/>
                        <a:pt x="507" y="27"/>
                        <a:pt x="480" y="9"/>
                      </a:cubicBezTo>
                      <a:cubicBezTo>
                        <a:pt x="465" y="3"/>
                        <a:pt x="450" y="0"/>
                        <a:pt x="43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4" name="Google Shape;5104;p220"/>
                <p:cNvSpPr/>
                <p:nvPr/>
              </p:nvSpPr>
              <p:spPr>
                <a:xfrm>
                  <a:off x="5210686" y="2645418"/>
                  <a:ext cx="39645" cy="18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2" h="252" extrusionOk="0">
                      <a:moveTo>
                        <a:pt x="142" y="0"/>
                      </a:moveTo>
                      <a:cubicBezTo>
                        <a:pt x="37" y="0"/>
                        <a:pt x="0" y="139"/>
                        <a:pt x="116" y="164"/>
                      </a:cubicBezTo>
                      <a:cubicBezTo>
                        <a:pt x="151" y="173"/>
                        <a:pt x="187" y="182"/>
                        <a:pt x="205" y="208"/>
                      </a:cubicBezTo>
                      <a:cubicBezTo>
                        <a:pt x="224" y="235"/>
                        <a:pt x="263" y="251"/>
                        <a:pt x="300" y="251"/>
                      </a:cubicBezTo>
                      <a:cubicBezTo>
                        <a:pt x="313" y="251"/>
                        <a:pt x="327" y="249"/>
                        <a:pt x="339" y="244"/>
                      </a:cubicBezTo>
                      <a:cubicBezTo>
                        <a:pt x="356" y="235"/>
                        <a:pt x="365" y="226"/>
                        <a:pt x="374" y="208"/>
                      </a:cubicBezTo>
                      <a:cubicBezTo>
                        <a:pt x="378" y="209"/>
                        <a:pt x="381" y="209"/>
                        <a:pt x="385" y="209"/>
                      </a:cubicBezTo>
                      <a:cubicBezTo>
                        <a:pt x="493" y="209"/>
                        <a:pt x="531" y="74"/>
                        <a:pt x="410" y="48"/>
                      </a:cubicBezTo>
                      <a:cubicBezTo>
                        <a:pt x="330" y="30"/>
                        <a:pt x="249" y="21"/>
                        <a:pt x="169" y="3"/>
                      </a:cubicBezTo>
                      <a:cubicBezTo>
                        <a:pt x="159" y="1"/>
                        <a:pt x="150" y="0"/>
                        <a:pt x="14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5" name="Google Shape;5105;p220"/>
                <p:cNvSpPr/>
                <p:nvPr/>
              </p:nvSpPr>
              <p:spPr>
                <a:xfrm>
                  <a:off x="5705720" y="2789091"/>
                  <a:ext cx="39868" cy="190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5" h="256" extrusionOk="0">
                      <a:moveTo>
                        <a:pt x="152" y="1"/>
                      </a:moveTo>
                      <a:cubicBezTo>
                        <a:pt x="42" y="1"/>
                        <a:pt x="1" y="137"/>
                        <a:pt x="119" y="163"/>
                      </a:cubicBezTo>
                      <a:cubicBezTo>
                        <a:pt x="154" y="172"/>
                        <a:pt x="190" y="189"/>
                        <a:pt x="208" y="216"/>
                      </a:cubicBezTo>
                      <a:cubicBezTo>
                        <a:pt x="226" y="240"/>
                        <a:pt x="259" y="256"/>
                        <a:pt x="293" y="256"/>
                      </a:cubicBezTo>
                      <a:cubicBezTo>
                        <a:pt x="310" y="256"/>
                        <a:pt x="327" y="252"/>
                        <a:pt x="342" y="243"/>
                      </a:cubicBezTo>
                      <a:cubicBezTo>
                        <a:pt x="360" y="234"/>
                        <a:pt x="368" y="225"/>
                        <a:pt x="377" y="207"/>
                      </a:cubicBezTo>
                      <a:cubicBezTo>
                        <a:pt x="381" y="208"/>
                        <a:pt x="384" y="208"/>
                        <a:pt x="388" y="208"/>
                      </a:cubicBezTo>
                      <a:cubicBezTo>
                        <a:pt x="496" y="208"/>
                        <a:pt x="534" y="73"/>
                        <a:pt x="413" y="47"/>
                      </a:cubicBezTo>
                      <a:cubicBezTo>
                        <a:pt x="333" y="38"/>
                        <a:pt x="252" y="20"/>
                        <a:pt x="172" y="2"/>
                      </a:cubicBezTo>
                      <a:cubicBezTo>
                        <a:pt x="165" y="1"/>
                        <a:pt x="159" y="1"/>
                        <a:pt x="15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6" name="Google Shape;5106;p220"/>
                <p:cNvSpPr/>
                <p:nvPr/>
              </p:nvSpPr>
              <p:spPr>
                <a:xfrm>
                  <a:off x="5260689" y="2644672"/>
                  <a:ext cx="63715" cy="475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5" h="638" extrusionOk="0">
                      <a:moveTo>
                        <a:pt x="702" y="1"/>
                      </a:moveTo>
                      <a:cubicBezTo>
                        <a:pt x="645" y="1"/>
                        <a:pt x="605" y="47"/>
                        <a:pt x="613" y="94"/>
                      </a:cubicBezTo>
                      <a:lnTo>
                        <a:pt x="595" y="94"/>
                      </a:lnTo>
                      <a:cubicBezTo>
                        <a:pt x="591" y="93"/>
                        <a:pt x="587" y="92"/>
                        <a:pt x="583" y="92"/>
                      </a:cubicBezTo>
                      <a:cubicBezTo>
                        <a:pt x="542" y="92"/>
                        <a:pt x="497" y="133"/>
                        <a:pt x="497" y="174"/>
                      </a:cubicBezTo>
                      <a:cubicBezTo>
                        <a:pt x="497" y="201"/>
                        <a:pt x="515" y="218"/>
                        <a:pt x="533" y="227"/>
                      </a:cubicBezTo>
                      <a:cubicBezTo>
                        <a:pt x="515" y="218"/>
                        <a:pt x="506" y="218"/>
                        <a:pt x="497" y="209"/>
                      </a:cubicBezTo>
                      <a:cubicBezTo>
                        <a:pt x="488" y="174"/>
                        <a:pt x="462" y="147"/>
                        <a:pt x="408" y="147"/>
                      </a:cubicBezTo>
                      <a:lnTo>
                        <a:pt x="283" y="147"/>
                      </a:lnTo>
                      <a:cubicBezTo>
                        <a:pt x="271" y="147"/>
                        <a:pt x="255" y="143"/>
                        <a:pt x="241" y="143"/>
                      </a:cubicBezTo>
                      <a:cubicBezTo>
                        <a:pt x="234" y="143"/>
                        <a:pt x="227" y="144"/>
                        <a:pt x="221" y="147"/>
                      </a:cubicBezTo>
                      <a:cubicBezTo>
                        <a:pt x="176" y="147"/>
                        <a:pt x="140" y="174"/>
                        <a:pt x="131" y="209"/>
                      </a:cubicBezTo>
                      <a:lnTo>
                        <a:pt x="123" y="209"/>
                      </a:lnTo>
                      <a:cubicBezTo>
                        <a:pt x="119" y="209"/>
                        <a:pt x="115" y="209"/>
                        <a:pt x="112" y="209"/>
                      </a:cubicBezTo>
                      <a:cubicBezTo>
                        <a:pt x="6" y="209"/>
                        <a:pt x="1" y="336"/>
                        <a:pt x="96" y="370"/>
                      </a:cubicBezTo>
                      <a:cubicBezTo>
                        <a:pt x="149" y="388"/>
                        <a:pt x="194" y="397"/>
                        <a:pt x="247" y="406"/>
                      </a:cubicBezTo>
                      <a:cubicBezTo>
                        <a:pt x="176" y="450"/>
                        <a:pt x="212" y="548"/>
                        <a:pt x="310" y="548"/>
                      </a:cubicBezTo>
                      <a:cubicBezTo>
                        <a:pt x="363" y="557"/>
                        <a:pt x="408" y="575"/>
                        <a:pt x="453" y="611"/>
                      </a:cubicBezTo>
                      <a:cubicBezTo>
                        <a:pt x="470" y="629"/>
                        <a:pt x="495" y="638"/>
                        <a:pt x="519" y="638"/>
                      </a:cubicBezTo>
                      <a:cubicBezTo>
                        <a:pt x="544" y="638"/>
                        <a:pt x="569" y="629"/>
                        <a:pt x="586" y="611"/>
                      </a:cubicBezTo>
                      <a:cubicBezTo>
                        <a:pt x="631" y="575"/>
                        <a:pt x="622" y="531"/>
                        <a:pt x="586" y="495"/>
                      </a:cubicBezTo>
                      <a:cubicBezTo>
                        <a:pt x="569" y="477"/>
                        <a:pt x="551" y="459"/>
                        <a:pt x="524" y="441"/>
                      </a:cubicBezTo>
                      <a:cubicBezTo>
                        <a:pt x="506" y="424"/>
                        <a:pt x="488" y="406"/>
                        <a:pt x="462" y="397"/>
                      </a:cubicBezTo>
                      <a:cubicBezTo>
                        <a:pt x="479" y="397"/>
                        <a:pt x="497" y="397"/>
                        <a:pt x="515" y="388"/>
                      </a:cubicBezTo>
                      <a:cubicBezTo>
                        <a:pt x="586" y="379"/>
                        <a:pt x="604" y="299"/>
                        <a:pt x="560" y="254"/>
                      </a:cubicBezTo>
                      <a:cubicBezTo>
                        <a:pt x="556" y="250"/>
                        <a:pt x="551" y="246"/>
                        <a:pt x="547" y="243"/>
                      </a:cubicBezTo>
                      <a:lnTo>
                        <a:pt x="547" y="243"/>
                      </a:lnTo>
                      <a:cubicBezTo>
                        <a:pt x="563" y="249"/>
                        <a:pt x="582" y="254"/>
                        <a:pt x="595" y="254"/>
                      </a:cubicBezTo>
                      <a:cubicBezTo>
                        <a:pt x="609" y="255"/>
                        <a:pt x="623" y="256"/>
                        <a:pt x="637" y="256"/>
                      </a:cubicBezTo>
                      <a:cubicBezTo>
                        <a:pt x="714" y="256"/>
                        <a:pt x="790" y="234"/>
                        <a:pt x="827" y="174"/>
                      </a:cubicBezTo>
                      <a:cubicBezTo>
                        <a:pt x="854" y="102"/>
                        <a:pt x="818" y="22"/>
                        <a:pt x="729" y="4"/>
                      </a:cubicBezTo>
                      <a:cubicBezTo>
                        <a:pt x="720" y="2"/>
                        <a:pt x="710" y="1"/>
                        <a:pt x="70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7" name="Google Shape;5107;p220"/>
                <p:cNvSpPr/>
                <p:nvPr/>
              </p:nvSpPr>
              <p:spPr>
                <a:xfrm>
                  <a:off x="5411368" y="2609723"/>
                  <a:ext cx="34652" cy="160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5" h="215" extrusionOk="0">
                      <a:moveTo>
                        <a:pt x="126" y="0"/>
                      </a:moveTo>
                      <a:cubicBezTo>
                        <a:pt x="36" y="0"/>
                        <a:pt x="1" y="90"/>
                        <a:pt x="54" y="143"/>
                      </a:cubicBezTo>
                      <a:cubicBezTo>
                        <a:pt x="109" y="192"/>
                        <a:pt x="179" y="215"/>
                        <a:pt x="253" y="215"/>
                      </a:cubicBezTo>
                      <a:cubicBezTo>
                        <a:pt x="300" y="215"/>
                        <a:pt x="348" y="205"/>
                        <a:pt x="393" y="188"/>
                      </a:cubicBezTo>
                      <a:cubicBezTo>
                        <a:pt x="420" y="179"/>
                        <a:pt x="438" y="152"/>
                        <a:pt x="438" y="125"/>
                      </a:cubicBezTo>
                      <a:cubicBezTo>
                        <a:pt x="465" y="72"/>
                        <a:pt x="438" y="0"/>
                        <a:pt x="34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8" name="Google Shape;5108;p220"/>
                <p:cNvSpPr/>
                <p:nvPr/>
              </p:nvSpPr>
              <p:spPr>
                <a:xfrm>
                  <a:off x="5397432" y="2660321"/>
                  <a:ext cx="31298" cy="213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0" h="287" extrusionOk="0">
                      <a:moveTo>
                        <a:pt x="322" y="0"/>
                      </a:moveTo>
                      <a:cubicBezTo>
                        <a:pt x="287" y="0"/>
                        <a:pt x="251" y="14"/>
                        <a:pt x="232" y="44"/>
                      </a:cubicBezTo>
                      <a:cubicBezTo>
                        <a:pt x="214" y="53"/>
                        <a:pt x="206" y="53"/>
                        <a:pt x="197" y="62"/>
                      </a:cubicBezTo>
                      <a:lnTo>
                        <a:pt x="134" y="53"/>
                      </a:lnTo>
                      <a:cubicBezTo>
                        <a:pt x="127" y="51"/>
                        <a:pt x="119" y="51"/>
                        <a:pt x="111" y="51"/>
                      </a:cubicBezTo>
                      <a:cubicBezTo>
                        <a:pt x="72" y="51"/>
                        <a:pt x="33" y="68"/>
                        <a:pt x="18" y="98"/>
                      </a:cubicBezTo>
                      <a:cubicBezTo>
                        <a:pt x="0" y="142"/>
                        <a:pt x="18" y="178"/>
                        <a:pt x="63" y="205"/>
                      </a:cubicBezTo>
                      <a:cubicBezTo>
                        <a:pt x="125" y="249"/>
                        <a:pt x="206" y="276"/>
                        <a:pt x="286" y="285"/>
                      </a:cubicBezTo>
                      <a:cubicBezTo>
                        <a:pt x="294" y="286"/>
                        <a:pt x="301" y="287"/>
                        <a:pt x="309" y="287"/>
                      </a:cubicBezTo>
                      <a:cubicBezTo>
                        <a:pt x="361" y="287"/>
                        <a:pt x="403" y="259"/>
                        <a:pt x="411" y="205"/>
                      </a:cubicBezTo>
                      <a:cubicBezTo>
                        <a:pt x="411" y="160"/>
                        <a:pt x="411" y="124"/>
                        <a:pt x="420" y="80"/>
                      </a:cubicBezTo>
                      <a:cubicBezTo>
                        <a:pt x="420" y="28"/>
                        <a:pt x="371" y="0"/>
                        <a:pt x="32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9" name="Google Shape;5109;p220"/>
                <p:cNvSpPr/>
                <p:nvPr/>
              </p:nvSpPr>
              <p:spPr>
                <a:xfrm>
                  <a:off x="5472623" y="2668146"/>
                  <a:ext cx="28616" cy="209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4" h="281" extrusionOk="0">
                      <a:moveTo>
                        <a:pt x="155" y="1"/>
                      </a:moveTo>
                      <a:cubicBezTo>
                        <a:pt x="57" y="1"/>
                        <a:pt x="1" y="94"/>
                        <a:pt x="35" y="171"/>
                      </a:cubicBezTo>
                      <a:cubicBezTo>
                        <a:pt x="58" y="255"/>
                        <a:pt x="152" y="280"/>
                        <a:pt x="241" y="280"/>
                      </a:cubicBezTo>
                      <a:cubicBezTo>
                        <a:pt x="256" y="280"/>
                        <a:pt x="271" y="279"/>
                        <a:pt x="285" y="278"/>
                      </a:cubicBezTo>
                      <a:cubicBezTo>
                        <a:pt x="338" y="269"/>
                        <a:pt x="383" y="242"/>
                        <a:pt x="383" y="198"/>
                      </a:cubicBezTo>
                      <a:cubicBezTo>
                        <a:pt x="383" y="153"/>
                        <a:pt x="338" y="109"/>
                        <a:pt x="285" y="109"/>
                      </a:cubicBezTo>
                      <a:cubicBezTo>
                        <a:pt x="276" y="109"/>
                        <a:pt x="267" y="109"/>
                        <a:pt x="258" y="118"/>
                      </a:cubicBezTo>
                      <a:cubicBezTo>
                        <a:pt x="285" y="64"/>
                        <a:pt x="249" y="2"/>
                        <a:pt x="169" y="2"/>
                      </a:cubicBezTo>
                      <a:cubicBezTo>
                        <a:pt x="164" y="1"/>
                        <a:pt x="160" y="1"/>
                        <a:pt x="15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0" name="Google Shape;5110;p220"/>
                <p:cNvSpPr/>
                <p:nvPr/>
              </p:nvSpPr>
              <p:spPr>
                <a:xfrm>
                  <a:off x="5332302" y="2673139"/>
                  <a:ext cx="30106" cy="185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4" h="249" extrusionOk="0">
                      <a:moveTo>
                        <a:pt x="164" y="0"/>
                      </a:moveTo>
                      <a:cubicBezTo>
                        <a:pt x="148" y="0"/>
                        <a:pt x="132" y="2"/>
                        <a:pt x="116" y="6"/>
                      </a:cubicBezTo>
                      <a:cubicBezTo>
                        <a:pt x="54" y="15"/>
                        <a:pt x="9" y="59"/>
                        <a:pt x="0" y="113"/>
                      </a:cubicBezTo>
                      <a:cubicBezTo>
                        <a:pt x="0" y="190"/>
                        <a:pt x="70" y="249"/>
                        <a:pt x="145" y="249"/>
                      </a:cubicBezTo>
                      <a:cubicBezTo>
                        <a:pt x="174" y="249"/>
                        <a:pt x="205" y="240"/>
                        <a:pt x="232" y="220"/>
                      </a:cubicBezTo>
                      <a:cubicBezTo>
                        <a:pt x="241" y="211"/>
                        <a:pt x="241" y="202"/>
                        <a:pt x="250" y="193"/>
                      </a:cubicBezTo>
                      <a:cubicBezTo>
                        <a:pt x="256" y="194"/>
                        <a:pt x="262" y="195"/>
                        <a:pt x="267" y="195"/>
                      </a:cubicBezTo>
                      <a:cubicBezTo>
                        <a:pt x="348" y="195"/>
                        <a:pt x="404" y="83"/>
                        <a:pt x="312" y="42"/>
                      </a:cubicBezTo>
                      <a:cubicBezTo>
                        <a:pt x="271" y="21"/>
                        <a:pt x="219" y="0"/>
                        <a:pt x="164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1" name="Google Shape;5111;p220"/>
                <p:cNvSpPr/>
                <p:nvPr/>
              </p:nvSpPr>
              <p:spPr>
                <a:xfrm>
                  <a:off x="5487154" y="2574848"/>
                  <a:ext cx="26678" cy="18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8" h="252" extrusionOk="0">
                      <a:moveTo>
                        <a:pt x="199" y="1"/>
                      </a:moveTo>
                      <a:cubicBezTo>
                        <a:pt x="183" y="1"/>
                        <a:pt x="167" y="5"/>
                        <a:pt x="152" y="14"/>
                      </a:cubicBezTo>
                      <a:cubicBezTo>
                        <a:pt x="72" y="58"/>
                        <a:pt x="1" y="147"/>
                        <a:pt x="90" y="219"/>
                      </a:cubicBezTo>
                      <a:cubicBezTo>
                        <a:pt x="117" y="242"/>
                        <a:pt x="147" y="252"/>
                        <a:pt x="177" y="252"/>
                      </a:cubicBezTo>
                      <a:cubicBezTo>
                        <a:pt x="215" y="252"/>
                        <a:pt x="252" y="235"/>
                        <a:pt x="277" y="210"/>
                      </a:cubicBezTo>
                      <a:cubicBezTo>
                        <a:pt x="286" y="210"/>
                        <a:pt x="286" y="210"/>
                        <a:pt x="295" y="201"/>
                      </a:cubicBezTo>
                      <a:cubicBezTo>
                        <a:pt x="340" y="183"/>
                        <a:pt x="358" y="129"/>
                        <a:pt x="331" y="94"/>
                      </a:cubicBezTo>
                      <a:lnTo>
                        <a:pt x="286" y="40"/>
                      </a:lnTo>
                      <a:cubicBezTo>
                        <a:pt x="262" y="16"/>
                        <a:pt x="231" y="1"/>
                        <a:pt x="19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2" name="Google Shape;5112;p220"/>
                <p:cNvSpPr/>
                <p:nvPr/>
              </p:nvSpPr>
              <p:spPr>
                <a:xfrm>
                  <a:off x="5401382" y="2558528"/>
                  <a:ext cx="35993" cy="183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3" h="246" extrusionOk="0">
                      <a:moveTo>
                        <a:pt x="228" y="0"/>
                      </a:moveTo>
                      <a:cubicBezTo>
                        <a:pt x="171" y="0"/>
                        <a:pt x="113" y="15"/>
                        <a:pt x="63" y="45"/>
                      </a:cubicBezTo>
                      <a:cubicBezTo>
                        <a:pt x="19" y="72"/>
                        <a:pt x="1" y="117"/>
                        <a:pt x="28" y="161"/>
                      </a:cubicBezTo>
                      <a:cubicBezTo>
                        <a:pt x="45" y="170"/>
                        <a:pt x="63" y="179"/>
                        <a:pt x="81" y="188"/>
                      </a:cubicBezTo>
                      <a:cubicBezTo>
                        <a:pt x="90" y="206"/>
                        <a:pt x="108" y="224"/>
                        <a:pt x="144" y="233"/>
                      </a:cubicBezTo>
                      <a:cubicBezTo>
                        <a:pt x="173" y="241"/>
                        <a:pt x="204" y="245"/>
                        <a:pt x="235" y="245"/>
                      </a:cubicBezTo>
                      <a:cubicBezTo>
                        <a:pt x="297" y="245"/>
                        <a:pt x="361" y="230"/>
                        <a:pt x="420" y="206"/>
                      </a:cubicBezTo>
                      <a:cubicBezTo>
                        <a:pt x="474" y="179"/>
                        <a:pt x="483" y="108"/>
                        <a:pt x="438" y="72"/>
                      </a:cubicBezTo>
                      <a:cubicBezTo>
                        <a:pt x="382" y="26"/>
                        <a:pt x="305" y="0"/>
                        <a:pt x="22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3" name="Google Shape;5113;p220"/>
                <p:cNvSpPr/>
                <p:nvPr/>
              </p:nvSpPr>
              <p:spPr>
                <a:xfrm>
                  <a:off x="5137508" y="2583119"/>
                  <a:ext cx="44563" cy="195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8" h="262" extrusionOk="0">
                      <a:moveTo>
                        <a:pt x="134" y="1"/>
                      </a:moveTo>
                      <a:cubicBezTo>
                        <a:pt x="45" y="1"/>
                        <a:pt x="0" y="126"/>
                        <a:pt x="89" y="161"/>
                      </a:cubicBezTo>
                      <a:cubicBezTo>
                        <a:pt x="143" y="179"/>
                        <a:pt x="205" y="215"/>
                        <a:pt x="268" y="233"/>
                      </a:cubicBezTo>
                      <a:cubicBezTo>
                        <a:pt x="330" y="250"/>
                        <a:pt x="402" y="250"/>
                        <a:pt x="455" y="259"/>
                      </a:cubicBezTo>
                      <a:cubicBezTo>
                        <a:pt x="464" y="261"/>
                        <a:pt x="473" y="262"/>
                        <a:pt x="481" y="262"/>
                      </a:cubicBezTo>
                      <a:cubicBezTo>
                        <a:pt x="525" y="262"/>
                        <a:pt x="565" y="242"/>
                        <a:pt x="580" y="197"/>
                      </a:cubicBezTo>
                      <a:cubicBezTo>
                        <a:pt x="598" y="161"/>
                        <a:pt x="562" y="108"/>
                        <a:pt x="509" y="99"/>
                      </a:cubicBezTo>
                      <a:cubicBezTo>
                        <a:pt x="482" y="99"/>
                        <a:pt x="455" y="90"/>
                        <a:pt x="428" y="90"/>
                      </a:cubicBezTo>
                      <a:cubicBezTo>
                        <a:pt x="420" y="54"/>
                        <a:pt x="393" y="10"/>
                        <a:pt x="330" y="10"/>
                      </a:cubicBezTo>
                      <a:lnTo>
                        <a:pt x="134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4" name="Google Shape;5114;p220"/>
                <p:cNvSpPr/>
                <p:nvPr/>
              </p:nvSpPr>
              <p:spPr>
                <a:xfrm>
                  <a:off x="5762355" y="2679547"/>
                  <a:ext cx="43967" cy="188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0" h="253" extrusionOk="0">
                      <a:moveTo>
                        <a:pt x="135" y="0"/>
                      </a:moveTo>
                      <a:cubicBezTo>
                        <a:pt x="46" y="0"/>
                        <a:pt x="1" y="116"/>
                        <a:pt x="90" y="152"/>
                      </a:cubicBezTo>
                      <a:cubicBezTo>
                        <a:pt x="144" y="179"/>
                        <a:pt x="206" y="205"/>
                        <a:pt x="269" y="223"/>
                      </a:cubicBezTo>
                      <a:cubicBezTo>
                        <a:pt x="331" y="241"/>
                        <a:pt x="402" y="241"/>
                        <a:pt x="456" y="250"/>
                      </a:cubicBezTo>
                      <a:cubicBezTo>
                        <a:pt x="465" y="251"/>
                        <a:pt x="474" y="252"/>
                        <a:pt x="483" y="252"/>
                      </a:cubicBezTo>
                      <a:cubicBezTo>
                        <a:pt x="526" y="252"/>
                        <a:pt x="566" y="234"/>
                        <a:pt x="581" y="196"/>
                      </a:cubicBezTo>
                      <a:cubicBezTo>
                        <a:pt x="590" y="152"/>
                        <a:pt x="563" y="98"/>
                        <a:pt x="509" y="89"/>
                      </a:cubicBezTo>
                      <a:cubicBezTo>
                        <a:pt x="483" y="89"/>
                        <a:pt x="456" y="89"/>
                        <a:pt x="420" y="80"/>
                      </a:cubicBezTo>
                      <a:cubicBezTo>
                        <a:pt x="420" y="45"/>
                        <a:pt x="394" y="0"/>
                        <a:pt x="33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5" name="Google Shape;5115;p220"/>
                <p:cNvSpPr/>
                <p:nvPr/>
              </p:nvSpPr>
              <p:spPr>
                <a:xfrm>
                  <a:off x="5324925" y="2640425"/>
                  <a:ext cx="33981" cy="222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" h="298" extrusionOk="0">
                      <a:moveTo>
                        <a:pt x="220" y="1"/>
                      </a:moveTo>
                      <a:cubicBezTo>
                        <a:pt x="170" y="1"/>
                        <a:pt x="120" y="10"/>
                        <a:pt x="72" y="26"/>
                      </a:cubicBezTo>
                      <a:cubicBezTo>
                        <a:pt x="1" y="61"/>
                        <a:pt x="19" y="142"/>
                        <a:pt x="72" y="177"/>
                      </a:cubicBezTo>
                      <a:cubicBezTo>
                        <a:pt x="99" y="186"/>
                        <a:pt x="126" y="204"/>
                        <a:pt x="144" y="222"/>
                      </a:cubicBezTo>
                      <a:cubicBezTo>
                        <a:pt x="151" y="260"/>
                        <a:pt x="197" y="297"/>
                        <a:pt x="243" y="297"/>
                      </a:cubicBezTo>
                      <a:cubicBezTo>
                        <a:pt x="252" y="297"/>
                        <a:pt x="260" y="296"/>
                        <a:pt x="269" y="293"/>
                      </a:cubicBezTo>
                      <a:cubicBezTo>
                        <a:pt x="358" y="266"/>
                        <a:pt x="429" y="213"/>
                        <a:pt x="447" y="133"/>
                      </a:cubicBezTo>
                      <a:cubicBezTo>
                        <a:pt x="456" y="97"/>
                        <a:pt x="438" y="61"/>
                        <a:pt x="402" y="43"/>
                      </a:cubicBezTo>
                      <a:cubicBezTo>
                        <a:pt x="343" y="14"/>
                        <a:pt x="282" y="1"/>
                        <a:pt x="22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6" name="Google Shape;5116;p220"/>
                <p:cNvSpPr/>
                <p:nvPr/>
              </p:nvSpPr>
              <p:spPr>
                <a:xfrm>
                  <a:off x="5253833" y="2697209"/>
                  <a:ext cx="29883" cy="208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1" h="280" extrusionOk="0">
                      <a:moveTo>
                        <a:pt x="130" y="1"/>
                      </a:moveTo>
                      <a:cubicBezTo>
                        <a:pt x="116" y="1"/>
                        <a:pt x="103" y="2"/>
                        <a:pt x="90" y="4"/>
                      </a:cubicBezTo>
                      <a:cubicBezTo>
                        <a:pt x="36" y="13"/>
                        <a:pt x="18" y="49"/>
                        <a:pt x="18" y="84"/>
                      </a:cubicBezTo>
                      <a:cubicBezTo>
                        <a:pt x="9" y="102"/>
                        <a:pt x="0" y="129"/>
                        <a:pt x="18" y="156"/>
                      </a:cubicBezTo>
                      <a:cubicBezTo>
                        <a:pt x="0" y="200"/>
                        <a:pt x="27" y="263"/>
                        <a:pt x="107" y="263"/>
                      </a:cubicBezTo>
                      <a:lnTo>
                        <a:pt x="143" y="263"/>
                      </a:lnTo>
                      <a:cubicBezTo>
                        <a:pt x="163" y="273"/>
                        <a:pt x="188" y="280"/>
                        <a:pt x="214" y="280"/>
                      </a:cubicBezTo>
                      <a:cubicBezTo>
                        <a:pt x="235" y="280"/>
                        <a:pt x="257" y="275"/>
                        <a:pt x="277" y="263"/>
                      </a:cubicBezTo>
                      <a:cubicBezTo>
                        <a:pt x="286" y="263"/>
                        <a:pt x="304" y="263"/>
                        <a:pt x="313" y="254"/>
                      </a:cubicBezTo>
                      <a:cubicBezTo>
                        <a:pt x="366" y="236"/>
                        <a:pt x="393" y="209"/>
                        <a:pt x="384" y="165"/>
                      </a:cubicBezTo>
                      <a:cubicBezTo>
                        <a:pt x="384" y="156"/>
                        <a:pt x="384" y="156"/>
                        <a:pt x="384" y="147"/>
                      </a:cubicBezTo>
                      <a:cubicBezTo>
                        <a:pt x="401" y="96"/>
                        <a:pt x="378" y="30"/>
                        <a:pt x="308" y="30"/>
                      </a:cubicBezTo>
                      <a:cubicBezTo>
                        <a:pt x="304" y="30"/>
                        <a:pt x="299" y="30"/>
                        <a:pt x="295" y="31"/>
                      </a:cubicBezTo>
                      <a:lnTo>
                        <a:pt x="241" y="31"/>
                      </a:lnTo>
                      <a:cubicBezTo>
                        <a:pt x="208" y="11"/>
                        <a:pt x="169" y="1"/>
                        <a:pt x="13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7" name="Google Shape;5117;p220"/>
                <p:cNvSpPr/>
                <p:nvPr/>
              </p:nvSpPr>
              <p:spPr>
                <a:xfrm>
                  <a:off x="5171414" y="2659874"/>
                  <a:ext cx="41955" cy="223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3" h="300" extrusionOk="0">
                      <a:moveTo>
                        <a:pt x="314" y="1"/>
                      </a:moveTo>
                      <a:cubicBezTo>
                        <a:pt x="211" y="1"/>
                        <a:pt x="111" y="37"/>
                        <a:pt x="45" y="104"/>
                      </a:cubicBezTo>
                      <a:cubicBezTo>
                        <a:pt x="0" y="148"/>
                        <a:pt x="9" y="220"/>
                        <a:pt x="89" y="237"/>
                      </a:cubicBezTo>
                      <a:cubicBezTo>
                        <a:pt x="143" y="255"/>
                        <a:pt x="196" y="264"/>
                        <a:pt x="259" y="264"/>
                      </a:cubicBezTo>
                      <a:cubicBezTo>
                        <a:pt x="289" y="288"/>
                        <a:pt x="322" y="300"/>
                        <a:pt x="360" y="300"/>
                      </a:cubicBezTo>
                      <a:cubicBezTo>
                        <a:pt x="379" y="300"/>
                        <a:pt x="399" y="297"/>
                        <a:pt x="419" y="291"/>
                      </a:cubicBezTo>
                      <a:cubicBezTo>
                        <a:pt x="437" y="291"/>
                        <a:pt x="464" y="273"/>
                        <a:pt x="473" y="264"/>
                      </a:cubicBezTo>
                      <a:cubicBezTo>
                        <a:pt x="473" y="264"/>
                        <a:pt x="482" y="255"/>
                        <a:pt x="482" y="255"/>
                      </a:cubicBezTo>
                      <a:cubicBezTo>
                        <a:pt x="535" y="255"/>
                        <a:pt x="562" y="202"/>
                        <a:pt x="553" y="157"/>
                      </a:cubicBezTo>
                      <a:cubicBezTo>
                        <a:pt x="544" y="130"/>
                        <a:pt x="518" y="113"/>
                        <a:pt x="491" y="104"/>
                      </a:cubicBezTo>
                      <a:lnTo>
                        <a:pt x="491" y="95"/>
                      </a:lnTo>
                      <a:cubicBezTo>
                        <a:pt x="491" y="59"/>
                        <a:pt x="455" y="32"/>
                        <a:pt x="419" y="14"/>
                      </a:cubicBezTo>
                      <a:cubicBezTo>
                        <a:pt x="385" y="5"/>
                        <a:pt x="349" y="1"/>
                        <a:pt x="31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8" name="Google Shape;5118;p220"/>
                <p:cNvSpPr/>
                <p:nvPr/>
              </p:nvSpPr>
              <p:spPr>
                <a:xfrm>
                  <a:off x="5452577" y="2633271"/>
                  <a:ext cx="42625" cy="224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2" h="301" extrusionOk="0">
                      <a:moveTo>
                        <a:pt x="318" y="1"/>
                      </a:moveTo>
                      <a:cubicBezTo>
                        <a:pt x="218" y="1"/>
                        <a:pt x="114" y="38"/>
                        <a:pt x="54" y="104"/>
                      </a:cubicBezTo>
                      <a:cubicBezTo>
                        <a:pt x="1" y="148"/>
                        <a:pt x="19" y="220"/>
                        <a:pt x="90" y="238"/>
                      </a:cubicBezTo>
                      <a:cubicBezTo>
                        <a:pt x="152" y="255"/>
                        <a:pt x="206" y="264"/>
                        <a:pt x="259" y="264"/>
                      </a:cubicBezTo>
                      <a:cubicBezTo>
                        <a:pt x="289" y="288"/>
                        <a:pt x="327" y="300"/>
                        <a:pt x="367" y="300"/>
                      </a:cubicBezTo>
                      <a:cubicBezTo>
                        <a:pt x="387" y="300"/>
                        <a:pt x="408" y="297"/>
                        <a:pt x="429" y="291"/>
                      </a:cubicBezTo>
                      <a:cubicBezTo>
                        <a:pt x="447" y="291"/>
                        <a:pt x="465" y="273"/>
                        <a:pt x="483" y="264"/>
                      </a:cubicBezTo>
                      <a:cubicBezTo>
                        <a:pt x="483" y="264"/>
                        <a:pt x="483" y="264"/>
                        <a:pt x="491" y="255"/>
                      </a:cubicBezTo>
                      <a:cubicBezTo>
                        <a:pt x="545" y="255"/>
                        <a:pt x="572" y="202"/>
                        <a:pt x="563" y="157"/>
                      </a:cubicBezTo>
                      <a:cubicBezTo>
                        <a:pt x="554" y="131"/>
                        <a:pt x="527" y="113"/>
                        <a:pt x="500" y="104"/>
                      </a:cubicBezTo>
                      <a:lnTo>
                        <a:pt x="500" y="95"/>
                      </a:lnTo>
                      <a:cubicBezTo>
                        <a:pt x="491" y="59"/>
                        <a:pt x="465" y="32"/>
                        <a:pt x="420" y="15"/>
                      </a:cubicBezTo>
                      <a:cubicBezTo>
                        <a:pt x="388" y="5"/>
                        <a:pt x="353" y="1"/>
                        <a:pt x="31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9" name="Google Shape;5119;p220"/>
                <p:cNvSpPr/>
                <p:nvPr/>
              </p:nvSpPr>
              <p:spPr>
                <a:xfrm>
                  <a:off x="5289081" y="2571122"/>
                  <a:ext cx="32640" cy="2079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279" extrusionOk="0">
                      <a:moveTo>
                        <a:pt x="255" y="1"/>
                      </a:moveTo>
                      <a:cubicBezTo>
                        <a:pt x="224" y="1"/>
                        <a:pt x="194" y="7"/>
                        <a:pt x="170" y="19"/>
                      </a:cubicBezTo>
                      <a:cubicBezTo>
                        <a:pt x="143" y="28"/>
                        <a:pt x="125" y="55"/>
                        <a:pt x="116" y="72"/>
                      </a:cubicBezTo>
                      <a:cubicBezTo>
                        <a:pt x="107" y="72"/>
                        <a:pt x="107" y="81"/>
                        <a:pt x="98" y="90"/>
                      </a:cubicBezTo>
                      <a:cubicBezTo>
                        <a:pt x="0" y="108"/>
                        <a:pt x="9" y="233"/>
                        <a:pt x="107" y="242"/>
                      </a:cubicBezTo>
                      <a:cubicBezTo>
                        <a:pt x="141" y="267"/>
                        <a:pt x="184" y="279"/>
                        <a:pt x="226" y="279"/>
                      </a:cubicBezTo>
                      <a:cubicBezTo>
                        <a:pt x="273" y="279"/>
                        <a:pt x="320" y="265"/>
                        <a:pt x="357" y="242"/>
                      </a:cubicBezTo>
                      <a:cubicBezTo>
                        <a:pt x="411" y="233"/>
                        <a:pt x="437" y="197"/>
                        <a:pt x="428" y="153"/>
                      </a:cubicBezTo>
                      <a:cubicBezTo>
                        <a:pt x="437" y="126"/>
                        <a:pt x="437" y="90"/>
                        <a:pt x="411" y="64"/>
                      </a:cubicBezTo>
                      <a:cubicBezTo>
                        <a:pt x="375" y="22"/>
                        <a:pt x="313" y="1"/>
                        <a:pt x="25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0" name="Google Shape;5120;p220"/>
                <p:cNvSpPr/>
                <p:nvPr/>
              </p:nvSpPr>
              <p:spPr>
                <a:xfrm>
                  <a:off x="5384093" y="2589453"/>
                  <a:ext cx="19375" cy="198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0" h="267" extrusionOk="0">
                      <a:moveTo>
                        <a:pt x="144" y="1"/>
                      </a:moveTo>
                      <a:cubicBezTo>
                        <a:pt x="93" y="1"/>
                        <a:pt x="50" y="36"/>
                        <a:pt x="37" y="76"/>
                      </a:cubicBezTo>
                      <a:cubicBezTo>
                        <a:pt x="37" y="85"/>
                        <a:pt x="37" y="94"/>
                        <a:pt x="37" y="103"/>
                      </a:cubicBezTo>
                      <a:cubicBezTo>
                        <a:pt x="10" y="139"/>
                        <a:pt x="1" y="174"/>
                        <a:pt x="46" y="210"/>
                      </a:cubicBezTo>
                      <a:cubicBezTo>
                        <a:pt x="54" y="219"/>
                        <a:pt x="72" y="228"/>
                        <a:pt x="81" y="237"/>
                      </a:cubicBezTo>
                      <a:cubicBezTo>
                        <a:pt x="102" y="258"/>
                        <a:pt x="126" y="266"/>
                        <a:pt x="148" y="266"/>
                      </a:cubicBezTo>
                      <a:cubicBezTo>
                        <a:pt x="163" y="266"/>
                        <a:pt x="177" y="262"/>
                        <a:pt x="188" y="255"/>
                      </a:cubicBezTo>
                      <a:cubicBezTo>
                        <a:pt x="206" y="255"/>
                        <a:pt x="215" y="246"/>
                        <a:pt x="224" y="237"/>
                      </a:cubicBezTo>
                      <a:cubicBezTo>
                        <a:pt x="260" y="210"/>
                        <a:pt x="260" y="174"/>
                        <a:pt x="242" y="139"/>
                      </a:cubicBezTo>
                      <a:cubicBezTo>
                        <a:pt x="242" y="139"/>
                        <a:pt x="251" y="130"/>
                        <a:pt x="251" y="130"/>
                      </a:cubicBezTo>
                      <a:cubicBezTo>
                        <a:pt x="260" y="85"/>
                        <a:pt x="242" y="32"/>
                        <a:pt x="197" y="14"/>
                      </a:cubicBezTo>
                      <a:cubicBezTo>
                        <a:pt x="179" y="5"/>
                        <a:pt x="162" y="1"/>
                        <a:pt x="14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1" name="Google Shape;5121;p220"/>
                <p:cNvSpPr/>
                <p:nvPr/>
              </p:nvSpPr>
              <p:spPr>
                <a:xfrm>
                  <a:off x="5362855" y="2621050"/>
                  <a:ext cx="33310" cy="126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7" h="170" extrusionOk="0">
                      <a:moveTo>
                        <a:pt x="125" y="0"/>
                      </a:moveTo>
                      <a:cubicBezTo>
                        <a:pt x="0" y="0"/>
                        <a:pt x="0" y="170"/>
                        <a:pt x="125" y="170"/>
                      </a:cubicBezTo>
                      <a:lnTo>
                        <a:pt x="322" y="170"/>
                      </a:lnTo>
                      <a:cubicBezTo>
                        <a:pt x="447" y="170"/>
                        <a:pt x="447" y="0"/>
                        <a:pt x="32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2" name="Google Shape;5122;p220"/>
                <p:cNvSpPr/>
                <p:nvPr/>
              </p:nvSpPr>
              <p:spPr>
                <a:xfrm>
                  <a:off x="4998529" y="2570898"/>
                  <a:ext cx="26678" cy="18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8" h="252" extrusionOk="0">
                      <a:moveTo>
                        <a:pt x="147" y="1"/>
                      </a:moveTo>
                      <a:cubicBezTo>
                        <a:pt x="132" y="1"/>
                        <a:pt x="116" y="2"/>
                        <a:pt x="99" y="4"/>
                      </a:cubicBezTo>
                      <a:cubicBezTo>
                        <a:pt x="45" y="4"/>
                        <a:pt x="1" y="40"/>
                        <a:pt x="1" y="84"/>
                      </a:cubicBezTo>
                      <a:cubicBezTo>
                        <a:pt x="1" y="129"/>
                        <a:pt x="45" y="174"/>
                        <a:pt x="90" y="174"/>
                      </a:cubicBezTo>
                      <a:cubicBezTo>
                        <a:pt x="109" y="224"/>
                        <a:pt x="167" y="252"/>
                        <a:pt x="228" y="252"/>
                      </a:cubicBezTo>
                      <a:cubicBezTo>
                        <a:pt x="254" y="252"/>
                        <a:pt x="280" y="247"/>
                        <a:pt x="304" y="236"/>
                      </a:cubicBezTo>
                      <a:cubicBezTo>
                        <a:pt x="349" y="209"/>
                        <a:pt x="358" y="165"/>
                        <a:pt x="340" y="129"/>
                      </a:cubicBezTo>
                      <a:cubicBezTo>
                        <a:pt x="349" y="93"/>
                        <a:pt x="340" y="49"/>
                        <a:pt x="295" y="31"/>
                      </a:cubicBezTo>
                      <a:lnTo>
                        <a:pt x="268" y="31"/>
                      </a:lnTo>
                      <a:cubicBezTo>
                        <a:pt x="268" y="31"/>
                        <a:pt x="268" y="22"/>
                        <a:pt x="268" y="22"/>
                      </a:cubicBezTo>
                      <a:cubicBezTo>
                        <a:pt x="229" y="9"/>
                        <a:pt x="190" y="1"/>
                        <a:pt x="14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3" name="Google Shape;5123;p220"/>
                <p:cNvSpPr/>
                <p:nvPr/>
              </p:nvSpPr>
              <p:spPr>
                <a:xfrm>
                  <a:off x="5172085" y="2539227"/>
                  <a:ext cx="27274" cy="127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6" h="171" extrusionOk="0">
                      <a:moveTo>
                        <a:pt x="134" y="1"/>
                      </a:moveTo>
                      <a:cubicBezTo>
                        <a:pt x="0" y="1"/>
                        <a:pt x="0" y="170"/>
                        <a:pt x="134" y="170"/>
                      </a:cubicBezTo>
                      <a:lnTo>
                        <a:pt x="232" y="170"/>
                      </a:lnTo>
                      <a:cubicBezTo>
                        <a:pt x="366" y="170"/>
                        <a:pt x="366" y="1"/>
                        <a:pt x="23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4" name="Google Shape;5124;p220"/>
                <p:cNvSpPr/>
                <p:nvPr/>
              </p:nvSpPr>
              <p:spPr>
                <a:xfrm>
                  <a:off x="5695883" y="2753322"/>
                  <a:ext cx="26678" cy="126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8" h="170" extrusionOk="0">
                      <a:moveTo>
                        <a:pt x="126" y="0"/>
                      </a:moveTo>
                      <a:cubicBezTo>
                        <a:pt x="1" y="0"/>
                        <a:pt x="1" y="170"/>
                        <a:pt x="126" y="170"/>
                      </a:cubicBezTo>
                      <a:lnTo>
                        <a:pt x="233" y="170"/>
                      </a:lnTo>
                      <a:cubicBezTo>
                        <a:pt x="358" y="170"/>
                        <a:pt x="358" y="0"/>
                        <a:pt x="23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5" name="Google Shape;5125;p220"/>
                <p:cNvSpPr/>
                <p:nvPr/>
              </p:nvSpPr>
              <p:spPr>
                <a:xfrm>
                  <a:off x="5115525" y="2775901"/>
                  <a:ext cx="19375" cy="127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0" h="171" extrusionOk="0">
                      <a:moveTo>
                        <a:pt x="135" y="1"/>
                      </a:moveTo>
                      <a:cubicBezTo>
                        <a:pt x="1" y="1"/>
                        <a:pt x="1" y="170"/>
                        <a:pt x="135" y="170"/>
                      </a:cubicBezTo>
                      <a:cubicBezTo>
                        <a:pt x="260" y="170"/>
                        <a:pt x="260" y="1"/>
                        <a:pt x="1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6" name="Google Shape;5126;p220"/>
                <p:cNvSpPr/>
                <p:nvPr/>
              </p:nvSpPr>
              <p:spPr>
                <a:xfrm>
                  <a:off x="5322317" y="2846397"/>
                  <a:ext cx="38601" cy="213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8" h="286" extrusionOk="0">
                      <a:moveTo>
                        <a:pt x="152" y="0"/>
                      </a:moveTo>
                      <a:cubicBezTo>
                        <a:pt x="89" y="0"/>
                        <a:pt x="54" y="36"/>
                        <a:pt x="54" y="72"/>
                      </a:cubicBezTo>
                      <a:cubicBezTo>
                        <a:pt x="0" y="116"/>
                        <a:pt x="18" y="188"/>
                        <a:pt x="89" y="214"/>
                      </a:cubicBezTo>
                      <a:lnTo>
                        <a:pt x="197" y="250"/>
                      </a:lnTo>
                      <a:cubicBezTo>
                        <a:pt x="208" y="250"/>
                        <a:pt x="216" y="254"/>
                        <a:pt x="223" y="254"/>
                      </a:cubicBezTo>
                      <a:cubicBezTo>
                        <a:pt x="226" y="254"/>
                        <a:pt x="229" y="253"/>
                        <a:pt x="232" y="250"/>
                      </a:cubicBezTo>
                      <a:cubicBezTo>
                        <a:pt x="250" y="268"/>
                        <a:pt x="277" y="286"/>
                        <a:pt x="313" y="286"/>
                      </a:cubicBezTo>
                      <a:cubicBezTo>
                        <a:pt x="393" y="286"/>
                        <a:pt x="473" y="250"/>
                        <a:pt x="509" y="188"/>
                      </a:cubicBezTo>
                      <a:cubicBezTo>
                        <a:pt x="518" y="170"/>
                        <a:pt x="518" y="143"/>
                        <a:pt x="518" y="116"/>
                      </a:cubicBezTo>
                      <a:cubicBezTo>
                        <a:pt x="518" y="107"/>
                        <a:pt x="518" y="90"/>
                        <a:pt x="518" y="81"/>
                      </a:cubicBezTo>
                      <a:cubicBezTo>
                        <a:pt x="503" y="43"/>
                        <a:pt x="463" y="25"/>
                        <a:pt x="419" y="25"/>
                      </a:cubicBezTo>
                      <a:cubicBezTo>
                        <a:pt x="411" y="25"/>
                        <a:pt x="402" y="26"/>
                        <a:pt x="393" y="27"/>
                      </a:cubicBezTo>
                      <a:lnTo>
                        <a:pt x="321" y="27"/>
                      </a:lnTo>
                      <a:cubicBezTo>
                        <a:pt x="277" y="18"/>
                        <a:pt x="223" y="9"/>
                        <a:pt x="17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7" name="Google Shape;5127;p220"/>
                <p:cNvSpPr/>
                <p:nvPr/>
              </p:nvSpPr>
              <p:spPr>
                <a:xfrm>
                  <a:off x="5455781" y="2598768"/>
                  <a:ext cx="59392" cy="266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97" h="357" extrusionOk="0">
                      <a:moveTo>
                        <a:pt x="232" y="0"/>
                      </a:moveTo>
                      <a:cubicBezTo>
                        <a:pt x="156" y="0"/>
                        <a:pt x="88" y="32"/>
                        <a:pt x="56" y="112"/>
                      </a:cubicBezTo>
                      <a:cubicBezTo>
                        <a:pt x="0" y="237"/>
                        <a:pt x="124" y="357"/>
                        <a:pt x="261" y="357"/>
                      </a:cubicBezTo>
                      <a:cubicBezTo>
                        <a:pt x="300" y="357"/>
                        <a:pt x="340" y="347"/>
                        <a:pt x="377" y="326"/>
                      </a:cubicBezTo>
                      <a:cubicBezTo>
                        <a:pt x="404" y="308"/>
                        <a:pt x="422" y="281"/>
                        <a:pt x="422" y="255"/>
                      </a:cubicBezTo>
                      <a:cubicBezTo>
                        <a:pt x="440" y="255"/>
                        <a:pt x="448" y="255"/>
                        <a:pt x="466" y="246"/>
                      </a:cubicBezTo>
                      <a:cubicBezTo>
                        <a:pt x="475" y="263"/>
                        <a:pt x="502" y="272"/>
                        <a:pt x="529" y="272"/>
                      </a:cubicBezTo>
                      <a:lnTo>
                        <a:pt x="671" y="272"/>
                      </a:lnTo>
                      <a:cubicBezTo>
                        <a:pt x="796" y="272"/>
                        <a:pt x="796" y="103"/>
                        <a:pt x="671" y="103"/>
                      </a:cubicBezTo>
                      <a:lnTo>
                        <a:pt x="529" y="103"/>
                      </a:lnTo>
                      <a:cubicBezTo>
                        <a:pt x="511" y="103"/>
                        <a:pt x="502" y="103"/>
                        <a:pt x="493" y="112"/>
                      </a:cubicBezTo>
                      <a:cubicBezTo>
                        <a:pt x="429" y="48"/>
                        <a:pt x="324" y="0"/>
                        <a:pt x="23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8" name="Google Shape;5128;p220"/>
                <p:cNvSpPr/>
                <p:nvPr/>
              </p:nvSpPr>
              <p:spPr>
                <a:xfrm>
                  <a:off x="5237215" y="2800418"/>
                  <a:ext cx="34875" cy="16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8" h="217" extrusionOk="0">
                      <a:moveTo>
                        <a:pt x="314" y="0"/>
                      </a:moveTo>
                      <a:cubicBezTo>
                        <a:pt x="308" y="0"/>
                        <a:pt x="301" y="1"/>
                        <a:pt x="295" y="2"/>
                      </a:cubicBezTo>
                      <a:cubicBezTo>
                        <a:pt x="232" y="11"/>
                        <a:pt x="170" y="29"/>
                        <a:pt x="107" y="37"/>
                      </a:cubicBezTo>
                      <a:cubicBezTo>
                        <a:pt x="0" y="64"/>
                        <a:pt x="27" y="189"/>
                        <a:pt x="125" y="198"/>
                      </a:cubicBezTo>
                      <a:cubicBezTo>
                        <a:pt x="142" y="209"/>
                        <a:pt x="165" y="217"/>
                        <a:pt x="189" y="217"/>
                      </a:cubicBezTo>
                      <a:cubicBezTo>
                        <a:pt x="204" y="217"/>
                        <a:pt x="219" y="214"/>
                        <a:pt x="232" y="207"/>
                      </a:cubicBezTo>
                      <a:lnTo>
                        <a:pt x="375" y="153"/>
                      </a:lnTo>
                      <a:cubicBezTo>
                        <a:pt x="467" y="120"/>
                        <a:pt x="410" y="0"/>
                        <a:pt x="314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9" name="Google Shape;5129;p220"/>
                <p:cNvSpPr/>
                <p:nvPr/>
              </p:nvSpPr>
              <p:spPr>
                <a:xfrm>
                  <a:off x="5461221" y="2581778"/>
                  <a:ext cx="14755" cy="147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" h="198" extrusionOk="0">
                      <a:moveTo>
                        <a:pt x="99" y="1"/>
                      </a:moveTo>
                      <a:cubicBezTo>
                        <a:pt x="50" y="1"/>
                        <a:pt x="1" y="28"/>
                        <a:pt x="1" y="81"/>
                      </a:cubicBezTo>
                      <a:lnTo>
                        <a:pt x="1" y="108"/>
                      </a:lnTo>
                      <a:cubicBezTo>
                        <a:pt x="1" y="135"/>
                        <a:pt x="10" y="152"/>
                        <a:pt x="28" y="161"/>
                      </a:cubicBezTo>
                      <a:cubicBezTo>
                        <a:pt x="28" y="161"/>
                        <a:pt x="28" y="170"/>
                        <a:pt x="28" y="170"/>
                      </a:cubicBezTo>
                      <a:lnTo>
                        <a:pt x="36" y="170"/>
                      </a:lnTo>
                      <a:cubicBezTo>
                        <a:pt x="54" y="188"/>
                        <a:pt x="72" y="197"/>
                        <a:pt x="99" y="197"/>
                      </a:cubicBezTo>
                      <a:cubicBezTo>
                        <a:pt x="126" y="197"/>
                        <a:pt x="143" y="188"/>
                        <a:pt x="161" y="170"/>
                      </a:cubicBezTo>
                      <a:lnTo>
                        <a:pt x="170" y="170"/>
                      </a:lnTo>
                      <a:cubicBezTo>
                        <a:pt x="170" y="170"/>
                        <a:pt x="170" y="170"/>
                        <a:pt x="170" y="161"/>
                      </a:cubicBezTo>
                      <a:cubicBezTo>
                        <a:pt x="188" y="152"/>
                        <a:pt x="197" y="135"/>
                        <a:pt x="197" y="108"/>
                      </a:cubicBezTo>
                      <a:lnTo>
                        <a:pt x="197" y="81"/>
                      </a:lnTo>
                      <a:cubicBezTo>
                        <a:pt x="197" y="28"/>
                        <a:pt x="148" y="1"/>
                        <a:pt x="9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0" name="Google Shape;5130;p220"/>
                <p:cNvSpPr/>
                <p:nvPr/>
              </p:nvSpPr>
              <p:spPr>
                <a:xfrm>
                  <a:off x="5568306" y="2711144"/>
                  <a:ext cx="24666" cy="196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1" h="264" extrusionOk="0">
                      <a:moveTo>
                        <a:pt x="223" y="0"/>
                      </a:moveTo>
                      <a:cubicBezTo>
                        <a:pt x="206" y="0"/>
                        <a:pt x="190" y="4"/>
                        <a:pt x="178" y="13"/>
                      </a:cubicBezTo>
                      <a:lnTo>
                        <a:pt x="71" y="76"/>
                      </a:lnTo>
                      <a:cubicBezTo>
                        <a:pt x="27" y="103"/>
                        <a:pt x="0" y="147"/>
                        <a:pt x="36" y="183"/>
                      </a:cubicBezTo>
                      <a:cubicBezTo>
                        <a:pt x="70" y="231"/>
                        <a:pt x="126" y="263"/>
                        <a:pt x="190" y="263"/>
                      </a:cubicBezTo>
                      <a:cubicBezTo>
                        <a:pt x="209" y="263"/>
                        <a:pt x="229" y="260"/>
                        <a:pt x="250" y="254"/>
                      </a:cubicBezTo>
                      <a:cubicBezTo>
                        <a:pt x="294" y="236"/>
                        <a:pt x="330" y="201"/>
                        <a:pt x="321" y="156"/>
                      </a:cubicBezTo>
                      <a:cubicBezTo>
                        <a:pt x="312" y="147"/>
                        <a:pt x="312" y="138"/>
                        <a:pt x="303" y="129"/>
                      </a:cubicBezTo>
                      <a:cubicBezTo>
                        <a:pt x="321" y="103"/>
                        <a:pt x="330" y="67"/>
                        <a:pt x="312" y="40"/>
                      </a:cubicBezTo>
                      <a:cubicBezTo>
                        <a:pt x="294" y="16"/>
                        <a:pt x="257" y="0"/>
                        <a:pt x="22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1" name="Google Shape;5131;p220"/>
                <p:cNvSpPr/>
                <p:nvPr/>
              </p:nvSpPr>
              <p:spPr>
                <a:xfrm>
                  <a:off x="5012539" y="2798406"/>
                  <a:ext cx="25933" cy="201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8" h="270" extrusionOk="0">
                      <a:moveTo>
                        <a:pt x="153" y="1"/>
                      </a:moveTo>
                      <a:cubicBezTo>
                        <a:pt x="105" y="1"/>
                        <a:pt x="59" y="33"/>
                        <a:pt x="27" y="64"/>
                      </a:cubicBezTo>
                      <a:cubicBezTo>
                        <a:pt x="0" y="109"/>
                        <a:pt x="0" y="154"/>
                        <a:pt x="27" y="198"/>
                      </a:cubicBezTo>
                      <a:cubicBezTo>
                        <a:pt x="36" y="216"/>
                        <a:pt x="63" y="234"/>
                        <a:pt x="89" y="234"/>
                      </a:cubicBezTo>
                      <a:cubicBezTo>
                        <a:pt x="125" y="261"/>
                        <a:pt x="170" y="270"/>
                        <a:pt x="214" y="270"/>
                      </a:cubicBezTo>
                      <a:cubicBezTo>
                        <a:pt x="312" y="270"/>
                        <a:pt x="348" y="145"/>
                        <a:pt x="268" y="118"/>
                      </a:cubicBezTo>
                      <a:cubicBezTo>
                        <a:pt x="294" y="64"/>
                        <a:pt x="232" y="11"/>
                        <a:pt x="170" y="2"/>
                      </a:cubicBezTo>
                      <a:cubicBezTo>
                        <a:pt x="164" y="1"/>
                        <a:pt x="158" y="1"/>
                        <a:pt x="15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2" name="Google Shape;5132;p220"/>
                <p:cNvSpPr/>
                <p:nvPr/>
              </p:nvSpPr>
              <p:spPr>
                <a:xfrm>
                  <a:off x="5455260" y="2734617"/>
                  <a:ext cx="28020" cy="217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" h="292" extrusionOk="0">
                      <a:moveTo>
                        <a:pt x="177" y="0"/>
                      </a:moveTo>
                      <a:cubicBezTo>
                        <a:pt x="149" y="0"/>
                        <a:pt x="119" y="6"/>
                        <a:pt x="90" y="19"/>
                      </a:cubicBezTo>
                      <a:cubicBezTo>
                        <a:pt x="63" y="28"/>
                        <a:pt x="45" y="55"/>
                        <a:pt x="45" y="73"/>
                      </a:cubicBezTo>
                      <a:cubicBezTo>
                        <a:pt x="18" y="91"/>
                        <a:pt x="0" y="109"/>
                        <a:pt x="0" y="144"/>
                      </a:cubicBezTo>
                      <a:cubicBezTo>
                        <a:pt x="6" y="231"/>
                        <a:pt x="102" y="292"/>
                        <a:pt x="196" y="292"/>
                      </a:cubicBezTo>
                      <a:cubicBezTo>
                        <a:pt x="246" y="292"/>
                        <a:pt x="296" y="274"/>
                        <a:pt x="331" y="234"/>
                      </a:cubicBezTo>
                      <a:cubicBezTo>
                        <a:pt x="375" y="171"/>
                        <a:pt x="366" y="100"/>
                        <a:pt x="304" y="46"/>
                      </a:cubicBezTo>
                      <a:cubicBezTo>
                        <a:pt x="270" y="18"/>
                        <a:pt x="225" y="0"/>
                        <a:pt x="17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3" name="Google Shape;5133;p220"/>
                <p:cNvSpPr/>
                <p:nvPr/>
              </p:nvSpPr>
              <p:spPr>
                <a:xfrm>
                  <a:off x="4884216" y="2701233"/>
                  <a:ext cx="50748" cy="193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1" h="259" extrusionOk="0">
                      <a:moveTo>
                        <a:pt x="130" y="0"/>
                      </a:moveTo>
                      <a:cubicBezTo>
                        <a:pt x="97" y="0"/>
                        <a:pt x="67" y="12"/>
                        <a:pt x="54" y="39"/>
                      </a:cubicBezTo>
                      <a:cubicBezTo>
                        <a:pt x="0" y="120"/>
                        <a:pt x="36" y="227"/>
                        <a:pt x="143" y="253"/>
                      </a:cubicBezTo>
                      <a:cubicBezTo>
                        <a:pt x="158" y="257"/>
                        <a:pt x="174" y="259"/>
                        <a:pt x="189" y="259"/>
                      </a:cubicBezTo>
                      <a:cubicBezTo>
                        <a:pt x="244" y="259"/>
                        <a:pt x="295" y="235"/>
                        <a:pt x="330" y="200"/>
                      </a:cubicBezTo>
                      <a:cubicBezTo>
                        <a:pt x="393" y="209"/>
                        <a:pt x="446" y="218"/>
                        <a:pt x="509" y="227"/>
                      </a:cubicBezTo>
                      <a:cubicBezTo>
                        <a:pt x="515" y="228"/>
                        <a:pt x="521" y="228"/>
                        <a:pt x="528" y="228"/>
                      </a:cubicBezTo>
                      <a:cubicBezTo>
                        <a:pt x="631" y="228"/>
                        <a:pt x="680" y="91"/>
                        <a:pt x="562" y="66"/>
                      </a:cubicBezTo>
                      <a:lnTo>
                        <a:pt x="304" y="12"/>
                      </a:lnTo>
                      <a:lnTo>
                        <a:pt x="250" y="12"/>
                      </a:lnTo>
                      <a:cubicBezTo>
                        <a:pt x="214" y="12"/>
                        <a:pt x="188" y="4"/>
                        <a:pt x="161" y="4"/>
                      </a:cubicBezTo>
                      <a:cubicBezTo>
                        <a:pt x="150" y="1"/>
                        <a:pt x="140" y="0"/>
                        <a:pt x="13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4" name="Google Shape;5134;p220"/>
                <p:cNvSpPr/>
                <p:nvPr/>
              </p:nvSpPr>
              <p:spPr>
                <a:xfrm>
                  <a:off x="6335038" y="2694004"/>
                  <a:ext cx="43669" cy="228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6" h="307" extrusionOk="0">
                      <a:moveTo>
                        <a:pt x="388" y="0"/>
                      </a:moveTo>
                      <a:cubicBezTo>
                        <a:pt x="380" y="0"/>
                        <a:pt x="372" y="1"/>
                        <a:pt x="363" y="2"/>
                      </a:cubicBezTo>
                      <a:cubicBezTo>
                        <a:pt x="309" y="11"/>
                        <a:pt x="265" y="29"/>
                        <a:pt x="229" y="65"/>
                      </a:cubicBezTo>
                      <a:lnTo>
                        <a:pt x="158" y="38"/>
                      </a:lnTo>
                      <a:cubicBezTo>
                        <a:pt x="146" y="35"/>
                        <a:pt x="135" y="33"/>
                        <a:pt x="125" y="33"/>
                      </a:cubicBezTo>
                      <a:cubicBezTo>
                        <a:pt x="33" y="33"/>
                        <a:pt x="0" y="167"/>
                        <a:pt x="113" y="199"/>
                      </a:cubicBezTo>
                      <a:cubicBezTo>
                        <a:pt x="113" y="252"/>
                        <a:pt x="149" y="288"/>
                        <a:pt x="211" y="288"/>
                      </a:cubicBezTo>
                      <a:lnTo>
                        <a:pt x="461" y="306"/>
                      </a:lnTo>
                      <a:cubicBezTo>
                        <a:pt x="465" y="306"/>
                        <a:pt x="468" y="306"/>
                        <a:pt x="472" y="306"/>
                      </a:cubicBezTo>
                      <a:cubicBezTo>
                        <a:pt x="586" y="306"/>
                        <a:pt x="583" y="171"/>
                        <a:pt x="488" y="145"/>
                      </a:cubicBezTo>
                      <a:lnTo>
                        <a:pt x="470" y="136"/>
                      </a:lnTo>
                      <a:cubicBezTo>
                        <a:pt x="511" y="87"/>
                        <a:pt x="477" y="0"/>
                        <a:pt x="38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5" name="Google Shape;5135;p220"/>
                <p:cNvSpPr/>
                <p:nvPr/>
              </p:nvSpPr>
              <p:spPr>
                <a:xfrm>
                  <a:off x="6405235" y="2671276"/>
                  <a:ext cx="53952" cy="237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24" h="319" extrusionOk="0">
                      <a:moveTo>
                        <a:pt x="473" y="0"/>
                      </a:moveTo>
                      <a:cubicBezTo>
                        <a:pt x="362" y="0"/>
                        <a:pt x="253" y="51"/>
                        <a:pt x="197" y="129"/>
                      </a:cubicBezTo>
                      <a:lnTo>
                        <a:pt x="126" y="129"/>
                      </a:lnTo>
                      <a:cubicBezTo>
                        <a:pt x="1" y="129"/>
                        <a:pt x="1" y="299"/>
                        <a:pt x="126" y="299"/>
                      </a:cubicBezTo>
                      <a:lnTo>
                        <a:pt x="188" y="299"/>
                      </a:lnTo>
                      <a:cubicBezTo>
                        <a:pt x="206" y="312"/>
                        <a:pt x="228" y="319"/>
                        <a:pt x="252" y="319"/>
                      </a:cubicBezTo>
                      <a:cubicBezTo>
                        <a:pt x="275" y="319"/>
                        <a:pt x="300" y="312"/>
                        <a:pt x="322" y="299"/>
                      </a:cubicBezTo>
                      <a:lnTo>
                        <a:pt x="331" y="299"/>
                      </a:lnTo>
                      <a:cubicBezTo>
                        <a:pt x="393" y="299"/>
                        <a:pt x="420" y="263"/>
                        <a:pt x="429" y="227"/>
                      </a:cubicBezTo>
                      <a:cubicBezTo>
                        <a:pt x="491" y="227"/>
                        <a:pt x="554" y="218"/>
                        <a:pt x="616" y="200"/>
                      </a:cubicBezTo>
                      <a:cubicBezTo>
                        <a:pt x="679" y="174"/>
                        <a:pt x="723" y="102"/>
                        <a:pt x="661" y="58"/>
                      </a:cubicBezTo>
                      <a:cubicBezTo>
                        <a:pt x="604" y="18"/>
                        <a:pt x="538" y="0"/>
                        <a:pt x="47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6" name="Google Shape;5136;p220"/>
                <p:cNvSpPr/>
                <p:nvPr/>
              </p:nvSpPr>
              <p:spPr>
                <a:xfrm>
                  <a:off x="6450171" y="2697134"/>
                  <a:ext cx="50077" cy="223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2" h="300" extrusionOk="0">
                      <a:moveTo>
                        <a:pt x="425" y="0"/>
                      </a:moveTo>
                      <a:cubicBezTo>
                        <a:pt x="394" y="0"/>
                        <a:pt x="364" y="5"/>
                        <a:pt x="334" y="14"/>
                      </a:cubicBezTo>
                      <a:cubicBezTo>
                        <a:pt x="272" y="23"/>
                        <a:pt x="236" y="76"/>
                        <a:pt x="263" y="130"/>
                      </a:cubicBezTo>
                      <a:cubicBezTo>
                        <a:pt x="236" y="121"/>
                        <a:pt x="218" y="112"/>
                        <a:pt x="192" y="103"/>
                      </a:cubicBezTo>
                      <a:cubicBezTo>
                        <a:pt x="177" y="97"/>
                        <a:pt x="163" y="95"/>
                        <a:pt x="150" y="95"/>
                      </a:cubicBezTo>
                      <a:cubicBezTo>
                        <a:pt x="62" y="95"/>
                        <a:pt x="1" y="207"/>
                        <a:pt x="93" y="246"/>
                      </a:cubicBezTo>
                      <a:cubicBezTo>
                        <a:pt x="129" y="264"/>
                        <a:pt x="165" y="273"/>
                        <a:pt x="201" y="291"/>
                      </a:cubicBezTo>
                      <a:cubicBezTo>
                        <a:pt x="216" y="297"/>
                        <a:pt x="231" y="299"/>
                        <a:pt x="245" y="299"/>
                      </a:cubicBezTo>
                      <a:cubicBezTo>
                        <a:pt x="314" y="299"/>
                        <a:pt x="365" y="237"/>
                        <a:pt x="343" y="192"/>
                      </a:cubicBezTo>
                      <a:lnTo>
                        <a:pt x="343" y="192"/>
                      </a:lnTo>
                      <a:cubicBezTo>
                        <a:pt x="415" y="219"/>
                        <a:pt x="486" y="228"/>
                        <a:pt x="557" y="237"/>
                      </a:cubicBezTo>
                      <a:cubicBezTo>
                        <a:pt x="562" y="237"/>
                        <a:pt x="566" y="238"/>
                        <a:pt x="569" y="238"/>
                      </a:cubicBezTo>
                      <a:cubicBezTo>
                        <a:pt x="641" y="238"/>
                        <a:pt x="672" y="163"/>
                        <a:pt x="647" y="112"/>
                      </a:cubicBezTo>
                      <a:cubicBezTo>
                        <a:pt x="600" y="39"/>
                        <a:pt x="514" y="0"/>
                        <a:pt x="42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7" name="Google Shape;5137;p220"/>
                <p:cNvSpPr/>
                <p:nvPr/>
              </p:nvSpPr>
              <p:spPr>
                <a:xfrm>
                  <a:off x="6446743" y="2642288"/>
                  <a:ext cx="39198" cy="18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26" h="252" extrusionOk="0">
                      <a:moveTo>
                        <a:pt x="234" y="1"/>
                      </a:moveTo>
                      <a:cubicBezTo>
                        <a:pt x="218" y="1"/>
                        <a:pt x="201" y="4"/>
                        <a:pt x="184" y="10"/>
                      </a:cubicBezTo>
                      <a:cubicBezTo>
                        <a:pt x="175" y="18"/>
                        <a:pt x="166" y="27"/>
                        <a:pt x="157" y="45"/>
                      </a:cubicBezTo>
                      <a:cubicBezTo>
                        <a:pt x="154" y="45"/>
                        <a:pt x="150" y="45"/>
                        <a:pt x="147" y="45"/>
                      </a:cubicBezTo>
                      <a:cubicBezTo>
                        <a:pt x="39" y="45"/>
                        <a:pt x="0" y="180"/>
                        <a:pt x="113" y="206"/>
                      </a:cubicBezTo>
                      <a:cubicBezTo>
                        <a:pt x="193" y="215"/>
                        <a:pt x="273" y="233"/>
                        <a:pt x="363" y="250"/>
                      </a:cubicBezTo>
                      <a:cubicBezTo>
                        <a:pt x="369" y="251"/>
                        <a:pt x="375" y="252"/>
                        <a:pt x="381" y="252"/>
                      </a:cubicBezTo>
                      <a:cubicBezTo>
                        <a:pt x="484" y="252"/>
                        <a:pt x="525" y="115"/>
                        <a:pt x="407" y="90"/>
                      </a:cubicBezTo>
                      <a:cubicBezTo>
                        <a:pt x="371" y="81"/>
                        <a:pt x="345" y="72"/>
                        <a:pt x="327" y="45"/>
                      </a:cubicBezTo>
                      <a:cubicBezTo>
                        <a:pt x="302" y="15"/>
                        <a:pt x="270" y="1"/>
                        <a:pt x="23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8" name="Google Shape;5138;p220"/>
                <p:cNvSpPr/>
                <p:nvPr/>
              </p:nvSpPr>
              <p:spPr>
                <a:xfrm>
                  <a:off x="6372000" y="2614343"/>
                  <a:ext cx="63864" cy="475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7" h="638" extrusionOk="0">
                      <a:moveTo>
                        <a:pt x="340" y="1"/>
                      </a:moveTo>
                      <a:cubicBezTo>
                        <a:pt x="313" y="1"/>
                        <a:pt x="286" y="10"/>
                        <a:pt x="268" y="28"/>
                      </a:cubicBezTo>
                      <a:cubicBezTo>
                        <a:pt x="233" y="54"/>
                        <a:pt x="233" y="108"/>
                        <a:pt x="268" y="144"/>
                      </a:cubicBezTo>
                      <a:cubicBezTo>
                        <a:pt x="286" y="162"/>
                        <a:pt x="313" y="179"/>
                        <a:pt x="340" y="188"/>
                      </a:cubicBezTo>
                      <a:cubicBezTo>
                        <a:pt x="357" y="215"/>
                        <a:pt x="375" y="224"/>
                        <a:pt x="393" y="242"/>
                      </a:cubicBezTo>
                      <a:cubicBezTo>
                        <a:pt x="384" y="242"/>
                        <a:pt x="366" y="242"/>
                        <a:pt x="349" y="251"/>
                      </a:cubicBezTo>
                      <a:cubicBezTo>
                        <a:pt x="268" y="260"/>
                        <a:pt x="250" y="340"/>
                        <a:pt x="304" y="385"/>
                      </a:cubicBezTo>
                      <a:cubicBezTo>
                        <a:pt x="313" y="393"/>
                        <a:pt x="322" y="402"/>
                        <a:pt x="322" y="402"/>
                      </a:cubicBezTo>
                      <a:cubicBezTo>
                        <a:pt x="304" y="393"/>
                        <a:pt x="286" y="385"/>
                        <a:pt x="259" y="385"/>
                      </a:cubicBezTo>
                      <a:cubicBezTo>
                        <a:pt x="242" y="383"/>
                        <a:pt x="224" y="382"/>
                        <a:pt x="207" y="382"/>
                      </a:cubicBezTo>
                      <a:cubicBezTo>
                        <a:pt x="134" y="382"/>
                        <a:pt x="65" y="400"/>
                        <a:pt x="36" y="465"/>
                      </a:cubicBezTo>
                      <a:cubicBezTo>
                        <a:pt x="1" y="536"/>
                        <a:pt x="36" y="616"/>
                        <a:pt x="125" y="634"/>
                      </a:cubicBezTo>
                      <a:cubicBezTo>
                        <a:pt x="136" y="637"/>
                        <a:pt x="146" y="638"/>
                        <a:pt x="156" y="638"/>
                      </a:cubicBezTo>
                      <a:cubicBezTo>
                        <a:pt x="217" y="638"/>
                        <a:pt x="250" y="591"/>
                        <a:pt x="250" y="545"/>
                      </a:cubicBezTo>
                      <a:lnTo>
                        <a:pt x="259" y="545"/>
                      </a:lnTo>
                      <a:cubicBezTo>
                        <a:pt x="263" y="546"/>
                        <a:pt x="267" y="546"/>
                        <a:pt x="271" y="546"/>
                      </a:cubicBezTo>
                      <a:cubicBezTo>
                        <a:pt x="319" y="546"/>
                        <a:pt x="357" y="498"/>
                        <a:pt x="357" y="465"/>
                      </a:cubicBezTo>
                      <a:cubicBezTo>
                        <a:pt x="357" y="438"/>
                        <a:pt x="349" y="420"/>
                        <a:pt x="331" y="411"/>
                      </a:cubicBezTo>
                      <a:cubicBezTo>
                        <a:pt x="340" y="411"/>
                        <a:pt x="349" y="420"/>
                        <a:pt x="366" y="429"/>
                      </a:cubicBezTo>
                      <a:cubicBezTo>
                        <a:pt x="366" y="465"/>
                        <a:pt x="402" y="492"/>
                        <a:pt x="456" y="492"/>
                      </a:cubicBezTo>
                      <a:lnTo>
                        <a:pt x="634" y="492"/>
                      </a:lnTo>
                      <a:cubicBezTo>
                        <a:pt x="688" y="492"/>
                        <a:pt x="714" y="465"/>
                        <a:pt x="723" y="429"/>
                      </a:cubicBezTo>
                      <a:lnTo>
                        <a:pt x="741" y="429"/>
                      </a:lnTo>
                      <a:cubicBezTo>
                        <a:pt x="745" y="429"/>
                        <a:pt x="748" y="430"/>
                        <a:pt x="751" y="430"/>
                      </a:cubicBezTo>
                      <a:cubicBezTo>
                        <a:pt x="857" y="430"/>
                        <a:pt x="854" y="295"/>
                        <a:pt x="768" y="269"/>
                      </a:cubicBezTo>
                      <a:cubicBezTo>
                        <a:pt x="714" y="251"/>
                        <a:pt x="661" y="242"/>
                        <a:pt x="607" y="233"/>
                      </a:cubicBezTo>
                      <a:cubicBezTo>
                        <a:pt x="679" y="188"/>
                        <a:pt x="652" y="90"/>
                        <a:pt x="554" y="90"/>
                      </a:cubicBezTo>
                      <a:cubicBezTo>
                        <a:pt x="491" y="81"/>
                        <a:pt x="447" y="63"/>
                        <a:pt x="411" y="28"/>
                      </a:cubicBezTo>
                      <a:cubicBezTo>
                        <a:pt x="393" y="10"/>
                        <a:pt x="366" y="1"/>
                        <a:pt x="3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9" name="Google Shape;5139;p220"/>
                <p:cNvSpPr/>
                <p:nvPr/>
              </p:nvSpPr>
              <p:spPr>
                <a:xfrm>
                  <a:off x="6250980" y="2680889"/>
                  <a:ext cx="34652" cy="160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5" h="215" extrusionOk="0">
                      <a:moveTo>
                        <a:pt x="210" y="0"/>
                      </a:moveTo>
                      <a:cubicBezTo>
                        <a:pt x="164" y="0"/>
                        <a:pt x="118" y="9"/>
                        <a:pt x="72" y="27"/>
                      </a:cubicBezTo>
                      <a:cubicBezTo>
                        <a:pt x="37" y="36"/>
                        <a:pt x="28" y="62"/>
                        <a:pt x="28" y="89"/>
                      </a:cubicBezTo>
                      <a:cubicBezTo>
                        <a:pt x="1" y="143"/>
                        <a:pt x="28" y="214"/>
                        <a:pt x="108" y="214"/>
                      </a:cubicBezTo>
                      <a:lnTo>
                        <a:pt x="340" y="214"/>
                      </a:lnTo>
                      <a:cubicBezTo>
                        <a:pt x="420" y="214"/>
                        <a:pt x="465" y="125"/>
                        <a:pt x="402" y="71"/>
                      </a:cubicBezTo>
                      <a:cubicBezTo>
                        <a:pt x="348" y="23"/>
                        <a:pt x="281" y="0"/>
                        <a:pt x="21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0" name="Google Shape;5140;p220"/>
                <p:cNvSpPr/>
                <p:nvPr/>
              </p:nvSpPr>
              <p:spPr>
                <a:xfrm>
                  <a:off x="6267896" y="2624850"/>
                  <a:ext cx="31075" cy="211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7" h="284" extrusionOk="0">
                      <a:moveTo>
                        <a:pt x="114" y="1"/>
                      </a:moveTo>
                      <a:cubicBezTo>
                        <a:pt x="56" y="1"/>
                        <a:pt x="15" y="28"/>
                        <a:pt x="15" y="83"/>
                      </a:cubicBezTo>
                      <a:cubicBezTo>
                        <a:pt x="6" y="119"/>
                        <a:pt x="6" y="163"/>
                        <a:pt x="6" y="208"/>
                      </a:cubicBezTo>
                      <a:cubicBezTo>
                        <a:pt x="1" y="259"/>
                        <a:pt x="49" y="284"/>
                        <a:pt x="97" y="284"/>
                      </a:cubicBezTo>
                      <a:cubicBezTo>
                        <a:pt x="133" y="284"/>
                        <a:pt x="169" y="270"/>
                        <a:pt x="184" y="244"/>
                      </a:cubicBezTo>
                      <a:cubicBezTo>
                        <a:pt x="202" y="235"/>
                        <a:pt x="220" y="235"/>
                        <a:pt x="229" y="217"/>
                      </a:cubicBezTo>
                      <a:lnTo>
                        <a:pt x="282" y="235"/>
                      </a:lnTo>
                      <a:cubicBezTo>
                        <a:pt x="290" y="236"/>
                        <a:pt x="298" y="237"/>
                        <a:pt x="306" y="237"/>
                      </a:cubicBezTo>
                      <a:cubicBezTo>
                        <a:pt x="344" y="237"/>
                        <a:pt x="384" y="220"/>
                        <a:pt x="398" y="190"/>
                      </a:cubicBezTo>
                      <a:cubicBezTo>
                        <a:pt x="416" y="145"/>
                        <a:pt x="398" y="110"/>
                        <a:pt x="363" y="83"/>
                      </a:cubicBezTo>
                      <a:cubicBezTo>
                        <a:pt x="291" y="38"/>
                        <a:pt x="220" y="12"/>
                        <a:pt x="140" y="3"/>
                      </a:cubicBezTo>
                      <a:cubicBezTo>
                        <a:pt x="131" y="2"/>
                        <a:pt x="122" y="1"/>
                        <a:pt x="11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1" name="Google Shape;5141;p220"/>
                <p:cNvSpPr/>
                <p:nvPr/>
              </p:nvSpPr>
              <p:spPr>
                <a:xfrm>
                  <a:off x="5658996" y="2781565"/>
                  <a:ext cx="31000" cy="212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6" h="285" extrusionOk="0">
                      <a:moveTo>
                        <a:pt x="103" y="0"/>
                      </a:moveTo>
                      <a:cubicBezTo>
                        <a:pt x="50" y="0"/>
                        <a:pt x="14" y="32"/>
                        <a:pt x="14" y="76"/>
                      </a:cubicBezTo>
                      <a:cubicBezTo>
                        <a:pt x="5" y="121"/>
                        <a:pt x="5" y="166"/>
                        <a:pt x="5" y="210"/>
                      </a:cubicBezTo>
                      <a:cubicBezTo>
                        <a:pt x="0" y="260"/>
                        <a:pt x="42" y="285"/>
                        <a:pt x="88" y="285"/>
                      </a:cubicBezTo>
                      <a:cubicBezTo>
                        <a:pt x="125" y="285"/>
                        <a:pt x="164" y="269"/>
                        <a:pt x="184" y="237"/>
                      </a:cubicBezTo>
                      <a:cubicBezTo>
                        <a:pt x="201" y="237"/>
                        <a:pt x="219" y="228"/>
                        <a:pt x="228" y="219"/>
                      </a:cubicBezTo>
                      <a:lnTo>
                        <a:pt x="282" y="237"/>
                      </a:lnTo>
                      <a:cubicBezTo>
                        <a:pt x="289" y="238"/>
                        <a:pt x="297" y="239"/>
                        <a:pt x="305" y="239"/>
                      </a:cubicBezTo>
                      <a:cubicBezTo>
                        <a:pt x="343" y="239"/>
                        <a:pt x="383" y="221"/>
                        <a:pt x="398" y="183"/>
                      </a:cubicBezTo>
                      <a:cubicBezTo>
                        <a:pt x="416" y="148"/>
                        <a:pt x="398" y="112"/>
                        <a:pt x="362" y="85"/>
                      </a:cubicBezTo>
                      <a:cubicBezTo>
                        <a:pt x="291" y="41"/>
                        <a:pt x="219" y="14"/>
                        <a:pt x="139" y="5"/>
                      </a:cubicBezTo>
                      <a:cubicBezTo>
                        <a:pt x="126" y="2"/>
                        <a:pt x="114" y="0"/>
                        <a:pt x="10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2" name="Google Shape;5142;p220"/>
                <p:cNvSpPr/>
                <p:nvPr/>
              </p:nvSpPr>
              <p:spPr>
                <a:xfrm>
                  <a:off x="6195165" y="2617547"/>
                  <a:ext cx="28616" cy="208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4" h="280" extrusionOk="0">
                      <a:moveTo>
                        <a:pt x="143" y="1"/>
                      </a:moveTo>
                      <a:cubicBezTo>
                        <a:pt x="128" y="1"/>
                        <a:pt x="113" y="1"/>
                        <a:pt x="99" y="3"/>
                      </a:cubicBezTo>
                      <a:cubicBezTo>
                        <a:pt x="45" y="11"/>
                        <a:pt x="1" y="38"/>
                        <a:pt x="1" y="83"/>
                      </a:cubicBezTo>
                      <a:cubicBezTo>
                        <a:pt x="1" y="127"/>
                        <a:pt x="45" y="172"/>
                        <a:pt x="99" y="172"/>
                      </a:cubicBezTo>
                      <a:cubicBezTo>
                        <a:pt x="108" y="172"/>
                        <a:pt x="117" y="163"/>
                        <a:pt x="125" y="163"/>
                      </a:cubicBezTo>
                      <a:cubicBezTo>
                        <a:pt x="108" y="217"/>
                        <a:pt x="134" y="279"/>
                        <a:pt x="215" y="279"/>
                      </a:cubicBezTo>
                      <a:cubicBezTo>
                        <a:pt x="219" y="279"/>
                        <a:pt x="224" y="280"/>
                        <a:pt x="228" y="280"/>
                      </a:cubicBezTo>
                      <a:cubicBezTo>
                        <a:pt x="327" y="280"/>
                        <a:pt x="383" y="186"/>
                        <a:pt x="357" y="110"/>
                      </a:cubicBezTo>
                      <a:cubicBezTo>
                        <a:pt x="327" y="26"/>
                        <a:pt x="231" y="1"/>
                        <a:pt x="14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3" name="Google Shape;5143;p220"/>
                <p:cNvSpPr/>
                <p:nvPr/>
              </p:nvSpPr>
              <p:spPr>
                <a:xfrm>
                  <a:off x="6333995" y="2614566"/>
                  <a:ext cx="30553" cy="189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0" h="254" extrusionOk="0">
                      <a:moveTo>
                        <a:pt x="265" y="1"/>
                      </a:moveTo>
                      <a:cubicBezTo>
                        <a:pt x="235" y="1"/>
                        <a:pt x="206" y="11"/>
                        <a:pt x="181" y="34"/>
                      </a:cubicBezTo>
                      <a:cubicBezTo>
                        <a:pt x="172" y="43"/>
                        <a:pt x="163" y="51"/>
                        <a:pt x="154" y="60"/>
                      </a:cubicBezTo>
                      <a:cubicBezTo>
                        <a:pt x="147" y="59"/>
                        <a:pt x="141" y="59"/>
                        <a:pt x="135" y="59"/>
                      </a:cubicBezTo>
                      <a:cubicBezTo>
                        <a:pt x="55" y="59"/>
                        <a:pt x="0" y="162"/>
                        <a:pt x="91" y="212"/>
                      </a:cubicBezTo>
                      <a:cubicBezTo>
                        <a:pt x="140" y="233"/>
                        <a:pt x="188" y="253"/>
                        <a:pt x="241" y="253"/>
                      </a:cubicBezTo>
                      <a:cubicBezTo>
                        <a:pt x="256" y="253"/>
                        <a:pt x="271" y="252"/>
                        <a:pt x="288" y="248"/>
                      </a:cubicBezTo>
                      <a:cubicBezTo>
                        <a:pt x="350" y="239"/>
                        <a:pt x="404" y="194"/>
                        <a:pt x="404" y="141"/>
                      </a:cubicBezTo>
                      <a:cubicBezTo>
                        <a:pt x="410" y="64"/>
                        <a:pt x="338" y="1"/>
                        <a:pt x="26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4" name="Google Shape;5144;p220"/>
                <p:cNvSpPr/>
                <p:nvPr/>
              </p:nvSpPr>
              <p:spPr>
                <a:xfrm>
                  <a:off x="5812730" y="2722620"/>
                  <a:ext cx="30181" cy="185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5" h="249" extrusionOk="0">
                      <a:moveTo>
                        <a:pt x="259" y="0"/>
                      </a:moveTo>
                      <a:cubicBezTo>
                        <a:pt x="230" y="0"/>
                        <a:pt x="200" y="9"/>
                        <a:pt x="172" y="29"/>
                      </a:cubicBezTo>
                      <a:cubicBezTo>
                        <a:pt x="164" y="38"/>
                        <a:pt x="164" y="47"/>
                        <a:pt x="155" y="56"/>
                      </a:cubicBezTo>
                      <a:cubicBezTo>
                        <a:pt x="149" y="54"/>
                        <a:pt x="143" y="54"/>
                        <a:pt x="137" y="54"/>
                      </a:cubicBezTo>
                      <a:cubicBezTo>
                        <a:pt x="57" y="54"/>
                        <a:pt x="1" y="166"/>
                        <a:pt x="92" y="207"/>
                      </a:cubicBezTo>
                      <a:cubicBezTo>
                        <a:pt x="141" y="228"/>
                        <a:pt x="189" y="249"/>
                        <a:pt x="241" y="249"/>
                      </a:cubicBezTo>
                      <a:cubicBezTo>
                        <a:pt x="257" y="249"/>
                        <a:pt x="272" y="247"/>
                        <a:pt x="288" y="243"/>
                      </a:cubicBezTo>
                      <a:cubicBezTo>
                        <a:pt x="351" y="234"/>
                        <a:pt x="404" y="189"/>
                        <a:pt x="404" y="136"/>
                      </a:cubicBezTo>
                      <a:cubicBezTo>
                        <a:pt x="404" y="59"/>
                        <a:pt x="335" y="0"/>
                        <a:pt x="25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5" name="Google Shape;5145;p220"/>
                <p:cNvSpPr/>
                <p:nvPr/>
              </p:nvSpPr>
              <p:spPr>
                <a:xfrm>
                  <a:off x="6182571" y="2712932"/>
                  <a:ext cx="27274" cy="18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6" h="252" extrusionOk="0">
                      <a:moveTo>
                        <a:pt x="186" y="1"/>
                      </a:moveTo>
                      <a:cubicBezTo>
                        <a:pt x="145" y="1"/>
                        <a:pt x="106" y="18"/>
                        <a:pt x="80" y="43"/>
                      </a:cubicBezTo>
                      <a:cubicBezTo>
                        <a:pt x="80" y="43"/>
                        <a:pt x="71" y="43"/>
                        <a:pt x="71" y="52"/>
                      </a:cubicBezTo>
                      <a:cubicBezTo>
                        <a:pt x="27" y="70"/>
                        <a:pt x="0" y="123"/>
                        <a:pt x="36" y="159"/>
                      </a:cubicBezTo>
                      <a:cubicBezTo>
                        <a:pt x="45" y="177"/>
                        <a:pt x="63" y="194"/>
                        <a:pt x="80" y="212"/>
                      </a:cubicBezTo>
                      <a:cubicBezTo>
                        <a:pt x="98" y="236"/>
                        <a:pt x="128" y="252"/>
                        <a:pt x="162" y="252"/>
                      </a:cubicBezTo>
                      <a:cubicBezTo>
                        <a:pt x="179" y="252"/>
                        <a:pt x="196" y="248"/>
                        <a:pt x="214" y="239"/>
                      </a:cubicBezTo>
                      <a:cubicBezTo>
                        <a:pt x="294" y="194"/>
                        <a:pt x="366" y="105"/>
                        <a:pt x="277" y="34"/>
                      </a:cubicBezTo>
                      <a:cubicBezTo>
                        <a:pt x="250" y="11"/>
                        <a:pt x="217" y="1"/>
                        <a:pt x="186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6" name="Google Shape;5146;p220"/>
                <p:cNvSpPr/>
                <p:nvPr/>
              </p:nvSpPr>
              <p:spPr>
                <a:xfrm>
                  <a:off x="6259028" y="2729625"/>
                  <a:ext cx="35919" cy="184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2" h="248" extrusionOk="0">
                      <a:moveTo>
                        <a:pt x="238" y="0"/>
                      </a:moveTo>
                      <a:cubicBezTo>
                        <a:pt x="179" y="0"/>
                        <a:pt x="122" y="14"/>
                        <a:pt x="71" y="42"/>
                      </a:cubicBezTo>
                      <a:cubicBezTo>
                        <a:pt x="9" y="69"/>
                        <a:pt x="0" y="131"/>
                        <a:pt x="45" y="176"/>
                      </a:cubicBezTo>
                      <a:cubicBezTo>
                        <a:pt x="101" y="222"/>
                        <a:pt x="177" y="247"/>
                        <a:pt x="255" y="247"/>
                      </a:cubicBezTo>
                      <a:cubicBezTo>
                        <a:pt x="312" y="247"/>
                        <a:pt x="370" y="233"/>
                        <a:pt x="419" y="202"/>
                      </a:cubicBezTo>
                      <a:cubicBezTo>
                        <a:pt x="464" y="176"/>
                        <a:pt x="482" y="131"/>
                        <a:pt x="455" y="86"/>
                      </a:cubicBezTo>
                      <a:cubicBezTo>
                        <a:pt x="446" y="78"/>
                        <a:pt x="428" y="60"/>
                        <a:pt x="410" y="60"/>
                      </a:cubicBezTo>
                      <a:cubicBezTo>
                        <a:pt x="401" y="33"/>
                        <a:pt x="375" y="24"/>
                        <a:pt x="348" y="15"/>
                      </a:cubicBezTo>
                      <a:cubicBezTo>
                        <a:pt x="311" y="5"/>
                        <a:pt x="274" y="0"/>
                        <a:pt x="23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7" name="Google Shape;5147;p220"/>
                <p:cNvSpPr/>
                <p:nvPr/>
              </p:nvSpPr>
              <p:spPr>
                <a:xfrm>
                  <a:off x="6514928" y="2703990"/>
                  <a:ext cx="44414" cy="188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6" h="253" extrusionOk="0">
                      <a:moveTo>
                        <a:pt x="108" y="0"/>
                      </a:moveTo>
                      <a:cubicBezTo>
                        <a:pt x="64" y="0"/>
                        <a:pt x="24" y="19"/>
                        <a:pt x="10" y="56"/>
                      </a:cubicBezTo>
                      <a:cubicBezTo>
                        <a:pt x="1" y="100"/>
                        <a:pt x="27" y="154"/>
                        <a:pt x="81" y="163"/>
                      </a:cubicBezTo>
                      <a:cubicBezTo>
                        <a:pt x="108" y="163"/>
                        <a:pt x="143" y="163"/>
                        <a:pt x="170" y="172"/>
                      </a:cubicBezTo>
                      <a:cubicBezTo>
                        <a:pt x="170" y="207"/>
                        <a:pt x="206" y="252"/>
                        <a:pt x="268" y="252"/>
                      </a:cubicBezTo>
                      <a:lnTo>
                        <a:pt x="456" y="252"/>
                      </a:lnTo>
                      <a:cubicBezTo>
                        <a:pt x="459" y="252"/>
                        <a:pt x="462" y="253"/>
                        <a:pt x="466" y="253"/>
                      </a:cubicBezTo>
                      <a:cubicBezTo>
                        <a:pt x="557" y="253"/>
                        <a:pt x="595" y="135"/>
                        <a:pt x="509" y="100"/>
                      </a:cubicBezTo>
                      <a:cubicBezTo>
                        <a:pt x="447" y="74"/>
                        <a:pt x="384" y="47"/>
                        <a:pt x="322" y="29"/>
                      </a:cubicBezTo>
                      <a:cubicBezTo>
                        <a:pt x="268" y="11"/>
                        <a:pt x="197" y="11"/>
                        <a:pt x="134" y="2"/>
                      </a:cubicBezTo>
                      <a:cubicBezTo>
                        <a:pt x="126" y="1"/>
                        <a:pt x="117" y="0"/>
                        <a:pt x="10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8" name="Google Shape;5148;p220"/>
                <p:cNvSpPr/>
                <p:nvPr/>
              </p:nvSpPr>
              <p:spPr>
                <a:xfrm>
                  <a:off x="6338093" y="2644002"/>
                  <a:ext cx="33981" cy="220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" h="296" extrusionOk="0">
                      <a:moveTo>
                        <a:pt x="207" y="0"/>
                      </a:moveTo>
                      <a:cubicBezTo>
                        <a:pt x="198" y="0"/>
                        <a:pt x="189" y="2"/>
                        <a:pt x="179" y="4"/>
                      </a:cubicBezTo>
                      <a:cubicBezTo>
                        <a:pt x="90" y="31"/>
                        <a:pt x="27" y="85"/>
                        <a:pt x="10" y="165"/>
                      </a:cubicBezTo>
                      <a:cubicBezTo>
                        <a:pt x="1" y="201"/>
                        <a:pt x="10" y="236"/>
                        <a:pt x="54" y="254"/>
                      </a:cubicBezTo>
                      <a:cubicBezTo>
                        <a:pt x="105" y="282"/>
                        <a:pt x="162" y="295"/>
                        <a:pt x="219" y="295"/>
                      </a:cubicBezTo>
                      <a:cubicBezTo>
                        <a:pt x="271" y="295"/>
                        <a:pt x="324" y="284"/>
                        <a:pt x="375" y="263"/>
                      </a:cubicBezTo>
                      <a:cubicBezTo>
                        <a:pt x="456" y="236"/>
                        <a:pt x="429" y="156"/>
                        <a:pt x="375" y="120"/>
                      </a:cubicBezTo>
                      <a:cubicBezTo>
                        <a:pt x="357" y="111"/>
                        <a:pt x="331" y="94"/>
                        <a:pt x="304" y="76"/>
                      </a:cubicBezTo>
                      <a:cubicBezTo>
                        <a:pt x="296" y="38"/>
                        <a:pt x="257" y="0"/>
                        <a:pt x="20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9" name="Google Shape;5149;p220"/>
                <p:cNvSpPr/>
                <p:nvPr/>
              </p:nvSpPr>
              <p:spPr>
                <a:xfrm>
                  <a:off x="6412687" y="2588485"/>
                  <a:ext cx="29883" cy="208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1" h="280" extrusionOk="0">
                      <a:moveTo>
                        <a:pt x="189" y="1"/>
                      </a:moveTo>
                      <a:cubicBezTo>
                        <a:pt x="168" y="1"/>
                        <a:pt x="149" y="6"/>
                        <a:pt x="133" y="18"/>
                      </a:cubicBezTo>
                      <a:cubicBezTo>
                        <a:pt x="115" y="18"/>
                        <a:pt x="97" y="18"/>
                        <a:pt x="88" y="27"/>
                      </a:cubicBezTo>
                      <a:cubicBezTo>
                        <a:pt x="43" y="36"/>
                        <a:pt x="8" y="71"/>
                        <a:pt x="17" y="116"/>
                      </a:cubicBezTo>
                      <a:cubicBezTo>
                        <a:pt x="17" y="125"/>
                        <a:pt x="26" y="125"/>
                        <a:pt x="26" y="134"/>
                      </a:cubicBezTo>
                      <a:cubicBezTo>
                        <a:pt x="0" y="184"/>
                        <a:pt x="31" y="251"/>
                        <a:pt x="101" y="251"/>
                      </a:cubicBezTo>
                      <a:cubicBezTo>
                        <a:pt x="106" y="251"/>
                        <a:pt x="110" y="250"/>
                        <a:pt x="115" y="250"/>
                      </a:cubicBezTo>
                      <a:lnTo>
                        <a:pt x="168" y="250"/>
                      </a:lnTo>
                      <a:cubicBezTo>
                        <a:pt x="195" y="270"/>
                        <a:pt x="237" y="280"/>
                        <a:pt x="279" y="280"/>
                      </a:cubicBezTo>
                      <a:cubicBezTo>
                        <a:pt x="293" y="280"/>
                        <a:pt x="307" y="279"/>
                        <a:pt x="320" y="277"/>
                      </a:cubicBezTo>
                      <a:cubicBezTo>
                        <a:pt x="365" y="268"/>
                        <a:pt x="391" y="232"/>
                        <a:pt x="391" y="196"/>
                      </a:cubicBezTo>
                      <a:cubicBezTo>
                        <a:pt x="400" y="178"/>
                        <a:pt x="400" y="152"/>
                        <a:pt x="391" y="125"/>
                      </a:cubicBezTo>
                      <a:cubicBezTo>
                        <a:pt x="400" y="80"/>
                        <a:pt x="373" y="18"/>
                        <a:pt x="302" y="18"/>
                      </a:cubicBezTo>
                      <a:lnTo>
                        <a:pt x="257" y="18"/>
                      </a:lnTo>
                      <a:cubicBezTo>
                        <a:pt x="238" y="8"/>
                        <a:pt x="213" y="1"/>
                        <a:pt x="18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0" name="Google Shape;5150;p220"/>
                <p:cNvSpPr/>
                <p:nvPr/>
              </p:nvSpPr>
              <p:spPr>
                <a:xfrm>
                  <a:off x="6483034" y="2624105"/>
                  <a:ext cx="42625" cy="225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2" h="303" extrusionOk="0">
                      <a:moveTo>
                        <a:pt x="191" y="1"/>
                      </a:moveTo>
                      <a:cubicBezTo>
                        <a:pt x="178" y="1"/>
                        <a:pt x="165" y="2"/>
                        <a:pt x="152" y="4"/>
                      </a:cubicBezTo>
                      <a:cubicBezTo>
                        <a:pt x="125" y="13"/>
                        <a:pt x="107" y="31"/>
                        <a:pt x="90" y="39"/>
                      </a:cubicBezTo>
                      <a:lnTo>
                        <a:pt x="81" y="39"/>
                      </a:lnTo>
                      <a:cubicBezTo>
                        <a:pt x="27" y="48"/>
                        <a:pt x="0" y="102"/>
                        <a:pt x="18" y="146"/>
                      </a:cubicBezTo>
                      <a:cubicBezTo>
                        <a:pt x="27" y="173"/>
                        <a:pt x="45" y="191"/>
                        <a:pt x="81" y="200"/>
                      </a:cubicBezTo>
                      <a:lnTo>
                        <a:pt x="81" y="209"/>
                      </a:lnTo>
                      <a:cubicBezTo>
                        <a:pt x="81" y="245"/>
                        <a:pt x="107" y="271"/>
                        <a:pt x="152" y="289"/>
                      </a:cubicBezTo>
                      <a:cubicBezTo>
                        <a:pt x="184" y="298"/>
                        <a:pt x="219" y="303"/>
                        <a:pt x="254" y="303"/>
                      </a:cubicBezTo>
                      <a:cubicBezTo>
                        <a:pt x="355" y="303"/>
                        <a:pt x="461" y="266"/>
                        <a:pt x="527" y="200"/>
                      </a:cubicBezTo>
                      <a:cubicBezTo>
                        <a:pt x="571" y="155"/>
                        <a:pt x="554" y="84"/>
                        <a:pt x="482" y="66"/>
                      </a:cubicBezTo>
                      <a:cubicBezTo>
                        <a:pt x="420" y="48"/>
                        <a:pt x="366" y="39"/>
                        <a:pt x="313" y="39"/>
                      </a:cubicBezTo>
                      <a:cubicBezTo>
                        <a:pt x="279" y="12"/>
                        <a:pt x="234" y="1"/>
                        <a:pt x="19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1" name="Google Shape;5151;p220"/>
                <p:cNvSpPr/>
                <p:nvPr/>
              </p:nvSpPr>
              <p:spPr>
                <a:xfrm>
                  <a:off x="6201126" y="2650410"/>
                  <a:ext cx="42625" cy="228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2" h="307" extrusionOk="0">
                      <a:moveTo>
                        <a:pt x="199" y="0"/>
                      </a:moveTo>
                      <a:cubicBezTo>
                        <a:pt x="183" y="0"/>
                        <a:pt x="167" y="3"/>
                        <a:pt x="153" y="8"/>
                      </a:cubicBezTo>
                      <a:cubicBezTo>
                        <a:pt x="126" y="17"/>
                        <a:pt x="108" y="34"/>
                        <a:pt x="99" y="43"/>
                      </a:cubicBezTo>
                      <a:lnTo>
                        <a:pt x="90" y="43"/>
                      </a:lnTo>
                      <a:cubicBezTo>
                        <a:pt x="37" y="52"/>
                        <a:pt x="1" y="106"/>
                        <a:pt x="19" y="150"/>
                      </a:cubicBezTo>
                      <a:cubicBezTo>
                        <a:pt x="28" y="177"/>
                        <a:pt x="54" y="195"/>
                        <a:pt x="81" y="204"/>
                      </a:cubicBezTo>
                      <a:lnTo>
                        <a:pt x="81" y="213"/>
                      </a:lnTo>
                      <a:cubicBezTo>
                        <a:pt x="81" y="248"/>
                        <a:pt x="108" y="275"/>
                        <a:pt x="153" y="293"/>
                      </a:cubicBezTo>
                      <a:cubicBezTo>
                        <a:pt x="187" y="302"/>
                        <a:pt x="223" y="307"/>
                        <a:pt x="258" y="307"/>
                      </a:cubicBezTo>
                      <a:cubicBezTo>
                        <a:pt x="361" y="307"/>
                        <a:pt x="461" y="270"/>
                        <a:pt x="527" y="204"/>
                      </a:cubicBezTo>
                      <a:cubicBezTo>
                        <a:pt x="572" y="159"/>
                        <a:pt x="563" y="88"/>
                        <a:pt x="483" y="70"/>
                      </a:cubicBezTo>
                      <a:cubicBezTo>
                        <a:pt x="429" y="52"/>
                        <a:pt x="376" y="43"/>
                        <a:pt x="313" y="34"/>
                      </a:cubicBezTo>
                      <a:cubicBezTo>
                        <a:pt x="281" y="15"/>
                        <a:pt x="240" y="0"/>
                        <a:pt x="19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2" name="Google Shape;5152;p220"/>
                <p:cNvSpPr/>
                <p:nvPr/>
              </p:nvSpPr>
              <p:spPr>
                <a:xfrm>
                  <a:off x="6374682" y="2714572"/>
                  <a:ext cx="32640" cy="207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278" extrusionOk="0">
                      <a:moveTo>
                        <a:pt x="222" y="0"/>
                      </a:moveTo>
                      <a:cubicBezTo>
                        <a:pt x="174" y="0"/>
                        <a:pt x="125" y="14"/>
                        <a:pt x="81" y="39"/>
                      </a:cubicBezTo>
                      <a:cubicBezTo>
                        <a:pt x="36" y="48"/>
                        <a:pt x="9" y="83"/>
                        <a:pt x="9" y="128"/>
                      </a:cubicBezTo>
                      <a:cubicBezTo>
                        <a:pt x="0" y="155"/>
                        <a:pt x="9" y="190"/>
                        <a:pt x="36" y="217"/>
                      </a:cubicBezTo>
                      <a:cubicBezTo>
                        <a:pt x="67" y="254"/>
                        <a:pt x="131" y="278"/>
                        <a:pt x="191" y="278"/>
                      </a:cubicBezTo>
                      <a:cubicBezTo>
                        <a:pt x="219" y="278"/>
                        <a:pt x="246" y="273"/>
                        <a:pt x="268" y="262"/>
                      </a:cubicBezTo>
                      <a:cubicBezTo>
                        <a:pt x="295" y="244"/>
                        <a:pt x="313" y="226"/>
                        <a:pt x="321" y="208"/>
                      </a:cubicBezTo>
                      <a:cubicBezTo>
                        <a:pt x="330" y="199"/>
                        <a:pt x="339" y="199"/>
                        <a:pt x="348" y="190"/>
                      </a:cubicBezTo>
                      <a:cubicBezTo>
                        <a:pt x="437" y="172"/>
                        <a:pt x="437" y="48"/>
                        <a:pt x="330" y="30"/>
                      </a:cubicBezTo>
                      <a:cubicBezTo>
                        <a:pt x="298" y="10"/>
                        <a:pt x="261" y="0"/>
                        <a:pt x="22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3" name="Google Shape;5153;p220"/>
                <p:cNvSpPr/>
                <p:nvPr/>
              </p:nvSpPr>
              <p:spPr>
                <a:xfrm>
                  <a:off x="6292860" y="2697283"/>
                  <a:ext cx="19375" cy="198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0" h="266" extrusionOk="0">
                      <a:moveTo>
                        <a:pt x="119" y="0"/>
                      </a:moveTo>
                      <a:cubicBezTo>
                        <a:pt x="103" y="0"/>
                        <a:pt x="87" y="5"/>
                        <a:pt x="72" y="12"/>
                      </a:cubicBezTo>
                      <a:cubicBezTo>
                        <a:pt x="63" y="12"/>
                        <a:pt x="46" y="21"/>
                        <a:pt x="37" y="30"/>
                      </a:cubicBezTo>
                      <a:cubicBezTo>
                        <a:pt x="10" y="57"/>
                        <a:pt x="10" y="92"/>
                        <a:pt x="28" y="128"/>
                      </a:cubicBezTo>
                      <a:cubicBezTo>
                        <a:pt x="19" y="128"/>
                        <a:pt x="19" y="137"/>
                        <a:pt x="19" y="137"/>
                      </a:cubicBezTo>
                      <a:cubicBezTo>
                        <a:pt x="1" y="181"/>
                        <a:pt x="28" y="235"/>
                        <a:pt x="72" y="253"/>
                      </a:cubicBezTo>
                      <a:cubicBezTo>
                        <a:pt x="88" y="262"/>
                        <a:pt x="104" y="266"/>
                        <a:pt x="120" y="266"/>
                      </a:cubicBezTo>
                      <a:cubicBezTo>
                        <a:pt x="167" y="266"/>
                        <a:pt x="211" y="231"/>
                        <a:pt x="224" y="190"/>
                      </a:cubicBezTo>
                      <a:cubicBezTo>
                        <a:pt x="233" y="181"/>
                        <a:pt x="233" y="173"/>
                        <a:pt x="233" y="164"/>
                      </a:cubicBezTo>
                      <a:cubicBezTo>
                        <a:pt x="260" y="128"/>
                        <a:pt x="260" y="92"/>
                        <a:pt x="224" y="57"/>
                      </a:cubicBezTo>
                      <a:cubicBezTo>
                        <a:pt x="206" y="48"/>
                        <a:pt x="197" y="39"/>
                        <a:pt x="179" y="30"/>
                      </a:cubicBezTo>
                      <a:cubicBezTo>
                        <a:pt x="164" y="9"/>
                        <a:pt x="142" y="0"/>
                        <a:pt x="11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4" name="Google Shape;5154;p220"/>
                <p:cNvSpPr/>
                <p:nvPr/>
              </p:nvSpPr>
              <p:spPr>
                <a:xfrm>
                  <a:off x="6300237" y="2672841"/>
                  <a:ext cx="33981" cy="127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" h="171" extrusionOk="0">
                      <a:moveTo>
                        <a:pt x="134" y="1"/>
                      </a:moveTo>
                      <a:cubicBezTo>
                        <a:pt x="9" y="1"/>
                        <a:pt x="0" y="170"/>
                        <a:pt x="134" y="170"/>
                      </a:cubicBezTo>
                      <a:lnTo>
                        <a:pt x="330" y="170"/>
                      </a:lnTo>
                      <a:cubicBezTo>
                        <a:pt x="455" y="170"/>
                        <a:pt x="455" y="1"/>
                        <a:pt x="33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5" name="Google Shape;5155;p220"/>
                <p:cNvSpPr/>
                <p:nvPr/>
              </p:nvSpPr>
              <p:spPr>
                <a:xfrm>
                  <a:off x="6671792" y="2716584"/>
                  <a:ext cx="26007" cy="188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9" h="253" extrusionOk="0">
                      <a:moveTo>
                        <a:pt x="126" y="1"/>
                      </a:moveTo>
                      <a:cubicBezTo>
                        <a:pt x="101" y="1"/>
                        <a:pt x="76" y="7"/>
                        <a:pt x="55" y="21"/>
                      </a:cubicBezTo>
                      <a:cubicBezTo>
                        <a:pt x="1" y="47"/>
                        <a:pt x="1" y="92"/>
                        <a:pt x="19" y="128"/>
                      </a:cubicBezTo>
                      <a:cubicBezTo>
                        <a:pt x="1" y="163"/>
                        <a:pt x="10" y="208"/>
                        <a:pt x="55" y="217"/>
                      </a:cubicBezTo>
                      <a:cubicBezTo>
                        <a:pt x="63" y="226"/>
                        <a:pt x="72" y="226"/>
                        <a:pt x="81" y="226"/>
                      </a:cubicBezTo>
                      <a:cubicBezTo>
                        <a:pt x="81" y="226"/>
                        <a:pt x="90" y="226"/>
                        <a:pt x="90" y="235"/>
                      </a:cubicBezTo>
                      <a:cubicBezTo>
                        <a:pt x="144" y="244"/>
                        <a:pt x="197" y="253"/>
                        <a:pt x="251" y="253"/>
                      </a:cubicBezTo>
                      <a:cubicBezTo>
                        <a:pt x="304" y="244"/>
                        <a:pt x="349" y="217"/>
                        <a:pt x="349" y="172"/>
                      </a:cubicBezTo>
                      <a:cubicBezTo>
                        <a:pt x="349" y="128"/>
                        <a:pt x="313" y="83"/>
                        <a:pt x="260" y="83"/>
                      </a:cubicBezTo>
                      <a:cubicBezTo>
                        <a:pt x="241" y="33"/>
                        <a:pt x="183" y="1"/>
                        <a:pt x="126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6" name="Google Shape;5156;p220"/>
                <p:cNvSpPr/>
                <p:nvPr/>
              </p:nvSpPr>
              <p:spPr>
                <a:xfrm>
                  <a:off x="6497640" y="2754663"/>
                  <a:ext cx="26678" cy="126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8" h="170" extrusionOk="0">
                      <a:moveTo>
                        <a:pt x="126" y="0"/>
                      </a:moveTo>
                      <a:cubicBezTo>
                        <a:pt x="1" y="0"/>
                        <a:pt x="1" y="170"/>
                        <a:pt x="126" y="170"/>
                      </a:cubicBezTo>
                      <a:lnTo>
                        <a:pt x="233" y="170"/>
                      </a:lnTo>
                      <a:cubicBezTo>
                        <a:pt x="358" y="170"/>
                        <a:pt x="358" y="0"/>
                        <a:pt x="23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7" name="Google Shape;5157;p220"/>
                <p:cNvSpPr/>
                <p:nvPr/>
              </p:nvSpPr>
              <p:spPr>
                <a:xfrm>
                  <a:off x="6562174" y="2517989"/>
                  <a:ext cx="18630" cy="119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0" h="161" extrusionOk="0">
                      <a:moveTo>
                        <a:pt x="125" y="0"/>
                      </a:moveTo>
                      <a:cubicBezTo>
                        <a:pt x="0" y="0"/>
                        <a:pt x="0" y="161"/>
                        <a:pt x="125" y="161"/>
                      </a:cubicBezTo>
                      <a:cubicBezTo>
                        <a:pt x="250" y="161"/>
                        <a:pt x="250" y="0"/>
                        <a:pt x="12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8" name="Google Shape;5158;p220"/>
                <p:cNvSpPr/>
                <p:nvPr/>
              </p:nvSpPr>
              <p:spPr>
                <a:xfrm>
                  <a:off x="6012368" y="2756526"/>
                  <a:ext cx="38601" cy="208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8" h="280" extrusionOk="0">
                      <a:moveTo>
                        <a:pt x="194" y="1"/>
                      </a:moveTo>
                      <a:cubicBezTo>
                        <a:pt x="119" y="1"/>
                        <a:pt x="43" y="43"/>
                        <a:pt x="18" y="100"/>
                      </a:cubicBezTo>
                      <a:cubicBezTo>
                        <a:pt x="9" y="118"/>
                        <a:pt x="0" y="145"/>
                        <a:pt x="9" y="163"/>
                      </a:cubicBezTo>
                      <a:cubicBezTo>
                        <a:pt x="0" y="180"/>
                        <a:pt x="0" y="189"/>
                        <a:pt x="9" y="207"/>
                      </a:cubicBezTo>
                      <a:cubicBezTo>
                        <a:pt x="17" y="244"/>
                        <a:pt x="55" y="263"/>
                        <a:pt x="99" y="263"/>
                      </a:cubicBezTo>
                      <a:cubicBezTo>
                        <a:pt x="107" y="263"/>
                        <a:pt x="116" y="262"/>
                        <a:pt x="125" y="261"/>
                      </a:cubicBezTo>
                      <a:cubicBezTo>
                        <a:pt x="143" y="261"/>
                        <a:pt x="161" y="257"/>
                        <a:pt x="179" y="257"/>
                      </a:cubicBezTo>
                      <a:cubicBezTo>
                        <a:pt x="188" y="257"/>
                        <a:pt x="197" y="258"/>
                        <a:pt x="205" y="261"/>
                      </a:cubicBezTo>
                      <a:cubicBezTo>
                        <a:pt x="250" y="270"/>
                        <a:pt x="295" y="279"/>
                        <a:pt x="348" y="279"/>
                      </a:cubicBezTo>
                      <a:lnTo>
                        <a:pt x="375" y="279"/>
                      </a:lnTo>
                      <a:cubicBezTo>
                        <a:pt x="382" y="280"/>
                        <a:pt x="388" y="280"/>
                        <a:pt x="393" y="280"/>
                      </a:cubicBezTo>
                      <a:cubicBezTo>
                        <a:pt x="443" y="280"/>
                        <a:pt x="464" y="247"/>
                        <a:pt x="464" y="207"/>
                      </a:cubicBezTo>
                      <a:cubicBezTo>
                        <a:pt x="518" y="172"/>
                        <a:pt x="509" y="91"/>
                        <a:pt x="429" y="64"/>
                      </a:cubicBezTo>
                      <a:lnTo>
                        <a:pt x="321" y="29"/>
                      </a:lnTo>
                      <a:lnTo>
                        <a:pt x="286" y="29"/>
                      </a:lnTo>
                      <a:cubicBezTo>
                        <a:pt x="268" y="11"/>
                        <a:pt x="241" y="2"/>
                        <a:pt x="214" y="2"/>
                      </a:cubicBezTo>
                      <a:cubicBezTo>
                        <a:pt x="208" y="1"/>
                        <a:pt x="201" y="1"/>
                        <a:pt x="19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9" name="Google Shape;5159;p220"/>
                <p:cNvSpPr/>
                <p:nvPr/>
              </p:nvSpPr>
              <p:spPr>
                <a:xfrm>
                  <a:off x="6181230" y="2681187"/>
                  <a:ext cx="60063" cy="266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6" h="358" extrusionOk="0">
                      <a:moveTo>
                        <a:pt x="540" y="1"/>
                      </a:moveTo>
                      <a:cubicBezTo>
                        <a:pt x="500" y="1"/>
                        <a:pt x="459" y="10"/>
                        <a:pt x="420" y="32"/>
                      </a:cubicBezTo>
                      <a:cubicBezTo>
                        <a:pt x="393" y="50"/>
                        <a:pt x="375" y="76"/>
                        <a:pt x="375" y="103"/>
                      </a:cubicBezTo>
                      <a:lnTo>
                        <a:pt x="339" y="103"/>
                      </a:lnTo>
                      <a:cubicBezTo>
                        <a:pt x="321" y="94"/>
                        <a:pt x="304" y="85"/>
                        <a:pt x="277" y="85"/>
                      </a:cubicBezTo>
                      <a:lnTo>
                        <a:pt x="134" y="85"/>
                      </a:lnTo>
                      <a:cubicBezTo>
                        <a:pt x="0" y="85"/>
                        <a:pt x="0" y="255"/>
                        <a:pt x="134" y="255"/>
                      </a:cubicBezTo>
                      <a:lnTo>
                        <a:pt x="277" y="255"/>
                      </a:lnTo>
                      <a:cubicBezTo>
                        <a:pt x="286" y="255"/>
                        <a:pt x="295" y="246"/>
                        <a:pt x="312" y="246"/>
                      </a:cubicBezTo>
                      <a:cubicBezTo>
                        <a:pt x="372" y="310"/>
                        <a:pt x="474" y="357"/>
                        <a:pt x="567" y="357"/>
                      </a:cubicBezTo>
                      <a:cubicBezTo>
                        <a:pt x="643" y="357"/>
                        <a:pt x="714" y="326"/>
                        <a:pt x="750" y="246"/>
                      </a:cubicBezTo>
                      <a:cubicBezTo>
                        <a:pt x="805" y="121"/>
                        <a:pt x="682" y="1"/>
                        <a:pt x="54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0" name="Google Shape;5160;p220"/>
                <p:cNvSpPr/>
                <p:nvPr/>
              </p:nvSpPr>
              <p:spPr>
                <a:xfrm>
                  <a:off x="5942618" y="2814055"/>
                  <a:ext cx="34577" cy="160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4" h="215" extrusionOk="0">
                      <a:moveTo>
                        <a:pt x="287" y="0"/>
                      </a:moveTo>
                      <a:cubicBezTo>
                        <a:pt x="272" y="0"/>
                        <a:pt x="255" y="2"/>
                        <a:pt x="240" y="6"/>
                      </a:cubicBezTo>
                      <a:lnTo>
                        <a:pt x="98" y="60"/>
                      </a:lnTo>
                      <a:cubicBezTo>
                        <a:pt x="0" y="100"/>
                        <a:pt x="58" y="215"/>
                        <a:pt x="150" y="215"/>
                      </a:cubicBezTo>
                      <a:cubicBezTo>
                        <a:pt x="159" y="215"/>
                        <a:pt x="168" y="214"/>
                        <a:pt x="178" y="211"/>
                      </a:cubicBezTo>
                      <a:cubicBezTo>
                        <a:pt x="232" y="202"/>
                        <a:pt x="294" y="193"/>
                        <a:pt x="356" y="176"/>
                      </a:cubicBezTo>
                      <a:cubicBezTo>
                        <a:pt x="463" y="158"/>
                        <a:pt x="437" y="33"/>
                        <a:pt x="348" y="15"/>
                      </a:cubicBezTo>
                      <a:cubicBezTo>
                        <a:pt x="332" y="5"/>
                        <a:pt x="310" y="0"/>
                        <a:pt x="28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1" name="Google Shape;5161;p220"/>
                <p:cNvSpPr/>
                <p:nvPr/>
              </p:nvSpPr>
              <p:spPr>
                <a:xfrm>
                  <a:off x="6220427" y="2710101"/>
                  <a:ext cx="14680" cy="146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" h="197" extrusionOk="0">
                      <a:moveTo>
                        <a:pt x="99" y="1"/>
                      </a:moveTo>
                      <a:cubicBezTo>
                        <a:pt x="72" y="1"/>
                        <a:pt x="54" y="9"/>
                        <a:pt x="36" y="18"/>
                      </a:cubicBezTo>
                      <a:cubicBezTo>
                        <a:pt x="36" y="27"/>
                        <a:pt x="36" y="27"/>
                        <a:pt x="36" y="27"/>
                      </a:cubicBezTo>
                      <a:cubicBezTo>
                        <a:pt x="27" y="27"/>
                        <a:pt x="27" y="27"/>
                        <a:pt x="27" y="36"/>
                      </a:cubicBezTo>
                      <a:cubicBezTo>
                        <a:pt x="10" y="45"/>
                        <a:pt x="1" y="63"/>
                        <a:pt x="1" y="81"/>
                      </a:cubicBezTo>
                      <a:lnTo>
                        <a:pt x="1" y="117"/>
                      </a:lnTo>
                      <a:cubicBezTo>
                        <a:pt x="1" y="170"/>
                        <a:pt x="50" y="197"/>
                        <a:pt x="99" y="197"/>
                      </a:cubicBezTo>
                      <a:cubicBezTo>
                        <a:pt x="148" y="197"/>
                        <a:pt x="197" y="170"/>
                        <a:pt x="197" y="117"/>
                      </a:cubicBezTo>
                      <a:lnTo>
                        <a:pt x="197" y="81"/>
                      </a:lnTo>
                      <a:cubicBezTo>
                        <a:pt x="197" y="63"/>
                        <a:pt x="188" y="45"/>
                        <a:pt x="179" y="36"/>
                      </a:cubicBezTo>
                      <a:cubicBezTo>
                        <a:pt x="170" y="27"/>
                        <a:pt x="170" y="27"/>
                        <a:pt x="170" y="27"/>
                      </a:cubicBezTo>
                      <a:lnTo>
                        <a:pt x="161" y="27"/>
                      </a:lnTo>
                      <a:cubicBezTo>
                        <a:pt x="152" y="9"/>
                        <a:pt x="125" y="1"/>
                        <a:pt x="9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2" name="Google Shape;5162;p220"/>
                <p:cNvSpPr/>
                <p:nvPr/>
              </p:nvSpPr>
              <p:spPr>
                <a:xfrm>
                  <a:off x="6267598" y="2888277"/>
                  <a:ext cx="24741" cy="196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2" h="264" extrusionOk="0">
                      <a:moveTo>
                        <a:pt x="146" y="0"/>
                      </a:moveTo>
                      <a:cubicBezTo>
                        <a:pt x="127" y="0"/>
                        <a:pt x="109" y="3"/>
                        <a:pt x="90" y="9"/>
                      </a:cubicBezTo>
                      <a:cubicBezTo>
                        <a:pt x="37" y="27"/>
                        <a:pt x="1" y="63"/>
                        <a:pt x="19" y="107"/>
                      </a:cubicBezTo>
                      <a:cubicBezTo>
                        <a:pt x="19" y="116"/>
                        <a:pt x="28" y="125"/>
                        <a:pt x="37" y="134"/>
                      </a:cubicBezTo>
                      <a:cubicBezTo>
                        <a:pt x="10" y="161"/>
                        <a:pt x="1" y="197"/>
                        <a:pt x="28" y="223"/>
                      </a:cubicBezTo>
                      <a:cubicBezTo>
                        <a:pt x="46" y="247"/>
                        <a:pt x="79" y="263"/>
                        <a:pt x="113" y="263"/>
                      </a:cubicBezTo>
                      <a:cubicBezTo>
                        <a:pt x="130" y="263"/>
                        <a:pt x="147" y="259"/>
                        <a:pt x="162" y="250"/>
                      </a:cubicBezTo>
                      <a:lnTo>
                        <a:pt x="269" y="188"/>
                      </a:lnTo>
                      <a:cubicBezTo>
                        <a:pt x="304" y="161"/>
                        <a:pt x="331" y="116"/>
                        <a:pt x="304" y="81"/>
                      </a:cubicBezTo>
                      <a:cubicBezTo>
                        <a:pt x="270" y="33"/>
                        <a:pt x="209" y="0"/>
                        <a:pt x="14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3" name="Google Shape;5163;p220"/>
                <p:cNvSpPr/>
                <p:nvPr/>
              </p:nvSpPr>
              <p:spPr>
                <a:xfrm>
                  <a:off x="6159246" y="2898262"/>
                  <a:ext cx="26007" cy="199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9" h="268" extrusionOk="0">
                      <a:moveTo>
                        <a:pt x="135" y="0"/>
                      </a:moveTo>
                      <a:cubicBezTo>
                        <a:pt x="37" y="0"/>
                        <a:pt x="1" y="116"/>
                        <a:pt x="90" y="152"/>
                      </a:cubicBezTo>
                      <a:cubicBezTo>
                        <a:pt x="54" y="205"/>
                        <a:pt x="126" y="259"/>
                        <a:pt x="179" y="268"/>
                      </a:cubicBezTo>
                      <a:cubicBezTo>
                        <a:pt x="233" y="268"/>
                        <a:pt x="295" y="241"/>
                        <a:pt x="322" y="205"/>
                      </a:cubicBezTo>
                      <a:cubicBezTo>
                        <a:pt x="349" y="161"/>
                        <a:pt x="349" y="116"/>
                        <a:pt x="331" y="72"/>
                      </a:cubicBezTo>
                      <a:cubicBezTo>
                        <a:pt x="313" y="54"/>
                        <a:pt x="286" y="36"/>
                        <a:pt x="260" y="36"/>
                      </a:cubicBezTo>
                      <a:cubicBezTo>
                        <a:pt x="224" y="9"/>
                        <a:pt x="179" y="0"/>
                        <a:pt x="13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4" name="Google Shape;5164;p220"/>
                <p:cNvSpPr/>
                <p:nvPr/>
              </p:nvSpPr>
              <p:spPr>
                <a:xfrm>
                  <a:off x="6213124" y="2550182"/>
                  <a:ext cx="28020" cy="218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" h="293" extrusionOk="0">
                      <a:moveTo>
                        <a:pt x="180" y="1"/>
                      </a:moveTo>
                      <a:cubicBezTo>
                        <a:pt x="129" y="1"/>
                        <a:pt x="79" y="18"/>
                        <a:pt x="45" y="59"/>
                      </a:cubicBezTo>
                      <a:cubicBezTo>
                        <a:pt x="0" y="121"/>
                        <a:pt x="18" y="193"/>
                        <a:pt x="72" y="246"/>
                      </a:cubicBezTo>
                      <a:cubicBezTo>
                        <a:pt x="111" y="275"/>
                        <a:pt x="158" y="292"/>
                        <a:pt x="205" y="292"/>
                      </a:cubicBezTo>
                      <a:cubicBezTo>
                        <a:pt x="232" y="292"/>
                        <a:pt x="260" y="286"/>
                        <a:pt x="286" y="273"/>
                      </a:cubicBezTo>
                      <a:cubicBezTo>
                        <a:pt x="313" y="264"/>
                        <a:pt x="331" y="237"/>
                        <a:pt x="331" y="211"/>
                      </a:cubicBezTo>
                      <a:cubicBezTo>
                        <a:pt x="357" y="202"/>
                        <a:pt x="375" y="184"/>
                        <a:pt x="375" y="148"/>
                      </a:cubicBezTo>
                      <a:cubicBezTo>
                        <a:pt x="369" y="61"/>
                        <a:pt x="273" y="1"/>
                        <a:pt x="18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5" name="Google Shape;5165;p220"/>
                <p:cNvSpPr/>
                <p:nvPr/>
              </p:nvSpPr>
              <p:spPr>
                <a:xfrm>
                  <a:off x="5855430" y="2753173"/>
                  <a:ext cx="28020" cy="219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6" h="294" extrusionOk="0">
                      <a:moveTo>
                        <a:pt x="184" y="0"/>
                      </a:moveTo>
                      <a:cubicBezTo>
                        <a:pt x="132" y="0"/>
                        <a:pt x="81" y="20"/>
                        <a:pt x="46" y="65"/>
                      </a:cubicBezTo>
                      <a:cubicBezTo>
                        <a:pt x="1" y="118"/>
                        <a:pt x="19" y="199"/>
                        <a:pt x="72" y="243"/>
                      </a:cubicBezTo>
                      <a:cubicBezTo>
                        <a:pt x="107" y="278"/>
                        <a:pt x="152" y="294"/>
                        <a:pt x="201" y="294"/>
                      </a:cubicBezTo>
                      <a:cubicBezTo>
                        <a:pt x="229" y="294"/>
                        <a:pt x="258" y="289"/>
                        <a:pt x="286" y="279"/>
                      </a:cubicBezTo>
                      <a:cubicBezTo>
                        <a:pt x="313" y="270"/>
                        <a:pt x="331" y="243"/>
                        <a:pt x="331" y="217"/>
                      </a:cubicBezTo>
                      <a:cubicBezTo>
                        <a:pt x="358" y="208"/>
                        <a:pt x="376" y="181"/>
                        <a:pt x="376" y="154"/>
                      </a:cubicBezTo>
                      <a:cubicBezTo>
                        <a:pt x="370" y="63"/>
                        <a:pt x="276" y="0"/>
                        <a:pt x="184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6" name="Google Shape;5166;p220"/>
                <p:cNvSpPr/>
                <p:nvPr/>
              </p:nvSpPr>
              <p:spPr>
                <a:xfrm>
                  <a:off x="5905358" y="2653913"/>
                  <a:ext cx="27945" cy="214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5" h="288" extrusionOk="0">
                      <a:moveTo>
                        <a:pt x="179" y="0"/>
                      </a:moveTo>
                      <a:cubicBezTo>
                        <a:pt x="129" y="0"/>
                        <a:pt x="79" y="18"/>
                        <a:pt x="45" y="59"/>
                      </a:cubicBezTo>
                      <a:cubicBezTo>
                        <a:pt x="0" y="112"/>
                        <a:pt x="18" y="193"/>
                        <a:pt x="71" y="237"/>
                      </a:cubicBezTo>
                      <a:cubicBezTo>
                        <a:pt x="111" y="271"/>
                        <a:pt x="159" y="287"/>
                        <a:pt x="206" y="287"/>
                      </a:cubicBezTo>
                      <a:cubicBezTo>
                        <a:pt x="233" y="287"/>
                        <a:pt x="260" y="282"/>
                        <a:pt x="285" y="273"/>
                      </a:cubicBezTo>
                      <a:cubicBezTo>
                        <a:pt x="312" y="264"/>
                        <a:pt x="330" y="237"/>
                        <a:pt x="330" y="210"/>
                      </a:cubicBezTo>
                      <a:cubicBezTo>
                        <a:pt x="357" y="201"/>
                        <a:pt x="375" y="175"/>
                        <a:pt x="375" y="148"/>
                      </a:cubicBezTo>
                      <a:cubicBezTo>
                        <a:pt x="369" y="61"/>
                        <a:pt x="273" y="0"/>
                        <a:pt x="17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7" name="Google Shape;5167;p220"/>
                <p:cNvSpPr/>
                <p:nvPr/>
              </p:nvSpPr>
              <p:spPr>
                <a:xfrm>
                  <a:off x="6762110" y="2586025"/>
                  <a:ext cx="50077" cy="1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2" h="260" extrusionOk="0">
                      <a:moveTo>
                        <a:pt x="483" y="1"/>
                      </a:moveTo>
                      <a:cubicBezTo>
                        <a:pt x="428" y="1"/>
                        <a:pt x="378" y="25"/>
                        <a:pt x="350" y="60"/>
                      </a:cubicBezTo>
                      <a:cubicBezTo>
                        <a:pt x="288" y="51"/>
                        <a:pt x="225" y="42"/>
                        <a:pt x="172" y="33"/>
                      </a:cubicBezTo>
                      <a:cubicBezTo>
                        <a:pt x="165" y="32"/>
                        <a:pt x="158" y="32"/>
                        <a:pt x="152" y="32"/>
                      </a:cubicBezTo>
                      <a:cubicBezTo>
                        <a:pt x="41" y="32"/>
                        <a:pt x="0" y="168"/>
                        <a:pt x="118" y="194"/>
                      </a:cubicBezTo>
                      <a:lnTo>
                        <a:pt x="377" y="247"/>
                      </a:lnTo>
                      <a:cubicBezTo>
                        <a:pt x="395" y="247"/>
                        <a:pt x="413" y="247"/>
                        <a:pt x="430" y="238"/>
                      </a:cubicBezTo>
                      <a:lnTo>
                        <a:pt x="511" y="256"/>
                      </a:lnTo>
                      <a:cubicBezTo>
                        <a:pt x="521" y="258"/>
                        <a:pt x="532" y="259"/>
                        <a:pt x="543" y="259"/>
                      </a:cubicBezTo>
                      <a:cubicBezTo>
                        <a:pt x="579" y="259"/>
                        <a:pt x="613" y="248"/>
                        <a:pt x="627" y="220"/>
                      </a:cubicBezTo>
                      <a:cubicBezTo>
                        <a:pt x="671" y="140"/>
                        <a:pt x="645" y="33"/>
                        <a:pt x="529" y="6"/>
                      </a:cubicBezTo>
                      <a:cubicBezTo>
                        <a:pt x="513" y="2"/>
                        <a:pt x="498" y="1"/>
                        <a:pt x="48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168" name="Google Shape;5168;p220"/>
              <p:cNvGrpSpPr/>
              <p:nvPr/>
            </p:nvGrpSpPr>
            <p:grpSpPr>
              <a:xfrm>
                <a:off x="1060556" y="3686254"/>
                <a:ext cx="958025" cy="490789"/>
                <a:chOff x="5380144" y="1460929"/>
                <a:chExt cx="958025" cy="490789"/>
              </a:xfrm>
            </p:grpSpPr>
            <p:sp>
              <p:nvSpPr>
                <p:cNvPr id="5169" name="Google Shape;5169;p220"/>
                <p:cNvSpPr/>
                <p:nvPr/>
              </p:nvSpPr>
              <p:spPr>
                <a:xfrm>
                  <a:off x="5380144" y="1463612"/>
                  <a:ext cx="123703" cy="1496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0" h="2008" extrusionOk="0">
                      <a:moveTo>
                        <a:pt x="625" y="1"/>
                      </a:moveTo>
                      <a:cubicBezTo>
                        <a:pt x="393" y="206"/>
                        <a:pt x="330" y="527"/>
                        <a:pt x="161" y="777"/>
                      </a:cubicBezTo>
                      <a:cubicBezTo>
                        <a:pt x="125" y="821"/>
                        <a:pt x="90" y="866"/>
                        <a:pt x="63" y="920"/>
                      </a:cubicBezTo>
                      <a:cubicBezTo>
                        <a:pt x="9" y="1053"/>
                        <a:pt x="63" y="1205"/>
                        <a:pt x="0" y="1330"/>
                      </a:cubicBezTo>
                      <a:cubicBezTo>
                        <a:pt x="375" y="1598"/>
                        <a:pt x="857" y="1785"/>
                        <a:pt x="1267" y="2008"/>
                      </a:cubicBezTo>
                      <a:cubicBezTo>
                        <a:pt x="1303" y="1615"/>
                        <a:pt x="1383" y="1205"/>
                        <a:pt x="1517" y="830"/>
                      </a:cubicBezTo>
                      <a:cubicBezTo>
                        <a:pt x="1544" y="750"/>
                        <a:pt x="1615" y="634"/>
                        <a:pt x="1660" y="572"/>
                      </a:cubicBezTo>
                      <a:cubicBezTo>
                        <a:pt x="1544" y="447"/>
                        <a:pt x="1392" y="349"/>
                        <a:pt x="1240" y="286"/>
                      </a:cubicBezTo>
                      <a:cubicBezTo>
                        <a:pt x="1035" y="188"/>
                        <a:pt x="803" y="143"/>
                        <a:pt x="62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0" name="Google Shape;5170;p220"/>
                <p:cNvSpPr/>
                <p:nvPr/>
              </p:nvSpPr>
              <p:spPr>
                <a:xfrm>
                  <a:off x="5425973" y="1490737"/>
                  <a:ext cx="10060" cy="121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63" extrusionOk="0">
                      <a:moveTo>
                        <a:pt x="73" y="0"/>
                      </a:moveTo>
                      <a:cubicBezTo>
                        <a:pt x="52" y="0"/>
                        <a:pt x="32" y="11"/>
                        <a:pt x="28" y="29"/>
                      </a:cubicBezTo>
                      <a:cubicBezTo>
                        <a:pt x="1" y="74"/>
                        <a:pt x="10" y="127"/>
                        <a:pt x="46" y="154"/>
                      </a:cubicBezTo>
                      <a:cubicBezTo>
                        <a:pt x="57" y="160"/>
                        <a:pt x="68" y="163"/>
                        <a:pt x="79" y="163"/>
                      </a:cubicBezTo>
                      <a:cubicBezTo>
                        <a:pt x="101" y="163"/>
                        <a:pt x="120" y="149"/>
                        <a:pt x="126" y="118"/>
                      </a:cubicBezTo>
                      <a:cubicBezTo>
                        <a:pt x="135" y="92"/>
                        <a:pt x="135" y="65"/>
                        <a:pt x="126" y="38"/>
                      </a:cubicBezTo>
                      <a:cubicBezTo>
                        <a:pt x="117" y="11"/>
                        <a:pt x="95" y="0"/>
                        <a:pt x="7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1" name="Google Shape;5171;p220"/>
                <p:cNvSpPr/>
                <p:nvPr/>
              </p:nvSpPr>
              <p:spPr>
                <a:xfrm>
                  <a:off x="5442591" y="1528146"/>
                  <a:ext cx="8123" cy="89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" h="120" extrusionOk="0">
                      <a:moveTo>
                        <a:pt x="54" y="0"/>
                      </a:moveTo>
                      <a:cubicBezTo>
                        <a:pt x="37" y="0"/>
                        <a:pt x="19" y="9"/>
                        <a:pt x="19" y="27"/>
                      </a:cubicBezTo>
                      <a:cubicBezTo>
                        <a:pt x="10" y="54"/>
                        <a:pt x="1" y="107"/>
                        <a:pt x="46" y="116"/>
                      </a:cubicBezTo>
                      <a:cubicBezTo>
                        <a:pt x="51" y="118"/>
                        <a:pt x="55" y="120"/>
                        <a:pt x="59" y="120"/>
                      </a:cubicBezTo>
                      <a:cubicBezTo>
                        <a:pt x="86" y="120"/>
                        <a:pt x="100" y="77"/>
                        <a:pt x="108" y="54"/>
                      </a:cubicBezTo>
                      <a:cubicBezTo>
                        <a:pt x="108" y="36"/>
                        <a:pt x="108" y="18"/>
                        <a:pt x="90" y="9"/>
                      </a:cubicBezTo>
                      <a:cubicBezTo>
                        <a:pt x="81" y="0"/>
                        <a:pt x="72" y="0"/>
                        <a:pt x="6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2" name="Google Shape;5172;p220"/>
                <p:cNvSpPr/>
                <p:nvPr/>
              </p:nvSpPr>
              <p:spPr>
                <a:xfrm>
                  <a:off x="5408089" y="1561903"/>
                  <a:ext cx="16692" cy="111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4" h="149" extrusionOk="0">
                      <a:moveTo>
                        <a:pt x="131" y="0"/>
                      </a:moveTo>
                      <a:cubicBezTo>
                        <a:pt x="72" y="0"/>
                        <a:pt x="6" y="40"/>
                        <a:pt x="0" y="91"/>
                      </a:cubicBezTo>
                      <a:cubicBezTo>
                        <a:pt x="0" y="128"/>
                        <a:pt x="26" y="148"/>
                        <a:pt x="53" y="148"/>
                      </a:cubicBezTo>
                      <a:cubicBezTo>
                        <a:pt x="65" y="148"/>
                        <a:pt x="78" y="144"/>
                        <a:pt x="89" y="136"/>
                      </a:cubicBezTo>
                      <a:cubicBezTo>
                        <a:pt x="98" y="118"/>
                        <a:pt x="107" y="100"/>
                        <a:pt x="125" y="100"/>
                      </a:cubicBezTo>
                      <a:cubicBezTo>
                        <a:pt x="134" y="96"/>
                        <a:pt x="143" y="96"/>
                        <a:pt x="152" y="96"/>
                      </a:cubicBezTo>
                      <a:cubicBezTo>
                        <a:pt x="161" y="96"/>
                        <a:pt x="170" y="96"/>
                        <a:pt x="178" y="91"/>
                      </a:cubicBezTo>
                      <a:cubicBezTo>
                        <a:pt x="205" y="91"/>
                        <a:pt x="223" y="64"/>
                        <a:pt x="214" y="47"/>
                      </a:cubicBezTo>
                      <a:cubicBezTo>
                        <a:pt x="198" y="14"/>
                        <a:pt x="166" y="0"/>
                        <a:pt x="131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3" name="Google Shape;5173;p220"/>
                <p:cNvSpPr/>
                <p:nvPr/>
              </p:nvSpPr>
              <p:spPr>
                <a:xfrm>
                  <a:off x="5464127" y="1500201"/>
                  <a:ext cx="7825" cy="111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49" extrusionOk="0">
                      <a:moveTo>
                        <a:pt x="51" y="0"/>
                      </a:moveTo>
                      <a:cubicBezTo>
                        <a:pt x="15" y="18"/>
                        <a:pt x="6" y="63"/>
                        <a:pt x="6" y="98"/>
                      </a:cubicBezTo>
                      <a:cubicBezTo>
                        <a:pt x="0" y="124"/>
                        <a:pt x="29" y="149"/>
                        <a:pt x="57" y="149"/>
                      </a:cubicBezTo>
                      <a:cubicBezTo>
                        <a:pt x="68" y="149"/>
                        <a:pt x="79" y="145"/>
                        <a:pt x="87" y="134"/>
                      </a:cubicBezTo>
                      <a:cubicBezTo>
                        <a:pt x="96" y="116"/>
                        <a:pt x="104" y="107"/>
                        <a:pt x="104" y="90"/>
                      </a:cubicBezTo>
                      <a:cubicBezTo>
                        <a:pt x="104" y="81"/>
                        <a:pt x="104" y="81"/>
                        <a:pt x="104" y="72"/>
                      </a:cubicBezTo>
                      <a:cubicBezTo>
                        <a:pt x="104" y="54"/>
                        <a:pt x="104" y="27"/>
                        <a:pt x="87" y="9"/>
                      </a:cubicBezTo>
                      <a:cubicBezTo>
                        <a:pt x="78" y="0"/>
                        <a:pt x="60" y="0"/>
                        <a:pt x="51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4" name="Google Shape;5174;p220"/>
                <p:cNvSpPr/>
                <p:nvPr/>
              </p:nvSpPr>
              <p:spPr>
                <a:xfrm>
                  <a:off x="5409281" y="1532990"/>
                  <a:ext cx="8942" cy="62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0" h="84" extrusionOk="0">
                      <a:moveTo>
                        <a:pt x="55" y="1"/>
                      </a:moveTo>
                      <a:cubicBezTo>
                        <a:pt x="20" y="1"/>
                        <a:pt x="1" y="62"/>
                        <a:pt x="47" y="78"/>
                      </a:cubicBezTo>
                      <a:cubicBezTo>
                        <a:pt x="54" y="82"/>
                        <a:pt x="61" y="83"/>
                        <a:pt x="67" y="83"/>
                      </a:cubicBezTo>
                      <a:cubicBezTo>
                        <a:pt x="106" y="83"/>
                        <a:pt x="119" y="22"/>
                        <a:pt x="73" y="6"/>
                      </a:cubicBezTo>
                      <a:cubicBezTo>
                        <a:pt x="67" y="3"/>
                        <a:pt x="61" y="1"/>
                        <a:pt x="55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5" name="Google Shape;5175;p220"/>
                <p:cNvSpPr/>
                <p:nvPr/>
              </p:nvSpPr>
              <p:spPr>
                <a:xfrm>
                  <a:off x="5425973" y="1547223"/>
                  <a:ext cx="10060" cy="99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34" extrusionOk="0">
                      <a:moveTo>
                        <a:pt x="78" y="0"/>
                      </a:moveTo>
                      <a:cubicBezTo>
                        <a:pt x="73" y="0"/>
                        <a:pt x="68" y="1"/>
                        <a:pt x="63" y="3"/>
                      </a:cubicBezTo>
                      <a:cubicBezTo>
                        <a:pt x="46" y="12"/>
                        <a:pt x="37" y="21"/>
                        <a:pt x="28" y="29"/>
                      </a:cubicBezTo>
                      <a:cubicBezTo>
                        <a:pt x="1" y="56"/>
                        <a:pt x="19" y="83"/>
                        <a:pt x="46" y="101"/>
                      </a:cubicBezTo>
                      <a:cubicBezTo>
                        <a:pt x="50" y="122"/>
                        <a:pt x="70" y="133"/>
                        <a:pt x="91" y="133"/>
                      </a:cubicBezTo>
                      <a:cubicBezTo>
                        <a:pt x="113" y="133"/>
                        <a:pt x="135" y="120"/>
                        <a:pt x="135" y="92"/>
                      </a:cubicBezTo>
                      <a:cubicBezTo>
                        <a:pt x="135" y="92"/>
                        <a:pt x="135" y="83"/>
                        <a:pt x="135" y="74"/>
                      </a:cubicBezTo>
                      <a:cubicBezTo>
                        <a:pt x="135" y="65"/>
                        <a:pt x="135" y="56"/>
                        <a:pt x="135" y="56"/>
                      </a:cubicBezTo>
                      <a:lnTo>
                        <a:pt x="126" y="38"/>
                      </a:lnTo>
                      <a:cubicBezTo>
                        <a:pt x="126" y="16"/>
                        <a:pt x="102" y="0"/>
                        <a:pt x="78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6" name="Google Shape;5176;p220"/>
                <p:cNvSpPr/>
                <p:nvPr/>
              </p:nvSpPr>
              <p:spPr>
                <a:xfrm>
                  <a:off x="5445945" y="1486191"/>
                  <a:ext cx="805785" cy="4655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13" h="6247" extrusionOk="0">
                      <a:moveTo>
                        <a:pt x="643" y="1"/>
                      </a:moveTo>
                      <a:cubicBezTo>
                        <a:pt x="616" y="55"/>
                        <a:pt x="616" y="117"/>
                        <a:pt x="616" y="179"/>
                      </a:cubicBezTo>
                      <a:cubicBezTo>
                        <a:pt x="625" y="286"/>
                        <a:pt x="563" y="394"/>
                        <a:pt x="491" y="483"/>
                      </a:cubicBezTo>
                      <a:cubicBezTo>
                        <a:pt x="420" y="563"/>
                        <a:pt x="340" y="652"/>
                        <a:pt x="304" y="750"/>
                      </a:cubicBezTo>
                      <a:cubicBezTo>
                        <a:pt x="277" y="848"/>
                        <a:pt x="277" y="947"/>
                        <a:pt x="224" y="1027"/>
                      </a:cubicBezTo>
                      <a:cubicBezTo>
                        <a:pt x="188" y="1089"/>
                        <a:pt x="117" y="1125"/>
                        <a:pt x="90" y="1187"/>
                      </a:cubicBezTo>
                      <a:cubicBezTo>
                        <a:pt x="63" y="1241"/>
                        <a:pt x="63" y="1295"/>
                        <a:pt x="54" y="1357"/>
                      </a:cubicBezTo>
                      <a:cubicBezTo>
                        <a:pt x="45" y="1411"/>
                        <a:pt x="54" y="1482"/>
                        <a:pt x="1" y="1509"/>
                      </a:cubicBezTo>
                      <a:cubicBezTo>
                        <a:pt x="438" y="1865"/>
                        <a:pt x="839" y="2053"/>
                        <a:pt x="1624" y="2508"/>
                      </a:cubicBezTo>
                      <a:cubicBezTo>
                        <a:pt x="2061" y="2767"/>
                        <a:pt x="2382" y="3070"/>
                        <a:pt x="4764" y="4078"/>
                      </a:cubicBezTo>
                      <a:cubicBezTo>
                        <a:pt x="7599" y="5275"/>
                        <a:pt x="10077" y="6246"/>
                        <a:pt x="10168" y="6246"/>
                      </a:cubicBezTo>
                      <a:cubicBezTo>
                        <a:pt x="10169" y="6246"/>
                        <a:pt x="10170" y="6246"/>
                        <a:pt x="10171" y="6246"/>
                      </a:cubicBezTo>
                      <a:cubicBezTo>
                        <a:pt x="10617" y="5791"/>
                        <a:pt x="10750" y="5193"/>
                        <a:pt x="10813" y="4622"/>
                      </a:cubicBezTo>
                      <a:cubicBezTo>
                        <a:pt x="8957" y="4015"/>
                        <a:pt x="7155" y="3364"/>
                        <a:pt x="5398" y="2624"/>
                      </a:cubicBezTo>
                      <a:cubicBezTo>
                        <a:pt x="3783" y="1946"/>
                        <a:pt x="1936" y="1098"/>
                        <a:pt x="643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7" name="Google Shape;5177;p220"/>
                <p:cNvSpPr/>
                <p:nvPr/>
              </p:nvSpPr>
              <p:spPr>
                <a:xfrm>
                  <a:off x="5461221" y="1571963"/>
                  <a:ext cx="324535" cy="194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4" extrusionOk="0">
                      <a:moveTo>
                        <a:pt x="63" y="1"/>
                      </a:moveTo>
                      <a:cubicBezTo>
                        <a:pt x="1" y="108"/>
                        <a:pt x="10" y="242"/>
                        <a:pt x="63" y="340"/>
                      </a:cubicBezTo>
                      <a:cubicBezTo>
                        <a:pt x="108" y="438"/>
                        <a:pt x="197" y="509"/>
                        <a:pt x="277" y="572"/>
                      </a:cubicBezTo>
                      <a:cubicBezTo>
                        <a:pt x="465" y="697"/>
                        <a:pt x="652" y="822"/>
                        <a:pt x="848" y="920"/>
                      </a:cubicBezTo>
                      <a:cubicBezTo>
                        <a:pt x="1152" y="1080"/>
                        <a:pt x="1473" y="1205"/>
                        <a:pt x="1758" y="1401"/>
                      </a:cubicBezTo>
                      <a:cubicBezTo>
                        <a:pt x="1946" y="1517"/>
                        <a:pt x="1981" y="1580"/>
                        <a:pt x="2169" y="1705"/>
                      </a:cubicBezTo>
                      <a:cubicBezTo>
                        <a:pt x="2356" y="1830"/>
                        <a:pt x="2695" y="2017"/>
                        <a:pt x="2909" y="2124"/>
                      </a:cubicBezTo>
                      <a:cubicBezTo>
                        <a:pt x="2980" y="2160"/>
                        <a:pt x="2811" y="2106"/>
                        <a:pt x="3257" y="2204"/>
                      </a:cubicBezTo>
                      <a:cubicBezTo>
                        <a:pt x="3453" y="2249"/>
                        <a:pt x="3632" y="2356"/>
                        <a:pt x="3828" y="2436"/>
                      </a:cubicBezTo>
                      <a:cubicBezTo>
                        <a:pt x="3932" y="2481"/>
                        <a:pt x="4137" y="2613"/>
                        <a:pt x="4279" y="2613"/>
                      </a:cubicBezTo>
                      <a:cubicBezTo>
                        <a:pt x="4307" y="2613"/>
                        <a:pt x="4332" y="2608"/>
                        <a:pt x="4354" y="2597"/>
                      </a:cubicBezTo>
                      <a:cubicBezTo>
                        <a:pt x="4203" y="2418"/>
                        <a:pt x="3917" y="2311"/>
                        <a:pt x="3712" y="2195"/>
                      </a:cubicBezTo>
                      <a:cubicBezTo>
                        <a:pt x="3471" y="2062"/>
                        <a:pt x="3212" y="1937"/>
                        <a:pt x="2945" y="1830"/>
                      </a:cubicBezTo>
                      <a:cubicBezTo>
                        <a:pt x="2659" y="1731"/>
                        <a:pt x="2374" y="1660"/>
                        <a:pt x="2088" y="1562"/>
                      </a:cubicBezTo>
                      <a:cubicBezTo>
                        <a:pt x="1830" y="1473"/>
                        <a:pt x="1696" y="1214"/>
                        <a:pt x="1446" y="1098"/>
                      </a:cubicBezTo>
                      <a:cubicBezTo>
                        <a:pt x="1045" y="902"/>
                        <a:pt x="304" y="474"/>
                        <a:pt x="63" y="1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8" name="Google Shape;5178;p220"/>
                <p:cNvSpPr/>
                <p:nvPr/>
              </p:nvSpPr>
              <p:spPr>
                <a:xfrm>
                  <a:off x="5800956" y="1681656"/>
                  <a:ext cx="450771" cy="2700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24" extrusionOk="0">
                      <a:moveTo>
                        <a:pt x="634" y="1"/>
                      </a:moveTo>
                      <a:cubicBezTo>
                        <a:pt x="634" y="1"/>
                        <a:pt x="54" y="670"/>
                        <a:pt x="0" y="1455"/>
                      </a:cubicBezTo>
                      <a:cubicBezTo>
                        <a:pt x="2835" y="2652"/>
                        <a:pt x="5313" y="3623"/>
                        <a:pt x="5404" y="3623"/>
                      </a:cubicBezTo>
                      <a:cubicBezTo>
                        <a:pt x="5405" y="3623"/>
                        <a:pt x="5406" y="3623"/>
                        <a:pt x="5407" y="3623"/>
                      </a:cubicBezTo>
                      <a:cubicBezTo>
                        <a:pt x="5853" y="3168"/>
                        <a:pt x="5986" y="2570"/>
                        <a:pt x="6049" y="1999"/>
                      </a:cubicBezTo>
                      <a:cubicBezTo>
                        <a:pt x="4193" y="1392"/>
                        <a:pt x="2391" y="741"/>
                        <a:pt x="634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9" name="Google Shape;5179;p220"/>
                <p:cNvSpPr/>
                <p:nvPr/>
              </p:nvSpPr>
              <p:spPr>
                <a:xfrm>
                  <a:off x="6199189" y="1841203"/>
                  <a:ext cx="45234" cy="101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7" h="1357" extrusionOk="0">
                      <a:moveTo>
                        <a:pt x="544" y="1"/>
                      </a:moveTo>
                      <a:cubicBezTo>
                        <a:pt x="526" y="19"/>
                        <a:pt x="187" y="518"/>
                        <a:pt x="89" y="786"/>
                      </a:cubicBezTo>
                      <a:cubicBezTo>
                        <a:pt x="0" y="1053"/>
                        <a:pt x="27" y="1348"/>
                        <a:pt x="27" y="1357"/>
                      </a:cubicBezTo>
                      <a:lnTo>
                        <a:pt x="107" y="1348"/>
                      </a:lnTo>
                      <a:cubicBezTo>
                        <a:pt x="107" y="1348"/>
                        <a:pt x="80" y="1062"/>
                        <a:pt x="170" y="813"/>
                      </a:cubicBezTo>
                      <a:cubicBezTo>
                        <a:pt x="259" y="563"/>
                        <a:pt x="607" y="54"/>
                        <a:pt x="607" y="45"/>
                      </a:cubicBezTo>
                      <a:lnTo>
                        <a:pt x="544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0" name="Google Shape;5180;p220"/>
                <p:cNvSpPr/>
                <p:nvPr/>
              </p:nvSpPr>
              <p:spPr>
                <a:xfrm>
                  <a:off x="5573597" y="1573975"/>
                  <a:ext cx="29957" cy="273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357" y="1"/>
                      </a:moveTo>
                      <a:cubicBezTo>
                        <a:pt x="232" y="90"/>
                        <a:pt x="116" y="197"/>
                        <a:pt x="0" y="304"/>
                      </a:cubicBezTo>
                      <a:lnTo>
                        <a:pt x="63" y="366"/>
                      </a:lnTo>
                      <a:cubicBezTo>
                        <a:pt x="170" y="250"/>
                        <a:pt x="286" y="152"/>
                        <a:pt x="402" y="63"/>
                      </a:cubicBezTo>
                      <a:lnTo>
                        <a:pt x="357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1" name="Google Shape;5181;p220"/>
                <p:cNvSpPr/>
                <p:nvPr/>
              </p:nvSpPr>
              <p:spPr>
                <a:xfrm>
                  <a:off x="5586861" y="1582620"/>
                  <a:ext cx="30032" cy="546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33" extrusionOk="0">
                      <a:moveTo>
                        <a:pt x="331" y="1"/>
                      </a:moveTo>
                      <a:cubicBezTo>
                        <a:pt x="206" y="224"/>
                        <a:pt x="90" y="464"/>
                        <a:pt x="1" y="696"/>
                      </a:cubicBezTo>
                      <a:lnTo>
                        <a:pt x="72" y="732"/>
                      </a:lnTo>
                      <a:cubicBezTo>
                        <a:pt x="170" y="491"/>
                        <a:pt x="277" y="268"/>
                        <a:pt x="402" y="45"/>
                      </a:cubicBezTo>
                      <a:lnTo>
                        <a:pt x="331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2" name="Google Shape;5182;p220"/>
                <p:cNvSpPr/>
                <p:nvPr/>
              </p:nvSpPr>
              <p:spPr>
                <a:xfrm>
                  <a:off x="5632095" y="1669062"/>
                  <a:ext cx="25337" cy="552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1" extrusionOk="0">
                      <a:moveTo>
                        <a:pt x="81" y="0"/>
                      </a:moveTo>
                      <a:lnTo>
                        <a:pt x="0" y="18"/>
                      </a:lnTo>
                      <a:cubicBezTo>
                        <a:pt x="45" y="277"/>
                        <a:pt x="143" y="518"/>
                        <a:pt x="268" y="741"/>
                      </a:cubicBezTo>
                      <a:lnTo>
                        <a:pt x="339" y="696"/>
                      </a:lnTo>
                      <a:cubicBezTo>
                        <a:pt x="215" y="491"/>
                        <a:pt x="125" y="250"/>
                        <a:pt x="8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3" name="Google Shape;5183;p220"/>
                <p:cNvSpPr/>
                <p:nvPr/>
              </p:nvSpPr>
              <p:spPr>
                <a:xfrm>
                  <a:off x="5818245" y="1679719"/>
                  <a:ext cx="31969" cy="505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9" h="678" extrusionOk="0">
                      <a:moveTo>
                        <a:pt x="366" y="0"/>
                      </a:moveTo>
                      <a:cubicBezTo>
                        <a:pt x="206" y="187"/>
                        <a:pt x="81" y="419"/>
                        <a:pt x="0" y="651"/>
                      </a:cubicBezTo>
                      <a:lnTo>
                        <a:pt x="81" y="678"/>
                      </a:lnTo>
                      <a:cubicBezTo>
                        <a:pt x="161" y="455"/>
                        <a:pt x="277" y="232"/>
                        <a:pt x="429" y="54"/>
                      </a:cubicBezTo>
                      <a:lnTo>
                        <a:pt x="366" y="0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4" name="Google Shape;5184;p220"/>
                <p:cNvSpPr/>
                <p:nvPr/>
              </p:nvSpPr>
              <p:spPr>
                <a:xfrm>
                  <a:off x="5809600" y="1782258"/>
                  <a:ext cx="383629" cy="1467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69" extrusionOk="0">
                      <a:moveTo>
                        <a:pt x="152" y="0"/>
                      </a:moveTo>
                      <a:cubicBezTo>
                        <a:pt x="103" y="0"/>
                        <a:pt x="52" y="7"/>
                        <a:pt x="0" y="25"/>
                      </a:cubicBezTo>
                      <a:cubicBezTo>
                        <a:pt x="821" y="408"/>
                        <a:pt x="1651" y="774"/>
                        <a:pt x="2498" y="1104"/>
                      </a:cubicBezTo>
                      <a:cubicBezTo>
                        <a:pt x="2811" y="1220"/>
                        <a:pt x="3132" y="1345"/>
                        <a:pt x="3444" y="1461"/>
                      </a:cubicBezTo>
                      <a:cubicBezTo>
                        <a:pt x="3569" y="1505"/>
                        <a:pt x="3694" y="1550"/>
                        <a:pt x="3819" y="1595"/>
                      </a:cubicBezTo>
                      <a:cubicBezTo>
                        <a:pt x="3955" y="1648"/>
                        <a:pt x="4672" y="1969"/>
                        <a:pt x="4927" y="1969"/>
                      </a:cubicBezTo>
                      <a:cubicBezTo>
                        <a:pt x="4973" y="1969"/>
                        <a:pt x="5004" y="1958"/>
                        <a:pt x="5014" y="1934"/>
                      </a:cubicBezTo>
                      <a:cubicBezTo>
                        <a:pt x="5148" y="1568"/>
                        <a:pt x="4175" y="1443"/>
                        <a:pt x="4042" y="1372"/>
                      </a:cubicBezTo>
                      <a:cubicBezTo>
                        <a:pt x="3908" y="1300"/>
                        <a:pt x="3783" y="1202"/>
                        <a:pt x="3631" y="1149"/>
                      </a:cubicBezTo>
                      <a:cubicBezTo>
                        <a:pt x="3533" y="1113"/>
                        <a:pt x="3417" y="1095"/>
                        <a:pt x="3310" y="1077"/>
                      </a:cubicBezTo>
                      <a:cubicBezTo>
                        <a:pt x="2356" y="908"/>
                        <a:pt x="1446" y="569"/>
                        <a:pt x="589" y="141"/>
                      </a:cubicBezTo>
                      <a:cubicBezTo>
                        <a:pt x="454" y="73"/>
                        <a:pt x="308" y="0"/>
                        <a:pt x="152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5" name="Google Shape;5185;p220"/>
                <p:cNvSpPr/>
                <p:nvPr/>
              </p:nvSpPr>
              <p:spPr>
                <a:xfrm>
                  <a:off x="5900440" y="1725995"/>
                  <a:ext cx="15128" cy="84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" h="114" extrusionOk="0">
                      <a:moveTo>
                        <a:pt x="61" y="1"/>
                      </a:moveTo>
                      <a:cubicBezTo>
                        <a:pt x="24" y="1"/>
                        <a:pt x="1" y="59"/>
                        <a:pt x="48" y="75"/>
                      </a:cubicBezTo>
                      <a:lnTo>
                        <a:pt x="128" y="111"/>
                      </a:lnTo>
                      <a:cubicBezTo>
                        <a:pt x="133" y="112"/>
                        <a:pt x="138" y="113"/>
                        <a:pt x="143" y="113"/>
                      </a:cubicBezTo>
                      <a:cubicBezTo>
                        <a:pt x="180" y="113"/>
                        <a:pt x="203" y="55"/>
                        <a:pt x="155" y="39"/>
                      </a:cubicBezTo>
                      <a:lnTo>
                        <a:pt x="75" y="3"/>
                      </a:lnTo>
                      <a:cubicBezTo>
                        <a:pt x="70" y="2"/>
                        <a:pt x="65" y="1"/>
                        <a:pt x="61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6" name="Google Shape;5186;p220"/>
                <p:cNvSpPr/>
                <p:nvPr/>
              </p:nvSpPr>
              <p:spPr>
                <a:xfrm>
                  <a:off x="5909308" y="1753493"/>
                  <a:ext cx="12072" cy="87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7" extrusionOk="0">
                      <a:moveTo>
                        <a:pt x="54" y="0"/>
                      </a:moveTo>
                      <a:cubicBezTo>
                        <a:pt x="36" y="0"/>
                        <a:pt x="27" y="9"/>
                        <a:pt x="18" y="18"/>
                      </a:cubicBezTo>
                      <a:cubicBezTo>
                        <a:pt x="9" y="27"/>
                        <a:pt x="1" y="45"/>
                        <a:pt x="9" y="63"/>
                      </a:cubicBezTo>
                      <a:cubicBezTo>
                        <a:pt x="27" y="89"/>
                        <a:pt x="45" y="116"/>
                        <a:pt x="81" y="116"/>
                      </a:cubicBezTo>
                      <a:cubicBezTo>
                        <a:pt x="90" y="116"/>
                        <a:pt x="108" y="116"/>
                        <a:pt x="117" y="107"/>
                      </a:cubicBezTo>
                      <a:cubicBezTo>
                        <a:pt x="143" y="98"/>
                        <a:pt x="161" y="45"/>
                        <a:pt x="117" y="27"/>
                      </a:cubicBezTo>
                      <a:lnTo>
                        <a:pt x="81" y="18"/>
                      </a:lnTo>
                      <a:cubicBezTo>
                        <a:pt x="81" y="9"/>
                        <a:pt x="72" y="9"/>
                        <a:pt x="72" y="9"/>
                      </a:cubicBezTo>
                      <a:lnTo>
                        <a:pt x="63" y="9"/>
                      </a:lnTo>
                      <a:cubicBezTo>
                        <a:pt x="63" y="9"/>
                        <a:pt x="63" y="9"/>
                        <a:pt x="54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7" name="Google Shape;5187;p220"/>
                <p:cNvSpPr/>
                <p:nvPr/>
              </p:nvSpPr>
              <p:spPr>
                <a:xfrm>
                  <a:off x="5959161" y="1756027"/>
                  <a:ext cx="9986" cy="82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" h="111" extrusionOk="0">
                      <a:moveTo>
                        <a:pt x="86" y="0"/>
                      </a:moveTo>
                      <a:cubicBezTo>
                        <a:pt x="81" y="0"/>
                        <a:pt x="77" y="1"/>
                        <a:pt x="72" y="2"/>
                      </a:cubicBezTo>
                      <a:cubicBezTo>
                        <a:pt x="72" y="2"/>
                        <a:pt x="72" y="11"/>
                        <a:pt x="72" y="11"/>
                      </a:cubicBezTo>
                      <a:lnTo>
                        <a:pt x="54" y="11"/>
                      </a:lnTo>
                      <a:cubicBezTo>
                        <a:pt x="10" y="20"/>
                        <a:pt x="1" y="64"/>
                        <a:pt x="36" y="91"/>
                      </a:cubicBezTo>
                      <a:cubicBezTo>
                        <a:pt x="54" y="91"/>
                        <a:pt x="63" y="100"/>
                        <a:pt x="72" y="109"/>
                      </a:cubicBezTo>
                      <a:cubicBezTo>
                        <a:pt x="77" y="110"/>
                        <a:pt x="81" y="111"/>
                        <a:pt x="86" y="111"/>
                      </a:cubicBezTo>
                      <a:cubicBezTo>
                        <a:pt x="114" y="111"/>
                        <a:pt x="133" y="86"/>
                        <a:pt x="126" y="55"/>
                      </a:cubicBezTo>
                      <a:cubicBezTo>
                        <a:pt x="133" y="24"/>
                        <a:pt x="114" y="0"/>
                        <a:pt x="8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8" name="Google Shape;5188;p220"/>
                <p:cNvSpPr/>
                <p:nvPr/>
              </p:nvSpPr>
              <p:spPr>
                <a:xfrm>
                  <a:off x="5932781" y="1753866"/>
                  <a:ext cx="7825" cy="78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6" extrusionOk="0">
                      <a:moveTo>
                        <a:pt x="44" y="1"/>
                      </a:moveTo>
                      <a:cubicBezTo>
                        <a:pt x="23" y="1"/>
                        <a:pt x="1" y="18"/>
                        <a:pt x="7" y="49"/>
                      </a:cubicBezTo>
                      <a:cubicBezTo>
                        <a:pt x="7" y="49"/>
                        <a:pt x="7" y="58"/>
                        <a:pt x="7" y="58"/>
                      </a:cubicBezTo>
                      <a:cubicBezTo>
                        <a:pt x="7" y="90"/>
                        <a:pt x="29" y="106"/>
                        <a:pt x="53" y="106"/>
                      </a:cubicBezTo>
                      <a:cubicBezTo>
                        <a:pt x="69" y="106"/>
                        <a:pt x="85" y="99"/>
                        <a:pt x="96" y="84"/>
                      </a:cubicBezTo>
                      <a:cubicBezTo>
                        <a:pt x="105" y="76"/>
                        <a:pt x="105" y="67"/>
                        <a:pt x="105" y="67"/>
                      </a:cubicBezTo>
                      <a:cubicBezTo>
                        <a:pt x="105" y="49"/>
                        <a:pt x="105" y="40"/>
                        <a:pt x="96" y="31"/>
                      </a:cubicBezTo>
                      <a:cubicBezTo>
                        <a:pt x="87" y="22"/>
                        <a:pt x="78" y="13"/>
                        <a:pt x="69" y="13"/>
                      </a:cubicBezTo>
                      <a:cubicBezTo>
                        <a:pt x="63" y="4"/>
                        <a:pt x="54" y="1"/>
                        <a:pt x="4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9" name="Google Shape;5189;p220"/>
                <p:cNvSpPr/>
                <p:nvPr/>
              </p:nvSpPr>
              <p:spPr>
                <a:xfrm>
                  <a:off x="5965793" y="1781363"/>
                  <a:ext cx="12743" cy="89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20" extrusionOk="0">
                      <a:moveTo>
                        <a:pt x="45" y="1"/>
                      </a:moveTo>
                      <a:cubicBezTo>
                        <a:pt x="1" y="1"/>
                        <a:pt x="1" y="63"/>
                        <a:pt x="37" y="72"/>
                      </a:cubicBezTo>
                      <a:cubicBezTo>
                        <a:pt x="45" y="81"/>
                        <a:pt x="45" y="81"/>
                        <a:pt x="54" y="81"/>
                      </a:cubicBezTo>
                      <a:cubicBezTo>
                        <a:pt x="69" y="103"/>
                        <a:pt x="90" y="119"/>
                        <a:pt x="117" y="119"/>
                      </a:cubicBezTo>
                      <a:cubicBezTo>
                        <a:pt x="122" y="119"/>
                        <a:pt x="128" y="118"/>
                        <a:pt x="135" y="117"/>
                      </a:cubicBezTo>
                      <a:cubicBezTo>
                        <a:pt x="161" y="108"/>
                        <a:pt x="170" y="81"/>
                        <a:pt x="161" y="63"/>
                      </a:cubicBezTo>
                      <a:cubicBezTo>
                        <a:pt x="170" y="37"/>
                        <a:pt x="161" y="1"/>
                        <a:pt x="12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0" name="Google Shape;5190;p220"/>
                <p:cNvSpPr/>
                <p:nvPr/>
              </p:nvSpPr>
              <p:spPr>
                <a:xfrm>
                  <a:off x="5998135" y="1775849"/>
                  <a:ext cx="17363" cy="90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1" extrusionOk="0">
                      <a:moveTo>
                        <a:pt x="69" y="1"/>
                      </a:moveTo>
                      <a:cubicBezTo>
                        <a:pt x="25" y="1"/>
                        <a:pt x="0" y="68"/>
                        <a:pt x="49" y="84"/>
                      </a:cubicBezTo>
                      <a:cubicBezTo>
                        <a:pt x="84" y="93"/>
                        <a:pt x="120" y="102"/>
                        <a:pt x="147" y="120"/>
                      </a:cubicBezTo>
                      <a:cubicBezTo>
                        <a:pt x="150" y="120"/>
                        <a:pt x="153" y="120"/>
                        <a:pt x="156" y="120"/>
                      </a:cubicBezTo>
                      <a:cubicBezTo>
                        <a:pt x="204" y="120"/>
                        <a:pt x="233" y="56"/>
                        <a:pt x="182" y="39"/>
                      </a:cubicBezTo>
                      <a:cubicBezTo>
                        <a:pt x="147" y="30"/>
                        <a:pt x="111" y="12"/>
                        <a:pt x="84" y="4"/>
                      </a:cubicBezTo>
                      <a:cubicBezTo>
                        <a:pt x="79" y="2"/>
                        <a:pt x="74" y="1"/>
                        <a:pt x="69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1" name="Google Shape;5191;p220"/>
                <p:cNvSpPr/>
                <p:nvPr/>
              </p:nvSpPr>
              <p:spPr>
                <a:xfrm>
                  <a:off x="6038301" y="1771005"/>
                  <a:ext cx="11849" cy="112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" h="151" extrusionOk="0">
                      <a:moveTo>
                        <a:pt x="47" y="1"/>
                      </a:moveTo>
                      <a:cubicBezTo>
                        <a:pt x="31" y="1"/>
                        <a:pt x="15" y="7"/>
                        <a:pt x="9" y="24"/>
                      </a:cubicBezTo>
                      <a:cubicBezTo>
                        <a:pt x="0" y="51"/>
                        <a:pt x="9" y="69"/>
                        <a:pt x="18" y="86"/>
                      </a:cubicBezTo>
                      <a:cubicBezTo>
                        <a:pt x="18" y="95"/>
                        <a:pt x="18" y="104"/>
                        <a:pt x="27" y="104"/>
                      </a:cubicBezTo>
                      <a:cubicBezTo>
                        <a:pt x="45" y="131"/>
                        <a:pt x="72" y="149"/>
                        <a:pt x="98" y="149"/>
                      </a:cubicBezTo>
                      <a:cubicBezTo>
                        <a:pt x="102" y="150"/>
                        <a:pt x="106" y="150"/>
                        <a:pt x="109" y="150"/>
                      </a:cubicBezTo>
                      <a:cubicBezTo>
                        <a:pt x="139" y="150"/>
                        <a:pt x="159" y="119"/>
                        <a:pt x="143" y="95"/>
                      </a:cubicBezTo>
                      <a:cubicBezTo>
                        <a:pt x="125" y="60"/>
                        <a:pt x="107" y="33"/>
                        <a:pt x="72" y="6"/>
                      </a:cubicBezTo>
                      <a:cubicBezTo>
                        <a:pt x="65" y="3"/>
                        <a:pt x="56" y="1"/>
                        <a:pt x="47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2" name="Google Shape;5192;p220"/>
                <p:cNvSpPr/>
                <p:nvPr/>
              </p:nvSpPr>
              <p:spPr>
                <a:xfrm>
                  <a:off x="6048808" y="1796938"/>
                  <a:ext cx="13116" cy="79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" h="107" extrusionOk="0">
                      <a:moveTo>
                        <a:pt x="61" y="1"/>
                      </a:moveTo>
                      <a:cubicBezTo>
                        <a:pt x="20" y="1"/>
                        <a:pt x="1" y="62"/>
                        <a:pt x="47" y="77"/>
                      </a:cubicBezTo>
                      <a:lnTo>
                        <a:pt x="100" y="104"/>
                      </a:lnTo>
                      <a:cubicBezTo>
                        <a:pt x="106" y="106"/>
                        <a:pt x="111" y="107"/>
                        <a:pt x="117" y="107"/>
                      </a:cubicBezTo>
                      <a:cubicBezTo>
                        <a:pt x="159" y="107"/>
                        <a:pt x="176" y="48"/>
                        <a:pt x="136" y="24"/>
                      </a:cubicBezTo>
                      <a:lnTo>
                        <a:pt x="82" y="6"/>
                      </a:lnTo>
                      <a:cubicBezTo>
                        <a:pt x="75" y="2"/>
                        <a:pt x="68" y="1"/>
                        <a:pt x="61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3" name="Google Shape;5193;p220"/>
                <p:cNvSpPr/>
                <p:nvPr/>
              </p:nvSpPr>
              <p:spPr>
                <a:xfrm>
                  <a:off x="6016467" y="1808563"/>
                  <a:ext cx="12445" cy="7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7" h="105" extrusionOk="0">
                      <a:moveTo>
                        <a:pt x="52" y="1"/>
                      </a:moveTo>
                      <a:cubicBezTo>
                        <a:pt x="7" y="1"/>
                        <a:pt x="1" y="65"/>
                        <a:pt x="35" y="82"/>
                      </a:cubicBezTo>
                      <a:cubicBezTo>
                        <a:pt x="43" y="91"/>
                        <a:pt x="61" y="91"/>
                        <a:pt x="70" y="91"/>
                      </a:cubicBezTo>
                      <a:cubicBezTo>
                        <a:pt x="79" y="91"/>
                        <a:pt x="97" y="100"/>
                        <a:pt x="106" y="100"/>
                      </a:cubicBezTo>
                      <a:cubicBezTo>
                        <a:pt x="111" y="103"/>
                        <a:pt x="116" y="105"/>
                        <a:pt x="121" y="105"/>
                      </a:cubicBezTo>
                      <a:cubicBezTo>
                        <a:pt x="144" y="105"/>
                        <a:pt x="167" y="75"/>
                        <a:pt x="159" y="46"/>
                      </a:cubicBezTo>
                      <a:cubicBezTo>
                        <a:pt x="142" y="11"/>
                        <a:pt x="106" y="2"/>
                        <a:pt x="79" y="2"/>
                      </a:cubicBezTo>
                      <a:lnTo>
                        <a:pt x="61" y="2"/>
                      </a:lnTo>
                      <a:cubicBezTo>
                        <a:pt x="58" y="1"/>
                        <a:pt x="55" y="1"/>
                        <a:pt x="5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4" name="Google Shape;5194;p220"/>
                <p:cNvSpPr/>
                <p:nvPr/>
              </p:nvSpPr>
              <p:spPr>
                <a:xfrm>
                  <a:off x="6100823" y="1794926"/>
                  <a:ext cx="11998" cy="92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24" extrusionOk="0">
                      <a:moveTo>
                        <a:pt x="90" y="1"/>
                      </a:moveTo>
                      <a:cubicBezTo>
                        <a:pt x="81" y="1"/>
                        <a:pt x="71" y="3"/>
                        <a:pt x="62" y="6"/>
                      </a:cubicBezTo>
                      <a:cubicBezTo>
                        <a:pt x="35" y="6"/>
                        <a:pt x="9" y="33"/>
                        <a:pt x="9" y="51"/>
                      </a:cubicBezTo>
                      <a:cubicBezTo>
                        <a:pt x="1" y="82"/>
                        <a:pt x="27" y="106"/>
                        <a:pt x="51" y="106"/>
                      </a:cubicBezTo>
                      <a:cubicBezTo>
                        <a:pt x="55" y="106"/>
                        <a:pt x="59" y="106"/>
                        <a:pt x="62" y="104"/>
                      </a:cubicBezTo>
                      <a:cubicBezTo>
                        <a:pt x="80" y="113"/>
                        <a:pt x="98" y="122"/>
                        <a:pt x="116" y="122"/>
                      </a:cubicBezTo>
                      <a:cubicBezTo>
                        <a:pt x="119" y="123"/>
                        <a:pt x="123" y="124"/>
                        <a:pt x="126" y="124"/>
                      </a:cubicBezTo>
                      <a:cubicBezTo>
                        <a:pt x="147" y="124"/>
                        <a:pt x="160" y="101"/>
                        <a:pt x="160" y="78"/>
                      </a:cubicBezTo>
                      <a:cubicBezTo>
                        <a:pt x="160" y="28"/>
                        <a:pt x="126" y="1"/>
                        <a:pt x="90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5" name="Google Shape;5195;p220"/>
                <p:cNvSpPr/>
                <p:nvPr/>
              </p:nvSpPr>
              <p:spPr>
                <a:xfrm>
                  <a:off x="6076381" y="1800440"/>
                  <a:ext cx="10507" cy="76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" h="102" extrusionOk="0">
                      <a:moveTo>
                        <a:pt x="37" y="0"/>
                      </a:moveTo>
                      <a:cubicBezTo>
                        <a:pt x="5" y="0"/>
                        <a:pt x="1" y="51"/>
                        <a:pt x="24" y="75"/>
                      </a:cubicBezTo>
                      <a:cubicBezTo>
                        <a:pt x="42" y="93"/>
                        <a:pt x="60" y="102"/>
                        <a:pt x="87" y="102"/>
                      </a:cubicBezTo>
                      <a:cubicBezTo>
                        <a:pt x="123" y="102"/>
                        <a:pt x="140" y="57"/>
                        <a:pt x="114" y="39"/>
                      </a:cubicBezTo>
                      <a:cubicBezTo>
                        <a:pt x="105" y="21"/>
                        <a:pt x="96" y="13"/>
                        <a:pt x="78" y="13"/>
                      </a:cubicBezTo>
                      <a:cubicBezTo>
                        <a:pt x="78" y="4"/>
                        <a:pt x="69" y="4"/>
                        <a:pt x="69" y="4"/>
                      </a:cubicBezTo>
                      <a:lnTo>
                        <a:pt x="51" y="4"/>
                      </a:lnTo>
                      <a:cubicBezTo>
                        <a:pt x="46" y="1"/>
                        <a:pt x="41" y="0"/>
                        <a:pt x="37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6" name="Google Shape;5196;p220"/>
                <p:cNvSpPr/>
                <p:nvPr/>
              </p:nvSpPr>
              <p:spPr>
                <a:xfrm>
                  <a:off x="6062892" y="1819964"/>
                  <a:ext cx="11998" cy="8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08" extrusionOk="0">
                      <a:moveTo>
                        <a:pt x="81" y="0"/>
                      </a:moveTo>
                      <a:cubicBezTo>
                        <a:pt x="54" y="0"/>
                        <a:pt x="27" y="0"/>
                        <a:pt x="18" y="27"/>
                      </a:cubicBezTo>
                      <a:cubicBezTo>
                        <a:pt x="0" y="54"/>
                        <a:pt x="18" y="81"/>
                        <a:pt x="36" y="90"/>
                      </a:cubicBezTo>
                      <a:cubicBezTo>
                        <a:pt x="54" y="98"/>
                        <a:pt x="72" y="107"/>
                        <a:pt x="90" y="107"/>
                      </a:cubicBezTo>
                      <a:cubicBezTo>
                        <a:pt x="134" y="107"/>
                        <a:pt x="161" y="54"/>
                        <a:pt x="116" y="27"/>
                      </a:cubicBezTo>
                      <a:lnTo>
                        <a:pt x="116" y="27"/>
                      </a:lnTo>
                      <a:cubicBezTo>
                        <a:pt x="118" y="29"/>
                        <a:pt x="119" y="30"/>
                        <a:pt x="119" y="30"/>
                      </a:cubicBezTo>
                      <a:cubicBezTo>
                        <a:pt x="118" y="30"/>
                        <a:pt x="106" y="18"/>
                        <a:pt x="98" y="18"/>
                      </a:cubicBezTo>
                      <a:cubicBezTo>
                        <a:pt x="98" y="9"/>
                        <a:pt x="90" y="9"/>
                        <a:pt x="81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7" name="Google Shape;5197;p220"/>
                <p:cNvSpPr/>
                <p:nvPr/>
              </p:nvSpPr>
              <p:spPr>
                <a:xfrm>
                  <a:off x="6129662" y="1829056"/>
                  <a:ext cx="17512" cy="111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0" extrusionOk="0">
                      <a:moveTo>
                        <a:pt x="43" y="0"/>
                      </a:moveTo>
                      <a:cubicBezTo>
                        <a:pt x="4" y="0"/>
                        <a:pt x="0" y="59"/>
                        <a:pt x="32" y="75"/>
                      </a:cubicBezTo>
                      <a:cubicBezTo>
                        <a:pt x="39" y="115"/>
                        <a:pt x="86" y="150"/>
                        <a:pt x="127" y="150"/>
                      </a:cubicBezTo>
                      <a:cubicBezTo>
                        <a:pt x="141" y="150"/>
                        <a:pt x="155" y="146"/>
                        <a:pt x="166" y="137"/>
                      </a:cubicBezTo>
                      <a:lnTo>
                        <a:pt x="175" y="137"/>
                      </a:lnTo>
                      <a:cubicBezTo>
                        <a:pt x="178" y="138"/>
                        <a:pt x="181" y="138"/>
                        <a:pt x="183" y="138"/>
                      </a:cubicBezTo>
                      <a:cubicBezTo>
                        <a:pt x="222" y="138"/>
                        <a:pt x="234" y="82"/>
                        <a:pt x="193" y="66"/>
                      </a:cubicBezTo>
                      <a:cubicBezTo>
                        <a:pt x="193" y="57"/>
                        <a:pt x="193" y="57"/>
                        <a:pt x="193" y="57"/>
                      </a:cubicBezTo>
                      <a:cubicBezTo>
                        <a:pt x="184" y="57"/>
                        <a:pt x="184" y="48"/>
                        <a:pt x="184" y="48"/>
                      </a:cubicBezTo>
                      <a:cubicBezTo>
                        <a:pt x="157" y="12"/>
                        <a:pt x="130" y="12"/>
                        <a:pt x="103" y="3"/>
                      </a:cubicBezTo>
                      <a:lnTo>
                        <a:pt x="59" y="3"/>
                      </a:lnTo>
                      <a:cubicBezTo>
                        <a:pt x="53" y="1"/>
                        <a:pt x="48" y="0"/>
                        <a:pt x="4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8" name="Google Shape;5198;p220"/>
                <p:cNvSpPr/>
                <p:nvPr/>
              </p:nvSpPr>
              <p:spPr>
                <a:xfrm>
                  <a:off x="6091061" y="1819219"/>
                  <a:ext cx="15053" cy="9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2" h="129" extrusionOk="0">
                      <a:moveTo>
                        <a:pt x="69" y="1"/>
                      </a:moveTo>
                      <a:cubicBezTo>
                        <a:pt x="28" y="1"/>
                        <a:pt x="1" y="57"/>
                        <a:pt x="51" y="82"/>
                      </a:cubicBezTo>
                      <a:cubicBezTo>
                        <a:pt x="59" y="82"/>
                        <a:pt x="68" y="91"/>
                        <a:pt x="86" y="100"/>
                      </a:cubicBezTo>
                      <a:cubicBezTo>
                        <a:pt x="95" y="100"/>
                        <a:pt x="104" y="108"/>
                        <a:pt x="122" y="117"/>
                      </a:cubicBezTo>
                      <a:cubicBezTo>
                        <a:pt x="129" y="125"/>
                        <a:pt x="138" y="128"/>
                        <a:pt x="146" y="128"/>
                      </a:cubicBezTo>
                      <a:cubicBezTo>
                        <a:pt x="176" y="128"/>
                        <a:pt x="202" y="83"/>
                        <a:pt x="166" y="55"/>
                      </a:cubicBezTo>
                      <a:cubicBezTo>
                        <a:pt x="158" y="46"/>
                        <a:pt x="140" y="37"/>
                        <a:pt x="122" y="28"/>
                      </a:cubicBezTo>
                      <a:lnTo>
                        <a:pt x="113" y="19"/>
                      </a:lnTo>
                      <a:cubicBezTo>
                        <a:pt x="104" y="10"/>
                        <a:pt x="95" y="10"/>
                        <a:pt x="86" y="10"/>
                      </a:cubicBezTo>
                      <a:lnTo>
                        <a:pt x="77" y="1"/>
                      </a:lnTo>
                      <a:cubicBezTo>
                        <a:pt x="74" y="1"/>
                        <a:pt x="71" y="1"/>
                        <a:pt x="69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9" name="Google Shape;5199;p220"/>
                <p:cNvSpPr/>
                <p:nvPr/>
              </p:nvSpPr>
              <p:spPr>
                <a:xfrm>
                  <a:off x="6165953" y="1815270"/>
                  <a:ext cx="12668" cy="89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" h="120" extrusionOk="0">
                      <a:moveTo>
                        <a:pt x="45" y="1"/>
                      </a:moveTo>
                      <a:cubicBezTo>
                        <a:pt x="18" y="1"/>
                        <a:pt x="9" y="19"/>
                        <a:pt x="0" y="37"/>
                      </a:cubicBezTo>
                      <a:cubicBezTo>
                        <a:pt x="0" y="45"/>
                        <a:pt x="0" y="54"/>
                        <a:pt x="9" y="72"/>
                      </a:cubicBezTo>
                      <a:cubicBezTo>
                        <a:pt x="31" y="102"/>
                        <a:pt x="66" y="119"/>
                        <a:pt x="102" y="119"/>
                      </a:cubicBezTo>
                      <a:cubicBezTo>
                        <a:pt x="110" y="119"/>
                        <a:pt x="117" y="118"/>
                        <a:pt x="125" y="117"/>
                      </a:cubicBezTo>
                      <a:cubicBezTo>
                        <a:pt x="152" y="117"/>
                        <a:pt x="170" y="72"/>
                        <a:pt x="152" y="54"/>
                      </a:cubicBezTo>
                      <a:cubicBezTo>
                        <a:pt x="125" y="19"/>
                        <a:pt x="89" y="1"/>
                        <a:pt x="4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0" name="Google Shape;5200;p220"/>
                <p:cNvSpPr/>
                <p:nvPr/>
              </p:nvSpPr>
              <p:spPr>
                <a:xfrm>
                  <a:off x="5862137" y="1745743"/>
                  <a:ext cx="11178" cy="10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70" y="0"/>
                      </a:moveTo>
                      <a:cubicBezTo>
                        <a:pt x="61" y="0"/>
                        <a:pt x="52" y="2"/>
                        <a:pt x="45" y="6"/>
                      </a:cubicBezTo>
                      <a:lnTo>
                        <a:pt x="36" y="6"/>
                      </a:lnTo>
                      <a:cubicBezTo>
                        <a:pt x="0" y="24"/>
                        <a:pt x="0" y="86"/>
                        <a:pt x="45" y="95"/>
                      </a:cubicBezTo>
                      <a:cubicBezTo>
                        <a:pt x="54" y="104"/>
                        <a:pt x="63" y="113"/>
                        <a:pt x="72" y="131"/>
                      </a:cubicBezTo>
                      <a:cubicBezTo>
                        <a:pt x="77" y="135"/>
                        <a:pt x="85" y="137"/>
                        <a:pt x="92" y="137"/>
                      </a:cubicBezTo>
                      <a:cubicBezTo>
                        <a:pt x="119" y="137"/>
                        <a:pt x="150" y="114"/>
                        <a:pt x="143" y="86"/>
                      </a:cubicBezTo>
                      <a:cubicBezTo>
                        <a:pt x="134" y="69"/>
                        <a:pt x="116" y="33"/>
                        <a:pt x="98" y="15"/>
                      </a:cubicBezTo>
                      <a:cubicBezTo>
                        <a:pt x="93" y="5"/>
                        <a:pt x="82" y="0"/>
                        <a:pt x="7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1" name="Google Shape;5201;p220"/>
                <p:cNvSpPr/>
                <p:nvPr/>
              </p:nvSpPr>
              <p:spPr>
                <a:xfrm>
                  <a:off x="5937252" y="1734192"/>
                  <a:ext cx="20493" cy="108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5" h="145" extrusionOk="0">
                      <a:moveTo>
                        <a:pt x="54" y="1"/>
                      </a:moveTo>
                      <a:cubicBezTo>
                        <a:pt x="0" y="9"/>
                        <a:pt x="9" y="90"/>
                        <a:pt x="63" y="90"/>
                      </a:cubicBezTo>
                      <a:cubicBezTo>
                        <a:pt x="72" y="85"/>
                        <a:pt x="78" y="83"/>
                        <a:pt x="84" y="83"/>
                      </a:cubicBezTo>
                      <a:cubicBezTo>
                        <a:pt x="89" y="83"/>
                        <a:pt x="94" y="85"/>
                        <a:pt x="98" y="90"/>
                      </a:cubicBezTo>
                      <a:cubicBezTo>
                        <a:pt x="134" y="116"/>
                        <a:pt x="170" y="143"/>
                        <a:pt x="214" y="143"/>
                      </a:cubicBezTo>
                      <a:cubicBezTo>
                        <a:pt x="217" y="144"/>
                        <a:pt x="219" y="144"/>
                        <a:pt x="222" y="144"/>
                      </a:cubicBezTo>
                      <a:cubicBezTo>
                        <a:pt x="247" y="144"/>
                        <a:pt x="274" y="105"/>
                        <a:pt x="250" y="81"/>
                      </a:cubicBezTo>
                      <a:cubicBezTo>
                        <a:pt x="196" y="27"/>
                        <a:pt x="134" y="1"/>
                        <a:pt x="5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2" name="Google Shape;5202;p220"/>
                <p:cNvSpPr/>
                <p:nvPr/>
              </p:nvSpPr>
              <p:spPr>
                <a:xfrm>
                  <a:off x="6213795" y="1460929"/>
                  <a:ext cx="124374" cy="1497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9" h="2009" extrusionOk="0">
                      <a:moveTo>
                        <a:pt x="1035" y="1"/>
                      </a:moveTo>
                      <a:cubicBezTo>
                        <a:pt x="857" y="144"/>
                        <a:pt x="625" y="188"/>
                        <a:pt x="420" y="278"/>
                      </a:cubicBezTo>
                      <a:cubicBezTo>
                        <a:pt x="268" y="349"/>
                        <a:pt x="125" y="447"/>
                        <a:pt x="0" y="563"/>
                      </a:cubicBezTo>
                      <a:cubicBezTo>
                        <a:pt x="54" y="634"/>
                        <a:pt x="116" y="750"/>
                        <a:pt x="143" y="822"/>
                      </a:cubicBezTo>
                      <a:cubicBezTo>
                        <a:pt x="277" y="1196"/>
                        <a:pt x="366" y="1607"/>
                        <a:pt x="402" y="2008"/>
                      </a:cubicBezTo>
                      <a:cubicBezTo>
                        <a:pt x="803" y="1785"/>
                        <a:pt x="1285" y="1589"/>
                        <a:pt x="1669" y="1330"/>
                      </a:cubicBezTo>
                      <a:cubicBezTo>
                        <a:pt x="1597" y="1205"/>
                        <a:pt x="1651" y="1045"/>
                        <a:pt x="1597" y="911"/>
                      </a:cubicBezTo>
                      <a:cubicBezTo>
                        <a:pt x="1579" y="857"/>
                        <a:pt x="1535" y="813"/>
                        <a:pt x="1508" y="768"/>
                      </a:cubicBezTo>
                      <a:cubicBezTo>
                        <a:pt x="1330" y="527"/>
                        <a:pt x="1267" y="197"/>
                        <a:pt x="103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3" name="Google Shape;5203;p220"/>
                <p:cNvSpPr/>
                <p:nvPr/>
              </p:nvSpPr>
              <p:spPr>
                <a:xfrm>
                  <a:off x="6282278" y="1487831"/>
                  <a:ext cx="9390" cy="12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" h="162" extrusionOk="0">
                      <a:moveTo>
                        <a:pt x="56" y="0"/>
                      </a:moveTo>
                      <a:cubicBezTo>
                        <a:pt x="34" y="0"/>
                        <a:pt x="10" y="13"/>
                        <a:pt x="0" y="41"/>
                      </a:cubicBezTo>
                      <a:cubicBezTo>
                        <a:pt x="0" y="68"/>
                        <a:pt x="0" y="95"/>
                        <a:pt x="0" y="122"/>
                      </a:cubicBezTo>
                      <a:cubicBezTo>
                        <a:pt x="6" y="146"/>
                        <a:pt x="24" y="161"/>
                        <a:pt x="46" y="161"/>
                      </a:cubicBezTo>
                      <a:cubicBezTo>
                        <a:pt x="57" y="161"/>
                        <a:pt x="69" y="157"/>
                        <a:pt x="81" y="148"/>
                      </a:cubicBezTo>
                      <a:cubicBezTo>
                        <a:pt x="116" y="122"/>
                        <a:pt x="125" y="68"/>
                        <a:pt x="98" y="33"/>
                      </a:cubicBezTo>
                      <a:cubicBezTo>
                        <a:pt x="94" y="11"/>
                        <a:pt x="76" y="0"/>
                        <a:pt x="56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4" name="Google Shape;5204;p220"/>
                <p:cNvSpPr/>
                <p:nvPr/>
              </p:nvSpPr>
              <p:spPr>
                <a:xfrm>
                  <a:off x="6267002" y="1524792"/>
                  <a:ext cx="8719" cy="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7" h="127" extrusionOk="0">
                      <a:moveTo>
                        <a:pt x="45" y="0"/>
                      </a:moveTo>
                      <a:cubicBezTo>
                        <a:pt x="36" y="0"/>
                        <a:pt x="27" y="9"/>
                        <a:pt x="18" y="9"/>
                      </a:cubicBezTo>
                      <a:cubicBezTo>
                        <a:pt x="9" y="18"/>
                        <a:pt x="0" y="45"/>
                        <a:pt x="0" y="54"/>
                      </a:cubicBezTo>
                      <a:cubicBezTo>
                        <a:pt x="8" y="86"/>
                        <a:pt x="24" y="126"/>
                        <a:pt x="60" y="126"/>
                      </a:cubicBezTo>
                      <a:cubicBezTo>
                        <a:pt x="64" y="126"/>
                        <a:pt x="68" y="126"/>
                        <a:pt x="71" y="125"/>
                      </a:cubicBezTo>
                      <a:cubicBezTo>
                        <a:pt x="116" y="116"/>
                        <a:pt x="107" y="63"/>
                        <a:pt x="89" y="27"/>
                      </a:cubicBezTo>
                      <a:cubicBezTo>
                        <a:pt x="89" y="18"/>
                        <a:pt x="71" y="0"/>
                        <a:pt x="54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5" name="Google Shape;5205;p220"/>
                <p:cNvSpPr/>
                <p:nvPr/>
              </p:nvSpPr>
              <p:spPr>
                <a:xfrm>
                  <a:off x="6293531" y="1558773"/>
                  <a:ext cx="16096" cy="111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6" h="150" extrusionOk="0">
                      <a:moveTo>
                        <a:pt x="83" y="0"/>
                      </a:moveTo>
                      <a:cubicBezTo>
                        <a:pt x="51" y="0"/>
                        <a:pt x="22" y="13"/>
                        <a:pt x="10" y="44"/>
                      </a:cubicBezTo>
                      <a:cubicBezTo>
                        <a:pt x="1" y="71"/>
                        <a:pt x="19" y="89"/>
                        <a:pt x="37" y="98"/>
                      </a:cubicBezTo>
                      <a:cubicBezTo>
                        <a:pt x="48" y="98"/>
                        <a:pt x="60" y="94"/>
                        <a:pt x="72" y="94"/>
                      </a:cubicBezTo>
                      <a:cubicBezTo>
                        <a:pt x="78" y="94"/>
                        <a:pt x="84" y="95"/>
                        <a:pt x="90" y="98"/>
                      </a:cubicBezTo>
                      <a:cubicBezTo>
                        <a:pt x="117" y="106"/>
                        <a:pt x="117" y="115"/>
                        <a:pt x="126" y="133"/>
                      </a:cubicBezTo>
                      <a:cubicBezTo>
                        <a:pt x="137" y="145"/>
                        <a:pt x="151" y="150"/>
                        <a:pt x="164" y="150"/>
                      </a:cubicBezTo>
                      <a:cubicBezTo>
                        <a:pt x="190" y="150"/>
                        <a:pt x="215" y="128"/>
                        <a:pt x="215" y="98"/>
                      </a:cubicBezTo>
                      <a:cubicBezTo>
                        <a:pt x="215" y="45"/>
                        <a:pt x="143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6" name="Google Shape;5206;p220"/>
                <p:cNvSpPr/>
                <p:nvPr/>
              </p:nvSpPr>
              <p:spPr>
                <a:xfrm>
                  <a:off x="6245689" y="1497518"/>
                  <a:ext cx="8048" cy="109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" h="147" extrusionOk="0">
                      <a:moveTo>
                        <a:pt x="54" y="1"/>
                      </a:moveTo>
                      <a:cubicBezTo>
                        <a:pt x="45" y="1"/>
                        <a:pt x="36" y="1"/>
                        <a:pt x="27" y="10"/>
                      </a:cubicBezTo>
                      <a:cubicBezTo>
                        <a:pt x="1" y="18"/>
                        <a:pt x="1" y="45"/>
                        <a:pt x="1" y="72"/>
                      </a:cubicBezTo>
                      <a:cubicBezTo>
                        <a:pt x="1" y="72"/>
                        <a:pt x="1" y="81"/>
                        <a:pt x="1" y="81"/>
                      </a:cubicBezTo>
                      <a:cubicBezTo>
                        <a:pt x="1" y="99"/>
                        <a:pt x="10" y="117"/>
                        <a:pt x="18" y="126"/>
                      </a:cubicBezTo>
                      <a:cubicBezTo>
                        <a:pt x="27" y="140"/>
                        <a:pt x="40" y="146"/>
                        <a:pt x="52" y="146"/>
                      </a:cubicBezTo>
                      <a:cubicBezTo>
                        <a:pt x="79" y="146"/>
                        <a:pt x="108" y="120"/>
                        <a:pt x="108" y="90"/>
                      </a:cubicBezTo>
                      <a:cubicBezTo>
                        <a:pt x="99" y="63"/>
                        <a:pt x="90" y="10"/>
                        <a:pt x="54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7" name="Google Shape;5207;p220"/>
                <p:cNvSpPr/>
                <p:nvPr/>
              </p:nvSpPr>
              <p:spPr>
                <a:xfrm>
                  <a:off x="6299343" y="1529860"/>
                  <a:ext cx="9166" cy="64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3" h="87" extrusionOk="0">
                      <a:moveTo>
                        <a:pt x="62" y="1"/>
                      </a:moveTo>
                      <a:cubicBezTo>
                        <a:pt x="57" y="1"/>
                        <a:pt x="53" y="2"/>
                        <a:pt x="48" y="4"/>
                      </a:cubicBezTo>
                      <a:cubicBezTo>
                        <a:pt x="0" y="28"/>
                        <a:pt x="23" y="87"/>
                        <a:pt x="60" y="87"/>
                      </a:cubicBezTo>
                      <a:cubicBezTo>
                        <a:pt x="65" y="87"/>
                        <a:pt x="70" y="86"/>
                        <a:pt x="75" y="84"/>
                      </a:cubicBezTo>
                      <a:cubicBezTo>
                        <a:pt x="122" y="60"/>
                        <a:pt x="99" y="1"/>
                        <a:pt x="62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8" name="Google Shape;5208;p220"/>
                <p:cNvSpPr/>
                <p:nvPr/>
              </p:nvSpPr>
              <p:spPr>
                <a:xfrm>
                  <a:off x="6281607" y="1543870"/>
                  <a:ext cx="10060" cy="10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5" h="142" extrusionOk="0">
                      <a:moveTo>
                        <a:pt x="57" y="1"/>
                      </a:moveTo>
                      <a:cubicBezTo>
                        <a:pt x="34" y="1"/>
                        <a:pt x="9" y="18"/>
                        <a:pt x="9" y="48"/>
                      </a:cubicBezTo>
                      <a:lnTo>
                        <a:pt x="9" y="57"/>
                      </a:lnTo>
                      <a:cubicBezTo>
                        <a:pt x="0" y="66"/>
                        <a:pt x="0" y="74"/>
                        <a:pt x="0" y="83"/>
                      </a:cubicBezTo>
                      <a:cubicBezTo>
                        <a:pt x="0" y="83"/>
                        <a:pt x="0" y="92"/>
                        <a:pt x="0" y="101"/>
                      </a:cubicBezTo>
                      <a:cubicBezTo>
                        <a:pt x="5" y="128"/>
                        <a:pt x="25" y="141"/>
                        <a:pt x="45" y="141"/>
                      </a:cubicBezTo>
                      <a:cubicBezTo>
                        <a:pt x="65" y="141"/>
                        <a:pt x="85" y="128"/>
                        <a:pt x="90" y="101"/>
                      </a:cubicBezTo>
                      <a:cubicBezTo>
                        <a:pt x="116" y="92"/>
                        <a:pt x="134" y="66"/>
                        <a:pt x="116" y="39"/>
                      </a:cubicBezTo>
                      <a:cubicBezTo>
                        <a:pt x="98" y="21"/>
                        <a:pt x="90" y="12"/>
                        <a:pt x="72" y="3"/>
                      </a:cubicBezTo>
                      <a:cubicBezTo>
                        <a:pt x="67" y="2"/>
                        <a:pt x="62" y="1"/>
                        <a:pt x="57" y="1"/>
                      </a:cubicBezTo>
                      <a:close/>
                    </a:path>
                  </a:pathLst>
                </a:custGeom>
                <a:solidFill>
                  <a:srgbClr val="552600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9" name="Google Shape;5209;p220"/>
                <p:cNvSpPr/>
                <p:nvPr/>
              </p:nvSpPr>
              <p:spPr>
                <a:xfrm>
                  <a:off x="5466587" y="1483583"/>
                  <a:ext cx="805114" cy="4667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04" h="6264" extrusionOk="0">
                      <a:moveTo>
                        <a:pt x="10161" y="0"/>
                      </a:moveTo>
                      <a:cubicBezTo>
                        <a:pt x="8868" y="1098"/>
                        <a:pt x="7021" y="1954"/>
                        <a:pt x="5406" y="2632"/>
                      </a:cubicBezTo>
                      <a:cubicBezTo>
                        <a:pt x="3658" y="3372"/>
                        <a:pt x="1856" y="4024"/>
                        <a:pt x="0" y="4639"/>
                      </a:cubicBezTo>
                      <a:cubicBezTo>
                        <a:pt x="63" y="5210"/>
                        <a:pt x="196" y="5808"/>
                        <a:pt x="642" y="6263"/>
                      </a:cubicBezTo>
                      <a:cubicBezTo>
                        <a:pt x="643" y="6263"/>
                        <a:pt x="644" y="6263"/>
                        <a:pt x="645" y="6263"/>
                      </a:cubicBezTo>
                      <a:cubicBezTo>
                        <a:pt x="744" y="6263"/>
                        <a:pt x="3214" y="5283"/>
                        <a:pt x="6049" y="4077"/>
                      </a:cubicBezTo>
                      <a:cubicBezTo>
                        <a:pt x="8422" y="3069"/>
                        <a:pt x="8752" y="2766"/>
                        <a:pt x="9189" y="2507"/>
                      </a:cubicBezTo>
                      <a:cubicBezTo>
                        <a:pt x="9965" y="2043"/>
                        <a:pt x="10375" y="1865"/>
                        <a:pt x="10804" y="1499"/>
                      </a:cubicBezTo>
                      <a:cubicBezTo>
                        <a:pt x="10759" y="1481"/>
                        <a:pt x="10759" y="1401"/>
                        <a:pt x="10750" y="1347"/>
                      </a:cubicBezTo>
                      <a:cubicBezTo>
                        <a:pt x="10741" y="1294"/>
                        <a:pt x="10741" y="1231"/>
                        <a:pt x="10714" y="1187"/>
                      </a:cubicBezTo>
                      <a:cubicBezTo>
                        <a:pt x="10688" y="1124"/>
                        <a:pt x="10616" y="1089"/>
                        <a:pt x="10580" y="1026"/>
                      </a:cubicBezTo>
                      <a:cubicBezTo>
                        <a:pt x="10527" y="946"/>
                        <a:pt x="10536" y="839"/>
                        <a:pt x="10500" y="750"/>
                      </a:cubicBezTo>
                      <a:cubicBezTo>
                        <a:pt x="10465" y="643"/>
                        <a:pt x="10384" y="562"/>
                        <a:pt x="10313" y="473"/>
                      </a:cubicBezTo>
                      <a:cubicBezTo>
                        <a:pt x="10241" y="393"/>
                        <a:pt x="10179" y="286"/>
                        <a:pt x="10188" y="179"/>
                      </a:cubicBezTo>
                      <a:cubicBezTo>
                        <a:pt x="10197" y="116"/>
                        <a:pt x="10197" y="54"/>
                        <a:pt x="1016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0" name="Google Shape;5210;p220"/>
                <p:cNvSpPr/>
                <p:nvPr/>
              </p:nvSpPr>
              <p:spPr>
                <a:xfrm>
                  <a:off x="5932558" y="1569355"/>
                  <a:ext cx="324535" cy="1947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55" h="2613" extrusionOk="0">
                      <a:moveTo>
                        <a:pt x="4292" y="0"/>
                      </a:moveTo>
                      <a:cubicBezTo>
                        <a:pt x="4051" y="473"/>
                        <a:pt x="3302" y="901"/>
                        <a:pt x="2909" y="1097"/>
                      </a:cubicBezTo>
                      <a:cubicBezTo>
                        <a:pt x="2659" y="1213"/>
                        <a:pt x="2517" y="1472"/>
                        <a:pt x="2267" y="1561"/>
                      </a:cubicBezTo>
                      <a:cubicBezTo>
                        <a:pt x="1981" y="1659"/>
                        <a:pt x="1687" y="1731"/>
                        <a:pt x="1410" y="1838"/>
                      </a:cubicBezTo>
                      <a:cubicBezTo>
                        <a:pt x="1143" y="1936"/>
                        <a:pt x="884" y="2061"/>
                        <a:pt x="634" y="2204"/>
                      </a:cubicBezTo>
                      <a:cubicBezTo>
                        <a:pt x="438" y="2320"/>
                        <a:pt x="152" y="2427"/>
                        <a:pt x="1" y="2596"/>
                      </a:cubicBezTo>
                      <a:cubicBezTo>
                        <a:pt x="23" y="2608"/>
                        <a:pt x="48" y="2613"/>
                        <a:pt x="76" y="2613"/>
                      </a:cubicBezTo>
                      <a:cubicBezTo>
                        <a:pt x="218" y="2613"/>
                        <a:pt x="423" y="2480"/>
                        <a:pt x="527" y="2436"/>
                      </a:cubicBezTo>
                      <a:cubicBezTo>
                        <a:pt x="714" y="2364"/>
                        <a:pt x="902" y="2248"/>
                        <a:pt x="1098" y="2204"/>
                      </a:cubicBezTo>
                      <a:cubicBezTo>
                        <a:pt x="1544" y="2105"/>
                        <a:pt x="1375" y="2159"/>
                        <a:pt x="1446" y="2123"/>
                      </a:cubicBezTo>
                      <a:cubicBezTo>
                        <a:pt x="1660" y="2025"/>
                        <a:pt x="1990" y="1838"/>
                        <a:pt x="2186" y="1704"/>
                      </a:cubicBezTo>
                      <a:cubicBezTo>
                        <a:pt x="2365" y="1579"/>
                        <a:pt x="2409" y="1517"/>
                        <a:pt x="2588" y="1401"/>
                      </a:cubicBezTo>
                      <a:cubicBezTo>
                        <a:pt x="2873" y="1204"/>
                        <a:pt x="3203" y="1080"/>
                        <a:pt x="3507" y="919"/>
                      </a:cubicBezTo>
                      <a:cubicBezTo>
                        <a:pt x="3703" y="812"/>
                        <a:pt x="3890" y="696"/>
                        <a:pt x="4069" y="562"/>
                      </a:cubicBezTo>
                      <a:cubicBezTo>
                        <a:pt x="4158" y="509"/>
                        <a:pt x="4238" y="437"/>
                        <a:pt x="4292" y="339"/>
                      </a:cubicBezTo>
                      <a:cubicBezTo>
                        <a:pt x="4345" y="241"/>
                        <a:pt x="4354" y="107"/>
                        <a:pt x="4292" y="0"/>
                      </a:cubicBezTo>
                      <a:close/>
                    </a:path>
                  </a:pathLst>
                </a:custGeom>
                <a:solidFill>
                  <a:srgbClr val="B0B0B0">
                    <a:alpha val="38690"/>
                  </a:srgbClr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1" name="Google Shape;5211;p220"/>
                <p:cNvSpPr/>
                <p:nvPr/>
              </p:nvSpPr>
              <p:spPr>
                <a:xfrm>
                  <a:off x="5466587" y="1679719"/>
                  <a:ext cx="450771" cy="2706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49" h="3632" extrusionOk="0">
                      <a:moveTo>
                        <a:pt x="5406" y="0"/>
                      </a:moveTo>
                      <a:cubicBezTo>
                        <a:pt x="3658" y="740"/>
                        <a:pt x="1856" y="1392"/>
                        <a:pt x="0" y="2007"/>
                      </a:cubicBezTo>
                      <a:cubicBezTo>
                        <a:pt x="63" y="2578"/>
                        <a:pt x="196" y="3176"/>
                        <a:pt x="642" y="3631"/>
                      </a:cubicBezTo>
                      <a:cubicBezTo>
                        <a:pt x="643" y="3631"/>
                        <a:pt x="644" y="3631"/>
                        <a:pt x="645" y="3631"/>
                      </a:cubicBezTo>
                      <a:cubicBezTo>
                        <a:pt x="744" y="3631"/>
                        <a:pt x="3214" y="2651"/>
                        <a:pt x="6049" y="1454"/>
                      </a:cubicBezTo>
                      <a:cubicBezTo>
                        <a:pt x="5995" y="669"/>
                        <a:pt x="5415" y="0"/>
                        <a:pt x="541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2" name="Google Shape;5212;p220"/>
                <p:cNvSpPr/>
                <p:nvPr/>
              </p:nvSpPr>
              <p:spPr>
                <a:xfrm>
                  <a:off x="5473890" y="1839861"/>
                  <a:ext cx="45904" cy="101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6" h="1357" extrusionOk="0">
                      <a:moveTo>
                        <a:pt x="72" y="1"/>
                      </a:moveTo>
                      <a:lnTo>
                        <a:pt x="0" y="46"/>
                      </a:lnTo>
                      <a:cubicBezTo>
                        <a:pt x="0" y="54"/>
                        <a:pt x="357" y="563"/>
                        <a:pt x="446" y="813"/>
                      </a:cubicBezTo>
                      <a:cubicBezTo>
                        <a:pt x="527" y="1063"/>
                        <a:pt x="500" y="1348"/>
                        <a:pt x="500" y="1348"/>
                      </a:cubicBezTo>
                      <a:lnTo>
                        <a:pt x="580" y="1357"/>
                      </a:lnTo>
                      <a:cubicBezTo>
                        <a:pt x="580" y="1348"/>
                        <a:pt x="616" y="1054"/>
                        <a:pt x="518" y="786"/>
                      </a:cubicBezTo>
                      <a:cubicBezTo>
                        <a:pt x="428" y="518"/>
                        <a:pt x="81" y="19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3" name="Google Shape;5213;p220"/>
                <p:cNvSpPr/>
                <p:nvPr/>
              </p:nvSpPr>
              <p:spPr>
                <a:xfrm>
                  <a:off x="6114087" y="1571293"/>
                  <a:ext cx="29957" cy="273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2" h="367" extrusionOk="0">
                      <a:moveTo>
                        <a:pt x="54" y="1"/>
                      </a:moveTo>
                      <a:lnTo>
                        <a:pt x="0" y="63"/>
                      </a:lnTo>
                      <a:cubicBezTo>
                        <a:pt x="125" y="153"/>
                        <a:pt x="241" y="260"/>
                        <a:pt x="348" y="367"/>
                      </a:cubicBezTo>
                      <a:lnTo>
                        <a:pt x="402" y="304"/>
                      </a:lnTo>
                      <a:cubicBezTo>
                        <a:pt x="295" y="197"/>
                        <a:pt x="170" y="90"/>
                        <a:pt x="5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4" name="Google Shape;5214;p220"/>
                <p:cNvSpPr/>
                <p:nvPr/>
              </p:nvSpPr>
              <p:spPr>
                <a:xfrm>
                  <a:off x="6101419" y="1580608"/>
                  <a:ext cx="30032" cy="539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3" h="724" extrusionOk="0">
                      <a:moveTo>
                        <a:pt x="72" y="1"/>
                      </a:moveTo>
                      <a:lnTo>
                        <a:pt x="1" y="36"/>
                      </a:lnTo>
                      <a:cubicBezTo>
                        <a:pt x="117" y="259"/>
                        <a:pt x="233" y="483"/>
                        <a:pt x="322" y="723"/>
                      </a:cubicBezTo>
                      <a:lnTo>
                        <a:pt x="402" y="697"/>
                      </a:lnTo>
                      <a:cubicBezTo>
                        <a:pt x="304" y="456"/>
                        <a:pt x="197" y="215"/>
                        <a:pt x="7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5" name="Google Shape;5215;p220"/>
                <p:cNvSpPr/>
                <p:nvPr/>
              </p:nvSpPr>
              <p:spPr>
                <a:xfrm>
                  <a:off x="6060880" y="1666380"/>
                  <a:ext cx="25337" cy="552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0" h="742" extrusionOk="0">
                      <a:moveTo>
                        <a:pt x="259" y="1"/>
                      </a:moveTo>
                      <a:cubicBezTo>
                        <a:pt x="206" y="259"/>
                        <a:pt x="125" y="491"/>
                        <a:pt x="1" y="696"/>
                      </a:cubicBezTo>
                      <a:lnTo>
                        <a:pt x="72" y="741"/>
                      </a:lnTo>
                      <a:cubicBezTo>
                        <a:pt x="197" y="527"/>
                        <a:pt x="286" y="286"/>
                        <a:pt x="340" y="18"/>
                      </a:cubicBezTo>
                      <a:lnTo>
                        <a:pt x="259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6" name="Google Shape;5216;p220"/>
                <p:cNvSpPr/>
                <p:nvPr/>
              </p:nvSpPr>
              <p:spPr>
                <a:xfrm>
                  <a:off x="5867428" y="1677707"/>
                  <a:ext cx="32640" cy="505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" h="679" extrusionOk="0">
                      <a:moveTo>
                        <a:pt x="72" y="0"/>
                      </a:moveTo>
                      <a:lnTo>
                        <a:pt x="1" y="54"/>
                      </a:lnTo>
                      <a:cubicBezTo>
                        <a:pt x="161" y="232"/>
                        <a:pt x="277" y="455"/>
                        <a:pt x="357" y="678"/>
                      </a:cubicBezTo>
                      <a:lnTo>
                        <a:pt x="438" y="651"/>
                      </a:lnTo>
                      <a:cubicBezTo>
                        <a:pt x="357" y="420"/>
                        <a:pt x="224" y="188"/>
                        <a:pt x="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7" name="Google Shape;5217;p220"/>
                <p:cNvSpPr/>
                <p:nvPr/>
              </p:nvSpPr>
              <p:spPr>
                <a:xfrm>
                  <a:off x="5525085" y="1779947"/>
                  <a:ext cx="383629" cy="1477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48" h="1983" extrusionOk="0">
                      <a:moveTo>
                        <a:pt x="5009" y="0"/>
                      </a:moveTo>
                      <a:cubicBezTo>
                        <a:pt x="4848" y="0"/>
                        <a:pt x="4698" y="75"/>
                        <a:pt x="4559" y="145"/>
                      </a:cubicBezTo>
                      <a:cubicBezTo>
                        <a:pt x="3702" y="573"/>
                        <a:pt x="2801" y="912"/>
                        <a:pt x="1847" y="1082"/>
                      </a:cubicBezTo>
                      <a:cubicBezTo>
                        <a:pt x="1731" y="1099"/>
                        <a:pt x="1624" y="1117"/>
                        <a:pt x="1517" y="1162"/>
                      </a:cubicBezTo>
                      <a:cubicBezTo>
                        <a:pt x="1374" y="1215"/>
                        <a:pt x="1240" y="1305"/>
                        <a:pt x="1106" y="1385"/>
                      </a:cubicBezTo>
                      <a:cubicBezTo>
                        <a:pt x="973" y="1456"/>
                        <a:pt x="0" y="1581"/>
                        <a:pt x="143" y="1947"/>
                      </a:cubicBezTo>
                      <a:cubicBezTo>
                        <a:pt x="153" y="1972"/>
                        <a:pt x="184" y="1982"/>
                        <a:pt x="230" y="1982"/>
                      </a:cubicBezTo>
                      <a:cubicBezTo>
                        <a:pt x="485" y="1982"/>
                        <a:pt x="1201" y="1661"/>
                        <a:pt x="1329" y="1608"/>
                      </a:cubicBezTo>
                      <a:cubicBezTo>
                        <a:pt x="1454" y="1563"/>
                        <a:pt x="1579" y="1519"/>
                        <a:pt x="1704" y="1465"/>
                      </a:cubicBezTo>
                      <a:cubicBezTo>
                        <a:pt x="2025" y="1349"/>
                        <a:pt x="2337" y="1233"/>
                        <a:pt x="2650" y="1108"/>
                      </a:cubicBezTo>
                      <a:cubicBezTo>
                        <a:pt x="3497" y="778"/>
                        <a:pt x="4327" y="412"/>
                        <a:pt x="5148" y="20"/>
                      </a:cubicBezTo>
                      <a:cubicBezTo>
                        <a:pt x="5101" y="6"/>
                        <a:pt x="5054" y="0"/>
                        <a:pt x="5009" y="0"/>
                      </a:cubicBezTo>
                      <a:close/>
                    </a:path>
                  </a:pathLst>
                </a:custGeom>
                <a:solidFill>
                  <a:srgbClr val="3D1D03">
                    <a:alpha val="32139"/>
                  </a:srgbClr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8" name="Google Shape;5218;p220"/>
                <p:cNvSpPr/>
                <p:nvPr/>
              </p:nvSpPr>
              <p:spPr>
                <a:xfrm>
                  <a:off x="5802745" y="1723983"/>
                  <a:ext cx="14531" cy="84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14" extrusionOk="0">
                      <a:moveTo>
                        <a:pt x="136" y="1"/>
                      </a:moveTo>
                      <a:cubicBezTo>
                        <a:pt x="131" y="1"/>
                        <a:pt x="125" y="2"/>
                        <a:pt x="119" y="4"/>
                      </a:cubicBezTo>
                      <a:lnTo>
                        <a:pt x="48" y="39"/>
                      </a:lnTo>
                      <a:cubicBezTo>
                        <a:pt x="0" y="55"/>
                        <a:pt x="23" y="114"/>
                        <a:pt x="60" y="114"/>
                      </a:cubicBezTo>
                      <a:cubicBezTo>
                        <a:pt x="65" y="114"/>
                        <a:pt x="70" y="113"/>
                        <a:pt x="75" y="111"/>
                      </a:cubicBezTo>
                      <a:lnTo>
                        <a:pt x="155" y="75"/>
                      </a:lnTo>
                      <a:cubicBezTo>
                        <a:pt x="195" y="59"/>
                        <a:pt x="178" y="1"/>
                        <a:pt x="136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9" name="Google Shape;5219;p220"/>
                <p:cNvSpPr/>
                <p:nvPr/>
              </p:nvSpPr>
              <p:spPr>
                <a:xfrm>
                  <a:off x="5796932" y="1751854"/>
                  <a:ext cx="12072" cy="83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" h="112" extrusionOk="0">
                      <a:moveTo>
                        <a:pt x="122" y="1"/>
                      </a:moveTo>
                      <a:cubicBezTo>
                        <a:pt x="118" y="1"/>
                        <a:pt x="113" y="2"/>
                        <a:pt x="108" y="4"/>
                      </a:cubicBezTo>
                      <a:lnTo>
                        <a:pt x="90" y="4"/>
                      </a:lnTo>
                      <a:cubicBezTo>
                        <a:pt x="90" y="4"/>
                        <a:pt x="81" y="4"/>
                        <a:pt x="81" y="13"/>
                      </a:cubicBezTo>
                      <a:lnTo>
                        <a:pt x="45" y="22"/>
                      </a:lnTo>
                      <a:cubicBezTo>
                        <a:pt x="1" y="40"/>
                        <a:pt x="19" y="94"/>
                        <a:pt x="45" y="103"/>
                      </a:cubicBezTo>
                      <a:cubicBezTo>
                        <a:pt x="54" y="111"/>
                        <a:pt x="72" y="111"/>
                        <a:pt x="81" y="111"/>
                      </a:cubicBezTo>
                      <a:cubicBezTo>
                        <a:pt x="117" y="111"/>
                        <a:pt x="135" y="85"/>
                        <a:pt x="153" y="58"/>
                      </a:cubicBezTo>
                      <a:cubicBezTo>
                        <a:pt x="161" y="40"/>
                        <a:pt x="153" y="22"/>
                        <a:pt x="144" y="13"/>
                      </a:cubicBezTo>
                      <a:cubicBezTo>
                        <a:pt x="137" y="7"/>
                        <a:pt x="131" y="1"/>
                        <a:pt x="122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0" name="Google Shape;5220;p220"/>
                <p:cNvSpPr/>
                <p:nvPr/>
              </p:nvSpPr>
              <p:spPr>
                <a:xfrm>
                  <a:off x="5749239" y="1754462"/>
                  <a:ext cx="9911" cy="8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" h="109" extrusionOk="0">
                      <a:moveTo>
                        <a:pt x="42" y="0"/>
                      </a:moveTo>
                      <a:cubicBezTo>
                        <a:pt x="17" y="0"/>
                        <a:pt x="0" y="28"/>
                        <a:pt x="7" y="50"/>
                      </a:cubicBezTo>
                      <a:cubicBezTo>
                        <a:pt x="7" y="50"/>
                        <a:pt x="7" y="50"/>
                        <a:pt x="7" y="59"/>
                      </a:cubicBezTo>
                      <a:cubicBezTo>
                        <a:pt x="0" y="80"/>
                        <a:pt x="17" y="108"/>
                        <a:pt x="42" y="108"/>
                      </a:cubicBezTo>
                      <a:cubicBezTo>
                        <a:pt x="48" y="108"/>
                        <a:pt x="54" y="107"/>
                        <a:pt x="61" y="103"/>
                      </a:cubicBezTo>
                      <a:cubicBezTo>
                        <a:pt x="70" y="94"/>
                        <a:pt x="79" y="85"/>
                        <a:pt x="97" y="85"/>
                      </a:cubicBezTo>
                      <a:cubicBezTo>
                        <a:pt x="132" y="68"/>
                        <a:pt x="123" y="14"/>
                        <a:pt x="79" y="5"/>
                      </a:cubicBezTo>
                      <a:lnTo>
                        <a:pt x="61" y="5"/>
                      </a:lnTo>
                      <a:cubicBezTo>
                        <a:pt x="54" y="2"/>
                        <a:pt x="48" y="0"/>
                        <a:pt x="42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1" name="Google Shape;5221;p220"/>
                <p:cNvSpPr/>
                <p:nvPr/>
              </p:nvSpPr>
              <p:spPr>
                <a:xfrm>
                  <a:off x="5777706" y="1752152"/>
                  <a:ext cx="7825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5" h="103" extrusionOk="0">
                      <a:moveTo>
                        <a:pt x="58" y="1"/>
                      </a:moveTo>
                      <a:cubicBezTo>
                        <a:pt x="47" y="1"/>
                        <a:pt x="35" y="4"/>
                        <a:pt x="27" y="9"/>
                      </a:cubicBezTo>
                      <a:cubicBezTo>
                        <a:pt x="18" y="18"/>
                        <a:pt x="18" y="18"/>
                        <a:pt x="9" y="27"/>
                      </a:cubicBezTo>
                      <a:cubicBezTo>
                        <a:pt x="0" y="36"/>
                        <a:pt x="0" y="54"/>
                        <a:pt x="0" y="63"/>
                      </a:cubicBezTo>
                      <a:cubicBezTo>
                        <a:pt x="0" y="72"/>
                        <a:pt x="0" y="81"/>
                        <a:pt x="9" y="81"/>
                      </a:cubicBezTo>
                      <a:cubicBezTo>
                        <a:pt x="20" y="95"/>
                        <a:pt x="36" y="102"/>
                        <a:pt x="52" y="102"/>
                      </a:cubicBezTo>
                      <a:cubicBezTo>
                        <a:pt x="76" y="102"/>
                        <a:pt x="98" y="86"/>
                        <a:pt x="98" y="54"/>
                      </a:cubicBezTo>
                      <a:cubicBezTo>
                        <a:pt x="98" y="54"/>
                        <a:pt x="98" y="45"/>
                        <a:pt x="98" y="45"/>
                      </a:cubicBezTo>
                      <a:cubicBezTo>
                        <a:pt x="104" y="15"/>
                        <a:pt x="81" y="1"/>
                        <a:pt x="5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2" name="Google Shape;5222;p220"/>
                <p:cNvSpPr/>
                <p:nvPr/>
              </p:nvSpPr>
              <p:spPr>
                <a:xfrm>
                  <a:off x="5739775" y="1779426"/>
                  <a:ext cx="12743" cy="88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1" h="119" extrusionOk="0">
                      <a:moveTo>
                        <a:pt x="45" y="0"/>
                      </a:moveTo>
                      <a:cubicBezTo>
                        <a:pt x="10" y="0"/>
                        <a:pt x="1" y="36"/>
                        <a:pt x="10" y="63"/>
                      </a:cubicBezTo>
                      <a:cubicBezTo>
                        <a:pt x="1" y="80"/>
                        <a:pt x="10" y="107"/>
                        <a:pt x="36" y="116"/>
                      </a:cubicBezTo>
                      <a:cubicBezTo>
                        <a:pt x="43" y="118"/>
                        <a:pt x="49" y="119"/>
                        <a:pt x="55" y="119"/>
                      </a:cubicBezTo>
                      <a:cubicBezTo>
                        <a:pt x="82" y="119"/>
                        <a:pt x="102" y="104"/>
                        <a:pt x="117" y="89"/>
                      </a:cubicBezTo>
                      <a:cubicBezTo>
                        <a:pt x="126" y="80"/>
                        <a:pt x="126" y="80"/>
                        <a:pt x="134" y="80"/>
                      </a:cubicBezTo>
                      <a:cubicBezTo>
                        <a:pt x="170" y="63"/>
                        <a:pt x="170" y="0"/>
                        <a:pt x="12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3" name="Google Shape;5223;p220"/>
                <p:cNvSpPr/>
                <p:nvPr/>
              </p:nvSpPr>
              <p:spPr>
                <a:xfrm>
                  <a:off x="5702963" y="1774060"/>
                  <a:ext cx="17363" cy="894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3" h="120" extrusionOk="0">
                      <a:moveTo>
                        <a:pt x="163" y="0"/>
                      </a:moveTo>
                      <a:cubicBezTo>
                        <a:pt x="161" y="0"/>
                        <a:pt x="158" y="0"/>
                        <a:pt x="156" y="1"/>
                      </a:cubicBezTo>
                      <a:cubicBezTo>
                        <a:pt x="120" y="19"/>
                        <a:pt x="84" y="28"/>
                        <a:pt x="49" y="36"/>
                      </a:cubicBezTo>
                      <a:cubicBezTo>
                        <a:pt x="0" y="53"/>
                        <a:pt x="25" y="119"/>
                        <a:pt x="69" y="119"/>
                      </a:cubicBezTo>
                      <a:cubicBezTo>
                        <a:pt x="74" y="119"/>
                        <a:pt x="79" y="119"/>
                        <a:pt x="84" y="117"/>
                      </a:cubicBezTo>
                      <a:lnTo>
                        <a:pt x="182" y="81"/>
                      </a:lnTo>
                      <a:cubicBezTo>
                        <a:pt x="233" y="64"/>
                        <a:pt x="204" y="0"/>
                        <a:pt x="16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4" name="Google Shape;5224;p220"/>
                <p:cNvSpPr/>
                <p:nvPr/>
              </p:nvSpPr>
              <p:spPr>
                <a:xfrm>
                  <a:off x="5668013" y="1769217"/>
                  <a:ext cx="11998" cy="115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55" extrusionOk="0">
                      <a:moveTo>
                        <a:pt x="118" y="1"/>
                      </a:moveTo>
                      <a:cubicBezTo>
                        <a:pt x="107" y="1"/>
                        <a:pt x="97" y="5"/>
                        <a:pt x="89" y="12"/>
                      </a:cubicBezTo>
                      <a:cubicBezTo>
                        <a:pt x="54" y="30"/>
                        <a:pt x="36" y="57"/>
                        <a:pt x="18" y="93"/>
                      </a:cubicBezTo>
                      <a:cubicBezTo>
                        <a:pt x="0" y="128"/>
                        <a:pt x="27" y="155"/>
                        <a:pt x="63" y="155"/>
                      </a:cubicBezTo>
                      <a:cubicBezTo>
                        <a:pt x="89" y="146"/>
                        <a:pt x="116" y="137"/>
                        <a:pt x="134" y="110"/>
                      </a:cubicBezTo>
                      <a:cubicBezTo>
                        <a:pt x="143" y="101"/>
                        <a:pt x="143" y="93"/>
                        <a:pt x="143" y="84"/>
                      </a:cubicBezTo>
                      <a:cubicBezTo>
                        <a:pt x="152" y="75"/>
                        <a:pt x="161" y="48"/>
                        <a:pt x="152" y="30"/>
                      </a:cubicBezTo>
                      <a:cubicBezTo>
                        <a:pt x="147" y="9"/>
                        <a:pt x="132" y="1"/>
                        <a:pt x="11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5" name="Google Shape;5225;p220"/>
                <p:cNvSpPr/>
                <p:nvPr/>
              </p:nvSpPr>
              <p:spPr>
                <a:xfrm>
                  <a:off x="5656463" y="1795149"/>
                  <a:ext cx="13190" cy="79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7" h="107" extrusionOk="0">
                      <a:moveTo>
                        <a:pt x="116" y="0"/>
                      </a:moveTo>
                      <a:cubicBezTo>
                        <a:pt x="111" y="0"/>
                        <a:pt x="107" y="1"/>
                        <a:pt x="102" y="3"/>
                      </a:cubicBezTo>
                      <a:lnTo>
                        <a:pt x="39" y="30"/>
                      </a:lnTo>
                      <a:cubicBezTo>
                        <a:pt x="1" y="45"/>
                        <a:pt x="15" y="107"/>
                        <a:pt x="54" y="107"/>
                      </a:cubicBezTo>
                      <a:cubicBezTo>
                        <a:pt x="60" y="107"/>
                        <a:pt x="67" y="105"/>
                        <a:pt x="75" y="101"/>
                      </a:cubicBezTo>
                      <a:lnTo>
                        <a:pt x="128" y="84"/>
                      </a:lnTo>
                      <a:cubicBezTo>
                        <a:pt x="176" y="60"/>
                        <a:pt x="153" y="0"/>
                        <a:pt x="116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6" name="Google Shape;5226;p220"/>
                <p:cNvSpPr/>
                <p:nvPr/>
              </p:nvSpPr>
              <p:spPr>
                <a:xfrm>
                  <a:off x="5689326" y="1806625"/>
                  <a:ext cx="12519" cy="819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" h="110" extrusionOk="0">
                      <a:moveTo>
                        <a:pt x="123" y="0"/>
                      </a:moveTo>
                      <a:cubicBezTo>
                        <a:pt x="121" y="0"/>
                        <a:pt x="118" y="0"/>
                        <a:pt x="116" y="1"/>
                      </a:cubicBezTo>
                      <a:cubicBezTo>
                        <a:pt x="107" y="1"/>
                        <a:pt x="98" y="10"/>
                        <a:pt x="89" y="10"/>
                      </a:cubicBezTo>
                      <a:cubicBezTo>
                        <a:pt x="84" y="8"/>
                        <a:pt x="79" y="8"/>
                        <a:pt x="74" y="8"/>
                      </a:cubicBezTo>
                      <a:cubicBezTo>
                        <a:pt x="50" y="8"/>
                        <a:pt x="23" y="25"/>
                        <a:pt x="9" y="54"/>
                      </a:cubicBezTo>
                      <a:cubicBezTo>
                        <a:pt x="1" y="78"/>
                        <a:pt x="28" y="109"/>
                        <a:pt x="53" y="109"/>
                      </a:cubicBezTo>
                      <a:cubicBezTo>
                        <a:pt x="56" y="109"/>
                        <a:pt x="59" y="109"/>
                        <a:pt x="62" y="108"/>
                      </a:cubicBezTo>
                      <a:cubicBezTo>
                        <a:pt x="80" y="99"/>
                        <a:pt x="89" y="99"/>
                        <a:pt x="98" y="90"/>
                      </a:cubicBezTo>
                      <a:cubicBezTo>
                        <a:pt x="100" y="93"/>
                        <a:pt x="104" y="94"/>
                        <a:pt x="107" y="94"/>
                      </a:cubicBezTo>
                      <a:cubicBezTo>
                        <a:pt x="116" y="94"/>
                        <a:pt x="127" y="88"/>
                        <a:pt x="133" y="81"/>
                      </a:cubicBezTo>
                      <a:cubicBezTo>
                        <a:pt x="167" y="64"/>
                        <a:pt x="161" y="0"/>
                        <a:pt x="123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7" name="Google Shape;5227;p220"/>
                <p:cNvSpPr/>
                <p:nvPr/>
              </p:nvSpPr>
              <p:spPr>
                <a:xfrm>
                  <a:off x="5605491" y="1793585"/>
                  <a:ext cx="11923" cy="92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" h="124" extrusionOk="0">
                      <a:moveTo>
                        <a:pt x="75" y="1"/>
                      </a:moveTo>
                      <a:cubicBezTo>
                        <a:pt x="35" y="1"/>
                        <a:pt x="1" y="28"/>
                        <a:pt x="1" y="78"/>
                      </a:cubicBezTo>
                      <a:cubicBezTo>
                        <a:pt x="1" y="94"/>
                        <a:pt x="15" y="124"/>
                        <a:pt x="37" y="124"/>
                      </a:cubicBezTo>
                      <a:cubicBezTo>
                        <a:pt x="40" y="124"/>
                        <a:pt x="42" y="123"/>
                        <a:pt x="45" y="122"/>
                      </a:cubicBezTo>
                      <a:cubicBezTo>
                        <a:pt x="63" y="113"/>
                        <a:pt x="81" y="105"/>
                        <a:pt x="99" y="96"/>
                      </a:cubicBezTo>
                      <a:cubicBezTo>
                        <a:pt x="103" y="97"/>
                        <a:pt x="108" y="98"/>
                        <a:pt x="113" y="98"/>
                      </a:cubicBezTo>
                      <a:cubicBezTo>
                        <a:pt x="136" y="98"/>
                        <a:pt x="160" y="81"/>
                        <a:pt x="152" y="51"/>
                      </a:cubicBezTo>
                      <a:cubicBezTo>
                        <a:pt x="152" y="24"/>
                        <a:pt x="126" y="6"/>
                        <a:pt x="108" y="6"/>
                      </a:cubicBezTo>
                      <a:cubicBezTo>
                        <a:pt x="97" y="3"/>
                        <a:pt x="86" y="1"/>
                        <a:pt x="7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8" name="Google Shape;5228;p220"/>
                <p:cNvSpPr/>
                <p:nvPr/>
              </p:nvSpPr>
              <p:spPr>
                <a:xfrm>
                  <a:off x="5631424" y="1798577"/>
                  <a:ext cx="10582" cy="8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" h="109" extrusionOk="0">
                      <a:moveTo>
                        <a:pt x="98" y="1"/>
                      </a:moveTo>
                      <a:cubicBezTo>
                        <a:pt x="95" y="1"/>
                        <a:pt x="93" y="1"/>
                        <a:pt x="90" y="2"/>
                      </a:cubicBezTo>
                      <a:cubicBezTo>
                        <a:pt x="81" y="2"/>
                        <a:pt x="81" y="11"/>
                        <a:pt x="72" y="11"/>
                      </a:cubicBezTo>
                      <a:lnTo>
                        <a:pt x="63" y="11"/>
                      </a:lnTo>
                      <a:cubicBezTo>
                        <a:pt x="54" y="20"/>
                        <a:pt x="36" y="29"/>
                        <a:pt x="27" y="38"/>
                      </a:cubicBezTo>
                      <a:cubicBezTo>
                        <a:pt x="1" y="64"/>
                        <a:pt x="18" y="109"/>
                        <a:pt x="54" y="109"/>
                      </a:cubicBezTo>
                      <a:cubicBezTo>
                        <a:pt x="81" y="109"/>
                        <a:pt x="99" y="100"/>
                        <a:pt x="117" y="73"/>
                      </a:cubicBezTo>
                      <a:cubicBezTo>
                        <a:pt x="142" y="57"/>
                        <a:pt x="135" y="1"/>
                        <a:pt x="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9" name="Google Shape;5229;p220"/>
                <p:cNvSpPr/>
                <p:nvPr/>
              </p:nvSpPr>
              <p:spPr>
                <a:xfrm>
                  <a:off x="5643422" y="1818325"/>
                  <a:ext cx="11998" cy="83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" h="112" extrusionOk="0">
                      <a:moveTo>
                        <a:pt x="105" y="1"/>
                      </a:moveTo>
                      <a:cubicBezTo>
                        <a:pt x="100" y="1"/>
                        <a:pt x="94" y="2"/>
                        <a:pt x="89" y="4"/>
                      </a:cubicBezTo>
                      <a:cubicBezTo>
                        <a:pt x="71" y="4"/>
                        <a:pt x="71" y="13"/>
                        <a:pt x="63" y="22"/>
                      </a:cubicBezTo>
                      <a:cubicBezTo>
                        <a:pt x="54" y="22"/>
                        <a:pt x="36" y="31"/>
                        <a:pt x="45" y="31"/>
                      </a:cubicBezTo>
                      <a:cubicBezTo>
                        <a:pt x="0" y="49"/>
                        <a:pt x="27" y="112"/>
                        <a:pt x="71" y="112"/>
                      </a:cubicBezTo>
                      <a:cubicBezTo>
                        <a:pt x="89" y="112"/>
                        <a:pt x="107" y="103"/>
                        <a:pt x="125" y="94"/>
                      </a:cubicBezTo>
                      <a:cubicBezTo>
                        <a:pt x="143" y="76"/>
                        <a:pt x="161" y="49"/>
                        <a:pt x="143" y="22"/>
                      </a:cubicBezTo>
                      <a:cubicBezTo>
                        <a:pt x="136" y="9"/>
                        <a:pt x="120" y="1"/>
                        <a:pt x="105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0" name="Google Shape;5230;p220"/>
                <p:cNvSpPr/>
                <p:nvPr/>
              </p:nvSpPr>
              <p:spPr>
                <a:xfrm>
                  <a:off x="5571138" y="1827714"/>
                  <a:ext cx="17512" cy="112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5" h="151" extrusionOk="0">
                      <a:moveTo>
                        <a:pt x="198" y="1"/>
                      </a:moveTo>
                      <a:cubicBezTo>
                        <a:pt x="194" y="1"/>
                        <a:pt x="190" y="1"/>
                        <a:pt x="185" y="3"/>
                      </a:cubicBezTo>
                      <a:lnTo>
                        <a:pt x="140" y="3"/>
                      </a:lnTo>
                      <a:cubicBezTo>
                        <a:pt x="105" y="3"/>
                        <a:pt x="78" y="12"/>
                        <a:pt x="51" y="39"/>
                      </a:cubicBezTo>
                      <a:cubicBezTo>
                        <a:pt x="51" y="48"/>
                        <a:pt x="51" y="48"/>
                        <a:pt x="51" y="57"/>
                      </a:cubicBezTo>
                      <a:lnTo>
                        <a:pt x="42" y="57"/>
                      </a:lnTo>
                      <a:cubicBezTo>
                        <a:pt x="1" y="82"/>
                        <a:pt x="21" y="138"/>
                        <a:pt x="61" y="138"/>
                      </a:cubicBezTo>
                      <a:cubicBezTo>
                        <a:pt x="63" y="138"/>
                        <a:pt x="66" y="138"/>
                        <a:pt x="69" y="137"/>
                      </a:cubicBezTo>
                      <a:cubicBezTo>
                        <a:pt x="80" y="146"/>
                        <a:pt x="94" y="150"/>
                        <a:pt x="108" y="150"/>
                      </a:cubicBezTo>
                      <a:cubicBezTo>
                        <a:pt x="149" y="150"/>
                        <a:pt x="196" y="115"/>
                        <a:pt x="203" y="75"/>
                      </a:cubicBezTo>
                      <a:cubicBezTo>
                        <a:pt x="235" y="59"/>
                        <a:pt x="231" y="1"/>
                        <a:pt x="198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1" name="Google Shape;5231;p220"/>
                <p:cNvSpPr/>
                <p:nvPr/>
              </p:nvSpPr>
              <p:spPr>
                <a:xfrm>
                  <a:off x="5612645" y="1817729"/>
                  <a:ext cx="14531" cy="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" h="127" extrusionOk="0">
                      <a:moveTo>
                        <a:pt x="133" y="1"/>
                      </a:moveTo>
                      <a:cubicBezTo>
                        <a:pt x="128" y="1"/>
                        <a:pt x="124" y="2"/>
                        <a:pt x="119" y="4"/>
                      </a:cubicBezTo>
                      <a:lnTo>
                        <a:pt x="110" y="4"/>
                      </a:lnTo>
                      <a:cubicBezTo>
                        <a:pt x="101" y="4"/>
                        <a:pt x="92" y="12"/>
                        <a:pt x="83" y="12"/>
                      </a:cubicBezTo>
                      <a:lnTo>
                        <a:pt x="74" y="21"/>
                      </a:lnTo>
                      <a:cubicBezTo>
                        <a:pt x="56" y="30"/>
                        <a:pt x="38" y="39"/>
                        <a:pt x="30" y="57"/>
                      </a:cubicBezTo>
                      <a:cubicBezTo>
                        <a:pt x="1" y="86"/>
                        <a:pt x="24" y="127"/>
                        <a:pt x="58" y="127"/>
                      </a:cubicBezTo>
                      <a:cubicBezTo>
                        <a:pt x="66" y="127"/>
                        <a:pt x="75" y="125"/>
                        <a:pt x="83" y="120"/>
                      </a:cubicBezTo>
                      <a:lnTo>
                        <a:pt x="110" y="93"/>
                      </a:lnTo>
                      <a:cubicBezTo>
                        <a:pt x="128" y="84"/>
                        <a:pt x="137" y="84"/>
                        <a:pt x="154" y="75"/>
                      </a:cubicBezTo>
                      <a:cubicBezTo>
                        <a:pt x="194" y="59"/>
                        <a:pt x="170" y="1"/>
                        <a:pt x="133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2" name="Google Shape;5232;p220"/>
                <p:cNvSpPr/>
                <p:nvPr/>
              </p:nvSpPr>
              <p:spPr>
                <a:xfrm>
                  <a:off x="5539690" y="1814003"/>
                  <a:ext cx="13339" cy="87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9" h="117" extrusionOk="0">
                      <a:moveTo>
                        <a:pt x="125" y="0"/>
                      </a:moveTo>
                      <a:cubicBezTo>
                        <a:pt x="81" y="0"/>
                        <a:pt x="45" y="18"/>
                        <a:pt x="18" y="54"/>
                      </a:cubicBezTo>
                      <a:cubicBezTo>
                        <a:pt x="0" y="71"/>
                        <a:pt x="18" y="116"/>
                        <a:pt x="45" y="116"/>
                      </a:cubicBezTo>
                      <a:cubicBezTo>
                        <a:pt x="99" y="116"/>
                        <a:pt x="134" y="107"/>
                        <a:pt x="161" y="71"/>
                      </a:cubicBezTo>
                      <a:cubicBezTo>
                        <a:pt x="170" y="54"/>
                        <a:pt x="179" y="45"/>
                        <a:pt x="170" y="27"/>
                      </a:cubicBezTo>
                      <a:cubicBezTo>
                        <a:pt x="161" y="9"/>
                        <a:pt x="152" y="0"/>
                        <a:pt x="125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3" name="Google Shape;5233;p220"/>
                <p:cNvSpPr/>
                <p:nvPr/>
              </p:nvSpPr>
              <p:spPr>
                <a:xfrm>
                  <a:off x="5844997" y="1743731"/>
                  <a:ext cx="11178" cy="102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0" h="137" extrusionOk="0">
                      <a:moveTo>
                        <a:pt x="80" y="0"/>
                      </a:moveTo>
                      <a:cubicBezTo>
                        <a:pt x="68" y="0"/>
                        <a:pt x="57" y="5"/>
                        <a:pt x="52" y="15"/>
                      </a:cubicBezTo>
                      <a:cubicBezTo>
                        <a:pt x="34" y="33"/>
                        <a:pt x="16" y="69"/>
                        <a:pt x="7" y="87"/>
                      </a:cubicBezTo>
                      <a:cubicBezTo>
                        <a:pt x="0" y="114"/>
                        <a:pt x="31" y="137"/>
                        <a:pt x="54" y="137"/>
                      </a:cubicBezTo>
                      <a:cubicBezTo>
                        <a:pt x="60" y="137"/>
                        <a:pt x="66" y="135"/>
                        <a:pt x="70" y="131"/>
                      </a:cubicBezTo>
                      <a:cubicBezTo>
                        <a:pt x="87" y="113"/>
                        <a:pt x="96" y="104"/>
                        <a:pt x="105" y="96"/>
                      </a:cubicBezTo>
                      <a:cubicBezTo>
                        <a:pt x="150" y="87"/>
                        <a:pt x="150" y="24"/>
                        <a:pt x="114" y="6"/>
                      </a:cubicBezTo>
                      <a:lnTo>
                        <a:pt x="105" y="6"/>
                      </a:lnTo>
                      <a:cubicBezTo>
                        <a:pt x="98" y="3"/>
                        <a:pt x="89" y="0"/>
                        <a:pt x="80" y="0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4" name="Google Shape;5234;p220"/>
                <p:cNvSpPr/>
                <p:nvPr/>
              </p:nvSpPr>
              <p:spPr>
                <a:xfrm>
                  <a:off x="5760417" y="1732702"/>
                  <a:ext cx="20642" cy="108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7" h="146" extrusionOk="0">
                      <a:moveTo>
                        <a:pt x="194" y="1"/>
                      </a:moveTo>
                      <a:cubicBezTo>
                        <a:pt x="127" y="1"/>
                        <a:pt x="74" y="27"/>
                        <a:pt x="27" y="74"/>
                      </a:cubicBezTo>
                      <a:cubicBezTo>
                        <a:pt x="0" y="101"/>
                        <a:pt x="36" y="145"/>
                        <a:pt x="63" y="145"/>
                      </a:cubicBezTo>
                      <a:cubicBezTo>
                        <a:pt x="107" y="136"/>
                        <a:pt x="143" y="119"/>
                        <a:pt x="179" y="83"/>
                      </a:cubicBezTo>
                      <a:lnTo>
                        <a:pt x="214" y="83"/>
                      </a:lnTo>
                      <a:cubicBezTo>
                        <a:pt x="259" y="83"/>
                        <a:pt x="277" y="3"/>
                        <a:pt x="223" y="3"/>
                      </a:cubicBezTo>
                      <a:cubicBezTo>
                        <a:pt x="213" y="2"/>
                        <a:pt x="203" y="1"/>
                        <a:pt x="194" y="1"/>
                      </a:cubicBezTo>
                      <a:close/>
                    </a:path>
                  </a:pathLst>
                </a:custGeom>
                <a:solidFill>
                  <a:srgbClr val="FBB068"/>
                </a:solidFill>
                <a:ln>
                  <a:noFill/>
                </a:ln>
              </p:spPr>
              <p:txBody>
                <a:bodyPr spcFirstLastPara="1" wrap="square" lIns="150950" tIns="150950" rIns="150950" bIns="150950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0438B8A4-D09E-35BA-53D8-6A1A976253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897"/>
    </mc:Choice>
    <mc:Fallback>
      <p:transition spd="slow" advTm="152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0" name="Google Shape;5240;p221"/>
          <p:cNvSpPr txBox="1">
            <a:spLocks noGrp="1"/>
          </p:cNvSpPr>
          <p:nvPr>
            <p:ph type="title"/>
          </p:nvPr>
        </p:nvSpPr>
        <p:spPr>
          <a:xfrm>
            <a:off x="2337300" y="-176750"/>
            <a:ext cx="11479800" cy="20880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MODEL</a:t>
            </a:r>
            <a:br>
              <a:rPr lang="en-US" dirty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dirty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 PRECEDE-PROCEED MODEL </a:t>
            </a:r>
            <a:endParaRPr dirty="0">
              <a:solidFill>
                <a:schemeClr val="accen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41" name="Google Shape;5241;p221"/>
          <p:cNvSpPr txBox="1"/>
          <p:nvPr/>
        </p:nvSpPr>
        <p:spPr>
          <a:xfrm>
            <a:off x="844900" y="4605800"/>
            <a:ext cx="3929400" cy="8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600" b="1" dirty="0">
                <a:solidFill>
                  <a:schemeClr val="accent1"/>
                </a:solidFill>
              </a:rPr>
              <a:t>Phase 1: Social Assessment</a:t>
            </a:r>
            <a:endParaRPr sz="2600" b="1" dirty="0">
              <a:solidFill>
                <a:schemeClr val="accent1"/>
              </a:solidFill>
            </a:endParaRPr>
          </a:p>
        </p:txBody>
      </p:sp>
      <p:sp>
        <p:nvSpPr>
          <p:cNvPr id="5242" name="Google Shape;5242;p221"/>
          <p:cNvSpPr txBox="1"/>
          <p:nvPr/>
        </p:nvSpPr>
        <p:spPr>
          <a:xfrm>
            <a:off x="249350" y="5015300"/>
            <a:ext cx="4328400" cy="20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5842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High smoking rates among rural adolescents (14–19)</a:t>
            </a:r>
            <a:endParaRPr sz="2600" dirty="0">
              <a:solidFill>
                <a:schemeClr val="dk1"/>
              </a:solidFill>
            </a:endParaRPr>
          </a:p>
          <a:p>
            <a:pPr marL="914400" lvl="0" indent="-584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Peer pressure &amp; social norms</a:t>
            </a:r>
            <a:endParaRPr sz="26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2600" dirty="0">
              <a:solidFill>
                <a:schemeClr val="dk1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600" dirty="0">
              <a:solidFill>
                <a:schemeClr val="dk1"/>
              </a:solidFill>
            </a:endParaRPr>
          </a:p>
        </p:txBody>
      </p:sp>
      <p:sp>
        <p:nvSpPr>
          <p:cNvPr id="5243" name="Google Shape;5243;p221"/>
          <p:cNvSpPr txBox="1"/>
          <p:nvPr/>
        </p:nvSpPr>
        <p:spPr>
          <a:xfrm>
            <a:off x="4385200" y="4453400"/>
            <a:ext cx="4708200" cy="81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600" b="1">
                <a:solidFill>
                  <a:schemeClr val="accent1"/>
                </a:solidFill>
              </a:rPr>
              <a:t>Phase 2: Epidemiological Assessment</a:t>
            </a:r>
            <a:endParaRPr sz="2600" b="1">
              <a:solidFill>
                <a:schemeClr val="accent1"/>
              </a:solidFill>
            </a:endParaRPr>
          </a:p>
        </p:txBody>
      </p:sp>
      <p:sp>
        <p:nvSpPr>
          <p:cNvPr id="5244" name="Google Shape;5244;p221"/>
          <p:cNvSpPr txBox="1"/>
          <p:nvPr/>
        </p:nvSpPr>
        <p:spPr>
          <a:xfrm>
            <a:off x="4238100" y="5076700"/>
            <a:ext cx="4549800" cy="20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274320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2600" dirty="0">
              <a:solidFill>
                <a:schemeClr val="dk1"/>
              </a:solidFill>
            </a:endParaRPr>
          </a:p>
          <a:p>
            <a:pPr marL="914400" marR="0" lvl="0" indent="-5842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0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Smoking → long-term health risks (lung </a:t>
            </a:r>
            <a:r>
              <a:rPr lang="en-US" sz="2600" dirty="0" err="1">
                <a:solidFill>
                  <a:schemeClr val="dk1"/>
                </a:solidFill>
              </a:rPr>
              <a:t>disease,cancer</a:t>
            </a:r>
            <a:r>
              <a:rPr lang="en-US" sz="2600" dirty="0">
                <a:solidFill>
                  <a:schemeClr val="dk1"/>
                </a:solidFill>
              </a:rPr>
              <a:t>)</a:t>
            </a:r>
            <a:endParaRPr sz="2600" dirty="0">
              <a:solidFill>
                <a:schemeClr val="dk1"/>
              </a:solidFill>
            </a:endParaRPr>
          </a:p>
          <a:p>
            <a:pPr marL="914400" lvl="0" indent="0" algn="l" rtl="0">
              <a:spcBef>
                <a:spcPts val="2400"/>
              </a:spcBef>
              <a:spcAft>
                <a:spcPts val="0"/>
              </a:spcAft>
              <a:buNone/>
            </a:pPr>
            <a:endParaRPr sz="3200" dirty="0">
              <a:solidFill>
                <a:schemeClr val="dk1"/>
              </a:solidFill>
              <a:latin typeface="Arimo"/>
              <a:ea typeface="Arimo"/>
              <a:cs typeface="Arimo"/>
              <a:sym typeface="Arimo"/>
            </a:endParaRPr>
          </a:p>
        </p:txBody>
      </p:sp>
      <p:sp>
        <p:nvSpPr>
          <p:cNvPr id="5245" name="Google Shape;5245;p221"/>
          <p:cNvSpPr txBox="1"/>
          <p:nvPr/>
        </p:nvSpPr>
        <p:spPr>
          <a:xfrm>
            <a:off x="8497300" y="4148600"/>
            <a:ext cx="4971000" cy="12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600" b="1" dirty="0">
                <a:solidFill>
                  <a:schemeClr val="accent1"/>
                </a:solidFill>
              </a:rPr>
              <a:t>Phase 3: </a:t>
            </a:r>
            <a:r>
              <a:rPr lang="en-US" sz="2600" b="1" dirty="0" err="1">
                <a:solidFill>
                  <a:schemeClr val="accent1"/>
                </a:solidFill>
              </a:rPr>
              <a:t>Behavioural</a:t>
            </a:r>
            <a:r>
              <a:rPr lang="en-US" sz="2600" b="1" dirty="0">
                <a:solidFill>
                  <a:schemeClr val="accent1"/>
                </a:solidFill>
              </a:rPr>
              <a:t> &amp; Environmental Assessment</a:t>
            </a:r>
            <a:endParaRPr sz="2600" b="1" dirty="0">
              <a:solidFill>
                <a:schemeClr val="accent1"/>
              </a:solidFill>
            </a:endParaRPr>
          </a:p>
        </p:txBody>
      </p:sp>
      <p:sp>
        <p:nvSpPr>
          <p:cNvPr id="5246" name="Google Shape;5246;p221"/>
          <p:cNvSpPr txBox="1"/>
          <p:nvPr/>
        </p:nvSpPr>
        <p:spPr>
          <a:xfrm>
            <a:off x="8448050" y="5436900"/>
            <a:ext cx="4549800" cy="20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6223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Risk </a:t>
            </a:r>
            <a:r>
              <a:rPr lang="en-US" sz="2600" dirty="0" err="1">
                <a:solidFill>
                  <a:schemeClr val="dk1"/>
                </a:solidFill>
              </a:rPr>
              <a:t>behaviours</a:t>
            </a:r>
            <a:r>
              <a:rPr lang="en-US" sz="2600" dirty="0">
                <a:solidFill>
                  <a:schemeClr val="dk1"/>
                </a:solidFill>
              </a:rPr>
              <a:t>: experimentation, peer influence</a:t>
            </a:r>
            <a:br>
              <a:rPr lang="en-US" sz="2600" dirty="0">
                <a:solidFill>
                  <a:schemeClr val="dk1"/>
                </a:solidFill>
              </a:rPr>
            </a:br>
            <a:endParaRPr sz="2600" dirty="0">
              <a:solidFill>
                <a:schemeClr val="dk1"/>
              </a:solidFill>
            </a:endParaRPr>
          </a:p>
          <a:p>
            <a:pPr marL="914400" lvl="0" indent="-6223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Environmental factors: lack of awareness, rural isolation</a:t>
            </a:r>
            <a:endParaRPr sz="2600" dirty="0">
              <a:solidFill>
                <a:schemeClr val="dk1"/>
              </a:solidFill>
            </a:endParaRPr>
          </a:p>
        </p:txBody>
      </p:sp>
      <p:sp>
        <p:nvSpPr>
          <p:cNvPr id="5247" name="Google Shape;5247;p221"/>
          <p:cNvSpPr txBox="1"/>
          <p:nvPr/>
        </p:nvSpPr>
        <p:spPr>
          <a:xfrm>
            <a:off x="4168450" y="1950050"/>
            <a:ext cx="8611200" cy="74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4000" b="1" u="sng" dirty="0">
                <a:solidFill>
                  <a:schemeClr val="dk1"/>
                </a:solidFill>
              </a:rPr>
              <a:t>Application of PRECEDE Phases</a:t>
            </a:r>
            <a:endParaRPr sz="4000" b="1" u="sng" dirty="0">
              <a:solidFill>
                <a:schemeClr val="dk1"/>
              </a:solidFill>
            </a:endParaRPr>
          </a:p>
        </p:txBody>
      </p:sp>
      <p:sp>
        <p:nvSpPr>
          <p:cNvPr id="5248" name="Google Shape;5248;p221"/>
          <p:cNvSpPr/>
          <p:nvPr/>
        </p:nvSpPr>
        <p:spPr>
          <a:xfrm>
            <a:off x="1730050" y="2820096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9" name="Google Shape;5249;p221"/>
          <p:cNvSpPr/>
          <p:nvPr/>
        </p:nvSpPr>
        <p:spPr>
          <a:xfrm>
            <a:off x="5296000" y="2820096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50" name="Google Shape;5250;p221"/>
          <p:cNvSpPr/>
          <p:nvPr/>
        </p:nvSpPr>
        <p:spPr>
          <a:xfrm>
            <a:off x="9805300" y="2820096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51" name="Google Shape;5251;p221"/>
          <p:cNvGrpSpPr/>
          <p:nvPr/>
        </p:nvGrpSpPr>
        <p:grpSpPr>
          <a:xfrm>
            <a:off x="6095604" y="3034109"/>
            <a:ext cx="700558" cy="852973"/>
            <a:chOff x="4691556" y="2760897"/>
            <a:chExt cx="390980" cy="476042"/>
          </a:xfrm>
        </p:grpSpPr>
        <p:sp>
          <p:nvSpPr>
            <p:cNvPr id="5252" name="Google Shape;5252;p221"/>
            <p:cNvSpPr/>
            <p:nvPr/>
          </p:nvSpPr>
          <p:spPr>
            <a:xfrm>
              <a:off x="4691556" y="2760897"/>
              <a:ext cx="307250" cy="476042"/>
            </a:xfrm>
            <a:custGeom>
              <a:avLst/>
              <a:gdLst/>
              <a:ahLst/>
              <a:cxnLst/>
              <a:rect l="l" t="t" r="r" b="b"/>
              <a:pathLst>
                <a:path w="6219" h="9636" extrusionOk="0">
                  <a:moveTo>
                    <a:pt x="3748" y="1"/>
                  </a:moveTo>
                  <a:lnTo>
                    <a:pt x="3516" y="152"/>
                  </a:lnTo>
                  <a:cubicBezTo>
                    <a:pt x="643" y="2062"/>
                    <a:pt x="1" y="3997"/>
                    <a:pt x="1" y="5398"/>
                  </a:cubicBezTo>
                  <a:cubicBezTo>
                    <a:pt x="10" y="7789"/>
                    <a:pt x="2017" y="9635"/>
                    <a:pt x="3632" y="9635"/>
                  </a:cubicBezTo>
                  <a:cubicBezTo>
                    <a:pt x="4408" y="9635"/>
                    <a:pt x="5095" y="9029"/>
                    <a:pt x="5086" y="8190"/>
                  </a:cubicBezTo>
                  <a:cubicBezTo>
                    <a:pt x="5086" y="7842"/>
                    <a:pt x="5246" y="7512"/>
                    <a:pt x="5541" y="7298"/>
                  </a:cubicBezTo>
                  <a:lnTo>
                    <a:pt x="5942" y="7004"/>
                  </a:lnTo>
                  <a:lnTo>
                    <a:pt x="4399" y="6388"/>
                  </a:lnTo>
                  <a:cubicBezTo>
                    <a:pt x="4247" y="6834"/>
                    <a:pt x="3953" y="7236"/>
                    <a:pt x="3551" y="7521"/>
                  </a:cubicBezTo>
                  <a:lnTo>
                    <a:pt x="3230" y="7057"/>
                  </a:lnTo>
                  <a:cubicBezTo>
                    <a:pt x="3685" y="6736"/>
                    <a:pt x="3962" y="6219"/>
                    <a:pt x="3962" y="5666"/>
                  </a:cubicBezTo>
                  <a:cubicBezTo>
                    <a:pt x="3962" y="5113"/>
                    <a:pt x="3685" y="4595"/>
                    <a:pt x="3230" y="4274"/>
                  </a:cubicBezTo>
                  <a:lnTo>
                    <a:pt x="3551" y="3810"/>
                  </a:lnTo>
                  <a:cubicBezTo>
                    <a:pt x="4104" y="4194"/>
                    <a:pt x="4452" y="4800"/>
                    <a:pt x="4506" y="5469"/>
                  </a:cubicBezTo>
                  <a:lnTo>
                    <a:pt x="5755" y="4961"/>
                  </a:lnTo>
                  <a:lnTo>
                    <a:pt x="5264" y="3971"/>
                  </a:lnTo>
                  <a:cubicBezTo>
                    <a:pt x="5790" y="3953"/>
                    <a:pt x="6219" y="3525"/>
                    <a:pt x="6219" y="2989"/>
                  </a:cubicBezTo>
                  <a:cubicBezTo>
                    <a:pt x="6219" y="2632"/>
                    <a:pt x="6022" y="2293"/>
                    <a:pt x="5701" y="2124"/>
                  </a:cubicBezTo>
                  <a:cubicBezTo>
                    <a:pt x="5193" y="1856"/>
                    <a:pt x="4881" y="1598"/>
                    <a:pt x="4666" y="1276"/>
                  </a:cubicBezTo>
                  <a:lnTo>
                    <a:pt x="374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" name="Google Shape;5253;p221"/>
            <p:cNvSpPr/>
            <p:nvPr/>
          </p:nvSpPr>
          <p:spPr>
            <a:xfrm>
              <a:off x="4942772" y="3040767"/>
              <a:ext cx="27815" cy="27814"/>
            </a:xfrm>
            <a:custGeom>
              <a:avLst/>
              <a:gdLst/>
              <a:ahLst/>
              <a:cxnLst/>
              <a:rect l="l" t="t" r="r" b="b"/>
              <a:pathLst>
                <a:path w="563" h="563" extrusionOk="0">
                  <a:moveTo>
                    <a:pt x="1" y="1"/>
                  </a:moveTo>
                  <a:lnTo>
                    <a:pt x="1" y="563"/>
                  </a:lnTo>
                  <a:lnTo>
                    <a:pt x="563" y="563"/>
                  </a:lnTo>
                  <a:lnTo>
                    <a:pt x="56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" name="Google Shape;5254;p221"/>
            <p:cNvSpPr/>
            <p:nvPr/>
          </p:nvSpPr>
          <p:spPr>
            <a:xfrm>
              <a:off x="4998747" y="3013002"/>
              <a:ext cx="27815" cy="27814"/>
            </a:xfrm>
            <a:custGeom>
              <a:avLst/>
              <a:gdLst/>
              <a:ahLst/>
              <a:cxnLst/>
              <a:rect l="l" t="t" r="r" b="b"/>
              <a:pathLst>
                <a:path w="563" h="563" extrusionOk="0">
                  <a:moveTo>
                    <a:pt x="1" y="1"/>
                  </a:moveTo>
                  <a:lnTo>
                    <a:pt x="1" y="563"/>
                  </a:lnTo>
                  <a:lnTo>
                    <a:pt x="563" y="563"/>
                  </a:lnTo>
                  <a:lnTo>
                    <a:pt x="56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" name="Google Shape;5255;p221"/>
            <p:cNvSpPr/>
            <p:nvPr/>
          </p:nvSpPr>
          <p:spPr>
            <a:xfrm>
              <a:off x="4998747" y="3068531"/>
              <a:ext cx="27815" cy="27814"/>
            </a:xfrm>
            <a:custGeom>
              <a:avLst/>
              <a:gdLst/>
              <a:ahLst/>
              <a:cxnLst/>
              <a:rect l="l" t="t" r="r" b="b"/>
              <a:pathLst>
                <a:path w="563" h="563" extrusionOk="0">
                  <a:moveTo>
                    <a:pt x="1" y="1"/>
                  </a:moveTo>
                  <a:lnTo>
                    <a:pt x="1" y="563"/>
                  </a:lnTo>
                  <a:lnTo>
                    <a:pt x="563" y="563"/>
                  </a:lnTo>
                  <a:lnTo>
                    <a:pt x="56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" name="Google Shape;5256;p221"/>
            <p:cNvSpPr/>
            <p:nvPr/>
          </p:nvSpPr>
          <p:spPr>
            <a:xfrm>
              <a:off x="5054276" y="3096296"/>
              <a:ext cx="28260" cy="28258"/>
            </a:xfrm>
            <a:custGeom>
              <a:avLst/>
              <a:gdLst/>
              <a:ahLst/>
              <a:cxnLst/>
              <a:rect l="l" t="t" r="r" b="b"/>
              <a:pathLst>
                <a:path w="572" h="572" extrusionOk="0">
                  <a:moveTo>
                    <a:pt x="1" y="1"/>
                  </a:moveTo>
                  <a:lnTo>
                    <a:pt x="1" y="572"/>
                  </a:lnTo>
                  <a:lnTo>
                    <a:pt x="572" y="572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" name="Google Shape;5257;p221"/>
            <p:cNvSpPr/>
            <p:nvPr/>
          </p:nvSpPr>
          <p:spPr>
            <a:xfrm>
              <a:off x="5054276" y="3040767"/>
              <a:ext cx="28260" cy="27814"/>
            </a:xfrm>
            <a:custGeom>
              <a:avLst/>
              <a:gdLst/>
              <a:ahLst/>
              <a:cxnLst/>
              <a:rect l="l" t="t" r="r" b="b"/>
              <a:pathLst>
                <a:path w="572" h="563" extrusionOk="0">
                  <a:moveTo>
                    <a:pt x="1" y="1"/>
                  </a:moveTo>
                  <a:lnTo>
                    <a:pt x="1" y="563"/>
                  </a:lnTo>
                  <a:lnTo>
                    <a:pt x="572" y="563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" name="Google Shape;5258;p221"/>
            <p:cNvSpPr/>
            <p:nvPr/>
          </p:nvSpPr>
          <p:spPr>
            <a:xfrm>
              <a:off x="5054276" y="2984793"/>
              <a:ext cx="28260" cy="28258"/>
            </a:xfrm>
            <a:custGeom>
              <a:avLst/>
              <a:gdLst/>
              <a:ahLst/>
              <a:cxnLst/>
              <a:rect l="l" t="t" r="r" b="b"/>
              <a:pathLst>
                <a:path w="572" h="572" extrusionOk="0">
                  <a:moveTo>
                    <a:pt x="1" y="1"/>
                  </a:moveTo>
                  <a:lnTo>
                    <a:pt x="1" y="572"/>
                  </a:lnTo>
                  <a:lnTo>
                    <a:pt x="572" y="572"/>
                  </a:lnTo>
                  <a:lnTo>
                    <a:pt x="57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59" name="Google Shape;5259;p221"/>
          <p:cNvGrpSpPr/>
          <p:nvPr/>
        </p:nvGrpSpPr>
        <p:grpSpPr>
          <a:xfrm>
            <a:off x="10420467" y="3034106"/>
            <a:ext cx="853003" cy="852981"/>
            <a:chOff x="2759386" y="3412724"/>
            <a:chExt cx="476059" cy="476047"/>
          </a:xfrm>
        </p:grpSpPr>
        <p:sp>
          <p:nvSpPr>
            <p:cNvPr id="5260" name="Google Shape;5260;p221"/>
            <p:cNvSpPr/>
            <p:nvPr/>
          </p:nvSpPr>
          <p:spPr>
            <a:xfrm>
              <a:off x="2759386" y="3412724"/>
              <a:ext cx="238083" cy="252150"/>
            </a:xfrm>
            <a:custGeom>
              <a:avLst/>
              <a:gdLst/>
              <a:ahLst/>
              <a:cxnLst/>
              <a:rect l="l" t="t" r="r" b="b"/>
              <a:pathLst>
                <a:path w="4819" h="5104" extrusionOk="0">
                  <a:moveTo>
                    <a:pt x="4818" y="1"/>
                  </a:moveTo>
                  <a:cubicBezTo>
                    <a:pt x="3284" y="1"/>
                    <a:pt x="1946" y="616"/>
                    <a:pt x="857" y="1696"/>
                  </a:cubicBezTo>
                  <a:lnTo>
                    <a:pt x="1" y="2561"/>
                  </a:lnTo>
                  <a:lnTo>
                    <a:pt x="857" y="3418"/>
                  </a:lnTo>
                  <a:cubicBezTo>
                    <a:pt x="1946" y="4506"/>
                    <a:pt x="3284" y="5104"/>
                    <a:pt x="4818" y="5104"/>
                  </a:cubicBezTo>
                  <a:cubicBezTo>
                    <a:pt x="3418" y="5104"/>
                    <a:pt x="2276" y="3944"/>
                    <a:pt x="2276" y="2561"/>
                  </a:cubicBezTo>
                  <a:cubicBezTo>
                    <a:pt x="2276" y="1161"/>
                    <a:pt x="3418" y="1"/>
                    <a:pt x="48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" name="Google Shape;5261;p221"/>
            <p:cNvSpPr/>
            <p:nvPr/>
          </p:nvSpPr>
          <p:spPr>
            <a:xfrm>
              <a:off x="2892083" y="3440489"/>
              <a:ext cx="203203" cy="196177"/>
            </a:xfrm>
            <a:custGeom>
              <a:avLst/>
              <a:gdLst/>
              <a:ahLst/>
              <a:cxnLst/>
              <a:rect l="l" t="t" r="r" b="b"/>
              <a:pathLst>
                <a:path w="4113" h="3971" extrusionOk="0">
                  <a:moveTo>
                    <a:pt x="2132" y="1"/>
                  </a:moveTo>
                  <a:cubicBezTo>
                    <a:pt x="1526" y="1"/>
                    <a:pt x="990" y="277"/>
                    <a:pt x="633" y="706"/>
                  </a:cubicBezTo>
                  <a:cubicBezTo>
                    <a:pt x="961" y="433"/>
                    <a:pt x="1382" y="249"/>
                    <a:pt x="1869" y="249"/>
                  </a:cubicBezTo>
                  <a:cubicBezTo>
                    <a:pt x="2019" y="249"/>
                    <a:pt x="2175" y="266"/>
                    <a:pt x="2337" y="304"/>
                  </a:cubicBezTo>
                  <a:cubicBezTo>
                    <a:pt x="2953" y="438"/>
                    <a:pt x="3381" y="902"/>
                    <a:pt x="3515" y="1526"/>
                  </a:cubicBezTo>
                  <a:cubicBezTo>
                    <a:pt x="3631" y="2053"/>
                    <a:pt x="3479" y="2606"/>
                    <a:pt x="3114" y="2972"/>
                  </a:cubicBezTo>
                  <a:cubicBezTo>
                    <a:pt x="2830" y="3269"/>
                    <a:pt x="2488" y="3421"/>
                    <a:pt x="2133" y="3421"/>
                  </a:cubicBezTo>
                  <a:cubicBezTo>
                    <a:pt x="2030" y="3421"/>
                    <a:pt x="1925" y="3408"/>
                    <a:pt x="1820" y="3382"/>
                  </a:cubicBezTo>
                  <a:cubicBezTo>
                    <a:pt x="1427" y="3284"/>
                    <a:pt x="1115" y="2989"/>
                    <a:pt x="1017" y="2624"/>
                  </a:cubicBezTo>
                  <a:cubicBezTo>
                    <a:pt x="919" y="2267"/>
                    <a:pt x="1044" y="1874"/>
                    <a:pt x="1347" y="1571"/>
                  </a:cubicBezTo>
                  <a:cubicBezTo>
                    <a:pt x="1529" y="1389"/>
                    <a:pt x="1778" y="1289"/>
                    <a:pt x="2027" y="1289"/>
                  </a:cubicBezTo>
                  <a:cubicBezTo>
                    <a:pt x="2144" y="1289"/>
                    <a:pt x="2262" y="1311"/>
                    <a:pt x="2373" y="1357"/>
                  </a:cubicBezTo>
                  <a:lnTo>
                    <a:pt x="2168" y="1883"/>
                  </a:lnTo>
                  <a:cubicBezTo>
                    <a:pt x="2121" y="1863"/>
                    <a:pt x="2071" y="1853"/>
                    <a:pt x="2022" y="1853"/>
                  </a:cubicBezTo>
                  <a:cubicBezTo>
                    <a:pt x="1921" y="1853"/>
                    <a:pt x="1821" y="1895"/>
                    <a:pt x="1749" y="1972"/>
                  </a:cubicBezTo>
                  <a:cubicBezTo>
                    <a:pt x="1579" y="2133"/>
                    <a:pt x="1517" y="2311"/>
                    <a:pt x="1561" y="2472"/>
                  </a:cubicBezTo>
                  <a:cubicBezTo>
                    <a:pt x="1606" y="2642"/>
                    <a:pt x="1766" y="2784"/>
                    <a:pt x="1963" y="2838"/>
                  </a:cubicBezTo>
                  <a:cubicBezTo>
                    <a:pt x="2006" y="2848"/>
                    <a:pt x="2061" y="2857"/>
                    <a:pt x="2125" y="2857"/>
                  </a:cubicBezTo>
                  <a:cubicBezTo>
                    <a:pt x="2283" y="2857"/>
                    <a:pt x="2495" y="2802"/>
                    <a:pt x="2712" y="2579"/>
                  </a:cubicBezTo>
                  <a:cubicBezTo>
                    <a:pt x="2944" y="2347"/>
                    <a:pt x="3042" y="1990"/>
                    <a:pt x="2962" y="1642"/>
                  </a:cubicBezTo>
                  <a:cubicBezTo>
                    <a:pt x="2855" y="1116"/>
                    <a:pt x="2489" y="911"/>
                    <a:pt x="2213" y="848"/>
                  </a:cubicBezTo>
                  <a:cubicBezTo>
                    <a:pt x="2099" y="824"/>
                    <a:pt x="1990" y="812"/>
                    <a:pt x="1886" y="812"/>
                  </a:cubicBezTo>
                  <a:cubicBezTo>
                    <a:pt x="1208" y="812"/>
                    <a:pt x="744" y="1303"/>
                    <a:pt x="535" y="1767"/>
                  </a:cubicBezTo>
                  <a:cubicBezTo>
                    <a:pt x="0" y="2981"/>
                    <a:pt x="981" y="3971"/>
                    <a:pt x="2132" y="3971"/>
                  </a:cubicBezTo>
                  <a:cubicBezTo>
                    <a:pt x="3221" y="3971"/>
                    <a:pt x="4113" y="3088"/>
                    <a:pt x="4113" y="1999"/>
                  </a:cubicBezTo>
                  <a:cubicBezTo>
                    <a:pt x="4113" y="911"/>
                    <a:pt x="3221" y="1"/>
                    <a:pt x="213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" name="Google Shape;5262;p221"/>
            <p:cNvSpPr/>
            <p:nvPr/>
          </p:nvSpPr>
          <p:spPr>
            <a:xfrm>
              <a:off x="2997412" y="3412724"/>
              <a:ext cx="238033" cy="252150"/>
            </a:xfrm>
            <a:custGeom>
              <a:avLst/>
              <a:gdLst/>
              <a:ahLst/>
              <a:cxnLst/>
              <a:rect l="l" t="t" r="r" b="b"/>
              <a:pathLst>
                <a:path w="4818" h="5104" extrusionOk="0">
                  <a:moveTo>
                    <a:pt x="0" y="1"/>
                  </a:moveTo>
                  <a:cubicBezTo>
                    <a:pt x="1401" y="1"/>
                    <a:pt x="2543" y="1161"/>
                    <a:pt x="2543" y="2561"/>
                  </a:cubicBezTo>
                  <a:cubicBezTo>
                    <a:pt x="2543" y="3962"/>
                    <a:pt x="1401" y="5104"/>
                    <a:pt x="0" y="5104"/>
                  </a:cubicBezTo>
                  <a:cubicBezTo>
                    <a:pt x="1535" y="5104"/>
                    <a:pt x="2855" y="4506"/>
                    <a:pt x="3934" y="3418"/>
                  </a:cubicBezTo>
                  <a:lnTo>
                    <a:pt x="4818" y="2561"/>
                  </a:lnTo>
                  <a:lnTo>
                    <a:pt x="3934" y="1696"/>
                  </a:lnTo>
                  <a:cubicBezTo>
                    <a:pt x="2855" y="616"/>
                    <a:pt x="1535" y="1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" name="Google Shape;5263;p221"/>
            <p:cNvSpPr/>
            <p:nvPr/>
          </p:nvSpPr>
          <p:spPr>
            <a:xfrm>
              <a:off x="2759386" y="3748567"/>
              <a:ext cx="112446" cy="83787"/>
            </a:xfrm>
            <a:custGeom>
              <a:avLst/>
              <a:gdLst/>
              <a:ahLst/>
              <a:cxnLst/>
              <a:rect l="l" t="t" r="r" b="b"/>
              <a:pathLst>
                <a:path w="2276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2276" y="1696"/>
                  </a:lnTo>
                  <a:lnTo>
                    <a:pt x="227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" name="Google Shape;5264;p221"/>
            <p:cNvSpPr/>
            <p:nvPr/>
          </p:nvSpPr>
          <p:spPr>
            <a:xfrm>
              <a:off x="3178525" y="3748567"/>
              <a:ext cx="56915" cy="83787"/>
            </a:xfrm>
            <a:custGeom>
              <a:avLst/>
              <a:gdLst/>
              <a:ahLst/>
              <a:cxnLst/>
              <a:rect l="l" t="t" r="r" b="b"/>
              <a:pathLst>
                <a:path w="1152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1152" y="1696"/>
                  </a:lnTo>
                  <a:lnTo>
                    <a:pt x="115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" name="Google Shape;5265;p221"/>
            <p:cNvSpPr/>
            <p:nvPr/>
          </p:nvSpPr>
          <p:spPr>
            <a:xfrm>
              <a:off x="2930421" y="3692593"/>
              <a:ext cx="188678" cy="196177"/>
            </a:xfrm>
            <a:custGeom>
              <a:avLst/>
              <a:gdLst/>
              <a:ahLst/>
              <a:cxnLst/>
              <a:rect l="l" t="t" r="r" b="b"/>
              <a:pathLst>
                <a:path w="3819" h="3971" extrusionOk="0">
                  <a:moveTo>
                    <a:pt x="3408" y="1"/>
                  </a:moveTo>
                  <a:lnTo>
                    <a:pt x="0" y="3587"/>
                  </a:lnTo>
                  <a:lnTo>
                    <a:pt x="411" y="3971"/>
                  </a:lnTo>
                  <a:lnTo>
                    <a:pt x="3818" y="384"/>
                  </a:lnTo>
                  <a:lnTo>
                    <a:pt x="340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" name="Google Shape;5266;p221"/>
            <p:cNvSpPr/>
            <p:nvPr/>
          </p:nvSpPr>
          <p:spPr>
            <a:xfrm>
              <a:off x="3043258" y="3748567"/>
              <a:ext cx="107555" cy="83787"/>
            </a:xfrm>
            <a:custGeom>
              <a:avLst/>
              <a:gdLst/>
              <a:ahLst/>
              <a:cxnLst/>
              <a:rect l="l" t="t" r="r" b="b"/>
              <a:pathLst>
                <a:path w="2177" h="1696" extrusionOk="0">
                  <a:moveTo>
                    <a:pt x="1606" y="1"/>
                  </a:moveTo>
                  <a:lnTo>
                    <a:pt x="0" y="1696"/>
                  </a:lnTo>
                  <a:lnTo>
                    <a:pt x="2177" y="1696"/>
                  </a:lnTo>
                  <a:lnTo>
                    <a:pt x="2177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" name="Google Shape;5267;p221"/>
            <p:cNvSpPr/>
            <p:nvPr/>
          </p:nvSpPr>
          <p:spPr>
            <a:xfrm>
              <a:off x="2899543" y="3748567"/>
              <a:ext cx="107604" cy="83787"/>
            </a:xfrm>
            <a:custGeom>
              <a:avLst/>
              <a:gdLst/>
              <a:ahLst/>
              <a:cxnLst/>
              <a:rect l="l" t="t" r="r" b="b"/>
              <a:pathLst>
                <a:path w="2178" h="1696" extrusionOk="0">
                  <a:moveTo>
                    <a:pt x="1" y="1"/>
                  </a:moveTo>
                  <a:lnTo>
                    <a:pt x="1" y="1696"/>
                  </a:lnTo>
                  <a:lnTo>
                    <a:pt x="572" y="1696"/>
                  </a:lnTo>
                  <a:lnTo>
                    <a:pt x="2177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68" name="Google Shape;5268;p221"/>
          <p:cNvGrpSpPr/>
          <p:nvPr/>
        </p:nvGrpSpPr>
        <p:grpSpPr>
          <a:xfrm>
            <a:off x="2345341" y="3034104"/>
            <a:ext cx="852928" cy="852983"/>
            <a:chOff x="4019026" y="3412724"/>
            <a:chExt cx="476017" cy="476048"/>
          </a:xfrm>
        </p:grpSpPr>
        <p:sp>
          <p:nvSpPr>
            <p:cNvPr id="5269" name="Google Shape;5269;p221"/>
            <p:cNvSpPr/>
            <p:nvPr/>
          </p:nvSpPr>
          <p:spPr>
            <a:xfrm>
              <a:off x="4019026" y="3497352"/>
              <a:ext cx="476017" cy="334998"/>
            </a:xfrm>
            <a:custGeom>
              <a:avLst/>
              <a:gdLst/>
              <a:ahLst/>
              <a:cxnLst/>
              <a:rect l="l" t="t" r="r" b="b"/>
              <a:pathLst>
                <a:path w="9635" h="6781" extrusionOk="0">
                  <a:moveTo>
                    <a:pt x="1713" y="2258"/>
                  </a:moveTo>
                  <a:lnTo>
                    <a:pt x="1713" y="2820"/>
                  </a:lnTo>
                  <a:lnTo>
                    <a:pt x="1151" y="2820"/>
                  </a:lnTo>
                  <a:lnTo>
                    <a:pt x="1151" y="2258"/>
                  </a:lnTo>
                  <a:close/>
                  <a:moveTo>
                    <a:pt x="8511" y="2258"/>
                  </a:moveTo>
                  <a:lnTo>
                    <a:pt x="8511" y="2820"/>
                  </a:lnTo>
                  <a:lnTo>
                    <a:pt x="7949" y="2820"/>
                  </a:lnTo>
                  <a:lnTo>
                    <a:pt x="7949" y="2258"/>
                  </a:lnTo>
                  <a:close/>
                  <a:moveTo>
                    <a:pt x="2275" y="3391"/>
                  </a:moveTo>
                  <a:lnTo>
                    <a:pt x="2275" y="3953"/>
                  </a:lnTo>
                  <a:lnTo>
                    <a:pt x="1713" y="3953"/>
                  </a:lnTo>
                  <a:lnTo>
                    <a:pt x="1713" y="3391"/>
                  </a:lnTo>
                  <a:close/>
                  <a:moveTo>
                    <a:pt x="7949" y="3391"/>
                  </a:moveTo>
                  <a:lnTo>
                    <a:pt x="7949" y="3953"/>
                  </a:lnTo>
                  <a:lnTo>
                    <a:pt x="7378" y="3953"/>
                  </a:lnTo>
                  <a:lnTo>
                    <a:pt x="7378" y="3391"/>
                  </a:lnTo>
                  <a:close/>
                  <a:moveTo>
                    <a:pt x="1713" y="4515"/>
                  </a:moveTo>
                  <a:lnTo>
                    <a:pt x="1713" y="5086"/>
                  </a:lnTo>
                  <a:lnTo>
                    <a:pt x="1151" y="5086"/>
                  </a:lnTo>
                  <a:lnTo>
                    <a:pt x="1151" y="4515"/>
                  </a:lnTo>
                  <a:close/>
                  <a:moveTo>
                    <a:pt x="8511" y="4515"/>
                  </a:moveTo>
                  <a:lnTo>
                    <a:pt x="8511" y="5086"/>
                  </a:lnTo>
                  <a:lnTo>
                    <a:pt x="7949" y="5086"/>
                  </a:lnTo>
                  <a:lnTo>
                    <a:pt x="7949" y="4515"/>
                  </a:lnTo>
                  <a:close/>
                  <a:moveTo>
                    <a:pt x="3970" y="1"/>
                  </a:moveTo>
                  <a:lnTo>
                    <a:pt x="3970" y="1633"/>
                  </a:lnTo>
                  <a:lnTo>
                    <a:pt x="3408" y="2017"/>
                  </a:lnTo>
                  <a:lnTo>
                    <a:pt x="3408" y="1410"/>
                  </a:lnTo>
                  <a:cubicBezTo>
                    <a:pt x="3408" y="946"/>
                    <a:pt x="3033" y="563"/>
                    <a:pt x="2569" y="563"/>
                  </a:cubicBezTo>
                  <a:cubicBezTo>
                    <a:pt x="1160" y="563"/>
                    <a:pt x="0" y="1705"/>
                    <a:pt x="0" y="3105"/>
                  </a:cubicBezTo>
                  <a:lnTo>
                    <a:pt x="0" y="6781"/>
                  </a:lnTo>
                  <a:lnTo>
                    <a:pt x="286" y="6781"/>
                  </a:lnTo>
                  <a:cubicBezTo>
                    <a:pt x="1999" y="6781"/>
                    <a:pt x="3408" y="5371"/>
                    <a:pt x="3408" y="3649"/>
                  </a:cubicBezTo>
                  <a:lnTo>
                    <a:pt x="3408" y="2695"/>
                  </a:lnTo>
                  <a:lnTo>
                    <a:pt x="3970" y="2320"/>
                  </a:lnTo>
                  <a:lnTo>
                    <a:pt x="3970" y="5086"/>
                  </a:lnTo>
                  <a:lnTo>
                    <a:pt x="5665" y="5086"/>
                  </a:lnTo>
                  <a:lnTo>
                    <a:pt x="5665" y="2320"/>
                  </a:lnTo>
                  <a:lnTo>
                    <a:pt x="6236" y="2695"/>
                  </a:lnTo>
                  <a:lnTo>
                    <a:pt x="6236" y="3667"/>
                  </a:lnTo>
                  <a:cubicBezTo>
                    <a:pt x="6236" y="5389"/>
                    <a:pt x="7619" y="6781"/>
                    <a:pt x="9341" y="6781"/>
                  </a:cubicBezTo>
                  <a:lnTo>
                    <a:pt x="9635" y="6781"/>
                  </a:lnTo>
                  <a:lnTo>
                    <a:pt x="9635" y="3105"/>
                  </a:lnTo>
                  <a:cubicBezTo>
                    <a:pt x="9635" y="1701"/>
                    <a:pt x="8493" y="563"/>
                    <a:pt x="7082" y="563"/>
                  </a:cubicBezTo>
                  <a:cubicBezTo>
                    <a:pt x="7077" y="563"/>
                    <a:pt x="7071" y="563"/>
                    <a:pt x="7066" y="563"/>
                  </a:cubicBezTo>
                  <a:cubicBezTo>
                    <a:pt x="6602" y="572"/>
                    <a:pt x="6236" y="946"/>
                    <a:pt x="6236" y="1410"/>
                  </a:cubicBezTo>
                  <a:lnTo>
                    <a:pt x="6236" y="2017"/>
                  </a:lnTo>
                  <a:lnTo>
                    <a:pt x="5665" y="1633"/>
                  </a:lnTo>
                  <a:lnTo>
                    <a:pt x="56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" name="Google Shape;5270;p221"/>
            <p:cNvSpPr/>
            <p:nvPr/>
          </p:nvSpPr>
          <p:spPr>
            <a:xfrm>
              <a:off x="4215158" y="3776332"/>
              <a:ext cx="83791" cy="112440"/>
            </a:xfrm>
            <a:custGeom>
              <a:avLst/>
              <a:gdLst/>
              <a:ahLst/>
              <a:cxnLst/>
              <a:rect l="l" t="t" r="r" b="b"/>
              <a:pathLst>
                <a:path w="1696" h="2276" extrusionOk="0">
                  <a:moveTo>
                    <a:pt x="0" y="1"/>
                  </a:moveTo>
                  <a:lnTo>
                    <a:pt x="0" y="2276"/>
                  </a:lnTo>
                  <a:lnTo>
                    <a:pt x="1695" y="2276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" name="Google Shape;5271;p221"/>
            <p:cNvSpPr/>
            <p:nvPr/>
          </p:nvSpPr>
          <p:spPr>
            <a:xfrm>
              <a:off x="4215158" y="3412724"/>
              <a:ext cx="83791" cy="56912"/>
            </a:xfrm>
            <a:custGeom>
              <a:avLst/>
              <a:gdLst/>
              <a:ahLst/>
              <a:cxnLst/>
              <a:rect l="l" t="t" r="r" b="b"/>
              <a:pathLst>
                <a:path w="1696" h="1152" extrusionOk="0">
                  <a:moveTo>
                    <a:pt x="0" y="1"/>
                  </a:moveTo>
                  <a:lnTo>
                    <a:pt x="0" y="1152"/>
                  </a:lnTo>
                  <a:lnTo>
                    <a:pt x="1695" y="1152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72" name="Google Shape;5272;p221"/>
          <p:cNvSpPr/>
          <p:nvPr/>
        </p:nvSpPr>
        <p:spPr>
          <a:xfrm>
            <a:off x="14251250" y="2820096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73" name="Google Shape;5273;p221"/>
          <p:cNvGrpSpPr/>
          <p:nvPr/>
        </p:nvGrpSpPr>
        <p:grpSpPr>
          <a:xfrm>
            <a:off x="15042977" y="3105537"/>
            <a:ext cx="499709" cy="710095"/>
            <a:chOff x="3459729" y="4064600"/>
            <a:chExt cx="335015" cy="475999"/>
          </a:xfrm>
        </p:grpSpPr>
        <p:sp>
          <p:nvSpPr>
            <p:cNvPr id="5274" name="Google Shape;5274;p221"/>
            <p:cNvSpPr/>
            <p:nvPr/>
          </p:nvSpPr>
          <p:spPr>
            <a:xfrm>
              <a:off x="3459729" y="4205152"/>
              <a:ext cx="111556" cy="195288"/>
            </a:xfrm>
            <a:custGeom>
              <a:avLst/>
              <a:gdLst/>
              <a:ahLst/>
              <a:cxnLst/>
              <a:rect l="l" t="t" r="r" b="b"/>
              <a:pathLst>
                <a:path w="2258" h="3953" extrusionOk="0">
                  <a:moveTo>
                    <a:pt x="571" y="1"/>
                  </a:moveTo>
                  <a:lnTo>
                    <a:pt x="571" y="277"/>
                  </a:lnTo>
                  <a:cubicBezTo>
                    <a:pt x="571" y="750"/>
                    <a:pt x="946" y="1125"/>
                    <a:pt x="1419" y="1125"/>
                  </a:cubicBezTo>
                  <a:cubicBezTo>
                    <a:pt x="1571" y="1125"/>
                    <a:pt x="1695" y="1259"/>
                    <a:pt x="1695" y="1410"/>
                  </a:cubicBezTo>
                  <a:cubicBezTo>
                    <a:pt x="1695" y="1562"/>
                    <a:pt x="1571" y="1696"/>
                    <a:pt x="1419" y="1696"/>
                  </a:cubicBezTo>
                  <a:lnTo>
                    <a:pt x="848" y="1696"/>
                  </a:lnTo>
                  <a:cubicBezTo>
                    <a:pt x="384" y="1696"/>
                    <a:pt x="0" y="2071"/>
                    <a:pt x="0" y="2543"/>
                  </a:cubicBezTo>
                  <a:cubicBezTo>
                    <a:pt x="0" y="3007"/>
                    <a:pt x="384" y="3391"/>
                    <a:pt x="848" y="3391"/>
                  </a:cubicBezTo>
                  <a:lnTo>
                    <a:pt x="1419" y="3391"/>
                  </a:lnTo>
                  <a:cubicBezTo>
                    <a:pt x="1571" y="3391"/>
                    <a:pt x="1695" y="3516"/>
                    <a:pt x="1695" y="3667"/>
                  </a:cubicBezTo>
                  <a:lnTo>
                    <a:pt x="1695" y="3953"/>
                  </a:lnTo>
                  <a:lnTo>
                    <a:pt x="2257" y="3953"/>
                  </a:lnTo>
                  <a:lnTo>
                    <a:pt x="2257" y="3667"/>
                  </a:lnTo>
                  <a:cubicBezTo>
                    <a:pt x="2257" y="3204"/>
                    <a:pt x="1883" y="2820"/>
                    <a:pt x="1419" y="2820"/>
                  </a:cubicBezTo>
                  <a:lnTo>
                    <a:pt x="848" y="2820"/>
                  </a:lnTo>
                  <a:cubicBezTo>
                    <a:pt x="696" y="2820"/>
                    <a:pt x="571" y="2695"/>
                    <a:pt x="571" y="2543"/>
                  </a:cubicBezTo>
                  <a:cubicBezTo>
                    <a:pt x="571" y="2383"/>
                    <a:pt x="696" y="2258"/>
                    <a:pt x="848" y="2258"/>
                  </a:cubicBezTo>
                  <a:lnTo>
                    <a:pt x="1419" y="2258"/>
                  </a:lnTo>
                  <a:cubicBezTo>
                    <a:pt x="1883" y="2258"/>
                    <a:pt x="2257" y="1874"/>
                    <a:pt x="2257" y="1410"/>
                  </a:cubicBezTo>
                  <a:cubicBezTo>
                    <a:pt x="2257" y="947"/>
                    <a:pt x="1883" y="563"/>
                    <a:pt x="1419" y="563"/>
                  </a:cubicBezTo>
                  <a:cubicBezTo>
                    <a:pt x="1258" y="563"/>
                    <a:pt x="1133" y="438"/>
                    <a:pt x="1133" y="277"/>
                  </a:cubicBezTo>
                  <a:lnTo>
                    <a:pt x="113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5" name="Google Shape;5275;p221"/>
            <p:cNvSpPr/>
            <p:nvPr/>
          </p:nvSpPr>
          <p:spPr>
            <a:xfrm>
              <a:off x="3459729" y="4428158"/>
              <a:ext cx="335015" cy="112440"/>
            </a:xfrm>
            <a:custGeom>
              <a:avLst/>
              <a:gdLst/>
              <a:ahLst/>
              <a:cxnLst/>
              <a:rect l="l" t="t" r="r" b="b"/>
              <a:pathLst>
                <a:path w="6781" h="2276" extrusionOk="0">
                  <a:moveTo>
                    <a:pt x="0" y="1"/>
                  </a:moveTo>
                  <a:lnTo>
                    <a:pt x="0" y="2276"/>
                  </a:lnTo>
                  <a:lnTo>
                    <a:pt x="6780" y="2276"/>
                  </a:lnTo>
                  <a:lnTo>
                    <a:pt x="6780" y="1"/>
                  </a:lnTo>
                  <a:lnTo>
                    <a:pt x="5647" y="1"/>
                  </a:lnTo>
                  <a:lnTo>
                    <a:pt x="5647" y="1134"/>
                  </a:lnTo>
                  <a:lnTo>
                    <a:pt x="1133" y="1134"/>
                  </a:lnTo>
                  <a:lnTo>
                    <a:pt x="113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6" name="Google Shape;5276;p221"/>
            <p:cNvSpPr/>
            <p:nvPr/>
          </p:nvSpPr>
          <p:spPr>
            <a:xfrm>
              <a:off x="3599442" y="4428158"/>
              <a:ext cx="83791" cy="27814"/>
            </a:xfrm>
            <a:custGeom>
              <a:avLst/>
              <a:gdLst/>
              <a:ahLst/>
              <a:cxnLst/>
              <a:rect l="l" t="t" r="r" b="b"/>
              <a:pathLst>
                <a:path w="1696" h="563" extrusionOk="0">
                  <a:moveTo>
                    <a:pt x="0" y="1"/>
                  </a:moveTo>
                  <a:lnTo>
                    <a:pt x="0" y="563"/>
                  </a:lnTo>
                  <a:lnTo>
                    <a:pt x="1695" y="563"/>
                  </a:lnTo>
                  <a:lnTo>
                    <a:pt x="16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7" name="Google Shape;5277;p221"/>
            <p:cNvSpPr/>
            <p:nvPr/>
          </p:nvSpPr>
          <p:spPr>
            <a:xfrm>
              <a:off x="3683181" y="4064600"/>
              <a:ext cx="83791" cy="112391"/>
            </a:xfrm>
            <a:custGeom>
              <a:avLst/>
              <a:gdLst/>
              <a:ahLst/>
              <a:cxnLst/>
              <a:rect l="l" t="t" r="r" b="b"/>
              <a:pathLst>
                <a:path w="1696" h="2275" extrusionOk="0">
                  <a:moveTo>
                    <a:pt x="0" y="0"/>
                  </a:moveTo>
                  <a:lnTo>
                    <a:pt x="0" y="2275"/>
                  </a:lnTo>
                  <a:lnTo>
                    <a:pt x="1695" y="2275"/>
                  </a:lnTo>
                  <a:lnTo>
                    <a:pt x="16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8" name="Google Shape;5278;p221"/>
            <p:cNvSpPr/>
            <p:nvPr/>
          </p:nvSpPr>
          <p:spPr>
            <a:xfrm>
              <a:off x="3599442" y="4205152"/>
              <a:ext cx="167532" cy="195288"/>
            </a:xfrm>
            <a:custGeom>
              <a:avLst/>
              <a:gdLst/>
              <a:ahLst/>
              <a:cxnLst/>
              <a:rect l="l" t="t" r="r" b="b"/>
              <a:pathLst>
                <a:path w="3391" h="3953" extrusionOk="0">
                  <a:moveTo>
                    <a:pt x="1695" y="1"/>
                  </a:moveTo>
                  <a:lnTo>
                    <a:pt x="1695" y="277"/>
                  </a:lnTo>
                  <a:cubicBezTo>
                    <a:pt x="1695" y="465"/>
                    <a:pt x="1633" y="643"/>
                    <a:pt x="1526" y="786"/>
                  </a:cubicBezTo>
                  <a:lnTo>
                    <a:pt x="509" y="2142"/>
                  </a:lnTo>
                  <a:cubicBezTo>
                    <a:pt x="179" y="2579"/>
                    <a:pt x="0" y="3123"/>
                    <a:pt x="0" y="3667"/>
                  </a:cubicBezTo>
                  <a:lnTo>
                    <a:pt x="0" y="3953"/>
                  </a:lnTo>
                  <a:lnTo>
                    <a:pt x="1695" y="3953"/>
                  </a:lnTo>
                  <a:lnTo>
                    <a:pt x="1695" y="3667"/>
                  </a:lnTo>
                  <a:cubicBezTo>
                    <a:pt x="1695" y="3489"/>
                    <a:pt x="1749" y="3311"/>
                    <a:pt x="1865" y="3159"/>
                  </a:cubicBezTo>
                  <a:lnTo>
                    <a:pt x="2882" y="1803"/>
                  </a:lnTo>
                  <a:cubicBezTo>
                    <a:pt x="3203" y="1366"/>
                    <a:pt x="3390" y="831"/>
                    <a:pt x="3390" y="277"/>
                  </a:cubicBezTo>
                  <a:lnTo>
                    <a:pt x="33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79" name="Google Shape;5279;p221"/>
          <p:cNvSpPr txBox="1"/>
          <p:nvPr/>
        </p:nvSpPr>
        <p:spPr>
          <a:xfrm>
            <a:off x="13490500" y="4301000"/>
            <a:ext cx="3764400" cy="12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600" b="1" dirty="0">
                <a:solidFill>
                  <a:schemeClr val="accent1"/>
                </a:solidFill>
              </a:rPr>
              <a:t>Phase 4: Educational &amp; Ecological Assessment</a:t>
            </a:r>
            <a:endParaRPr sz="2600" b="1" dirty="0">
              <a:solidFill>
                <a:schemeClr val="accent1"/>
              </a:solidFill>
            </a:endParaRPr>
          </a:p>
        </p:txBody>
      </p:sp>
      <p:sp>
        <p:nvSpPr>
          <p:cNvPr id="5280" name="Google Shape;5280;p221"/>
          <p:cNvSpPr txBox="1"/>
          <p:nvPr/>
        </p:nvSpPr>
        <p:spPr>
          <a:xfrm>
            <a:off x="13477800" y="5582900"/>
            <a:ext cx="3929400" cy="30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6223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Low health literacy</a:t>
            </a:r>
            <a:endParaRPr sz="2600" dirty="0">
              <a:solidFill>
                <a:schemeClr val="dk1"/>
              </a:solidFill>
            </a:endParaRPr>
          </a:p>
          <a:p>
            <a:pPr marL="914400" lvl="0" indent="-6223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Char char="●"/>
            </a:pPr>
            <a:r>
              <a:rPr lang="en-US" sz="2600" dirty="0">
                <a:solidFill>
                  <a:schemeClr val="dk1"/>
                </a:solidFill>
              </a:rPr>
              <a:t>Need for motivation &amp; engagement</a:t>
            </a:r>
            <a:endParaRPr sz="2600" dirty="0">
              <a:solidFill>
                <a:schemeClr val="dk1"/>
              </a:solidFill>
            </a:endParaRPr>
          </a:p>
          <a:p>
            <a:pPr marL="9144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600" dirty="0">
              <a:solidFill>
                <a:schemeClr val="dk1"/>
              </a:solidFill>
            </a:endParaRPr>
          </a:p>
        </p:txBody>
      </p:sp>
      <p:pic>
        <p:nvPicPr>
          <p:cNvPr id="5281" name="Google Shape;5281;p221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282" name="Google Shape;5282;p221"/>
          <p:cNvGrpSpPr/>
          <p:nvPr/>
        </p:nvGrpSpPr>
        <p:grpSpPr>
          <a:xfrm>
            <a:off x="5323108" y="7253957"/>
            <a:ext cx="2296073" cy="2573553"/>
            <a:chOff x="3538373" y="3084775"/>
            <a:chExt cx="1556659" cy="1744545"/>
          </a:xfrm>
        </p:grpSpPr>
        <p:sp>
          <p:nvSpPr>
            <p:cNvPr id="5283" name="Google Shape;5283;p221"/>
            <p:cNvSpPr/>
            <p:nvPr/>
          </p:nvSpPr>
          <p:spPr>
            <a:xfrm>
              <a:off x="3538373" y="3273303"/>
              <a:ext cx="1556659" cy="1556018"/>
            </a:xfrm>
            <a:custGeom>
              <a:avLst/>
              <a:gdLst/>
              <a:ahLst/>
              <a:cxnLst/>
              <a:rect l="l" t="t" r="r" b="b"/>
              <a:pathLst>
                <a:path w="21831" h="21822" extrusionOk="0">
                  <a:moveTo>
                    <a:pt x="10920" y="1553"/>
                  </a:moveTo>
                  <a:cubicBezTo>
                    <a:pt x="16077" y="1553"/>
                    <a:pt x="20279" y="5746"/>
                    <a:pt x="20279" y="10911"/>
                  </a:cubicBezTo>
                  <a:cubicBezTo>
                    <a:pt x="20279" y="16077"/>
                    <a:pt x="16077" y="20269"/>
                    <a:pt x="10920" y="20269"/>
                  </a:cubicBezTo>
                  <a:cubicBezTo>
                    <a:pt x="5755" y="20269"/>
                    <a:pt x="1553" y="16077"/>
                    <a:pt x="1553" y="10911"/>
                  </a:cubicBezTo>
                  <a:cubicBezTo>
                    <a:pt x="1553" y="5746"/>
                    <a:pt x="5755" y="1553"/>
                    <a:pt x="10920" y="1553"/>
                  </a:cubicBezTo>
                  <a:close/>
                  <a:moveTo>
                    <a:pt x="10920" y="1"/>
                  </a:moveTo>
                  <a:cubicBezTo>
                    <a:pt x="4899" y="1"/>
                    <a:pt x="1" y="4890"/>
                    <a:pt x="1" y="10911"/>
                  </a:cubicBezTo>
                  <a:cubicBezTo>
                    <a:pt x="1" y="16933"/>
                    <a:pt x="4899" y="21822"/>
                    <a:pt x="10920" y="21822"/>
                  </a:cubicBezTo>
                  <a:cubicBezTo>
                    <a:pt x="16933" y="21822"/>
                    <a:pt x="21831" y="16933"/>
                    <a:pt x="21831" y="10911"/>
                  </a:cubicBezTo>
                  <a:cubicBezTo>
                    <a:pt x="21831" y="4890"/>
                    <a:pt x="16933" y="1"/>
                    <a:pt x="109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" name="Google Shape;5284;p221"/>
            <p:cNvSpPr/>
            <p:nvPr/>
          </p:nvSpPr>
          <p:spPr>
            <a:xfrm>
              <a:off x="4162424" y="3137683"/>
              <a:ext cx="517888" cy="822075"/>
            </a:xfrm>
            <a:custGeom>
              <a:avLst/>
              <a:gdLst/>
              <a:ahLst/>
              <a:cxnLst/>
              <a:rect l="l" t="t" r="r" b="b"/>
              <a:pathLst>
                <a:path w="7263" h="11529" extrusionOk="0">
                  <a:moveTo>
                    <a:pt x="4670" y="1"/>
                  </a:moveTo>
                  <a:cubicBezTo>
                    <a:pt x="4388" y="1"/>
                    <a:pt x="4133" y="141"/>
                    <a:pt x="4069" y="609"/>
                  </a:cubicBezTo>
                  <a:cubicBezTo>
                    <a:pt x="3908" y="1787"/>
                    <a:pt x="5817" y="5106"/>
                    <a:pt x="5460" y="5677"/>
                  </a:cubicBezTo>
                  <a:cubicBezTo>
                    <a:pt x="5398" y="5766"/>
                    <a:pt x="5291" y="5935"/>
                    <a:pt x="5148" y="6140"/>
                  </a:cubicBezTo>
                  <a:cubicBezTo>
                    <a:pt x="4193" y="7532"/>
                    <a:pt x="2837" y="8585"/>
                    <a:pt x="1267" y="9200"/>
                  </a:cubicBezTo>
                  <a:cubicBezTo>
                    <a:pt x="937" y="9334"/>
                    <a:pt x="670" y="9495"/>
                    <a:pt x="536" y="9691"/>
                  </a:cubicBezTo>
                  <a:cubicBezTo>
                    <a:pt x="1" y="10467"/>
                    <a:pt x="1214" y="11529"/>
                    <a:pt x="1214" y="11529"/>
                  </a:cubicBezTo>
                  <a:cubicBezTo>
                    <a:pt x="1214" y="11529"/>
                    <a:pt x="1919" y="11047"/>
                    <a:pt x="2579" y="10449"/>
                  </a:cubicBezTo>
                  <a:cubicBezTo>
                    <a:pt x="3257" y="10699"/>
                    <a:pt x="4185" y="10886"/>
                    <a:pt x="4185" y="10886"/>
                  </a:cubicBezTo>
                  <a:cubicBezTo>
                    <a:pt x="4185" y="10886"/>
                    <a:pt x="7227" y="7354"/>
                    <a:pt x="7244" y="5659"/>
                  </a:cubicBezTo>
                  <a:cubicBezTo>
                    <a:pt x="7262" y="3964"/>
                    <a:pt x="5576" y="315"/>
                    <a:pt x="5576" y="315"/>
                  </a:cubicBezTo>
                  <a:cubicBezTo>
                    <a:pt x="5576" y="315"/>
                    <a:pt x="5092" y="1"/>
                    <a:pt x="467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" name="Google Shape;5285;p221"/>
            <p:cNvSpPr/>
            <p:nvPr/>
          </p:nvSpPr>
          <p:spPr>
            <a:xfrm>
              <a:off x="4162424" y="3429173"/>
              <a:ext cx="516605" cy="530581"/>
            </a:xfrm>
            <a:custGeom>
              <a:avLst/>
              <a:gdLst/>
              <a:ahLst/>
              <a:cxnLst/>
              <a:rect l="l" t="t" r="r" b="b"/>
              <a:pathLst>
                <a:path w="7245" h="7441" extrusionOk="0">
                  <a:moveTo>
                    <a:pt x="6986" y="1"/>
                  </a:moveTo>
                  <a:cubicBezTo>
                    <a:pt x="6085" y="1437"/>
                    <a:pt x="5362" y="2802"/>
                    <a:pt x="4193" y="3979"/>
                  </a:cubicBezTo>
                  <a:cubicBezTo>
                    <a:pt x="3697" y="4529"/>
                    <a:pt x="2796" y="5072"/>
                    <a:pt x="1926" y="5072"/>
                  </a:cubicBezTo>
                  <a:cubicBezTo>
                    <a:pt x="1779" y="5072"/>
                    <a:pt x="1633" y="5057"/>
                    <a:pt x="1490" y="5023"/>
                  </a:cubicBezTo>
                  <a:cubicBezTo>
                    <a:pt x="1419" y="5050"/>
                    <a:pt x="1348" y="5086"/>
                    <a:pt x="1267" y="5112"/>
                  </a:cubicBezTo>
                  <a:cubicBezTo>
                    <a:pt x="937" y="5246"/>
                    <a:pt x="670" y="5407"/>
                    <a:pt x="536" y="5603"/>
                  </a:cubicBezTo>
                  <a:cubicBezTo>
                    <a:pt x="1" y="6379"/>
                    <a:pt x="1214" y="7441"/>
                    <a:pt x="1214" y="7441"/>
                  </a:cubicBezTo>
                  <a:cubicBezTo>
                    <a:pt x="1214" y="7441"/>
                    <a:pt x="1919" y="6959"/>
                    <a:pt x="2579" y="6361"/>
                  </a:cubicBezTo>
                  <a:cubicBezTo>
                    <a:pt x="3257" y="6602"/>
                    <a:pt x="4185" y="6798"/>
                    <a:pt x="4185" y="6798"/>
                  </a:cubicBezTo>
                  <a:cubicBezTo>
                    <a:pt x="4185" y="6798"/>
                    <a:pt x="7227" y="3266"/>
                    <a:pt x="7244" y="1571"/>
                  </a:cubicBezTo>
                  <a:cubicBezTo>
                    <a:pt x="7244" y="1142"/>
                    <a:pt x="7146" y="580"/>
                    <a:pt x="6986" y="1"/>
                  </a:cubicBezTo>
                  <a:close/>
                </a:path>
              </a:pathLst>
            </a:custGeom>
            <a:solidFill>
              <a:srgbClr val="B0B0B0">
                <a:alpha val="38690"/>
              </a:srgbClr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" name="Google Shape;5286;p221"/>
            <p:cNvSpPr/>
            <p:nvPr/>
          </p:nvSpPr>
          <p:spPr>
            <a:xfrm>
              <a:off x="4314444" y="3186811"/>
              <a:ext cx="550974" cy="362015"/>
            </a:xfrm>
            <a:custGeom>
              <a:avLst/>
              <a:gdLst/>
              <a:ahLst/>
              <a:cxnLst/>
              <a:rect l="l" t="t" r="r" b="b"/>
              <a:pathLst>
                <a:path w="7727" h="5077" extrusionOk="0">
                  <a:moveTo>
                    <a:pt x="7066" y="1"/>
                  </a:moveTo>
                  <a:lnTo>
                    <a:pt x="1" y="3872"/>
                  </a:lnTo>
                  <a:lnTo>
                    <a:pt x="661" y="5077"/>
                  </a:lnTo>
                  <a:lnTo>
                    <a:pt x="7726" y="1196"/>
                  </a:lnTo>
                  <a:lnTo>
                    <a:pt x="706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" name="Google Shape;5287;p221"/>
            <p:cNvSpPr/>
            <p:nvPr/>
          </p:nvSpPr>
          <p:spPr>
            <a:xfrm>
              <a:off x="4344962" y="3242143"/>
              <a:ext cx="520455" cy="306683"/>
            </a:xfrm>
            <a:custGeom>
              <a:avLst/>
              <a:gdLst/>
              <a:ahLst/>
              <a:cxnLst/>
              <a:rect l="l" t="t" r="r" b="b"/>
              <a:pathLst>
                <a:path w="7299" h="4301" extrusionOk="0">
                  <a:moveTo>
                    <a:pt x="7066" y="1"/>
                  </a:moveTo>
                  <a:lnTo>
                    <a:pt x="1" y="3881"/>
                  </a:lnTo>
                  <a:lnTo>
                    <a:pt x="233" y="4301"/>
                  </a:lnTo>
                  <a:lnTo>
                    <a:pt x="7298" y="420"/>
                  </a:lnTo>
                  <a:lnTo>
                    <a:pt x="7066" y="1"/>
                  </a:lnTo>
                  <a:close/>
                </a:path>
              </a:pathLst>
            </a:custGeom>
            <a:solidFill>
              <a:srgbClr val="B0B0B0">
                <a:alpha val="38690"/>
              </a:srgbClr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" name="Google Shape;5288;p221"/>
            <p:cNvSpPr/>
            <p:nvPr/>
          </p:nvSpPr>
          <p:spPr>
            <a:xfrm>
              <a:off x="4815068" y="3186669"/>
              <a:ext cx="53479" cy="85637"/>
            </a:xfrm>
            <a:custGeom>
              <a:avLst/>
              <a:gdLst/>
              <a:ahLst/>
              <a:cxnLst/>
              <a:rect l="l" t="t" r="r" b="b"/>
              <a:pathLst>
                <a:path w="750" h="1201" extrusionOk="0">
                  <a:moveTo>
                    <a:pt x="54" y="1"/>
                  </a:moveTo>
                  <a:cubicBezTo>
                    <a:pt x="51" y="1"/>
                    <a:pt x="48" y="1"/>
                    <a:pt x="45" y="3"/>
                  </a:cubicBezTo>
                  <a:cubicBezTo>
                    <a:pt x="1" y="29"/>
                    <a:pt x="108" y="315"/>
                    <a:pt x="286" y="654"/>
                  </a:cubicBezTo>
                  <a:cubicBezTo>
                    <a:pt x="464" y="967"/>
                    <a:pt x="642" y="1200"/>
                    <a:pt x="697" y="1200"/>
                  </a:cubicBezTo>
                  <a:cubicBezTo>
                    <a:pt x="700" y="1200"/>
                    <a:pt x="703" y="1199"/>
                    <a:pt x="705" y="1198"/>
                  </a:cubicBezTo>
                  <a:cubicBezTo>
                    <a:pt x="750" y="1171"/>
                    <a:pt x="643" y="886"/>
                    <a:pt x="464" y="556"/>
                  </a:cubicBezTo>
                  <a:cubicBezTo>
                    <a:pt x="295" y="242"/>
                    <a:pt x="117" y="1"/>
                    <a:pt x="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" name="Google Shape;5289;p221"/>
            <p:cNvSpPr/>
            <p:nvPr/>
          </p:nvSpPr>
          <p:spPr>
            <a:xfrm>
              <a:off x="4311307" y="3462758"/>
              <a:ext cx="53479" cy="86208"/>
            </a:xfrm>
            <a:custGeom>
              <a:avLst/>
              <a:gdLst/>
              <a:ahLst/>
              <a:cxnLst/>
              <a:rect l="l" t="t" r="r" b="b"/>
              <a:pathLst>
                <a:path w="750" h="1209" extrusionOk="0">
                  <a:moveTo>
                    <a:pt x="53" y="0"/>
                  </a:moveTo>
                  <a:cubicBezTo>
                    <a:pt x="50" y="0"/>
                    <a:pt x="47" y="1"/>
                    <a:pt x="45" y="2"/>
                  </a:cubicBezTo>
                  <a:cubicBezTo>
                    <a:pt x="0" y="29"/>
                    <a:pt x="107" y="324"/>
                    <a:pt x="286" y="654"/>
                  </a:cubicBezTo>
                  <a:cubicBezTo>
                    <a:pt x="455" y="967"/>
                    <a:pt x="633" y="1209"/>
                    <a:pt x="696" y="1209"/>
                  </a:cubicBezTo>
                  <a:cubicBezTo>
                    <a:pt x="699" y="1209"/>
                    <a:pt x="702" y="1208"/>
                    <a:pt x="705" y="1207"/>
                  </a:cubicBezTo>
                  <a:cubicBezTo>
                    <a:pt x="749" y="1180"/>
                    <a:pt x="642" y="886"/>
                    <a:pt x="464" y="555"/>
                  </a:cubicBezTo>
                  <a:cubicBezTo>
                    <a:pt x="286" y="242"/>
                    <a:pt x="116" y="0"/>
                    <a:pt x="5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" name="Google Shape;5290;p221"/>
            <p:cNvSpPr/>
            <p:nvPr/>
          </p:nvSpPr>
          <p:spPr>
            <a:xfrm>
              <a:off x="4314444" y="3345249"/>
              <a:ext cx="262188" cy="203576"/>
            </a:xfrm>
            <a:custGeom>
              <a:avLst/>
              <a:gdLst/>
              <a:ahLst/>
              <a:cxnLst/>
              <a:rect l="l" t="t" r="r" b="b"/>
              <a:pathLst>
                <a:path w="3677" h="2855" extrusionOk="0">
                  <a:moveTo>
                    <a:pt x="3016" y="0"/>
                  </a:moveTo>
                  <a:lnTo>
                    <a:pt x="1" y="1650"/>
                  </a:lnTo>
                  <a:lnTo>
                    <a:pt x="661" y="2855"/>
                  </a:lnTo>
                  <a:lnTo>
                    <a:pt x="3676" y="1195"/>
                  </a:lnTo>
                  <a:lnTo>
                    <a:pt x="3676" y="1195"/>
                  </a:lnTo>
                  <a:cubicBezTo>
                    <a:pt x="3673" y="1197"/>
                    <a:pt x="3671" y="1197"/>
                    <a:pt x="3667" y="1197"/>
                  </a:cubicBezTo>
                  <a:cubicBezTo>
                    <a:pt x="3604" y="1197"/>
                    <a:pt x="3426" y="957"/>
                    <a:pt x="3257" y="651"/>
                  </a:cubicBezTo>
                  <a:cubicBezTo>
                    <a:pt x="3078" y="312"/>
                    <a:pt x="2971" y="27"/>
                    <a:pt x="30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" name="Google Shape;5291;p221"/>
            <p:cNvSpPr/>
            <p:nvPr/>
          </p:nvSpPr>
          <p:spPr>
            <a:xfrm>
              <a:off x="4353233" y="3457196"/>
              <a:ext cx="21106" cy="21677"/>
            </a:xfrm>
            <a:custGeom>
              <a:avLst/>
              <a:gdLst/>
              <a:ahLst/>
              <a:cxnLst/>
              <a:rect l="l" t="t" r="r" b="b"/>
              <a:pathLst>
                <a:path w="296" h="304" extrusionOk="0">
                  <a:moveTo>
                    <a:pt x="144" y="0"/>
                  </a:moveTo>
                  <a:cubicBezTo>
                    <a:pt x="63" y="0"/>
                    <a:pt x="1" y="71"/>
                    <a:pt x="1" y="152"/>
                  </a:cubicBezTo>
                  <a:cubicBezTo>
                    <a:pt x="1" y="232"/>
                    <a:pt x="63" y="303"/>
                    <a:pt x="144" y="303"/>
                  </a:cubicBezTo>
                  <a:cubicBezTo>
                    <a:pt x="233" y="303"/>
                    <a:pt x="295" y="232"/>
                    <a:pt x="295" y="152"/>
                  </a:cubicBezTo>
                  <a:cubicBezTo>
                    <a:pt x="295" y="71"/>
                    <a:pt x="233" y="0"/>
                    <a:pt x="14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" name="Google Shape;5292;p221"/>
            <p:cNvSpPr/>
            <p:nvPr/>
          </p:nvSpPr>
          <p:spPr>
            <a:xfrm>
              <a:off x="4360863" y="3497911"/>
              <a:ext cx="6489" cy="6417"/>
            </a:xfrm>
            <a:custGeom>
              <a:avLst/>
              <a:gdLst/>
              <a:ahLst/>
              <a:cxnLst/>
              <a:rect l="l" t="t" r="r" b="b"/>
              <a:pathLst>
                <a:path w="91" h="90" extrusionOk="0">
                  <a:moveTo>
                    <a:pt x="46" y="0"/>
                  </a:moveTo>
                  <a:cubicBezTo>
                    <a:pt x="19" y="0"/>
                    <a:pt x="1" y="18"/>
                    <a:pt x="1" y="45"/>
                  </a:cubicBezTo>
                  <a:cubicBezTo>
                    <a:pt x="1" y="71"/>
                    <a:pt x="19" y="89"/>
                    <a:pt x="46" y="89"/>
                  </a:cubicBezTo>
                  <a:cubicBezTo>
                    <a:pt x="72" y="89"/>
                    <a:pt x="90" y="71"/>
                    <a:pt x="90" y="45"/>
                  </a:cubicBezTo>
                  <a:cubicBezTo>
                    <a:pt x="90" y="18"/>
                    <a:pt x="72" y="0"/>
                    <a:pt x="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" name="Google Shape;5293;p221"/>
            <p:cNvSpPr/>
            <p:nvPr/>
          </p:nvSpPr>
          <p:spPr>
            <a:xfrm>
              <a:off x="4441650" y="3460975"/>
              <a:ext cx="16614" cy="1661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7" y="1"/>
                  </a:moveTo>
                  <a:cubicBezTo>
                    <a:pt x="54" y="1"/>
                    <a:pt x="1" y="54"/>
                    <a:pt x="1" y="117"/>
                  </a:cubicBezTo>
                  <a:cubicBezTo>
                    <a:pt x="1" y="179"/>
                    <a:pt x="54" y="233"/>
                    <a:pt x="117" y="233"/>
                  </a:cubicBezTo>
                  <a:cubicBezTo>
                    <a:pt x="179" y="233"/>
                    <a:pt x="233" y="179"/>
                    <a:pt x="233" y="117"/>
                  </a:cubicBezTo>
                  <a:cubicBezTo>
                    <a:pt x="233" y="54"/>
                    <a:pt x="179" y="1"/>
                    <a:pt x="11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" name="Google Shape;5294;p221"/>
            <p:cNvSpPr/>
            <p:nvPr/>
          </p:nvSpPr>
          <p:spPr>
            <a:xfrm>
              <a:off x="4407353" y="3451420"/>
              <a:ext cx="12122" cy="11551"/>
            </a:xfrm>
            <a:custGeom>
              <a:avLst/>
              <a:gdLst/>
              <a:ahLst/>
              <a:cxnLst/>
              <a:rect l="l" t="t" r="r" b="b"/>
              <a:pathLst>
                <a:path w="170" h="162" extrusionOk="0">
                  <a:moveTo>
                    <a:pt x="80" y="1"/>
                  </a:moveTo>
                  <a:cubicBezTo>
                    <a:pt x="36" y="1"/>
                    <a:pt x="0" y="36"/>
                    <a:pt x="0" y="81"/>
                  </a:cubicBezTo>
                  <a:cubicBezTo>
                    <a:pt x="0" y="126"/>
                    <a:pt x="36" y="161"/>
                    <a:pt x="80" y="161"/>
                  </a:cubicBezTo>
                  <a:cubicBezTo>
                    <a:pt x="125" y="161"/>
                    <a:pt x="170" y="126"/>
                    <a:pt x="170" y="81"/>
                  </a:cubicBezTo>
                  <a:cubicBezTo>
                    <a:pt x="170" y="36"/>
                    <a:pt x="125" y="1"/>
                    <a:pt x="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" name="Google Shape;5295;p221"/>
            <p:cNvSpPr/>
            <p:nvPr/>
          </p:nvSpPr>
          <p:spPr>
            <a:xfrm>
              <a:off x="4443575" y="3409494"/>
              <a:ext cx="12835" cy="12764"/>
            </a:xfrm>
            <a:custGeom>
              <a:avLst/>
              <a:gdLst/>
              <a:ahLst/>
              <a:cxnLst/>
              <a:rect l="l" t="t" r="r" b="b"/>
              <a:pathLst>
                <a:path w="180" h="179" extrusionOk="0">
                  <a:moveTo>
                    <a:pt x="90" y="0"/>
                  </a:moveTo>
                  <a:cubicBezTo>
                    <a:pt x="45" y="0"/>
                    <a:pt x="1" y="36"/>
                    <a:pt x="1" y="89"/>
                  </a:cubicBezTo>
                  <a:cubicBezTo>
                    <a:pt x="1" y="134"/>
                    <a:pt x="45" y="178"/>
                    <a:pt x="90" y="178"/>
                  </a:cubicBezTo>
                  <a:cubicBezTo>
                    <a:pt x="143" y="178"/>
                    <a:pt x="179" y="134"/>
                    <a:pt x="179" y="89"/>
                  </a:cubicBezTo>
                  <a:cubicBezTo>
                    <a:pt x="179" y="36"/>
                    <a:pt x="143" y="0"/>
                    <a:pt x="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" name="Google Shape;5296;p221"/>
            <p:cNvSpPr/>
            <p:nvPr/>
          </p:nvSpPr>
          <p:spPr>
            <a:xfrm>
              <a:off x="4526930" y="3415840"/>
              <a:ext cx="20393" cy="20393"/>
            </a:xfrm>
            <a:custGeom>
              <a:avLst/>
              <a:gdLst/>
              <a:ahLst/>
              <a:cxnLst/>
              <a:rect l="l" t="t" r="r" b="b"/>
              <a:pathLst>
                <a:path w="286" h="286" extrusionOk="0">
                  <a:moveTo>
                    <a:pt x="143" y="0"/>
                  </a:moveTo>
                  <a:cubicBezTo>
                    <a:pt x="72" y="0"/>
                    <a:pt x="0" y="63"/>
                    <a:pt x="0" y="143"/>
                  </a:cubicBezTo>
                  <a:cubicBezTo>
                    <a:pt x="0" y="223"/>
                    <a:pt x="72" y="286"/>
                    <a:pt x="143" y="286"/>
                  </a:cubicBezTo>
                  <a:cubicBezTo>
                    <a:pt x="223" y="286"/>
                    <a:pt x="286" y="223"/>
                    <a:pt x="286" y="143"/>
                  </a:cubicBezTo>
                  <a:cubicBezTo>
                    <a:pt x="286" y="63"/>
                    <a:pt x="223" y="0"/>
                    <a:pt x="1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" name="Google Shape;5297;p221"/>
            <p:cNvSpPr/>
            <p:nvPr/>
          </p:nvSpPr>
          <p:spPr>
            <a:xfrm>
              <a:off x="4483648" y="3435520"/>
              <a:ext cx="11551" cy="11551"/>
            </a:xfrm>
            <a:custGeom>
              <a:avLst/>
              <a:gdLst/>
              <a:ahLst/>
              <a:cxnLst/>
              <a:rect l="l" t="t" r="r" b="b"/>
              <a:pathLst>
                <a:path w="162" h="162" extrusionOk="0">
                  <a:moveTo>
                    <a:pt x="81" y="1"/>
                  </a:moveTo>
                  <a:cubicBezTo>
                    <a:pt x="36" y="1"/>
                    <a:pt x="1" y="36"/>
                    <a:pt x="1" y="81"/>
                  </a:cubicBezTo>
                  <a:cubicBezTo>
                    <a:pt x="1" y="126"/>
                    <a:pt x="36" y="161"/>
                    <a:pt x="81" y="161"/>
                  </a:cubicBezTo>
                  <a:cubicBezTo>
                    <a:pt x="126" y="161"/>
                    <a:pt x="161" y="126"/>
                    <a:pt x="161" y="81"/>
                  </a:cubicBezTo>
                  <a:cubicBezTo>
                    <a:pt x="161" y="36"/>
                    <a:pt x="126" y="1"/>
                    <a:pt x="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" name="Google Shape;5298;p221"/>
            <p:cNvSpPr/>
            <p:nvPr/>
          </p:nvSpPr>
          <p:spPr>
            <a:xfrm>
              <a:off x="4502116" y="3384038"/>
              <a:ext cx="18539" cy="18468"/>
            </a:xfrm>
            <a:custGeom>
              <a:avLst/>
              <a:gdLst/>
              <a:ahLst/>
              <a:cxnLst/>
              <a:rect l="l" t="t" r="r" b="b"/>
              <a:pathLst>
                <a:path w="260" h="259" extrusionOk="0">
                  <a:moveTo>
                    <a:pt x="125" y="0"/>
                  </a:moveTo>
                  <a:cubicBezTo>
                    <a:pt x="54" y="0"/>
                    <a:pt x="0" y="54"/>
                    <a:pt x="0" y="125"/>
                  </a:cubicBezTo>
                  <a:cubicBezTo>
                    <a:pt x="0" y="205"/>
                    <a:pt x="54" y="259"/>
                    <a:pt x="125" y="259"/>
                  </a:cubicBezTo>
                  <a:cubicBezTo>
                    <a:pt x="206" y="259"/>
                    <a:pt x="259" y="205"/>
                    <a:pt x="259" y="125"/>
                  </a:cubicBezTo>
                  <a:cubicBezTo>
                    <a:pt x="259" y="54"/>
                    <a:pt x="206" y="0"/>
                    <a:pt x="1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" name="Google Shape;5299;p221"/>
            <p:cNvSpPr/>
            <p:nvPr/>
          </p:nvSpPr>
          <p:spPr>
            <a:xfrm>
              <a:off x="4486215" y="3387175"/>
              <a:ext cx="9626" cy="9626"/>
            </a:xfrm>
            <a:custGeom>
              <a:avLst/>
              <a:gdLst/>
              <a:ahLst/>
              <a:cxnLst/>
              <a:rect l="l" t="t" r="r" b="b"/>
              <a:pathLst>
                <a:path w="135" h="135" extrusionOk="0">
                  <a:moveTo>
                    <a:pt x="63" y="1"/>
                  </a:moveTo>
                  <a:cubicBezTo>
                    <a:pt x="27" y="1"/>
                    <a:pt x="0" y="28"/>
                    <a:pt x="0" y="63"/>
                  </a:cubicBezTo>
                  <a:cubicBezTo>
                    <a:pt x="0" y="108"/>
                    <a:pt x="27" y="135"/>
                    <a:pt x="63" y="135"/>
                  </a:cubicBezTo>
                  <a:cubicBezTo>
                    <a:pt x="107" y="135"/>
                    <a:pt x="134" y="108"/>
                    <a:pt x="134" y="63"/>
                  </a:cubicBezTo>
                  <a:cubicBezTo>
                    <a:pt x="134" y="28"/>
                    <a:pt x="107" y="1"/>
                    <a:pt x="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" name="Google Shape;5300;p221"/>
            <p:cNvSpPr/>
            <p:nvPr/>
          </p:nvSpPr>
          <p:spPr>
            <a:xfrm>
              <a:off x="4409207" y="3482580"/>
              <a:ext cx="24885" cy="24885"/>
            </a:xfrm>
            <a:custGeom>
              <a:avLst/>
              <a:gdLst/>
              <a:ahLst/>
              <a:cxnLst/>
              <a:rect l="l" t="t" r="r" b="b"/>
              <a:pathLst>
                <a:path w="349" h="349" extrusionOk="0">
                  <a:moveTo>
                    <a:pt x="179" y="1"/>
                  </a:moveTo>
                  <a:cubicBezTo>
                    <a:pt x="81" y="1"/>
                    <a:pt x="1" y="81"/>
                    <a:pt x="1" y="179"/>
                  </a:cubicBezTo>
                  <a:cubicBezTo>
                    <a:pt x="1" y="277"/>
                    <a:pt x="81" y="349"/>
                    <a:pt x="179" y="349"/>
                  </a:cubicBezTo>
                  <a:cubicBezTo>
                    <a:pt x="269" y="349"/>
                    <a:pt x="349" y="277"/>
                    <a:pt x="349" y="179"/>
                  </a:cubicBezTo>
                  <a:cubicBezTo>
                    <a:pt x="349" y="81"/>
                    <a:pt x="269" y="1"/>
                    <a:pt x="1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" name="Google Shape;5301;p221"/>
            <p:cNvSpPr/>
            <p:nvPr/>
          </p:nvSpPr>
          <p:spPr>
            <a:xfrm>
              <a:off x="4479227" y="3105739"/>
              <a:ext cx="99898" cy="101538"/>
            </a:xfrm>
            <a:custGeom>
              <a:avLst/>
              <a:gdLst/>
              <a:ahLst/>
              <a:cxnLst/>
              <a:rect l="l" t="t" r="r" b="b"/>
              <a:pathLst>
                <a:path w="1401" h="1424" extrusionOk="0">
                  <a:moveTo>
                    <a:pt x="143" y="0"/>
                  </a:moveTo>
                  <a:cubicBezTo>
                    <a:pt x="115" y="0"/>
                    <a:pt x="87" y="7"/>
                    <a:pt x="63" y="23"/>
                  </a:cubicBezTo>
                  <a:cubicBezTo>
                    <a:pt x="27" y="49"/>
                    <a:pt x="0" y="76"/>
                    <a:pt x="9" y="121"/>
                  </a:cubicBezTo>
                  <a:cubicBezTo>
                    <a:pt x="9" y="121"/>
                    <a:pt x="152" y="576"/>
                    <a:pt x="437" y="950"/>
                  </a:cubicBezTo>
                  <a:cubicBezTo>
                    <a:pt x="655" y="1246"/>
                    <a:pt x="1000" y="1423"/>
                    <a:pt x="1365" y="1423"/>
                  </a:cubicBezTo>
                  <a:cubicBezTo>
                    <a:pt x="1374" y="1423"/>
                    <a:pt x="1383" y="1423"/>
                    <a:pt x="1392" y="1423"/>
                  </a:cubicBezTo>
                  <a:lnTo>
                    <a:pt x="1401" y="1423"/>
                  </a:lnTo>
                  <a:lnTo>
                    <a:pt x="295" y="67"/>
                  </a:lnTo>
                  <a:cubicBezTo>
                    <a:pt x="253" y="26"/>
                    <a:pt x="197" y="0"/>
                    <a:pt x="1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" name="Google Shape;5302;p221"/>
            <p:cNvSpPr/>
            <p:nvPr/>
          </p:nvSpPr>
          <p:spPr>
            <a:xfrm>
              <a:off x="3868581" y="3090765"/>
              <a:ext cx="916697" cy="1717951"/>
            </a:xfrm>
            <a:custGeom>
              <a:avLst/>
              <a:gdLst/>
              <a:ahLst/>
              <a:cxnLst/>
              <a:rect l="l" t="t" r="r" b="b"/>
              <a:pathLst>
                <a:path w="12856" h="24093" extrusionOk="0">
                  <a:moveTo>
                    <a:pt x="9537" y="1"/>
                  </a:moveTo>
                  <a:lnTo>
                    <a:pt x="9537" y="1"/>
                  </a:lnTo>
                  <a:cubicBezTo>
                    <a:pt x="8163" y="1053"/>
                    <a:pt x="10661" y="5077"/>
                    <a:pt x="10357" y="6076"/>
                  </a:cubicBezTo>
                  <a:cubicBezTo>
                    <a:pt x="10068" y="7009"/>
                    <a:pt x="8112" y="9816"/>
                    <a:pt x="6860" y="9816"/>
                  </a:cubicBezTo>
                  <a:cubicBezTo>
                    <a:pt x="6760" y="9816"/>
                    <a:pt x="6665" y="9799"/>
                    <a:pt x="6575" y="9760"/>
                  </a:cubicBezTo>
                  <a:cubicBezTo>
                    <a:pt x="5817" y="9430"/>
                    <a:pt x="5397" y="9448"/>
                    <a:pt x="6111" y="6950"/>
                  </a:cubicBezTo>
                  <a:cubicBezTo>
                    <a:pt x="6825" y="4461"/>
                    <a:pt x="4701" y="3560"/>
                    <a:pt x="4701" y="3560"/>
                  </a:cubicBezTo>
                  <a:cubicBezTo>
                    <a:pt x="3827" y="3560"/>
                    <a:pt x="3675" y="7334"/>
                    <a:pt x="2471" y="9296"/>
                  </a:cubicBezTo>
                  <a:cubicBezTo>
                    <a:pt x="1267" y="11250"/>
                    <a:pt x="0" y="14024"/>
                    <a:pt x="651" y="15710"/>
                  </a:cubicBezTo>
                  <a:cubicBezTo>
                    <a:pt x="1820" y="18726"/>
                    <a:pt x="812" y="21759"/>
                    <a:pt x="812" y="21759"/>
                  </a:cubicBezTo>
                  <a:lnTo>
                    <a:pt x="5772" y="24034"/>
                  </a:lnTo>
                  <a:cubicBezTo>
                    <a:pt x="5857" y="24074"/>
                    <a:pt x="5944" y="24093"/>
                    <a:pt x="6028" y="24093"/>
                  </a:cubicBezTo>
                  <a:cubicBezTo>
                    <a:pt x="6372" y="24093"/>
                    <a:pt x="6677" y="23787"/>
                    <a:pt x="6619" y="23400"/>
                  </a:cubicBezTo>
                  <a:cubicBezTo>
                    <a:pt x="6352" y="21429"/>
                    <a:pt x="5817" y="17450"/>
                    <a:pt x="5870" y="17165"/>
                  </a:cubicBezTo>
                  <a:cubicBezTo>
                    <a:pt x="5941" y="16790"/>
                    <a:pt x="10643" y="12089"/>
                    <a:pt x="10955" y="11419"/>
                  </a:cubicBezTo>
                  <a:cubicBezTo>
                    <a:pt x="11187" y="10911"/>
                    <a:pt x="12177" y="8253"/>
                    <a:pt x="12659" y="6959"/>
                  </a:cubicBezTo>
                  <a:cubicBezTo>
                    <a:pt x="12837" y="6486"/>
                    <a:pt x="12855" y="5960"/>
                    <a:pt x="12721" y="5478"/>
                  </a:cubicBezTo>
                  <a:cubicBezTo>
                    <a:pt x="11722" y="1901"/>
                    <a:pt x="9537" y="1"/>
                    <a:pt x="95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" name="Google Shape;5303;p221"/>
            <p:cNvSpPr/>
            <p:nvPr/>
          </p:nvSpPr>
          <p:spPr>
            <a:xfrm>
              <a:off x="4136327" y="3336050"/>
              <a:ext cx="95477" cy="164857"/>
            </a:xfrm>
            <a:custGeom>
              <a:avLst/>
              <a:gdLst/>
              <a:ahLst/>
              <a:cxnLst/>
              <a:rect l="l" t="t" r="r" b="b"/>
              <a:pathLst>
                <a:path w="1339" h="2312" extrusionOk="0">
                  <a:moveTo>
                    <a:pt x="738" y="0"/>
                  </a:moveTo>
                  <a:cubicBezTo>
                    <a:pt x="521" y="0"/>
                    <a:pt x="429" y="120"/>
                    <a:pt x="429" y="120"/>
                  </a:cubicBezTo>
                  <a:cubicBezTo>
                    <a:pt x="429" y="120"/>
                    <a:pt x="1" y="1307"/>
                    <a:pt x="45" y="1869"/>
                  </a:cubicBezTo>
                  <a:cubicBezTo>
                    <a:pt x="76" y="2185"/>
                    <a:pt x="332" y="2312"/>
                    <a:pt x="592" y="2312"/>
                  </a:cubicBezTo>
                  <a:cubicBezTo>
                    <a:pt x="786" y="2312"/>
                    <a:pt x="982" y="2242"/>
                    <a:pt x="1089" y="2127"/>
                  </a:cubicBezTo>
                  <a:cubicBezTo>
                    <a:pt x="1339" y="1860"/>
                    <a:pt x="1285" y="191"/>
                    <a:pt x="1285" y="191"/>
                  </a:cubicBezTo>
                  <a:cubicBezTo>
                    <a:pt x="1051" y="45"/>
                    <a:pt x="871" y="0"/>
                    <a:pt x="7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" name="Google Shape;5304;p221"/>
            <p:cNvSpPr/>
            <p:nvPr/>
          </p:nvSpPr>
          <p:spPr>
            <a:xfrm>
              <a:off x="4532634" y="3084775"/>
              <a:ext cx="99328" cy="101538"/>
            </a:xfrm>
            <a:custGeom>
              <a:avLst/>
              <a:gdLst/>
              <a:ahLst/>
              <a:cxnLst/>
              <a:rect l="l" t="t" r="r" b="b"/>
              <a:pathLst>
                <a:path w="1393" h="1424" extrusionOk="0">
                  <a:moveTo>
                    <a:pt x="138" y="0"/>
                  </a:moveTo>
                  <a:cubicBezTo>
                    <a:pt x="110" y="0"/>
                    <a:pt x="81" y="7"/>
                    <a:pt x="54" y="22"/>
                  </a:cubicBezTo>
                  <a:cubicBezTo>
                    <a:pt x="18" y="49"/>
                    <a:pt x="1" y="76"/>
                    <a:pt x="1" y="120"/>
                  </a:cubicBezTo>
                  <a:cubicBezTo>
                    <a:pt x="1" y="120"/>
                    <a:pt x="152" y="575"/>
                    <a:pt x="429" y="950"/>
                  </a:cubicBezTo>
                  <a:cubicBezTo>
                    <a:pt x="655" y="1246"/>
                    <a:pt x="1001" y="1423"/>
                    <a:pt x="1365" y="1423"/>
                  </a:cubicBezTo>
                  <a:cubicBezTo>
                    <a:pt x="1374" y="1423"/>
                    <a:pt x="1383" y="1423"/>
                    <a:pt x="1392" y="1423"/>
                  </a:cubicBezTo>
                  <a:lnTo>
                    <a:pt x="286" y="76"/>
                  </a:lnTo>
                  <a:cubicBezTo>
                    <a:pt x="250" y="28"/>
                    <a:pt x="195" y="0"/>
                    <a:pt x="13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" name="Google Shape;5305;p221"/>
            <p:cNvSpPr/>
            <p:nvPr/>
          </p:nvSpPr>
          <p:spPr>
            <a:xfrm>
              <a:off x="3715849" y="3499764"/>
              <a:ext cx="1159776" cy="1159063"/>
            </a:xfrm>
            <a:custGeom>
              <a:avLst/>
              <a:gdLst/>
              <a:ahLst/>
              <a:cxnLst/>
              <a:rect l="l" t="t" r="r" b="b"/>
              <a:pathLst>
                <a:path w="16265" h="16255" extrusionOk="0">
                  <a:moveTo>
                    <a:pt x="1580" y="1"/>
                  </a:moveTo>
                  <a:lnTo>
                    <a:pt x="1" y="1571"/>
                  </a:lnTo>
                  <a:lnTo>
                    <a:pt x="14685" y="16255"/>
                  </a:lnTo>
                  <a:lnTo>
                    <a:pt x="16264" y="14676"/>
                  </a:lnTo>
                  <a:lnTo>
                    <a:pt x="158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" name="Google Shape;5306;p221"/>
            <p:cNvSpPr/>
            <p:nvPr/>
          </p:nvSpPr>
          <p:spPr>
            <a:xfrm>
              <a:off x="3600764" y="4298084"/>
              <a:ext cx="1027362" cy="531222"/>
            </a:xfrm>
            <a:custGeom>
              <a:avLst/>
              <a:gdLst/>
              <a:ahLst/>
              <a:cxnLst/>
              <a:rect l="l" t="t" r="r" b="b"/>
              <a:pathLst>
                <a:path w="14408" h="7450" extrusionOk="0">
                  <a:moveTo>
                    <a:pt x="1338" y="1"/>
                  </a:moveTo>
                  <a:cubicBezTo>
                    <a:pt x="901" y="277"/>
                    <a:pt x="455" y="554"/>
                    <a:pt x="0" y="812"/>
                  </a:cubicBezTo>
                  <a:cubicBezTo>
                    <a:pt x="1668" y="4711"/>
                    <a:pt x="5540" y="7450"/>
                    <a:pt x="10045" y="7450"/>
                  </a:cubicBezTo>
                  <a:cubicBezTo>
                    <a:pt x="11598" y="7450"/>
                    <a:pt x="13070" y="7129"/>
                    <a:pt x="14408" y="6540"/>
                  </a:cubicBezTo>
                  <a:cubicBezTo>
                    <a:pt x="14104" y="6103"/>
                    <a:pt x="13792" y="5674"/>
                    <a:pt x="13489" y="5246"/>
                  </a:cubicBezTo>
                  <a:cubicBezTo>
                    <a:pt x="12418" y="5665"/>
                    <a:pt x="11259" y="5897"/>
                    <a:pt x="10045" y="5897"/>
                  </a:cubicBezTo>
                  <a:cubicBezTo>
                    <a:pt x="6102" y="5897"/>
                    <a:pt x="2721" y="3453"/>
                    <a:pt x="13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05950" tIns="105950" rIns="105950" bIns="1059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5307" name="Google Shape;5307;p221" title="voice over 3.mp3">
            <a:hlinkClick r:id="rId6"/>
          </p:cNvPr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-3322162" y="9069900"/>
            <a:ext cx="1567938" cy="1567938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E8551D3-E956-4E10-C53D-80F3C9DE95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253"/>
    </mc:Choice>
    <mc:Fallback>
      <p:transition spd="slow" advTm="241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2" name="Google Shape;5312;p222"/>
          <p:cNvSpPr/>
          <p:nvPr/>
        </p:nvSpPr>
        <p:spPr>
          <a:xfrm>
            <a:off x="9931500" y="2505321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3" name="Google Shape;5313;p222"/>
          <p:cNvSpPr txBox="1">
            <a:spLocks noGrp="1"/>
          </p:cNvSpPr>
          <p:nvPr>
            <p:ph type="title"/>
          </p:nvPr>
        </p:nvSpPr>
        <p:spPr>
          <a:xfrm>
            <a:off x="794700" y="890050"/>
            <a:ext cx="17307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u="sng" dirty="0">
                <a:latin typeface="Arial"/>
                <a:ea typeface="Arial"/>
                <a:cs typeface="Arial"/>
                <a:sym typeface="Arial"/>
              </a:rPr>
              <a:t>Application of the Model (PROCEED Phases)</a:t>
            </a:r>
            <a:endParaRPr u="sng" dirty="0">
              <a:solidFill>
                <a:schemeClr val="accen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4" name="Google Shape;5314;p222"/>
          <p:cNvSpPr txBox="1">
            <a:spLocks noGrp="1"/>
          </p:cNvSpPr>
          <p:nvPr>
            <p:ph type="subTitle" idx="1"/>
          </p:nvPr>
        </p:nvSpPr>
        <p:spPr>
          <a:xfrm>
            <a:off x="-355350" y="4462000"/>
            <a:ext cx="4615800" cy="20442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6350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Launch of “</a:t>
            </a:r>
            <a:r>
              <a:rPr lang="en-US" dirty="0" err="1">
                <a:latin typeface="Arial"/>
                <a:ea typeface="Arial"/>
                <a:cs typeface="Arial"/>
                <a:sym typeface="Arial"/>
              </a:rPr>
              <a:t>BreathEasy</a:t>
            </a:r>
            <a:r>
              <a:rPr lang="en-US" dirty="0">
                <a:latin typeface="Arial"/>
                <a:ea typeface="Arial"/>
                <a:cs typeface="Arial"/>
                <a:sym typeface="Arial"/>
              </a:rPr>
              <a:t>” app + social media campaign</a:t>
            </a:r>
            <a:endParaRPr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Gamified challenges &amp; weekly tasks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5" name="Google Shape;5315;p222"/>
          <p:cNvSpPr txBox="1">
            <a:spLocks noGrp="1"/>
          </p:cNvSpPr>
          <p:nvPr>
            <p:ph type="subTitle" idx="2"/>
          </p:nvPr>
        </p:nvSpPr>
        <p:spPr>
          <a:xfrm>
            <a:off x="8262300" y="426760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Changes in knowledge &amp; attitudes</a:t>
            </a:r>
            <a:endParaRPr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2400"/>
              </a:spcBef>
              <a:spcAft>
                <a:spcPts val="2400"/>
              </a:spcAft>
              <a:buSzPts val="2800"/>
              <a:buFont typeface="Arial"/>
              <a:buChar char="●"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Reduction in smoking initiation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6" name="Google Shape;5316;p222"/>
          <p:cNvSpPr txBox="1">
            <a:spLocks noGrp="1"/>
          </p:cNvSpPr>
          <p:nvPr>
            <p:ph type="subTitle" idx="3"/>
          </p:nvPr>
        </p:nvSpPr>
        <p:spPr>
          <a:xfrm>
            <a:off x="13407951" y="3729350"/>
            <a:ext cx="5116800" cy="2044200"/>
          </a:xfrm>
          <a:prstGeom prst="rect">
            <a:avLst/>
          </a:prstGeom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Long-term reduction in smoking prevalence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7" name="Google Shape;5317;p222"/>
          <p:cNvSpPr txBox="1">
            <a:spLocks noGrp="1"/>
          </p:cNvSpPr>
          <p:nvPr>
            <p:ph type="subTitle" idx="5"/>
          </p:nvPr>
        </p:nvSpPr>
        <p:spPr>
          <a:xfrm>
            <a:off x="4147501" y="3782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>
                <a:latin typeface="Arial"/>
                <a:ea typeface="Arial"/>
                <a:cs typeface="Arial"/>
                <a:sym typeface="Arial"/>
              </a:rPr>
              <a:t>Phase 6: Process Evaluation</a:t>
            </a:r>
            <a:endParaRPr sz="2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8" name="Google Shape;5318;p222"/>
          <p:cNvSpPr txBox="1">
            <a:spLocks noGrp="1"/>
          </p:cNvSpPr>
          <p:nvPr>
            <p:ph type="subTitle" idx="4"/>
          </p:nvPr>
        </p:nvSpPr>
        <p:spPr>
          <a:xfrm>
            <a:off x="-729300" y="3782750"/>
            <a:ext cx="57624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dirty="0">
                <a:latin typeface="Arial"/>
                <a:ea typeface="Arial"/>
                <a:cs typeface="Arial"/>
                <a:sym typeface="Arial"/>
              </a:rPr>
              <a:t>Phase 5: Implementation</a:t>
            </a:r>
            <a:endParaRPr sz="26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9" name="Google Shape;5319;p222"/>
          <p:cNvSpPr txBox="1">
            <a:spLocks noGrp="1"/>
          </p:cNvSpPr>
          <p:nvPr>
            <p:ph type="subTitle" idx="6"/>
          </p:nvPr>
        </p:nvSpPr>
        <p:spPr>
          <a:xfrm>
            <a:off x="13407951" y="3782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dirty="0">
                <a:latin typeface="Arial"/>
                <a:ea typeface="Arial"/>
                <a:cs typeface="Arial"/>
                <a:sym typeface="Arial"/>
              </a:rPr>
              <a:t>Phase 8: Outcome Evaluation</a:t>
            </a:r>
            <a:endParaRPr sz="26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20" name="Google Shape;5320;p222"/>
          <p:cNvSpPr/>
          <p:nvPr/>
        </p:nvSpPr>
        <p:spPr>
          <a:xfrm>
            <a:off x="5511900" y="2505321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21" name="Google Shape;5321;p222"/>
          <p:cNvSpPr/>
          <p:nvPr/>
        </p:nvSpPr>
        <p:spPr>
          <a:xfrm>
            <a:off x="1128250" y="2505321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22" name="Google Shape;5322;p222"/>
          <p:cNvSpPr/>
          <p:nvPr/>
        </p:nvSpPr>
        <p:spPr>
          <a:xfrm>
            <a:off x="14619950" y="2505321"/>
            <a:ext cx="2083200" cy="1281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23" name="Google Shape;5323;p222"/>
          <p:cNvGrpSpPr/>
          <p:nvPr/>
        </p:nvGrpSpPr>
        <p:grpSpPr>
          <a:xfrm>
            <a:off x="1788300" y="2758884"/>
            <a:ext cx="763112" cy="773863"/>
            <a:chOff x="6542210" y="2760897"/>
            <a:chExt cx="469434" cy="476048"/>
          </a:xfrm>
        </p:grpSpPr>
        <p:sp>
          <p:nvSpPr>
            <p:cNvPr id="5324" name="Google Shape;5324;p222"/>
            <p:cNvSpPr/>
            <p:nvPr/>
          </p:nvSpPr>
          <p:spPr>
            <a:xfrm>
              <a:off x="6849401" y="3040767"/>
              <a:ext cx="96982" cy="90407"/>
            </a:xfrm>
            <a:custGeom>
              <a:avLst/>
              <a:gdLst/>
              <a:ahLst/>
              <a:cxnLst/>
              <a:rect l="l" t="t" r="r" b="b"/>
              <a:pathLst>
                <a:path w="1963" h="1830" extrusionOk="0">
                  <a:moveTo>
                    <a:pt x="625" y="1"/>
                  </a:moveTo>
                  <a:lnTo>
                    <a:pt x="0" y="741"/>
                  </a:lnTo>
                  <a:lnTo>
                    <a:pt x="1303" y="1829"/>
                  </a:lnTo>
                  <a:lnTo>
                    <a:pt x="1963" y="1044"/>
                  </a:lnTo>
                  <a:lnTo>
                    <a:pt x="149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5" name="Google Shape;5325;p222"/>
            <p:cNvSpPr/>
            <p:nvPr/>
          </p:nvSpPr>
          <p:spPr>
            <a:xfrm>
              <a:off x="6760376" y="3098519"/>
              <a:ext cx="135320" cy="138426"/>
            </a:xfrm>
            <a:custGeom>
              <a:avLst/>
              <a:gdLst/>
              <a:ahLst/>
              <a:cxnLst/>
              <a:rect l="l" t="t" r="r" b="b"/>
              <a:pathLst>
                <a:path w="2739" h="2802" extrusionOk="0">
                  <a:moveTo>
                    <a:pt x="1436" y="0"/>
                  </a:moveTo>
                  <a:lnTo>
                    <a:pt x="0" y="1722"/>
                  </a:lnTo>
                  <a:lnTo>
                    <a:pt x="1303" y="2801"/>
                  </a:lnTo>
                  <a:lnTo>
                    <a:pt x="2739" y="1089"/>
                  </a:lnTo>
                  <a:lnTo>
                    <a:pt x="143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6" name="Google Shape;5326;p222"/>
            <p:cNvSpPr/>
            <p:nvPr/>
          </p:nvSpPr>
          <p:spPr>
            <a:xfrm>
              <a:off x="6948998" y="2937662"/>
              <a:ext cx="62646" cy="52021"/>
            </a:xfrm>
            <a:custGeom>
              <a:avLst/>
              <a:gdLst/>
              <a:ahLst/>
              <a:cxnLst/>
              <a:rect l="l" t="t" r="r" b="b"/>
              <a:pathLst>
                <a:path w="1268" h="1053" extrusionOk="0">
                  <a:moveTo>
                    <a:pt x="982" y="0"/>
                  </a:moveTo>
                  <a:lnTo>
                    <a:pt x="0" y="571"/>
                  </a:lnTo>
                  <a:lnTo>
                    <a:pt x="286" y="1053"/>
                  </a:lnTo>
                  <a:lnTo>
                    <a:pt x="1267" y="491"/>
                  </a:lnTo>
                  <a:lnTo>
                    <a:pt x="98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7" name="Google Shape;5327;p222"/>
            <p:cNvSpPr/>
            <p:nvPr/>
          </p:nvSpPr>
          <p:spPr>
            <a:xfrm>
              <a:off x="6948998" y="3007716"/>
              <a:ext cx="62646" cy="52070"/>
            </a:xfrm>
            <a:custGeom>
              <a:avLst/>
              <a:gdLst/>
              <a:ahLst/>
              <a:cxnLst/>
              <a:rect l="l" t="t" r="r" b="b"/>
              <a:pathLst>
                <a:path w="1268" h="1054" extrusionOk="0">
                  <a:moveTo>
                    <a:pt x="286" y="1"/>
                  </a:moveTo>
                  <a:lnTo>
                    <a:pt x="0" y="491"/>
                  </a:lnTo>
                  <a:lnTo>
                    <a:pt x="982" y="1053"/>
                  </a:lnTo>
                  <a:lnTo>
                    <a:pt x="1267" y="563"/>
                  </a:lnTo>
                  <a:lnTo>
                    <a:pt x="28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8" name="Google Shape;5328;p222"/>
            <p:cNvSpPr/>
            <p:nvPr/>
          </p:nvSpPr>
          <p:spPr>
            <a:xfrm>
              <a:off x="6760376" y="2760897"/>
              <a:ext cx="186010" cy="196177"/>
            </a:xfrm>
            <a:custGeom>
              <a:avLst/>
              <a:gdLst/>
              <a:ahLst/>
              <a:cxnLst/>
              <a:rect l="l" t="t" r="r" b="b"/>
              <a:pathLst>
                <a:path w="3765" h="3971" extrusionOk="0">
                  <a:moveTo>
                    <a:pt x="1303" y="1"/>
                  </a:moveTo>
                  <a:lnTo>
                    <a:pt x="0" y="1080"/>
                  </a:lnTo>
                  <a:lnTo>
                    <a:pt x="2427" y="3971"/>
                  </a:lnTo>
                  <a:lnTo>
                    <a:pt x="3301" y="3971"/>
                  </a:lnTo>
                  <a:lnTo>
                    <a:pt x="3765" y="2918"/>
                  </a:lnTo>
                  <a:lnTo>
                    <a:pt x="130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9" name="Google Shape;5329;p222"/>
            <p:cNvSpPr/>
            <p:nvPr/>
          </p:nvSpPr>
          <p:spPr>
            <a:xfrm>
              <a:off x="6542210" y="2869338"/>
              <a:ext cx="279929" cy="255213"/>
            </a:xfrm>
            <a:custGeom>
              <a:avLst/>
              <a:gdLst/>
              <a:ahLst/>
              <a:cxnLst/>
              <a:rect l="l" t="t" r="r" b="b"/>
              <a:pathLst>
                <a:path w="5666" h="5166" extrusionOk="0">
                  <a:moveTo>
                    <a:pt x="4389" y="0"/>
                  </a:moveTo>
                  <a:lnTo>
                    <a:pt x="1374" y="1214"/>
                  </a:lnTo>
                  <a:lnTo>
                    <a:pt x="0" y="1214"/>
                  </a:lnTo>
                  <a:lnTo>
                    <a:pt x="0" y="4033"/>
                  </a:lnTo>
                  <a:lnTo>
                    <a:pt x="1080" y="4033"/>
                  </a:lnTo>
                  <a:cubicBezTo>
                    <a:pt x="1187" y="4033"/>
                    <a:pt x="1285" y="4095"/>
                    <a:pt x="1338" y="4202"/>
                  </a:cubicBezTo>
                  <a:cubicBezTo>
                    <a:pt x="1642" y="4791"/>
                    <a:pt x="2248" y="5166"/>
                    <a:pt x="2908" y="5166"/>
                  </a:cubicBezTo>
                  <a:lnTo>
                    <a:pt x="4532" y="5166"/>
                  </a:lnTo>
                  <a:lnTo>
                    <a:pt x="4532" y="4033"/>
                  </a:lnTo>
                  <a:lnTo>
                    <a:pt x="2561" y="4033"/>
                  </a:lnTo>
                  <a:lnTo>
                    <a:pt x="2561" y="2623"/>
                  </a:lnTo>
                  <a:cubicBezTo>
                    <a:pt x="2561" y="2150"/>
                    <a:pt x="2935" y="1776"/>
                    <a:pt x="3408" y="1776"/>
                  </a:cubicBezTo>
                  <a:lnTo>
                    <a:pt x="4256" y="1776"/>
                  </a:lnTo>
                  <a:lnTo>
                    <a:pt x="4256" y="2338"/>
                  </a:lnTo>
                  <a:lnTo>
                    <a:pt x="3408" y="2338"/>
                  </a:lnTo>
                  <a:cubicBezTo>
                    <a:pt x="3247" y="2338"/>
                    <a:pt x="3123" y="2463"/>
                    <a:pt x="3123" y="2623"/>
                  </a:cubicBezTo>
                  <a:lnTo>
                    <a:pt x="3123" y="3471"/>
                  </a:lnTo>
                  <a:lnTo>
                    <a:pt x="5665" y="3471"/>
                  </a:lnTo>
                  <a:lnTo>
                    <a:pt x="5665" y="2552"/>
                  </a:lnTo>
                  <a:lnTo>
                    <a:pt x="438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30" name="Google Shape;5330;p222"/>
          <p:cNvGrpSpPr/>
          <p:nvPr/>
        </p:nvGrpSpPr>
        <p:grpSpPr>
          <a:xfrm>
            <a:off x="15366675" y="2758884"/>
            <a:ext cx="589737" cy="773859"/>
            <a:chOff x="7225312" y="2760897"/>
            <a:chExt cx="362781" cy="476045"/>
          </a:xfrm>
        </p:grpSpPr>
        <p:sp>
          <p:nvSpPr>
            <p:cNvPr id="5331" name="Google Shape;5331;p222"/>
            <p:cNvSpPr/>
            <p:nvPr/>
          </p:nvSpPr>
          <p:spPr>
            <a:xfrm>
              <a:off x="7225312" y="2928374"/>
              <a:ext cx="362781" cy="308568"/>
            </a:xfrm>
            <a:custGeom>
              <a:avLst/>
              <a:gdLst/>
              <a:ahLst/>
              <a:cxnLst/>
              <a:rect l="l" t="t" r="r" b="b"/>
              <a:pathLst>
                <a:path w="7343" h="6246" extrusionOk="0">
                  <a:moveTo>
                    <a:pt x="1" y="1"/>
                  </a:moveTo>
                  <a:lnTo>
                    <a:pt x="1" y="2543"/>
                  </a:lnTo>
                  <a:cubicBezTo>
                    <a:pt x="1" y="4542"/>
                    <a:pt x="1633" y="6219"/>
                    <a:pt x="3632" y="6245"/>
                  </a:cubicBezTo>
                  <a:cubicBezTo>
                    <a:pt x="3648" y="6246"/>
                    <a:pt x="3664" y="6246"/>
                    <a:pt x="3680" y="6246"/>
                  </a:cubicBezTo>
                  <a:cubicBezTo>
                    <a:pt x="5710" y="6246"/>
                    <a:pt x="7343" y="4579"/>
                    <a:pt x="7343" y="2552"/>
                  </a:cubicBezTo>
                  <a:lnTo>
                    <a:pt x="7343" y="1"/>
                  </a:lnTo>
                  <a:lnTo>
                    <a:pt x="7057" y="1"/>
                  </a:lnTo>
                  <a:cubicBezTo>
                    <a:pt x="6906" y="1"/>
                    <a:pt x="6763" y="10"/>
                    <a:pt x="6620" y="19"/>
                  </a:cubicBezTo>
                  <a:cubicBezTo>
                    <a:pt x="6451" y="251"/>
                    <a:pt x="6228" y="474"/>
                    <a:pt x="5933" y="679"/>
                  </a:cubicBezTo>
                  <a:lnTo>
                    <a:pt x="5933" y="2276"/>
                  </a:lnTo>
                  <a:cubicBezTo>
                    <a:pt x="5933" y="3212"/>
                    <a:pt x="5175" y="3971"/>
                    <a:pt x="4238" y="3971"/>
                  </a:cubicBezTo>
                  <a:lnTo>
                    <a:pt x="3105" y="3971"/>
                  </a:lnTo>
                  <a:cubicBezTo>
                    <a:pt x="2169" y="3971"/>
                    <a:pt x="1410" y="3212"/>
                    <a:pt x="1410" y="2276"/>
                  </a:cubicBezTo>
                  <a:lnTo>
                    <a:pt x="1410" y="679"/>
                  </a:lnTo>
                  <a:cubicBezTo>
                    <a:pt x="1116" y="474"/>
                    <a:pt x="893" y="251"/>
                    <a:pt x="732" y="19"/>
                  </a:cubicBezTo>
                  <a:cubicBezTo>
                    <a:pt x="581" y="10"/>
                    <a:pt x="429" y="1"/>
                    <a:pt x="2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2" name="Google Shape;5332;p222"/>
            <p:cNvSpPr/>
            <p:nvPr/>
          </p:nvSpPr>
          <p:spPr>
            <a:xfrm>
              <a:off x="7254855" y="2760897"/>
              <a:ext cx="303742" cy="335443"/>
            </a:xfrm>
            <a:custGeom>
              <a:avLst/>
              <a:gdLst/>
              <a:ahLst/>
              <a:cxnLst/>
              <a:rect l="l" t="t" r="r" b="b"/>
              <a:pathLst>
                <a:path w="6148" h="6790" extrusionOk="0">
                  <a:moveTo>
                    <a:pt x="3917" y="848"/>
                  </a:moveTo>
                  <a:lnTo>
                    <a:pt x="3917" y="1410"/>
                  </a:lnTo>
                  <a:lnTo>
                    <a:pt x="3355" y="1410"/>
                  </a:lnTo>
                  <a:lnTo>
                    <a:pt x="3355" y="848"/>
                  </a:lnTo>
                  <a:close/>
                  <a:moveTo>
                    <a:pt x="5050" y="1410"/>
                  </a:moveTo>
                  <a:lnTo>
                    <a:pt x="5050" y="1972"/>
                  </a:lnTo>
                  <a:lnTo>
                    <a:pt x="4488" y="1972"/>
                  </a:lnTo>
                  <a:lnTo>
                    <a:pt x="4488" y="1410"/>
                  </a:lnTo>
                  <a:close/>
                  <a:moveTo>
                    <a:pt x="3917" y="1972"/>
                  </a:moveTo>
                  <a:lnTo>
                    <a:pt x="3917" y="2543"/>
                  </a:lnTo>
                  <a:lnTo>
                    <a:pt x="3355" y="2543"/>
                  </a:lnTo>
                  <a:lnTo>
                    <a:pt x="3355" y="1972"/>
                  </a:lnTo>
                  <a:close/>
                  <a:moveTo>
                    <a:pt x="2222" y="1"/>
                  </a:moveTo>
                  <a:cubicBezTo>
                    <a:pt x="1303" y="1"/>
                    <a:pt x="455" y="670"/>
                    <a:pt x="286" y="1598"/>
                  </a:cubicBezTo>
                  <a:cubicBezTo>
                    <a:pt x="1" y="3132"/>
                    <a:pt x="1330" y="3703"/>
                    <a:pt x="1383" y="3757"/>
                  </a:cubicBezTo>
                  <a:lnTo>
                    <a:pt x="1383" y="5666"/>
                  </a:lnTo>
                  <a:cubicBezTo>
                    <a:pt x="1383" y="6290"/>
                    <a:pt x="1883" y="6790"/>
                    <a:pt x="2507" y="6790"/>
                  </a:cubicBezTo>
                  <a:cubicBezTo>
                    <a:pt x="2507" y="6014"/>
                    <a:pt x="2686" y="5452"/>
                    <a:pt x="2855" y="5228"/>
                  </a:cubicBezTo>
                  <a:lnTo>
                    <a:pt x="3069" y="4952"/>
                  </a:lnTo>
                  <a:lnTo>
                    <a:pt x="3292" y="5228"/>
                  </a:lnTo>
                  <a:cubicBezTo>
                    <a:pt x="3462" y="5452"/>
                    <a:pt x="3640" y="6014"/>
                    <a:pt x="3640" y="6790"/>
                  </a:cubicBezTo>
                  <a:cubicBezTo>
                    <a:pt x="4265" y="6790"/>
                    <a:pt x="4764" y="6290"/>
                    <a:pt x="4764" y="5666"/>
                  </a:cubicBezTo>
                  <a:lnTo>
                    <a:pt x="4764" y="3757"/>
                  </a:lnTo>
                  <a:cubicBezTo>
                    <a:pt x="4818" y="3703"/>
                    <a:pt x="6147" y="3132"/>
                    <a:pt x="5862" y="1598"/>
                  </a:cubicBezTo>
                  <a:cubicBezTo>
                    <a:pt x="5692" y="670"/>
                    <a:pt x="4845" y="1"/>
                    <a:pt x="3926" y="1"/>
                  </a:cubicBezTo>
                  <a:cubicBezTo>
                    <a:pt x="3462" y="1"/>
                    <a:pt x="3141" y="170"/>
                    <a:pt x="3078" y="188"/>
                  </a:cubicBezTo>
                  <a:cubicBezTo>
                    <a:pt x="3007" y="170"/>
                    <a:pt x="2695" y="1"/>
                    <a:pt x="222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33" name="Google Shape;5333;p222"/>
          <p:cNvGrpSpPr/>
          <p:nvPr/>
        </p:nvGrpSpPr>
        <p:grpSpPr>
          <a:xfrm>
            <a:off x="6166243" y="2758893"/>
            <a:ext cx="774518" cy="773863"/>
            <a:chOff x="7168498" y="3412724"/>
            <a:chExt cx="476451" cy="476048"/>
          </a:xfrm>
        </p:grpSpPr>
        <p:sp>
          <p:nvSpPr>
            <p:cNvPr id="5334" name="Google Shape;5334;p222"/>
            <p:cNvSpPr/>
            <p:nvPr/>
          </p:nvSpPr>
          <p:spPr>
            <a:xfrm>
              <a:off x="7414379" y="3760473"/>
              <a:ext cx="167977" cy="128298"/>
            </a:xfrm>
            <a:custGeom>
              <a:avLst/>
              <a:gdLst/>
              <a:ahLst/>
              <a:cxnLst/>
              <a:rect l="l" t="t" r="r" b="b"/>
              <a:pathLst>
                <a:path w="3400" h="2597" extrusionOk="0">
                  <a:moveTo>
                    <a:pt x="1223" y="1"/>
                  </a:moveTo>
                  <a:cubicBezTo>
                    <a:pt x="884" y="322"/>
                    <a:pt x="483" y="652"/>
                    <a:pt x="1" y="1000"/>
                  </a:cubicBezTo>
                  <a:cubicBezTo>
                    <a:pt x="715" y="1464"/>
                    <a:pt x="1607" y="1936"/>
                    <a:pt x="2820" y="2597"/>
                  </a:cubicBezTo>
                  <a:lnTo>
                    <a:pt x="3400" y="955"/>
                  </a:lnTo>
                  <a:cubicBezTo>
                    <a:pt x="2615" y="670"/>
                    <a:pt x="1883" y="357"/>
                    <a:pt x="12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" name="Google Shape;5335;p222"/>
            <p:cNvSpPr/>
            <p:nvPr/>
          </p:nvSpPr>
          <p:spPr>
            <a:xfrm>
              <a:off x="7532947" y="3412724"/>
              <a:ext cx="112001" cy="112440"/>
            </a:xfrm>
            <a:custGeom>
              <a:avLst/>
              <a:gdLst/>
              <a:ahLst/>
              <a:cxnLst/>
              <a:rect l="l" t="t" r="r" b="b"/>
              <a:pathLst>
                <a:path w="2267" h="2276" extrusionOk="0">
                  <a:moveTo>
                    <a:pt x="848" y="1"/>
                  </a:moveTo>
                  <a:cubicBezTo>
                    <a:pt x="384" y="1"/>
                    <a:pt x="1" y="385"/>
                    <a:pt x="1" y="848"/>
                  </a:cubicBezTo>
                  <a:cubicBezTo>
                    <a:pt x="1" y="1312"/>
                    <a:pt x="384" y="1696"/>
                    <a:pt x="848" y="1696"/>
                  </a:cubicBezTo>
                  <a:lnTo>
                    <a:pt x="1419" y="1696"/>
                  </a:lnTo>
                  <a:cubicBezTo>
                    <a:pt x="1571" y="1696"/>
                    <a:pt x="1696" y="1821"/>
                    <a:pt x="1696" y="1981"/>
                  </a:cubicBezTo>
                  <a:lnTo>
                    <a:pt x="1696" y="2276"/>
                  </a:lnTo>
                  <a:lnTo>
                    <a:pt x="2267" y="2276"/>
                  </a:lnTo>
                  <a:lnTo>
                    <a:pt x="2267" y="1981"/>
                  </a:lnTo>
                  <a:cubicBezTo>
                    <a:pt x="2267" y="1509"/>
                    <a:pt x="1883" y="1134"/>
                    <a:pt x="1419" y="1134"/>
                  </a:cubicBezTo>
                  <a:lnTo>
                    <a:pt x="848" y="1134"/>
                  </a:lnTo>
                  <a:cubicBezTo>
                    <a:pt x="697" y="1134"/>
                    <a:pt x="572" y="1000"/>
                    <a:pt x="572" y="848"/>
                  </a:cubicBezTo>
                  <a:cubicBezTo>
                    <a:pt x="572" y="688"/>
                    <a:pt x="697" y="563"/>
                    <a:pt x="848" y="563"/>
                  </a:cubicBezTo>
                  <a:lnTo>
                    <a:pt x="1134" y="563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" name="Google Shape;5336;p222"/>
            <p:cNvSpPr/>
            <p:nvPr/>
          </p:nvSpPr>
          <p:spPr>
            <a:xfrm>
              <a:off x="7588922" y="3553326"/>
              <a:ext cx="56025" cy="83342"/>
            </a:xfrm>
            <a:custGeom>
              <a:avLst/>
              <a:gdLst/>
              <a:ahLst/>
              <a:cxnLst/>
              <a:rect l="l" t="t" r="r" b="b"/>
              <a:pathLst>
                <a:path w="1134" h="1687" extrusionOk="0">
                  <a:moveTo>
                    <a:pt x="1" y="1"/>
                  </a:moveTo>
                  <a:lnTo>
                    <a:pt x="1" y="1687"/>
                  </a:lnTo>
                  <a:lnTo>
                    <a:pt x="1134" y="1687"/>
                  </a:lnTo>
                  <a:lnTo>
                    <a:pt x="113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" name="Google Shape;5337;p222"/>
            <p:cNvSpPr/>
            <p:nvPr/>
          </p:nvSpPr>
          <p:spPr>
            <a:xfrm>
              <a:off x="7336816" y="3553326"/>
              <a:ext cx="224398" cy="83342"/>
            </a:xfrm>
            <a:custGeom>
              <a:avLst/>
              <a:gdLst/>
              <a:ahLst/>
              <a:cxnLst/>
              <a:rect l="l" t="t" r="r" b="b"/>
              <a:pathLst>
                <a:path w="4542" h="1687" extrusionOk="0">
                  <a:moveTo>
                    <a:pt x="1" y="1"/>
                  </a:moveTo>
                  <a:lnTo>
                    <a:pt x="1" y="277"/>
                  </a:lnTo>
                  <a:cubicBezTo>
                    <a:pt x="1" y="705"/>
                    <a:pt x="197" y="1196"/>
                    <a:pt x="581" y="1687"/>
                  </a:cubicBezTo>
                  <a:lnTo>
                    <a:pt x="4542" y="1687"/>
                  </a:lnTo>
                  <a:lnTo>
                    <a:pt x="454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" name="Google Shape;5338;p222"/>
            <p:cNvSpPr/>
            <p:nvPr/>
          </p:nvSpPr>
          <p:spPr>
            <a:xfrm>
              <a:off x="7253077" y="3412724"/>
              <a:ext cx="274642" cy="313409"/>
            </a:xfrm>
            <a:custGeom>
              <a:avLst/>
              <a:gdLst/>
              <a:ahLst/>
              <a:cxnLst/>
              <a:rect l="l" t="t" r="r" b="b"/>
              <a:pathLst>
                <a:path w="5559" h="6344" extrusionOk="0">
                  <a:moveTo>
                    <a:pt x="2829" y="1"/>
                  </a:moveTo>
                  <a:cubicBezTo>
                    <a:pt x="1294" y="1"/>
                    <a:pt x="1" y="1446"/>
                    <a:pt x="1" y="3123"/>
                  </a:cubicBezTo>
                  <a:cubicBezTo>
                    <a:pt x="1" y="4238"/>
                    <a:pt x="233" y="5220"/>
                    <a:pt x="1241" y="6344"/>
                  </a:cubicBezTo>
                  <a:cubicBezTo>
                    <a:pt x="1678" y="6085"/>
                    <a:pt x="2079" y="5817"/>
                    <a:pt x="2410" y="5541"/>
                  </a:cubicBezTo>
                  <a:cubicBezTo>
                    <a:pt x="1589" y="4738"/>
                    <a:pt x="1134" y="3890"/>
                    <a:pt x="1134" y="3123"/>
                  </a:cubicBezTo>
                  <a:cubicBezTo>
                    <a:pt x="1134" y="2178"/>
                    <a:pt x="1785" y="1152"/>
                    <a:pt x="2829" y="1152"/>
                  </a:cubicBezTo>
                  <a:cubicBezTo>
                    <a:pt x="3560" y="1152"/>
                    <a:pt x="4087" y="1651"/>
                    <a:pt x="4345" y="2276"/>
                  </a:cubicBezTo>
                  <a:lnTo>
                    <a:pt x="5559" y="2276"/>
                  </a:lnTo>
                  <a:cubicBezTo>
                    <a:pt x="5211" y="991"/>
                    <a:pt x="4096" y="1"/>
                    <a:pt x="282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" name="Google Shape;5339;p222"/>
            <p:cNvSpPr/>
            <p:nvPr/>
          </p:nvSpPr>
          <p:spPr>
            <a:xfrm>
              <a:off x="7202833" y="3664829"/>
              <a:ext cx="309918" cy="223942"/>
            </a:xfrm>
            <a:custGeom>
              <a:avLst/>
              <a:gdLst/>
              <a:ahLst/>
              <a:cxnLst/>
              <a:rect l="l" t="t" r="r" b="b"/>
              <a:pathLst>
                <a:path w="6273" h="4533" extrusionOk="0">
                  <a:moveTo>
                    <a:pt x="4667" y="1"/>
                  </a:moveTo>
                  <a:cubicBezTo>
                    <a:pt x="3801" y="1036"/>
                    <a:pt x="2276" y="2088"/>
                    <a:pt x="1" y="2891"/>
                  </a:cubicBezTo>
                  <a:lnTo>
                    <a:pt x="581" y="4533"/>
                  </a:lnTo>
                  <a:lnTo>
                    <a:pt x="875" y="4381"/>
                  </a:lnTo>
                  <a:cubicBezTo>
                    <a:pt x="4185" y="2579"/>
                    <a:pt x="5657" y="1294"/>
                    <a:pt x="627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" name="Google Shape;5340;p222"/>
            <p:cNvSpPr/>
            <p:nvPr/>
          </p:nvSpPr>
          <p:spPr>
            <a:xfrm>
              <a:off x="7168498" y="3553326"/>
              <a:ext cx="64819" cy="83342"/>
            </a:xfrm>
            <a:custGeom>
              <a:avLst/>
              <a:gdLst/>
              <a:ahLst/>
              <a:cxnLst/>
              <a:rect l="l" t="t" r="r" b="b"/>
              <a:pathLst>
                <a:path w="1312" h="1687" extrusionOk="0">
                  <a:moveTo>
                    <a:pt x="0" y="1"/>
                  </a:moveTo>
                  <a:lnTo>
                    <a:pt x="0" y="1687"/>
                  </a:lnTo>
                  <a:lnTo>
                    <a:pt x="1311" y="1687"/>
                  </a:lnTo>
                  <a:cubicBezTo>
                    <a:pt x="1186" y="1196"/>
                    <a:pt x="1151" y="732"/>
                    <a:pt x="1151" y="277"/>
                  </a:cubicBezTo>
                  <a:cubicBezTo>
                    <a:pt x="1151" y="188"/>
                    <a:pt x="1160" y="90"/>
                    <a:pt x="116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41" name="Google Shape;5341;p222"/>
          <p:cNvGrpSpPr/>
          <p:nvPr/>
        </p:nvGrpSpPr>
        <p:grpSpPr>
          <a:xfrm>
            <a:off x="10555624" y="2796462"/>
            <a:ext cx="710014" cy="710095"/>
            <a:chOff x="4019026" y="4064600"/>
            <a:chExt cx="476009" cy="475999"/>
          </a:xfrm>
        </p:grpSpPr>
        <p:sp>
          <p:nvSpPr>
            <p:cNvPr id="5342" name="Google Shape;5342;p222"/>
            <p:cNvSpPr/>
            <p:nvPr/>
          </p:nvSpPr>
          <p:spPr>
            <a:xfrm>
              <a:off x="4294006" y="4471386"/>
              <a:ext cx="52073" cy="62198"/>
            </a:xfrm>
            <a:custGeom>
              <a:avLst/>
              <a:gdLst/>
              <a:ahLst/>
              <a:cxnLst/>
              <a:rect l="l" t="t" r="r" b="b"/>
              <a:pathLst>
                <a:path w="1054" h="1259" extrusionOk="0">
                  <a:moveTo>
                    <a:pt x="492" y="0"/>
                  </a:moveTo>
                  <a:lnTo>
                    <a:pt x="1" y="286"/>
                  </a:lnTo>
                  <a:lnTo>
                    <a:pt x="563" y="1258"/>
                  </a:lnTo>
                  <a:lnTo>
                    <a:pt x="1054" y="981"/>
                  </a:lnTo>
                  <a:lnTo>
                    <a:pt x="49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" name="Google Shape;5343;p222"/>
            <p:cNvSpPr/>
            <p:nvPr/>
          </p:nvSpPr>
          <p:spPr>
            <a:xfrm>
              <a:off x="4168422" y="4471386"/>
              <a:ext cx="52073" cy="62593"/>
            </a:xfrm>
            <a:custGeom>
              <a:avLst/>
              <a:gdLst/>
              <a:ahLst/>
              <a:cxnLst/>
              <a:rect l="l" t="t" r="r" b="b"/>
              <a:pathLst>
                <a:path w="1054" h="1267" extrusionOk="0">
                  <a:moveTo>
                    <a:pt x="562" y="0"/>
                  </a:moveTo>
                  <a:lnTo>
                    <a:pt x="0" y="981"/>
                  </a:lnTo>
                  <a:lnTo>
                    <a:pt x="491" y="1267"/>
                  </a:lnTo>
                  <a:lnTo>
                    <a:pt x="1053" y="286"/>
                  </a:lnTo>
                  <a:lnTo>
                    <a:pt x="5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" name="Google Shape;5344;p222"/>
            <p:cNvSpPr/>
            <p:nvPr/>
          </p:nvSpPr>
          <p:spPr>
            <a:xfrm>
              <a:off x="4243367" y="4455923"/>
              <a:ext cx="27815" cy="84676"/>
            </a:xfrm>
            <a:custGeom>
              <a:avLst/>
              <a:gdLst/>
              <a:ahLst/>
              <a:cxnLst/>
              <a:rect l="l" t="t" r="r" b="b"/>
              <a:pathLst>
                <a:path w="563" h="1714" extrusionOk="0">
                  <a:moveTo>
                    <a:pt x="0" y="1"/>
                  </a:moveTo>
                  <a:lnTo>
                    <a:pt x="0" y="1714"/>
                  </a:lnTo>
                  <a:lnTo>
                    <a:pt x="562" y="1714"/>
                  </a:lnTo>
                  <a:lnTo>
                    <a:pt x="562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" name="Google Shape;5345;p222"/>
            <p:cNvSpPr/>
            <p:nvPr/>
          </p:nvSpPr>
          <p:spPr>
            <a:xfrm>
              <a:off x="4298897" y="4282715"/>
              <a:ext cx="196138" cy="186050"/>
            </a:xfrm>
            <a:custGeom>
              <a:avLst/>
              <a:gdLst/>
              <a:ahLst/>
              <a:cxnLst/>
              <a:rect l="l" t="t" r="r" b="b"/>
              <a:pathLst>
                <a:path w="3970" h="3766" extrusionOk="0">
                  <a:moveTo>
                    <a:pt x="2890" y="1"/>
                  </a:moveTo>
                  <a:lnTo>
                    <a:pt x="0" y="2427"/>
                  </a:lnTo>
                  <a:lnTo>
                    <a:pt x="0" y="3302"/>
                  </a:lnTo>
                  <a:lnTo>
                    <a:pt x="1044" y="3766"/>
                  </a:lnTo>
                  <a:lnTo>
                    <a:pt x="3970" y="1312"/>
                  </a:lnTo>
                  <a:lnTo>
                    <a:pt x="289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" name="Google Shape;5346;p222"/>
            <p:cNvSpPr/>
            <p:nvPr/>
          </p:nvSpPr>
          <p:spPr>
            <a:xfrm>
              <a:off x="4019026" y="4282715"/>
              <a:ext cx="138433" cy="135363"/>
            </a:xfrm>
            <a:custGeom>
              <a:avLst/>
              <a:gdLst/>
              <a:ahLst/>
              <a:cxnLst/>
              <a:rect l="l" t="t" r="r" b="b"/>
              <a:pathLst>
                <a:path w="2802" h="2740" extrusionOk="0">
                  <a:moveTo>
                    <a:pt x="1080" y="1"/>
                  </a:moveTo>
                  <a:lnTo>
                    <a:pt x="0" y="1303"/>
                  </a:lnTo>
                  <a:lnTo>
                    <a:pt x="1713" y="2740"/>
                  </a:lnTo>
                  <a:lnTo>
                    <a:pt x="2801" y="1437"/>
                  </a:lnTo>
                  <a:lnTo>
                    <a:pt x="108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" name="Google Shape;5347;p222"/>
            <p:cNvSpPr/>
            <p:nvPr/>
          </p:nvSpPr>
          <p:spPr>
            <a:xfrm>
              <a:off x="4125244" y="4371345"/>
              <a:ext cx="89967" cy="97422"/>
            </a:xfrm>
            <a:custGeom>
              <a:avLst/>
              <a:gdLst/>
              <a:ahLst/>
              <a:cxnLst/>
              <a:rect l="l" t="t" r="r" b="b"/>
              <a:pathLst>
                <a:path w="1821" h="1972" extrusionOk="0">
                  <a:moveTo>
                    <a:pt x="1080" y="0"/>
                  </a:moveTo>
                  <a:lnTo>
                    <a:pt x="0" y="1311"/>
                  </a:lnTo>
                  <a:lnTo>
                    <a:pt x="776" y="1972"/>
                  </a:lnTo>
                  <a:lnTo>
                    <a:pt x="1820" y="1508"/>
                  </a:lnTo>
                  <a:lnTo>
                    <a:pt x="1820" y="633"/>
                  </a:lnTo>
                  <a:lnTo>
                    <a:pt x="108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" name="Google Shape;5348;p222"/>
            <p:cNvSpPr/>
            <p:nvPr/>
          </p:nvSpPr>
          <p:spPr>
            <a:xfrm>
              <a:off x="4276863" y="4072504"/>
              <a:ext cx="105826" cy="190002"/>
            </a:xfrm>
            <a:custGeom>
              <a:avLst/>
              <a:gdLst/>
              <a:ahLst/>
              <a:cxnLst/>
              <a:rect l="l" t="t" r="r" b="b"/>
              <a:pathLst>
                <a:path w="2142" h="3846" extrusionOk="0">
                  <a:moveTo>
                    <a:pt x="446" y="1"/>
                  </a:moveTo>
                  <a:lnTo>
                    <a:pt x="446" y="821"/>
                  </a:lnTo>
                  <a:lnTo>
                    <a:pt x="0" y="1276"/>
                  </a:lnTo>
                  <a:lnTo>
                    <a:pt x="285" y="1553"/>
                  </a:lnTo>
                  <a:lnTo>
                    <a:pt x="1017" y="1553"/>
                  </a:lnTo>
                  <a:lnTo>
                    <a:pt x="1017" y="2516"/>
                  </a:lnTo>
                  <a:lnTo>
                    <a:pt x="446" y="3087"/>
                  </a:lnTo>
                  <a:lnTo>
                    <a:pt x="446" y="3337"/>
                  </a:lnTo>
                  <a:lnTo>
                    <a:pt x="1686" y="3846"/>
                  </a:lnTo>
                  <a:cubicBezTo>
                    <a:pt x="1972" y="3426"/>
                    <a:pt x="2141" y="2936"/>
                    <a:pt x="2141" y="2400"/>
                  </a:cubicBezTo>
                  <a:cubicBezTo>
                    <a:pt x="2141" y="1294"/>
                    <a:pt x="1436" y="349"/>
                    <a:pt x="44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" name="Google Shape;5349;p222"/>
            <p:cNvSpPr/>
            <p:nvPr/>
          </p:nvSpPr>
          <p:spPr>
            <a:xfrm>
              <a:off x="4131419" y="4176943"/>
              <a:ext cx="83791" cy="56022"/>
            </a:xfrm>
            <a:custGeom>
              <a:avLst/>
              <a:gdLst/>
              <a:ahLst/>
              <a:cxnLst/>
              <a:rect l="l" t="t" r="r" b="b"/>
              <a:pathLst>
                <a:path w="1696" h="1134" extrusionOk="0">
                  <a:moveTo>
                    <a:pt x="36" y="1"/>
                  </a:moveTo>
                  <a:cubicBezTo>
                    <a:pt x="27" y="99"/>
                    <a:pt x="0" y="188"/>
                    <a:pt x="0" y="286"/>
                  </a:cubicBezTo>
                  <a:cubicBezTo>
                    <a:pt x="0" y="581"/>
                    <a:pt x="63" y="866"/>
                    <a:pt x="152" y="1134"/>
                  </a:cubicBezTo>
                  <a:lnTo>
                    <a:pt x="732" y="1134"/>
                  </a:lnTo>
                  <a:lnTo>
                    <a:pt x="1303" y="572"/>
                  </a:lnTo>
                  <a:lnTo>
                    <a:pt x="1695" y="572"/>
                  </a:lnTo>
                  <a:lnTo>
                    <a:pt x="1695" y="402"/>
                  </a:lnTo>
                  <a:lnTo>
                    <a:pt x="130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" name="Google Shape;5350;p222"/>
            <p:cNvSpPr/>
            <p:nvPr/>
          </p:nvSpPr>
          <p:spPr>
            <a:xfrm>
              <a:off x="4139324" y="4064600"/>
              <a:ext cx="201029" cy="341569"/>
            </a:xfrm>
            <a:custGeom>
              <a:avLst/>
              <a:gdLst/>
              <a:ahLst/>
              <a:cxnLst/>
              <a:rect l="l" t="t" r="r" b="b"/>
              <a:pathLst>
                <a:path w="4069" h="6914" extrusionOk="0">
                  <a:moveTo>
                    <a:pt x="2383" y="0"/>
                  </a:moveTo>
                  <a:cubicBezTo>
                    <a:pt x="1285" y="0"/>
                    <a:pt x="349" y="732"/>
                    <a:pt x="1" y="1713"/>
                  </a:cubicBezTo>
                  <a:lnTo>
                    <a:pt x="1374" y="1713"/>
                  </a:lnTo>
                  <a:lnTo>
                    <a:pt x="2106" y="2444"/>
                  </a:lnTo>
                  <a:lnTo>
                    <a:pt x="2106" y="3408"/>
                  </a:lnTo>
                  <a:lnTo>
                    <a:pt x="1374" y="3408"/>
                  </a:lnTo>
                  <a:lnTo>
                    <a:pt x="812" y="3970"/>
                  </a:lnTo>
                  <a:lnTo>
                    <a:pt x="277" y="3970"/>
                  </a:lnTo>
                  <a:cubicBezTo>
                    <a:pt x="581" y="4416"/>
                    <a:pt x="1018" y="4764"/>
                    <a:pt x="1535" y="4951"/>
                  </a:cubicBezTo>
                  <a:lnTo>
                    <a:pt x="1535" y="6066"/>
                  </a:lnTo>
                  <a:lnTo>
                    <a:pt x="2383" y="6914"/>
                  </a:lnTo>
                  <a:lnTo>
                    <a:pt x="3230" y="6066"/>
                  </a:lnTo>
                  <a:lnTo>
                    <a:pt x="3230" y="4951"/>
                  </a:lnTo>
                  <a:cubicBezTo>
                    <a:pt x="3551" y="4835"/>
                    <a:pt x="3828" y="4666"/>
                    <a:pt x="4069" y="4452"/>
                  </a:cubicBezTo>
                  <a:lnTo>
                    <a:pt x="2668" y="3881"/>
                  </a:lnTo>
                  <a:lnTo>
                    <a:pt x="2668" y="3006"/>
                  </a:lnTo>
                  <a:lnTo>
                    <a:pt x="3230" y="2444"/>
                  </a:lnTo>
                  <a:lnTo>
                    <a:pt x="3230" y="2275"/>
                  </a:lnTo>
                  <a:lnTo>
                    <a:pt x="2838" y="2275"/>
                  </a:lnTo>
                  <a:lnTo>
                    <a:pt x="1990" y="1436"/>
                  </a:lnTo>
                  <a:lnTo>
                    <a:pt x="2668" y="749"/>
                  </a:lnTo>
                  <a:lnTo>
                    <a:pt x="2668" y="27"/>
                  </a:lnTo>
                  <a:cubicBezTo>
                    <a:pt x="2570" y="18"/>
                    <a:pt x="2481" y="0"/>
                    <a:pt x="238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351" name="Google Shape;5351;p222"/>
          <p:cNvSpPr txBox="1"/>
          <p:nvPr/>
        </p:nvSpPr>
        <p:spPr>
          <a:xfrm>
            <a:off x="3995400" y="4449050"/>
            <a:ext cx="5116800" cy="264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2800" dirty="0">
              <a:solidFill>
                <a:schemeClr val="dk1"/>
              </a:solidFill>
            </a:endParaRPr>
          </a:p>
          <a:p>
            <a:pPr marL="914400" lvl="0" indent="-63500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dirty="0">
                <a:solidFill>
                  <a:schemeClr val="dk1"/>
                </a:solidFill>
              </a:rPr>
              <a:t>Monitor app usage, engagement rates</a:t>
            </a:r>
            <a:endParaRPr sz="2800" dirty="0">
              <a:solidFill>
                <a:schemeClr val="dk1"/>
              </a:solidFill>
            </a:endParaRPr>
          </a:p>
          <a:p>
            <a:pPr marL="914400" lvl="0" indent="-6350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 sz="2800" dirty="0">
                <a:solidFill>
                  <a:schemeClr val="dk1"/>
                </a:solidFill>
              </a:rPr>
              <a:t>Track participation in challenges</a:t>
            </a:r>
            <a:endParaRPr sz="2800" dirty="0">
              <a:solidFill>
                <a:schemeClr val="dk1"/>
              </a:solidFill>
            </a:endParaRPr>
          </a:p>
          <a:p>
            <a:pPr marL="914400" lvl="0" indent="0" algn="l" rtl="0">
              <a:lnSpc>
                <a:spcPct val="150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sz="2800" dirty="0">
              <a:solidFill>
                <a:schemeClr val="dk1"/>
              </a:solidFill>
            </a:endParaRPr>
          </a:p>
        </p:txBody>
      </p:sp>
      <p:sp>
        <p:nvSpPr>
          <p:cNvPr id="5352" name="Google Shape;5352;p222"/>
          <p:cNvSpPr txBox="1">
            <a:spLocks noGrp="1"/>
          </p:cNvSpPr>
          <p:nvPr>
            <p:ph type="subTitle" idx="5"/>
          </p:nvPr>
        </p:nvSpPr>
        <p:spPr>
          <a:xfrm>
            <a:off x="8719501" y="3782750"/>
            <a:ext cx="5116800" cy="8124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>
                <a:latin typeface="Arial"/>
                <a:ea typeface="Arial"/>
                <a:cs typeface="Arial"/>
                <a:sym typeface="Arial"/>
              </a:rPr>
              <a:t>Phase 7: Impact Evaluation</a:t>
            </a:r>
            <a:endParaRPr sz="26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353" name="Google Shape;5353;p222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354" name="Google Shape;5354;p222"/>
          <p:cNvGrpSpPr/>
          <p:nvPr/>
        </p:nvGrpSpPr>
        <p:grpSpPr>
          <a:xfrm>
            <a:off x="11772825" y="7330256"/>
            <a:ext cx="2552592" cy="2649101"/>
            <a:chOff x="5654100" y="3224388"/>
            <a:chExt cx="1546463" cy="1604932"/>
          </a:xfrm>
        </p:grpSpPr>
        <p:sp>
          <p:nvSpPr>
            <p:cNvPr id="5355" name="Google Shape;5355;p222"/>
            <p:cNvSpPr/>
            <p:nvPr/>
          </p:nvSpPr>
          <p:spPr>
            <a:xfrm>
              <a:off x="6021413" y="3435520"/>
              <a:ext cx="757045" cy="289498"/>
            </a:xfrm>
            <a:custGeom>
              <a:avLst/>
              <a:gdLst/>
              <a:ahLst/>
              <a:cxnLst/>
              <a:rect l="l" t="t" r="r" b="b"/>
              <a:pathLst>
                <a:path w="10617" h="4060" extrusionOk="0">
                  <a:moveTo>
                    <a:pt x="10617" y="1"/>
                  </a:moveTo>
                  <a:lnTo>
                    <a:pt x="1892" y="1758"/>
                  </a:lnTo>
                  <a:lnTo>
                    <a:pt x="1" y="4060"/>
                  </a:lnTo>
                  <a:lnTo>
                    <a:pt x="8726" y="2293"/>
                  </a:lnTo>
                  <a:lnTo>
                    <a:pt x="1061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" name="Google Shape;5356;p222"/>
            <p:cNvSpPr/>
            <p:nvPr/>
          </p:nvSpPr>
          <p:spPr>
            <a:xfrm>
              <a:off x="5654100" y="3283499"/>
              <a:ext cx="1546463" cy="1545821"/>
            </a:xfrm>
            <a:custGeom>
              <a:avLst/>
              <a:gdLst/>
              <a:ahLst/>
              <a:cxnLst/>
              <a:rect l="l" t="t" r="r" b="b"/>
              <a:pathLst>
                <a:path w="21688" h="21679" extrusionOk="0">
                  <a:moveTo>
                    <a:pt x="10839" y="2044"/>
                  </a:moveTo>
                  <a:cubicBezTo>
                    <a:pt x="15693" y="2044"/>
                    <a:pt x="19645" y="5987"/>
                    <a:pt x="19645" y="10840"/>
                  </a:cubicBezTo>
                  <a:cubicBezTo>
                    <a:pt x="19645" y="15693"/>
                    <a:pt x="15693" y="19636"/>
                    <a:pt x="10839" y="19636"/>
                  </a:cubicBezTo>
                  <a:cubicBezTo>
                    <a:pt x="5986" y="19636"/>
                    <a:pt x="2043" y="15693"/>
                    <a:pt x="2043" y="10840"/>
                  </a:cubicBezTo>
                  <a:cubicBezTo>
                    <a:pt x="2043" y="5987"/>
                    <a:pt x="5986" y="2044"/>
                    <a:pt x="10839" y="2044"/>
                  </a:cubicBezTo>
                  <a:close/>
                  <a:moveTo>
                    <a:pt x="10839" y="1"/>
                  </a:moveTo>
                  <a:cubicBezTo>
                    <a:pt x="4862" y="1"/>
                    <a:pt x="0" y="4863"/>
                    <a:pt x="0" y="10840"/>
                  </a:cubicBezTo>
                  <a:cubicBezTo>
                    <a:pt x="0" y="16817"/>
                    <a:pt x="4862" y="21679"/>
                    <a:pt x="10839" y="21679"/>
                  </a:cubicBezTo>
                  <a:cubicBezTo>
                    <a:pt x="16817" y="21679"/>
                    <a:pt x="21687" y="16817"/>
                    <a:pt x="21687" y="10840"/>
                  </a:cubicBezTo>
                  <a:cubicBezTo>
                    <a:pt x="21687" y="4863"/>
                    <a:pt x="16817" y="1"/>
                    <a:pt x="1083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" name="Google Shape;5357;p222"/>
            <p:cNvSpPr/>
            <p:nvPr/>
          </p:nvSpPr>
          <p:spPr>
            <a:xfrm>
              <a:off x="6278080" y="3415840"/>
              <a:ext cx="622207" cy="222686"/>
            </a:xfrm>
            <a:custGeom>
              <a:avLst/>
              <a:gdLst/>
              <a:ahLst/>
              <a:cxnLst/>
              <a:rect l="l" t="t" r="r" b="b"/>
              <a:pathLst>
                <a:path w="8726" h="3123" extrusionOk="0">
                  <a:moveTo>
                    <a:pt x="7057" y="0"/>
                  </a:moveTo>
                  <a:lnTo>
                    <a:pt x="1241" y="1169"/>
                  </a:lnTo>
                  <a:lnTo>
                    <a:pt x="1" y="3123"/>
                  </a:lnTo>
                  <a:lnTo>
                    <a:pt x="1" y="3123"/>
                  </a:lnTo>
                  <a:lnTo>
                    <a:pt x="8726" y="1356"/>
                  </a:lnTo>
                  <a:lnTo>
                    <a:pt x="705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" name="Google Shape;5358;p222"/>
            <p:cNvSpPr/>
            <p:nvPr/>
          </p:nvSpPr>
          <p:spPr>
            <a:xfrm>
              <a:off x="6131194" y="3224388"/>
              <a:ext cx="856872" cy="274809"/>
            </a:xfrm>
            <a:custGeom>
              <a:avLst/>
              <a:gdLst/>
              <a:ahLst/>
              <a:cxnLst/>
              <a:rect l="l" t="t" r="r" b="b"/>
              <a:pathLst>
                <a:path w="12017" h="3854" extrusionOk="0">
                  <a:moveTo>
                    <a:pt x="8716" y="0"/>
                  </a:moveTo>
                  <a:lnTo>
                    <a:pt x="0" y="1766"/>
                  </a:lnTo>
                  <a:lnTo>
                    <a:pt x="3301" y="3854"/>
                  </a:lnTo>
                  <a:lnTo>
                    <a:pt x="12017" y="2096"/>
                  </a:lnTo>
                  <a:lnTo>
                    <a:pt x="871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" name="Google Shape;5359;p222"/>
            <p:cNvSpPr/>
            <p:nvPr/>
          </p:nvSpPr>
          <p:spPr>
            <a:xfrm>
              <a:off x="6701125" y="3373842"/>
              <a:ext cx="286931" cy="179475"/>
            </a:xfrm>
            <a:custGeom>
              <a:avLst/>
              <a:gdLst/>
              <a:ahLst/>
              <a:cxnLst/>
              <a:rect l="l" t="t" r="r" b="b"/>
              <a:pathLst>
                <a:path w="4024" h="2517" extrusionOk="0">
                  <a:moveTo>
                    <a:pt x="4024" y="0"/>
                  </a:moveTo>
                  <a:lnTo>
                    <a:pt x="1276" y="554"/>
                  </a:lnTo>
                  <a:lnTo>
                    <a:pt x="0" y="2516"/>
                  </a:lnTo>
                  <a:lnTo>
                    <a:pt x="2793" y="1945"/>
                  </a:lnTo>
                  <a:lnTo>
                    <a:pt x="4024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" name="Google Shape;5360;p222"/>
            <p:cNvSpPr/>
            <p:nvPr/>
          </p:nvSpPr>
          <p:spPr>
            <a:xfrm>
              <a:off x="6131194" y="3350311"/>
              <a:ext cx="235378" cy="288215"/>
            </a:xfrm>
            <a:custGeom>
              <a:avLst/>
              <a:gdLst/>
              <a:ahLst/>
              <a:cxnLst/>
              <a:rect l="l" t="t" r="r" b="b"/>
              <a:pathLst>
                <a:path w="3301" h="4042" extrusionOk="0">
                  <a:moveTo>
                    <a:pt x="0" y="0"/>
                  </a:moveTo>
                  <a:lnTo>
                    <a:pt x="348" y="2953"/>
                  </a:lnTo>
                  <a:lnTo>
                    <a:pt x="2061" y="4042"/>
                  </a:lnTo>
                  <a:lnTo>
                    <a:pt x="3301" y="20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" name="Google Shape;5361;p222"/>
            <p:cNvSpPr/>
            <p:nvPr/>
          </p:nvSpPr>
          <p:spPr>
            <a:xfrm>
              <a:off x="6752678" y="3224388"/>
              <a:ext cx="235378" cy="288215"/>
            </a:xfrm>
            <a:custGeom>
              <a:avLst/>
              <a:gdLst/>
              <a:ahLst/>
              <a:cxnLst/>
              <a:rect l="l" t="t" r="r" b="b"/>
              <a:pathLst>
                <a:path w="3301" h="4042" extrusionOk="0">
                  <a:moveTo>
                    <a:pt x="0" y="0"/>
                  </a:moveTo>
                  <a:lnTo>
                    <a:pt x="357" y="2962"/>
                  </a:lnTo>
                  <a:lnTo>
                    <a:pt x="2070" y="4041"/>
                  </a:lnTo>
                  <a:lnTo>
                    <a:pt x="3301" y="20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" name="Google Shape;5362;p222"/>
            <p:cNvSpPr/>
            <p:nvPr/>
          </p:nvSpPr>
          <p:spPr>
            <a:xfrm>
              <a:off x="6021101" y="3435520"/>
              <a:ext cx="757045" cy="289498"/>
            </a:xfrm>
            <a:custGeom>
              <a:avLst/>
              <a:gdLst/>
              <a:ahLst/>
              <a:cxnLst/>
              <a:rect l="l" t="t" r="r" b="b"/>
              <a:pathLst>
                <a:path w="10617" h="4060" extrusionOk="0">
                  <a:moveTo>
                    <a:pt x="10617" y="1"/>
                  </a:moveTo>
                  <a:lnTo>
                    <a:pt x="1892" y="1758"/>
                  </a:lnTo>
                  <a:lnTo>
                    <a:pt x="1" y="4060"/>
                  </a:lnTo>
                  <a:lnTo>
                    <a:pt x="8726" y="2293"/>
                  </a:lnTo>
                  <a:lnTo>
                    <a:pt x="10617" y="1"/>
                  </a:ln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" name="Google Shape;5363;p222"/>
            <p:cNvSpPr/>
            <p:nvPr/>
          </p:nvSpPr>
          <p:spPr>
            <a:xfrm>
              <a:off x="6034506" y="3450636"/>
              <a:ext cx="129846" cy="187247"/>
            </a:xfrm>
            <a:custGeom>
              <a:avLst/>
              <a:gdLst/>
              <a:ahLst/>
              <a:cxnLst/>
              <a:rect l="l" t="t" r="r" b="b"/>
              <a:pathLst>
                <a:path w="1821" h="2626" extrusionOk="0">
                  <a:moveTo>
                    <a:pt x="882" y="0"/>
                  </a:moveTo>
                  <a:cubicBezTo>
                    <a:pt x="566" y="0"/>
                    <a:pt x="271" y="119"/>
                    <a:pt x="0" y="360"/>
                  </a:cubicBezTo>
                  <a:lnTo>
                    <a:pt x="455" y="2626"/>
                  </a:lnTo>
                  <a:lnTo>
                    <a:pt x="1820" y="2349"/>
                  </a:lnTo>
                  <a:lnTo>
                    <a:pt x="1356" y="83"/>
                  </a:lnTo>
                  <a:cubicBezTo>
                    <a:pt x="1193" y="28"/>
                    <a:pt x="1035" y="0"/>
                    <a:pt x="8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" name="Google Shape;5364;p222"/>
            <p:cNvSpPr/>
            <p:nvPr/>
          </p:nvSpPr>
          <p:spPr>
            <a:xfrm>
              <a:off x="6064382" y="3604724"/>
              <a:ext cx="99970" cy="33157"/>
            </a:xfrm>
            <a:custGeom>
              <a:avLst/>
              <a:gdLst/>
              <a:ahLst/>
              <a:cxnLst/>
              <a:rect l="l" t="t" r="r" b="b"/>
              <a:pathLst>
                <a:path w="1402" h="465" extrusionOk="0">
                  <a:moveTo>
                    <a:pt x="1365" y="1"/>
                  </a:moveTo>
                  <a:lnTo>
                    <a:pt x="0" y="277"/>
                  </a:lnTo>
                  <a:lnTo>
                    <a:pt x="36" y="465"/>
                  </a:lnTo>
                  <a:lnTo>
                    <a:pt x="1401" y="188"/>
                  </a:lnTo>
                  <a:lnTo>
                    <a:pt x="13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" name="Google Shape;5365;p222"/>
            <p:cNvSpPr/>
            <p:nvPr/>
          </p:nvSpPr>
          <p:spPr>
            <a:xfrm>
              <a:off x="6066949" y="3618129"/>
              <a:ext cx="243649" cy="749130"/>
            </a:xfrm>
            <a:custGeom>
              <a:avLst/>
              <a:gdLst/>
              <a:ahLst/>
              <a:cxnLst/>
              <a:rect l="l" t="t" r="r" b="b"/>
              <a:pathLst>
                <a:path w="3417" h="10506" extrusionOk="0">
                  <a:moveTo>
                    <a:pt x="1365" y="0"/>
                  </a:moveTo>
                  <a:lnTo>
                    <a:pt x="0" y="268"/>
                  </a:lnTo>
                  <a:lnTo>
                    <a:pt x="2052" y="10420"/>
                  </a:lnTo>
                  <a:cubicBezTo>
                    <a:pt x="2221" y="10478"/>
                    <a:pt x="2382" y="10506"/>
                    <a:pt x="2535" y="10506"/>
                  </a:cubicBezTo>
                  <a:cubicBezTo>
                    <a:pt x="2617" y="10506"/>
                    <a:pt x="2697" y="10498"/>
                    <a:pt x="2775" y="10482"/>
                  </a:cubicBezTo>
                  <a:cubicBezTo>
                    <a:pt x="2998" y="10438"/>
                    <a:pt x="3212" y="10322"/>
                    <a:pt x="3417" y="10143"/>
                  </a:cubicBezTo>
                  <a:lnTo>
                    <a:pt x="136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" name="Google Shape;5366;p222"/>
            <p:cNvSpPr/>
            <p:nvPr/>
          </p:nvSpPr>
          <p:spPr>
            <a:xfrm>
              <a:off x="6211981" y="4335091"/>
              <a:ext cx="100540" cy="36152"/>
            </a:xfrm>
            <a:custGeom>
              <a:avLst/>
              <a:gdLst/>
              <a:ahLst/>
              <a:cxnLst/>
              <a:rect l="l" t="t" r="r" b="b"/>
              <a:pathLst>
                <a:path w="1410" h="507" extrusionOk="0">
                  <a:moveTo>
                    <a:pt x="1041" y="0"/>
                  </a:moveTo>
                  <a:cubicBezTo>
                    <a:pt x="929" y="0"/>
                    <a:pt x="798" y="14"/>
                    <a:pt x="660" y="44"/>
                  </a:cubicBezTo>
                  <a:cubicBezTo>
                    <a:pt x="286" y="115"/>
                    <a:pt x="0" y="276"/>
                    <a:pt x="27" y="392"/>
                  </a:cubicBezTo>
                  <a:cubicBezTo>
                    <a:pt x="38" y="465"/>
                    <a:pt x="175" y="506"/>
                    <a:pt x="368" y="506"/>
                  </a:cubicBezTo>
                  <a:cubicBezTo>
                    <a:pt x="481" y="506"/>
                    <a:pt x="612" y="492"/>
                    <a:pt x="750" y="463"/>
                  </a:cubicBezTo>
                  <a:cubicBezTo>
                    <a:pt x="1124" y="392"/>
                    <a:pt x="1410" y="231"/>
                    <a:pt x="1383" y="115"/>
                  </a:cubicBezTo>
                  <a:cubicBezTo>
                    <a:pt x="1372" y="42"/>
                    <a:pt x="1235" y="0"/>
                    <a:pt x="1041" y="0"/>
                  </a:cubicBezTo>
                  <a:close/>
                </a:path>
              </a:pathLst>
            </a:custGeom>
            <a:solidFill>
              <a:srgbClr val="F57D00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" name="Google Shape;5367;p222"/>
            <p:cNvSpPr/>
            <p:nvPr/>
          </p:nvSpPr>
          <p:spPr>
            <a:xfrm>
              <a:off x="6140107" y="3429102"/>
              <a:ext cx="129775" cy="187176"/>
            </a:xfrm>
            <a:custGeom>
              <a:avLst/>
              <a:gdLst/>
              <a:ahLst/>
              <a:cxnLst/>
              <a:rect l="l" t="t" r="r" b="b"/>
              <a:pathLst>
                <a:path w="1820" h="2625" extrusionOk="0">
                  <a:moveTo>
                    <a:pt x="890" y="1"/>
                  </a:moveTo>
                  <a:cubicBezTo>
                    <a:pt x="571" y="1"/>
                    <a:pt x="273" y="122"/>
                    <a:pt x="0" y="358"/>
                  </a:cubicBezTo>
                  <a:lnTo>
                    <a:pt x="455" y="2624"/>
                  </a:lnTo>
                  <a:lnTo>
                    <a:pt x="1820" y="2348"/>
                  </a:lnTo>
                  <a:lnTo>
                    <a:pt x="1356" y="82"/>
                  </a:lnTo>
                  <a:cubicBezTo>
                    <a:pt x="1196" y="28"/>
                    <a:pt x="1041" y="1"/>
                    <a:pt x="8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" name="Google Shape;5368;p222"/>
            <p:cNvSpPr/>
            <p:nvPr/>
          </p:nvSpPr>
          <p:spPr>
            <a:xfrm>
              <a:off x="6169983" y="3583761"/>
              <a:ext cx="99898" cy="32515"/>
            </a:xfrm>
            <a:custGeom>
              <a:avLst/>
              <a:gdLst/>
              <a:ahLst/>
              <a:cxnLst/>
              <a:rect l="l" t="t" r="r" b="b"/>
              <a:pathLst>
                <a:path w="1401" h="456" extrusionOk="0">
                  <a:moveTo>
                    <a:pt x="1365" y="0"/>
                  </a:moveTo>
                  <a:lnTo>
                    <a:pt x="0" y="268"/>
                  </a:lnTo>
                  <a:lnTo>
                    <a:pt x="36" y="455"/>
                  </a:lnTo>
                  <a:lnTo>
                    <a:pt x="1401" y="179"/>
                  </a:lnTo>
                  <a:lnTo>
                    <a:pt x="136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" name="Google Shape;5369;p222"/>
            <p:cNvSpPr/>
            <p:nvPr/>
          </p:nvSpPr>
          <p:spPr>
            <a:xfrm>
              <a:off x="6172550" y="3596453"/>
              <a:ext cx="243649" cy="749487"/>
            </a:xfrm>
            <a:custGeom>
              <a:avLst/>
              <a:gdLst/>
              <a:ahLst/>
              <a:cxnLst/>
              <a:rect l="l" t="t" r="r" b="b"/>
              <a:pathLst>
                <a:path w="3417" h="10511" extrusionOk="0">
                  <a:moveTo>
                    <a:pt x="1365" y="1"/>
                  </a:moveTo>
                  <a:lnTo>
                    <a:pt x="0" y="277"/>
                  </a:lnTo>
                  <a:lnTo>
                    <a:pt x="2052" y="10421"/>
                  </a:lnTo>
                  <a:cubicBezTo>
                    <a:pt x="2221" y="10479"/>
                    <a:pt x="2382" y="10510"/>
                    <a:pt x="2536" y="10510"/>
                  </a:cubicBezTo>
                  <a:cubicBezTo>
                    <a:pt x="2618" y="10510"/>
                    <a:pt x="2697" y="10502"/>
                    <a:pt x="2774" y="10483"/>
                  </a:cubicBezTo>
                  <a:cubicBezTo>
                    <a:pt x="2998" y="10438"/>
                    <a:pt x="3212" y="10331"/>
                    <a:pt x="3417" y="10144"/>
                  </a:cubicBezTo>
                  <a:lnTo>
                    <a:pt x="13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" name="Google Shape;5370;p222"/>
            <p:cNvSpPr/>
            <p:nvPr/>
          </p:nvSpPr>
          <p:spPr>
            <a:xfrm>
              <a:off x="6317582" y="4313771"/>
              <a:ext cx="100540" cy="36009"/>
            </a:xfrm>
            <a:custGeom>
              <a:avLst/>
              <a:gdLst/>
              <a:ahLst/>
              <a:cxnLst/>
              <a:rect l="l" t="t" r="r" b="b"/>
              <a:pathLst>
                <a:path w="1410" h="505" extrusionOk="0">
                  <a:moveTo>
                    <a:pt x="1038" y="0"/>
                  </a:moveTo>
                  <a:cubicBezTo>
                    <a:pt x="927" y="0"/>
                    <a:pt x="796" y="13"/>
                    <a:pt x="660" y="39"/>
                  </a:cubicBezTo>
                  <a:cubicBezTo>
                    <a:pt x="286" y="120"/>
                    <a:pt x="0" y="271"/>
                    <a:pt x="27" y="387"/>
                  </a:cubicBezTo>
                  <a:cubicBezTo>
                    <a:pt x="44" y="463"/>
                    <a:pt x="187" y="504"/>
                    <a:pt x="387" y="504"/>
                  </a:cubicBezTo>
                  <a:cubicBezTo>
                    <a:pt x="495" y="504"/>
                    <a:pt x="619" y="492"/>
                    <a:pt x="749" y="468"/>
                  </a:cubicBezTo>
                  <a:cubicBezTo>
                    <a:pt x="1124" y="387"/>
                    <a:pt x="1410" y="236"/>
                    <a:pt x="1383" y="120"/>
                  </a:cubicBezTo>
                  <a:cubicBezTo>
                    <a:pt x="1371" y="40"/>
                    <a:pt x="1234" y="0"/>
                    <a:pt x="1038" y="0"/>
                  </a:cubicBezTo>
                  <a:close/>
                </a:path>
              </a:pathLst>
            </a:custGeom>
            <a:solidFill>
              <a:srgbClr val="F57D00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" name="Google Shape;5371;p222"/>
            <p:cNvSpPr/>
            <p:nvPr/>
          </p:nvSpPr>
          <p:spPr>
            <a:xfrm>
              <a:off x="6245637" y="3407996"/>
              <a:ext cx="129846" cy="186676"/>
            </a:xfrm>
            <a:custGeom>
              <a:avLst/>
              <a:gdLst/>
              <a:ahLst/>
              <a:cxnLst/>
              <a:rect l="l" t="t" r="r" b="b"/>
              <a:pathLst>
                <a:path w="1821" h="2618" extrusionOk="0">
                  <a:moveTo>
                    <a:pt x="883" y="0"/>
                  </a:moveTo>
                  <a:cubicBezTo>
                    <a:pt x="567" y="0"/>
                    <a:pt x="272" y="119"/>
                    <a:pt x="1" y="360"/>
                  </a:cubicBezTo>
                  <a:lnTo>
                    <a:pt x="456" y="2617"/>
                  </a:lnTo>
                  <a:lnTo>
                    <a:pt x="1821" y="2349"/>
                  </a:lnTo>
                  <a:lnTo>
                    <a:pt x="1357" y="83"/>
                  </a:lnTo>
                  <a:cubicBezTo>
                    <a:pt x="1194" y="28"/>
                    <a:pt x="1036" y="0"/>
                    <a:pt x="8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" name="Google Shape;5372;p222"/>
            <p:cNvSpPr/>
            <p:nvPr/>
          </p:nvSpPr>
          <p:spPr>
            <a:xfrm>
              <a:off x="6275584" y="3562155"/>
              <a:ext cx="99898" cy="32515"/>
            </a:xfrm>
            <a:custGeom>
              <a:avLst/>
              <a:gdLst/>
              <a:ahLst/>
              <a:cxnLst/>
              <a:rect l="l" t="t" r="r" b="b"/>
              <a:pathLst>
                <a:path w="1401" h="456" extrusionOk="0">
                  <a:moveTo>
                    <a:pt x="1365" y="0"/>
                  </a:moveTo>
                  <a:lnTo>
                    <a:pt x="0" y="277"/>
                  </a:lnTo>
                  <a:lnTo>
                    <a:pt x="36" y="455"/>
                  </a:lnTo>
                  <a:lnTo>
                    <a:pt x="1401" y="187"/>
                  </a:lnTo>
                  <a:lnTo>
                    <a:pt x="136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" name="Google Shape;5373;p222"/>
            <p:cNvSpPr/>
            <p:nvPr/>
          </p:nvSpPr>
          <p:spPr>
            <a:xfrm>
              <a:off x="6278080" y="3575489"/>
              <a:ext cx="243720" cy="749202"/>
            </a:xfrm>
            <a:custGeom>
              <a:avLst/>
              <a:gdLst/>
              <a:ahLst/>
              <a:cxnLst/>
              <a:rect l="l" t="t" r="r" b="b"/>
              <a:pathLst>
                <a:path w="3418" h="10507" extrusionOk="0">
                  <a:moveTo>
                    <a:pt x="1366" y="0"/>
                  </a:moveTo>
                  <a:lnTo>
                    <a:pt x="1" y="268"/>
                  </a:lnTo>
                  <a:lnTo>
                    <a:pt x="2053" y="10420"/>
                  </a:lnTo>
                  <a:cubicBezTo>
                    <a:pt x="2221" y="10478"/>
                    <a:pt x="2382" y="10506"/>
                    <a:pt x="2536" y="10506"/>
                  </a:cubicBezTo>
                  <a:cubicBezTo>
                    <a:pt x="2618" y="10506"/>
                    <a:pt x="2698" y="10498"/>
                    <a:pt x="2775" y="10483"/>
                  </a:cubicBezTo>
                  <a:cubicBezTo>
                    <a:pt x="2998" y="10438"/>
                    <a:pt x="3213" y="10322"/>
                    <a:pt x="3418" y="10144"/>
                  </a:cubicBezTo>
                  <a:lnTo>
                    <a:pt x="136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" name="Google Shape;5374;p222"/>
            <p:cNvSpPr/>
            <p:nvPr/>
          </p:nvSpPr>
          <p:spPr>
            <a:xfrm>
              <a:off x="6423112" y="4292451"/>
              <a:ext cx="100611" cy="36152"/>
            </a:xfrm>
            <a:custGeom>
              <a:avLst/>
              <a:gdLst/>
              <a:ahLst/>
              <a:cxnLst/>
              <a:rect l="l" t="t" r="r" b="b"/>
              <a:pathLst>
                <a:path w="1411" h="507" extrusionOk="0">
                  <a:moveTo>
                    <a:pt x="1042" y="1"/>
                  </a:moveTo>
                  <a:cubicBezTo>
                    <a:pt x="930" y="1"/>
                    <a:pt x="799" y="15"/>
                    <a:pt x="661" y="44"/>
                  </a:cubicBezTo>
                  <a:cubicBezTo>
                    <a:pt x="286" y="115"/>
                    <a:pt x="1" y="276"/>
                    <a:pt x="28" y="392"/>
                  </a:cubicBezTo>
                  <a:cubicBezTo>
                    <a:pt x="45" y="465"/>
                    <a:pt x="180" y="507"/>
                    <a:pt x="371" y="507"/>
                  </a:cubicBezTo>
                  <a:cubicBezTo>
                    <a:pt x="483" y="507"/>
                    <a:pt x="613" y="493"/>
                    <a:pt x="750" y="463"/>
                  </a:cubicBezTo>
                  <a:cubicBezTo>
                    <a:pt x="1125" y="392"/>
                    <a:pt x="1410" y="231"/>
                    <a:pt x="1384" y="115"/>
                  </a:cubicBezTo>
                  <a:cubicBezTo>
                    <a:pt x="1372" y="42"/>
                    <a:pt x="1236" y="1"/>
                    <a:pt x="1042" y="1"/>
                  </a:cubicBezTo>
                  <a:close/>
                </a:path>
              </a:pathLst>
            </a:custGeom>
            <a:solidFill>
              <a:srgbClr val="F57D00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" name="Google Shape;5375;p222"/>
            <p:cNvSpPr/>
            <p:nvPr/>
          </p:nvSpPr>
          <p:spPr>
            <a:xfrm>
              <a:off x="6351238" y="3386391"/>
              <a:ext cx="129846" cy="187247"/>
            </a:xfrm>
            <a:custGeom>
              <a:avLst/>
              <a:gdLst/>
              <a:ahLst/>
              <a:cxnLst/>
              <a:rect l="l" t="t" r="r" b="b"/>
              <a:pathLst>
                <a:path w="1821" h="2626" extrusionOk="0">
                  <a:moveTo>
                    <a:pt x="883" y="0"/>
                  </a:moveTo>
                  <a:cubicBezTo>
                    <a:pt x="567" y="0"/>
                    <a:pt x="272" y="119"/>
                    <a:pt x="1" y="360"/>
                  </a:cubicBezTo>
                  <a:lnTo>
                    <a:pt x="456" y="2626"/>
                  </a:lnTo>
                  <a:lnTo>
                    <a:pt x="1821" y="2349"/>
                  </a:lnTo>
                  <a:lnTo>
                    <a:pt x="1357" y="83"/>
                  </a:lnTo>
                  <a:cubicBezTo>
                    <a:pt x="1194" y="28"/>
                    <a:pt x="1036" y="0"/>
                    <a:pt x="88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" name="Google Shape;5376;p222"/>
            <p:cNvSpPr/>
            <p:nvPr/>
          </p:nvSpPr>
          <p:spPr>
            <a:xfrm>
              <a:off x="6381185" y="3540479"/>
              <a:ext cx="99898" cy="33157"/>
            </a:xfrm>
            <a:custGeom>
              <a:avLst/>
              <a:gdLst/>
              <a:ahLst/>
              <a:cxnLst/>
              <a:rect l="l" t="t" r="r" b="b"/>
              <a:pathLst>
                <a:path w="1401" h="465" extrusionOk="0">
                  <a:moveTo>
                    <a:pt x="1365" y="1"/>
                  </a:moveTo>
                  <a:lnTo>
                    <a:pt x="0" y="277"/>
                  </a:lnTo>
                  <a:lnTo>
                    <a:pt x="36" y="465"/>
                  </a:lnTo>
                  <a:lnTo>
                    <a:pt x="1401" y="188"/>
                  </a:lnTo>
                  <a:lnTo>
                    <a:pt x="136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" name="Google Shape;5377;p222"/>
            <p:cNvSpPr/>
            <p:nvPr/>
          </p:nvSpPr>
          <p:spPr>
            <a:xfrm>
              <a:off x="6383681" y="3553884"/>
              <a:ext cx="243720" cy="749130"/>
            </a:xfrm>
            <a:custGeom>
              <a:avLst/>
              <a:gdLst/>
              <a:ahLst/>
              <a:cxnLst/>
              <a:rect l="l" t="t" r="r" b="b"/>
              <a:pathLst>
                <a:path w="3418" h="10506" extrusionOk="0">
                  <a:moveTo>
                    <a:pt x="1366" y="0"/>
                  </a:moveTo>
                  <a:lnTo>
                    <a:pt x="1" y="277"/>
                  </a:lnTo>
                  <a:lnTo>
                    <a:pt x="2053" y="10420"/>
                  </a:lnTo>
                  <a:cubicBezTo>
                    <a:pt x="2221" y="10478"/>
                    <a:pt x="2382" y="10506"/>
                    <a:pt x="2536" y="10506"/>
                  </a:cubicBezTo>
                  <a:cubicBezTo>
                    <a:pt x="2618" y="10506"/>
                    <a:pt x="2698" y="10498"/>
                    <a:pt x="2775" y="10482"/>
                  </a:cubicBezTo>
                  <a:cubicBezTo>
                    <a:pt x="2998" y="10438"/>
                    <a:pt x="3212" y="10322"/>
                    <a:pt x="3418" y="10143"/>
                  </a:cubicBezTo>
                  <a:lnTo>
                    <a:pt x="136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" name="Google Shape;5378;p222"/>
            <p:cNvSpPr/>
            <p:nvPr/>
          </p:nvSpPr>
          <p:spPr>
            <a:xfrm>
              <a:off x="6528713" y="4271131"/>
              <a:ext cx="100611" cy="35866"/>
            </a:xfrm>
            <a:custGeom>
              <a:avLst/>
              <a:gdLst/>
              <a:ahLst/>
              <a:cxnLst/>
              <a:rect l="l" t="t" r="r" b="b"/>
              <a:pathLst>
                <a:path w="1411" h="503" extrusionOk="0">
                  <a:moveTo>
                    <a:pt x="1045" y="0"/>
                  </a:moveTo>
                  <a:cubicBezTo>
                    <a:pt x="932" y="0"/>
                    <a:pt x="800" y="13"/>
                    <a:pt x="661" y="40"/>
                  </a:cubicBezTo>
                  <a:cubicBezTo>
                    <a:pt x="286" y="120"/>
                    <a:pt x="1" y="272"/>
                    <a:pt x="28" y="388"/>
                  </a:cubicBezTo>
                  <a:cubicBezTo>
                    <a:pt x="45" y="461"/>
                    <a:pt x="179" y="502"/>
                    <a:pt x="371" y="502"/>
                  </a:cubicBezTo>
                  <a:cubicBezTo>
                    <a:pt x="482" y="502"/>
                    <a:pt x="613" y="488"/>
                    <a:pt x="750" y="459"/>
                  </a:cubicBezTo>
                  <a:cubicBezTo>
                    <a:pt x="1125" y="388"/>
                    <a:pt x="1410" y="227"/>
                    <a:pt x="1384" y="111"/>
                  </a:cubicBezTo>
                  <a:cubicBezTo>
                    <a:pt x="1372" y="38"/>
                    <a:pt x="1237" y="0"/>
                    <a:pt x="1045" y="0"/>
                  </a:cubicBezTo>
                  <a:close/>
                </a:path>
              </a:pathLst>
            </a:custGeom>
            <a:solidFill>
              <a:srgbClr val="F57D00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" name="Google Shape;5379;p222"/>
            <p:cNvSpPr/>
            <p:nvPr/>
          </p:nvSpPr>
          <p:spPr>
            <a:xfrm>
              <a:off x="6437159" y="3268169"/>
              <a:ext cx="129846" cy="187176"/>
            </a:xfrm>
            <a:custGeom>
              <a:avLst/>
              <a:gdLst/>
              <a:ahLst/>
              <a:cxnLst/>
              <a:rect l="l" t="t" r="r" b="b"/>
              <a:pathLst>
                <a:path w="1821" h="2625" extrusionOk="0">
                  <a:moveTo>
                    <a:pt x="893" y="1"/>
                  </a:moveTo>
                  <a:cubicBezTo>
                    <a:pt x="571" y="1"/>
                    <a:pt x="273" y="122"/>
                    <a:pt x="0" y="358"/>
                  </a:cubicBezTo>
                  <a:lnTo>
                    <a:pt x="464" y="2624"/>
                  </a:lnTo>
                  <a:lnTo>
                    <a:pt x="1820" y="2348"/>
                  </a:lnTo>
                  <a:lnTo>
                    <a:pt x="1365" y="82"/>
                  </a:lnTo>
                  <a:cubicBezTo>
                    <a:pt x="1202" y="28"/>
                    <a:pt x="1045" y="1"/>
                    <a:pt x="8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" name="Google Shape;5380;p222"/>
            <p:cNvSpPr/>
            <p:nvPr/>
          </p:nvSpPr>
          <p:spPr>
            <a:xfrm>
              <a:off x="6467677" y="3422827"/>
              <a:ext cx="99328" cy="32515"/>
            </a:xfrm>
            <a:custGeom>
              <a:avLst/>
              <a:gdLst/>
              <a:ahLst/>
              <a:cxnLst/>
              <a:rect l="l" t="t" r="r" b="b"/>
              <a:pathLst>
                <a:path w="1393" h="456" extrusionOk="0">
                  <a:moveTo>
                    <a:pt x="1356" y="0"/>
                  </a:moveTo>
                  <a:lnTo>
                    <a:pt x="0" y="268"/>
                  </a:lnTo>
                  <a:lnTo>
                    <a:pt x="36" y="455"/>
                  </a:lnTo>
                  <a:lnTo>
                    <a:pt x="1392" y="179"/>
                  </a:lnTo>
                  <a:lnTo>
                    <a:pt x="135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" name="Google Shape;5381;p222"/>
            <p:cNvSpPr/>
            <p:nvPr/>
          </p:nvSpPr>
          <p:spPr>
            <a:xfrm>
              <a:off x="6470244" y="3435520"/>
              <a:ext cx="243007" cy="749487"/>
            </a:xfrm>
            <a:custGeom>
              <a:avLst/>
              <a:gdLst/>
              <a:ahLst/>
              <a:cxnLst/>
              <a:rect l="l" t="t" r="r" b="b"/>
              <a:pathLst>
                <a:path w="3408" h="10511" extrusionOk="0">
                  <a:moveTo>
                    <a:pt x="1356" y="1"/>
                  </a:moveTo>
                  <a:lnTo>
                    <a:pt x="0" y="277"/>
                  </a:lnTo>
                  <a:lnTo>
                    <a:pt x="2052" y="10421"/>
                  </a:lnTo>
                  <a:cubicBezTo>
                    <a:pt x="2215" y="10479"/>
                    <a:pt x="2374" y="10510"/>
                    <a:pt x="2528" y="10510"/>
                  </a:cubicBezTo>
                  <a:cubicBezTo>
                    <a:pt x="2609" y="10510"/>
                    <a:pt x="2688" y="10502"/>
                    <a:pt x="2766" y="10483"/>
                  </a:cubicBezTo>
                  <a:cubicBezTo>
                    <a:pt x="2998" y="10438"/>
                    <a:pt x="3212" y="10331"/>
                    <a:pt x="3408" y="10144"/>
                  </a:cubicBezTo>
                  <a:lnTo>
                    <a:pt x="1356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2" name="Google Shape;5382;p222"/>
            <p:cNvSpPr/>
            <p:nvPr/>
          </p:nvSpPr>
          <p:spPr>
            <a:xfrm>
              <a:off x="6615276" y="4152838"/>
              <a:ext cx="99898" cy="36009"/>
            </a:xfrm>
            <a:custGeom>
              <a:avLst/>
              <a:gdLst/>
              <a:ahLst/>
              <a:cxnLst/>
              <a:rect l="l" t="t" r="r" b="b"/>
              <a:pathLst>
                <a:path w="1401" h="505" extrusionOk="0">
                  <a:moveTo>
                    <a:pt x="1036" y="0"/>
                  </a:moveTo>
                  <a:cubicBezTo>
                    <a:pt x="926" y="0"/>
                    <a:pt x="796" y="13"/>
                    <a:pt x="660" y="39"/>
                  </a:cubicBezTo>
                  <a:cubicBezTo>
                    <a:pt x="286" y="120"/>
                    <a:pt x="0" y="271"/>
                    <a:pt x="18" y="387"/>
                  </a:cubicBezTo>
                  <a:cubicBezTo>
                    <a:pt x="35" y="463"/>
                    <a:pt x="178" y="504"/>
                    <a:pt x="378" y="504"/>
                  </a:cubicBezTo>
                  <a:cubicBezTo>
                    <a:pt x="486" y="504"/>
                    <a:pt x="610" y="492"/>
                    <a:pt x="741" y="468"/>
                  </a:cubicBezTo>
                  <a:cubicBezTo>
                    <a:pt x="1115" y="387"/>
                    <a:pt x="1401" y="236"/>
                    <a:pt x="1383" y="120"/>
                  </a:cubicBezTo>
                  <a:cubicBezTo>
                    <a:pt x="1366" y="40"/>
                    <a:pt x="1230" y="0"/>
                    <a:pt x="1036" y="0"/>
                  </a:cubicBezTo>
                  <a:close/>
                </a:path>
              </a:pathLst>
            </a:custGeom>
            <a:solidFill>
              <a:srgbClr val="F57D00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3" name="Google Shape;5383;p222"/>
            <p:cNvSpPr/>
            <p:nvPr/>
          </p:nvSpPr>
          <p:spPr>
            <a:xfrm>
              <a:off x="6643227" y="3435520"/>
              <a:ext cx="337201" cy="998769"/>
            </a:xfrm>
            <a:custGeom>
              <a:avLst/>
              <a:gdLst/>
              <a:ahLst/>
              <a:cxnLst/>
              <a:rect l="l" t="t" r="r" b="b"/>
              <a:pathLst>
                <a:path w="4729" h="14007" extrusionOk="0">
                  <a:moveTo>
                    <a:pt x="1892" y="1"/>
                  </a:moveTo>
                  <a:lnTo>
                    <a:pt x="1" y="2293"/>
                  </a:lnTo>
                  <a:lnTo>
                    <a:pt x="2365" y="14007"/>
                  </a:lnTo>
                  <a:lnTo>
                    <a:pt x="4729" y="13534"/>
                  </a:lnTo>
                  <a:lnTo>
                    <a:pt x="189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4" name="Google Shape;5384;p222"/>
            <p:cNvSpPr/>
            <p:nvPr/>
          </p:nvSpPr>
          <p:spPr>
            <a:xfrm>
              <a:off x="6644016" y="3435520"/>
              <a:ext cx="337201" cy="998769"/>
            </a:xfrm>
            <a:custGeom>
              <a:avLst/>
              <a:gdLst/>
              <a:ahLst/>
              <a:cxnLst/>
              <a:rect l="l" t="t" r="r" b="b"/>
              <a:pathLst>
                <a:path w="4729" h="14007" extrusionOk="0">
                  <a:moveTo>
                    <a:pt x="1892" y="1"/>
                  </a:moveTo>
                  <a:lnTo>
                    <a:pt x="1" y="2293"/>
                  </a:lnTo>
                  <a:lnTo>
                    <a:pt x="2365" y="14007"/>
                  </a:lnTo>
                  <a:lnTo>
                    <a:pt x="4729" y="13534"/>
                  </a:lnTo>
                  <a:lnTo>
                    <a:pt x="1892" y="1"/>
                  </a:ln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5" name="Google Shape;5385;p222"/>
            <p:cNvSpPr/>
            <p:nvPr/>
          </p:nvSpPr>
          <p:spPr>
            <a:xfrm>
              <a:off x="6735494" y="3745335"/>
              <a:ext cx="213131" cy="681961"/>
            </a:xfrm>
            <a:custGeom>
              <a:avLst/>
              <a:gdLst/>
              <a:ahLst/>
              <a:cxnLst/>
              <a:rect l="l" t="t" r="r" b="b"/>
              <a:pathLst>
                <a:path w="2989" h="9564" extrusionOk="0">
                  <a:moveTo>
                    <a:pt x="1115" y="0"/>
                  </a:moveTo>
                  <a:lnTo>
                    <a:pt x="0" y="1776"/>
                  </a:lnTo>
                  <a:lnTo>
                    <a:pt x="1570" y="9564"/>
                  </a:lnTo>
                  <a:lnTo>
                    <a:pt x="2989" y="9278"/>
                  </a:lnTo>
                  <a:lnTo>
                    <a:pt x="1115" y="0"/>
                  </a:ln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6" name="Google Shape;5386;p222"/>
            <p:cNvSpPr/>
            <p:nvPr/>
          </p:nvSpPr>
          <p:spPr>
            <a:xfrm>
              <a:off x="6021101" y="3599020"/>
              <a:ext cx="790772" cy="961263"/>
            </a:xfrm>
            <a:custGeom>
              <a:avLst/>
              <a:gdLst/>
              <a:ahLst/>
              <a:cxnLst/>
              <a:rect l="l" t="t" r="r" b="b"/>
              <a:pathLst>
                <a:path w="11090" h="13481" extrusionOk="0">
                  <a:moveTo>
                    <a:pt x="8726" y="0"/>
                  </a:moveTo>
                  <a:lnTo>
                    <a:pt x="1" y="1767"/>
                  </a:lnTo>
                  <a:cubicBezTo>
                    <a:pt x="1" y="1767"/>
                    <a:pt x="1500" y="8832"/>
                    <a:pt x="2115" y="11990"/>
                  </a:cubicBezTo>
                  <a:cubicBezTo>
                    <a:pt x="2285" y="12873"/>
                    <a:pt x="2392" y="13453"/>
                    <a:pt x="2374" y="13480"/>
                  </a:cubicBezTo>
                  <a:lnTo>
                    <a:pt x="11090" y="11714"/>
                  </a:lnTo>
                  <a:lnTo>
                    <a:pt x="9011" y="1419"/>
                  </a:lnTo>
                  <a:lnTo>
                    <a:pt x="872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7" name="Google Shape;5387;p222"/>
            <p:cNvSpPr/>
            <p:nvPr/>
          </p:nvSpPr>
          <p:spPr>
            <a:xfrm>
              <a:off x="6184601" y="3981352"/>
              <a:ext cx="537568" cy="560457"/>
            </a:xfrm>
            <a:custGeom>
              <a:avLst/>
              <a:gdLst/>
              <a:ahLst/>
              <a:cxnLst/>
              <a:rect l="l" t="t" r="r" b="b"/>
              <a:pathLst>
                <a:path w="7539" h="7860" extrusionOk="0">
                  <a:moveTo>
                    <a:pt x="6201" y="0"/>
                  </a:moveTo>
                  <a:cubicBezTo>
                    <a:pt x="5254" y="1216"/>
                    <a:pt x="3829" y="1868"/>
                    <a:pt x="2374" y="1868"/>
                  </a:cubicBezTo>
                  <a:cubicBezTo>
                    <a:pt x="1566" y="1868"/>
                    <a:pt x="749" y="1666"/>
                    <a:pt x="1" y="1249"/>
                  </a:cubicBezTo>
                  <a:lnTo>
                    <a:pt x="1" y="1249"/>
                  </a:lnTo>
                  <a:lnTo>
                    <a:pt x="1339" y="7859"/>
                  </a:lnTo>
                  <a:lnTo>
                    <a:pt x="7539" y="6610"/>
                  </a:lnTo>
                  <a:lnTo>
                    <a:pt x="6201" y="0"/>
                  </a:ln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8" name="Google Shape;5388;p222"/>
            <p:cNvSpPr/>
            <p:nvPr/>
          </p:nvSpPr>
          <p:spPr>
            <a:xfrm>
              <a:off x="6127985" y="3700770"/>
              <a:ext cx="456780" cy="162932"/>
            </a:xfrm>
            <a:custGeom>
              <a:avLst/>
              <a:gdLst/>
              <a:ahLst/>
              <a:cxnLst/>
              <a:rect l="l" t="t" r="r" b="b"/>
              <a:pathLst>
                <a:path w="6406" h="2285" extrusionOk="0">
                  <a:moveTo>
                    <a:pt x="6201" y="1"/>
                  </a:moveTo>
                  <a:lnTo>
                    <a:pt x="1" y="1259"/>
                  </a:lnTo>
                  <a:lnTo>
                    <a:pt x="206" y="2285"/>
                  </a:lnTo>
                  <a:lnTo>
                    <a:pt x="6406" y="1036"/>
                  </a:lnTo>
                  <a:lnTo>
                    <a:pt x="6201" y="1"/>
                  </a:ln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9" name="Google Shape;5389;p222"/>
            <p:cNvSpPr/>
            <p:nvPr/>
          </p:nvSpPr>
          <p:spPr>
            <a:xfrm>
              <a:off x="6446713" y="4580519"/>
              <a:ext cx="189600" cy="182612"/>
            </a:xfrm>
            <a:custGeom>
              <a:avLst/>
              <a:gdLst/>
              <a:ahLst/>
              <a:cxnLst/>
              <a:rect l="l" t="t" r="r" b="b"/>
              <a:pathLst>
                <a:path w="2659" h="2561" extrusionOk="0">
                  <a:moveTo>
                    <a:pt x="919" y="1"/>
                  </a:moveTo>
                  <a:lnTo>
                    <a:pt x="0" y="1035"/>
                  </a:lnTo>
                  <a:lnTo>
                    <a:pt x="1740" y="2561"/>
                  </a:lnTo>
                  <a:cubicBezTo>
                    <a:pt x="2248" y="2391"/>
                    <a:pt x="2551" y="2043"/>
                    <a:pt x="2658" y="1517"/>
                  </a:cubicBezTo>
                  <a:lnTo>
                    <a:pt x="9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0" name="Google Shape;5390;p222"/>
            <p:cNvSpPr/>
            <p:nvPr/>
          </p:nvSpPr>
          <p:spPr>
            <a:xfrm>
              <a:off x="6446713" y="4580519"/>
              <a:ext cx="75726" cy="82785"/>
            </a:xfrm>
            <a:custGeom>
              <a:avLst/>
              <a:gdLst/>
              <a:ahLst/>
              <a:cxnLst/>
              <a:rect l="l" t="t" r="r" b="b"/>
              <a:pathLst>
                <a:path w="1062" h="1161" extrusionOk="0">
                  <a:moveTo>
                    <a:pt x="919" y="1"/>
                  </a:moveTo>
                  <a:lnTo>
                    <a:pt x="0" y="1035"/>
                  </a:lnTo>
                  <a:lnTo>
                    <a:pt x="143" y="1160"/>
                  </a:lnTo>
                  <a:lnTo>
                    <a:pt x="1062" y="125"/>
                  </a:lnTo>
                  <a:lnTo>
                    <a:pt x="91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1" name="Google Shape;5391;p222"/>
            <p:cNvSpPr/>
            <p:nvPr/>
          </p:nvSpPr>
          <p:spPr>
            <a:xfrm>
              <a:off x="5891970" y="4093941"/>
              <a:ext cx="620282" cy="560457"/>
            </a:xfrm>
            <a:custGeom>
              <a:avLst/>
              <a:gdLst/>
              <a:ahLst/>
              <a:cxnLst/>
              <a:rect l="l" t="t" r="r" b="b"/>
              <a:pathLst>
                <a:path w="8699" h="7860" extrusionOk="0">
                  <a:moveTo>
                    <a:pt x="920" y="0"/>
                  </a:moveTo>
                  <a:cubicBezTo>
                    <a:pt x="661" y="80"/>
                    <a:pt x="456" y="205"/>
                    <a:pt x="304" y="384"/>
                  </a:cubicBezTo>
                  <a:cubicBezTo>
                    <a:pt x="153" y="553"/>
                    <a:pt x="54" y="776"/>
                    <a:pt x="1" y="1035"/>
                  </a:cubicBezTo>
                  <a:lnTo>
                    <a:pt x="7780" y="7859"/>
                  </a:lnTo>
                  <a:lnTo>
                    <a:pt x="8699" y="6825"/>
                  </a:lnTo>
                  <a:lnTo>
                    <a:pt x="92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2" name="Google Shape;5392;p222"/>
            <p:cNvSpPr/>
            <p:nvPr/>
          </p:nvSpPr>
          <p:spPr>
            <a:xfrm>
              <a:off x="5884340" y="4091231"/>
              <a:ext cx="77722" cy="76653"/>
            </a:xfrm>
            <a:custGeom>
              <a:avLst/>
              <a:gdLst/>
              <a:ahLst/>
              <a:cxnLst/>
              <a:rect l="l" t="t" r="r" b="b"/>
              <a:pathLst>
                <a:path w="1090" h="1075" extrusionOk="0">
                  <a:moveTo>
                    <a:pt x="940" y="0"/>
                  </a:moveTo>
                  <a:cubicBezTo>
                    <a:pt x="818" y="0"/>
                    <a:pt x="592" y="157"/>
                    <a:pt x="384" y="395"/>
                  </a:cubicBezTo>
                  <a:cubicBezTo>
                    <a:pt x="126" y="680"/>
                    <a:pt x="1" y="984"/>
                    <a:pt x="90" y="1055"/>
                  </a:cubicBezTo>
                  <a:cubicBezTo>
                    <a:pt x="105" y="1069"/>
                    <a:pt x="125" y="1075"/>
                    <a:pt x="150" y="1075"/>
                  </a:cubicBezTo>
                  <a:cubicBezTo>
                    <a:pt x="272" y="1075"/>
                    <a:pt x="498" y="918"/>
                    <a:pt x="706" y="680"/>
                  </a:cubicBezTo>
                  <a:cubicBezTo>
                    <a:pt x="955" y="395"/>
                    <a:pt x="1089" y="92"/>
                    <a:pt x="1000" y="20"/>
                  </a:cubicBezTo>
                  <a:cubicBezTo>
                    <a:pt x="985" y="7"/>
                    <a:pt x="965" y="0"/>
                    <a:pt x="9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3" name="Google Shape;5393;p222"/>
            <p:cNvSpPr/>
            <p:nvPr/>
          </p:nvSpPr>
          <p:spPr>
            <a:xfrm>
              <a:off x="5690964" y="3654351"/>
              <a:ext cx="229745" cy="423694"/>
            </a:xfrm>
            <a:custGeom>
              <a:avLst/>
              <a:gdLst/>
              <a:ahLst/>
              <a:cxnLst/>
              <a:rect l="l" t="t" r="r" b="b"/>
              <a:pathLst>
                <a:path w="3222" h="5942" extrusionOk="0">
                  <a:moveTo>
                    <a:pt x="652" y="1"/>
                  </a:moveTo>
                  <a:lnTo>
                    <a:pt x="652" y="1"/>
                  </a:lnTo>
                  <a:cubicBezTo>
                    <a:pt x="188" y="688"/>
                    <a:pt x="1" y="1517"/>
                    <a:pt x="144" y="2293"/>
                  </a:cubicBezTo>
                  <a:cubicBezTo>
                    <a:pt x="277" y="3078"/>
                    <a:pt x="732" y="3801"/>
                    <a:pt x="1401" y="4292"/>
                  </a:cubicBezTo>
                  <a:cubicBezTo>
                    <a:pt x="1714" y="4524"/>
                    <a:pt x="2070" y="4702"/>
                    <a:pt x="2365" y="4961"/>
                  </a:cubicBezTo>
                  <a:cubicBezTo>
                    <a:pt x="2659" y="5210"/>
                    <a:pt x="2882" y="5567"/>
                    <a:pt x="2829" y="5942"/>
                  </a:cubicBezTo>
                  <a:cubicBezTo>
                    <a:pt x="3221" y="5567"/>
                    <a:pt x="3195" y="4961"/>
                    <a:pt x="2980" y="4497"/>
                  </a:cubicBezTo>
                  <a:cubicBezTo>
                    <a:pt x="2775" y="4033"/>
                    <a:pt x="2374" y="3667"/>
                    <a:pt x="1963" y="3328"/>
                  </a:cubicBezTo>
                  <a:cubicBezTo>
                    <a:pt x="1553" y="2998"/>
                    <a:pt x="1125" y="2668"/>
                    <a:pt x="830" y="2240"/>
                  </a:cubicBezTo>
                  <a:cubicBezTo>
                    <a:pt x="384" y="1580"/>
                    <a:pt x="295" y="723"/>
                    <a:pt x="652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4" name="Google Shape;5394;p222"/>
            <p:cNvSpPr/>
            <p:nvPr/>
          </p:nvSpPr>
          <p:spPr>
            <a:xfrm>
              <a:off x="5843626" y="3800026"/>
              <a:ext cx="148956" cy="243079"/>
            </a:xfrm>
            <a:custGeom>
              <a:avLst/>
              <a:gdLst/>
              <a:ahLst/>
              <a:cxnLst/>
              <a:rect l="l" t="t" r="r" b="b"/>
              <a:pathLst>
                <a:path w="2089" h="3409" extrusionOk="0">
                  <a:moveTo>
                    <a:pt x="1" y="1"/>
                  </a:moveTo>
                  <a:cubicBezTo>
                    <a:pt x="456" y="482"/>
                    <a:pt x="902" y="973"/>
                    <a:pt x="1205" y="1544"/>
                  </a:cubicBezTo>
                  <a:cubicBezTo>
                    <a:pt x="1509" y="2115"/>
                    <a:pt x="1642" y="2793"/>
                    <a:pt x="1428" y="3408"/>
                  </a:cubicBezTo>
                  <a:cubicBezTo>
                    <a:pt x="1946" y="2820"/>
                    <a:pt x="2088" y="2026"/>
                    <a:pt x="1803" y="1339"/>
                  </a:cubicBezTo>
                  <a:cubicBezTo>
                    <a:pt x="1517" y="643"/>
                    <a:pt x="804" y="108"/>
                    <a:pt x="1" y="1"/>
                  </a:cubicBez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5" name="Google Shape;5395;p222"/>
            <p:cNvSpPr/>
            <p:nvPr/>
          </p:nvSpPr>
          <p:spPr>
            <a:xfrm>
              <a:off x="6752690" y="3224388"/>
              <a:ext cx="235378" cy="288215"/>
            </a:xfrm>
            <a:custGeom>
              <a:avLst/>
              <a:gdLst/>
              <a:ahLst/>
              <a:cxnLst/>
              <a:rect l="l" t="t" r="r" b="b"/>
              <a:pathLst>
                <a:path w="3301" h="4042" extrusionOk="0">
                  <a:moveTo>
                    <a:pt x="0" y="0"/>
                  </a:moveTo>
                  <a:lnTo>
                    <a:pt x="357" y="2962"/>
                  </a:lnTo>
                  <a:lnTo>
                    <a:pt x="2070" y="4041"/>
                  </a:lnTo>
                  <a:lnTo>
                    <a:pt x="3301" y="20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36900"/>
              </a:srgbClr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6" name="Google Shape;5396;p222"/>
            <p:cNvSpPr/>
            <p:nvPr/>
          </p:nvSpPr>
          <p:spPr>
            <a:xfrm>
              <a:off x="5889474" y="3519516"/>
              <a:ext cx="1092250" cy="1092250"/>
            </a:xfrm>
            <a:custGeom>
              <a:avLst/>
              <a:gdLst/>
              <a:ahLst/>
              <a:cxnLst/>
              <a:rect l="l" t="t" r="r" b="b"/>
              <a:pathLst>
                <a:path w="15318" h="15318" extrusionOk="0">
                  <a:moveTo>
                    <a:pt x="13872" y="0"/>
                  </a:moveTo>
                  <a:lnTo>
                    <a:pt x="0" y="13873"/>
                  </a:lnTo>
                  <a:lnTo>
                    <a:pt x="1445" y="15318"/>
                  </a:lnTo>
                  <a:lnTo>
                    <a:pt x="15318" y="1446"/>
                  </a:lnTo>
                  <a:lnTo>
                    <a:pt x="1387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18600" tIns="118600" rIns="118600" bIns="1186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B6201BDF-A602-C3FD-D27B-EC0A24081B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0440"/>
    </mc:Choice>
    <mc:Fallback>
      <p:transition spd="slow" advTm="180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2" name="Google Shape;5402;p223"/>
          <p:cNvSpPr txBox="1">
            <a:spLocks noGrp="1"/>
          </p:cNvSpPr>
          <p:nvPr>
            <p:ph type="subTitle" idx="1"/>
          </p:nvPr>
        </p:nvSpPr>
        <p:spPr>
          <a:xfrm>
            <a:off x="4075800" y="7594200"/>
            <a:ext cx="10803000" cy="2658000"/>
          </a:xfrm>
          <a:prstGeom prst="rect">
            <a:avLst/>
          </a:prstGeom>
        </p:spPr>
        <p:txBody>
          <a:bodyPr spcFirstLastPara="1" wrap="square" lIns="182850" tIns="182850" rIns="182850" bIns="182850" anchor="b" anchorCtr="0">
            <a:noAutofit/>
          </a:bodyPr>
          <a:lstStyle/>
          <a:p>
            <a:pPr marL="914400" lvl="0" indent="-67310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SzPts val="3400"/>
              <a:buFont typeface="Arial"/>
              <a:buChar char="●"/>
            </a:pPr>
            <a:r>
              <a:rPr lang="en-US" sz="3400" dirty="0">
                <a:latin typeface="Arial"/>
                <a:ea typeface="Arial"/>
                <a:cs typeface="Arial"/>
                <a:sym typeface="Arial"/>
              </a:rPr>
              <a:t>Focuses on </a:t>
            </a:r>
            <a:r>
              <a:rPr lang="en-US" sz="3400" b="1" dirty="0" err="1">
                <a:latin typeface="Arial"/>
                <a:ea typeface="Arial"/>
                <a:cs typeface="Arial"/>
                <a:sym typeface="Arial"/>
              </a:rPr>
              <a:t>behaviour</a:t>
            </a:r>
            <a:r>
              <a:rPr lang="en-US" sz="3400" b="1" dirty="0">
                <a:latin typeface="Arial"/>
                <a:ea typeface="Arial"/>
                <a:cs typeface="Arial"/>
                <a:sym typeface="Arial"/>
              </a:rPr>
              <a:t> change</a:t>
            </a:r>
            <a:endParaRPr sz="3400" b="1"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731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Arial"/>
              <a:buChar char="●"/>
            </a:pPr>
            <a:r>
              <a:rPr lang="en-US" sz="3400" dirty="0">
                <a:latin typeface="Arial"/>
                <a:ea typeface="Arial"/>
                <a:cs typeface="Arial"/>
                <a:sym typeface="Arial"/>
              </a:rPr>
              <a:t>Suitable for </a:t>
            </a:r>
            <a:r>
              <a:rPr lang="en-US" sz="3400" b="1" dirty="0">
                <a:latin typeface="Arial"/>
                <a:ea typeface="Arial"/>
                <a:cs typeface="Arial"/>
                <a:sym typeface="Arial"/>
              </a:rPr>
              <a:t>digital health interventions</a:t>
            </a:r>
            <a:endParaRPr sz="3400" b="1"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731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Arial"/>
              <a:buChar char="●"/>
            </a:pPr>
            <a:r>
              <a:rPr lang="en-US" sz="3400" dirty="0">
                <a:latin typeface="Arial"/>
                <a:ea typeface="Arial"/>
                <a:cs typeface="Arial"/>
                <a:sym typeface="Arial"/>
              </a:rPr>
              <a:t>Encourages </a:t>
            </a:r>
            <a:r>
              <a:rPr lang="en-US" sz="3400" b="1" dirty="0">
                <a:latin typeface="Arial"/>
                <a:ea typeface="Arial"/>
                <a:cs typeface="Arial"/>
                <a:sym typeface="Arial"/>
              </a:rPr>
              <a:t>community involvement</a:t>
            </a:r>
            <a:endParaRPr sz="3400" b="1"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731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Arial"/>
              <a:buChar char="●"/>
            </a:pPr>
            <a:r>
              <a:rPr lang="en-US" sz="3400" dirty="0">
                <a:latin typeface="Arial"/>
                <a:ea typeface="Arial"/>
                <a:cs typeface="Arial"/>
                <a:sym typeface="Arial"/>
              </a:rPr>
              <a:t>Supports </a:t>
            </a:r>
            <a:r>
              <a:rPr lang="en-US" sz="3400" b="1" dirty="0">
                <a:latin typeface="Arial"/>
                <a:ea typeface="Arial"/>
                <a:cs typeface="Arial"/>
                <a:sym typeface="Arial"/>
              </a:rPr>
              <a:t>evaluation at multiple levels</a:t>
            </a:r>
            <a:endParaRPr sz="3400" b="1" dirty="0">
              <a:latin typeface="Arial"/>
              <a:ea typeface="Arial"/>
              <a:cs typeface="Arial"/>
              <a:sym typeface="Arial"/>
            </a:endParaRPr>
          </a:p>
          <a:p>
            <a:pPr marL="914400" lvl="0" indent="-6731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400"/>
              <a:buFont typeface="Arial"/>
              <a:buChar char="●"/>
            </a:pPr>
            <a:r>
              <a:rPr lang="en-US" sz="3400" dirty="0">
                <a:latin typeface="Arial"/>
                <a:ea typeface="Arial"/>
                <a:cs typeface="Arial"/>
                <a:sym typeface="Arial"/>
              </a:rPr>
              <a:t>Aligns with </a:t>
            </a:r>
            <a:r>
              <a:rPr lang="en-US" sz="3400" b="1" dirty="0">
                <a:latin typeface="Arial"/>
                <a:ea typeface="Arial"/>
                <a:cs typeface="Arial"/>
                <a:sym typeface="Arial"/>
              </a:rPr>
              <a:t>public health strategies in the UK</a:t>
            </a:r>
            <a:endParaRPr sz="3400" b="1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ctr" rtl="0">
              <a:spcBef>
                <a:spcPts val="2400"/>
              </a:spcBef>
              <a:spcAft>
                <a:spcPts val="0"/>
              </a:spcAft>
              <a:buNone/>
            </a:pPr>
            <a:endParaRPr sz="56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03" name="Google Shape;5403;p223"/>
          <p:cNvSpPr txBox="1">
            <a:spLocks noGrp="1"/>
          </p:cNvSpPr>
          <p:nvPr>
            <p:ph type="title"/>
          </p:nvPr>
        </p:nvSpPr>
        <p:spPr>
          <a:xfrm>
            <a:off x="4075800" y="4849200"/>
            <a:ext cx="10136400" cy="1063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Why PRECEDE-PROCEED Model?</a:t>
            </a: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5404" name="Google Shape;5404;p223"/>
          <p:cNvGrpSpPr/>
          <p:nvPr/>
        </p:nvGrpSpPr>
        <p:grpSpPr>
          <a:xfrm>
            <a:off x="6759439" y="-1299587"/>
            <a:ext cx="4769345" cy="4985529"/>
            <a:chOff x="2214831" y="1800209"/>
            <a:chExt cx="224041" cy="234192"/>
          </a:xfrm>
        </p:grpSpPr>
        <p:sp>
          <p:nvSpPr>
            <p:cNvPr id="5405" name="Google Shape;5405;p223"/>
            <p:cNvSpPr/>
            <p:nvPr/>
          </p:nvSpPr>
          <p:spPr>
            <a:xfrm>
              <a:off x="2332725" y="1860948"/>
              <a:ext cx="86383" cy="85162"/>
            </a:xfrm>
            <a:custGeom>
              <a:avLst/>
              <a:gdLst/>
              <a:ahLst/>
              <a:cxnLst/>
              <a:rect l="l" t="t" r="r" b="b"/>
              <a:pathLst>
                <a:path w="1132" h="1116" extrusionOk="0">
                  <a:moveTo>
                    <a:pt x="625" y="0"/>
                  </a:moveTo>
                  <a:cubicBezTo>
                    <a:pt x="0" y="0"/>
                    <a:pt x="186" y="1116"/>
                    <a:pt x="186" y="1116"/>
                  </a:cubicBezTo>
                  <a:cubicBezTo>
                    <a:pt x="1132" y="991"/>
                    <a:pt x="632" y="0"/>
                    <a:pt x="632" y="0"/>
                  </a:cubicBezTo>
                  <a:cubicBezTo>
                    <a:pt x="630" y="0"/>
                    <a:pt x="627" y="0"/>
                    <a:pt x="625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6" name="Google Shape;5406;p223"/>
            <p:cNvSpPr/>
            <p:nvPr/>
          </p:nvSpPr>
          <p:spPr>
            <a:xfrm>
              <a:off x="2233908" y="1861635"/>
              <a:ext cx="85696" cy="84475"/>
            </a:xfrm>
            <a:custGeom>
              <a:avLst/>
              <a:gdLst/>
              <a:ahLst/>
              <a:cxnLst/>
              <a:rect l="l" t="t" r="r" b="b"/>
              <a:pathLst>
                <a:path w="1123" h="1107" extrusionOk="0">
                  <a:moveTo>
                    <a:pt x="507" y="0"/>
                  </a:moveTo>
                  <a:cubicBezTo>
                    <a:pt x="505" y="0"/>
                    <a:pt x="502" y="0"/>
                    <a:pt x="500" y="0"/>
                  </a:cubicBezTo>
                  <a:cubicBezTo>
                    <a:pt x="500" y="0"/>
                    <a:pt x="0" y="982"/>
                    <a:pt x="955" y="1107"/>
                  </a:cubicBezTo>
                  <a:cubicBezTo>
                    <a:pt x="955" y="1107"/>
                    <a:pt x="1123" y="0"/>
                    <a:pt x="50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7" name="Google Shape;5407;p223"/>
            <p:cNvSpPr/>
            <p:nvPr/>
          </p:nvSpPr>
          <p:spPr>
            <a:xfrm>
              <a:off x="2276106" y="1800209"/>
              <a:ext cx="111718" cy="115991"/>
            </a:xfrm>
            <a:custGeom>
              <a:avLst/>
              <a:gdLst/>
              <a:ahLst/>
              <a:cxnLst/>
              <a:rect l="l" t="t" r="r" b="b"/>
              <a:pathLst>
                <a:path w="1464" h="1520" extrusionOk="0">
                  <a:moveTo>
                    <a:pt x="710" y="1"/>
                  </a:moveTo>
                  <a:cubicBezTo>
                    <a:pt x="628" y="1"/>
                    <a:pt x="580" y="20"/>
                    <a:pt x="580" y="20"/>
                  </a:cubicBezTo>
                  <a:cubicBezTo>
                    <a:pt x="562" y="101"/>
                    <a:pt x="652" y="868"/>
                    <a:pt x="580" y="1002"/>
                  </a:cubicBezTo>
                  <a:cubicBezTo>
                    <a:pt x="500" y="1135"/>
                    <a:pt x="134" y="1314"/>
                    <a:pt x="0" y="1421"/>
                  </a:cubicBezTo>
                  <a:cubicBezTo>
                    <a:pt x="27" y="1457"/>
                    <a:pt x="45" y="1492"/>
                    <a:pt x="90" y="1519"/>
                  </a:cubicBezTo>
                  <a:cubicBezTo>
                    <a:pt x="259" y="1412"/>
                    <a:pt x="598" y="1269"/>
                    <a:pt x="714" y="1127"/>
                  </a:cubicBezTo>
                  <a:cubicBezTo>
                    <a:pt x="830" y="1269"/>
                    <a:pt x="1205" y="1412"/>
                    <a:pt x="1374" y="1519"/>
                  </a:cubicBezTo>
                  <a:cubicBezTo>
                    <a:pt x="1410" y="1492"/>
                    <a:pt x="1428" y="1457"/>
                    <a:pt x="1463" y="1421"/>
                  </a:cubicBezTo>
                  <a:cubicBezTo>
                    <a:pt x="1321" y="1314"/>
                    <a:pt x="928" y="1135"/>
                    <a:pt x="848" y="1002"/>
                  </a:cubicBezTo>
                  <a:cubicBezTo>
                    <a:pt x="777" y="868"/>
                    <a:pt x="875" y="101"/>
                    <a:pt x="857" y="20"/>
                  </a:cubicBezTo>
                  <a:cubicBezTo>
                    <a:pt x="800" y="5"/>
                    <a:pt x="751" y="1"/>
                    <a:pt x="71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8" name="Google Shape;5408;p223"/>
            <p:cNvSpPr/>
            <p:nvPr/>
          </p:nvSpPr>
          <p:spPr>
            <a:xfrm>
              <a:off x="2214831" y="1861177"/>
              <a:ext cx="95388" cy="173224"/>
            </a:xfrm>
            <a:custGeom>
              <a:avLst/>
              <a:gdLst/>
              <a:ahLst/>
              <a:cxnLst/>
              <a:rect l="l" t="t" r="r" b="b"/>
              <a:pathLst>
                <a:path w="1250" h="2270" extrusionOk="0">
                  <a:moveTo>
                    <a:pt x="764" y="1"/>
                  </a:moveTo>
                  <a:cubicBezTo>
                    <a:pt x="733" y="1"/>
                    <a:pt x="700" y="15"/>
                    <a:pt x="670" y="51"/>
                  </a:cubicBezTo>
                  <a:cubicBezTo>
                    <a:pt x="661" y="69"/>
                    <a:pt x="643" y="96"/>
                    <a:pt x="634" y="105"/>
                  </a:cubicBezTo>
                  <a:cubicBezTo>
                    <a:pt x="625" y="113"/>
                    <a:pt x="616" y="113"/>
                    <a:pt x="607" y="122"/>
                  </a:cubicBezTo>
                  <a:lnTo>
                    <a:pt x="563" y="122"/>
                  </a:lnTo>
                  <a:cubicBezTo>
                    <a:pt x="455" y="122"/>
                    <a:pt x="455" y="212"/>
                    <a:pt x="420" y="274"/>
                  </a:cubicBezTo>
                  <a:cubicBezTo>
                    <a:pt x="375" y="336"/>
                    <a:pt x="304" y="372"/>
                    <a:pt x="268" y="435"/>
                  </a:cubicBezTo>
                  <a:cubicBezTo>
                    <a:pt x="241" y="497"/>
                    <a:pt x="250" y="577"/>
                    <a:pt x="268" y="640"/>
                  </a:cubicBezTo>
                  <a:cubicBezTo>
                    <a:pt x="286" y="747"/>
                    <a:pt x="304" y="854"/>
                    <a:pt x="322" y="961"/>
                  </a:cubicBezTo>
                  <a:cubicBezTo>
                    <a:pt x="331" y="1032"/>
                    <a:pt x="339" y="1104"/>
                    <a:pt x="331" y="1175"/>
                  </a:cubicBezTo>
                  <a:cubicBezTo>
                    <a:pt x="295" y="1345"/>
                    <a:pt x="125" y="1469"/>
                    <a:pt x="54" y="1639"/>
                  </a:cubicBezTo>
                  <a:cubicBezTo>
                    <a:pt x="0" y="1791"/>
                    <a:pt x="45" y="1969"/>
                    <a:pt x="170" y="2085"/>
                  </a:cubicBezTo>
                  <a:cubicBezTo>
                    <a:pt x="195" y="2110"/>
                    <a:pt x="222" y="2116"/>
                    <a:pt x="251" y="2116"/>
                  </a:cubicBezTo>
                  <a:cubicBezTo>
                    <a:pt x="283" y="2116"/>
                    <a:pt x="317" y="2108"/>
                    <a:pt x="350" y="2108"/>
                  </a:cubicBezTo>
                  <a:cubicBezTo>
                    <a:pt x="361" y="2108"/>
                    <a:pt x="373" y="2109"/>
                    <a:pt x="384" y="2112"/>
                  </a:cubicBezTo>
                  <a:cubicBezTo>
                    <a:pt x="473" y="2139"/>
                    <a:pt x="491" y="2237"/>
                    <a:pt x="580" y="2263"/>
                  </a:cubicBezTo>
                  <a:cubicBezTo>
                    <a:pt x="595" y="2268"/>
                    <a:pt x="609" y="2269"/>
                    <a:pt x="624" y="2269"/>
                  </a:cubicBezTo>
                  <a:cubicBezTo>
                    <a:pt x="672" y="2269"/>
                    <a:pt x="720" y="2250"/>
                    <a:pt x="768" y="2237"/>
                  </a:cubicBezTo>
                  <a:cubicBezTo>
                    <a:pt x="848" y="2210"/>
                    <a:pt x="928" y="2201"/>
                    <a:pt x="1017" y="2192"/>
                  </a:cubicBezTo>
                  <a:cubicBezTo>
                    <a:pt x="1062" y="2192"/>
                    <a:pt x="1107" y="2192"/>
                    <a:pt x="1142" y="2183"/>
                  </a:cubicBezTo>
                  <a:cubicBezTo>
                    <a:pt x="1214" y="2156"/>
                    <a:pt x="1241" y="2085"/>
                    <a:pt x="1249" y="2023"/>
                  </a:cubicBezTo>
                  <a:cubicBezTo>
                    <a:pt x="1249" y="1960"/>
                    <a:pt x="1232" y="1898"/>
                    <a:pt x="1214" y="1835"/>
                  </a:cubicBezTo>
                  <a:cubicBezTo>
                    <a:pt x="1133" y="1559"/>
                    <a:pt x="1232" y="1282"/>
                    <a:pt x="1196" y="997"/>
                  </a:cubicBezTo>
                  <a:cubicBezTo>
                    <a:pt x="1169" y="791"/>
                    <a:pt x="830" y="756"/>
                    <a:pt x="857" y="533"/>
                  </a:cubicBezTo>
                  <a:cubicBezTo>
                    <a:pt x="875" y="417"/>
                    <a:pt x="884" y="292"/>
                    <a:pt x="902" y="176"/>
                  </a:cubicBezTo>
                  <a:cubicBezTo>
                    <a:pt x="908" y="93"/>
                    <a:pt x="841" y="1"/>
                    <a:pt x="7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9" name="Google Shape;5409;p223"/>
            <p:cNvSpPr/>
            <p:nvPr/>
          </p:nvSpPr>
          <p:spPr>
            <a:xfrm>
              <a:off x="2343485" y="1861177"/>
              <a:ext cx="95388" cy="173224"/>
            </a:xfrm>
            <a:custGeom>
              <a:avLst/>
              <a:gdLst/>
              <a:ahLst/>
              <a:cxnLst/>
              <a:rect l="l" t="t" r="r" b="b"/>
              <a:pathLst>
                <a:path w="1250" h="2270" extrusionOk="0">
                  <a:moveTo>
                    <a:pt x="479" y="1"/>
                  </a:moveTo>
                  <a:cubicBezTo>
                    <a:pt x="404" y="1"/>
                    <a:pt x="342" y="93"/>
                    <a:pt x="348" y="176"/>
                  </a:cubicBezTo>
                  <a:lnTo>
                    <a:pt x="393" y="533"/>
                  </a:lnTo>
                  <a:cubicBezTo>
                    <a:pt x="411" y="756"/>
                    <a:pt x="72" y="791"/>
                    <a:pt x="45" y="997"/>
                  </a:cubicBezTo>
                  <a:cubicBezTo>
                    <a:pt x="9" y="1282"/>
                    <a:pt x="117" y="1559"/>
                    <a:pt x="36" y="1835"/>
                  </a:cubicBezTo>
                  <a:cubicBezTo>
                    <a:pt x="18" y="1898"/>
                    <a:pt x="1" y="1960"/>
                    <a:pt x="1" y="2023"/>
                  </a:cubicBezTo>
                  <a:cubicBezTo>
                    <a:pt x="1" y="2085"/>
                    <a:pt x="36" y="2156"/>
                    <a:pt x="108" y="2183"/>
                  </a:cubicBezTo>
                  <a:cubicBezTo>
                    <a:pt x="143" y="2192"/>
                    <a:pt x="188" y="2192"/>
                    <a:pt x="233" y="2192"/>
                  </a:cubicBezTo>
                  <a:cubicBezTo>
                    <a:pt x="322" y="2201"/>
                    <a:pt x="402" y="2210"/>
                    <a:pt x="482" y="2237"/>
                  </a:cubicBezTo>
                  <a:cubicBezTo>
                    <a:pt x="530" y="2250"/>
                    <a:pt x="578" y="2269"/>
                    <a:pt x="622" y="2269"/>
                  </a:cubicBezTo>
                  <a:cubicBezTo>
                    <a:pt x="635" y="2269"/>
                    <a:pt x="648" y="2268"/>
                    <a:pt x="661" y="2263"/>
                  </a:cubicBezTo>
                  <a:cubicBezTo>
                    <a:pt x="750" y="2237"/>
                    <a:pt x="777" y="2139"/>
                    <a:pt x="857" y="2112"/>
                  </a:cubicBezTo>
                  <a:cubicBezTo>
                    <a:pt x="868" y="2109"/>
                    <a:pt x="880" y="2108"/>
                    <a:pt x="892" y="2108"/>
                  </a:cubicBezTo>
                  <a:cubicBezTo>
                    <a:pt x="926" y="2108"/>
                    <a:pt x="962" y="2116"/>
                    <a:pt x="996" y="2116"/>
                  </a:cubicBezTo>
                  <a:cubicBezTo>
                    <a:pt x="1026" y="2116"/>
                    <a:pt x="1055" y="2110"/>
                    <a:pt x="1080" y="2085"/>
                  </a:cubicBezTo>
                  <a:cubicBezTo>
                    <a:pt x="1205" y="1969"/>
                    <a:pt x="1250" y="1791"/>
                    <a:pt x="1187" y="1639"/>
                  </a:cubicBezTo>
                  <a:cubicBezTo>
                    <a:pt x="1125" y="1469"/>
                    <a:pt x="946" y="1345"/>
                    <a:pt x="919" y="1175"/>
                  </a:cubicBezTo>
                  <a:cubicBezTo>
                    <a:pt x="902" y="1104"/>
                    <a:pt x="919" y="1032"/>
                    <a:pt x="928" y="961"/>
                  </a:cubicBezTo>
                  <a:cubicBezTo>
                    <a:pt x="946" y="854"/>
                    <a:pt x="964" y="747"/>
                    <a:pt x="982" y="640"/>
                  </a:cubicBezTo>
                  <a:cubicBezTo>
                    <a:pt x="991" y="577"/>
                    <a:pt x="1009" y="497"/>
                    <a:pt x="973" y="435"/>
                  </a:cubicBezTo>
                  <a:cubicBezTo>
                    <a:pt x="937" y="372"/>
                    <a:pt x="866" y="336"/>
                    <a:pt x="830" y="274"/>
                  </a:cubicBezTo>
                  <a:cubicBezTo>
                    <a:pt x="786" y="212"/>
                    <a:pt x="795" y="122"/>
                    <a:pt x="679" y="122"/>
                  </a:cubicBezTo>
                  <a:lnTo>
                    <a:pt x="643" y="122"/>
                  </a:lnTo>
                  <a:cubicBezTo>
                    <a:pt x="634" y="113"/>
                    <a:pt x="625" y="113"/>
                    <a:pt x="616" y="105"/>
                  </a:cubicBezTo>
                  <a:cubicBezTo>
                    <a:pt x="598" y="96"/>
                    <a:pt x="589" y="69"/>
                    <a:pt x="572" y="51"/>
                  </a:cubicBezTo>
                  <a:cubicBezTo>
                    <a:pt x="541" y="15"/>
                    <a:pt x="509" y="1"/>
                    <a:pt x="47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0" name="Google Shape;5410;p223"/>
            <p:cNvSpPr/>
            <p:nvPr/>
          </p:nvSpPr>
          <p:spPr>
            <a:xfrm>
              <a:off x="2361188" y="2003869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cubicBezTo>
                    <a:pt x="108" y="72"/>
                    <a:pt x="108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1" name="Google Shape;5411;p223"/>
            <p:cNvSpPr/>
            <p:nvPr/>
          </p:nvSpPr>
          <p:spPr>
            <a:xfrm>
              <a:off x="2395221" y="1988226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cubicBezTo>
                    <a:pt x="108" y="72"/>
                    <a:pt x="108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2" name="Google Shape;5412;p223"/>
            <p:cNvSpPr/>
            <p:nvPr/>
          </p:nvSpPr>
          <p:spPr>
            <a:xfrm>
              <a:off x="2372100" y="1973270"/>
              <a:ext cx="9615" cy="5494"/>
            </a:xfrm>
            <a:custGeom>
              <a:avLst/>
              <a:gdLst/>
              <a:ahLst/>
              <a:cxnLst/>
              <a:rect l="l" t="t" r="r" b="b"/>
              <a:pathLst>
                <a:path w="126" h="72" extrusionOk="0">
                  <a:moveTo>
                    <a:pt x="54" y="0"/>
                  </a:moveTo>
                  <a:cubicBezTo>
                    <a:pt x="0" y="0"/>
                    <a:pt x="0" y="72"/>
                    <a:pt x="54" y="72"/>
                  </a:cubicBezTo>
                  <a:lnTo>
                    <a:pt x="72" y="72"/>
                  </a:lnTo>
                  <a:cubicBezTo>
                    <a:pt x="125" y="72"/>
                    <a:pt x="125" y="0"/>
                    <a:pt x="7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3" name="Google Shape;5413;p223"/>
            <p:cNvSpPr/>
            <p:nvPr/>
          </p:nvSpPr>
          <p:spPr>
            <a:xfrm>
              <a:off x="2382935" y="2007990"/>
              <a:ext cx="8318" cy="5494"/>
            </a:xfrm>
            <a:custGeom>
              <a:avLst/>
              <a:gdLst/>
              <a:ahLst/>
              <a:cxnLst/>
              <a:rect l="l" t="t" r="r" b="b"/>
              <a:pathLst>
                <a:path w="109" h="72" extrusionOk="0">
                  <a:moveTo>
                    <a:pt x="55" y="0"/>
                  </a:moveTo>
                  <a:cubicBezTo>
                    <a:pt x="1" y="0"/>
                    <a:pt x="1" y="72"/>
                    <a:pt x="55" y="72"/>
                  </a:cubicBezTo>
                  <a:cubicBezTo>
                    <a:pt x="108" y="72"/>
                    <a:pt x="108" y="0"/>
                    <a:pt x="55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4" name="Google Shape;5414;p223"/>
            <p:cNvSpPr/>
            <p:nvPr/>
          </p:nvSpPr>
          <p:spPr>
            <a:xfrm>
              <a:off x="2416358" y="1977544"/>
              <a:ext cx="6181" cy="6486"/>
            </a:xfrm>
            <a:custGeom>
              <a:avLst/>
              <a:gdLst/>
              <a:ahLst/>
              <a:cxnLst/>
              <a:rect l="l" t="t" r="r" b="b"/>
              <a:pathLst>
                <a:path w="81" h="85" extrusionOk="0">
                  <a:moveTo>
                    <a:pt x="40" y="0"/>
                  </a:moveTo>
                  <a:cubicBezTo>
                    <a:pt x="20" y="0"/>
                    <a:pt x="0" y="11"/>
                    <a:pt x="0" y="34"/>
                  </a:cubicBezTo>
                  <a:lnTo>
                    <a:pt x="0" y="51"/>
                  </a:lnTo>
                  <a:cubicBezTo>
                    <a:pt x="0" y="74"/>
                    <a:pt x="20" y="85"/>
                    <a:pt x="40" y="85"/>
                  </a:cubicBezTo>
                  <a:cubicBezTo>
                    <a:pt x="60" y="85"/>
                    <a:pt x="80" y="74"/>
                    <a:pt x="80" y="51"/>
                  </a:cubicBezTo>
                  <a:lnTo>
                    <a:pt x="80" y="34"/>
                  </a:lnTo>
                  <a:cubicBezTo>
                    <a:pt x="80" y="11"/>
                    <a:pt x="60" y="0"/>
                    <a:pt x="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5" name="Google Shape;5415;p223"/>
            <p:cNvSpPr/>
            <p:nvPr/>
          </p:nvSpPr>
          <p:spPr>
            <a:xfrm>
              <a:off x="2395221" y="1962359"/>
              <a:ext cx="9615" cy="5571"/>
            </a:xfrm>
            <a:custGeom>
              <a:avLst/>
              <a:gdLst/>
              <a:ahLst/>
              <a:cxnLst/>
              <a:rect l="l" t="t" r="r" b="b"/>
              <a:pathLst>
                <a:path w="126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lnTo>
                    <a:pt x="72" y="72"/>
                  </a:lnTo>
                  <a:cubicBezTo>
                    <a:pt x="125" y="72"/>
                    <a:pt x="125" y="1"/>
                    <a:pt x="7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6" name="Google Shape;5416;p223"/>
            <p:cNvSpPr/>
            <p:nvPr/>
          </p:nvSpPr>
          <p:spPr>
            <a:xfrm>
              <a:off x="2400028" y="1930539"/>
              <a:ext cx="6181" cy="6563"/>
            </a:xfrm>
            <a:custGeom>
              <a:avLst/>
              <a:gdLst/>
              <a:ahLst/>
              <a:cxnLst/>
              <a:rect l="l" t="t" r="r" b="b"/>
              <a:pathLst>
                <a:path w="81" h="86" extrusionOk="0">
                  <a:moveTo>
                    <a:pt x="40" y="1"/>
                  </a:moveTo>
                  <a:cubicBezTo>
                    <a:pt x="20" y="1"/>
                    <a:pt x="0" y="12"/>
                    <a:pt x="0" y="34"/>
                  </a:cubicBezTo>
                  <a:lnTo>
                    <a:pt x="0" y="52"/>
                  </a:lnTo>
                  <a:cubicBezTo>
                    <a:pt x="0" y="74"/>
                    <a:pt x="20" y="85"/>
                    <a:pt x="40" y="85"/>
                  </a:cubicBezTo>
                  <a:cubicBezTo>
                    <a:pt x="60" y="85"/>
                    <a:pt x="80" y="74"/>
                    <a:pt x="80" y="52"/>
                  </a:cubicBezTo>
                  <a:lnTo>
                    <a:pt x="80" y="34"/>
                  </a:lnTo>
                  <a:cubicBezTo>
                    <a:pt x="80" y="12"/>
                    <a:pt x="60" y="1"/>
                    <a:pt x="4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7" name="Google Shape;5417;p223"/>
            <p:cNvSpPr/>
            <p:nvPr/>
          </p:nvSpPr>
          <p:spPr>
            <a:xfrm>
              <a:off x="2384309" y="1955567"/>
              <a:ext cx="8241" cy="5494"/>
            </a:xfrm>
            <a:custGeom>
              <a:avLst/>
              <a:gdLst/>
              <a:ahLst/>
              <a:cxnLst/>
              <a:rect l="l" t="t" r="r" b="b"/>
              <a:pathLst>
                <a:path w="108" h="72" extrusionOk="0">
                  <a:moveTo>
                    <a:pt x="54" y="0"/>
                  </a:moveTo>
                  <a:cubicBezTo>
                    <a:pt x="1" y="0"/>
                    <a:pt x="1" y="72"/>
                    <a:pt x="54" y="72"/>
                  </a:cubicBezTo>
                  <a:cubicBezTo>
                    <a:pt x="108" y="72"/>
                    <a:pt x="108" y="0"/>
                    <a:pt x="54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8" name="Google Shape;5418;p223"/>
            <p:cNvSpPr/>
            <p:nvPr/>
          </p:nvSpPr>
          <p:spPr>
            <a:xfrm>
              <a:off x="2387056" y="1935117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cubicBezTo>
                    <a:pt x="108" y="72"/>
                    <a:pt x="108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9" name="Google Shape;5419;p223"/>
            <p:cNvSpPr/>
            <p:nvPr/>
          </p:nvSpPr>
          <p:spPr>
            <a:xfrm>
              <a:off x="2395221" y="1895667"/>
              <a:ext cx="9615" cy="5494"/>
            </a:xfrm>
            <a:custGeom>
              <a:avLst/>
              <a:gdLst/>
              <a:ahLst/>
              <a:cxnLst/>
              <a:rect l="l" t="t" r="r" b="b"/>
              <a:pathLst>
                <a:path w="126" h="72" extrusionOk="0">
                  <a:moveTo>
                    <a:pt x="54" y="0"/>
                  </a:moveTo>
                  <a:cubicBezTo>
                    <a:pt x="1" y="0"/>
                    <a:pt x="1" y="72"/>
                    <a:pt x="54" y="72"/>
                  </a:cubicBezTo>
                  <a:lnTo>
                    <a:pt x="72" y="72"/>
                  </a:lnTo>
                  <a:cubicBezTo>
                    <a:pt x="125" y="72"/>
                    <a:pt x="125" y="0"/>
                    <a:pt x="7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0" name="Google Shape;5420;p223"/>
            <p:cNvSpPr/>
            <p:nvPr/>
          </p:nvSpPr>
          <p:spPr>
            <a:xfrm>
              <a:off x="2363248" y="1936033"/>
              <a:ext cx="6181" cy="6486"/>
            </a:xfrm>
            <a:custGeom>
              <a:avLst/>
              <a:gdLst/>
              <a:ahLst/>
              <a:cxnLst/>
              <a:rect l="l" t="t" r="r" b="b"/>
              <a:pathLst>
                <a:path w="81" h="85" extrusionOk="0">
                  <a:moveTo>
                    <a:pt x="40" y="0"/>
                  </a:moveTo>
                  <a:cubicBezTo>
                    <a:pt x="20" y="0"/>
                    <a:pt x="0" y="11"/>
                    <a:pt x="0" y="33"/>
                  </a:cubicBezTo>
                  <a:lnTo>
                    <a:pt x="0" y="51"/>
                  </a:lnTo>
                  <a:cubicBezTo>
                    <a:pt x="0" y="74"/>
                    <a:pt x="20" y="85"/>
                    <a:pt x="40" y="85"/>
                  </a:cubicBezTo>
                  <a:cubicBezTo>
                    <a:pt x="61" y="85"/>
                    <a:pt x="81" y="74"/>
                    <a:pt x="81" y="51"/>
                  </a:cubicBezTo>
                  <a:lnTo>
                    <a:pt x="81" y="33"/>
                  </a:lnTo>
                  <a:cubicBezTo>
                    <a:pt x="81" y="11"/>
                    <a:pt x="61" y="0"/>
                    <a:pt x="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1" name="Google Shape;5421;p223"/>
            <p:cNvSpPr/>
            <p:nvPr/>
          </p:nvSpPr>
          <p:spPr>
            <a:xfrm>
              <a:off x="2385148" y="1890021"/>
              <a:ext cx="10226" cy="6639"/>
            </a:xfrm>
            <a:custGeom>
              <a:avLst/>
              <a:gdLst/>
              <a:ahLst/>
              <a:cxnLst/>
              <a:rect l="l" t="t" r="r" b="b"/>
              <a:pathLst>
                <a:path w="134" h="87" extrusionOk="0">
                  <a:moveTo>
                    <a:pt x="60" y="0"/>
                  </a:moveTo>
                  <a:cubicBezTo>
                    <a:pt x="29" y="0"/>
                    <a:pt x="0" y="38"/>
                    <a:pt x="34" y="66"/>
                  </a:cubicBezTo>
                  <a:lnTo>
                    <a:pt x="43" y="74"/>
                  </a:lnTo>
                  <a:cubicBezTo>
                    <a:pt x="54" y="83"/>
                    <a:pt x="65" y="86"/>
                    <a:pt x="75" y="86"/>
                  </a:cubicBezTo>
                  <a:cubicBezTo>
                    <a:pt x="108" y="86"/>
                    <a:pt x="133" y="48"/>
                    <a:pt x="106" y="21"/>
                  </a:cubicBezTo>
                  <a:cubicBezTo>
                    <a:pt x="97" y="21"/>
                    <a:pt x="97" y="12"/>
                    <a:pt x="88" y="12"/>
                  </a:cubicBezTo>
                  <a:cubicBezTo>
                    <a:pt x="80" y="4"/>
                    <a:pt x="70" y="0"/>
                    <a:pt x="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2" name="Google Shape;5422;p223"/>
            <p:cNvSpPr/>
            <p:nvPr/>
          </p:nvSpPr>
          <p:spPr>
            <a:xfrm>
              <a:off x="2251611" y="1888876"/>
              <a:ext cx="7555" cy="5494"/>
            </a:xfrm>
            <a:custGeom>
              <a:avLst/>
              <a:gdLst/>
              <a:ahLst/>
              <a:cxnLst/>
              <a:rect l="l" t="t" r="r" b="b"/>
              <a:pathLst>
                <a:path w="99" h="72" extrusionOk="0">
                  <a:moveTo>
                    <a:pt x="45" y="0"/>
                  </a:moveTo>
                  <a:cubicBezTo>
                    <a:pt x="0" y="0"/>
                    <a:pt x="0" y="72"/>
                    <a:pt x="45" y="72"/>
                  </a:cubicBezTo>
                  <a:cubicBezTo>
                    <a:pt x="98" y="72"/>
                    <a:pt x="98" y="0"/>
                    <a:pt x="45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3" name="Google Shape;5423;p223"/>
            <p:cNvSpPr/>
            <p:nvPr/>
          </p:nvSpPr>
          <p:spPr>
            <a:xfrm>
              <a:off x="2247490" y="1907418"/>
              <a:ext cx="6181" cy="7860"/>
            </a:xfrm>
            <a:custGeom>
              <a:avLst/>
              <a:gdLst/>
              <a:ahLst/>
              <a:cxnLst/>
              <a:rect l="l" t="t" r="r" b="b"/>
              <a:pathLst>
                <a:path w="81" h="103" extrusionOk="0">
                  <a:moveTo>
                    <a:pt x="41" y="0"/>
                  </a:moveTo>
                  <a:cubicBezTo>
                    <a:pt x="21" y="0"/>
                    <a:pt x="1" y="11"/>
                    <a:pt x="1" y="34"/>
                  </a:cubicBezTo>
                  <a:lnTo>
                    <a:pt x="1" y="69"/>
                  </a:lnTo>
                  <a:cubicBezTo>
                    <a:pt x="1" y="92"/>
                    <a:pt x="21" y="103"/>
                    <a:pt x="41" y="103"/>
                  </a:cubicBezTo>
                  <a:cubicBezTo>
                    <a:pt x="61" y="103"/>
                    <a:pt x="81" y="92"/>
                    <a:pt x="81" y="69"/>
                  </a:cubicBezTo>
                  <a:lnTo>
                    <a:pt x="81" y="34"/>
                  </a:lnTo>
                  <a:cubicBezTo>
                    <a:pt x="81" y="11"/>
                    <a:pt x="61" y="0"/>
                    <a:pt x="41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4" name="Google Shape;5424;p223"/>
            <p:cNvSpPr/>
            <p:nvPr/>
          </p:nvSpPr>
          <p:spPr>
            <a:xfrm>
              <a:off x="2259776" y="1901085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0" y="1"/>
                    <a:pt x="0" y="72"/>
                    <a:pt x="54" y="72"/>
                  </a:cubicBezTo>
                  <a:cubicBezTo>
                    <a:pt x="107" y="72"/>
                    <a:pt x="107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5" name="Google Shape;5425;p223"/>
            <p:cNvSpPr/>
            <p:nvPr/>
          </p:nvSpPr>
          <p:spPr>
            <a:xfrm>
              <a:off x="2283584" y="1941298"/>
              <a:ext cx="7555" cy="5494"/>
            </a:xfrm>
            <a:custGeom>
              <a:avLst/>
              <a:gdLst/>
              <a:ahLst/>
              <a:cxnLst/>
              <a:rect l="l" t="t" r="r" b="b"/>
              <a:pathLst>
                <a:path w="99" h="72" extrusionOk="0">
                  <a:moveTo>
                    <a:pt x="54" y="0"/>
                  </a:moveTo>
                  <a:cubicBezTo>
                    <a:pt x="1" y="0"/>
                    <a:pt x="1" y="72"/>
                    <a:pt x="54" y="72"/>
                  </a:cubicBezTo>
                  <a:cubicBezTo>
                    <a:pt x="99" y="72"/>
                    <a:pt x="99" y="0"/>
                    <a:pt x="54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6" name="Google Shape;5426;p223"/>
            <p:cNvSpPr/>
            <p:nvPr/>
          </p:nvSpPr>
          <p:spPr>
            <a:xfrm>
              <a:off x="2261149" y="1952134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0" y="1"/>
                    <a:pt x="0" y="72"/>
                    <a:pt x="54" y="72"/>
                  </a:cubicBezTo>
                  <a:cubicBezTo>
                    <a:pt x="107" y="72"/>
                    <a:pt x="107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7" name="Google Shape;5427;p223"/>
            <p:cNvSpPr/>
            <p:nvPr/>
          </p:nvSpPr>
          <p:spPr>
            <a:xfrm>
              <a:off x="2276106" y="1926266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0" y="1"/>
                    <a:pt x="0" y="72"/>
                    <a:pt x="54" y="72"/>
                  </a:cubicBezTo>
                  <a:cubicBezTo>
                    <a:pt x="107" y="72"/>
                    <a:pt x="107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8" name="Google Shape;5428;p223"/>
            <p:cNvSpPr/>
            <p:nvPr/>
          </p:nvSpPr>
          <p:spPr>
            <a:xfrm>
              <a:off x="2267254" y="1991813"/>
              <a:ext cx="6181" cy="6563"/>
            </a:xfrm>
            <a:custGeom>
              <a:avLst/>
              <a:gdLst/>
              <a:ahLst/>
              <a:cxnLst/>
              <a:rect l="l" t="t" r="r" b="b"/>
              <a:pathLst>
                <a:path w="81" h="86" extrusionOk="0">
                  <a:moveTo>
                    <a:pt x="41" y="1"/>
                  </a:moveTo>
                  <a:cubicBezTo>
                    <a:pt x="20" y="1"/>
                    <a:pt x="0" y="12"/>
                    <a:pt x="0" y="34"/>
                  </a:cubicBezTo>
                  <a:lnTo>
                    <a:pt x="0" y="52"/>
                  </a:lnTo>
                  <a:cubicBezTo>
                    <a:pt x="0" y="74"/>
                    <a:pt x="20" y="85"/>
                    <a:pt x="41" y="85"/>
                  </a:cubicBezTo>
                  <a:cubicBezTo>
                    <a:pt x="61" y="85"/>
                    <a:pt x="81" y="74"/>
                    <a:pt x="81" y="52"/>
                  </a:cubicBezTo>
                  <a:lnTo>
                    <a:pt x="81" y="34"/>
                  </a:lnTo>
                  <a:cubicBezTo>
                    <a:pt x="81" y="12"/>
                    <a:pt x="61" y="1"/>
                    <a:pt x="4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9" name="Google Shape;5429;p223"/>
            <p:cNvSpPr/>
            <p:nvPr/>
          </p:nvSpPr>
          <p:spPr>
            <a:xfrm>
              <a:off x="2287780" y="1994178"/>
              <a:ext cx="10226" cy="6639"/>
            </a:xfrm>
            <a:custGeom>
              <a:avLst/>
              <a:gdLst/>
              <a:ahLst/>
              <a:cxnLst/>
              <a:rect l="l" t="t" r="r" b="b"/>
              <a:pathLst>
                <a:path w="134" h="87" extrusionOk="0">
                  <a:moveTo>
                    <a:pt x="60" y="0"/>
                  </a:moveTo>
                  <a:cubicBezTo>
                    <a:pt x="29" y="0"/>
                    <a:pt x="1" y="36"/>
                    <a:pt x="35" y="57"/>
                  </a:cubicBezTo>
                  <a:cubicBezTo>
                    <a:pt x="35" y="65"/>
                    <a:pt x="44" y="65"/>
                    <a:pt x="44" y="74"/>
                  </a:cubicBezTo>
                  <a:cubicBezTo>
                    <a:pt x="54" y="83"/>
                    <a:pt x="65" y="86"/>
                    <a:pt x="75" y="86"/>
                  </a:cubicBezTo>
                  <a:cubicBezTo>
                    <a:pt x="108" y="86"/>
                    <a:pt x="133" y="48"/>
                    <a:pt x="106" y="21"/>
                  </a:cubicBezTo>
                  <a:lnTo>
                    <a:pt x="88" y="12"/>
                  </a:lnTo>
                  <a:cubicBezTo>
                    <a:pt x="80" y="3"/>
                    <a:pt x="70" y="0"/>
                    <a:pt x="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0" name="Google Shape;5430;p223"/>
            <p:cNvSpPr/>
            <p:nvPr/>
          </p:nvSpPr>
          <p:spPr>
            <a:xfrm>
              <a:off x="2280837" y="2011576"/>
              <a:ext cx="6257" cy="6486"/>
            </a:xfrm>
            <a:custGeom>
              <a:avLst/>
              <a:gdLst/>
              <a:ahLst/>
              <a:cxnLst/>
              <a:rect l="l" t="t" r="r" b="b"/>
              <a:pathLst>
                <a:path w="82" h="85" extrusionOk="0">
                  <a:moveTo>
                    <a:pt x="41" y="0"/>
                  </a:moveTo>
                  <a:cubicBezTo>
                    <a:pt x="21" y="0"/>
                    <a:pt x="1" y="11"/>
                    <a:pt x="1" y="34"/>
                  </a:cubicBezTo>
                  <a:lnTo>
                    <a:pt x="1" y="52"/>
                  </a:lnTo>
                  <a:cubicBezTo>
                    <a:pt x="1" y="74"/>
                    <a:pt x="21" y="85"/>
                    <a:pt x="41" y="85"/>
                  </a:cubicBezTo>
                  <a:cubicBezTo>
                    <a:pt x="61" y="85"/>
                    <a:pt x="81" y="74"/>
                    <a:pt x="81" y="52"/>
                  </a:cubicBezTo>
                  <a:lnTo>
                    <a:pt x="81" y="34"/>
                  </a:lnTo>
                  <a:cubicBezTo>
                    <a:pt x="81" y="11"/>
                    <a:pt x="61" y="0"/>
                    <a:pt x="41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1" name="Google Shape;5431;p223"/>
            <p:cNvSpPr/>
            <p:nvPr/>
          </p:nvSpPr>
          <p:spPr>
            <a:xfrm>
              <a:off x="2237265" y="1996162"/>
              <a:ext cx="9157" cy="7631"/>
            </a:xfrm>
            <a:custGeom>
              <a:avLst/>
              <a:gdLst/>
              <a:ahLst/>
              <a:cxnLst/>
              <a:rect l="l" t="t" r="r" b="b"/>
              <a:pathLst>
                <a:path w="120" h="100" extrusionOk="0">
                  <a:moveTo>
                    <a:pt x="55" y="0"/>
                  </a:moveTo>
                  <a:cubicBezTo>
                    <a:pt x="49" y="0"/>
                    <a:pt x="43" y="1"/>
                    <a:pt x="37" y="4"/>
                  </a:cubicBezTo>
                  <a:cubicBezTo>
                    <a:pt x="10" y="22"/>
                    <a:pt x="1" y="39"/>
                    <a:pt x="1" y="66"/>
                  </a:cubicBezTo>
                  <a:cubicBezTo>
                    <a:pt x="5" y="88"/>
                    <a:pt x="28" y="100"/>
                    <a:pt x="48" y="100"/>
                  </a:cubicBezTo>
                  <a:cubicBezTo>
                    <a:pt x="68" y="100"/>
                    <a:pt x="86" y="88"/>
                    <a:pt x="81" y="66"/>
                  </a:cubicBezTo>
                  <a:cubicBezTo>
                    <a:pt x="120" y="43"/>
                    <a:pt x="92" y="0"/>
                    <a:pt x="55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2" name="Google Shape;5432;p223"/>
            <p:cNvSpPr/>
            <p:nvPr/>
          </p:nvSpPr>
          <p:spPr>
            <a:xfrm>
              <a:off x="2274732" y="1969837"/>
              <a:ext cx="9615" cy="5571"/>
            </a:xfrm>
            <a:custGeom>
              <a:avLst/>
              <a:gdLst/>
              <a:ahLst/>
              <a:cxnLst/>
              <a:rect l="l" t="t" r="r" b="b"/>
              <a:pathLst>
                <a:path w="126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lnTo>
                    <a:pt x="72" y="72"/>
                  </a:lnTo>
                  <a:cubicBezTo>
                    <a:pt x="125" y="72"/>
                    <a:pt x="125" y="1"/>
                    <a:pt x="7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3" name="Google Shape;5433;p223"/>
            <p:cNvSpPr/>
            <p:nvPr/>
          </p:nvSpPr>
          <p:spPr>
            <a:xfrm>
              <a:off x="2256342" y="1995018"/>
              <a:ext cx="8241" cy="5571"/>
            </a:xfrm>
            <a:custGeom>
              <a:avLst/>
              <a:gdLst/>
              <a:ahLst/>
              <a:cxnLst/>
              <a:rect l="l" t="t" r="r" b="b"/>
              <a:pathLst>
                <a:path w="108" h="73" extrusionOk="0">
                  <a:moveTo>
                    <a:pt x="54" y="1"/>
                  </a:moveTo>
                  <a:cubicBezTo>
                    <a:pt x="1" y="1"/>
                    <a:pt x="1" y="72"/>
                    <a:pt x="54" y="72"/>
                  </a:cubicBezTo>
                  <a:cubicBezTo>
                    <a:pt x="108" y="72"/>
                    <a:pt x="108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4" name="Google Shape;5434;p223"/>
            <p:cNvSpPr/>
            <p:nvPr/>
          </p:nvSpPr>
          <p:spPr>
            <a:xfrm>
              <a:off x="2251611" y="1967853"/>
              <a:ext cx="7555" cy="5494"/>
            </a:xfrm>
            <a:custGeom>
              <a:avLst/>
              <a:gdLst/>
              <a:ahLst/>
              <a:cxnLst/>
              <a:rect l="l" t="t" r="r" b="b"/>
              <a:pathLst>
                <a:path w="99" h="72" extrusionOk="0">
                  <a:moveTo>
                    <a:pt x="45" y="0"/>
                  </a:moveTo>
                  <a:cubicBezTo>
                    <a:pt x="0" y="0"/>
                    <a:pt x="0" y="71"/>
                    <a:pt x="45" y="71"/>
                  </a:cubicBezTo>
                  <a:cubicBezTo>
                    <a:pt x="98" y="71"/>
                    <a:pt x="98" y="0"/>
                    <a:pt x="45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5" name="Google Shape;5435;p223"/>
            <p:cNvSpPr/>
            <p:nvPr/>
          </p:nvSpPr>
          <p:spPr>
            <a:xfrm>
              <a:off x="2290375" y="1954194"/>
              <a:ext cx="8241" cy="6181"/>
            </a:xfrm>
            <a:custGeom>
              <a:avLst/>
              <a:gdLst/>
              <a:ahLst/>
              <a:cxnLst/>
              <a:rect l="l" t="t" r="r" b="b"/>
              <a:pathLst>
                <a:path w="108" h="81" extrusionOk="0">
                  <a:moveTo>
                    <a:pt x="54" y="1"/>
                  </a:moveTo>
                  <a:cubicBezTo>
                    <a:pt x="1" y="1"/>
                    <a:pt x="1" y="81"/>
                    <a:pt x="54" y="81"/>
                  </a:cubicBezTo>
                  <a:cubicBezTo>
                    <a:pt x="108" y="81"/>
                    <a:pt x="108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6" name="Google Shape;5436;p223"/>
            <p:cNvSpPr/>
            <p:nvPr/>
          </p:nvSpPr>
          <p:spPr>
            <a:xfrm>
              <a:off x="2252298" y="1921535"/>
              <a:ext cx="9615" cy="5494"/>
            </a:xfrm>
            <a:custGeom>
              <a:avLst/>
              <a:gdLst/>
              <a:ahLst/>
              <a:cxnLst/>
              <a:rect l="l" t="t" r="r" b="b"/>
              <a:pathLst>
                <a:path w="126" h="72" extrusionOk="0">
                  <a:moveTo>
                    <a:pt x="54" y="0"/>
                  </a:moveTo>
                  <a:cubicBezTo>
                    <a:pt x="0" y="0"/>
                    <a:pt x="0" y="72"/>
                    <a:pt x="54" y="72"/>
                  </a:cubicBezTo>
                  <a:lnTo>
                    <a:pt x="72" y="72"/>
                  </a:lnTo>
                  <a:cubicBezTo>
                    <a:pt x="125" y="72"/>
                    <a:pt x="125" y="0"/>
                    <a:pt x="7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7" name="Google Shape;5437;p223"/>
            <p:cNvSpPr/>
            <p:nvPr/>
          </p:nvSpPr>
          <p:spPr>
            <a:xfrm>
              <a:off x="2255655" y="1938017"/>
              <a:ext cx="6257" cy="6563"/>
            </a:xfrm>
            <a:custGeom>
              <a:avLst/>
              <a:gdLst/>
              <a:ahLst/>
              <a:cxnLst/>
              <a:rect l="l" t="t" r="r" b="b"/>
              <a:pathLst>
                <a:path w="82" h="86" extrusionOk="0">
                  <a:moveTo>
                    <a:pt x="41" y="1"/>
                  </a:moveTo>
                  <a:cubicBezTo>
                    <a:pt x="21" y="1"/>
                    <a:pt x="1" y="12"/>
                    <a:pt x="1" y="34"/>
                  </a:cubicBezTo>
                  <a:lnTo>
                    <a:pt x="1" y="52"/>
                  </a:lnTo>
                  <a:cubicBezTo>
                    <a:pt x="1" y="74"/>
                    <a:pt x="21" y="86"/>
                    <a:pt x="41" y="86"/>
                  </a:cubicBezTo>
                  <a:cubicBezTo>
                    <a:pt x="61" y="86"/>
                    <a:pt x="81" y="74"/>
                    <a:pt x="81" y="52"/>
                  </a:cubicBezTo>
                  <a:lnTo>
                    <a:pt x="81" y="34"/>
                  </a:lnTo>
                  <a:cubicBezTo>
                    <a:pt x="81" y="12"/>
                    <a:pt x="61" y="1"/>
                    <a:pt x="4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438" name="Google Shape;5438;p223"/>
          <p:cNvSpPr/>
          <p:nvPr/>
        </p:nvSpPr>
        <p:spPr>
          <a:xfrm>
            <a:off x="7758109" y="985466"/>
            <a:ext cx="5064455" cy="3348667"/>
          </a:xfrm>
          <a:custGeom>
            <a:avLst/>
            <a:gdLst/>
            <a:ahLst/>
            <a:cxnLst/>
            <a:rect l="l" t="t" r="r" b="b"/>
            <a:pathLst>
              <a:path w="13622" h="9007" extrusionOk="0">
                <a:moveTo>
                  <a:pt x="1624" y="1"/>
                </a:moveTo>
                <a:cubicBezTo>
                  <a:pt x="958" y="1"/>
                  <a:pt x="362" y="220"/>
                  <a:pt x="227" y="951"/>
                </a:cubicBezTo>
                <a:cubicBezTo>
                  <a:pt x="1" y="2199"/>
                  <a:pt x="2543" y="2289"/>
                  <a:pt x="4665" y="2289"/>
                </a:cubicBezTo>
                <a:cubicBezTo>
                  <a:pt x="5024" y="2289"/>
                  <a:pt x="5372" y="2286"/>
                  <a:pt x="5692" y="2286"/>
                </a:cubicBezTo>
                <a:cubicBezTo>
                  <a:pt x="6616" y="2286"/>
                  <a:pt x="7310" y="2308"/>
                  <a:pt x="7399" y="2477"/>
                </a:cubicBezTo>
                <a:cubicBezTo>
                  <a:pt x="7703" y="3056"/>
                  <a:pt x="4544" y="3226"/>
                  <a:pt x="5240" y="4091"/>
                </a:cubicBezTo>
                <a:cubicBezTo>
                  <a:pt x="5927" y="4957"/>
                  <a:pt x="10013" y="5233"/>
                  <a:pt x="10031" y="6214"/>
                </a:cubicBezTo>
                <a:cubicBezTo>
                  <a:pt x="10058" y="7374"/>
                  <a:pt x="4420" y="6250"/>
                  <a:pt x="5669" y="9007"/>
                </a:cubicBezTo>
                <a:cubicBezTo>
                  <a:pt x="5669" y="9007"/>
                  <a:pt x="5327" y="7710"/>
                  <a:pt x="8039" y="7710"/>
                </a:cubicBezTo>
                <a:cubicBezTo>
                  <a:pt x="8722" y="7710"/>
                  <a:pt x="9600" y="7792"/>
                  <a:pt x="10727" y="7999"/>
                </a:cubicBezTo>
                <a:cubicBezTo>
                  <a:pt x="10949" y="8040"/>
                  <a:pt x="11151" y="8059"/>
                  <a:pt x="11331" y="8059"/>
                </a:cubicBezTo>
                <a:cubicBezTo>
                  <a:pt x="13622" y="8059"/>
                  <a:pt x="12617" y="4978"/>
                  <a:pt x="9772" y="4341"/>
                </a:cubicBezTo>
                <a:cubicBezTo>
                  <a:pt x="6703" y="3663"/>
                  <a:pt x="9968" y="3636"/>
                  <a:pt x="9567" y="2548"/>
                </a:cubicBezTo>
                <a:cubicBezTo>
                  <a:pt x="9166" y="1460"/>
                  <a:pt x="2127" y="1816"/>
                  <a:pt x="2180" y="1022"/>
                </a:cubicBezTo>
                <a:cubicBezTo>
                  <a:pt x="2207" y="597"/>
                  <a:pt x="2505" y="458"/>
                  <a:pt x="3109" y="458"/>
                </a:cubicBezTo>
                <a:cubicBezTo>
                  <a:pt x="3303" y="458"/>
                  <a:pt x="3528" y="472"/>
                  <a:pt x="3786" y="496"/>
                </a:cubicBezTo>
                <a:cubicBezTo>
                  <a:pt x="3786" y="496"/>
                  <a:pt x="2625" y="1"/>
                  <a:pt x="1624" y="1"/>
                </a:cubicBezTo>
                <a:close/>
              </a:path>
            </a:pathLst>
          </a:custGeom>
          <a:solidFill>
            <a:srgbClr val="FFFFFF">
              <a:alpha val="36900"/>
            </a:srgbClr>
          </a:solidFill>
          <a:ln>
            <a:noFill/>
          </a:ln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439" name="Google Shape;5439;p223"/>
          <p:cNvGrpSpPr/>
          <p:nvPr/>
        </p:nvGrpSpPr>
        <p:grpSpPr>
          <a:xfrm>
            <a:off x="5466378" y="4076009"/>
            <a:ext cx="4583046" cy="716392"/>
            <a:chOff x="6872198" y="1912465"/>
            <a:chExt cx="2133435" cy="333423"/>
          </a:xfrm>
        </p:grpSpPr>
        <p:sp>
          <p:nvSpPr>
            <p:cNvPr id="5440" name="Google Shape;5440;p223"/>
            <p:cNvSpPr/>
            <p:nvPr/>
          </p:nvSpPr>
          <p:spPr>
            <a:xfrm>
              <a:off x="8732395" y="1961923"/>
              <a:ext cx="273239" cy="275837"/>
            </a:xfrm>
            <a:custGeom>
              <a:avLst/>
              <a:gdLst/>
              <a:ahLst/>
              <a:cxnLst/>
              <a:rect l="l" t="t" r="r" b="b"/>
              <a:pathLst>
                <a:path w="2757" h="2783" extrusionOk="0">
                  <a:moveTo>
                    <a:pt x="1360" y="0"/>
                  </a:moveTo>
                  <a:cubicBezTo>
                    <a:pt x="1350" y="0"/>
                    <a:pt x="1340" y="1"/>
                    <a:pt x="1329" y="1"/>
                  </a:cubicBezTo>
                  <a:cubicBezTo>
                    <a:pt x="1255" y="10"/>
                    <a:pt x="1099" y="13"/>
                    <a:pt x="925" y="13"/>
                  </a:cubicBezTo>
                  <a:cubicBezTo>
                    <a:pt x="576" y="13"/>
                    <a:pt x="152" y="1"/>
                    <a:pt x="152" y="1"/>
                  </a:cubicBezTo>
                  <a:cubicBezTo>
                    <a:pt x="63" y="37"/>
                    <a:pt x="27" y="340"/>
                    <a:pt x="18" y="742"/>
                  </a:cubicBezTo>
                  <a:cubicBezTo>
                    <a:pt x="0" y="1545"/>
                    <a:pt x="107" y="2722"/>
                    <a:pt x="152" y="2758"/>
                  </a:cubicBezTo>
                  <a:cubicBezTo>
                    <a:pt x="170" y="2776"/>
                    <a:pt x="196" y="2783"/>
                    <a:pt x="230" y="2783"/>
                  </a:cubicBezTo>
                  <a:cubicBezTo>
                    <a:pt x="324" y="2783"/>
                    <a:pt x="474" y="2731"/>
                    <a:pt x="648" y="2731"/>
                  </a:cubicBezTo>
                  <a:cubicBezTo>
                    <a:pt x="658" y="2731"/>
                    <a:pt x="668" y="2731"/>
                    <a:pt x="678" y="2731"/>
                  </a:cubicBezTo>
                  <a:cubicBezTo>
                    <a:pt x="830" y="2742"/>
                    <a:pt x="1357" y="2759"/>
                    <a:pt x="1778" y="2759"/>
                  </a:cubicBezTo>
                  <a:cubicBezTo>
                    <a:pt x="2049" y="2759"/>
                    <a:pt x="2276" y="2752"/>
                    <a:pt x="2329" y="2731"/>
                  </a:cubicBezTo>
                  <a:cubicBezTo>
                    <a:pt x="2462" y="2687"/>
                    <a:pt x="2757" y="1955"/>
                    <a:pt x="2739" y="1562"/>
                  </a:cubicBezTo>
                  <a:cubicBezTo>
                    <a:pt x="2730" y="1348"/>
                    <a:pt x="2668" y="947"/>
                    <a:pt x="2605" y="626"/>
                  </a:cubicBezTo>
                  <a:cubicBezTo>
                    <a:pt x="2553" y="364"/>
                    <a:pt x="2500" y="162"/>
                    <a:pt x="2465" y="162"/>
                  </a:cubicBezTo>
                  <a:cubicBezTo>
                    <a:pt x="2464" y="162"/>
                    <a:pt x="2463" y="162"/>
                    <a:pt x="2462" y="162"/>
                  </a:cubicBezTo>
                  <a:cubicBezTo>
                    <a:pt x="2449" y="168"/>
                    <a:pt x="2420" y="170"/>
                    <a:pt x="2380" y="170"/>
                  </a:cubicBezTo>
                  <a:cubicBezTo>
                    <a:pt x="2273" y="170"/>
                    <a:pt x="2093" y="154"/>
                    <a:pt x="1973" y="154"/>
                  </a:cubicBezTo>
                  <a:cubicBezTo>
                    <a:pt x="1930" y="154"/>
                    <a:pt x="1894" y="156"/>
                    <a:pt x="1874" y="162"/>
                  </a:cubicBezTo>
                  <a:cubicBezTo>
                    <a:pt x="1870" y="163"/>
                    <a:pt x="1866" y="163"/>
                    <a:pt x="1861" y="163"/>
                  </a:cubicBezTo>
                  <a:cubicBezTo>
                    <a:pt x="1769" y="163"/>
                    <a:pt x="1570" y="0"/>
                    <a:pt x="13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1" name="Google Shape;5441;p223"/>
            <p:cNvSpPr/>
            <p:nvPr/>
          </p:nvSpPr>
          <p:spPr>
            <a:xfrm>
              <a:off x="8734178" y="1961923"/>
              <a:ext cx="256490" cy="73543"/>
            </a:xfrm>
            <a:custGeom>
              <a:avLst/>
              <a:gdLst/>
              <a:ahLst/>
              <a:cxnLst/>
              <a:rect l="l" t="t" r="r" b="b"/>
              <a:pathLst>
                <a:path w="2588" h="742" extrusionOk="0">
                  <a:moveTo>
                    <a:pt x="1342" y="0"/>
                  </a:moveTo>
                  <a:cubicBezTo>
                    <a:pt x="1332" y="0"/>
                    <a:pt x="1322" y="1"/>
                    <a:pt x="1311" y="1"/>
                  </a:cubicBezTo>
                  <a:cubicBezTo>
                    <a:pt x="1237" y="10"/>
                    <a:pt x="1081" y="13"/>
                    <a:pt x="907" y="13"/>
                  </a:cubicBezTo>
                  <a:cubicBezTo>
                    <a:pt x="558" y="13"/>
                    <a:pt x="134" y="1"/>
                    <a:pt x="134" y="1"/>
                  </a:cubicBezTo>
                  <a:cubicBezTo>
                    <a:pt x="45" y="37"/>
                    <a:pt x="9" y="340"/>
                    <a:pt x="0" y="742"/>
                  </a:cubicBezTo>
                  <a:cubicBezTo>
                    <a:pt x="27" y="733"/>
                    <a:pt x="45" y="724"/>
                    <a:pt x="62" y="724"/>
                  </a:cubicBezTo>
                  <a:cubicBezTo>
                    <a:pt x="286" y="653"/>
                    <a:pt x="514" y="615"/>
                    <a:pt x="743" y="615"/>
                  </a:cubicBezTo>
                  <a:cubicBezTo>
                    <a:pt x="887" y="615"/>
                    <a:pt x="1032" y="630"/>
                    <a:pt x="1178" y="661"/>
                  </a:cubicBezTo>
                  <a:cubicBezTo>
                    <a:pt x="1278" y="686"/>
                    <a:pt x="1382" y="716"/>
                    <a:pt x="1485" y="716"/>
                  </a:cubicBezTo>
                  <a:cubicBezTo>
                    <a:pt x="1528" y="716"/>
                    <a:pt x="1572" y="710"/>
                    <a:pt x="1615" y="697"/>
                  </a:cubicBezTo>
                  <a:cubicBezTo>
                    <a:pt x="1704" y="670"/>
                    <a:pt x="1784" y="617"/>
                    <a:pt x="1873" y="617"/>
                  </a:cubicBezTo>
                  <a:cubicBezTo>
                    <a:pt x="1945" y="617"/>
                    <a:pt x="2007" y="644"/>
                    <a:pt x="2070" y="661"/>
                  </a:cubicBezTo>
                  <a:cubicBezTo>
                    <a:pt x="2105" y="672"/>
                    <a:pt x="2140" y="676"/>
                    <a:pt x="2175" y="676"/>
                  </a:cubicBezTo>
                  <a:cubicBezTo>
                    <a:pt x="2229" y="676"/>
                    <a:pt x="2283" y="667"/>
                    <a:pt x="2337" y="661"/>
                  </a:cubicBezTo>
                  <a:lnTo>
                    <a:pt x="2587" y="626"/>
                  </a:lnTo>
                  <a:cubicBezTo>
                    <a:pt x="2535" y="364"/>
                    <a:pt x="2482" y="162"/>
                    <a:pt x="2447" y="162"/>
                  </a:cubicBezTo>
                  <a:cubicBezTo>
                    <a:pt x="2446" y="162"/>
                    <a:pt x="2445" y="162"/>
                    <a:pt x="2444" y="162"/>
                  </a:cubicBezTo>
                  <a:cubicBezTo>
                    <a:pt x="2431" y="168"/>
                    <a:pt x="2402" y="170"/>
                    <a:pt x="2362" y="170"/>
                  </a:cubicBezTo>
                  <a:cubicBezTo>
                    <a:pt x="2255" y="170"/>
                    <a:pt x="2075" y="154"/>
                    <a:pt x="1955" y="154"/>
                  </a:cubicBezTo>
                  <a:cubicBezTo>
                    <a:pt x="1912" y="154"/>
                    <a:pt x="1876" y="156"/>
                    <a:pt x="1856" y="162"/>
                  </a:cubicBezTo>
                  <a:cubicBezTo>
                    <a:pt x="1852" y="163"/>
                    <a:pt x="1848" y="163"/>
                    <a:pt x="1843" y="163"/>
                  </a:cubicBezTo>
                  <a:cubicBezTo>
                    <a:pt x="1751" y="163"/>
                    <a:pt x="1552" y="0"/>
                    <a:pt x="1342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2" name="Google Shape;5442;p223"/>
            <p:cNvSpPr/>
            <p:nvPr/>
          </p:nvSpPr>
          <p:spPr>
            <a:xfrm>
              <a:off x="7008368" y="1913654"/>
              <a:ext cx="1827542" cy="332233"/>
            </a:xfrm>
            <a:custGeom>
              <a:avLst/>
              <a:gdLst/>
              <a:ahLst/>
              <a:cxnLst/>
              <a:rect l="l" t="t" r="r" b="b"/>
              <a:pathLst>
                <a:path w="18440" h="3352" extrusionOk="0">
                  <a:moveTo>
                    <a:pt x="8211" y="0"/>
                  </a:moveTo>
                  <a:cubicBezTo>
                    <a:pt x="6183" y="0"/>
                    <a:pt x="0" y="176"/>
                    <a:pt x="0" y="176"/>
                  </a:cubicBezTo>
                  <a:lnTo>
                    <a:pt x="0" y="3281"/>
                  </a:lnTo>
                  <a:cubicBezTo>
                    <a:pt x="0" y="3281"/>
                    <a:pt x="4750" y="3225"/>
                    <a:pt x="8575" y="3225"/>
                  </a:cubicBezTo>
                  <a:cubicBezTo>
                    <a:pt x="10487" y="3225"/>
                    <a:pt x="12168" y="3239"/>
                    <a:pt x="12909" y="3281"/>
                  </a:cubicBezTo>
                  <a:cubicBezTo>
                    <a:pt x="13397" y="3308"/>
                    <a:pt x="15205" y="3351"/>
                    <a:pt x="16588" y="3351"/>
                  </a:cubicBezTo>
                  <a:cubicBezTo>
                    <a:pt x="17480" y="3351"/>
                    <a:pt x="18195" y="3333"/>
                    <a:pt x="18262" y="3281"/>
                  </a:cubicBezTo>
                  <a:cubicBezTo>
                    <a:pt x="18422" y="3156"/>
                    <a:pt x="17923" y="2808"/>
                    <a:pt x="17994" y="2674"/>
                  </a:cubicBezTo>
                  <a:cubicBezTo>
                    <a:pt x="18065" y="2549"/>
                    <a:pt x="18137" y="2290"/>
                    <a:pt x="18146" y="2121"/>
                  </a:cubicBezTo>
                  <a:cubicBezTo>
                    <a:pt x="18163" y="1942"/>
                    <a:pt x="18012" y="1862"/>
                    <a:pt x="17994" y="1728"/>
                  </a:cubicBezTo>
                  <a:cubicBezTo>
                    <a:pt x="17976" y="1603"/>
                    <a:pt x="18440" y="479"/>
                    <a:pt x="18262" y="444"/>
                  </a:cubicBezTo>
                  <a:cubicBezTo>
                    <a:pt x="18163" y="420"/>
                    <a:pt x="17701" y="409"/>
                    <a:pt x="17142" y="409"/>
                  </a:cubicBezTo>
                  <a:cubicBezTo>
                    <a:pt x="16643" y="409"/>
                    <a:pt x="16066" y="418"/>
                    <a:pt x="15603" y="435"/>
                  </a:cubicBezTo>
                  <a:cubicBezTo>
                    <a:pt x="15555" y="437"/>
                    <a:pt x="15497" y="438"/>
                    <a:pt x="15431" y="438"/>
                  </a:cubicBezTo>
                  <a:cubicBezTo>
                    <a:pt x="14161" y="438"/>
                    <a:pt x="9809" y="49"/>
                    <a:pt x="8698" y="7"/>
                  </a:cubicBezTo>
                  <a:cubicBezTo>
                    <a:pt x="8589" y="2"/>
                    <a:pt x="8423" y="0"/>
                    <a:pt x="821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3" name="Google Shape;5443;p223"/>
            <p:cNvSpPr/>
            <p:nvPr/>
          </p:nvSpPr>
          <p:spPr>
            <a:xfrm>
              <a:off x="7008368" y="1912465"/>
              <a:ext cx="783445" cy="326386"/>
            </a:xfrm>
            <a:custGeom>
              <a:avLst/>
              <a:gdLst/>
              <a:ahLst/>
              <a:cxnLst/>
              <a:rect l="l" t="t" r="r" b="b"/>
              <a:pathLst>
                <a:path w="7905" h="3293" extrusionOk="0">
                  <a:moveTo>
                    <a:pt x="7610" y="1"/>
                  </a:moveTo>
                  <a:lnTo>
                    <a:pt x="0" y="188"/>
                  </a:lnTo>
                  <a:lnTo>
                    <a:pt x="0" y="3293"/>
                  </a:lnTo>
                  <a:lnTo>
                    <a:pt x="7904" y="3239"/>
                  </a:lnTo>
                  <a:cubicBezTo>
                    <a:pt x="7904" y="3239"/>
                    <a:pt x="7904" y="1508"/>
                    <a:pt x="7904" y="1116"/>
                  </a:cubicBezTo>
                  <a:cubicBezTo>
                    <a:pt x="7904" y="509"/>
                    <a:pt x="7610" y="1"/>
                    <a:pt x="761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4" name="Google Shape;5444;p223"/>
            <p:cNvSpPr/>
            <p:nvPr/>
          </p:nvSpPr>
          <p:spPr>
            <a:xfrm>
              <a:off x="7528118" y="2119425"/>
              <a:ext cx="90287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5" name="Google Shape;5445;p223"/>
            <p:cNvSpPr/>
            <p:nvPr/>
          </p:nvSpPr>
          <p:spPr>
            <a:xfrm>
              <a:off x="7702300" y="2172971"/>
              <a:ext cx="23984" cy="28446"/>
            </a:xfrm>
            <a:custGeom>
              <a:avLst/>
              <a:gdLst/>
              <a:ahLst/>
              <a:cxnLst/>
              <a:rect l="l" t="t" r="r" b="b"/>
              <a:pathLst>
                <a:path w="242" h="287" extrusionOk="0">
                  <a:moveTo>
                    <a:pt x="152" y="1"/>
                  </a:moveTo>
                  <a:cubicBezTo>
                    <a:pt x="125" y="1"/>
                    <a:pt x="107" y="19"/>
                    <a:pt x="98" y="45"/>
                  </a:cubicBezTo>
                  <a:cubicBezTo>
                    <a:pt x="54" y="99"/>
                    <a:pt x="0" y="144"/>
                    <a:pt x="45" y="206"/>
                  </a:cubicBezTo>
                  <a:cubicBezTo>
                    <a:pt x="54" y="224"/>
                    <a:pt x="63" y="233"/>
                    <a:pt x="81" y="242"/>
                  </a:cubicBezTo>
                  <a:cubicBezTo>
                    <a:pt x="90" y="260"/>
                    <a:pt x="107" y="286"/>
                    <a:pt x="134" y="286"/>
                  </a:cubicBezTo>
                  <a:cubicBezTo>
                    <a:pt x="161" y="286"/>
                    <a:pt x="179" y="268"/>
                    <a:pt x="197" y="242"/>
                  </a:cubicBezTo>
                  <a:cubicBezTo>
                    <a:pt x="241" y="188"/>
                    <a:pt x="241" y="126"/>
                    <a:pt x="214" y="54"/>
                  </a:cubicBezTo>
                  <a:cubicBezTo>
                    <a:pt x="205" y="28"/>
                    <a:pt x="179" y="1"/>
                    <a:pt x="15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6" name="Google Shape;5446;p223"/>
            <p:cNvSpPr/>
            <p:nvPr/>
          </p:nvSpPr>
          <p:spPr>
            <a:xfrm>
              <a:off x="7483080" y="2048152"/>
              <a:ext cx="24876" cy="34195"/>
            </a:xfrm>
            <a:custGeom>
              <a:avLst/>
              <a:gdLst/>
              <a:ahLst/>
              <a:cxnLst/>
              <a:rect l="l" t="t" r="r" b="b"/>
              <a:pathLst>
                <a:path w="251" h="345" extrusionOk="0">
                  <a:moveTo>
                    <a:pt x="247" y="135"/>
                  </a:moveTo>
                  <a:cubicBezTo>
                    <a:pt x="248" y="136"/>
                    <a:pt x="249" y="138"/>
                    <a:pt x="251" y="139"/>
                  </a:cubicBezTo>
                  <a:cubicBezTo>
                    <a:pt x="251" y="136"/>
                    <a:pt x="249" y="135"/>
                    <a:pt x="247" y="135"/>
                  </a:cubicBezTo>
                  <a:close/>
                  <a:moveTo>
                    <a:pt x="88" y="1"/>
                  </a:moveTo>
                  <a:cubicBezTo>
                    <a:pt x="63" y="1"/>
                    <a:pt x="39" y="9"/>
                    <a:pt x="27" y="32"/>
                  </a:cubicBezTo>
                  <a:cubicBezTo>
                    <a:pt x="10" y="50"/>
                    <a:pt x="10" y="68"/>
                    <a:pt x="10" y="86"/>
                  </a:cubicBezTo>
                  <a:lnTo>
                    <a:pt x="1" y="202"/>
                  </a:lnTo>
                  <a:cubicBezTo>
                    <a:pt x="1" y="238"/>
                    <a:pt x="1" y="264"/>
                    <a:pt x="10" y="291"/>
                  </a:cubicBezTo>
                  <a:cubicBezTo>
                    <a:pt x="19" y="327"/>
                    <a:pt x="54" y="345"/>
                    <a:pt x="81" y="345"/>
                  </a:cubicBezTo>
                  <a:cubicBezTo>
                    <a:pt x="126" y="336"/>
                    <a:pt x="143" y="273"/>
                    <a:pt x="179" y="246"/>
                  </a:cubicBezTo>
                  <a:cubicBezTo>
                    <a:pt x="197" y="229"/>
                    <a:pt x="215" y="220"/>
                    <a:pt x="233" y="193"/>
                  </a:cubicBezTo>
                  <a:cubicBezTo>
                    <a:pt x="249" y="176"/>
                    <a:pt x="250" y="144"/>
                    <a:pt x="229" y="133"/>
                  </a:cubicBezTo>
                  <a:lnTo>
                    <a:pt x="229" y="133"/>
                  </a:lnTo>
                  <a:cubicBezTo>
                    <a:pt x="235" y="135"/>
                    <a:pt x="240" y="135"/>
                    <a:pt x="244" y="135"/>
                  </a:cubicBezTo>
                  <a:cubicBezTo>
                    <a:pt x="245" y="135"/>
                    <a:pt x="246" y="135"/>
                    <a:pt x="247" y="135"/>
                  </a:cubicBezTo>
                  <a:lnTo>
                    <a:pt x="247" y="135"/>
                  </a:lnTo>
                  <a:cubicBezTo>
                    <a:pt x="213" y="91"/>
                    <a:pt x="177" y="31"/>
                    <a:pt x="126" y="6"/>
                  </a:cubicBezTo>
                  <a:cubicBezTo>
                    <a:pt x="114" y="3"/>
                    <a:pt x="101" y="1"/>
                    <a:pt x="8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7" name="Google Shape;5447;p223"/>
            <p:cNvSpPr/>
            <p:nvPr/>
          </p:nvSpPr>
          <p:spPr>
            <a:xfrm>
              <a:off x="7122342" y="2155179"/>
              <a:ext cx="74430" cy="42421"/>
            </a:xfrm>
            <a:custGeom>
              <a:avLst/>
              <a:gdLst/>
              <a:ahLst/>
              <a:cxnLst/>
              <a:rect l="l" t="t" r="r" b="b"/>
              <a:pathLst>
                <a:path w="751" h="428" extrusionOk="0">
                  <a:moveTo>
                    <a:pt x="660" y="0"/>
                  </a:moveTo>
                  <a:cubicBezTo>
                    <a:pt x="633" y="0"/>
                    <a:pt x="611" y="15"/>
                    <a:pt x="590" y="30"/>
                  </a:cubicBezTo>
                  <a:cubicBezTo>
                    <a:pt x="563" y="56"/>
                    <a:pt x="545" y="83"/>
                    <a:pt x="518" y="101"/>
                  </a:cubicBezTo>
                  <a:cubicBezTo>
                    <a:pt x="474" y="137"/>
                    <a:pt x="411" y="137"/>
                    <a:pt x="358" y="137"/>
                  </a:cubicBezTo>
                  <a:cubicBezTo>
                    <a:pt x="277" y="145"/>
                    <a:pt x="197" y="145"/>
                    <a:pt x="117" y="145"/>
                  </a:cubicBezTo>
                  <a:cubicBezTo>
                    <a:pt x="1" y="145"/>
                    <a:pt x="161" y="351"/>
                    <a:pt x="197" y="386"/>
                  </a:cubicBezTo>
                  <a:cubicBezTo>
                    <a:pt x="206" y="395"/>
                    <a:pt x="224" y="413"/>
                    <a:pt x="242" y="422"/>
                  </a:cubicBezTo>
                  <a:cubicBezTo>
                    <a:pt x="253" y="426"/>
                    <a:pt x="262" y="428"/>
                    <a:pt x="271" y="428"/>
                  </a:cubicBezTo>
                  <a:cubicBezTo>
                    <a:pt x="283" y="428"/>
                    <a:pt x="294" y="424"/>
                    <a:pt x="304" y="413"/>
                  </a:cubicBezTo>
                  <a:cubicBezTo>
                    <a:pt x="331" y="386"/>
                    <a:pt x="304" y="315"/>
                    <a:pt x="340" y="297"/>
                  </a:cubicBezTo>
                  <a:cubicBezTo>
                    <a:pt x="349" y="288"/>
                    <a:pt x="367" y="288"/>
                    <a:pt x="375" y="288"/>
                  </a:cubicBezTo>
                  <a:cubicBezTo>
                    <a:pt x="392" y="288"/>
                    <a:pt x="409" y="288"/>
                    <a:pt x="425" y="288"/>
                  </a:cubicBezTo>
                  <a:cubicBezTo>
                    <a:pt x="517" y="288"/>
                    <a:pt x="608" y="282"/>
                    <a:pt x="661" y="199"/>
                  </a:cubicBezTo>
                  <a:cubicBezTo>
                    <a:pt x="688" y="163"/>
                    <a:pt x="750" y="21"/>
                    <a:pt x="679" y="3"/>
                  </a:cubicBezTo>
                  <a:cubicBezTo>
                    <a:pt x="672" y="1"/>
                    <a:pt x="666" y="0"/>
                    <a:pt x="66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8" name="Google Shape;5448;p223"/>
            <p:cNvSpPr/>
            <p:nvPr/>
          </p:nvSpPr>
          <p:spPr>
            <a:xfrm>
              <a:off x="7406258" y="2015391"/>
              <a:ext cx="30129" cy="32510"/>
            </a:xfrm>
            <a:custGeom>
              <a:avLst/>
              <a:gdLst/>
              <a:ahLst/>
              <a:cxnLst/>
              <a:rect l="l" t="t" r="r" b="b"/>
              <a:pathLst>
                <a:path w="304" h="328" extrusionOk="0">
                  <a:moveTo>
                    <a:pt x="220" y="1"/>
                  </a:moveTo>
                  <a:cubicBezTo>
                    <a:pt x="215" y="1"/>
                    <a:pt x="210" y="1"/>
                    <a:pt x="205" y="3"/>
                  </a:cubicBezTo>
                  <a:cubicBezTo>
                    <a:pt x="188" y="12"/>
                    <a:pt x="170" y="39"/>
                    <a:pt x="161" y="65"/>
                  </a:cubicBezTo>
                  <a:cubicBezTo>
                    <a:pt x="143" y="110"/>
                    <a:pt x="125" y="155"/>
                    <a:pt x="81" y="181"/>
                  </a:cubicBezTo>
                  <a:cubicBezTo>
                    <a:pt x="54" y="190"/>
                    <a:pt x="27" y="199"/>
                    <a:pt x="9" y="226"/>
                  </a:cubicBezTo>
                  <a:cubicBezTo>
                    <a:pt x="0" y="244"/>
                    <a:pt x="9" y="270"/>
                    <a:pt x="27" y="288"/>
                  </a:cubicBezTo>
                  <a:cubicBezTo>
                    <a:pt x="36" y="306"/>
                    <a:pt x="63" y="315"/>
                    <a:pt x="89" y="315"/>
                  </a:cubicBezTo>
                  <a:cubicBezTo>
                    <a:pt x="115" y="321"/>
                    <a:pt x="140" y="328"/>
                    <a:pt x="168" y="328"/>
                  </a:cubicBezTo>
                  <a:cubicBezTo>
                    <a:pt x="180" y="328"/>
                    <a:pt x="192" y="327"/>
                    <a:pt x="205" y="324"/>
                  </a:cubicBezTo>
                  <a:cubicBezTo>
                    <a:pt x="214" y="324"/>
                    <a:pt x="232" y="324"/>
                    <a:pt x="241" y="315"/>
                  </a:cubicBezTo>
                  <a:cubicBezTo>
                    <a:pt x="259" y="306"/>
                    <a:pt x="259" y="288"/>
                    <a:pt x="268" y="270"/>
                  </a:cubicBezTo>
                  <a:cubicBezTo>
                    <a:pt x="277" y="217"/>
                    <a:pt x="295" y="163"/>
                    <a:pt x="304" y="110"/>
                  </a:cubicBezTo>
                  <a:lnTo>
                    <a:pt x="304" y="110"/>
                  </a:lnTo>
                  <a:lnTo>
                    <a:pt x="286" y="119"/>
                  </a:lnTo>
                  <a:cubicBezTo>
                    <a:pt x="286" y="92"/>
                    <a:pt x="286" y="65"/>
                    <a:pt x="277" y="39"/>
                  </a:cubicBezTo>
                  <a:cubicBezTo>
                    <a:pt x="269" y="17"/>
                    <a:pt x="244" y="1"/>
                    <a:pt x="22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9" name="Google Shape;5449;p223"/>
            <p:cNvSpPr/>
            <p:nvPr/>
          </p:nvSpPr>
          <p:spPr>
            <a:xfrm>
              <a:off x="7305385" y="1947551"/>
              <a:ext cx="71754" cy="30428"/>
            </a:xfrm>
            <a:custGeom>
              <a:avLst/>
              <a:gdLst/>
              <a:ahLst/>
              <a:cxnLst/>
              <a:rect l="l" t="t" r="r" b="b"/>
              <a:pathLst>
                <a:path w="724" h="307" extrusionOk="0">
                  <a:moveTo>
                    <a:pt x="66" y="1"/>
                  </a:moveTo>
                  <a:cubicBezTo>
                    <a:pt x="44" y="1"/>
                    <a:pt x="24" y="9"/>
                    <a:pt x="18" y="30"/>
                  </a:cubicBezTo>
                  <a:cubicBezTo>
                    <a:pt x="1" y="57"/>
                    <a:pt x="18" y="93"/>
                    <a:pt x="45" y="111"/>
                  </a:cubicBezTo>
                  <a:cubicBezTo>
                    <a:pt x="108" y="164"/>
                    <a:pt x="206" y="155"/>
                    <a:pt x="259" y="209"/>
                  </a:cubicBezTo>
                  <a:cubicBezTo>
                    <a:pt x="286" y="227"/>
                    <a:pt x="295" y="253"/>
                    <a:pt x="322" y="271"/>
                  </a:cubicBezTo>
                  <a:cubicBezTo>
                    <a:pt x="366" y="307"/>
                    <a:pt x="438" y="307"/>
                    <a:pt x="500" y="307"/>
                  </a:cubicBezTo>
                  <a:cubicBezTo>
                    <a:pt x="723" y="298"/>
                    <a:pt x="482" y="146"/>
                    <a:pt x="393" y="128"/>
                  </a:cubicBezTo>
                  <a:cubicBezTo>
                    <a:pt x="331" y="111"/>
                    <a:pt x="250" y="111"/>
                    <a:pt x="197" y="75"/>
                  </a:cubicBezTo>
                  <a:cubicBezTo>
                    <a:pt x="170" y="57"/>
                    <a:pt x="143" y="30"/>
                    <a:pt x="108" y="12"/>
                  </a:cubicBezTo>
                  <a:cubicBezTo>
                    <a:pt x="97" y="5"/>
                    <a:pt x="81" y="1"/>
                    <a:pt x="66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0" name="Google Shape;5450;p223"/>
            <p:cNvSpPr/>
            <p:nvPr/>
          </p:nvSpPr>
          <p:spPr>
            <a:xfrm>
              <a:off x="7228480" y="2040718"/>
              <a:ext cx="45193" cy="37366"/>
            </a:xfrm>
            <a:custGeom>
              <a:avLst/>
              <a:gdLst/>
              <a:ahLst/>
              <a:cxnLst/>
              <a:rect l="l" t="t" r="r" b="b"/>
              <a:pathLst>
                <a:path w="456" h="377" extrusionOk="0">
                  <a:moveTo>
                    <a:pt x="286" y="0"/>
                  </a:moveTo>
                  <a:cubicBezTo>
                    <a:pt x="277" y="0"/>
                    <a:pt x="259" y="0"/>
                    <a:pt x="250" y="9"/>
                  </a:cubicBezTo>
                  <a:cubicBezTo>
                    <a:pt x="232" y="18"/>
                    <a:pt x="223" y="36"/>
                    <a:pt x="215" y="45"/>
                  </a:cubicBezTo>
                  <a:cubicBezTo>
                    <a:pt x="188" y="89"/>
                    <a:pt x="0" y="89"/>
                    <a:pt x="9" y="170"/>
                  </a:cubicBezTo>
                  <a:cubicBezTo>
                    <a:pt x="24" y="250"/>
                    <a:pt x="105" y="313"/>
                    <a:pt x="188" y="313"/>
                  </a:cubicBezTo>
                  <a:cubicBezTo>
                    <a:pt x="206" y="313"/>
                    <a:pt x="224" y="310"/>
                    <a:pt x="241" y="304"/>
                  </a:cubicBezTo>
                  <a:lnTo>
                    <a:pt x="241" y="304"/>
                  </a:lnTo>
                  <a:cubicBezTo>
                    <a:pt x="225" y="336"/>
                    <a:pt x="268" y="376"/>
                    <a:pt x="310" y="376"/>
                  </a:cubicBezTo>
                  <a:cubicBezTo>
                    <a:pt x="314" y="376"/>
                    <a:pt x="318" y="376"/>
                    <a:pt x="322" y="375"/>
                  </a:cubicBezTo>
                  <a:cubicBezTo>
                    <a:pt x="357" y="366"/>
                    <a:pt x="384" y="321"/>
                    <a:pt x="402" y="286"/>
                  </a:cubicBezTo>
                  <a:cubicBezTo>
                    <a:pt x="455" y="170"/>
                    <a:pt x="447" y="27"/>
                    <a:pt x="28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1" name="Google Shape;5451;p223"/>
            <p:cNvSpPr/>
            <p:nvPr/>
          </p:nvSpPr>
          <p:spPr>
            <a:xfrm>
              <a:off x="7287745" y="2119415"/>
              <a:ext cx="52230" cy="23490"/>
            </a:xfrm>
            <a:custGeom>
              <a:avLst/>
              <a:gdLst/>
              <a:ahLst/>
              <a:cxnLst/>
              <a:rect l="l" t="t" r="r" b="b"/>
              <a:pathLst>
                <a:path w="527" h="237" extrusionOk="0">
                  <a:moveTo>
                    <a:pt x="170" y="0"/>
                  </a:moveTo>
                  <a:cubicBezTo>
                    <a:pt x="161" y="0"/>
                    <a:pt x="152" y="0"/>
                    <a:pt x="143" y="9"/>
                  </a:cubicBezTo>
                  <a:lnTo>
                    <a:pt x="27" y="89"/>
                  </a:lnTo>
                  <a:cubicBezTo>
                    <a:pt x="18" y="98"/>
                    <a:pt x="9" y="116"/>
                    <a:pt x="0" y="125"/>
                  </a:cubicBezTo>
                  <a:cubicBezTo>
                    <a:pt x="0" y="134"/>
                    <a:pt x="9" y="143"/>
                    <a:pt x="9" y="152"/>
                  </a:cubicBezTo>
                  <a:cubicBezTo>
                    <a:pt x="45" y="197"/>
                    <a:pt x="107" y="223"/>
                    <a:pt x="161" y="223"/>
                  </a:cubicBezTo>
                  <a:cubicBezTo>
                    <a:pt x="188" y="228"/>
                    <a:pt x="217" y="228"/>
                    <a:pt x="246" y="228"/>
                  </a:cubicBezTo>
                  <a:cubicBezTo>
                    <a:pt x="275" y="228"/>
                    <a:pt x="303" y="228"/>
                    <a:pt x="330" y="232"/>
                  </a:cubicBezTo>
                  <a:cubicBezTo>
                    <a:pt x="354" y="232"/>
                    <a:pt x="382" y="236"/>
                    <a:pt x="408" y="236"/>
                  </a:cubicBezTo>
                  <a:cubicBezTo>
                    <a:pt x="421" y="236"/>
                    <a:pt x="434" y="235"/>
                    <a:pt x="446" y="232"/>
                  </a:cubicBezTo>
                  <a:cubicBezTo>
                    <a:pt x="527" y="205"/>
                    <a:pt x="500" y="72"/>
                    <a:pt x="437" y="54"/>
                  </a:cubicBezTo>
                  <a:cubicBezTo>
                    <a:pt x="411" y="43"/>
                    <a:pt x="388" y="39"/>
                    <a:pt x="365" y="39"/>
                  </a:cubicBezTo>
                  <a:cubicBezTo>
                    <a:pt x="348" y="39"/>
                    <a:pt x="331" y="41"/>
                    <a:pt x="312" y="45"/>
                  </a:cubicBezTo>
                  <a:cubicBezTo>
                    <a:pt x="277" y="45"/>
                    <a:pt x="232" y="36"/>
                    <a:pt x="196" y="18"/>
                  </a:cubicBezTo>
                  <a:cubicBezTo>
                    <a:pt x="188" y="9"/>
                    <a:pt x="179" y="0"/>
                    <a:pt x="17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2" name="Google Shape;5452;p223"/>
            <p:cNvSpPr/>
            <p:nvPr/>
          </p:nvSpPr>
          <p:spPr>
            <a:xfrm>
              <a:off x="7045434" y="2015246"/>
              <a:ext cx="100693" cy="32807"/>
            </a:xfrm>
            <a:custGeom>
              <a:avLst/>
              <a:gdLst/>
              <a:ahLst/>
              <a:cxnLst/>
              <a:rect l="l" t="t" r="r" b="b"/>
              <a:pathLst>
                <a:path w="1016" h="331" extrusionOk="0">
                  <a:moveTo>
                    <a:pt x="271" y="1"/>
                  </a:moveTo>
                  <a:cubicBezTo>
                    <a:pt x="186" y="1"/>
                    <a:pt x="100" y="22"/>
                    <a:pt x="28" y="61"/>
                  </a:cubicBezTo>
                  <a:cubicBezTo>
                    <a:pt x="19" y="70"/>
                    <a:pt x="10" y="79"/>
                    <a:pt x="10" y="88"/>
                  </a:cubicBezTo>
                  <a:cubicBezTo>
                    <a:pt x="1" y="97"/>
                    <a:pt x="10" y="106"/>
                    <a:pt x="19" y="115"/>
                  </a:cubicBezTo>
                  <a:cubicBezTo>
                    <a:pt x="54" y="168"/>
                    <a:pt x="126" y="186"/>
                    <a:pt x="188" y="195"/>
                  </a:cubicBezTo>
                  <a:cubicBezTo>
                    <a:pt x="295" y="204"/>
                    <a:pt x="402" y="222"/>
                    <a:pt x="500" y="266"/>
                  </a:cubicBezTo>
                  <a:cubicBezTo>
                    <a:pt x="563" y="284"/>
                    <a:pt x="616" y="320"/>
                    <a:pt x="679" y="329"/>
                  </a:cubicBezTo>
                  <a:cubicBezTo>
                    <a:pt x="688" y="330"/>
                    <a:pt x="697" y="330"/>
                    <a:pt x="706" y="330"/>
                  </a:cubicBezTo>
                  <a:cubicBezTo>
                    <a:pt x="919" y="330"/>
                    <a:pt x="1016" y="34"/>
                    <a:pt x="750" y="25"/>
                  </a:cubicBezTo>
                  <a:cubicBezTo>
                    <a:pt x="744" y="25"/>
                    <a:pt x="737" y="24"/>
                    <a:pt x="731" y="24"/>
                  </a:cubicBezTo>
                  <a:cubicBezTo>
                    <a:pt x="672" y="24"/>
                    <a:pt x="614" y="53"/>
                    <a:pt x="556" y="53"/>
                  </a:cubicBezTo>
                  <a:cubicBezTo>
                    <a:pt x="549" y="53"/>
                    <a:pt x="543" y="53"/>
                    <a:pt x="536" y="52"/>
                  </a:cubicBezTo>
                  <a:cubicBezTo>
                    <a:pt x="491" y="52"/>
                    <a:pt x="456" y="34"/>
                    <a:pt x="420" y="25"/>
                  </a:cubicBezTo>
                  <a:cubicBezTo>
                    <a:pt x="373" y="8"/>
                    <a:pt x="322" y="1"/>
                    <a:pt x="2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3" name="Google Shape;5453;p223"/>
            <p:cNvSpPr/>
            <p:nvPr/>
          </p:nvSpPr>
          <p:spPr>
            <a:xfrm>
              <a:off x="7083490" y="1932783"/>
              <a:ext cx="65510" cy="15759"/>
            </a:xfrm>
            <a:custGeom>
              <a:avLst/>
              <a:gdLst/>
              <a:ahLst/>
              <a:cxnLst/>
              <a:rect l="l" t="t" r="r" b="b"/>
              <a:pathLst>
                <a:path w="661" h="159" extrusionOk="0">
                  <a:moveTo>
                    <a:pt x="500" y="1"/>
                  </a:moveTo>
                  <a:cubicBezTo>
                    <a:pt x="429" y="1"/>
                    <a:pt x="348" y="28"/>
                    <a:pt x="286" y="54"/>
                  </a:cubicBezTo>
                  <a:cubicBezTo>
                    <a:pt x="257" y="62"/>
                    <a:pt x="228" y="75"/>
                    <a:pt x="199" y="75"/>
                  </a:cubicBezTo>
                  <a:cubicBezTo>
                    <a:pt x="192" y="75"/>
                    <a:pt x="186" y="74"/>
                    <a:pt x="179" y="72"/>
                  </a:cubicBezTo>
                  <a:cubicBezTo>
                    <a:pt x="143" y="72"/>
                    <a:pt x="107" y="54"/>
                    <a:pt x="72" y="54"/>
                  </a:cubicBezTo>
                  <a:cubicBezTo>
                    <a:pt x="36" y="54"/>
                    <a:pt x="0" y="99"/>
                    <a:pt x="27" y="126"/>
                  </a:cubicBezTo>
                  <a:cubicBezTo>
                    <a:pt x="56" y="150"/>
                    <a:pt x="92" y="158"/>
                    <a:pt x="130" y="158"/>
                  </a:cubicBezTo>
                  <a:cubicBezTo>
                    <a:pt x="162" y="158"/>
                    <a:pt x="195" y="152"/>
                    <a:pt x="223" y="144"/>
                  </a:cubicBezTo>
                  <a:cubicBezTo>
                    <a:pt x="286" y="126"/>
                    <a:pt x="348" y="99"/>
                    <a:pt x="420" y="99"/>
                  </a:cubicBezTo>
                  <a:cubicBezTo>
                    <a:pt x="448" y="99"/>
                    <a:pt x="483" y="110"/>
                    <a:pt x="513" y="110"/>
                  </a:cubicBezTo>
                  <a:cubicBezTo>
                    <a:pt x="521" y="110"/>
                    <a:pt x="529" y="110"/>
                    <a:pt x="536" y="108"/>
                  </a:cubicBezTo>
                  <a:cubicBezTo>
                    <a:pt x="661" y="90"/>
                    <a:pt x="571" y="10"/>
                    <a:pt x="500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4" name="Google Shape;5454;p223"/>
            <p:cNvSpPr/>
            <p:nvPr/>
          </p:nvSpPr>
          <p:spPr>
            <a:xfrm>
              <a:off x="7176351" y="1943686"/>
              <a:ext cx="20416" cy="13975"/>
            </a:xfrm>
            <a:custGeom>
              <a:avLst/>
              <a:gdLst/>
              <a:ahLst/>
              <a:cxnLst/>
              <a:rect l="l" t="t" r="r" b="b"/>
              <a:pathLst>
                <a:path w="206" h="141" extrusionOk="0">
                  <a:moveTo>
                    <a:pt x="82" y="1"/>
                  </a:moveTo>
                  <a:cubicBezTo>
                    <a:pt x="61" y="1"/>
                    <a:pt x="41" y="8"/>
                    <a:pt x="27" y="25"/>
                  </a:cubicBezTo>
                  <a:cubicBezTo>
                    <a:pt x="0" y="43"/>
                    <a:pt x="9" y="87"/>
                    <a:pt x="27" y="105"/>
                  </a:cubicBezTo>
                  <a:cubicBezTo>
                    <a:pt x="54" y="132"/>
                    <a:pt x="89" y="141"/>
                    <a:pt x="116" y="141"/>
                  </a:cubicBezTo>
                  <a:cubicBezTo>
                    <a:pt x="196" y="132"/>
                    <a:pt x="205" y="96"/>
                    <a:pt x="187" y="69"/>
                  </a:cubicBezTo>
                  <a:cubicBezTo>
                    <a:pt x="175" y="33"/>
                    <a:pt x="126" y="1"/>
                    <a:pt x="82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5" name="Google Shape;5455;p223"/>
            <p:cNvSpPr/>
            <p:nvPr/>
          </p:nvSpPr>
          <p:spPr>
            <a:xfrm>
              <a:off x="7205488" y="1952903"/>
              <a:ext cx="25768" cy="19030"/>
            </a:xfrm>
            <a:custGeom>
              <a:avLst/>
              <a:gdLst/>
              <a:ahLst/>
              <a:cxnLst/>
              <a:rect l="l" t="t" r="r" b="b"/>
              <a:pathLst>
                <a:path w="260" h="192" extrusionOk="0">
                  <a:moveTo>
                    <a:pt x="98" y="1"/>
                  </a:moveTo>
                  <a:cubicBezTo>
                    <a:pt x="86" y="1"/>
                    <a:pt x="75" y="2"/>
                    <a:pt x="63" y="3"/>
                  </a:cubicBezTo>
                  <a:cubicBezTo>
                    <a:pt x="45" y="12"/>
                    <a:pt x="36" y="12"/>
                    <a:pt x="27" y="21"/>
                  </a:cubicBezTo>
                  <a:cubicBezTo>
                    <a:pt x="1" y="48"/>
                    <a:pt x="9" y="92"/>
                    <a:pt x="36" y="128"/>
                  </a:cubicBezTo>
                  <a:cubicBezTo>
                    <a:pt x="60" y="160"/>
                    <a:pt x="105" y="192"/>
                    <a:pt x="147" y="192"/>
                  </a:cubicBezTo>
                  <a:cubicBezTo>
                    <a:pt x="152" y="192"/>
                    <a:pt x="156" y="191"/>
                    <a:pt x="161" y="190"/>
                  </a:cubicBezTo>
                  <a:cubicBezTo>
                    <a:pt x="215" y="190"/>
                    <a:pt x="259" y="137"/>
                    <a:pt x="259" y="83"/>
                  </a:cubicBezTo>
                  <a:lnTo>
                    <a:pt x="259" y="66"/>
                  </a:lnTo>
                  <a:cubicBezTo>
                    <a:pt x="222" y="21"/>
                    <a:pt x="159" y="1"/>
                    <a:pt x="9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6" name="Google Shape;5456;p223"/>
            <p:cNvSpPr/>
            <p:nvPr/>
          </p:nvSpPr>
          <p:spPr>
            <a:xfrm>
              <a:off x="7217876" y="1985016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7" name="Google Shape;5457;p223"/>
            <p:cNvSpPr/>
            <p:nvPr/>
          </p:nvSpPr>
          <p:spPr>
            <a:xfrm>
              <a:off x="7308953" y="1948146"/>
              <a:ext cx="63330" cy="32113"/>
            </a:xfrm>
            <a:custGeom>
              <a:avLst/>
              <a:gdLst/>
              <a:ahLst/>
              <a:cxnLst/>
              <a:rect l="l" t="t" r="r" b="b"/>
              <a:pathLst>
                <a:path w="639" h="324" extrusionOk="0">
                  <a:moveTo>
                    <a:pt x="71" y="1"/>
                  </a:moveTo>
                  <a:cubicBezTo>
                    <a:pt x="48" y="1"/>
                    <a:pt x="28" y="9"/>
                    <a:pt x="18" y="33"/>
                  </a:cubicBezTo>
                  <a:cubicBezTo>
                    <a:pt x="0" y="60"/>
                    <a:pt x="18" y="96"/>
                    <a:pt x="36" y="122"/>
                  </a:cubicBezTo>
                  <a:cubicBezTo>
                    <a:pt x="63" y="140"/>
                    <a:pt x="89" y="149"/>
                    <a:pt x="125" y="167"/>
                  </a:cubicBezTo>
                  <a:cubicBezTo>
                    <a:pt x="161" y="185"/>
                    <a:pt x="197" y="212"/>
                    <a:pt x="223" y="247"/>
                  </a:cubicBezTo>
                  <a:cubicBezTo>
                    <a:pt x="241" y="265"/>
                    <a:pt x="250" y="274"/>
                    <a:pt x="268" y="292"/>
                  </a:cubicBezTo>
                  <a:cubicBezTo>
                    <a:pt x="299" y="314"/>
                    <a:pt x="336" y="323"/>
                    <a:pt x="372" y="323"/>
                  </a:cubicBezTo>
                  <a:cubicBezTo>
                    <a:pt x="510" y="323"/>
                    <a:pt x="639" y="188"/>
                    <a:pt x="420" y="131"/>
                  </a:cubicBezTo>
                  <a:cubicBezTo>
                    <a:pt x="384" y="122"/>
                    <a:pt x="330" y="122"/>
                    <a:pt x="295" y="105"/>
                  </a:cubicBezTo>
                  <a:cubicBezTo>
                    <a:pt x="232" y="87"/>
                    <a:pt x="188" y="42"/>
                    <a:pt x="134" y="15"/>
                  </a:cubicBezTo>
                  <a:cubicBezTo>
                    <a:pt x="113" y="7"/>
                    <a:pt x="91" y="1"/>
                    <a:pt x="7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8" name="Google Shape;5458;p223"/>
            <p:cNvSpPr/>
            <p:nvPr/>
          </p:nvSpPr>
          <p:spPr>
            <a:xfrm>
              <a:off x="7338090" y="2199301"/>
              <a:ext cx="31913" cy="26959"/>
            </a:xfrm>
            <a:custGeom>
              <a:avLst/>
              <a:gdLst/>
              <a:ahLst/>
              <a:cxnLst/>
              <a:rect l="l" t="t" r="r" b="b"/>
              <a:pathLst>
                <a:path w="322" h="272" extrusionOk="0">
                  <a:moveTo>
                    <a:pt x="197" y="0"/>
                  </a:moveTo>
                  <a:cubicBezTo>
                    <a:pt x="187" y="0"/>
                    <a:pt x="178" y="2"/>
                    <a:pt x="170" y="6"/>
                  </a:cubicBezTo>
                  <a:cubicBezTo>
                    <a:pt x="152" y="15"/>
                    <a:pt x="143" y="33"/>
                    <a:pt x="126" y="42"/>
                  </a:cubicBezTo>
                  <a:cubicBezTo>
                    <a:pt x="81" y="77"/>
                    <a:pt x="10" y="104"/>
                    <a:pt x="1" y="158"/>
                  </a:cubicBezTo>
                  <a:cubicBezTo>
                    <a:pt x="1" y="193"/>
                    <a:pt x="27" y="220"/>
                    <a:pt x="54" y="238"/>
                  </a:cubicBezTo>
                  <a:cubicBezTo>
                    <a:pt x="86" y="257"/>
                    <a:pt x="123" y="272"/>
                    <a:pt x="161" y="272"/>
                  </a:cubicBezTo>
                  <a:cubicBezTo>
                    <a:pt x="176" y="272"/>
                    <a:pt x="191" y="270"/>
                    <a:pt x="206" y="265"/>
                  </a:cubicBezTo>
                  <a:cubicBezTo>
                    <a:pt x="268" y="247"/>
                    <a:pt x="304" y="202"/>
                    <a:pt x="313" y="158"/>
                  </a:cubicBezTo>
                  <a:cubicBezTo>
                    <a:pt x="322" y="122"/>
                    <a:pt x="313" y="77"/>
                    <a:pt x="286" y="42"/>
                  </a:cubicBezTo>
                  <a:cubicBezTo>
                    <a:pt x="265" y="21"/>
                    <a:pt x="229" y="0"/>
                    <a:pt x="197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9" name="Google Shape;5459;p223"/>
            <p:cNvSpPr/>
            <p:nvPr/>
          </p:nvSpPr>
          <p:spPr>
            <a:xfrm>
              <a:off x="7402580" y="2137922"/>
              <a:ext cx="24777" cy="22598"/>
            </a:xfrm>
            <a:custGeom>
              <a:avLst/>
              <a:gdLst/>
              <a:ahLst/>
              <a:cxnLst/>
              <a:rect l="l" t="t" r="r" b="b"/>
              <a:pathLst>
                <a:path w="250" h="228" extrusionOk="0">
                  <a:moveTo>
                    <a:pt x="140" y="0"/>
                  </a:moveTo>
                  <a:cubicBezTo>
                    <a:pt x="135" y="0"/>
                    <a:pt x="130" y="1"/>
                    <a:pt x="125" y="1"/>
                  </a:cubicBezTo>
                  <a:cubicBezTo>
                    <a:pt x="54" y="10"/>
                    <a:pt x="0" y="81"/>
                    <a:pt x="18" y="153"/>
                  </a:cubicBezTo>
                  <a:cubicBezTo>
                    <a:pt x="24" y="151"/>
                    <a:pt x="29" y="150"/>
                    <a:pt x="33" y="150"/>
                  </a:cubicBezTo>
                  <a:cubicBezTo>
                    <a:pt x="77" y="150"/>
                    <a:pt x="104" y="216"/>
                    <a:pt x="152" y="224"/>
                  </a:cubicBezTo>
                  <a:cubicBezTo>
                    <a:pt x="159" y="227"/>
                    <a:pt x="166" y="228"/>
                    <a:pt x="172" y="228"/>
                  </a:cubicBezTo>
                  <a:cubicBezTo>
                    <a:pt x="214" y="228"/>
                    <a:pt x="241" y="180"/>
                    <a:pt x="241" y="126"/>
                  </a:cubicBezTo>
                  <a:cubicBezTo>
                    <a:pt x="250" y="67"/>
                    <a:pt x="218" y="0"/>
                    <a:pt x="14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0" name="Google Shape;5460;p223"/>
            <p:cNvSpPr/>
            <p:nvPr/>
          </p:nvSpPr>
          <p:spPr>
            <a:xfrm>
              <a:off x="7726283" y="1999982"/>
              <a:ext cx="39841" cy="21409"/>
            </a:xfrm>
            <a:custGeom>
              <a:avLst/>
              <a:gdLst/>
              <a:ahLst/>
              <a:cxnLst/>
              <a:rect l="l" t="t" r="r" b="b"/>
              <a:pathLst>
                <a:path w="402" h="216" extrusionOk="0">
                  <a:moveTo>
                    <a:pt x="54" y="1"/>
                  </a:moveTo>
                  <a:cubicBezTo>
                    <a:pt x="18" y="1"/>
                    <a:pt x="0" y="54"/>
                    <a:pt x="18" y="90"/>
                  </a:cubicBezTo>
                  <a:cubicBezTo>
                    <a:pt x="27" y="117"/>
                    <a:pt x="62" y="144"/>
                    <a:pt x="98" y="161"/>
                  </a:cubicBezTo>
                  <a:cubicBezTo>
                    <a:pt x="152" y="188"/>
                    <a:pt x="214" y="215"/>
                    <a:pt x="277" y="215"/>
                  </a:cubicBezTo>
                  <a:cubicBezTo>
                    <a:pt x="339" y="206"/>
                    <a:pt x="401" y="153"/>
                    <a:pt x="393" y="90"/>
                  </a:cubicBezTo>
                  <a:lnTo>
                    <a:pt x="393" y="90"/>
                  </a:lnTo>
                  <a:cubicBezTo>
                    <a:pt x="395" y="98"/>
                    <a:pt x="396" y="101"/>
                    <a:pt x="396" y="101"/>
                  </a:cubicBezTo>
                  <a:cubicBezTo>
                    <a:pt x="397" y="101"/>
                    <a:pt x="395" y="83"/>
                    <a:pt x="393" y="83"/>
                  </a:cubicBezTo>
                  <a:cubicBezTo>
                    <a:pt x="393" y="83"/>
                    <a:pt x="393" y="85"/>
                    <a:pt x="393" y="90"/>
                  </a:cubicBezTo>
                  <a:cubicBezTo>
                    <a:pt x="384" y="46"/>
                    <a:pt x="321" y="28"/>
                    <a:pt x="268" y="28"/>
                  </a:cubicBezTo>
                  <a:cubicBezTo>
                    <a:pt x="237" y="33"/>
                    <a:pt x="209" y="38"/>
                    <a:pt x="180" y="38"/>
                  </a:cubicBezTo>
                  <a:cubicBezTo>
                    <a:pt x="160" y="38"/>
                    <a:pt x="139" y="35"/>
                    <a:pt x="116" y="28"/>
                  </a:cubicBezTo>
                  <a:cubicBezTo>
                    <a:pt x="98" y="19"/>
                    <a:pt x="80" y="1"/>
                    <a:pt x="54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1" name="Google Shape;5461;p223"/>
            <p:cNvSpPr/>
            <p:nvPr/>
          </p:nvSpPr>
          <p:spPr>
            <a:xfrm>
              <a:off x="6872198" y="1931098"/>
              <a:ext cx="222001" cy="307752"/>
            </a:xfrm>
            <a:custGeom>
              <a:avLst/>
              <a:gdLst/>
              <a:ahLst/>
              <a:cxnLst/>
              <a:rect l="l" t="t" r="r" b="b"/>
              <a:pathLst>
                <a:path w="2240" h="3105" extrusionOk="0">
                  <a:moveTo>
                    <a:pt x="1374" y="0"/>
                  </a:moveTo>
                  <a:cubicBezTo>
                    <a:pt x="1374" y="0"/>
                    <a:pt x="0" y="1811"/>
                    <a:pt x="1374" y="3105"/>
                  </a:cubicBezTo>
                  <a:cubicBezTo>
                    <a:pt x="1374" y="3105"/>
                    <a:pt x="2239" y="1945"/>
                    <a:pt x="1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2" name="Google Shape;5462;p223"/>
            <p:cNvSpPr/>
            <p:nvPr/>
          </p:nvSpPr>
          <p:spPr>
            <a:xfrm>
              <a:off x="7820829" y="1913357"/>
              <a:ext cx="51338" cy="320241"/>
            </a:xfrm>
            <a:custGeom>
              <a:avLst/>
              <a:gdLst/>
              <a:ahLst/>
              <a:cxnLst/>
              <a:rect l="l" t="t" r="r" b="b"/>
              <a:pathLst>
                <a:path w="518" h="3231" extrusionOk="0">
                  <a:moveTo>
                    <a:pt x="1" y="1"/>
                  </a:moveTo>
                  <a:cubicBezTo>
                    <a:pt x="1" y="1"/>
                    <a:pt x="215" y="518"/>
                    <a:pt x="259" y="821"/>
                  </a:cubicBezTo>
                  <a:cubicBezTo>
                    <a:pt x="295" y="1125"/>
                    <a:pt x="259" y="3230"/>
                    <a:pt x="259" y="3230"/>
                  </a:cubicBezTo>
                  <a:lnTo>
                    <a:pt x="509" y="3230"/>
                  </a:lnTo>
                  <a:cubicBezTo>
                    <a:pt x="509" y="3230"/>
                    <a:pt x="500" y="1143"/>
                    <a:pt x="509" y="821"/>
                  </a:cubicBezTo>
                  <a:cubicBezTo>
                    <a:pt x="518" y="500"/>
                    <a:pt x="250" y="10"/>
                    <a:pt x="250" y="1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3" name="Google Shape;5463;p223"/>
            <p:cNvSpPr/>
            <p:nvPr/>
          </p:nvSpPr>
          <p:spPr>
            <a:xfrm>
              <a:off x="8204537" y="2006573"/>
              <a:ext cx="245886" cy="105657"/>
            </a:xfrm>
            <a:custGeom>
              <a:avLst/>
              <a:gdLst/>
              <a:ahLst/>
              <a:cxnLst/>
              <a:rect l="l" t="t" r="r" b="b"/>
              <a:pathLst>
                <a:path w="2481" h="1066" extrusionOk="0">
                  <a:moveTo>
                    <a:pt x="204" y="1"/>
                  </a:moveTo>
                  <a:cubicBezTo>
                    <a:pt x="136" y="1"/>
                    <a:pt x="67" y="12"/>
                    <a:pt x="0" y="40"/>
                  </a:cubicBezTo>
                  <a:lnTo>
                    <a:pt x="36" y="111"/>
                  </a:lnTo>
                  <a:cubicBezTo>
                    <a:pt x="89" y="90"/>
                    <a:pt x="143" y="82"/>
                    <a:pt x="198" y="82"/>
                  </a:cubicBezTo>
                  <a:cubicBezTo>
                    <a:pt x="360" y="82"/>
                    <a:pt x="530" y="156"/>
                    <a:pt x="696" y="236"/>
                  </a:cubicBezTo>
                  <a:lnTo>
                    <a:pt x="2445" y="1066"/>
                  </a:lnTo>
                  <a:lnTo>
                    <a:pt x="2480" y="994"/>
                  </a:lnTo>
                  <a:lnTo>
                    <a:pt x="732" y="156"/>
                  </a:lnTo>
                  <a:cubicBezTo>
                    <a:pt x="564" y="78"/>
                    <a:pt x="383" y="1"/>
                    <a:pt x="204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4" name="Google Shape;5464;p223"/>
            <p:cNvSpPr/>
            <p:nvPr/>
          </p:nvSpPr>
          <p:spPr>
            <a:xfrm>
              <a:off x="8511557" y="2076491"/>
              <a:ext cx="32805" cy="16949"/>
            </a:xfrm>
            <a:custGeom>
              <a:avLst/>
              <a:gdLst/>
              <a:ahLst/>
              <a:cxnLst/>
              <a:rect l="l" t="t" r="r" b="b"/>
              <a:pathLst>
                <a:path w="331" h="171" extrusionOk="0">
                  <a:moveTo>
                    <a:pt x="27" y="1"/>
                  </a:moveTo>
                  <a:lnTo>
                    <a:pt x="0" y="81"/>
                  </a:lnTo>
                  <a:lnTo>
                    <a:pt x="303" y="170"/>
                  </a:lnTo>
                  <a:lnTo>
                    <a:pt x="330" y="90"/>
                  </a:lnTo>
                  <a:lnTo>
                    <a:pt x="27" y="1"/>
                  </a:ln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5" name="Google Shape;5465;p223"/>
            <p:cNvSpPr/>
            <p:nvPr/>
          </p:nvSpPr>
          <p:spPr>
            <a:xfrm>
              <a:off x="7978160" y="2133287"/>
              <a:ext cx="54014" cy="64623"/>
            </a:xfrm>
            <a:custGeom>
              <a:avLst/>
              <a:gdLst/>
              <a:ahLst/>
              <a:cxnLst/>
              <a:rect l="l" t="t" r="r" b="b"/>
              <a:pathLst>
                <a:path w="545" h="652" extrusionOk="0">
                  <a:moveTo>
                    <a:pt x="45" y="0"/>
                  </a:moveTo>
                  <a:lnTo>
                    <a:pt x="1" y="71"/>
                  </a:lnTo>
                  <a:cubicBezTo>
                    <a:pt x="215" y="205"/>
                    <a:pt x="384" y="410"/>
                    <a:pt x="464" y="651"/>
                  </a:cubicBezTo>
                  <a:lnTo>
                    <a:pt x="545" y="625"/>
                  </a:lnTo>
                  <a:cubicBezTo>
                    <a:pt x="456" y="366"/>
                    <a:pt x="277" y="152"/>
                    <a:pt x="45" y="0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6" name="Google Shape;5466;p223"/>
            <p:cNvSpPr/>
            <p:nvPr/>
          </p:nvSpPr>
          <p:spPr>
            <a:xfrm>
              <a:off x="8827634" y="2058757"/>
              <a:ext cx="48067" cy="45692"/>
            </a:xfrm>
            <a:custGeom>
              <a:avLst/>
              <a:gdLst/>
              <a:ahLst/>
              <a:cxnLst/>
              <a:rect l="l" t="t" r="r" b="b"/>
              <a:pathLst>
                <a:path w="485" h="461" extrusionOk="0">
                  <a:moveTo>
                    <a:pt x="180" y="0"/>
                  </a:moveTo>
                  <a:cubicBezTo>
                    <a:pt x="80" y="0"/>
                    <a:pt x="0" y="124"/>
                    <a:pt x="56" y="220"/>
                  </a:cubicBezTo>
                  <a:cubicBezTo>
                    <a:pt x="56" y="229"/>
                    <a:pt x="56" y="238"/>
                    <a:pt x="56" y="246"/>
                  </a:cubicBezTo>
                  <a:cubicBezTo>
                    <a:pt x="81" y="322"/>
                    <a:pt x="145" y="381"/>
                    <a:pt x="227" y="381"/>
                  </a:cubicBezTo>
                  <a:cubicBezTo>
                    <a:pt x="232" y="381"/>
                    <a:pt x="238" y="381"/>
                    <a:pt x="244" y="380"/>
                  </a:cubicBezTo>
                  <a:lnTo>
                    <a:pt x="252" y="380"/>
                  </a:lnTo>
                  <a:cubicBezTo>
                    <a:pt x="261" y="425"/>
                    <a:pt x="324" y="461"/>
                    <a:pt x="377" y="461"/>
                  </a:cubicBezTo>
                  <a:cubicBezTo>
                    <a:pt x="431" y="443"/>
                    <a:pt x="484" y="371"/>
                    <a:pt x="431" y="327"/>
                  </a:cubicBezTo>
                  <a:cubicBezTo>
                    <a:pt x="422" y="318"/>
                    <a:pt x="413" y="309"/>
                    <a:pt x="395" y="309"/>
                  </a:cubicBezTo>
                  <a:cubicBezTo>
                    <a:pt x="395" y="300"/>
                    <a:pt x="395" y="300"/>
                    <a:pt x="386" y="300"/>
                  </a:cubicBezTo>
                  <a:cubicBezTo>
                    <a:pt x="386" y="291"/>
                    <a:pt x="377" y="291"/>
                    <a:pt x="368" y="282"/>
                  </a:cubicBezTo>
                  <a:cubicBezTo>
                    <a:pt x="368" y="273"/>
                    <a:pt x="377" y="255"/>
                    <a:pt x="377" y="246"/>
                  </a:cubicBezTo>
                  <a:cubicBezTo>
                    <a:pt x="395" y="220"/>
                    <a:pt x="404" y="193"/>
                    <a:pt x="404" y="175"/>
                  </a:cubicBezTo>
                  <a:cubicBezTo>
                    <a:pt x="395" y="113"/>
                    <a:pt x="359" y="77"/>
                    <a:pt x="315" y="50"/>
                  </a:cubicBezTo>
                  <a:cubicBezTo>
                    <a:pt x="297" y="50"/>
                    <a:pt x="288" y="41"/>
                    <a:pt x="270" y="41"/>
                  </a:cubicBezTo>
                  <a:cubicBezTo>
                    <a:pt x="261" y="32"/>
                    <a:pt x="244" y="15"/>
                    <a:pt x="217" y="6"/>
                  </a:cubicBezTo>
                  <a:cubicBezTo>
                    <a:pt x="204" y="2"/>
                    <a:pt x="192" y="0"/>
                    <a:pt x="18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7" name="Google Shape;5467;p223"/>
            <p:cNvSpPr/>
            <p:nvPr/>
          </p:nvSpPr>
          <p:spPr>
            <a:xfrm>
              <a:off x="8890665" y="2056577"/>
              <a:ext cx="16848" cy="18733"/>
            </a:xfrm>
            <a:custGeom>
              <a:avLst/>
              <a:gdLst/>
              <a:ahLst/>
              <a:cxnLst/>
              <a:rect l="l" t="t" r="r" b="b"/>
              <a:pathLst>
                <a:path w="170" h="189" extrusionOk="0">
                  <a:moveTo>
                    <a:pt x="89" y="1"/>
                  </a:moveTo>
                  <a:cubicBezTo>
                    <a:pt x="36" y="1"/>
                    <a:pt x="9" y="45"/>
                    <a:pt x="0" y="90"/>
                  </a:cubicBezTo>
                  <a:cubicBezTo>
                    <a:pt x="0" y="90"/>
                    <a:pt x="0" y="99"/>
                    <a:pt x="0" y="108"/>
                  </a:cubicBezTo>
                  <a:cubicBezTo>
                    <a:pt x="0" y="153"/>
                    <a:pt x="45" y="188"/>
                    <a:pt x="80" y="188"/>
                  </a:cubicBezTo>
                  <a:cubicBezTo>
                    <a:pt x="134" y="188"/>
                    <a:pt x="161" y="153"/>
                    <a:pt x="170" y="108"/>
                  </a:cubicBezTo>
                  <a:cubicBezTo>
                    <a:pt x="170" y="99"/>
                    <a:pt x="170" y="90"/>
                    <a:pt x="170" y="90"/>
                  </a:cubicBezTo>
                  <a:cubicBezTo>
                    <a:pt x="170" y="45"/>
                    <a:pt x="125" y="1"/>
                    <a:pt x="89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8" name="Google Shape;5468;p223"/>
            <p:cNvSpPr/>
            <p:nvPr/>
          </p:nvSpPr>
          <p:spPr>
            <a:xfrm>
              <a:off x="8907414" y="2092852"/>
              <a:ext cx="23092" cy="16949"/>
            </a:xfrm>
            <a:custGeom>
              <a:avLst/>
              <a:gdLst/>
              <a:ahLst/>
              <a:cxnLst/>
              <a:rect l="l" t="t" r="r" b="b"/>
              <a:pathLst>
                <a:path w="233" h="171" extrusionOk="0">
                  <a:moveTo>
                    <a:pt x="108" y="1"/>
                  </a:moveTo>
                  <a:cubicBezTo>
                    <a:pt x="1" y="1"/>
                    <a:pt x="1" y="170"/>
                    <a:pt x="108" y="170"/>
                  </a:cubicBezTo>
                  <a:lnTo>
                    <a:pt x="125" y="170"/>
                  </a:lnTo>
                  <a:cubicBezTo>
                    <a:pt x="232" y="170"/>
                    <a:pt x="232" y="1"/>
                    <a:pt x="125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9" name="Google Shape;5469;p223"/>
            <p:cNvSpPr/>
            <p:nvPr/>
          </p:nvSpPr>
          <p:spPr>
            <a:xfrm>
              <a:off x="8938334" y="2049539"/>
              <a:ext cx="43409" cy="39943"/>
            </a:xfrm>
            <a:custGeom>
              <a:avLst/>
              <a:gdLst/>
              <a:ahLst/>
              <a:cxnLst/>
              <a:rect l="l" t="t" r="r" b="b"/>
              <a:pathLst>
                <a:path w="438" h="403" extrusionOk="0">
                  <a:moveTo>
                    <a:pt x="217" y="1"/>
                  </a:moveTo>
                  <a:cubicBezTo>
                    <a:pt x="198" y="1"/>
                    <a:pt x="179" y="3"/>
                    <a:pt x="161" y="9"/>
                  </a:cubicBezTo>
                  <a:cubicBezTo>
                    <a:pt x="126" y="18"/>
                    <a:pt x="81" y="36"/>
                    <a:pt x="63" y="63"/>
                  </a:cubicBezTo>
                  <a:cubicBezTo>
                    <a:pt x="19" y="108"/>
                    <a:pt x="10" y="143"/>
                    <a:pt x="1" y="197"/>
                  </a:cubicBezTo>
                  <a:cubicBezTo>
                    <a:pt x="1" y="232"/>
                    <a:pt x="10" y="268"/>
                    <a:pt x="36" y="295"/>
                  </a:cubicBezTo>
                  <a:cubicBezTo>
                    <a:pt x="45" y="331"/>
                    <a:pt x="72" y="357"/>
                    <a:pt x="108" y="375"/>
                  </a:cubicBezTo>
                  <a:cubicBezTo>
                    <a:pt x="140" y="393"/>
                    <a:pt x="175" y="402"/>
                    <a:pt x="211" y="402"/>
                  </a:cubicBezTo>
                  <a:cubicBezTo>
                    <a:pt x="263" y="402"/>
                    <a:pt x="315" y="382"/>
                    <a:pt x="358" y="339"/>
                  </a:cubicBezTo>
                  <a:cubicBezTo>
                    <a:pt x="420" y="277"/>
                    <a:pt x="438" y="170"/>
                    <a:pt x="393" y="99"/>
                  </a:cubicBezTo>
                  <a:cubicBezTo>
                    <a:pt x="352" y="36"/>
                    <a:pt x="283" y="1"/>
                    <a:pt x="217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0" name="Google Shape;5470;p223"/>
            <p:cNvSpPr/>
            <p:nvPr/>
          </p:nvSpPr>
          <p:spPr>
            <a:xfrm>
              <a:off x="8853401" y="2116640"/>
              <a:ext cx="17146" cy="9614"/>
            </a:xfrm>
            <a:custGeom>
              <a:avLst/>
              <a:gdLst/>
              <a:ahLst/>
              <a:cxnLst/>
              <a:rect l="l" t="t" r="r" b="b"/>
              <a:pathLst>
                <a:path w="173" h="97" extrusionOk="0">
                  <a:moveTo>
                    <a:pt x="51" y="1"/>
                  </a:moveTo>
                  <a:cubicBezTo>
                    <a:pt x="25" y="1"/>
                    <a:pt x="0" y="30"/>
                    <a:pt x="19" y="55"/>
                  </a:cubicBezTo>
                  <a:cubicBezTo>
                    <a:pt x="33" y="83"/>
                    <a:pt x="59" y="96"/>
                    <a:pt x="86" y="96"/>
                  </a:cubicBezTo>
                  <a:cubicBezTo>
                    <a:pt x="111" y="96"/>
                    <a:pt x="136" y="85"/>
                    <a:pt x="153" y="64"/>
                  </a:cubicBezTo>
                  <a:cubicBezTo>
                    <a:pt x="172" y="32"/>
                    <a:pt x="146" y="5"/>
                    <a:pt x="116" y="5"/>
                  </a:cubicBezTo>
                  <a:cubicBezTo>
                    <a:pt x="104" y="5"/>
                    <a:pt x="92" y="9"/>
                    <a:pt x="82" y="19"/>
                  </a:cubicBezTo>
                  <a:cubicBezTo>
                    <a:pt x="74" y="6"/>
                    <a:pt x="62" y="1"/>
                    <a:pt x="51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1" name="Google Shape;5471;p223"/>
            <p:cNvSpPr/>
            <p:nvPr/>
          </p:nvSpPr>
          <p:spPr>
            <a:xfrm>
              <a:off x="8849041" y="2039826"/>
              <a:ext cx="16055" cy="8028"/>
            </a:xfrm>
            <a:custGeom>
              <a:avLst/>
              <a:gdLst/>
              <a:ahLst/>
              <a:cxnLst/>
              <a:rect l="l" t="t" r="r" b="b"/>
              <a:pathLst>
                <a:path w="162" h="81" extrusionOk="0">
                  <a:moveTo>
                    <a:pt x="45" y="0"/>
                  </a:moveTo>
                  <a:cubicBezTo>
                    <a:pt x="1" y="0"/>
                    <a:pt x="1" y="81"/>
                    <a:pt x="45" y="81"/>
                  </a:cubicBezTo>
                  <a:lnTo>
                    <a:pt x="108" y="81"/>
                  </a:lnTo>
                  <a:cubicBezTo>
                    <a:pt x="161" y="81"/>
                    <a:pt x="161" y="0"/>
                    <a:pt x="108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2" name="Google Shape;5472;p223"/>
            <p:cNvSpPr/>
            <p:nvPr/>
          </p:nvSpPr>
          <p:spPr>
            <a:xfrm>
              <a:off x="8810093" y="2039529"/>
              <a:ext cx="13479" cy="10407"/>
            </a:xfrm>
            <a:custGeom>
              <a:avLst/>
              <a:gdLst/>
              <a:ahLst/>
              <a:cxnLst/>
              <a:rect l="l" t="t" r="r" b="b"/>
              <a:pathLst>
                <a:path w="136" h="105" extrusionOk="0">
                  <a:moveTo>
                    <a:pt x="73" y="1"/>
                  </a:moveTo>
                  <a:cubicBezTo>
                    <a:pt x="64" y="1"/>
                    <a:pt x="54" y="4"/>
                    <a:pt x="46" y="12"/>
                  </a:cubicBezTo>
                  <a:lnTo>
                    <a:pt x="28" y="39"/>
                  </a:lnTo>
                  <a:cubicBezTo>
                    <a:pt x="1" y="66"/>
                    <a:pt x="26" y="104"/>
                    <a:pt x="55" y="104"/>
                  </a:cubicBezTo>
                  <a:cubicBezTo>
                    <a:pt x="64" y="104"/>
                    <a:pt x="73" y="101"/>
                    <a:pt x="82" y="93"/>
                  </a:cubicBezTo>
                  <a:cubicBezTo>
                    <a:pt x="90" y="84"/>
                    <a:pt x="99" y="75"/>
                    <a:pt x="108" y="75"/>
                  </a:cubicBezTo>
                  <a:cubicBezTo>
                    <a:pt x="136" y="40"/>
                    <a:pt x="105" y="1"/>
                    <a:pt x="7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3" name="Google Shape;5473;p223"/>
            <p:cNvSpPr/>
            <p:nvPr/>
          </p:nvSpPr>
          <p:spPr>
            <a:xfrm>
              <a:off x="8969354" y="2035069"/>
              <a:ext cx="12488" cy="12092"/>
            </a:xfrm>
            <a:custGeom>
              <a:avLst/>
              <a:gdLst/>
              <a:ahLst/>
              <a:cxnLst/>
              <a:rect l="l" t="t" r="r" b="b"/>
              <a:pathLst>
                <a:path w="126" h="122" extrusionOk="0">
                  <a:moveTo>
                    <a:pt x="53" y="1"/>
                  </a:moveTo>
                  <a:cubicBezTo>
                    <a:pt x="48" y="1"/>
                    <a:pt x="42" y="2"/>
                    <a:pt x="36" y="4"/>
                  </a:cubicBezTo>
                  <a:cubicBezTo>
                    <a:pt x="9" y="22"/>
                    <a:pt x="0" y="48"/>
                    <a:pt x="9" y="66"/>
                  </a:cubicBezTo>
                  <a:cubicBezTo>
                    <a:pt x="0" y="84"/>
                    <a:pt x="9" y="111"/>
                    <a:pt x="36" y="120"/>
                  </a:cubicBezTo>
                  <a:cubicBezTo>
                    <a:pt x="41" y="121"/>
                    <a:pt x="46" y="121"/>
                    <a:pt x="50" y="121"/>
                  </a:cubicBezTo>
                  <a:cubicBezTo>
                    <a:pt x="125" y="121"/>
                    <a:pt x="114" y="1"/>
                    <a:pt x="53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4" name="Google Shape;5474;p223"/>
            <p:cNvSpPr/>
            <p:nvPr/>
          </p:nvSpPr>
          <p:spPr>
            <a:xfrm>
              <a:off x="8960435" y="2095429"/>
              <a:ext cx="29435" cy="28545"/>
            </a:xfrm>
            <a:custGeom>
              <a:avLst/>
              <a:gdLst/>
              <a:ahLst/>
              <a:cxnLst/>
              <a:rect l="l" t="t" r="r" b="b"/>
              <a:pathLst>
                <a:path w="297" h="288" extrusionOk="0">
                  <a:moveTo>
                    <a:pt x="238" y="1"/>
                  </a:moveTo>
                  <a:cubicBezTo>
                    <a:pt x="226" y="1"/>
                    <a:pt x="214" y="6"/>
                    <a:pt x="206" y="19"/>
                  </a:cubicBezTo>
                  <a:cubicBezTo>
                    <a:pt x="179" y="46"/>
                    <a:pt x="161" y="82"/>
                    <a:pt x="135" y="117"/>
                  </a:cubicBezTo>
                  <a:cubicBezTo>
                    <a:pt x="135" y="117"/>
                    <a:pt x="126" y="108"/>
                    <a:pt x="126" y="108"/>
                  </a:cubicBezTo>
                  <a:cubicBezTo>
                    <a:pt x="99" y="108"/>
                    <a:pt x="72" y="117"/>
                    <a:pt x="54" y="135"/>
                  </a:cubicBezTo>
                  <a:cubicBezTo>
                    <a:pt x="45" y="144"/>
                    <a:pt x="45" y="144"/>
                    <a:pt x="36" y="153"/>
                  </a:cubicBezTo>
                  <a:cubicBezTo>
                    <a:pt x="28" y="162"/>
                    <a:pt x="19" y="171"/>
                    <a:pt x="10" y="189"/>
                  </a:cubicBezTo>
                  <a:cubicBezTo>
                    <a:pt x="1" y="207"/>
                    <a:pt x="10" y="242"/>
                    <a:pt x="36" y="242"/>
                  </a:cubicBezTo>
                  <a:cubicBezTo>
                    <a:pt x="45" y="251"/>
                    <a:pt x="54" y="251"/>
                    <a:pt x="54" y="251"/>
                  </a:cubicBezTo>
                  <a:cubicBezTo>
                    <a:pt x="63" y="251"/>
                    <a:pt x="63" y="251"/>
                    <a:pt x="72" y="260"/>
                  </a:cubicBezTo>
                  <a:cubicBezTo>
                    <a:pt x="88" y="279"/>
                    <a:pt x="111" y="288"/>
                    <a:pt x="134" y="288"/>
                  </a:cubicBezTo>
                  <a:cubicBezTo>
                    <a:pt x="177" y="288"/>
                    <a:pt x="221" y="256"/>
                    <a:pt x="215" y="198"/>
                  </a:cubicBezTo>
                  <a:cubicBezTo>
                    <a:pt x="224" y="189"/>
                    <a:pt x="224" y="180"/>
                    <a:pt x="224" y="171"/>
                  </a:cubicBezTo>
                  <a:cubicBezTo>
                    <a:pt x="251" y="153"/>
                    <a:pt x="260" y="117"/>
                    <a:pt x="260" y="82"/>
                  </a:cubicBezTo>
                  <a:lnTo>
                    <a:pt x="277" y="55"/>
                  </a:lnTo>
                  <a:cubicBezTo>
                    <a:pt x="296" y="30"/>
                    <a:pt x="267" y="1"/>
                    <a:pt x="238" y="1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5" name="Google Shape;5475;p223"/>
            <p:cNvSpPr/>
            <p:nvPr/>
          </p:nvSpPr>
          <p:spPr>
            <a:xfrm>
              <a:off x="8916135" y="2122785"/>
              <a:ext cx="14271" cy="10209"/>
            </a:xfrm>
            <a:custGeom>
              <a:avLst/>
              <a:gdLst/>
              <a:ahLst/>
              <a:cxnLst/>
              <a:rect l="l" t="t" r="r" b="b"/>
              <a:pathLst>
                <a:path w="144" h="103" extrusionOk="0">
                  <a:moveTo>
                    <a:pt x="66" y="0"/>
                  </a:moveTo>
                  <a:cubicBezTo>
                    <a:pt x="33" y="0"/>
                    <a:pt x="0" y="45"/>
                    <a:pt x="29" y="73"/>
                  </a:cubicBezTo>
                  <a:lnTo>
                    <a:pt x="55" y="91"/>
                  </a:lnTo>
                  <a:cubicBezTo>
                    <a:pt x="64" y="99"/>
                    <a:pt x="73" y="103"/>
                    <a:pt x="83" y="103"/>
                  </a:cubicBezTo>
                  <a:cubicBezTo>
                    <a:pt x="114" y="103"/>
                    <a:pt x="143" y="65"/>
                    <a:pt x="109" y="38"/>
                  </a:cubicBezTo>
                  <a:lnTo>
                    <a:pt x="91" y="11"/>
                  </a:lnTo>
                  <a:cubicBezTo>
                    <a:pt x="83" y="3"/>
                    <a:pt x="75" y="0"/>
                    <a:pt x="66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6" name="Google Shape;5476;p223"/>
            <p:cNvSpPr/>
            <p:nvPr/>
          </p:nvSpPr>
          <p:spPr>
            <a:xfrm>
              <a:off x="8834968" y="1998694"/>
              <a:ext cx="15064" cy="11993"/>
            </a:xfrm>
            <a:custGeom>
              <a:avLst/>
              <a:gdLst/>
              <a:ahLst/>
              <a:cxnLst/>
              <a:rect l="l" t="t" r="r" b="b"/>
              <a:pathLst>
                <a:path w="152" h="121" extrusionOk="0">
                  <a:moveTo>
                    <a:pt x="71" y="0"/>
                  </a:moveTo>
                  <a:cubicBezTo>
                    <a:pt x="49" y="0"/>
                    <a:pt x="28" y="12"/>
                    <a:pt x="18" y="32"/>
                  </a:cubicBezTo>
                  <a:cubicBezTo>
                    <a:pt x="0" y="50"/>
                    <a:pt x="9" y="67"/>
                    <a:pt x="27" y="76"/>
                  </a:cubicBezTo>
                  <a:cubicBezTo>
                    <a:pt x="27" y="103"/>
                    <a:pt x="36" y="121"/>
                    <a:pt x="62" y="121"/>
                  </a:cubicBezTo>
                  <a:cubicBezTo>
                    <a:pt x="107" y="112"/>
                    <a:pt x="152" y="67"/>
                    <a:pt x="116" y="23"/>
                  </a:cubicBezTo>
                  <a:cubicBezTo>
                    <a:pt x="104" y="7"/>
                    <a:pt x="87" y="0"/>
                    <a:pt x="7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7" name="Google Shape;5477;p223"/>
            <p:cNvSpPr/>
            <p:nvPr/>
          </p:nvSpPr>
          <p:spPr>
            <a:xfrm>
              <a:off x="8863114" y="2009597"/>
              <a:ext cx="13479" cy="10308"/>
            </a:xfrm>
            <a:custGeom>
              <a:avLst/>
              <a:gdLst/>
              <a:ahLst/>
              <a:cxnLst/>
              <a:rect l="l" t="t" r="r" b="b"/>
              <a:pathLst>
                <a:path w="136" h="104" extrusionOk="0">
                  <a:moveTo>
                    <a:pt x="62" y="0"/>
                  </a:moveTo>
                  <a:cubicBezTo>
                    <a:pt x="28" y="0"/>
                    <a:pt x="0" y="45"/>
                    <a:pt x="28" y="73"/>
                  </a:cubicBezTo>
                  <a:cubicBezTo>
                    <a:pt x="37" y="82"/>
                    <a:pt x="46" y="82"/>
                    <a:pt x="55" y="91"/>
                  </a:cubicBezTo>
                  <a:cubicBezTo>
                    <a:pt x="63" y="100"/>
                    <a:pt x="73" y="103"/>
                    <a:pt x="81" y="103"/>
                  </a:cubicBezTo>
                  <a:cubicBezTo>
                    <a:pt x="111" y="103"/>
                    <a:pt x="136" y="65"/>
                    <a:pt x="109" y="38"/>
                  </a:cubicBezTo>
                  <a:cubicBezTo>
                    <a:pt x="100" y="29"/>
                    <a:pt x="91" y="20"/>
                    <a:pt x="91" y="11"/>
                  </a:cubicBezTo>
                  <a:cubicBezTo>
                    <a:pt x="81" y="3"/>
                    <a:pt x="72" y="0"/>
                    <a:pt x="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8" name="Google Shape;5478;p223"/>
            <p:cNvSpPr/>
            <p:nvPr/>
          </p:nvSpPr>
          <p:spPr>
            <a:xfrm>
              <a:off x="8903846" y="1989972"/>
              <a:ext cx="23092" cy="17940"/>
            </a:xfrm>
            <a:custGeom>
              <a:avLst/>
              <a:gdLst/>
              <a:ahLst/>
              <a:cxnLst/>
              <a:rect l="l" t="t" r="r" b="b"/>
              <a:pathLst>
                <a:path w="233" h="181" extrusionOk="0">
                  <a:moveTo>
                    <a:pt x="90" y="0"/>
                  </a:moveTo>
                  <a:cubicBezTo>
                    <a:pt x="72" y="0"/>
                    <a:pt x="50" y="9"/>
                    <a:pt x="37" y="22"/>
                  </a:cubicBezTo>
                  <a:cubicBezTo>
                    <a:pt x="10" y="48"/>
                    <a:pt x="1" y="120"/>
                    <a:pt x="28" y="147"/>
                  </a:cubicBezTo>
                  <a:cubicBezTo>
                    <a:pt x="43" y="173"/>
                    <a:pt x="78" y="181"/>
                    <a:pt x="113" y="181"/>
                  </a:cubicBezTo>
                  <a:cubicBezTo>
                    <a:pt x="137" y="181"/>
                    <a:pt x="161" y="177"/>
                    <a:pt x="179" y="173"/>
                  </a:cubicBezTo>
                  <a:cubicBezTo>
                    <a:pt x="197" y="164"/>
                    <a:pt x="206" y="147"/>
                    <a:pt x="206" y="129"/>
                  </a:cubicBezTo>
                  <a:cubicBezTo>
                    <a:pt x="206" y="120"/>
                    <a:pt x="206" y="111"/>
                    <a:pt x="206" y="102"/>
                  </a:cubicBezTo>
                  <a:cubicBezTo>
                    <a:pt x="233" y="84"/>
                    <a:pt x="233" y="31"/>
                    <a:pt x="188" y="31"/>
                  </a:cubicBezTo>
                  <a:lnTo>
                    <a:pt x="179" y="31"/>
                  </a:lnTo>
                  <a:cubicBezTo>
                    <a:pt x="170" y="13"/>
                    <a:pt x="161" y="4"/>
                    <a:pt x="144" y="4"/>
                  </a:cubicBezTo>
                  <a:lnTo>
                    <a:pt x="108" y="4"/>
                  </a:lnTo>
                  <a:cubicBezTo>
                    <a:pt x="103" y="1"/>
                    <a:pt x="97" y="0"/>
                    <a:pt x="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9" name="Google Shape;5479;p223"/>
            <p:cNvSpPr/>
            <p:nvPr/>
          </p:nvSpPr>
          <p:spPr>
            <a:xfrm>
              <a:off x="8944578" y="1992945"/>
              <a:ext cx="15064" cy="8028"/>
            </a:xfrm>
            <a:custGeom>
              <a:avLst/>
              <a:gdLst/>
              <a:ahLst/>
              <a:cxnLst/>
              <a:rect l="l" t="t" r="r" b="b"/>
              <a:pathLst>
                <a:path w="152" h="81" extrusionOk="0">
                  <a:moveTo>
                    <a:pt x="54" y="1"/>
                  </a:moveTo>
                  <a:cubicBezTo>
                    <a:pt x="0" y="1"/>
                    <a:pt x="0" y="81"/>
                    <a:pt x="54" y="81"/>
                  </a:cubicBezTo>
                  <a:lnTo>
                    <a:pt x="98" y="81"/>
                  </a:lnTo>
                  <a:cubicBezTo>
                    <a:pt x="152" y="81"/>
                    <a:pt x="152" y="1"/>
                    <a:pt x="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0" name="Google Shape;5480;p223"/>
            <p:cNvSpPr/>
            <p:nvPr/>
          </p:nvSpPr>
          <p:spPr>
            <a:xfrm>
              <a:off x="8864997" y="1969951"/>
              <a:ext cx="15560" cy="11993"/>
            </a:xfrm>
            <a:custGeom>
              <a:avLst/>
              <a:gdLst/>
              <a:ahLst/>
              <a:cxnLst/>
              <a:rect l="l" t="t" r="r" b="b"/>
              <a:pathLst>
                <a:path w="157" h="121" extrusionOk="0">
                  <a:moveTo>
                    <a:pt x="81" y="1"/>
                  </a:moveTo>
                  <a:cubicBezTo>
                    <a:pt x="45" y="10"/>
                    <a:pt x="18" y="27"/>
                    <a:pt x="9" y="63"/>
                  </a:cubicBezTo>
                  <a:cubicBezTo>
                    <a:pt x="0" y="90"/>
                    <a:pt x="18" y="108"/>
                    <a:pt x="45" y="108"/>
                  </a:cubicBezTo>
                  <a:cubicBezTo>
                    <a:pt x="56" y="117"/>
                    <a:pt x="69" y="120"/>
                    <a:pt x="82" y="120"/>
                  </a:cubicBezTo>
                  <a:cubicBezTo>
                    <a:pt x="120" y="120"/>
                    <a:pt x="156" y="85"/>
                    <a:pt x="143" y="45"/>
                  </a:cubicBezTo>
                  <a:cubicBezTo>
                    <a:pt x="134" y="18"/>
                    <a:pt x="107" y="1"/>
                    <a:pt x="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1" name="Google Shape;5481;p223"/>
            <p:cNvSpPr/>
            <p:nvPr/>
          </p:nvSpPr>
          <p:spPr>
            <a:xfrm>
              <a:off x="7993271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2" name="Google Shape;5482;p223"/>
            <p:cNvSpPr/>
            <p:nvPr/>
          </p:nvSpPr>
          <p:spPr>
            <a:xfrm>
              <a:off x="8699690" y="1977880"/>
              <a:ext cx="23092" cy="23094"/>
            </a:xfrm>
            <a:custGeom>
              <a:avLst/>
              <a:gdLst/>
              <a:ahLst/>
              <a:cxnLst/>
              <a:rect l="l" t="t" r="r" b="b"/>
              <a:pathLst>
                <a:path w="233" h="233" extrusionOk="0">
                  <a:moveTo>
                    <a:pt x="116" y="1"/>
                  </a:moveTo>
                  <a:cubicBezTo>
                    <a:pt x="54" y="1"/>
                    <a:pt x="0" y="54"/>
                    <a:pt x="0" y="117"/>
                  </a:cubicBezTo>
                  <a:cubicBezTo>
                    <a:pt x="0" y="179"/>
                    <a:pt x="54" y="233"/>
                    <a:pt x="116" y="233"/>
                  </a:cubicBezTo>
                  <a:cubicBezTo>
                    <a:pt x="179" y="233"/>
                    <a:pt x="232" y="179"/>
                    <a:pt x="232" y="117"/>
                  </a:cubicBezTo>
                  <a:cubicBezTo>
                    <a:pt x="232" y="54"/>
                    <a:pt x="179" y="1"/>
                    <a:pt x="116" y="1"/>
                  </a:cubicBezTo>
                  <a:close/>
                </a:path>
              </a:pathLst>
            </a:custGeom>
            <a:solidFill>
              <a:srgbClr val="042B2B"/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3" name="Google Shape;5483;p223"/>
            <p:cNvSpPr/>
            <p:nvPr/>
          </p:nvSpPr>
          <p:spPr>
            <a:xfrm rot="3433724">
              <a:off x="7573318" y="1951000"/>
              <a:ext cx="90286" cy="59568"/>
            </a:xfrm>
            <a:custGeom>
              <a:avLst/>
              <a:gdLst/>
              <a:ahLst/>
              <a:cxnLst/>
              <a:rect l="l" t="t" r="r" b="b"/>
              <a:pathLst>
                <a:path w="911" h="601" extrusionOk="0">
                  <a:moveTo>
                    <a:pt x="790" y="0"/>
                  </a:moveTo>
                  <a:cubicBezTo>
                    <a:pt x="744" y="0"/>
                    <a:pt x="706" y="40"/>
                    <a:pt x="652" y="61"/>
                  </a:cubicBezTo>
                  <a:cubicBezTo>
                    <a:pt x="509" y="123"/>
                    <a:pt x="393" y="293"/>
                    <a:pt x="233" y="310"/>
                  </a:cubicBezTo>
                  <a:cubicBezTo>
                    <a:pt x="188" y="319"/>
                    <a:pt x="135" y="310"/>
                    <a:pt x="90" y="328"/>
                  </a:cubicBezTo>
                  <a:cubicBezTo>
                    <a:pt x="37" y="346"/>
                    <a:pt x="1" y="400"/>
                    <a:pt x="10" y="444"/>
                  </a:cubicBezTo>
                  <a:cubicBezTo>
                    <a:pt x="19" y="462"/>
                    <a:pt x="37" y="480"/>
                    <a:pt x="54" y="498"/>
                  </a:cubicBezTo>
                  <a:cubicBezTo>
                    <a:pt x="102" y="539"/>
                    <a:pt x="180" y="600"/>
                    <a:pt x="252" y="600"/>
                  </a:cubicBezTo>
                  <a:cubicBezTo>
                    <a:pt x="288" y="600"/>
                    <a:pt x="322" y="584"/>
                    <a:pt x="349" y="542"/>
                  </a:cubicBezTo>
                  <a:cubicBezTo>
                    <a:pt x="367" y="507"/>
                    <a:pt x="376" y="489"/>
                    <a:pt x="411" y="462"/>
                  </a:cubicBezTo>
                  <a:cubicBezTo>
                    <a:pt x="420" y="462"/>
                    <a:pt x="429" y="462"/>
                    <a:pt x="438" y="453"/>
                  </a:cubicBezTo>
                  <a:cubicBezTo>
                    <a:pt x="483" y="435"/>
                    <a:pt x="536" y="435"/>
                    <a:pt x="590" y="435"/>
                  </a:cubicBezTo>
                  <a:cubicBezTo>
                    <a:pt x="652" y="435"/>
                    <a:pt x="723" y="408"/>
                    <a:pt x="795" y="391"/>
                  </a:cubicBezTo>
                  <a:cubicBezTo>
                    <a:pt x="831" y="382"/>
                    <a:pt x="866" y="373"/>
                    <a:pt x="884" y="337"/>
                  </a:cubicBezTo>
                  <a:cubicBezTo>
                    <a:pt x="911" y="301"/>
                    <a:pt x="884" y="43"/>
                    <a:pt x="839" y="16"/>
                  </a:cubicBezTo>
                  <a:cubicBezTo>
                    <a:pt x="822" y="5"/>
                    <a:pt x="805" y="0"/>
                    <a:pt x="790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4" name="Google Shape;5484;p223"/>
            <p:cNvSpPr/>
            <p:nvPr/>
          </p:nvSpPr>
          <p:spPr>
            <a:xfrm>
              <a:off x="7667951" y="2053879"/>
              <a:ext cx="25768" cy="21310"/>
            </a:xfrm>
            <a:custGeom>
              <a:avLst/>
              <a:gdLst/>
              <a:ahLst/>
              <a:cxnLst/>
              <a:rect l="l" t="t" r="r" b="b"/>
              <a:pathLst>
                <a:path w="260" h="215" extrusionOk="0">
                  <a:moveTo>
                    <a:pt x="143" y="0"/>
                  </a:moveTo>
                  <a:cubicBezTo>
                    <a:pt x="72" y="0"/>
                    <a:pt x="0" y="89"/>
                    <a:pt x="36" y="152"/>
                  </a:cubicBezTo>
                  <a:cubicBezTo>
                    <a:pt x="52" y="195"/>
                    <a:pt x="93" y="215"/>
                    <a:pt x="136" y="215"/>
                  </a:cubicBezTo>
                  <a:cubicBezTo>
                    <a:pt x="164" y="215"/>
                    <a:pt x="193" y="206"/>
                    <a:pt x="215" y="188"/>
                  </a:cubicBezTo>
                  <a:cubicBezTo>
                    <a:pt x="241" y="152"/>
                    <a:pt x="259" y="116"/>
                    <a:pt x="250" y="72"/>
                  </a:cubicBezTo>
                  <a:lnTo>
                    <a:pt x="250" y="72"/>
                  </a:lnTo>
                  <a:lnTo>
                    <a:pt x="250" y="81"/>
                  </a:lnTo>
                  <a:cubicBezTo>
                    <a:pt x="241" y="36"/>
                    <a:pt x="197" y="0"/>
                    <a:pt x="143" y="0"/>
                  </a:cubicBezTo>
                  <a:close/>
                </a:path>
              </a:pathLst>
            </a:custGeom>
            <a:solidFill>
              <a:srgbClr val="3D1D03">
                <a:alpha val="32139"/>
              </a:srgbClr>
            </a:solidFill>
            <a:ln>
              <a:noFill/>
            </a:ln>
          </p:spPr>
          <p:txBody>
            <a:bodyPr spcFirstLastPara="1" wrap="square" lIns="182850" tIns="182850" rIns="182850" bIns="1828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5485" name="Google Shape;5485;p223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2EEC90DB-C377-58C5-ED31-F93177635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7745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665"/>
    </mc:Choice>
    <mc:Fallback>
      <p:transition spd="slow" advTm="132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1" name="Google Shape;5491;p224"/>
          <p:cNvSpPr txBox="1">
            <a:spLocks noGrp="1"/>
          </p:cNvSpPr>
          <p:nvPr>
            <p:ph type="title"/>
          </p:nvPr>
        </p:nvSpPr>
        <p:spPr>
          <a:xfrm>
            <a:off x="1440000" y="280450"/>
            <a:ext cx="15408000" cy="11454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Arial"/>
                <a:ea typeface="Arial"/>
                <a:cs typeface="Arial"/>
                <a:sym typeface="Arial"/>
              </a:rPr>
              <a:t>References</a:t>
            </a:r>
            <a:endParaRPr dirty="0">
              <a:solidFill>
                <a:schemeClr val="accen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92" name="Google Shape;5492;p224"/>
          <p:cNvSpPr txBox="1">
            <a:spLocks noGrp="1"/>
          </p:cNvSpPr>
          <p:nvPr>
            <p:ph type="body" idx="1"/>
          </p:nvPr>
        </p:nvSpPr>
        <p:spPr>
          <a:xfrm>
            <a:off x="136700" y="1669500"/>
            <a:ext cx="17846400" cy="6937800"/>
          </a:xfrm>
          <a:prstGeom prst="rect">
            <a:avLst/>
          </a:prstGeom>
        </p:spPr>
        <p:txBody>
          <a:bodyPr spcFirstLastPara="1" wrap="square" lIns="182850" tIns="182850" rIns="182850" bIns="182850" anchor="t" anchorCtr="0">
            <a:noAutofit/>
          </a:bodyPr>
          <a:lstStyle/>
          <a:p>
            <a:pPr marL="914400" lvl="0" indent="-635000" algn="l" rtl="0"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Green, L.W. and Kreuter, M.W. (2005)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Program Planning: An Educational and Ecological Approach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McKenzie, J.F., Neiger, B.L. and Thackeray, R. (2022)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Planning, Implementing &amp; Evaluating Health Promotion Programs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WHO (2021)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Digital Health Interventions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spcBef>
                <a:spcPts val="0"/>
              </a:spcBef>
              <a:spcAft>
                <a:spcPts val="0"/>
              </a:spcAft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(2023)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Smoking Prevention Guidelines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Kim, J., Jang, J., Kim, B. and Lee, K.H. (2022) ‘Effect of the PRECEDE–PROCEED model on health programs: A systematic review and meta-analysis’,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Systematic Reviews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11, p.213.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Saulle, R. et al. (2020) ‘The PRECEDE–PROCEED model as a tool in public health screening: A systematic review’,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Clinical </a:t>
            </a:r>
            <a:r>
              <a:rPr lang="en-US" sz="2800" i="1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Terapeutica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171(2), pp.167–177.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Sinopoli, A. et al. (2018) ‘The PRECEDE–PROCEED model as a tool in public health screening’,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European Journal of Public Health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28(Suppl 4).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Goodarzi, A. et al. (2021) ‘Design, implementation, and evaluation of a PRECEDE–PROCEED model-based intervention’,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BMC Public Health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21.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-635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Char char="●"/>
            </a:pPr>
            <a:r>
              <a:rPr lang="en-US" sz="28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Martopullo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I. et al. (2025) ‘PRECEDE–PROCEED model-based interventions in women’s health: A systematic review’, </a:t>
            </a:r>
            <a:r>
              <a:rPr lang="en-US" sz="2800" i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BMC Women’s Health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0" algn="l" rtl="0">
              <a:spcBef>
                <a:spcPts val="2400"/>
              </a:spcBef>
              <a:spcAft>
                <a:spcPts val="0"/>
              </a:spcAft>
              <a:buNone/>
            </a:pPr>
            <a:endParaRPr sz="2800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9144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493" name="Google Shape;5493;p224" title="university-of-wales-trinity-saint-david-logo-vector-removebg-preview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6349400" y="9315700"/>
            <a:ext cx="1938601" cy="1076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D435AE7-F572-8FD2-1246-FAC4B2187A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5078456" y="7031736"/>
            <a:ext cx="3086100" cy="30861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01"/>
    </mc:Choice>
    <mc:Fallback>
      <p:transition spd="slow" advTm="27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Benefits of Smoking Cessation Conference for Great American Smokeout Event by Slidesgo">
  <a:themeElements>
    <a:clrScheme name="Simple Light">
      <a:dk1>
        <a:srgbClr val="3D1D03"/>
      </a:dk1>
      <a:lt1>
        <a:srgbClr val="FFEDEC"/>
      </a:lt1>
      <a:dk2>
        <a:srgbClr val="FFFFFF"/>
      </a:dk2>
      <a:lt2>
        <a:srgbClr val="FBDAD3"/>
      </a:lt2>
      <a:accent1>
        <a:srgbClr val="FBB068"/>
      </a:accent1>
      <a:accent2>
        <a:srgbClr val="FD896A"/>
      </a:accent2>
      <a:accent3>
        <a:srgbClr val="FDAE97"/>
      </a:accent3>
      <a:accent4>
        <a:srgbClr val="B0B0B0"/>
      </a:accent4>
      <a:accent5>
        <a:srgbClr val="B79DB6"/>
      </a:accent5>
      <a:accent6>
        <a:srgbClr val="FFFFFF"/>
      </a:accent6>
      <a:hlink>
        <a:srgbClr val="3D1D0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281cbddeda75785694d7d926dc02a874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d572c18d60d057925097707e23988d1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5C4EBFD7-DDED-4B01-B138-E09A4FB4BF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A1DE749-12EB-40EA-AFCC-D0D5C4DAEC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DB0DAD-1B4F-4618-B55D-0C4418BEFD72}">
  <ds:schemaRefs>
    <ds:schemaRef ds:uri="http://purl.org/dc/terms/"/>
    <ds:schemaRef ds:uri="http://purl.org/dc/dcmitype/"/>
    <ds:schemaRef ds:uri="b4f9f7ee-5770-4a14-8925-17f3d16e50b7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927</TotalTime>
  <Words>550</Words>
  <Application>Microsoft Office PowerPoint</Application>
  <PresentationFormat>Custom</PresentationFormat>
  <Paragraphs>69</Paragraphs>
  <Slides>7</Slides>
  <Notes>7</Notes>
  <HiddenSlides>0</HiddenSlides>
  <MMClips>7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7</vt:i4>
      </vt:variant>
    </vt:vector>
  </HeadingPairs>
  <TitlesOfParts>
    <vt:vector size="21" baseType="lpstr">
      <vt:lpstr>Arimo</vt:lpstr>
      <vt:lpstr>Nunito Light</vt:lpstr>
      <vt:lpstr>Bebas Neue</vt:lpstr>
      <vt:lpstr>Calibri</vt:lpstr>
      <vt:lpstr>Cairo</vt:lpstr>
      <vt:lpstr>Arial</vt:lpstr>
      <vt:lpstr>Roboto Condensed Light</vt:lpstr>
      <vt:lpstr>Benefits of Smoking Cessation Conference for Great American Smokeout Event by Slidesgo</vt:lpstr>
      <vt:lpstr>Benefits of Smoking Cessation Conference for Great American Smokeout Event by Slidesgo</vt:lpstr>
      <vt:lpstr>Benefits of Smoking Cessation Conference for Great American Smokeout Event by Slidesgo</vt:lpstr>
      <vt:lpstr>Benefits of Smoking Cessation Conference for Great American Smokeout Event by Slidesgo</vt:lpstr>
      <vt:lpstr>Benefits of Smoking Cessation Conference for Great American Smokeout Event by Slidesgo</vt:lpstr>
      <vt:lpstr>Benefits of Smoking Cessation Conference for Great American Smokeout Event by Slidesgo</vt:lpstr>
      <vt:lpstr>Benefits of Smoking Cessation Conference for Great American Smokeout Event by Slidesgo</vt:lpstr>
      <vt:lpstr>"BreathEasy: Rural Youth Tobacco Intervention" Group Project Presentation</vt:lpstr>
      <vt:lpstr>Planning Model</vt:lpstr>
      <vt:lpstr>PowerPoint Presentation</vt:lpstr>
      <vt:lpstr>MODEL  PRECEDE-PROCEED MODEL </vt:lpstr>
      <vt:lpstr>Application of the Model (PROCEED Phases)</vt:lpstr>
      <vt:lpstr>Why PRECEDE-PROCEED Model?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Dr BISMA AMIN</dc:creator>
  <cp:lastModifiedBy>Bisma Amin (2435002)</cp:lastModifiedBy>
  <cp:revision>4</cp:revision>
  <dcterms:modified xsi:type="dcterms:W3CDTF">2026-04-25T02:31:46Z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