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61" r:id="rId4"/>
    <p:sldId id="266" r:id="rId5"/>
    <p:sldId id="262" r:id="rId6"/>
    <p:sldId id="267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11/4/2014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11/4/2014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11/4/2014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11/4/2014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11/4/2014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11/4/2014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11/4/2014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11/4/2014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11/4/2014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11/4/2014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11/4/2014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46B9CF4-40CD-4B49-A416-A5AC529B2FCE}" type="datetimeFigureOut">
              <a:rPr lang="en-US" smtClean="0"/>
              <a:pPr/>
              <a:t>11/4/2014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ACCRUALS AND PREPAYMENTS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The expenses charged in the profit and loss account MUST be those for the full 12 month period</a:t>
            </a:r>
          </a:p>
          <a:p>
            <a:endParaRPr lang="en-GB" sz="3200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If we have paid expenses in advance or are in arrears with payments, adjustments will need to be made</a:t>
            </a:r>
          </a:p>
          <a:p>
            <a:endParaRPr lang="en-GB" sz="3600" dirty="0" smtClean="0"/>
          </a:p>
          <a:p>
            <a:r>
              <a:rPr lang="en-GB" sz="3600" dirty="0" smtClean="0"/>
              <a:t>The adjustments are known as accruals and prepayments</a:t>
            </a:r>
            <a:endParaRPr lang="en-GB" sz="3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ACCOUNTING TREATMENT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>
                <a:solidFill>
                  <a:schemeClr val="bg1"/>
                </a:solidFill>
              </a:rPr>
              <a:t>For an Accrual:</a:t>
            </a:r>
          </a:p>
          <a:p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	Dr	Expense account		X</a:t>
            </a:r>
          </a:p>
          <a:p>
            <a:pPr>
              <a:buNone/>
            </a:pPr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	Cr	Accruals 				X</a:t>
            </a: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/>
              <a:t>Increase expense in profit and loss account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Show accrual under current liabilities in the balance sheet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>
                <a:solidFill>
                  <a:schemeClr val="bg1"/>
                </a:solidFill>
              </a:rPr>
              <a:t>For a Prepayment:</a:t>
            </a:r>
          </a:p>
          <a:p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	Dr	Prepayments	X</a:t>
            </a:r>
          </a:p>
          <a:p>
            <a:pPr>
              <a:buNone/>
            </a:pPr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	Cr	 	Expense account 	X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/>
              <a:t>Decrease expense in profit and loss account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Show prepayment under current assets in the balance sheet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58</TotalTime>
  <Words>91</Words>
  <Application>Microsoft Office PowerPoint</Application>
  <PresentationFormat>On-screen Show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Apex</vt:lpstr>
      <vt:lpstr>ACCRUALS AND PREPAYMENTS</vt:lpstr>
      <vt:lpstr>PowerPoint Presentation</vt:lpstr>
      <vt:lpstr>ACCOUNTING TREATMENT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COST OF GOODS SOLD</dc:title>
  <dc:creator>Richard Dunstan</dc:creator>
  <cp:lastModifiedBy>Dunstan, Richard</cp:lastModifiedBy>
  <cp:revision>6</cp:revision>
  <dcterms:created xsi:type="dcterms:W3CDTF">2012-06-13T11:41:31Z</dcterms:created>
  <dcterms:modified xsi:type="dcterms:W3CDTF">2014-11-04T10:18:21Z</dcterms:modified>
</cp:coreProperties>
</file>