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Lst>
  <p:sldSz cy="6858000" cx="12192000"/>
  <p:notesSz cx="6858000" cy="9144000"/>
  <p:embeddedFontLst>
    <p:embeddedFont>
      <p:font typeface="Merriweather Light"/>
      <p:regular r:id="rId16"/>
      <p:bold r:id="rId17"/>
      <p:italic r:id="rId18"/>
      <p:boldItalic r:id="rId19"/>
    </p:embeddedFont>
    <p:embeddedFont>
      <p:font typeface="Merriweather Medium"/>
      <p:regular r:id="rId20"/>
      <p:bold r:id="rId21"/>
      <p:italic r:id="rId22"/>
      <p:boldItalic r:id="rId23"/>
    </p:embeddedFont>
    <p:embeddedFont>
      <p:font typeface="Open Sans"/>
      <p:regular r:id="rId24"/>
      <p:bold r:id="rId25"/>
      <p:italic r:id="rId26"/>
      <p:boldItalic r:id="rId2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3840">
          <p15:clr>
            <a:srgbClr val="A4A3A4"/>
          </p15:clr>
        </p15:guide>
      </p15:sldGuideLst>
    </p:ext>
    <p:ext uri="GoogleSlidesCustomDataVersion2">
      <go:slidesCustomData xmlns:go="http://customooxmlschemas.google.com/" r:id="rId28" roundtripDataSignature="AMtx7mhjsNpo2m7PLn4NjcSQAcaSbSp8H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384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MerriweatherMedium-regular.fntdata"/><Relationship Id="rId22" Type="http://schemas.openxmlformats.org/officeDocument/2006/relationships/font" Target="fonts/MerriweatherMedium-italic.fntdata"/><Relationship Id="rId21" Type="http://schemas.openxmlformats.org/officeDocument/2006/relationships/font" Target="fonts/MerriweatherMedium-bold.fntdata"/><Relationship Id="rId24" Type="http://schemas.openxmlformats.org/officeDocument/2006/relationships/font" Target="fonts/OpenSans-regular.fntdata"/><Relationship Id="rId23" Type="http://schemas.openxmlformats.org/officeDocument/2006/relationships/font" Target="fonts/MerriweatherMedium-boldItalic.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OpenSans-italic.fntdata"/><Relationship Id="rId25" Type="http://schemas.openxmlformats.org/officeDocument/2006/relationships/font" Target="fonts/OpenSans-bold.fntdata"/><Relationship Id="rId28" Type="http://customschemas.google.com/relationships/presentationmetadata" Target="metadata"/><Relationship Id="rId27" Type="http://schemas.openxmlformats.org/officeDocument/2006/relationships/font" Target="fonts/OpenSans-bold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MerriweatherLight-bold.fntdata"/><Relationship Id="rId16" Type="http://schemas.openxmlformats.org/officeDocument/2006/relationships/font" Target="fonts/MerriweatherLight-regular.fntdata"/><Relationship Id="rId19" Type="http://schemas.openxmlformats.org/officeDocument/2006/relationships/font" Target="fonts/MerriweatherLight-boldItalic.fntdata"/><Relationship Id="rId18" Type="http://schemas.openxmlformats.org/officeDocument/2006/relationships/font" Target="fonts/MerriweatherLight-italic.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 name="Shape 70"/>
        <p:cNvGrpSpPr/>
        <p:nvPr/>
      </p:nvGrpSpPr>
      <p:grpSpPr>
        <a:xfrm>
          <a:off x="0" y="0"/>
          <a:ext cx="0" cy="0"/>
          <a:chOff x="0" y="0"/>
          <a:chExt cx="0" cy="0"/>
        </a:xfrm>
      </p:grpSpPr>
      <p:sp>
        <p:nvSpPr>
          <p:cNvPr id="71" name="Google Shape;71;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72" name="Google Shape;7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 name="Shape 77"/>
        <p:cNvGrpSpPr/>
        <p:nvPr/>
      </p:nvGrpSpPr>
      <p:grpSpPr>
        <a:xfrm>
          <a:off x="0" y="0"/>
          <a:ext cx="0" cy="0"/>
          <a:chOff x="0" y="0"/>
          <a:chExt cx="0" cy="0"/>
        </a:xfrm>
      </p:grpSpPr>
      <p:sp>
        <p:nvSpPr>
          <p:cNvPr id="78" name="Google Shape;78;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79" name="Google Shape;79;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 name="Shape 85"/>
        <p:cNvGrpSpPr/>
        <p:nvPr/>
      </p:nvGrpSpPr>
      <p:grpSpPr>
        <a:xfrm>
          <a:off x="0" y="0"/>
          <a:ext cx="0" cy="0"/>
          <a:chOff x="0" y="0"/>
          <a:chExt cx="0" cy="0"/>
        </a:xfrm>
      </p:grpSpPr>
      <p:sp>
        <p:nvSpPr>
          <p:cNvPr id="86" name="Google Shape;86;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87" name="Google Shape;87;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95" name="Google Shape;95;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04" name="Google Shape;104;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p6: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2" name="Google Shape;112;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19" name="Google Shape;119;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27" name="Google Shape;127;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35" name="Google Shape;135;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43" name="Google Shape;143;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0" name="Shape 10"/>
        <p:cNvGrpSpPr/>
        <p:nvPr/>
      </p:nvGrpSpPr>
      <p:grpSpPr>
        <a:xfrm>
          <a:off x="0" y="0"/>
          <a:ext cx="0" cy="0"/>
          <a:chOff x="0" y="0"/>
          <a:chExt cx="0" cy="0"/>
        </a:xfrm>
      </p:grpSpPr>
      <p:sp>
        <p:nvSpPr>
          <p:cNvPr id="11" name="Google Shape;11;p12"/>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12" name="Google Shape;12;p12"/>
          <p:cNvSpPr txBox="1"/>
          <p:nvPr>
            <p:ph idx="1" type="body"/>
          </p:nvPr>
        </p:nvSpPr>
        <p:spPr>
          <a:xfrm>
            <a:off x="609600" y="1600201"/>
            <a:ext cx="10972800" cy="3917032"/>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13" name="Google Shape;13;p12"/>
          <p:cNvSpPr txBox="1"/>
          <p:nvPr>
            <p:ph idx="10" type="dt"/>
          </p:nvPr>
        </p:nvSpPr>
        <p:spPr>
          <a:xfrm>
            <a:off x="334433" y="6524626"/>
            <a:ext cx="129540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4" name="Google Shape;14;p12"/>
          <p:cNvSpPr txBox="1"/>
          <p:nvPr>
            <p:ph idx="11" type="ftr"/>
          </p:nvPr>
        </p:nvSpPr>
        <p:spPr>
          <a:xfrm>
            <a:off x="4176184" y="6461126"/>
            <a:ext cx="3860800" cy="365125"/>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9pPr>
          </a:lstStyle>
          <a:p/>
        </p:txBody>
      </p:sp>
      <p:sp>
        <p:nvSpPr>
          <p:cNvPr id="15" name="Google Shape;15;p12"/>
          <p:cNvSpPr txBox="1"/>
          <p:nvPr>
            <p:ph idx="12" type="sldNum"/>
          </p:nvPr>
        </p:nvSpPr>
        <p:spPr>
          <a:xfrm>
            <a:off x="10608733" y="6381751"/>
            <a:ext cx="973667"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blipFill>
          <a:blip r:embed="rId2">
            <a:alphaModFix/>
          </a:blip>
          <a:stretch>
            <a:fillRect/>
          </a:stretch>
        </a:blipFill>
      </p:bgPr>
    </p:bg>
    <p:spTree>
      <p:nvGrpSpPr>
        <p:cNvPr id="16" name="Shape 16"/>
        <p:cNvGrpSpPr/>
        <p:nvPr/>
      </p:nvGrpSpPr>
      <p:grpSpPr>
        <a:xfrm>
          <a:off x="0" y="0"/>
          <a:ext cx="0" cy="0"/>
          <a:chOff x="0" y="0"/>
          <a:chExt cx="0" cy="0"/>
        </a:xfrm>
      </p:grpSpPr>
      <p:sp>
        <p:nvSpPr>
          <p:cNvPr id="17" name="Google Shape;17;p13"/>
          <p:cNvSpPr txBox="1"/>
          <p:nvPr>
            <p:ph type="ctrTitle"/>
          </p:nvPr>
        </p:nvSpPr>
        <p:spPr>
          <a:xfrm>
            <a:off x="911424" y="1988841"/>
            <a:ext cx="10363200" cy="14700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18" name="Google Shape;18;p13"/>
          <p:cNvSpPr txBox="1"/>
          <p:nvPr>
            <p:ph idx="1" type="subTitle"/>
          </p:nvPr>
        </p:nvSpPr>
        <p:spPr>
          <a:xfrm>
            <a:off x="1825824" y="3744615"/>
            <a:ext cx="8534400" cy="1752600"/>
          </a:xfrm>
          <a:prstGeom prst="rect">
            <a:avLst/>
          </a:prstGeom>
          <a:noFill/>
          <a:ln>
            <a:noFill/>
          </a:ln>
        </p:spPr>
        <p:txBody>
          <a:bodyPr anchorCtr="0" anchor="t" bIns="45700" lIns="91425" spcFirstLastPara="1" rIns="91425" wrap="square" tIns="45700">
            <a:no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p:txBody>
      </p:sp>
      <p:sp>
        <p:nvSpPr>
          <p:cNvPr id="19" name="Google Shape;19;p13"/>
          <p:cNvSpPr txBox="1"/>
          <p:nvPr>
            <p:ph idx="10" type="dt"/>
          </p:nvPr>
        </p:nvSpPr>
        <p:spPr>
          <a:xfrm>
            <a:off x="527051" y="6524626"/>
            <a:ext cx="129540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0" name="Google Shape;20;p13"/>
          <p:cNvSpPr txBox="1"/>
          <p:nvPr>
            <p:ph idx="11" type="ftr"/>
          </p:nvPr>
        </p:nvSpPr>
        <p:spPr>
          <a:xfrm>
            <a:off x="5520267" y="6381751"/>
            <a:ext cx="3860800" cy="365125"/>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9pPr>
          </a:lstStyle>
          <a:p/>
        </p:txBody>
      </p:sp>
      <p:sp>
        <p:nvSpPr>
          <p:cNvPr id="21" name="Google Shape;21;p13"/>
          <p:cNvSpPr txBox="1"/>
          <p:nvPr>
            <p:ph idx="12" type="sldNum"/>
          </p:nvPr>
        </p:nvSpPr>
        <p:spPr>
          <a:xfrm>
            <a:off x="10608733" y="6381751"/>
            <a:ext cx="973667"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2" name="Shape 22"/>
        <p:cNvGrpSpPr/>
        <p:nvPr/>
      </p:nvGrpSpPr>
      <p:grpSpPr>
        <a:xfrm>
          <a:off x="0" y="0"/>
          <a:ext cx="0" cy="0"/>
          <a:chOff x="0" y="0"/>
          <a:chExt cx="0" cy="0"/>
        </a:xfrm>
      </p:grpSpPr>
      <p:sp>
        <p:nvSpPr>
          <p:cNvPr id="23" name="Google Shape;23;p14"/>
          <p:cNvSpPr txBox="1"/>
          <p:nvPr>
            <p:ph type="title"/>
          </p:nvPr>
        </p:nvSpPr>
        <p:spPr>
          <a:xfrm>
            <a:off x="911424" y="3993084"/>
            <a:ext cx="10363200" cy="1362075"/>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b="1" sz="4000" cap="none"/>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24" name="Google Shape;24;p14"/>
          <p:cNvSpPr txBox="1"/>
          <p:nvPr>
            <p:ph idx="1" type="body"/>
          </p:nvPr>
        </p:nvSpPr>
        <p:spPr>
          <a:xfrm>
            <a:off x="911424" y="2492897"/>
            <a:ext cx="10363200" cy="1500187"/>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400"/>
              </a:spcBef>
              <a:spcAft>
                <a:spcPts val="0"/>
              </a:spcAft>
              <a:buClr>
                <a:srgbClr val="888888"/>
              </a:buClr>
              <a:buSzPts val="2000"/>
              <a:buNone/>
              <a:defRPr sz="2000">
                <a:solidFill>
                  <a:srgbClr val="888888"/>
                </a:solidFill>
              </a:defRPr>
            </a:lvl1pPr>
            <a:lvl2pPr indent="-228600" lvl="1" marL="914400" algn="l">
              <a:lnSpc>
                <a:spcPct val="100000"/>
              </a:lnSpc>
              <a:spcBef>
                <a:spcPts val="360"/>
              </a:spcBef>
              <a:spcAft>
                <a:spcPts val="0"/>
              </a:spcAft>
              <a:buClr>
                <a:srgbClr val="888888"/>
              </a:buClr>
              <a:buSzPts val="1800"/>
              <a:buNone/>
              <a:defRPr sz="1800">
                <a:solidFill>
                  <a:srgbClr val="888888"/>
                </a:solidFill>
              </a:defRPr>
            </a:lvl2pPr>
            <a:lvl3pPr indent="-228600" lvl="2" marL="1371600" algn="l">
              <a:lnSpc>
                <a:spcPct val="100000"/>
              </a:lnSpc>
              <a:spcBef>
                <a:spcPts val="320"/>
              </a:spcBef>
              <a:spcAft>
                <a:spcPts val="0"/>
              </a:spcAft>
              <a:buClr>
                <a:srgbClr val="888888"/>
              </a:buClr>
              <a:buSzPts val="1600"/>
              <a:buNone/>
              <a:defRPr sz="1600">
                <a:solidFill>
                  <a:srgbClr val="888888"/>
                </a:solidFill>
              </a:defRPr>
            </a:lvl3pPr>
            <a:lvl4pPr indent="-228600" lvl="3" marL="1828800" algn="l">
              <a:lnSpc>
                <a:spcPct val="100000"/>
              </a:lnSpc>
              <a:spcBef>
                <a:spcPts val="280"/>
              </a:spcBef>
              <a:spcAft>
                <a:spcPts val="0"/>
              </a:spcAft>
              <a:buClr>
                <a:srgbClr val="888888"/>
              </a:buClr>
              <a:buSzPts val="1400"/>
              <a:buNone/>
              <a:defRPr sz="1400">
                <a:solidFill>
                  <a:srgbClr val="888888"/>
                </a:solidFill>
              </a:defRPr>
            </a:lvl4pPr>
            <a:lvl5pPr indent="-228600" lvl="4" marL="2286000" algn="l">
              <a:lnSpc>
                <a:spcPct val="100000"/>
              </a:lnSpc>
              <a:spcBef>
                <a:spcPts val="280"/>
              </a:spcBef>
              <a:spcAft>
                <a:spcPts val="0"/>
              </a:spcAft>
              <a:buClr>
                <a:srgbClr val="888888"/>
              </a:buClr>
              <a:buSzPts val="1400"/>
              <a:buNone/>
              <a:defRPr sz="1400">
                <a:solidFill>
                  <a:srgbClr val="888888"/>
                </a:solidFill>
              </a:defRPr>
            </a:lvl5pPr>
            <a:lvl6pPr indent="-228600" lvl="5" marL="2743200" algn="l">
              <a:lnSpc>
                <a:spcPct val="100000"/>
              </a:lnSpc>
              <a:spcBef>
                <a:spcPts val="280"/>
              </a:spcBef>
              <a:spcAft>
                <a:spcPts val="0"/>
              </a:spcAft>
              <a:buClr>
                <a:srgbClr val="888888"/>
              </a:buClr>
              <a:buSzPts val="1400"/>
              <a:buNone/>
              <a:defRPr sz="1400">
                <a:solidFill>
                  <a:srgbClr val="888888"/>
                </a:solidFill>
              </a:defRPr>
            </a:lvl6pPr>
            <a:lvl7pPr indent="-228600" lvl="6" marL="3200400" algn="l">
              <a:lnSpc>
                <a:spcPct val="100000"/>
              </a:lnSpc>
              <a:spcBef>
                <a:spcPts val="280"/>
              </a:spcBef>
              <a:spcAft>
                <a:spcPts val="0"/>
              </a:spcAft>
              <a:buClr>
                <a:srgbClr val="888888"/>
              </a:buClr>
              <a:buSzPts val="1400"/>
              <a:buNone/>
              <a:defRPr sz="1400">
                <a:solidFill>
                  <a:srgbClr val="888888"/>
                </a:solidFill>
              </a:defRPr>
            </a:lvl7pPr>
            <a:lvl8pPr indent="-228600" lvl="7" marL="3657600" algn="l">
              <a:lnSpc>
                <a:spcPct val="100000"/>
              </a:lnSpc>
              <a:spcBef>
                <a:spcPts val="280"/>
              </a:spcBef>
              <a:spcAft>
                <a:spcPts val="0"/>
              </a:spcAft>
              <a:buClr>
                <a:srgbClr val="888888"/>
              </a:buClr>
              <a:buSzPts val="1400"/>
              <a:buNone/>
              <a:defRPr sz="1400">
                <a:solidFill>
                  <a:srgbClr val="888888"/>
                </a:solidFill>
              </a:defRPr>
            </a:lvl8pPr>
            <a:lvl9pPr indent="-228600" lvl="8" marL="4114800" algn="l">
              <a:lnSpc>
                <a:spcPct val="100000"/>
              </a:lnSpc>
              <a:spcBef>
                <a:spcPts val="280"/>
              </a:spcBef>
              <a:spcAft>
                <a:spcPts val="0"/>
              </a:spcAft>
              <a:buClr>
                <a:srgbClr val="888888"/>
              </a:buClr>
              <a:buSzPts val="1400"/>
              <a:buNone/>
              <a:defRPr sz="1400">
                <a:solidFill>
                  <a:srgbClr val="888888"/>
                </a:solidFill>
              </a:defRPr>
            </a:lvl9pPr>
          </a:lstStyle>
          <a:p/>
        </p:txBody>
      </p:sp>
      <p:sp>
        <p:nvSpPr>
          <p:cNvPr id="25" name="Google Shape;25;p14"/>
          <p:cNvSpPr txBox="1"/>
          <p:nvPr>
            <p:ph idx="10" type="dt"/>
          </p:nvPr>
        </p:nvSpPr>
        <p:spPr>
          <a:xfrm>
            <a:off x="334433" y="6524626"/>
            <a:ext cx="129540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6" name="Google Shape;26;p14"/>
          <p:cNvSpPr txBox="1"/>
          <p:nvPr>
            <p:ph idx="12" type="sldNum"/>
          </p:nvPr>
        </p:nvSpPr>
        <p:spPr>
          <a:xfrm>
            <a:off x="10608733" y="6381751"/>
            <a:ext cx="973667"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7" name="Shape 27"/>
        <p:cNvGrpSpPr/>
        <p:nvPr/>
      </p:nvGrpSpPr>
      <p:grpSpPr>
        <a:xfrm>
          <a:off x="0" y="0"/>
          <a:ext cx="0" cy="0"/>
          <a:chOff x="0" y="0"/>
          <a:chExt cx="0" cy="0"/>
        </a:xfrm>
      </p:grpSpPr>
      <p:sp>
        <p:nvSpPr>
          <p:cNvPr id="28" name="Google Shape;28;p15"/>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29" name="Google Shape;29;p15"/>
          <p:cNvSpPr txBox="1"/>
          <p:nvPr>
            <p:ph idx="1" type="body"/>
          </p:nvPr>
        </p:nvSpPr>
        <p:spPr>
          <a:xfrm>
            <a:off x="609600" y="1600201"/>
            <a:ext cx="5384800" cy="3989040"/>
          </a:xfrm>
          <a:prstGeom prst="rect">
            <a:avLst/>
          </a:prstGeom>
          <a:noFill/>
          <a:ln>
            <a:noFill/>
          </a:ln>
        </p:spPr>
        <p:txBody>
          <a:bodyPr anchorCtr="0" anchor="t" bIns="45700" lIns="91425" spcFirstLastPara="1" rIns="91425" wrap="square" tIns="45700">
            <a:noAutofit/>
          </a:bodyPr>
          <a:lstStyle>
            <a:lvl1pPr indent="-406400" lvl="0" marL="457200" algn="l">
              <a:lnSpc>
                <a:spcPct val="100000"/>
              </a:lnSpc>
              <a:spcBef>
                <a:spcPts val="560"/>
              </a:spcBef>
              <a:spcAft>
                <a:spcPts val="0"/>
              </a:spcAft>
              <a:buClr>
                <a:schemeClr val="dk1"/>
              </a:buClr>
              <a:buSzPts val="2800"/>
              <a:buChar char="•"/>
              <a:defRPr sz="2800"/>
            </a:lvl1pPr>
            <a:lvl2pPr indent="-381000" lvl="1" marL="914400" algn="l">
              <a:lnSpc>
                <a:spcPct val="100000"/>
              </a:lnSpc>
              <a:spcBef>
                <a:spcPts val="480"/>
              </a:spcBef>
              <a:spcAft>
                <a:spcPts val="0"/>
              </a:spcAft>
              <a:buClr>
                <a:schemeClr val="dk1"/>
              </a:buClr>
              <a:buSzPts val="2400"/>
              <a:buChar char="–"/>
              <a:defRPr sz="2400"/>
            </a:lvl2pPr>
            <a:lvl3pPr indent="-355600" lvl="2" marL="1371600" algn="l">
              <a:lnSpc>
                <a:spcPct val="100000"/>
              </a:lnSpc>
              <a:spcBef>
                <a:spcPts val="400"/>
              </a:spcBef>
              <a:spcAft>
                <a:spcPts val="0"/>
              </a:spcAft>
              <a:buClr>
                <a:schemeClr val="dk1"/>
              </a:buClr>
              <a:buSzPts val="2000"/>
              <a:buChar char="•"/>
              <a:defRPr sz="2000"/>
            </a:lvl3pPr>
            <a:lvl4pPr indent="-342900" lvl="3" marL="1828800" algn="l">
              <a:lnSpc>
                <a:spcPct val="100000"/>
              </a:lnSpc>
              <a:spcBef>
                <a:spcPts val="360"/>
              </a:spcBef>
              <a:spcAft>
                <a:spcPts val="0"/>
              </a:spcAft>
              <a:buClr>
                <a:schemeClr val="dk1"/>
              </a:buClr>
              <a:buSzPts val="1800"/>
              <a:buChar char="–"/>
              <a:defRPr sz="1800"/>
            </a:lvl4pPr>
            <a:lvl5pPr indent="-342900" lvl="4" marL="2286000" algn="l">
              <a:lnSpc>
                <a:spcPct val="100000"/>
              </a:lnSpc>
              <a:spcBef>
                <a:spcPts val="360"/>
              </a:spcBef>
              <a:spcAft>
                <a:spcPts val="0"/>
              </a:spcAft>
              <a:buClr>
                <a:schemeClr val="dk1"/>
              </a:buClr>
              <a:buSzPts val="1800"/>
              <a:buChar char="»"/>
              <a:defRPr sz="1800"/>
            </a:lvl5pPr>
            <a:lvl6pPr indent="-342900" lvl="5" marL="2743200" algn="l">
              <a:lnSpc>
                <a:spcPct val="100000"/>
              </a:lnSpc>
              <a:spcBef>
                <a:spcPts val="360"/>
              </a:spcBef>
              <a:spcAft>
                <a:spcPts val="0"/>
              </a:spcAft>
              <a:buClr>
                <a:schemeClr val="dk1"/>
              </a:buClr>
              <a:buSzPts val="1800"/>
              <a:buChar char="•"/>
              <a:defRPr sz="1800"/>
            </a:lvl6pPr>
            <a:lvl7pPr indent="-342900" lvl="6" marL="3200400" algn="l">
              <a:lnSpc>
                <a:spcPct val="100000"/>
              </a:lnSpc>
              <a:spcBef>
                <a:spcPts val="360"/>
              </a:spcBef>
              <a:spcAft>
                <a:spcPts val="0"/>
              </a:spcAft>
              <a:buClr>
                <a:schemeClr val="dk1"/>
              </a:buClr>
              <a:buSzPts val="1800"/>
              <a:buChar char="•"/>
              <a:defRPr sz="1800"/>
            </a:lvl7pPr>
            <a:lvl8pPr indent="-342900" lvl="7" marL="3657600" algn="l">
              <a:lnSpc>
                <a:spcPct val="100000"/>
              </a:lnSpc>
              <a:spcBef>
                <a:spcPts val="360"/>
              </a:spcBef>
              <a:spcAft>
                <a:spcPts val="0"/>
              </a:spcAft>
              <a:buClr>
                <a:schemeClr val="dk1"/>
              </a:buClr>
              <a:buSzPts val="1800"/>
              <a:buChar char="•"/>
              <a:defRPr sz="1800"/>
            </a:lvl8pPr>
            <a:lvl9pPr indent="-342900" lvl="8" marL="4114800" algn="l">
              <a:lnSpc>
                <a:spcPct val="100000"/>
              </a:lnSpc>
              <a:spcBef>
                <a:spcPts val="360"/>
              </a:spcBef>
              <a:spcAft>
                <a:spcPts val="0"/>
              </a:spcAft>
              <a:buClr>
                <a:schemeClr val="dk1"/>
              </a:buClr>
              <a:buSzPts val="1800"/>
              <a:buChar char="•"/>
              <a:defRPr sz="1800"/>
            </a:lvl9pPr>
          </a:lstStyle>
          <a:p/>
        </p:txBody>
      </p:sp>
      <p:sp>
        <p:nvSpPr>
          <p:cNvPr id="30" name="Google Shape;30;p15"/>
          <p:cNvSpPr txBox="1"/>
          <p:nvPr>
            <p:ph idx="2" type="body"/>
          </p:nvPr>
        </p:nvSpPr>
        <p:spPr>
          <a:xfrm>
            <a:off x="6197600" y="1600201"/>
            <a:ext cx="5384800" cy="3989040"/>
          </a:xfrm>
          <a:prstGeom prst="rect">
            <a:avLst/>
          </a:prstGeom>
          <a:noFill/>
          <a:ln>
            <a:noFill/>
          </a:ln>
        </p:spPr>
        <p:txBody>
          <a:bodyPr anchorCtr="0" anchor="t" bIns="45700" lIns="91425" spcFirstLastPara="1" rIns="91425" wrap="square" tIns="45700">
            <a:noAutofit/>
          </a:bodyPr>
          <a:lstStyle>
            <a:lvl1pPr indent="-406400" lvl="0" marL="457200" algn="l">
              <a:lnSpc>
                <a:spcPct val="100000"/>
              </a:lnSpc>
              <a:spcBef>
                <a:spcPts val="560"/>
              </a:spcBef>
              <a:spcAft>
                <a:spcPts val="0"/>
              </a:spcAft>
              <a:buClr>
                <a:schemeClr val="dk1"/>
              </a:buClr>
              <a:buSzPts val="2800"/>
              <a:buChar char="•"/>
              <a:defRPr sz="2800"/>
            </a:lvl1pPr>
            <a:lvl2pPr indent="-381000" lvl="1" marL="914400" algn="l">
              <a:lnSpc>
                <a:spcPct val="100000"/>
              </a:lnSpc>
              <a:spcBef>
                <a:spcPts val="480"/>
              </a:spcBef>
              <a:spcAft>
                <a:spcPts val="0"/>
              </a:spcAft>
              <a:buClr>
                <a:schemeClr val="dk1"/>
              </a:buClr>
              <a:buSzPts val="2400"/>
              <a:buChar char="–"/>
              <a:defRPr sz="2400"/>
            </a:lvl2pPr>
            <a:lvl3pPr indent="-355600" lvl="2" marL="1371600" algn="l">
              <a:lnSpc>
                <a:spcPct val="100000"/>
              </a:lnSpc>
              <a:spcBef>
                <a:spcPts val="400"/>
              </a:spcBef>
              <a:spcAft>
                <a:spcPts val="0"/>
              </a:spcAft>
              <a:buClr>
                <a:schemeClr val="dk1"/>
              </a:buClr>
              <a:buSzPts val="2000"/>
              <a:buChar char="•"/>
              <a:defRPr sz="2000"/>
            </a:lvl3pPr>
            <a:lvl4pPr indent="-342900" lvl="3" marL="1828800" algn="l">
              <a:lnSpc>
                <a:spcPct val="100000"/>
              </a:lnSpc>
              <a:spcBef>
                <a:spcPts val="360"/>
              </a:spcBef>
              <a:spcAft>
                <a:spcPts val="0"/>
              </a:spcAft>
              <a:buClr>
                <a:schemeClr val="dk1"/>
              </a:buClr>
              <a:buSzPts val="1800"/>
              <a:buChar char="–"/>
              <a:defRPr sz="1800"/>
            </a:lvl4pPr>
            <a:lvl5pPr indent="-342900" lvl="4" marL="2286000" algn="l">
              <a:lnSpc>
                <a:spcPct val="100000"/>
              </a:lnSpc>
              <a:spcBef>
                <a:spcPts val="360"/>
              </a:spcBef>
              <a:spcAft>
                <a:spcPts val="0"/>
              </a:spcAft>
              <a:buClr>
                <a:schemeClr val="dk1"/>
              </a:buClr>
              <a:buSzPts val="1800"/>
              <a:buChar char="»"/>
              <a:defRPr sz="1800"/>
            </a:lvl5pPr>
            <a:lvl6pPr indent="-342900" lvl="5" marL="2743200" algn="l">
              <a:lnSpc>
                <a:spcPct val="100000"/>
              </a:lnSpc>
              <a:spcBef>
                <a:spcPts val="360"/>
              </a:spcBef>
              <a:spcAft>
                <a:spcPts val="0"/>
              </a:spcAft>
              <a:buClr>
                <a:schemeClr val="dk1"/>
              </a:buClr>
              <a:buSzPts val="1800"/>
              <a:buChar char="•"/>
              <a:defRPr sz="1800"/>
            </a:lvl6pPr>
            <a:lvl7pPr indent="-342900" lvl="6" marL="3200400" algn="l">
              <a:lnSpc>
                <a:spcPct val="100000"/>
              </a:lnSpc>
              <a:spcBef>
                <a:spcPts val="360"/>
              </a:spcBef>
              <a:spcAft>
                <a:spcPts val="0"/>
              </a:spcAft>
              <a:buClr>
                <a:schemeClr val="dk1"/>
              </a:buClr>
              <a:buSzPts val="1800"/>
              <a:buChar char="•"/>
              <a:defRPr sz="1800"/>
            </a:lvl7pPr>
            <a:lvl8pPr indent="-342900" lvl="7" marL="3657600" algn="l">
              <a:lnSpc>
                <a:spcPct val="100000"/>
              </a:lnSpc>
              <a:spcBef>
                <a:spcPts val="360"/>
              </a:spcBef>
              <a:spcAft>
                <a:spcPts val="0"/>
              </a:spcAft>
              <a:buClr>
                <a:schemeClr val="dk1"/>
              </a:buClr>
              <a:buSzPts val="1800"/>
              <a:buChar char="•"/>
              <a:defRPr sz="1800"/>
            </a:lvl8pPr>
            <a:lvl9pPr indent="-342900" lvl="8" marL="4114800" algn="l">
              <a:lnSpc>
                <a:spcPct val="100000"/>
              </a:lnSpc>
              <a:spcBef>
                <a:spcPts val="360"/>
              </a:spcBef>
              <a:spcAft>
                <a:spcPts val="0"/>
              </a:spcAft>
              <a:buClr>
                <a:schemeClr val="dk1"/>
              </a:buClr>
              <a:buSzPts val="1800"/>
              <a:buChar char="•"/>
              <a:defRPr sz="1800"/>
            </a:lvl9pPr>
          </a:lstStyle>
          <a:p/>
        </p:txBody>
      </p:sp>
      <p:sp>
        <p:nvSpPr>
          <p:cNvPr id="31" name="Google Shape;31;p15"/>
          <p:cNvSpPr txBox="1"/>
          <p:nvPr>
            <p:ph idx="10" type="dt"/>
          </p:nvPr>
        </p:nvSpPr>
        <p:spPr>
          <a:xfrm>
            <a:off x="334433" y="6524626"/>
            <a:ext cx="129540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2" name="Google Shape;32;p15"/>
          <p:cNvSpPr txBox="1"/>
          <p:nvPr>
            <p:ph idx="12" type="sldNum"/>
          </p:nvPr>
        </p:nvSpPr>
        <p:spPr>
          <a:xfrm>
            <a:off x="10608733" y="6381751"/>
            <a:ext cx="973667"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3" name="Shape 33"/>
        <p:cNvGrpSpPr/>
        <p:nvPr/>
      </p:nvGrpSpPr>
      <p:grpSpPr>
        <a:xfrm>
          <a:off x="0" y="0"/>
          <a:ext cx="0" cy="0"/>
          <a:chOff x="0" y="0"/>
          <a:chExt cx="0" cy="0"/>
        </a:xfrm>
      </p:grpSpPr>
      <p:sp>
        <p:nvSpPr>
          <p:cNvPr id="34" name="Google Shape;34;p16"/>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35" name="Google Shape;35;p16"/>
          <p:cNvSpPr txBox="1"/>
          <p:nvPr>
            <p:ph idx="1" type="body"/>
          </p:nvPr>
        </p:nvSpPr>
        <p:spPr>
          <a:xfrm>
            <a:off x="609600" y="1535113"/>
            <a:ext cx="5386917" cy="6397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480"/>
              </a:spcBef>
              <a:spcAft>
                <a:spcPts val="0"/>
              </a:spcAft>
              <a:buClr>
                <a:schemeClr val="dk1"/>
              </a:buClr>
              <a:buSzPts val="2400"/>
              <a:buNone/>
              <a:defRPr b="1" sz="2400"/>
            </a:lvl1pPr>
            <a:lvl2pPr indent="-228600" lvl="1" marL="914400" algn="l">
              <a:lnSpc>
                <a:spcPct val="100000"/>
              </a:lnSpc>
              <a:spcBef>
                <a:spcPts val="400"/>
              </a:spcBef>
              <a:spcAft>
                <a:spcPts val="0"/>
              </a:spcAft>
              <a:buClr>
                <a:schemeClr val="dk1"/>
              </a:buClr>
              <a:buSzPts val="2000"/>
              <a:buNone/>
              <a:defRPr b="1" sz="2000"/>
            </a:lvl2pPr>
            <a:lvl3pPr indent="-228600" lvl="2" marL="1371600" algn="l">
              <a:lnSpc>
                <a:spcPct val="100000"/>
              </a:lnSpc>
              <a:spcBef>
                <a:spcPts val="360"/>
              </a:spcBef>
              <a:spcAft>
                <a:spcPts val="0"/>
              </a:spcAft>
              <a:buClr>
                <a:schemeClr val="dk1"/>
              </a:buClr>
              <a:buSzPts val="1800"/>
              <a:buNone/>
              <a:defRPr b="1" sz="1800"/>
            </a:lvl3pPr>
            <a:lvl4pPr indent="-228600" lvl="3" marL="1828800" algn="l">
              <a:lnSpc>
                <a:spcPct val="100000"/>
              </a:lnSpc>
              <a:spcBef>
                <a:spcPts val="320"/>
              </a:spcBef>
              <a:spcAft>
                <a:spcPts val="0"/>
              </a:spcAft>
              <a:buClr>
                <a:schemeClr val="dk1"/>
              </a:buClr>
              <a:buSzPts val="1600"/>
              <a:buNone/>
              <a:defRPr b="1" sz="1600"/>
            </a:lvl4pPr>
            <a:lvl5pPr indent="-228600" lvl="4" marL="2286000" algn="l">
              <a:lnSpc>
                <a:spcPct val="100000"/>
              </a:lnSpc>
              <a:spcBef>
                <a:spcPts val="320"/>
              </a:spcBef>
              <a:spcAft>
                <a:spcPts val="0"/>
              </a:spcAft>
              <a:buClr>
                <a:schemeClr val="dk1"/>
              </a:buClr>
              <a:buSzPts val="1600"/>
              <a:buNone/>
              <a:defRPr b="1" sz="1600"/>
            </a:lvl5pPr>
            <a:lvl6pPr indent="-228600" lvl="5" marL="2743200" algn="l">
              <a:lnSpc>
                <a:spcPct val="100000"/>
              </a:lnSpc>
              <a:spcBef>
                <a:spcPts val="320"/>
              </a:spcBef>
              <a:spcAft>
                <a:spcPts val="0"/>
              </a:spcAft>
              <a:buClr>
                <a:schemeClr val="dk1"/>
              </a:buClr>
              <a:buSzPts val="1600"/>
              <a:buNone/>
              <a:defRPr b="1" sz="1600"/>
            </a:lvl6pPr>
            <a:lvl7pPr indent="-228600" lvl="6" marL="3200400" algn="l">
              <a:lnSpc>
                <a:spcPct val="100000"/>
              </a:lnSpc>
              <a:spcBef>
                <a:spcPts val="320"/>
              </a:spcBef>
              <a:spcAft>
                <a:spcPts val="0"/>
              </a:spcAft>
              <a:buClr>
                <a:schemeClr val="dk1"/>
              </a:buClr>
              <a:buSzPts val="1600"/>
              <a:buNone/>
              <a:defRPr b="1" sz="1600"/>
            </a:lvl7pPr>
            <a:lvl8pPr indent="-228600" lvl="7" marL="3657600" algn="l">
              <a:lnSpc>
                <a:spcPct val="100000"/>
              </a:lnSpc>
              <a:spcBef>
                <a:spcPts val="320"/>
              </a:spcBef>
              <a:spcAft>
                <a:spcPts val="0"/>
              </a:spcAft>
              <a:buClr>
                <a:schemeClr val="dk1"/>
              </a:buClr>
              <a:buSzPts val="1600"/>
              <a:buNone/>
              <a:defRPr b="1" sz="1600"/>
            </a:lvl8pPr>
            <a:lvl9pPr indent="-228600" lvl="8" marL="4114800" algn="l">
              <a:lnSpc>
                <a:spcPct val="100000"/>
              </a:lnSpc>
              <a:spcBef>
                <a:spcPts val="320"/>
              </a:spcBef>
              <a:spcAft>
                <a:spcPts val="0"/>
              </a:spcAft>
              <a:buClr>
                <a:schemeClr val="dk1"/>
              </a:buClr>
              <a:buSzPts val="1600"/>
              <a:buNone/>
              <a:defRPr b="1" sz="1600"/>
            </a:lvl9pPr>
          </a:lstStyle>
          <a:p/>
        </p:txBody>
      </p:sp>
      <p:sp>
        <p:nvSpPr>
          <p:cNvPr id="36" name="Google Shape;36;p16"/>
          <p:cNvSpPr txBox="1"/>
          <p:nvPr>
            <p:ph idx="2" type="body"/>
          </p:nvPr>
        </p:nvSpPr>
        <p:spPr>
          <a:xfrm>
            <a:off x="609600" y="2174876"/>
            <a:ext cx="5386917" cy="3414365"/>
          </a:xfrm>
          <a:prstGeom prst="rect">
            <a:avLst/>
          </a:prstGeom>
          <a:noFill/>
          <a:ln>
            <a:noFill/>
          </a:ln>
        </p:spPr>
        <p:txBody>
          <a:bodyPr anchorCtr="0" anchor="t" bIns="45700" lIns="91425" spcFirstLastPara="1" rIns="91425" wrap="square" tIns="45700">
            <a:noAutofit/>
          </a:bodyPr>
          <a:lstStyle>
            <a:lvl1pPr indent="-381000" lvl="0" marL="457200" algn="l">
              <a:lnSpc>
                <a:spcPct val="100000"/>
              </a:lnSpc>
              <a:spcBef>
                <a:spcPts val="480"/>
              </a:spcBef>
              <a:spcAft>
                <a:spcPts val="0"/>
              </a:spcAft>
              <a:buClr>
                <a:schemeClr val="dk1"/>
              </a:buClr>
              <a:buSzPts val="2400"/>
              <a:buChar char="•"/>
              <a:defRPr sz="2400"/>
            </a:lvl1pPr>
            <a:lvl2pPr indent="-355600" lvl="1" marL="914400" algn="l">
              <a:lnSpc>
                <a:spcPct val="100000"/>
              </a:lnSpc>
              <a:spcBef>
                <a:spcPts val="400"/>
              </a:spcBef>
              <a:spcAft>
                <a:spcPts val="0"/>
              </a:spcAft>
              <a:buClr>
                <a:schemeClr val="dk1"/>
              </a:buClr>
              <a:buSzPts val="2000"/>
              <a:buChar char="–"/>
              <a:defRPr sz="2000"/>
            </a:lvl2pPr>
            <a:lvl3pPr indent="-342900" lvl="2" marL="1371600" algn="l">
              <a:lnSpc>
                <a:spcPct val="100000"/>
              </a:lnSpc>
              <a:spcBef>
                <a:spcPts val="360"/>
              </a:spcBef>
              <a:spcAft>
                <a:spcPts val="0"/>
              </a:spcAft>
              <a:buClr>
                <a:schemeClr val="dk1"/>
              </a:buClr>
              <a:buSzPts val="1800"/>
              <a:buChar char="•"/>
              <a:defRPr sz="1800"/>
            </a:lvl3pPr>
            <a:lvl4pPr indent="-330200" lvl="3" marL="1828800" algn="l">
              <a:lnSpc>
                <a:spcPct val="100000"/>
              </a:lnSpc>
              <a:spcBef>
                <a:spcPts val="320"/>
              </a:spcBef>
              <a:spcAft>
                <a:spcPts val="0"/>
              </a:spcAft>
              <a:buClr>
                <a:schemeClr val="dk1"/>
              </a:buClr>
              <a:buSzPts val="1600"/>
              <a:buChar char="–"/>
              <a:defRPr sz="1600"/>
            </a:lvl4pPr>
            <a:lvl5pPr indent="-330200" lvl="4" marL="2286000" algn="l">
              <a:lnSpc>
                <a:spcPct val="100000"/>
              </a:lnSpc>
              <a:spcBef>
                <a:spcPts val="320"/>
              </a:spcBef>
              <a:spcAft>
                <a:spcPts val="0"/>
              </a:spcAft>
              <a:buClr>
                <a:schemeClr val="dk1"/>
              </a:buClr>
              <a:buSzPts val="1600"/>
              <a:buChar char="»"/>
              <a:defRPr sz="1600"/>
            </a:lvl5pPr>
            <a:lvl6pPr indent="-330200" lvl="5" marL="2743200" algn="l">
              <a:lnSpc>
                <a:spcPct val="100000"/>
              </a:lnSpc>
              <a:spcBef>
                <a:spcPts val="320"/>
              </a:spcBef>
              <a:spcAft>
                <a:spcPts val="0"/>
              </a:spcAft>
              <a:buClr>
                <a:schemeClr val="dk1"/>
              </a:buClr>
              <a:buSzPts val="1600"/>
              <a:buChar char="•"/>
              <a:defRPr sz="1600"/>
            </a:lvl6pPr>
            <a:lvl7pPr indent="-330200" lvl="6" marL="3200400" algn="l">
              <a:lnSpc>
                <a:spcPct val="100000"/>
              </a:lnSpc>
              <a:spcBef>
                <a:spcPts val="320"/>
              </a:spcBef>
              <a:spcAft>
                <a:spcPts val="0"/>
              </a:spcAft>
              <a:buClr>
                <a:schemeClr val="dk1"/>
              </a:buClr>
              <a:buSzPts val="1600"/>
              <a:buChar char="•"/>
              <a:defRPr sz="1600"/>
            </a:lvl7pPr>
            <a:lvl8pPr indent="-330200" lvl="7" marL="3657600" algn="l">
              <a:lnSpc>
                <a:spcPct val="100000"/>
              </a:lnSpc>
              <a:spcBef>
                <a:spcPts val="320"/>
              </a:spcBef>
              <a:spcAft>
                <a:spcPts val="0"/>
              </a:spcAft>
              <a:buClr>
                <a:schemeClr val="dk1"/>
              </a:buClr>
              <a:buSzPts val="1600"/>
              <a:buChar char="•"/>
              <a:defRPr sz="1600"/>
            </a:lvl8pPr>
            <a:lvl9pPr indent="-330200" lvl="8" marL="4114800" algn="l">
              <a:lnSpc>
                <a:spcPct val="100000"/>
              </a:lnSpc>
              <a:spcBef>
                <a:spcPts val="320"/>
              </a:spcBef>
              <a:spcAft>
                <a:spcPts val="0"/>
              </a:spcAft>
              <a:buClr>
                <a:schemeClr val="dk1"/>
              </a:buClr>
              <a:buSzPts val="1600"/>
              <a:buChar char="•"/>
              <a:defRPr sz="1600"/>
            </a:lvl9pPr>
          </a:lstStyle>
          <a:p/>
        </p:txBody>
      </p:sp>
      <p:sp>
        <p:nvSpPr>
          <p:cNvPr id="37" name="Google Shape;37;p16"/>
          <p:cNvSpPr txBox="1"/>
          <p:nvPr>
            <p:ph idx="3" type="body"/>
          </p:nvPr>
        </p:nvSpPr>
        <p:spPr>
          <a:xfrm>
            <a:off x="6193368" y="1535113"/>
            <a:ext cx="5389033" cy="6397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480"/>
              </a:spcBef>
              <a:spcAft>
                <a:spcPts val="0"/>
              </a:spcAft>
              <a:buClr>
                <a:schemeClr val="dk1"/>
              </a:buClr>
              <a:buSzPts val="2400"/>
              <a:buNone/>
              <a:defRPr b="1" sz="2400"/>
            </a:lvl1pPr>
            <a:lvl2pPr indent="-228600" lvl="1" marL="914400" algn="l">
              <a:lnSpc>
                <a:spcPct val="100000"/>
              </a:lnSpc>
              <a:spcBef>
                <a:spcPts val="400"/>
              </a:spcBef>
              <a:spcAft>
                <a:spcPts val="0"/>
              </a:spcAft>
              <a:buClr>
                <a:schemeClr val="dk1"/>
              </a:buClr>
              <a:buSzPts val="2000"/>
              <a:buNone/>
              <a:defRPr b="1" sz="2000"/>
            </a:lvl2pPr>
            <a:lvl3pPr indent="-228600" lvl="2" marL="1371600" algn="l">
              <a:lnSpc>
                <a:spcPct val="100000"/>
              </a:lnSpc>
              <a:spcBef>
                <a:spcPts val="360"/>
              </a:spcBef>
              <a:spcAft>
                <a:spcPts val="0"/>
              </a:spcAft>
              <a:buClr>
                <a:schemeClr val="dk1"/>
              </a:buClr>
              <a:buSzPts val="1800"/>
              <a:buNone/>
              <a:defRPr b="1" sz="1800"/>
            </a:lvl3pPr>
            <a:lvl4pPr indent="-228600" lvl="3" marL="1828800" algn="l">
              <a:lnSpc>
                <a:spcPct val="100000"/>
              </a:lnSpc>
              <a:spcBef>
                <a:spcPts val="320"/>
              </a:spcBef>
              <a:spcAft>
                <a:spcPts val="0"/>
              </a:spcAft>
              <a:buClr>
                <a:schemeClr val="dk1"/>
              </a:buClr>
              <a:buSzPts val="1600"/>
              <a:buNone/>
              <a:defRPr b="1" sz="1600"/>
            </a:lvl4pPr>
            <a:lvl5pPr indent="-228600" lvl="4" marL="2286000" algn="l">
              <a:lnSpc>
                <a:spcPct val="100000"/>
              </a:lnSpc>
              <a:spcBef>
                <a:spcPts val="320"/>
              </a:spcBef>
              <a:spcAft>
                <a:spcPts val="0"/>
              </a:spcAft>
              <a:buClr>
                <a:schemeClr val="dk1"/>
              </a:buClr>
              <a:buSzPts val="1600"/>
              <a:buNone/>
              <a:defRPr b="1" sz="1600"/>
            </a:lvl5pPr>
            <a:lvl6pPr indent="-228600" lvl="5" marL="2743200" algn="l">
              <a:lnSpc>
                <a:spcPct val="100000"/>
              </a:lnSpc>
              <a:spcBef>
                <a:spcPts val="320"/>
              </a:spcBef>
              <a:spcAft>
                <a:spcPts val="0"/>
              </a:spcAft>
              <a:buClr>
                <a:schemeClr val="dk1"/>
              </a:buClr>
              <a:buSzPts val="1600"/>
              <a:buNone/>
              <a:defRPr b="1" sz="1600"/>
            </a:lvl6pPr>
            <a:lvl7pPr indent="-228600" lvl="6" marL="3200400" algn="l">
              <a:lnSpc>
                <a:spcPct val="100000"/>
              </a:lnSpc>
              <a:spcBef>
                <a:spcPts val="320"/>
              </a:spcBef>
              <a:spcAft>
                <a:spcPts val="0"/>
              </a:spcAft>
              <a:buClr>
                <a:schemeClr val="dk1"/>
              </a:buClr>
              <a:buSzPts val="1600"/>
              <a:buNone/>
              <a:defRPr b="1" sz="1600"/>
            </a:lvl7pPr>
            <a:lvl8pPr indent="-228600" lvl="7" marL="3657600" algn="l">
              <a:lnSpc>
                <a:spcPct val="100000"/>
              </a:lnSpc>
              <a:spcBef>
                <a:spcPts val="320"/>
              </a:spcBef>
              <a:spcAft>
                <a:spcPts val="0"/>
              </a:spcAft>
              <a:buClr>
                <a:schemeClr val="dk1"/>
              </a:buClr>
              <a:buSzPts val="1600"/>
              <a:buNone/>
              <a:defRPr b="1" sz="1600"/>
            </a:lvl8pPr>
            <a:lvl9pPr indent="-228600" lvl="8" marL="4114800" algn="l">
              <a:lnSpc>
                <a:spcPct val="100000"/>
              </a:lnSpc>
              <a:spcBef>
                <a:spcPts val="320"/>
              </a:spcBef>
              <a:spcAft>
                <a:spcPts val="0"/>
              </a:spcAft>
              <a:buClr>
                <a:schemeClr val="dk1"/>
              </a:buClr>
              <a:buSzPts val="1600"/>
              <a:buNone/>
              <a:defRPr b="1" sz="1600"/>
            </a:lvl9pPr>
          </a:lstStyle>
          <a:p/>
        </p:txBody>
      </p:sp>
      <p:sp>
        <p:nvSpPr>
          <p:cNvPr id="38" name="Google Shape;38;p16"/>
          <p:cNvSpPr txBox="1"/>
          <p:nvPr>
            <p:ph idx="4" type="body"/>
          </p:nvPr>
        </p:nvSpPr>
        <p:spPr>
          <a:xfrm>
            <a:off x="6193368" y="2174876"/>
            <a:ext cx="5389033" cy="3414365"/>
          </a:xfrm>
          <a:prstGeom prst="rect">
            <a:avLst/>
          </a:prstGeom>
          <a:noFill/>
          <a:ln>
            <a:noFill/>
          </a:ln>
        </p:spPr>
        <p:txBody>
          <a:bodyPr anchorCtr="0" anchor="t" bIns="45700" lIns="91425" spcFirstLastPara="1" rIns="91425" wrap="square" tIns="45700">
            <a:noAutofit/>
          </a:bodyPr>
          <a:lstStyle>
            <a:lvl1pPr indent="-381000" lvl="0" marL="457200" algn="l">
              <a:lnSpc>
                <a:spcPct val="100000"/>
              </a:lnSpc>
              <a:spcBef>
                <a:spcPts val="480"/>
              </a:spcBef>
              <a:spcAft>
                <a:spcPts val="0"/>
              </a:spcAft>
              <a:buClr>
                <a:schemeClr val="dk1"/>
              </a:buClr>
              <a:buSzPts val="2400"/>
              <a:buChar char="•"/>
              <a:defRPr sz="2400"/>
            </a:lvl1pPr>
            <a:lvl2pPr indent="-355600" lvl="1" marL="914400" algn="l">
              <a:lnSpc>
                <a:spcPct val="100000"/>
              </a:lnSpc>
              <a:spcBef>
                <a:spcPts val="400"/>
              </a:spcBef>
              <a:spcAft>
                <a:spcPts val="0"/>
              </a:spcAft>
              <a:buClr>
                <a:schemeClr val="dk1"/>
              </a:buClr>
              <a:buSzPts val="2000"/>
              <a:buChar char="–"/>
              <a:defRPr sz="2000"/>
            </a:lvl2pPr>
            <a:lvl3pPr indent="-342900" lvl="2" marL="1371600" algn="l">
              <a:lnSpc>
                <a:spcPct val="100000"/>
              </a:lnSpc>
              <a:spcBef>
                <a:spcPts val="360"/>
              </a:spcBef>
              <a:spcAft>
                <a:spcPts val="0"/>
              </a:spcAft>
              <a:buClr>
                <a:schemeClr val="dk1"/>
              </a:buClr>
              <a:buSzPts val="1800"/>
              <a:buChar char="•"/>
              <a:defRPr sz="1800"/>
            </a:lvl3pPr>
            <a:lvl4pPr indent="-330200" lvl="3" marL="1828800" algn="l">
              <a:lnSpc>
                <a:spcPct val="100000"/>
              </a:lnSpc>
              <a:spcBef>
                <a:spcPts val="320"/>
              </a:spcBef>
              <a:spcAft>
                <a:spcPts val="0"/>
              </a:spcAft>
              <a:buClr>
                <a:schemeClr val="dk1"/>
              </a:buClr>
              <a:buSzPts val="1600"/>
              <a:buChar char="–"/>
              <a:defRPr sz="1600"/>
            </a:lvl4pPr>
            <a:lvl5pPr indent="-330200" lvl="4" marL="2286000" algn="l">
              <a:lnSpc>
                <a:spcPct val="100000"/>
              </a:lnSpc>
              <a:spcBef>
                <a:spcPts val="320"/>
              </a:spcBef>
              <a:spcAft>
                <a:spcPts val="0"/>
              </a:spcAft>
              <a:buClr>
                <a:schemeClr val="dk1"/>
              </a:buClr>
              <a:buSzPts val="1600"/>
              <a:buChar char="»"/>
              <a:defRPr sz="1600"/>
            </a:lvl5pPr>
            <a:lvl6pPr indent="-330200" lvl="5" marL="2743200" algn="l">
              <a:lnSpc>
                <a:spcPct val="100000"/>
              </a:lnSpc>
              <a:spcBef>
                <a:spcPts val="320"/>
              </a:spcBef>
              <a:spcAft>
                <a:spcPts val="0"/>
              </a:spcAft>
              <a:buClr>
                <a:schemeClr val="dk1"/>
              </a:buClr>
              <a:buSzPts val="1600"/>
              <a:buChar char="•"/>
              <a:defRPr sz="1600"/>
            </a:lvl6pPr>
            <a:lvl7pPr indent="-330200" lvl="6" marL="3200400" algn="l">
              <a:lnSpc>
                <a:spcPct val="100000"/>
              </a:lnSpc>
              <a:spcBef>
                <a:spcPts val="320"/>
              </a:spcBef>
              <a:spcAft>
                <a:spcPts val="0"/>
              </a:spcAft>
              <a:buClr>
                <a:schemeClr val="dk1"/>
              </a:buClr>
              <a:buSzPts val="1600"/>
              <a:buChar char="•"/>
              <a:defRPr sz="1600"/>
            </a:lvl7pPr>
            <a:lvl8pPr indent="-330200" lvl="7" marL="3657600" algn="l">
              <a:lnSpc>
                <a:spcPct val="100000"/>
              </a:lnSpc>
              <a:spcBef>
                <a:spcPts val="320"/>
              </a:spcBef>
              <a:spcAft>
                <a:spcPts val="0"/>
              </a:spcAft>
              <a:buClr>
                <a:schemeClr val="dk1"/>
              </a:buClr>
              <a:buSzPts val="1600"/>
              <a:buChar char="•"/>
              <a:defRPr sz="1600"/>
            </a:lvl8pPr>
            <a:lvl9pPr indent="-330200" lvl="8" marL="4114800" algn="l">
              <a:lnSpc>
                <a:spcPct val="100000"/>
              </a:lnSpc>
              <a:spcBef>
                <a:spcPts val="320"/>
              </a:spcBef>
              <a:spcAft>
                <a:spcPts val="0"/>
              </a:spcAft>
              <a:buClr>
                <a:schemeClr val="dk1"/>
              </a:buClr>
              <a:buSzPts val="1600"/>
              <a:buChar char="•"/>
              <a:defRPr sz="1600"/>
            </a:lvl9pPr>
          </a:lstStyle>
          <a:p/>
        </p:txBody>
      </p:sp>
      <p:sp>
        <p:nvSpPr>
          <p:cNvPr id="39" name="Google Shape;39;p16"/>
          <p:cNvSpPr txBox="1"/>
          <p:nvPr>
            <p:ph idx="10" type="dt"/>
          </p:nvPr>
        </p:nvSpPr>
        <p:spPr>
          <a:xfrm>
            <a:off x="334433" y="6524626"/>
            <a:ext cx="129540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0" name="Google Shape;40;p16"/>
          <p:cNvSpPr txBox="1"/>
          <p:nvPr>
            <p:ph idx="12" type="sldNum"/>
          </p:nvPr>
        </p:nvSpPr>
        <p:spPr>
          <a:xfrm>
            <a:off x="10608733" y="6381751"/>
            <a:ext cx="973667"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1" name="Shape 41"/>
        <p:cNvGrpSpPr/>
        <p:nvPr/>
      </p:nvGrpSpPr>
      <p:grpSpPr>
        <a:xfrm>
          <a:off x="0" y="0"/>
          <a:ext cx="0" cy="0"/>
          <a:chOff x="0" y="0"/>
          <a:chExt cx="0" cy="0"/>
        </a:xfrm>
      </p:grpSpPr>
      <p:sp>
        <p:nvSpPr>
          <p:cNvPr id="42" name="Google Shape;42;p17"/>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43" name="Google Shape;43;p17"/>
          <p:cNvSpPr txBox="1"/>
          <p:nvPr>
            <p:ph idx="10" type="dt"/>
          </p:nvPr>
        </p:nvSpPr>
        <p:spPr>
          <a:xfrm>
            <a:off x="334433" y="6524626"/>
            <a:ext cx="129540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4" name="Google Shape;44;p17"/>
          <p:cNvSpPr txBox="1"/>
          <p:nvPr>
            <p:ph idx="12" type="sldNum"/>
          </p:nvPr>
        </p:nvSpPr>
        <p:spPr>
          <a:xfrm>
            <a:off x="10608733" y="6381751"/>
            <a:ext cx="973667"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5" name="Shape 45"/>
        <p:cNvGrpSpPr/>
        <p:nvPr/>
      </p:nvGrpSpPr>
      <p:grpSpPr>
        <a:xfrm>
          <a:off x="0" y="0"/>
          <a:ext cx="0" cy="0"/>
          <a:chOff x="0" y="0"/>
          <a:chExt cx="0" cy="0"/>
        </a:xfrm>
      </p:grpSpPr>
      <p:sp>
        <p:nvSpPr>
          <p:cNvPr id="46" name="Google Shape;46;p18"/>
          <p:cNvSpPr txBox="1"/>
          <p:nvPr>
            <p:ph idx="10" type="dt"/>
          </p:nvPr>
        </p:nvSpPr>
        <p:spPr>
          <a:xfrm>
            <a:off x="334433" y="6524626"/>
            <a:ext cx="129540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18"/>
          <p:cNvSpPr txBox="1"/>
          <p:nvPr>
            <p:ph idx="12" type="sldNum"/>
          </p:nvPr>
        </p:nvSpPr>
        <p:spPr>
          <a:xfrm>
            <a:off x="10608733" y="6381751"/>
            <a:ext cx="973667"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48" name="Shape 48"/>
        <p:cNvGrpSpPr/>
        <p:nvPr/>
      </p:nvGrpSpPr>
      <p:grpSpPr>
        <a:xfrm>
          <a:off x="0" y="0"/>
          <a:ext cx="0" cy="0"/>
          <a:chOff x="0" y="0"/>
          <a:chExt cx="0" cy="0"/>
        </a:xfrm>
      </p:grpSpPr>
      <p:sp>
        <p:nvSpPr>
          <p:cNvPr id="49" name="Google Shape;49;p19"/>
          <p:cNvSpPr txBox="1"/>
          <p:nvPr>
            <p:ph type="title"/>
          </p:nvPr>
        </p:nvSpPr>
        <p:spPr>
          <a:xfrm>
            <a:off x="609601" y="273050"/>
            <a:ext cx="4011084" cy="1162050"/>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b="1" sz="20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50" name="Google Shape;50;p19"/>
          <p:cNvSpPr txBox="1"/>
          <p:nvPr>
            <p:ph idx="1" type="body"/>
          </p:nvPr>
        </p:nvSpPr>
        <p:spPr>
          <a:xfrm>
            <a:off x="4766733" y="273050"/>
            <a:ext cx="6815667" cy="5172173"/>
          </a:xfrm>
          <a:prstGeom prst="rect">
            <a:avLst/>
          </a:prstGeom>
          <a:noFill/>
          <a:ln>
            <a:noFill/>
          </a:ln>
        </p:spPr>
        <p:txBody>
          <a:bodyPr anchorCtr="0" anchor="t" bIns="45700" lIns="91425" spcFirstLastPara="1" rIns="91425" wrap="square" tIns="45700">
            <a:noAutofit/>
          </a:bodyPr>
          <a:lstStyle>
            <a:lvl1pPr indent="-431800" lvl="0" marL="457200" algn="l">
              <a:lnSpc>
                <a:spcPct val="100000"/>
              </a:lnSpc>
              <a:spcBef>
                <a:spcPts val="640"/>
              </a:spcBef>
              <a:spcAft>
                <a:spcPts val="0"/>
              </a:spcAft>
              <a:buClr>
                <a:schemeClr val="dk1"/>
              </a:buClr>
              <a:buSzPts val="3200"/>
              <a:buChar char="•"/>
              <a:defRPr sz="3200"/>
            </a:lvl1pPr>
            <a:lvl2pPr indent="-406400" lvl="1" marL="914400" algn="l">
              <a:lnSpc>
                <a:spcPct val="100000"/>
              </a:lnSpc>
              <a:spcBef>
                <a:spcPts val="560"/>
              </a:spcBef>
              <a:spcAft>
                <a:spcPts val="0"/>
              </a:spcAft>
              <a:buClr>
                <a:schemeClr val="dk1"/>
              </a:buClr>
              <a:buSzPts val="2800"/>
              <a:buChar char="–"/>
              <a:defRPr sz="2800"/>
            </a:lvl2pPr>
            <a:lvl3pPr indent="-381000" lvl="2" marL="1371600" algn="l">
              <a:lnSpc>
                <a:spcPct val="100000"/>
              </a:lnSpc>
              <a:spcBef>
                <a:spcPts val="480"/>
              </a:spcBef>
              <a:spcAft>
                <a:spcPts val="0"/>
              </a:spcAft>
              <a:buClr>
                <a:schemeClr val="dk1"/>
              </a:buClr>
              <a:buSzPts val="2400"/>
              <a:buChar char="•"/>
              <a:defRPr sz="2400"/>
            </a:lvl3pPr>
            <a:lvl4pPr indent="-355600" lvl="3" marL="1828800" algn="l">
              <a:lnSpc>
                <a:spcPct val="100000"/>
              </a:lnSpc>
              <a:spcBef>
                <a:spcPts val="400"/>
              </a:spcBef>
              <a:spcAft>
                <a:spcPts val="0"/>
              </a:spcAft>
              <a:buClr>
                <a:schemeClr val="dk1"/>
              </a:buClr>
              <a:buSzPts val="2000"/>
              <a:buChar char="–"/>
              <a:defRPr sz="2000"/>
            </a:lvl4pPr>
            <a:lvl5pPr indent="-355600" lvl="4" marL="2286000" algn="l">
              <a:lnSpc>
                <a:spcPct val="100000"/>
              </a:lnSpc>
              <a:spcBef>
                <a:spcPts val="400"/>
              </a:spcBef>
              <a:spcAft>
                <a:spcPts val="0"/>
              </a:spcAft>
              <a:buClr>
                <a:schemeClr val="dk1"/>
              </a:buClr>
              <a:buSzPts val="2000"/>
              <a:buChar char="»"/>
              <a:defRPr sz="2000"/>
            </a:lvl5pPr>
            <a:lvl6pPr indent="-355600" lvl="5" marL="2743200" algn="l">
              <a:lnSpc>
                <a:spcPct val="100000"/>
              </a:lnSpc>
              <a:spcBef>
                <a:spcPts val="400"/>
              </a:spcBef>
              <a:spcAft>
                <a:spcPts val="0"/>
              </a:spcAft>
              <a:buClr>
                <a:schemeClr val="dk1"/>
              </a:buClr>
              <a:buSzPts val="2000"/>
              <a:buChar char="•"/>
              <a:defRPr sz="2000"/>
            </a:lvl6pPr>
            <a:lvl7pPr indent="-355600" lvl="6" marL="3200400" algn="l">
              <a:lnSpc>
                <a:spcPct val="100000"/>
              </a:lnSpc>
              <a:spcBef>
                <a:spcPts val="400"/>
              </a:spcBef>
              <a:spcAft>
                <a:spcPts val="0"/>
              </a:spcAft>
              <a:buClr>
                <a:schemeClr val="dk1"/>
              </a:buClr>
              <a:buSzPts val="2000"/>
              <a:buChar char="•"/>
              <a:defRPr sz="2000"/>
            </a:lvl7pPr>
            <a:lvl8pPr indent="-355600" lvl="7" marL="3657600" algn="l">
              <a:lnSpc>
                <a:spcPct val="100000"/>
              </a:lnSpc>
              <a:spcBef>
                <a:spcPts val="400"/>
              </a:spcBef>
              <a:spcAft>
                <a:spcPts val="0"/>
              </a:spcAft>
              <a:buClr>
                <a:schemeClr val="dk1"/>
              </a:buClr>
              <a:buSzPts val="2000"/>
              <a:buChar char="•"/>
              <a:defRPr sz="2000"/>
            </a:lvl8pPr>
            <a:lvl9pPr indent="-355600" lvl="8" marL="4114800" algn="l">
              <a:lnSpc>
                <a:spcPct val="100000"/>
              </a:lnSpc>
              <a:spcBef>
                <a:spcPts val="400"/>
              </a:spcBef>
              <a:spcAft>
                <a:spcPts val="0"/>
              </a:spcAft>
              <a:buClr>
                <a:schemeClr val="dk1"/>
              </a:buClr>
              <a:buSzPts val="2000"/>
              <a:buChar char="•"/>
              <a:defRPr sz="2000"/>
            </a:lvl9pPr>
          </a:lstStyle>
          <a:p/>
        </p:txBody>
      </p:sp>
      <p:sp>
        <p:nvSpPr>
          <p:cNvPr id="51" name="Google Shape;51;p19"/>
          <p:cNvSpPr txBox="1"/>
          <p:nvPr>
            <p:ph idx="2" type="body"/>
          </p:nvPr>
        </p:nvSpPr>
        <p:spPr>
          <a:xfrm>
            <a:off x="609601" y="1435101"/>
            <a:ext cx="4011084" cy="4029891"/>
          </a:xfrm>
          <a:prstGeom prst="rect">
            <a:avLst/>
          </a:prstGeom>
          <a:noFill/>
          <a:ln>
            <a:noFill/>
          </a:ln>
        </p:spPr>
        <p:txBody>
          <a:bodyPr anchorCtr="0" anchor="t" bIns="45700" lIns="91425" spcFirstLastPara="1" rIns="91425" wrap="square" tIns="45700">
            <a:noAutofit/>
          </a:bodyPr>
          <a:lstStyle>
            <a:lvl1pPr indent="-228600" lvl="0" marL="457200" algn="l">
              <a:lnSpc>
                <a:spcPct val="100000"/>
              </a:lnSpc>
              <a:spcBef>
                <a:spcPts val="280"/>
              </a:spcBef>
              <a:spcAft>
                <a:spcPts val="0"/>
              </a:spcAft>
              <a:buClr>
                <a:schemeClr val="dk1"/>
              </a:buClr>
              <a:buSzPts val="1400"/>
              <a:buNone/>
              <a:defRPr sz="1400"/>
            </a:lvl1pPr>
            <a:lvl2pPr indent="-228600" lvl="1" marL="914400" algn="l">
              <a:lnSpc>
                <a:spcPct val="100000"/>
              </a:lnSpc>
              <a:spcBef>
                <a:spcPts val="240"/>
              </a:spcBef>
              <a:spcAft>
                <a:spcPts val="0"/>
              </a:spcAft>
              <a:buClr>
                <a:schemeClr val="dk1"/>
              </a:buClr>
              <a:buSzPts val="1200"/>
              <a:buNone/>
              <a:defRPr sz="1200"/>
            </a:lvl2pPr>
            <a:lvl3pPr indent="-228600" lvl="2" marL="1371600" algn="l">
              <a:lnSpc>
                <a:spcPct val="100000"/>
              </a:lnSpc>
              <a:spcBef>
                <a:spcPts val="200"/>
              </a:spcBef>
              <a:spcAft>
                <a:spcPts val="0"/>
              </a:spcAft>
              <a:buClr>
                <a:schemeClr val="dk1"/>
              </a:buClr>
              <a:buSzPts val="1000"/>
              <a:buNone/>
              <a:defRPr sz="1000"/>
            </a:lvl3pPr>
            <a:lvl4pPr indent="-228600" lvl="3" marL="1828800" algn="l">
              <a:lnSpc>
                <a:spcPct val="100000"/>
              </a:lnSpc>
              <a:spcBef>
                <a:spcPts val="180"/>
              </a:spcBef>
              <a:spcAft>
                <a:spcPts val="0"/>
              </a:spcAft>
              <a:buClr>
                <a:schemeClr val="dk1"/>
              </a:buClr>
              <a:buSzPts val="900"/>
              <a:buNone/>
              <a:defRPr sz="900"/>
            </a:lvl4pPr>
            <a:lvl5pPr indent="-228600" lvl="4" marL="2286000" algn="l">
              <a:lnSpc>
                <a:spcPct val="100000"/>
              </a:lnSpc>
              <a:spcBef>
                <a:spcPts val="180"/>
              </a:spcBef>
              <a:spcAft>
                <a:spcPts val="0"/>
              </a:spcAft>
              <a:buClr>
                <a:schemeClr val="dk1"/>
              </a:buClr>
              <a:buSzPts val="900"/>
              <a:buNone/>
              <a:defRPr sz="900"/>
            </a:lvl5pPr>
            <a:lvl6pPr indent="-228600" lvl="5" marL="2743200" algn="l">
              <a:lnSpc>
                <a:spcPct val="100000"/>
              </a:lnSpc>
              <a:spcBef>
                <a:spcPts val="180"/>
              </a:spcBef>
              <a:spcAft>
                <a:spcPts val="0"/>
              </a:spcAft>
              <a:buClr>
                <a:schemeClr val="dk1"/>
              </a:buClr>
              <a:buSzPts val="900"/>
              <a:buNone/>
              <a:defRPr sz="900"/>
            </a:lvl6pPr>
            <a:lvl7pPr indent="-228600" lvl="6" marL="3200400" algn="l">
              <a:lnSpc>
                <a:spcPct val="100000"/>
              </a:lnSpc>
              <a:spcBef>
                <a:spcPts val="180"/>
              </a:spcBef>
              <a:spcAft>
                <a:spcPts val="0"/>
              </a:spcAft>
              <a:buClr>
                <a:schemeClr val="dk1"/>
              </a:buClr>
              <a:buSzPts val="900"/>
              <a:buNone/>
              <a:defRPr sz="900"/>
            </a:lvl7pPr>
            <a:lvl8pPr indent="-228600" lvl="7" marL="3657600" algn="l">
              <a:lnSpc>
                <a:spcPct val="100000"/>
              </a:lnSpc>
              <a:spcBef>
                <a:spcPts val="180"/>
              </a:spcBef>
              <a:spcAft>
                <a:spcPts val="0"/>
              </a:spcAft>
              <a:buClr>
                <a:schemeClr val="dk1"/>
              </a:buClr>
              <a:buSzPts val="900"/>
              <a:buNone/>
              <a:defRPr sz="900"/>
            </a:lvl8pPr>
            <a:lvl9pPr indent="-228600" lvl="8" marL="4114800" algn="l">
              <a:lnSpc>
                <a:spcPct val="100000"/>
              </a:lnSpc>
              <a:spcBef>
                <a:spcPts val="180"/>
              </a:spcBef>
              <a:spcAft>
                <a:spcPts val="0"/>
              </a:spcAft>
              <a:buClr>
                <a:schemeClr val="dk1"/>
              </a:buClr>
              <a:buSzPts val="900"/>
              <a:buNone/>
              <a:defRPr sz="900"/>
            </a:lvl9pPr>
          </a:lstStyle>
          <a:p/>
        </p:txBody>
      </p:sp>
      <p:sp>
        <p:nvSpPr>
          <p:cNvPr id="52" name="Google Shape;52;p19"/>
          <p:cNvSpPr txBox="1"/>
          <p:nvPr>
            <p:ph idx="10" type="dt"/>
          </p:nvPr>
        </p:nvSpPr>
        <p:spPr>
          <a:xfrm>
            <a:off x="334433" y="6524626"/>
            <a:ext cx="129540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3" name="Google Shape;53;p19"/>
          <p:cNvSpPr txBox="1"/>
          <p:nvPr>
            <p:ph idx="12" type="sldNum"/>
          </p:nvPr>
        </p:nvSpPr>
        <p:spPr>
          <a:xfrm>
            <a:off x="10608733" y="6381751"/>
            <a:ext cx="973667"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54" name="Shape 54"/>
        <p:cNvGrpSpPr/>
        <p:nvPr/>
      </p:nvGrpSpPr>
      <p:grpSpPr>
        <a:xfrm>
          <a:off x="0" y="0"/>
          <a:ext cx="0" cy="0"/>
          <a:chOff x="0" y="0"/>
          <a:chExt cx="0" cy="0"/>
        </a:xfrm>
      </p:grpSpPr>
      <p:sp>
        <p:nvSpPr>
          <p:cNvPr id="55" name="Google Shape;55;p20"/>
          <p:cNvSpPr txBox="1"/>
          <p:nvPr>
            <p:ph type="title"/>
          </p:nvPr>
        </p:nvSpPr>
        <p:spPr>
          <a:xfrm>
            <a:off x="2389717" y="4509120"/>
            <a:ext cx="7315200" cy="566738"/>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b="1" sz="20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56" name="Google Shape;56;p20"/>
          <p:cNvSpPr/>
          <p:nvPr>
            <p:ph idx="2" type="pic"/>
          </p:nvPr>
        </p:nvSpPr>
        <p:spPr>
          <a:xfrm>
            <a:off x="2389717" y="612776"/>
            <a:ext cx="7315200" cy="3824337"/>
          </a:xfrm>
          <a:prstGeom prst="rect">
            <a:avLst/>
          </a:prstGeom>
          <a:noFill/>
          <a:ln>
            <a:noFill/>
          </a:ln>
        </p:spPr>
      </p:sp>
      <p:sp>
        <p:nvSpPr>
          <p:cNvPr id="57" name="Google Shape;57;p20"/>
          <p:cNvSpPr txBox="1"/>
          <p:nvPr>
            <p:ph idx="1" type="body"/>
          </p:nvPr>
        </p:nvSpPr>
        <p:spPr>
          <a:xfrm>
            <a:off x="2389717" y="5157192"/>
            <a:ext cx="7315200" cy="432048"/>
          </a:xfrm>
          <a:prstGeom prst="rect">
            <a:avLst/>
          </a:prstGeom>
          <a:noFill/>
          <a:ln>
            <a:noFill/>
          </a:ln>
        </p:spPr>
        <p:txBody>
          <a:bodyPr anchorCtr="0" anchor="t" bIns="45700" lIns="91425" spcFirstLastPara="1" rIns="91425" wrap="square" tIns="45700">
            <a:noAutofit/>
          </a:bodyPr>
          <a:lstStyle>
            <a:lvl1pPr indent="-228600" lvl="0" marL="457200" algn="l">
              <a:lnSpc>
                <a:spcPct val="100000"/>
              </a:lnSpc>
              <a:spcBef>
                <a:spcPts val="280"/>
              </a:spcBef>
              <a:spcAft>
                <a:spcPts val="0"/>
              </a:spcAft>
              <a:buClr>
                <a:schemeClr val="dk1"/>
              </a:buClr>
              <a:buSzPts val="1400"/>
              <a:buNone/>
              <a:defRPr sz="1400"/>
            </a:lvl1pPr>
            <a:lvl2pPr indent="-228600" lvl="1" marL="914400" algn="l">
              <a:lnSpc>
                <a:spcPct val="100000"/>
              </a:lnSpc>
              <a:spcBef>
                <a:spcPts val="240"/>
              </a:spcBef>
              <a:spcAft>
                <a:spcPts val="0"/>
              </a:spcAft>
              <a:buClr>
                <a:schemeClr val="dk1"/>
              </a:buClr>
              <a:buSzPts val="1200"/>
              <a:buNone/>
              <a:defRPr sz="1200"/>
            </a:lvl2pPr>
            <a:lvl3pPr indent="-228600" lvl="2" marL="1371600" algn="l">
              <a:lnSpc>
                <a:spcPct val="100000"/>
              </a:lnSpc>
              <a:spcBef>
                <a:spcPts val="200"/>
              </a:spcBef>
              <a:spcAft>
                <a:spcPts val="0"/>
              </a:spcAft>
              <a:buClr>
                <a:schemeClr val="dk1"/>
              </a:buClr>
              <a:buSzPts val="1000"/>
              <a:buNone/>
              <a:defRPr sz="1000"/>
            </a:lvl3pPr>
            <a:lvl4pPr indent="-228600" lvl="3" marL="1828800" algn="l">
              <a:lnSpc>
                <a:spcPct val="100000"/>
              </a:lnSpc>
              <a:spcBef>
                <a:spcPts val="180"/>
              </a:spcBef>
              <a:spcAft>
                <a:spcPts val="0"/>
              </a:spcAft>
              <a:buClr>
                <a:schemeClr val="dk1"/>
              </a:buClr>
              <a:buSzPts val="900"/>
              <a:buNone/>
              <a:defRPr sz="900"/>
            </a:lvl4pPr>
            <a:lvl5pPr indent="-228600" lvl="4" marL="2286000" algn="l">
              <a:lnSpc>
                <a:spcPct val="100000"/>
              </a:lnSpc>
              <a:spcBef>
                <a:spcPts val="180"/>
              </a:spcBef>
              <a:spcAft>
                <a:spcPts val="0"/>
              </a:spcAft>
              <a:buClr>
                <a:schemeClr val="dk1"/>
              </a:buClr>
              <a:buSzPts val="900"/>
              <a:buNone/>
              <a:defRPr sz="900"/>
            </a:lvl5pPr>
            <a:lvl6pPr indent="-228600" lvl="5" marL="2743200" algn="l">
              <a:lnSpc>
                <a:spcPct val="100000"/>
              </a:lnSpc>
              <a:spcBef>
                <a:spcPts val="180"/>
              </a:spcBef>
              <a:spcAft>
                <a:spcPts val="0"/>
              </a:spcAft>
              <a:buClr>
                <a:schemeClr val="dk1"/>
              </a:buClr>
              <a:buSzPts val="900"/>
              <a:buNone/>
              <a:defRPr sz="900"/>
            </a:lvl6pPr>
            <a:lvl7pPr indent="-228600" lvl="6" marL="3200400" algn="l">
              <a:lnSpc>
                <a:spcPct val="100000"/>
              </a:lnSpc>
              <a:spcBef>
                <a:spcPts val="180"/>
              </a:spcBef>
              <a:spcAft>
                <a:spcPts val="0"/>
              </a:spcAft>
              <a:buClr>
                <a:schemeClr val="dk1"/>
              </a:buClr>
              <a:buSzPts val="900"/>
              <a:buNone/>
              <a:defRPr sz="900"/>
            </a:lvl7pPr>
            <a:lvl8pPr indent="-228600" lvl="7" marL="3657600" algn="l">
              <a:lnSpc>
                <a:spcPct val="100000"/>
              </a:lnSpc>
              <a:spcBef>
                <a:spcPts val="180"/>
              </a:spcBef>
              <a:spcAft>
                <a:spcPts val="0"/>
              </a:spcAft>
              <a:buClr>
                <a:schemeClr val="dk1"/>
              </a:buClr>
              <a:buSzPts val="900"/>
              <a:buNone/>
              <a:defRPr sz="900"/>
            </a:lvl8pPr>
            <a:lvl9pPr indent="-228600" lvl="8" marL="4114800" algn="l">
              <a:lnSpc>
                <a:spcPct val="100000"/>
              </a:lnSpc>
              <a:spcBef>
                <a:spcPts val="180"/>
              </a:spcBef>
              <a:spcAft>
                <a:spcPts val="0"/>
              </a:spcAft>
              <a:buClr>
                <a:schemeClr val="dk1"/>
              </a:buClr>
              <a:buSzPts val="900"/>
              <a:buNone/>
              <a:defRPr sz="900"/>
            </a:lvl9pPr>
          </a:lstStyle>
          <a:p/>
        </p:txBody>
      </p:sp>
      <p:sp>
        <p:nvSpPr>
          <p:cNvPr id="58" name="Google Shape;58;p20"/>
          <p:cNvSpPr txBox="1"/>
          <p:nvPr>
            <p:ph idx="10" type="dt"/>
          </p:nvPr>
        </p:nvSpPr>
        <p:spPr>
          <a:xfrm>
            <a:off x="334433" y="6524626"/>
            <a:ext cx="129540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9" name="Google Shape;59;p20"/>
          <p:cNvSpPr txBox="1"/>
          <p:nvPr>
            <p:ph idx="12" type="sldNum"/>
          </p:nvPr>
        </p:nvSpPr>
        <p:spPr>
          <a:xfrm>
            <a:off x="10608733" y="6381751"/>
            <a:ext cx="973667"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0" name="Shape 60"/>
        <p:cNvGrpSpPr/>
        <p:nvPr/>
      </p:nvGrpSpPr>
      <p:grpSpPr>
        <a:xfrm>
          <a:off x="0" y="0"/>
          <a:ext cx="0" cy="0"/>
          <a:chOff x="0" y="0"/>
          <a:chExt cx="0" cy="0"/>
        </a:xfrm>
      </p:grpSpPr>
      <p:sp>
        <p:nvSpPr>
          <p:cNvPr id="61" name="Google Shape;61;p21"/>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62" name="Google Shape;62;p21"/>
          <p:cNvSpPr txBox="1"/>
          <p:nvPr>
            <p:ph idx="1" type="body"/>
          </p:nvPr>
        </p:nvSpPr>
        <p:spPr>
          <a:xfrm rot="5400000">
            <a:off x="4137819" y="-1928018"/>
            <a:ext cx="3916363" cy="10972800"/>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63" name="Google Shape;63;p21"/>
          <p:cNvSpPr txBox="1"/>
          <p:nvPr>
            <p:ph idx="10" type="dt"/>
          </p:nvPr>
        </p:nvSpPr>
        <p:spPr>
          <a:xfrm>
            <a:off x="334433" y="6524626"/>
            <a:ext cx="129540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4" name="Google Shape;64;p21"/>
          <p:cNvSpPr txBox="1"/>
          <p:nvPr>
            <p:ph idx="12" type="sldNum"/>
          </p:nvPr>
        </p:nvSpPr>
        <p:spPr>
          <a:xfrm>
            <a:off x="10608733" y="6381751"/>
            <a:ext cx="973667"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65" name="Shape 65"/>
        <p:cNvGrpSpPr/>
        <p:nvPr/>
      </p:nvGrpSpPr>
      <p:grpSpPr>
        <a:xfrm>
          <a:off x="0" y="0"/>
          <a:ext cx="0" cy="0"/>
          <a:chOff x="0" y="0"/>
          <a:chExt cx="0" cy="0"/>
        </a:xfrm>
      </p:grpSpPr>
      <p:sp>
        <p:nvSpPr>
          <p:cNvPr id="66" name="Google Shape;66;p22"/>
          <p:cNvSpPr txBox="1"/>
          <p:nvPr>
            <p:ph type="title"/>
          </p:nvPr>
        </p:nvSpPr>
        <p:spPr>
          <a:xfrm rot="5400000">
            <a:off x="7589503" y="1524336"/>
            <a:ext cx="5242594" cy="27432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67" name="Google Shape;67;p22"/>
          <p:cNvSpPr txBox="1"/>
          <p:nvPr>
            <p:ph idx="1" type="body"/>
          </p:nvPr>
        </p:nvSpPr>
        <p:spPr>
          <a:xfrm rot="5400000">
            <a:off x="2001503" y="-1117264"/>
            <a:ext cx="5242594" cy="8026400"/>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68" name="Google Shape;68;p22"/>
          <p:cNvSpPr txBox="1"/>
          <p:nvPr>
            <p:ph idx="10" type="dt"/>
          </p:nvPr>
        </p:nvSpPr>
        <p:spPr>
          <a:xfrm>
            <a:off x="334433" y="6524626"/>
            <a:ext cx="129540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9" name="Google Shape;69;p22"/>
          <p:cNvSpPr txBox="1"/>
          <p:nvPr>
            <p:ph idx="12" type="sldNum"/>
          </p:nvPr>
        </p:nvSpPr>
        <p:spPr>
          <a:xfrm>
            <a:off x="10608733" y="6381751"/>
            <a:ext cx="973667"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1.xml"/><Relationship Id="rId12" Type="http://schemas.openxmlformats.org/officeDocument/2006/relationships/slideLayout" Target="../slideLayouts/slideLayout11.xml"/><Relationship Id="rId1" Type="http://schemas.openxmlformats.org/officeDocument/2006/relationships/image" Target="../media/image2.jp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5" name="Shape 5"/>
        <p:cNvGrpSpPr/>
        <p:nvPr/>
      </p:nvGrpSpPr>
      <p:grpSpPr>
        <a:xfrm>
          <a:off x="0" y="0"/>
          <a:ext cx="0" cy="0"/>
          <a:chOff x="0" y="0"/>
          <a:chExt cx="0" cy="0"/>
        </a:xfrm>
      </p:grpSpPr>
      <p:sp>
        <p:nvSpPr>
          <p:cNvPr id="6" name="Google Shape;6;p11"/>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1pPr>
            <a:lvl2pPr lvl="1"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2pPr>
            <a:lvl3pPr lvl="2"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3pPr>
            <a:lvl4pPr lvl="3"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4pPr>
            <a:lvl5pPr lvl="4"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5pPr>
            <a:lvl6pPr lvl="5"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6pPr>
            <a:lvl7pPr lvl="6"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7pPr>
            <a:lvl8pPr lvl="7"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8pPr>
            <a:lvl9pPr lvl="8"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9pPr>
          </a:lstStyle>
          <a:p/>
        </p:txBody>
      </p:sp>
      <p:sp>
        <p:nvSpPr>
          <p:cNvPr id="7" name="Google Shape;7;p11"/>
          <p:cNvSpPr txBox="1"/>
          <p:nvPr>
            <p:ph idx="1" type="body"/>
          </p:nvPr>
        </p:nvSpPr>
        <p:spPr>
          <a:xfrm>
            <a:off x="609600" y="1600200"/>
            <a:ext cx="10972800" cy="3916363"/>
          </a:xfrm>
          <a:prstGeom prst="rect">
            <a:avLst/>
          </a:prstGeom>
          <a:noFill/>
          <a:ln>
            <a:noFill/>
          </a:ln>
        </p:spPr>
        <p:txBody>
          <a:bodyPr anchorCtr="0" anchor="t" bIns="45700" lIns="91425" spcFirstLastPara="1" rIns="91425" wrap="square" tIns="45700">
            <a:noAutofit/>
          </a:bodyPr>
          <a:lstStyle>
            <a:lvl1pPr indent="-431800" lvl="0" marL="457200" marR="0" rtl="0" algn="l">
              <a:lnSpc>
                <a:spcPct val="100000"/>
              </a:lnSpc>
              <a:spcBef>
                <a:spcPts val="640"/>
              </a:spcBef>
              <a:spcAft>
                <a:spcPts val="0"/>
              </a:spcAft>
              <a:buClr>
                <a:schemeClr val="dk1"/>
              </a:buClr>
              <a:buSzPts val="3200"/>
              <a:buFont typeface="Arial"/>
              <a:buChar char="•"/>
              <a:defRPr b="0" i="0" sz="3200" u="none" cap="none" strike="noStrike">
                <a:solidFill>
                  <a:schemeClr val="dk1"/>
                </a:solidFill>
                <a:latin typeface="Open Sans"/>
                <a:ea typeface="Open Sans"/>
                <a:cs typeface="Open Sans"/>
                <a:sym typeface="Open Sans"/>
              </a:defRPr>
            </a:lvl1pPr>
            <a:lvl2pPr indent="-406400" lvl="1" marL="914400" marR="0" rtl="0" algn="l">
              <a:lnSpc>
                <a:spcPct val="100000"/>
              </a:lnSpc>
              <a:spcBef>
                <a:spcPts val="560"/>
              </a:spcBef>
              <a:spcAft>
                <a:spcPts val="0"/>
              </a:spcAft>
              <a:buClr>
                <a:schemeClr val="dk1"/>
              </a:buClr>
              <a:buSzPts val="2800"/>
              <a:buFont typeface="Arial"/>
              <a:buChar char="–"/>
              <a:defRPr b="0" i="0" sz="2800" u="none" cap="none" strike="noStrike">
                <a:solidFill>
                  <a:schemeClr val="dk1"/>
                </a:solidFill>
                <a:latin typeface="Open Sans"/>
                <a:ea typeface="Open Sans"/>
                <a:cs typeface="Open Sans"/>
                <a:sym typeface="Open Sans"/>
              </a:defRPr>
            </a:lvl2pPr>
            <a:lvl3pPr indent="-381000" lvl="2" marL="1371600" marR="0" rtl="0" algn="l">
              <a:lnSpc>
                <a:spcPct val="100000"/>
              </a:lnSpc>
              <a:spcBef>
                <a:spcPts val="480"/>
              </a:spcBef>
              <a:spcAft>
                <a:spcPts val="0"/>
              </a:spcAft>
              <a:buClr>
                <a:schemeClr val="dk1"/>
              </a:buClr>
              <a:buSzPts val="2400"/>
              <a:buFont typeface="Arial"/>
              <a:buChar char="•"/>
              <a:defRPr b="0" i="0" sz="2400" u="none" cap="none" strike="noStrike">
                <a:solidFill>
                  <a:schemeClr val="dk1"/>
                </a:solidFill>
                <a:latin typeface="Open Sans"/>
                <a:ea typeface="Open Sans"/>
                <a:cs typeface="Open Sans"/>
                <a:sym typeface="Open Sans"/>
              </a:defRPr>
            </a:lvl3pPr>
            <a:lvl4pPr indent="-355600" lvl="3" marL="1828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4pPr>
            <a:lvl5pPr indent="-355600" lvl="4" marL="22860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5pPr>
            <a:lvl6pPr indent="-355600" lvl="5" marL="27432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6pPr>
            <a:lvl7pPr indent="-355600" lvl="6" marL="32004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7pPr>
            <a:lvl8pPr indent="-355600" lvl="7" marL="36576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8pPr>
            <a:lvl9pPr indent="-355600" lvl="8" marL="4114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9pPr>
          </a:lstStyle>
          <a:p/>
        </p:txBody>
      </p:sp>
      <p:sp>
        <p:nvSpPr>
          <p:cNvPr id="8" name="Google Shape;8;p11"/>
          <p:cNvSpPr txBox="1"/>
          <p:nvPr>
            <p:ph idx="10" type="dt"/>
          </p:nvPr>
        </p:nvSpPr>
        <p:spPr>
          <a:xfrm>
            <a:off x="334433" y="6524626"/>
            <a:ext cx="1295400" cy="21907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050" u="none" cap="none" strike="noStrike">
                <a:solidFill>
                  <a:srgbClr val="888888"/>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9pPr>
          </a:lstStyle>
          <a:p/>
        </p:txBody>
      </p:sp>
      <p:sp>
        <p:nvSpPr>
          <p:cNvPr id="9" name="Google Shape;9;p11"/>
          <p:cNvSpPr txBox="1"/>
          <p:nvPr>
            <p:ph idx="12" type="sldNum"/>
          </p:nvPr>
        </p:nvSpPr>
        <p:spPr>
          <a:xfrm>
            <a:off x="10608733" y="6381751"/>
            <a:ext cx="973667" cy="3397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7">
                                            <p:txEl>
                                              <p:pRg end="0" st="0"/>
                                            </p:txEl>
                                          </p:spTgt>
                                        </p:tgtEl>
                                        <p:attrNameLst>
                                          <p:attrName>style.visibility</p:attrName>
                                        </p:attrNameLst>
                                      </p:cBhvr>
                                      <p:to>
                                        <p:strVal val="visible"/>
                                      </p:to>
                                    </p:set>
                                    <p:anim calcmode="lin" valueType="num">
                                      <p:cBhvr additive="base">
                                        <p:cTn dur="500"/>
                                        <p:tgtEl>
                                          <p:spTgt spid="7">
                                            <p:txEl>
                                              <p:pRg end="0" st="0"/>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7">
                                            <p:txEl>
                                              <p:pRg end="1" st="1"/>
                                            </p:txEl>
                                          </p:spTgt>
                                        </p:tgtEl>
                                        <p:attrNameLst>
                                          <p:attrName>style.visibility</p:attrName>
                                        </p:attrNameLst>
                                      </p:cBhvr>
                                      <p:to>
                                        <p:strVal val="visible"/>
                                      </p:to>
                                    </p:set>
                                    <p:anim calcmode="lin" valueType="num">
                                      <p:cBhvr additive="base">
                                        <p:cTn dur="500"/>
                                        <p:tgtEl>
                                          <p:spTgt spid="7">
                                            <p:txEl>
                                              <p:pRg end="1" st="1"/>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7">
                                            <p:txEl>
                                              <p:pRg end="2" st="2"/>
                                            </p:txEl>
                                          </p:spTgt>
                                        </p:tgtEl>
                                        <p:attrNameLst>
                                          <p:attrName>style.visibility</p:attrName>
                                        </p:attrNameLst>
                                      </p:cBhvr>
                                      <p:to>
                                        <p:strVal val="visible"/>
                                      </p:to>
                                    </p:set>
                                    <p:anim calcmode="lin" valueType="num">
                                      <p:cBhvr additive="base">
                                        <p:cTn dur="500"/>
                                        <p:tgtEl>
                                          <p:spTgt spid="7">
                                            <p:txEl>
                                              <p:pRg end="2" st="2"/>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7">
                                            <p:txEl>
                                              <p:pRg end="3" st="3"/>
                                            </p:txEl>
                                          </p:spTgt>
                                        </p:tgtEl>
                                        <p:attrNameLst>
                                          <p:attrName>style.visibility</p:attrName>
                                        </p:attrNameLst>
                                      </p:cBhvr>
                                      <p:to>
                                        <p:strVal val="visible"/>
                                      </p:to>
                                    </p:set>
                                    <p:anim calcmode="lin" valueType="num">
                                      <p:cBhvr additive="base">
                                        <p:cTn dur="500"/>
                                        <p:tgtEl>
                                          <p:spTgt spid="7">
                                            <p:txEl>
                                              <p:pRg end="3" st="3"/>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7">
                                            <p:txEl>
                                              <p:pRg end="4" st="4"/>
                                            </p:txEl>
                                          </p:spTgt>
                                        </p:tgtEl>
                                        <p:attrNameLst>
                                          <p:attrName>style.visibility</p:attrName>
                                        </p:attrNameLst>
                                      </p:cBhvr>
                                      <p:to>
                                        <p:strVal val="visible"/>
                                      </p:to>
                                    </p:set>
                                    <p:anim calcmode="lin" valueType="num">
                                      <p:cBhvr additive="base">
                                        <p:cTn dur="500"/>
                                        <p:tgtEl>
                                          <p:spTgt spid="7">
                                            <p:txEl>
                                              <p:pRg end="4" st="4"/>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7">
                                            <p:txEl>
                                              <p:pRg end="5" st="5"/>
                                            </p:txEl>
                                          </p:spTgt>
                                        </p:tgtEl>
                                        <p:attrNameLst>
                                          <p:attrName>style.visibility</p:attrName>
                                        </p:attrNameLst>
                                      </p:cBhvr>
                                      <p:to>
                                        <p:strVal val="visible"/>
                                      </p:to>
                                    </p:set>
                                    <p:anim calcmode="lin" valueType="num">
                                      <p:cBhvr additive="base">
                                        <p:cTn dur="500"/>
                                        <p:tgtEl>
                                          <p:spTgt spid="7">
                                            <p:txEl>
                                              <p:pRg end="5" st="5"/>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7">
                                            <p:txEl>
                                              <p:pRg end="6" st="6"/>
                                            </p:txEl>
                                          </p:spTgt>
                                        </p:tgtEl>
                                        <p:attrNameLst>
                                          <p:attrName>style.visibility</p:attrName>
                                        </p:attrNameLst>
                                      </p:cBhvr>
                                      <p:to>
                                        <p:strVal val="visible"/>
                                      </p:to>
                                    </p:set>
                                    <p:anim calcmode="lin" valueType="num">
                                      <p:cBhvr additive="base">
                                        <p:cTn dur="500"/>
                                        <p:tgtEl>
                                          <p:spTgt spid="7">
                                            <p:txEl>
                                              <p:pRg end="6" st="6"/>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7">
                                            <p:txEl>
                                              <p:pRg end="7" st="7"/>
                                            </p:txEl>
                                          </p:spTgt>
                                        </p:tgtEl>
                                        <p:attrNameLst>
                                          <p:attrName>style.visibility</p:attrName>
                                        </p:attrNameLst>
                                      </p:cBhvr>
                                      <p:to>
                                        <p:strVal val="visible"/>
                                      </p:to>
                                    </p:set>
                                    <p:anim calcmode="lin" valueType="num">
                                      <p:cBhvr additive="base">
                                        <p:cTn dur="500"/>
                                        <p:tgtEl>
                                          <p:spTgt spid="7">
                                            <p:txEl>
                                              <p:pRg end="7" st="7"/>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7">
                                            <p:txEl>
                                              <p:pRg end="8" st="8"/>
                                            </p:txEl>
                                          </p:spTgt>
                                        </p:tgtEl>
                                        <p:attrNameLst>
                                          <p:attrName>style.visibility</p:attrName>
                                        </p:attrNameLst>
                                      </p:cBhvr>
                                      <p:to>
                                        <p:strVal val="visible"/>
                                      </p:to>
                                    </p:set>
                                    <p:anim calcmode="lin" valueType="num">
                                      <p:cBhvr additive="base">
                                        <p:cTn dur="500"/>
                                        <p:tgtEl>
                                          <p:spTgt spid="7">
                                            <p:txEl>
                                              <p:pRg end="8" st="8"/>
                                            </p:txEl>
                                          </p:spTgt>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hyperlink" Target="https://iomh.co.uk/the-role-of-communication-in-health-and-social-care-why-it-matters/" TargetMode="External"/><Relationship Id="rId4" Type="http://schemas.openxmlformats.org/officeDocument/2006/relationships/hyperlink" Target="https://bmjopen.bmj.com/content/14/5/e085312" TargetMode="External"/><Relationship Id="rId5" Type="http://schemas.openxmlformats.org/officeDocument/2006/relationships/hyperlink" Target="https://www.themdu.com/guidance-and-advice/guides/good-communication-in-healthcare#:~:text=Effective%20communication%20is%20essential%20for:%20*%20**Building,Avoid%20using%20technical%20terms%20without%20checking%20understanding" TargetMode="External"/><Relationship Id="rId6" Type="http://schemas.openxmlformats.org/officeDocument/2006/relationships/hyperlink" Target="https://greatermanchester.ac.uk/blogs/why-is-communication-important-in-health-and-social-care#:~:text=Different%20types%20of%20communication%20in%20health%20and,caring%20for%20someone%20who%20is%20severely%20autistic"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 name="Shape 73"/>
        <p:cNvGrpSpPr/>
        <p:nvPr/>
      </p:nvGrpSpPr>
      <p:grpSpPr>
        <a:xfrm>
          <a:off x="0" y="0"/>
          <a:ext cx="0" cy="0"/>
          <a:chOff x="0" y="0"/>
          <a:chExt cx="0" cy="0"/>
        </a:xfrm>
      </p:grpSpPr>
      <p:sp>
        <p:nvSpPr>
          <p:cNvPr id="74" name="Google Shape;74;p1"/>
          <p:cNvSpPr txBox="1"/>
          <p:nvPr>
            <p:ph idx="10" type="dt"/>
          </p:nvPr>
        </p:nvSpPr>
        <p:spPr>
          <a:xfrm>
            <a:off x="334433" y="6524626"/>
            <a:ext cx="1295400" cy="219075"/>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a:solidFill>
                  <a:srgbClr val="888888"/>
                </a:solidFill>
                <a:latin typeface="Open Sans"/>
                <a:ea typeface="Open Sans"/>
                <a:cs typeface="Open Sans"/>
                <a:sym typeface="Open Sans"/>
              </a:rPr>
              <a:t>04/02/2026</a:t>
            </a:r>
            <a:endParaRPr>
              <a:solidFill>
                <a:srgbClr val="888888"/>
              </a:solidFill>
              <a:latin typeface="Open Sans"/>
              <a:ea typeface="Open Sans"/>
              <a:cs typeface="Open Sans"/>
              <a:sym typeface="Open Sans"/>
            </a:endParaRPr>
          </a:p>
        </p:txBody>
      </p:sp>
      <p:sp>
        <p:nvSpPr>
          <p:cNvPr id="75" name="Google Shape;75;p1"/>
          <p:cNvSpPr txBox="1"/>
          <p:nvPr>
            <p:ph idx="12" type="sldNum"/>
          </p:nvPr>
        </p:nvSpPr>
        <p:spPr>
          <a:xfrm>
            <a:off x="10608733" y="6381751"/>
            <a:ext cx="973667" cy="339725"/>
          </a:xfrm>
          <a:prstGeom prst="rect">
            <a:avLst/>
          </a:prstGeom>
          <a:noFill/>
          <a:ln>
            <a:noFill/>
          </a:ln>
        </p:spPr>
        <p:txBody>
          <a:bodyPr anchorCtr="0" anchor="ctr" bIns="45700" lIns="91425" spcFirstLastPara="1" rIns="91425" wrap="square" tIns="45700">
            <a:noAutofit/>
          </a:bodyPr>
          <a:lstStyle/>
          <a:p>
            <a:pPr indent="0" lvl="0" marL="0" marR="0" rtl="0" algn="r">
              <a:lnSpc>
                <a:spcPct val="100000"/>
              </a:lnSpc>
              <a:spcBef>
                <a:spcPts val="0"/>
              </a:spcBef>
              <a:spcAft>
                <a:spcPts val="0"/>
              </a:spcAft>
              <a:buClr>
                <a:srgbClr val="898989"/>
              </a:buClr>
              <a:buSzPts val="1200"/>
              <a:buFont typeface="Arial"/>
              <a:buNone/>
            </a:pPr>
            <a:fld id="{00000000-1234-1234-1234-123412341234}" type="slidenum">
              <a:rPr b="0" i="0" lang="en-GB" sz="1200" u="none" cap="none" strike="noStrike">
                <a:solidFill>
                  <a:srgbClr val="898989"/>
                </a:solidFill>
                <a:latin typeface="Open Sans"/>
                <a:ea typeface="Open Sans"/>
                <a:cs typeface="Open Sans"/>
                <a:sym typeface="Open Sans"/>
              </a:rPr>
              <a:t>‹#›</a:t>
            </a:fld>
            <a:endParaRPr b="0" i="0" sz="1200" u="none" cap="none" strike="noStrike">
              <a:solidFill>
                <a:srgbClr val="898989"/>
              </a:solidFill>
              <a:latin typeface="Open Sans"/>
              <a:ea typeface="Open Sans"/>
              <a:cs typeface="Open Sans"/>
              <a:sym typeface="Open Sans"/>
            </a:endParaRPr>
          </a:p>
        </p:txBody>
      </p:sp>
      <p:sp>
        <p:nvSpPr>
          <p:cNvPr id="76" name="Google Shape;76;p1"/>
          <p:cNvSpPr txBox="1"/>
          <p:nvPr>
            <p:ph idx="1" type="body"/>
          </p:nvPr>
        </p:nvSpPr>
        <p:spPr>
          <a:xfrm>
            <a:off x="1981200" y="1052513"/>
            <a:ext cx="8229600" cy="4464050"/>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3200"/>
              <a:buChar char="•"/>
            </a:pPr>
            <a:r>
              <a:rPr lang="en-GB" u="sng">
                <a:latin typeface="Merriweather Medium"/>
                <a:ea typeface="Merriweather Medium"/>
                <a:cs typeface="Merriweather Medium"/>
                <a:sym typeface="Merriweather Medium"/>
              </a:rPr>
              <a:t>Module Title:</a:t>
            </a:r>
            <a:r>
              <a:rPr lang="en-GB">
                <a:latin typeface="Merriweather Medium"/>
                <a:ea typeface="Merriweather Medium"/>
                <a:cs typeface="Merriweather Medium"/>
                <a:sym typeface="Merriweather Medium"/>
              </a:rPr>
              <a:t> Professional Career Development within H&amp;SC</a:t>
            </a:r>
            <a:endParaRPr>
              <a:latin typeface="Merriweather Medium"/>
              <a:ea typeface="Merriweather Medium"/>
              <a:cs typeface="Merriweather Medium"/>
              <a:sym typeface="Merriweather Medium"/>
            </a:endParaRPr>
          </a:p>
          <a:p>
            <a:pPr indent="-342900" lvl="0" marL="342900" rtl="0" algn="l">
              <a:lnSpc>
                <a:spcPct val="100000"/>
              </a:lnSpc>
              <a:spcBef>
                <a:spcPts val="640"/>
              </a:spcBef>
              <a:spcAft>
                <a:spcPts val="0"/>
              </a:spcAft>
              <a:buClr>
                <a:schemeClr val="dk1"/>
              </a:buClr>
              <a:buSzPts val="3200"/>
              <a:buChar char="•"/>
            </a:pPr>
            <a:r>
              <a:rPr lang="en-GB" u="sng">
                <a:latin typeface="Merriweather Medium"/>
                <a:ea typeface="Merriweather Medium"/>
                <a:cs typeface="Merriweather Medium"/>
                <a:sym typeface="Merriweather Medium"/>
              </a:rPr>
              <a:t>Module Number</a:t>
            </a:r>
            <a:r>
              <a:rPr lang="en-GB">
                <a:latin typeface="Merriweather Medium"/>
                <a:ea typeface="Merriweather Medium"/>
                <a:cs typeface="Merriweather Medium"/>
                <a:sym typeface="Merriweather Medium"/>
              </a:rPr>
              <a:t>: LCHS 4009 (LON)</a:t>
            </a:r>
            <a:endParaRPr>
              <a:latin typeface="Merriweather Medium"/>
              <a:ea typeface="Merriweather Medium"/>
              <a:cs typeface="Merriweather Medium"/>
              <a:sym typeface="Merriweather Medium"/>
            </a:endParaRPr>
          </a:p>
          <a:p>
            <a:pPr indent="-342900" lvl="0" marL="342900" rtl="0" algn="l">
              <a:lnSpc>
                <a:spcPct val="100000"/>
              </a:lnSpc>
              <a:spcBef>
                <a:spcPts val="640"/>
              </a:spcBef>
              <a:spcAft>
                <a:spcPts val="0"/>
              </a:spcAft>
              <a:buClr>
                <a:schemeClr val="dk1"/>
              </a:buClr>
              <a:buSzPts val="3200"/>
              <a:buChar char="•"/>
            </a:pPr>
            <a:r>
              <a:rPr lang="en-GB" u="sng">
                <a:latin typeface="Merriweather Medium"/>
                <a:ea typeface="Merriweather Medium"/>
                <a:cs typeface="Merriweather Medium"/>
                <a:sym typeface="Merriweather Medium"/>
              </a:rPr>
              <a:t>Assignment No</a:t>
            </a:r>
            <a:r>
              <a:rPr lang="en-GB">
                <a:latin typeface="Merriweather Medium"/>
                <a:ea typeface="Merriweather Medium"/>
                <a:cs typeface="Merriweather Medium"/>
                <a:sym typeface="Merriweather Medium"/>
              </a:rPr>
              <a:t>:     ASSIGNMENT 1</a:t>
            </a:r>
            <a:endParaRPr>
              <a:latin typeface="Merriweather Medium"/>
              <a:ea typeface="Merriweather Medium"/>
              <a:cs typeface="Merriweather Medium"/>
              <a:sym typeface="Merriweather Medium"/>
            </a:endParaRPr>
          </a:p>
          <a:p>
            <a:pPr indent="-342900" lvl="0" marL="342900" rtl="0" algn="l">
              <a:lnSpc>
                <a:spcPct val="100000"/>
              </a:lnSpc>
              <a:spcBef>
                <a:spcPts val="640"/>
              </a:spcBef>
              <a:spcAft>
                <a:spcPts val="0"/>
              </a:spcAft>
              <a:buClr>
                <a:schemeClr val="dk1"/>
              </a:buClr>
              <a:buSzPts val="3200"/>
              <a:buChar char="•"/>
            </a:pPr>
            <a:r>
              <a:rPr lang="en-GB" u="sng">
                <a:latin typeface="Merriweather Medium"/>
                <a:ea typeface="Merriweather Medium"/>
                <a:cs typeface="Merriweather Medium"/>
                <a:sym typeface="Merriweather Medium"/>
              </a:rPr>
              <a:t>Student Name</a:t>
            </a:r>
            <a:r>
              <a:rPr lang="en-GB">
                <a:latin typeface="Merriweather Medium"/>
                <a:ea typeface="Merriweather Medium"/>
                <a:cs typeface="Merriweather Medium"/>
                <a:sym typeface="Merriweather Medium"/>
              </a:rPr>
              <a:t>: Lydia Sarpong</a:t>
            </a:r>
            <a:endParaRPr>
              <a:latin typeface="Merriweather Medium"/>
              <a:ea typeface="Merriweather Medium"/>
              <a:cs typeface="Merriweather Medium"/>
              <a:sym typeface="Merriweather Medium"/>
            </a:endParaRPr>
          </a:p>
          <a:p>
            <a:pPr indent="-342900" lvl="0" marL="342900" rtl="0" algn="l">
              <a:lnSpc>
                <a:spcPct val="100000"/>
              </a:lnSpc>
              <a:spcBef>
                <a:spcPts val="640"/>
              </a:spcBef>
              <a:spcAft>
                <a:spcPts val="0"/>
              </a:spcAft>
              <a:buClr>
                <a:schemeClr val="dk1"/>
              </a:buClr>
              <a:buSzPts val="3200"/>
              <a:buFont typeface="Merriweather Medium"/>
              <a:buChar char="•"/>
            </a:pPr>
            <a:r>
              <a:rPr lang="en-GB" u="sng">
                <a:latin typeface="Merriweather Medium"/>
                <a:ea typeface="Merriweather Medium"/>
                <a:cs typeface="Merriweather Medium"/>
                <a:sym typeface="Merriweather Medium"/>
              </a:rPr>
              <a:t>Student ID: </a:t>
            </a:r>
            <a:r>
              <a:rPr lang="en-GB">
                <a:latin typeface="Merriweather Medium"/>
                <a:ea typeface="Merriweather Medium"/>
                <a:cs typeface="Merriweather Medium"/>
                <a:sym typeface="Merriweather Medium"/>
              </a:rPr>
              <a:t>2436096</a:t>
            </a:r>
            <a:endParaRPr>
              <a:latin typeface="Merriweather Medium"/>
              <a:ea typeface="Merriweather Medium"/>
              <a:cs typeface="Merriweather Medium"/>
              <a:sym typeface="Merriweather Medium"/>
            </a:endParaRPr>
          </a:p>
          <a:p>
            <a:pPr indent="-342900" lvl="0" marL="342900" rtl="0" algn="l">
              <a:lnSpc>
                <a:spcPct val="100000"/>
              </a:lnSpc>
              <a:spcBef>
                <a:spcPts val="640"/>
              </a:spcBef>
              <a:spcAft>
                <a:spcPts val="0"/>
              </a:spcAft>
              <a:buClr>
                <a:schemeClr val="dk1"/>
              </a:buClr>
              <a:buSzPts val="3200"/>
              <a:buChar char="•"/>
            </a:pPr>
            <a:r>
              <a:rPr lang="en-GB" u="sng">
                <a:latin typeface="Merriweather Medium"/>
                <a:ea typeface="Merriweather Medium"/>
                <a:cs typeface="Merriweather Medium"/>
                <a:sym typeface="Merriweather Medium"/>
              </a:rPr>
              <a:t>Lecturer’s Name</a:t>
            </a:r>
            <a:r>
              <a:rPr lang="en-GB">
                <a:latin typeface="Merriweather Medium"/>
                <a:ea typeface="Merriweather Medium"/>
                <a:cs typeface="Merriweather Medium"/>
                <a:sym typeface="Merriweather Medium"/>
              </a:rPr>
              <a:t>: soban Sadiq</a:t>
            </a:r>
            <a:endParaRPr>
              <a:latin typeface="Merriweather Medium"/>
              <a:ea typeface="Merriweather Medium"/>
              <a:cs typeface="Merriweather Medium"/>
              <a:sym typeface="Merriweather Medium"/>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 name="Shape 80"/>
        <p:cNvGrpSpPr/>
        <p:nvPr/>
      </p:nvGrpSpPr>
      <p:grpSpPr>
        <a:xfrm>
          <a:off x="0" y="0"/>
          <a:ext cx="0" cy="0"/>
          <a:chOff x="0" y="0"/>
          <a:chExt cx="0" cy="0"/>
        </a:xfrm>
      </p:grpSpPr>
      <p:sp>
        <p:nvSpPr>
          <p:cNvPr id="81" name="Google Shape;81;p2"/>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b="1" lang="en-GB"/>
              <a:t>Acknowledge use of AI</a:t>
            </a:r>
            <a:endParaRPr/>
          </a:p>
        </p:txBody>
      </p:sp>
      <p:sp>
        <p:nvSpPr>
          <p:cNvPr id="82" name="Google Shape;82;p2"/>
          <p:cNvSpPr txBox="1"/>
          <p:nvPr>
            <p:ph idx="1" type="body"/>
          </p:nvPr>
        </p:nvSpPr>
        <p:spPr>
          <a:xfrm>
            <a:off x="609600" y="1600201"/>
            <a:ext cx="10972800" cy="3917032"/>
          </a:xfrm>
          <a:prstGeom prst="rect">
            <a:avLst/>
          </a:prstGeom>
          <a:noFill/>
          <a:ln>
            <a:noFill/>
          </a:ln>
        </p:spPr>
        <p:txBody>
          <a:bodyPr anchorCtr="0" anchor="t" bIns="45700" lIns="91425" spcFirstLastPara="1" rIns="91425" wrap="square" tIns="45700">
            <a:noAutofit/>
          </a:bodyPr>
          <a:lstStyle/>
          <a:p>
            <a:pPr indent="0" lvl="0" marL="0" rtl="0" algn="ctr">
              <a:lnSpc>
                <a:spcPct val="100000"/>
              </a:lnSpc>
              <a:spcBef>
                <a:spcPts val="0"/>
              </a:spcBef>
              <a:spcAft>
                <a:spcPts val="0"/>
              </a:spcAft>
              <a:buClr>
                <a:schemeClr val="dk1"/>
              </a:buClr>
              <a:buSzPts val="3200"/>
              <a:buNone/>
            </a:pPr>
            <a:r>
              <a:rPr lang="en-GB"/>
              <a:t>This presentation had no help of AI.</a:t>
            </a:r>
            <a:endParaRPr/>
          </a:p>
        </p:txBody>
      </p:sp>
      <p:sp>
        <p:nvSpPr>
          <p:cNvPr id="83" name="Google Shape;83;p2"/>
          <p:cNvSpPr txBox="1"/>
          <p:nvPr>
            <p:ph idx="10" type="dt"/>
          </p:nvPr>
        </p:nvSpPr>
        <p:spPr>
          <a:xfrm>
            <a:off x="334433" y="6524626"/>
            <a:ext cx="1295400" cy="219075"/>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a:t>04/02/2026</a:t>
            </a:r>
            <a:endParaRPr/>
          </a:p>
        </p:txBody>
      </p:sp>
      <p:sp>
        <p:nvSpPr>
          <p:cNvPr id="84" name="Google Shape;84;p2"/>
          <p:cNvSpPr txBox="1"/>
          <p:nvPr>
            <p:ph idx="12" type="sldNum"/>
          </p:nvPr>
        </p:nvSpPr>
        <p:spPr>
          <a:xfrm>
            <a:off x="10608733" y="6381751"/>
            <a:ext cx="973667" cy="339725"/>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SzPts val="1200"/>
              <a:buNone/>
            </a:pPr>
            <a:fld id="{00000000-1234-1234-1234-123412341234}" type="slidenum">
              <a:rPr lang="en-GB"/>
              <a:t>‹#›</a:t>
            </a:fld>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 name="Shape 88"/>
        <p:cNvGrpSpPr/>
        <p:nvPr/>
      </p:nvGrpSpPr>
      <p:grpSpPr>
        <a:xfrm>
          <a:off x="0" y="0"/>
          <a:ext cx="0" cy="0"/>
          <a:chOff x="0" y="0"/>
          <a:chExt cx="0" cy="0"/>
        </a:xfrm>
      </p:grpSpPr>
      <p:sp>
        <p:nvSpPr>
          <p:cNvPr id="89" name="Google Shape;89;p3"/>
          <p:cNvSpPr txBox="1"/>
          <p:nvPr>
            <p:ph type="title"/>
          </p:nvPr>
        </p:nvSpPr>
        <p:spPr>
          <a:xfrm>
            <a:off x="1981200" y="274639"/>
            <a:ext cx="8229600" cy="777875"/>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b="1" lang="en-GB" sz="2800"/>
              <a:t>Introduction</a:t>
            </a:r>
            <a:endParaRPr b="1" sz="2800"/>
          </a:p>
        </p:txBody>
      </p:sp>
      <p:sp>
        <p:nvSpPr>
          <p:cNvPr id="90" name="Google Shape;90;p3"/>
          <p:cNvSpPr txBox="1"/>
          <p:nvPr>
            <p:ph idx="10" type="dt"/>
          </p:nvPr>
        </p:nvSpPr>
        <p:spPr>
          <a:xfrm>
            <a:off x="334433" y="6524626"/>
            <a:ext cx="1295400" cy="219075"/>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a:t>04/02/2026</a:t>
            </a:r>
            <a:endParaRPr/>
          </a:p>
        </p:txBody>
      </p:sp>
      <p:sp>
        <p:nvSpPr>
          <p:cNvPr id="91" name="Google Shape;91;p3"/>
          <p:cNvSpPr txBox="1"/>
          <p:nvPr>
            <p:ph idx="12" type="sldNum"/>
          </p:nvPr>
        </p:nvSpPr>
        <p:spPr>
          <a:xfrm>
            <a:off x="10608733" y="6381751"/>
            <a:ext cx="973667" cy="339725"/>
          </a:xfrm>
          <a:prstGeom prst="rect">
            <a:avLst/>
          </a:prstGeom>
          <a:noFill/>
          <a:ln>
            <a:noFill/>
          </a:ln>
        </p:spPr>
        <p:txBody>
          <a:bodyPr anchorCtr="0" anchor="ctr" bIns="45700" lIns="91425" spcFirstLastPara="1" rIns="91425" wrap="square" tIns="45700">
            <a:noAutofit/>
          </a:bodyPr>
          <a:lstStyle/>
          <a:p>
            <a:pPr indent="0" lvl="0" marL="0" marR="0" rtl="0" algn="r">
              <a:lnSpc>
                <a:spcPct val="100000"/>
              </a:lnSpc>
              <a:spcBef>
                <a:spcPts val="0"/>
              </a:spcBef>
              <a:spcAft>
                <a:spcPts val="0"/>
              </a:spcAft>
              <a:buClr>
                <a:srgbClr val="898989"/>
              </a:buClr>
              <a:buSzPts val="1200"/>
              <a:buFont typeface="Arial"/>
              <a:buNone/>
            </a:pPr>
            <a:fld id="{00000000-1234-1234-1234-123412341234}" type="slidenum">
              <a:rPr b="0" i="0" lang="en-GB" sz="1200" u="none" cap="none" strike="noStrike">
                <a:solidFill>
                  <a:srgbClr val="898989"/>
                </a:solidFill>
                <a:latin typeface="Open Sans"/>
                <a:ea typeface="Open Sans"/>
                <a:cs typeface="Open Sans"/>
                <a:sym typeface="Open Sans"/>
              </a:rPr>
              <a:t>‹#›</a:t>
            </a:fld>
            <a:endParaRPr b="0" i="0" sz="1200" u="none" cap="none" strike="noStrike">
              <a:solidFill>
                <a:srgbClr val="898989"/>
              </a:solidFill>
              <a:latin typeface="Open Sans"/>
              <a:ea typeface="Open Sans"/>
              <a:cs typeface="Open Sans"/>
              <a:sym typeface="Open Sans"/>
            </a:endParaRPr>
          </a:p>
        </p:txBody>
      </p:sp>
      <p:sp>
        <p:nvSpPr>
          <p:cNvPr id="92" name="Google Shape;92;p3"/>
          <p:cNvSpPr txBox="1"/>
          <p:nvPr>
            <p:ph idx="1" type="body"/>
          </p:nvPr>
        </p:nvSpPr>
        <p:spPr>
          <a:xfrm>
            <a:off x="1629825" y="1268926"/>
            <a:ext cx="9629100" cy="4208100"/>
          </a:xfrm>
          <a:prstGeom prst="rect">
            <a:avLst/>
          </a:prstGeom>
          <a:noFill/>
          <a:ln>
            <a:noFill/>
          </a:ln>
        </p:spPr>
        <p:txBody>
          <a:bodyPr anchorCtr="0" anchor="t" bIns="45700" lIns="91425" spcFirstLastPara="1" rIns="91425" wrap="square" tIns="45700">
            <a:noAutofit/>
          </a:bodyPr>
          <a:lstStyle/>
          <a:p>
            <a:pPr indent="0" lvl="0" marL="0" rtl="0" algn="ctr">
              <a:lnSpc>
                <a:spcPct val="100000"/>
              </a:lnSpc>
              <a:spcBef>
                <a:spcPts val="0"/>
              </a:spcBef>
              <a:spcAft>
                <a:spcPts val="0"/>
              </a:spcAft>
              <a:buClr>
                <a:schemeClr val="dk1"/>
              </a:buClr>
              <a:buSzPts val="2800"/>
              <a:buNone/>
            </a:pPr>
            <a:r>
              <a:rPr lang="en-GB" sz="1800">
                <a:latin typeface="Merriweather Light"/>
                <a:ea typeface="Merriweather Light"/>
                <a:cs typeface="Merriweather Light"/>
                <a:sym typeface="Merriweather Light"/>
              </a:rPr>
              <a:t>My name is Lydia sarpong and i am a mother of 2, who is very hard working at a primary school. I really have an internet in health and social care and hope i can use this degree to extend on my knowledge to work in the healthcare. I find myself helping people a lot and have the tendency of putting people before myself. Today my presentation will be focusing on a key skill that is relevant in the professional aspect of health and social care and why this is very beneficial and how it can help to build a good professional profile when working in the health and social care sector.</a:t>
            </a:r>
            <a:endParaRPr b="1" sz="1800"/>
          </a:p>
          <a:p>
            <a:pPr indent="-139700" lvl="0" marL="342900" rtl="0" algn="l">
              <a:lnSpc>
                <a:spcPct val="100000"/>
              </a:lnSpc>
              <a:spcBef>
                <a:spcPts val="640"/>
              </a:spcBef>
              <a:spcAft>
                <a:spcPts val="0"/>
              </a:spcAft>
              <a:buClr>
                <a:schemeClr val="dk1"/>
              </a:buClr>
              <a:buSzPts val="3200"/>
              <a:buNone/>
            </a:pPr>
            <a:r>
              <a:t/>
            </a:r>
            <a:endParaRPr b="1"/>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4"/>
          <p:cNvSpPr txBox="1"/>
          <p:nvPr>
            <p:ph type="title"/>
          </p:nvPr>
        </p:nvSpPr>
        <p:spPr>
          <a:xfrm>
            <a:off x="2084915" y="3558"/>
            <a:ext cx="8412497" cy="106848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b="1" lang="en-GB" sz="2800"/>
              <a:t>What is your chosen skill? </a:t>
            </a:r>
            <a:endParaRPr i="1" sz="2800">
              <a:solidFill>
                <a:srgbClr val="FF0000"/>
              </a:solidFill>
            </a:endParaRPr>
          </a:p>
        </p:txBody>
      </p:sp>
      <p:sp>
        <p:nvSpPr>
          <p:cNvPr id="98" name="Google Shape;98;p4"/>
          <p:cNvSpPr txBox="1"/>
          <p:nvPr>
            <p:ph idx="1" type="body"/>
          </p:nvPr>
        </p:nvSpPr>
        <p:spPr>
          <a:xfrm>
            <a:off x="3084786" y="2376653"/>
            <a:ext cx="6656990" cy="1507577"/>
          </a:xfrm>
          <a:prstGeom prst="rect">
            <a:avLst/>
          </a:prstGeom>
          <a:noFill/>
          <a:ln>
            <a:noFill/>
          </a:ln>
        </p:spPr>
        <p:txBody>
          <a:bodyPr anchorCtr="0" anchor="t" bIns="45700" lIns="91425" spcFirstLastPara="1" rIns="91425" wrap="square" tIns="45700">
            <a:noAutofit/>
          </a:bodyPr>
          <a:lstStyle/>
          <a:p>
            <a:pPr indent="0" lvl="0" marL="0" rtl="0" algn="ctr">
              <a:lnSpc>
                <a:spcPct val="100000"/>
              </a:lnSpc>
              <a:spcBef>
                <a:spcPts val="0"/>
              </a:spcBef>
              <a:spcAft>
                <a:spcPts val="0"/>
              </a:spcAft>
              <a:buClr>
                <a:schemeClr val="dk1"/>
              </a:buClr>
              <a:buSzPts val="3200"/>
              <a:buNone/>
            </a:pPr>
            <a:r>
              <a:t/>
            </a:r>
            <a:endParaRPr b="1">
              <a:solidFill>
                <a:srgbClr val="000000"/>
              </a:solidFill>
            </a:endParaRPr>
          </a:p>
          <a:p>
            <a:pPr indent="-139700" lvl="0" marL="342900" rtl="0" algn="l">
              <a:lnSpc>
                <a:spcPct val="100000"/>
              </a:lnSpc>
              <a:spcBef>
                <a:spcPts val="640"/>
              </a:spcBef>
              <a:spcAft>
                <a:spcPts val="0"/>
              </a:spcAft>
              <a:buClr>
                <a:schemeClr val="dk1"/>
              </a:buClr>
              <a:buSzPts val="3200"/>
              <a:buNone/>
            </a:pPr>
            <a:r>
              <a:t/>
            </a:r>
            <a:endParaRPr/>
          </a:p>
        </p:txBody>
      </p:sp>
      <p:sp>
        <p:nvSpPr>
          <p:cNvPr id="99" name="Google Shape;99;p4"/>
          <p:cNvSpPr txBox="1"/>
          <p:nvPr>
            <p:ph idx="10" type="dt"/>
          </p:nvPr>
        </p:nvSpPr>
        <p:spPr>
          <a:xfrm>
            <a:off x="334433" y="6524626"/>
            <a:ext cx="1295400" cy="219075"/>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a:solidFill>
                  <a:srgbClr val="888888"/>
                </a:solidFill>
                <a:latin typeface="Open Sans"/>
                <a:ea typeface="Open Sans"/>
                <a:cs typeface="Open Sans"/>
                <a:sym typeface="Open Sans"/>
              </a:rPr>
              <a:t>04/02/2026</a:t>
            </a:r>
            <a:endParaRPr>
              <a:solidFill>
                <a:srgbClr val="888888"/>
              </a:solidFill>
              <a:latin typeface="Open Sans"/>
              <a:ea typeface="Open Sans"/>
              <a:cs typeface="Open Sans"/>
              <a:sym typeface="Open Sans"/>
            </a:endParaRPr>
          </a:p>
        </p:txBody>
      </p:sp>
      <p:sp>
        <p:nvSpPr>
          <p:cNvPr id="100" name="Google Shape;100;p4"/>
          <p:cNvSpPr txBox="1"/>
          <p:nvPr>
            <p:ph idx="12" type="sldNum"/>
          </p:nvPr>
        </p:nvSpPr>
        <p:spPr>
          <a:xfrm>
            <a:off x="10608733" y="6381751"/>
            <a:ext cx="973667" cy="339725"/>
          </a:xfrm>
          <a:prstGeom prst="rect">
            <a:avLst/>
          </a:prstGeom>
          <a:noFill/>
          <a:ln>
            <a:noFill/>
          </a:ln>
        </p:spPr>
        <p:txBody>
          <a:bodyPr anchorCtr="0" anchor="ctr" bIns="45700" lIns="91425" spcFirstLastPara="1" rIns="91425" wrap="square" tIns="45700">
            <a:noAutofit/>
          </a:bodyPr>
          <a:lstStyle/>
          <a:p>
            <a:pPr indent="0" lvl="0" marL="0" marR="0" rtl="0" algn="r">
              <a:lnSpc>
                <a:spcPct val="100000"/>
              </a:lnSpc>
              <a:spcBef>
                <a:spcPts val="0"/>
              </a:spcBef>
              <a:spcAft>
                <a:spcPts val="0"/>
              </a:spcAft>
              <a:buClr>
                <a:srgbClr val="898989"/>
              </a:buClr>
              <a:buSzPts val="900"/>
              <a:buFont typeface="Arial"/>
              <a:buNone/>
            </a:pPr>
            <a:fld id="{00000000-1234-1234-1234-123412341234}" type="slidenum">
              <a:rPr b="0" i="0" lang="en-GB" sz="900" u="none" cap="none" strike="noStrike">
                <a:solidFill>
                  <a:srgbClr val="898989"/>
                </a:solidFill>
                <a:latin typeface="Open Sans"/>
                <a:ea typeface="Open Sans"/>
                <a:cs typeface="Open Sans"/>
                <a:sym typeface="Open Sans"/>
              </a:rPr>
              <a:t>‹#›</a:t>
            </a:fld>
            <a:endParaRPr b="0" i="0" sz="900" u="none" cap="none" strike="noStrike">
              <a:solidFill>
                <a:srgbClr val="898989"/>
              </a:solidFill>
              <a:latin typeface="Open Sans"/>
              <a:ea typeface="Open Sans"/>
              <a:cs typeface="Open Sans"/>
              <a:sym typeface="Open Sans"/>
            </a:endParaRPr>
          </a:p>
        </p:txBody>
      </p:sp>
      <p:sp>
        <p:nvSpPr>
          <p:cNvPr id="101" name="Google Shape;101;p4"/>
          <p:cNvSpPr txBox="1"/>
          <p:nvPr/>
        </p:nvSpPr>
        <p:spPr>
          <a:xfrm>
            <a:off x="334433" y="665040"/>
            <a:ext cx="11343000" cy="48024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700"/>
              <a:buFont typeface="Arial"/>
              <a:buNone/>
            </a:pPr>
            <a:r>
              <a:rPr b="0" i="0" lang="en-GB" sz="1700" u="none" cap="none" strike="noStrike">
                <a:solidFill>
                  <a:schemeClr val="dk1"/>
                </a:solidFill>
                <a:latin typeface="Merriweather Light"/>
                <a:ea typeface="Merriweather Light"/>
                <a:cs typeface="Merriweather Light"/>
                <a:sym typeface="Merriweather Light"/>
              </a:rPr>
              <a:t>The skill i will be focusing on is communication skills. Communication skills is a way to share information, feeling and emotions across to other people as communication is not only through the way we exchange words with one and other but also through visual presentation such as body language (Health, M,  and  Casper, L. 2025). As communication is the way information is scared it is also about listening carefully so people are able to understand and have good knowledge of what you are typing to portray.</a:t>
            </a:r>
            <a:endParaRPr b="0" i="0" sz="1700" u="none" cap="none" strike="noStrike">
              <a:solidFill>
                <a:srgbClr val="000000"/>
              </a:solidFill>
              <a:latin typeface="Merriweather Light"/>
              <a:ea typeface="Merriweather Light"/>
              <a:cs typeface="Merriweather Light"/>
              <a:sym typeface="Merriweather Light"/>
            </a:endParaRPr>
          </a:p>
          <a:p>
            <a:pPr indent="0" lvl="0" marL="0" marR="0" rtl="0" algn="l">
              <a:lnSpc>
                <a:spcPct val="100000"/>
              </a:lnSpc>
              <a:spcBef>
                <a:spcPts val="0"/>
              </a:spcBef>
              <a:spcAft>
                <a:spcPts val="0"/>
              </a:spcAft>
              <a:buClr>
                <a:srgbClr val="000000"/>
              </a:buClr>
              <a:buSzPts val="1700"/>
              <a:buFont typeface="Arial"/>
              <a:buNone/>
            </a:pPr>
            <a:r>
              <a:t/>
            </a:r>
            <a:endParaRPr b="0" i="0" sz="1700" u="none" cap="none" strike="noStrike">
              <a:solidFill>
                <a:srgbClr val="000000"/>
              </a:solidFill>
              <a:latin typeface="Merriweather Light"/>
              <a:ea typeface="Merriweather Light"/>
              <a:cs typeface="Merriweather Light"/>
              <a:sym typeface="Merriweather Light"/>
            </a:endParaRPr>
          </a:p>
          <a:p>
            <a:pPr indent="0" lvl="0" marL="0" marR="0" rtl="0" algn="l">
              <a:lnSpc>
                <a:spcPct val="100000"/>
              </a:lnSpc>
              <a:spcBef>
                <a:spcPts val="0"/>
              </a:spcBef>
              <a:spcAft>
                <a:spcPts val="0"/>
              </a:spcAft>
              <a:buClr>
                <a:srgbClr val="000000"/>
              </a:buClr>
              <a:buSzPts val="1700"/>
              <a:buFont typeface="Arial"/>
              <a:buNone/>
            </a:pPr>
            <a:r>
              <a:rPr b="0" i="0" lang="en-GB" sz="1700" u="none" cap="none" strike="noStrike">
                <a:solidFill>
                  <a:srgbClr val="000000"/>
                </a:solidFill>
                <a:latin typeface="Merriweather Light"/>
                <a:ea typeface="Merriweather Light"/>
                <a:cs typeface="Merriweather Light"/>
                <a:sym typeface="Merriweather Light"/>
              </a:rPr>
              <a:t>In health and social care, communication includes the ability to speak to patients clearly using age appropriate language and gestures to relay information so you are able to share information and they understand, being able to listen to their concerns and asking questions to grasp a better picture about the situation. Communication is not only through speech but can be presented through body language (non verbal), written, eye contact (non verbal) and tone of voice (university of Greater Manchester 2025.)</a:t>
            </a:r>
            <a:endParaRPr b="0" i="0" sz="1700" u="none" cap="none" strike="noStrike">
              <a:solidFill>
                <a:srgbClr val="000000"/>
              </a:solidFill>
              <a:latin typeface="Merriweather Light"/>
              <a:ea typeface="Merriweather Light"/>
              <a:cs typeface="Merriweather Light"/>
              <a:sym typeface="Merriweather Light"/>
            </a:endParaRPr>
          </a:p>
          <a:p>
            <a:pPr indent="0" lvl="0" marL="0" marR="0" rtl="0" algn="l">
              <a:lnSpc>
                <a:spcPct val="100000"/>
              </a:lnSpc>
              <a:spcBef>
                <a:spcPts val="0"/>
              </a:spcBef>
              <a:spcAft>
                <a:spcPts val="0"/>
              </a:spcAft>
              <a:buClr>
                <a:srgbClr val="000000"/>
              </a:buClr>
              <a:buSzPts val="1700"/>
              <a:buFont typeface="Arial"/>
              <a:buNone/>
            </a:pPr>
            <a:r>
              <a:t/>
            </a:r>
            <a:endParaRPr b="0" i="0" sz="1700" u="none" cap="none" strike="noStrike">
              <a:solidFill>
                <a:srgbClr val="000000"/>
              </a:solidFill>
              <a:latin typeface="Merriweather Light"/>
              <a:ea typeface="Merriweather Light"/>
              <a:cs typeface="Merriweather Light"/>
              <a:sym typeface="Merriweather Light"/>
            </a:endParaRPr>
          </a:p>
          <a:p>
            <a:pPr indent="0" lvl="0" marL="0" marR="0" rtl="0" algn="l">
              <a:lnSpc>
                <a:spcPct val="100000"/>
              </a:lnSpc>
              <a:spcBef>
                <a:spcPts val="0"/>
              </a:spcBef>
              <a:spcAft>
                <a:spcPts val="0"/>
              </a:spcAft>
              <a:buClr>
                <a:srgbClr val="000000"/>
              </a:buClr>
              <a:buSzPts val="1700"/>
              <a:buFont typeface="Arial"/>
              <a:buNone/>
            </a:pPr>
            <a:r>
              <a:rPr b="0" i="0" lang="en-GB" sz="1700" u="none" cap="none" strike="noStrike">
                <a:solidFill>
                  <a:srgbClr val="000000"/>
                </a:solidFill>
                <a:latin typeface="Merriweather Light"/>
                <a:ea typeface="Merriweather Light"/>
                <a:cs typeface="Merriweather Light"/>
                <a:sym typeface="Merriweather Light"/>
              </a:rPr>
              <a:t>I have developed this key skill in my current job in a secondary school as i have been able to communicate with the little children and work with them in activities using age appropriate languages and gestures to ensure that they are able to understand me, for example i was accommodating to year 1 at lunch time so i asked them what they would like to eat and if they was unsure about what was going on i would use descriptive languages or compassion to cartoon or other foods they may know so they are able to understand what im talking about. This allowed me to also practise active listening.</a:t>
            </a:r>
            <a:endParaRPr b="0" i="0" sz="1700" u="none" cap="none" strike="noStrike">
              <a:solidFill>
                <a:srgbClr val="000000"/>
              </a:solidFill>
              <a:latin typeface="Merriweather Light"/>
              <a:ea typeface="Merriweather Light"/>
              <a:cs typeface="Merriweather Light"/>
              <a:sym typeface="Merriweather Light"/>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sp>
        <p:nvSpPr>
          <p:cNvPr id="106" name="Google Shape;106;p5"/>
          <p:cNvSpPr txBox="1"/>
          <p:nvPr>
            <p:ph idx="10" type="dt"/>
          </p:nvPr>
        </p:nvSpPr>
        <p:spPr>
          <a:xfrm>
            <a:off x="334433" y="6524626"/>
            <a:ext cx="1295400" cy="219075"/>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a:solidFill>
                  <a:srgbClr val="888888"/>
                </a:solidFill>
                <a:latin typeface="Open Sans"/>
                <a:ea typeface="Open Sans"/>
                <a:cs typeface="Open Sans"/>
                <a:sym typeface="Open Sans"/>
              </a:rPr>
              <a:t>04/02/2026</a:t>
            </a:r>
            <a:endParaRPr>
              <a:solidFill>
                <a:srgbClr val="888888"/>
              </a:solidFill>
              <a:latin typeface="Open Sans"/>
              <a:ea typeface="Open Sans"/>
              <a:cs typeface="Open Sans"/>
              <a:sym typeface="Open Sans"/>
            </a:endParaRPr>
          </a:p>
        </p:txBody>
      </p:sp>
      <p:sp>
        <p:nvSpPr>
          <p:cNvPr id="107" name="Google Shape;107;p5"/>
          <p:cNvSpPr txBox="1"/>
          <p:nvPr>
            <p:ph idx="12" type="sldNum"/>
          </p:nvPr>
        </p:nvSpPr>
        <p:spPr>
          <a:xfrm>
            <a:off x="10608733" y="6381751"/>
            <a:ext cx="973667" cy="339725"/>
          </a:xfrm>
          <a:prstGeom prst="rect">
            <a:avLst/>
          </a:prstGeom>
          <a:noFill/>
          <a:ln>
            <a:noFill/>
          </a:ln>
        </p:spPr>
        <p:txBody>
          <a:bodyPr anchorCtr="0" anchor="ctr" bIns="45700" lIns="91425" spcFirstLastPara="1" rIns="91425" wrap="square" tIns="45700">
            <a:noAutofit/>
          </a:bodyPr>
          <a:lstStyle/>
          <a:p>
            <a:pPr indent="0" lvl="0" marL="0" marR="0" rtl="0" algn="r">
              <a:lnSpc>
                <a:spcPct val="100000"/>
              </a:lnSpc>
              <a:spcBef>
                <a:spcPts val="0"/>
              </a:spcBef>
              <a:spcAft>
                <a:spcPts val="0"/>
              </a:spcAft>
              <a:buClr>
                <a:srgbClr val="898989"/>
              </a:buClr>
              <a:buSzPts val="900"/>
              <a:buFont typeface="Arial"/>
              <a:buNone/>
            </a:pPr>
            <a:fld id="{00000000-1234-1234-1234-123412341234}" type="slidenum">
              <a:rPr lang="en-GB" sz="900">
                <a:solidFill>
                  <a:srgbClr val="898989"/>
                </a:solidFill>
                <a:latin typeface="Open Sans"/>
                <a:ea typeface="Open Sans"/>
                <a:cs typeface="Open Sans"/>
                <a:sym typeface="Open Sans"/>
              </a:rPr>
              <a:t>‹#›</a:t>
            </a:fld>
            <a:endParaRPr sz="900">
              <a:solidFill>
                <a:srgbClr val="898989"/>
              </a:solidFill>
              <a:latin typeface="Open Sans"/>
              <a:ea typeface="Open Sans"/>
              <a:cs typeface="Open Sans"/>
              <a:sym typeface="Open Sans"/>
            </a:endParaRPr>
          </a:p>
        </p:txBody>
      </p:sp>
      <p:sp>
        <p:nvSpPr>
          <p:cNvPr id="108" name="Google Shape;108;p5"/>
          <p:cNvSpPr txBox="1"/>
          <p:nvPr>
            <p:ph type="title"/>
          </p:nvPr>
        </p:nvSpPr>
        <p:spPr>
          <a:xfrm>
            <a:off x="1492513" y="-47007"/>
            <a:ext cx="9206974" cy="1412472"/>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b="1" lang="en-GB" sz="2800"/>
              <a:t>Importance of communication skills in professional practice</a:t>
            </a:r>
            <a:endParaRPr b="1" sz="900"/>
          </a:p>
        </p:txBody>
      </p:sp>
      <p:sp>
        <p:nvSpPr>
          <p:cNvPr id="109" name="Google Shape;109;p5"/>
          <p:cNvSpPr txBox="1"/>
          <p:nvPr/>
        </p:nvSpPr>
        <p:spPr>
          <a:xfrm>
            <a:off x="635768" y="1150842"/>
            <a:ext cx="10657200" cy="50487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b="0" i="0" lang="en-GB" sz="1200" u="none" cap="none" strike="noStrike">
                <a:solidFill>
                  <a:schemeClr val="dk1"/>
                </a:solidFill>
                <a:latin typeface="Merriweather Light"/>
                <a:ea typeface="Merriweather Light"/>
                <a:cs typeface="Merriweather Light"/>
                <a:sym typeface="Merriweather Light"/>
              </a:rPr>
              <a:t>Communication is essential in health and social care as it helps professionals understand patients needs in a health and social care setting, allows them to build trust and provide clear information as m</a:t>
            </a:r>
            <a:r>
              <a:rPr b="0" i="0" lang="en-GB" sz="1200" u="none" cap="none" strike="noStrike">
                <a:solidFill>
                  <a:srgbClr val="0D2239"/>
                </a:solidFill>
                <a:latin typeface="Merriweather Light"/>
                <a:ea typeface="Merriweather Light"/>
                <a:cs typeface="Merriweather Light"/>
                <a:sym typeface="Merriweather Light"/>
              </a:rPr>
              <a:t>any health professionals involve patients and their carers who may be anxious in communication to allow them to be able to express themselves. They may be in unfamiliar surroundings and unaccustomed to dealing with healthcare professionals so by providing clear, reassuring communication allows patient to build trust with their patients (MDU 2025). This supports person-centred care and allows the patient to feel valued and involved in theri care which leads to the ebay quality of care being presented to patients.</a:t>
            </a:r>
            <a:r>
              <a:rPr b="0" i="0" lang="en-GB" sz="1200" u="none" cap="none" strike="noStrike">
                <a:solidFill>
                  <a:srgbClr val="000000"/>
                </a:solidFill>
                <a:latin typeface="Merriweather Light"/>
                <a:ea typeface="Merriweather Light"/>
                <a:cs typeface="Merriweather Light"/>
                <a:sym typeface="Merriweather Light"/>
              </a:rPr>
              <a:t>  Good communication reduces misunderstanding between health professionals and patients as it will help staff relay important information without confusion leading to the health of patient being promoted. For example, When working in a hospital it is crucial nurses conduct effective communication as it will allow the nurses to be more aware of the patients needs so that care is tailored to them as this will allow them to engage in their treatments better and support the quality of care they receive.</a:t>
            </a:r>
            <a:endParaRPr b="0" i="0" sz="1200" u="none" cap="none" strike="noStrike">
              <a:solidFill>
                <a:srgbClr val="000000"/>
              </a:solidFill>
              <a:latin typeface="Merriweather Light"/>
              <a:ea typeface="Merriweather Light"/>
              <a:cs typeface="Merriweather Light"/>
              <a:sym typeface="Merriweather Light"/>
            </a:endParaRPr>
          </a:p>
          <a:p>
            <a:pPr indent="0" lvl="0" marL="0" marR="0" rtl="0" algn="l">
              <a:lnSpc>
                <a:spcPct val="100000"/>
              </a:lnSpc>
              <a:spcBef>
                <a:spcPts val="0"/>
              </a:spcBef>
              <a:spcAft>
                <a:spcPts val="0"/>
              </a:spcAft>
              <a:buClr>
                <a:srgbClr val="000000"/>
              </a:buClr>
              <a:buSzPts val="1200"/>
              <a:buFont typeface="Arial"/>
              <a:buNone/>
            </a:pPr>
            <a:r>
              <a:t/>
            </a:r>
            <a:endParaRPr b="0" i="0" sz="1200" u="none" cap="none" strike="noStrike">
              <a:solidFill>
                <a:srgbClr val="000000"/>
              </a:solidFill>
              <a:latin typeface="Merriweather Light"/>
              <a:ea typeface="Merriweather Light"/>
              <a:cs typeface="Merriweather Light"/>
              <a:sym typeface="Merriweather Light"/>
            </a:endParaRPr>
          </a:p>
          <a:p>
            <a:pPr indent="0" lvl="0" marL="0" marR="0" rtl="0" algn="l">
              <a:lnSpc>
                <a:spcPct val="100000"/>
              </a:lnSpc>
              <a:spcBef>
                <a:spcPts val="0"/>
              </a:spcBef>
              <a:spcAft>
                <a:spcPts val="0"/>
              </a:spcAft>
              <a:buClr>
                <a:srgbClr val="000000"/>
              </a:buClr>
              <a:buSzPts val="1200"/>
              <a:buFont typeface="Arial"/>
              <a:buNone/>
            </a:pPr>
            <a:r>
              <a:rPr b="0" i="0" lang="en-GB" sz="1200" u="none" cap="none" strike="noStrike">
                <a:solidFill>
                  <a:srgbClr val="000000"/>
                </a:solidFill>
                <a:latin typeface="Merriweather Light"/>
                <a:ea typeface="Merriweather Light"/>
                <a:cs typeface="Merriweather Light"/>
                <a:sym typeface="Merriweather Light"/>
              </a:rPr>
              <a:t>Linking to Maslow’s hierarchy of needs, communication helps meet the needs of patients by their emotions and psychological needs such as feeling safe, respected and valued as this can all be obtained through strong, clear communication.</a:t>
            </a:r>
            <a:endParaRPr b="0" i="0" sz="1200" u="none" cap="none" strike="noStrike">
              <a:solidFill>
                <a:srgbClr val="000000"/>
              </a:solidFill>
              <a:latin typeface="Merriweather Light"/>
              <a:ea typeface="Merriweather Light"/>
              <a:cs typeface="Merriweather Light"/>
              <a:sym typeface="Merriweather Light"/>
            </a:endParaRPr>
          </a:p>
          <a:p>
            <a:pPr indent="0" lvl="0" marL="0" marR="0" rtl="0" algn="l">
              <a:lnSpc>
                <a:spcPct val="100000"/>
              </a:lnSpc>
              <a:spcBef>
                <a:spcPts val="0"/>
              </a:spcBef>
              <a:spcAft>
                <a:spcPts val="0"/>
              </a:spcAft>
              <a:buClr>
                <a:srgbClr val="000000"/>
              </a:buClr>
              <a:buSzPts val="1200"/>
              <a:buFont typeface="Arial"/>
              <a:buNone/>
            </a:pPr>
            <a:r>
              <a:t/>
            </a:r>
            <a:endParaRPr b="0" i="0" sz="1200" u="none" cap="none" strike="noStrike">
              <a:solidFill>
                <a:srgbClr val="000000"/>
              </a:solidFill>
              <a:latin typeface="Merriweather Light"/>
              <a:ea typeface="Merriweather Light"/>
              <a:cs typeface="Merriweather Light"/>
              <a:sym typeface="Merriweather Light"/>
            </a:endParaRPr>
          </a:p>
          <a:p>
            <a:pPr indent="0" lvl="0" marL="0" marR="0" rtl="0" algn="l">
              <a:lnSpc>
                <a:spcPct val="100000"/>
              </a:lnSpc>
              <a:spcBef>
                <a:spcPts val="0"/>
              </a:spcBef>
              <a:spcAft>
                <a:spcPts val="0"/>
              </a:spcAft>
              <a:buClr>
                <a:srgbClr val="000000"/>
              </a:buClr>
              <a:buSzPts val="1200"/>
              <a:buFont typeface="Arial"/>
              <a:buNone/>
            </a:pPr>
            <a:r>
              <a:rPr b="0" i="0" lang="en-GB" sz="1200" u="none" cap="none" strike="noStrike">
                <a:solidFill>
                  <a:srgbClr val="000000"/>
                </a:solidFill>
                <a:latin typeface="Merriweather Light"/>
                <a:ea typeface="Merriweather Light"/>
                <a:cs typeface="Merriweather Light"/>
                <a:sym typeface="Merriweather Light"/>
              </a:rPr>
              <a:t>The benefits of communication to service users is that they would feel more valued and understood, safe and involved in thero care as their needs and wants will be heard and implemented in their ncare which increases the quality of care they recieve. Staff/ colleagues will be able to work in partnership without any work conflict which improves teamwork allowing work to be organised and done effectively in an orderly manner and there will be less eros made and clear communication cna make sure everyone sticks to their tasks for example a pair may work on drug calculation and another will administer the drug so through clear communication there will be no medication warriors. This all benefits the organisation as it improves quality foic are and patient satisfaction.</a:t>
            </a:r>
            <a:endParaRPr b="0" i="0" sz="1200" u="none" cap="none" strike="noStrike">
              <a:solidFill>
                <a:srgbClr val="000000"/>
              </a:solidFill>
              <a:latin typeface="Merriweather Light"/>
              <a:ea typeface="Merriweather Light"/>
              <a:cs typeface="Merriweather Light"/>
              <a:sym typeface="Merriweather Light"/>
            </a:endParaRPr>
          </a:p>
          <a:p>
            <a:pPr indent="0" lvl="0" marL="0" marR="0" rtl="0" algn="l">
              <a:lnSpc>
                <a:spcPct val="100000"/>
              </a:lnSpc>
              <a:spcBef>
                <a:spcPts val="0"/>
              </a:spcBef>
              <a:spcAft>
                <a:spcPts val="0"/>
              </a:spcAft>
              <a:buClr>
                <a:srgbClr val="000000"/>
              </a:buClr>
              <a:buSzPts val="1200"/>
              <a:buFont typeface="Arial"/>
              <a:buNone/>
            </a:pPr>
            <a:r>
              <a:t/>
            </a:r>
            <a:endParaRPr b="0" i="0" sz="1200" u="none" cap="none" strike="noStrike">
              <a:solidFill>
                <a:srgbClr val="000000"/>
              </a:solidFill>
              <a:latin typeface="Merriweather Light"/>
              <a:ea typeface="Merriweather Light"/>
              <a:cs typeface="Merriweather Light"/>
              <a:sym typeface="Merriweather Light"/>
            </a:endParaRPr>
          </a:p>
          <a:p>
            <a:pPr indent="0" lvl="0" marL="0" marR="0" rtl="0" algn="l">
              <a:lnSpc>
                <a:spcPct val="100000"/>
              </a:lnSpc>
              <a:spcBef>
                <a:spcPts val="0"/>
              </a:spcBef>
              <a:spcAft>
                <a:spcPts val="0"/>
              </a:spcAft>
              <a:buClr>
                <a:srgbClr val="000000"/>
              </a:buClr>
              <a:buSzPts val="1200"/>
              <a:buFont typeface="Arial"/>
              <a:buNone/>
            </a:pPr>
            <a:r>
              <a:rPr b="0" i="0" lang="en-GB" sz="1200" u="none" cap="none" strike="noStrike">
                <a:solidFill>
                  <a:srgbClr val="000000"/>
                </a:solidFill>
                <a:latin typeface="Merriweather Light"/>
                <a:ea typeface="Merriweather Light"/>
                <a:cs typeface="Merriweather Light"/>
                <a:sym typeface="Merriweather Light"/>
              </a:rPr>
              <a:t>If good communication is not maintained thai can lead to a variety of issues for example patient safety, as poor communication is 60% causes of medication errors in hospitals and treatment delays (Howick, J et al 2024). THis can have a major effect on a patient safety as they can be administered the wrong medication and have a reaction to it which can put patient at high risk of danger to life.</a:t>
            </a:r>
            <a:endParaRPr b="0" i="0" sz="1200" u="none" cap="none" strike="noStrike">
              <a:solidFill>
                <a:srgbClr val="000000"/>
              </a:solidFill>
              <a:latin typeface="Merriweather Light"/>
              <a:ea typeface="Merriweather Light"/>
              <a:cs typeface="Merriweather Light"/>
              <a:sym typeface="Merriweather Light"/>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266700" lvl="1" marL="800100" marR="0" rtl="0" algn="l">
              <a:lnSpc>
                <a:spcPct val="100000"/>
              </a:lnSpc>
              <a:spcBef>
                <a:spcPts val="0"/>
              </a:spcBef>
              <a:spcAft>
                <a:spcPts val="0"/>
              </a:spcAft>
              <a:buClr>
                <a:schemeClr val="dk1"/>
              </a:buClr>
              <a:buSzPts val="1200"/>
              <a:buFont typeface="Arial"/>
              <a:buNone/>
            </a:pPr>
            <a:r>
              <a:t/>
            </a:r>
            <a:endParaRPr b="0" i="0" sz="1200" u="none" cap="none" strike="noStrike">
              <a:solidFill>
                <a:schemeClr val="dk1"/>
              </a:solidFill>
              <a:latin typeface="Open Sans"/>
              <a:ea typeface="Open Sans"/>
              <a:cs typeface="Open Sans"/>
              <a:sym typeface="Open Sans"/>
            </a:endParaRPr>
          </a:p>
          <a:p>
            <a:pPr indent="0" lvl="0" marL="0" marR="0" rtl="0" algn="l">
              <a:lnSpc>
                <a:spcPct val="100000"/>
              </a:lnSpc>
              <a:spcBef>
                <a:spcPts val="0"/>
              </a:spcBef>
              <a:spcAft>
                <a:spcPts val="0"/>
              </a:spcAft>
              <a:buClr>
                <a:srgbClr val="000000"/>
              </a:buClr>
              <a:buSzPts val="2000"/>
              <a:buFont typeface="Arial"/>
              <a:buNone/>
            </a:pPr>
            <a:r>
              <a:rPr b="0" i="1" lang="en-GB" sz="2000" u="none" cap="none" strike="noStrike">
                <a:solidFill>
                  <a:schemeClr val="dk1"/>
                </a:solidFill>
                <a:latin typeface="Open Sans"/>
                <a:ea typeface="Open Sans"/>
                <a:cs typeface="Open Sans"/>
                <a:sym typeface="Open Sans"/>
              </a:rPr>
              <a:t>.</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6"/>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1400"/>
              <a:buFont typeface="Arial"/>
              <a:buNone/>
            </a:pPr>
            <a:r>
              <a:rPr b="1" lang="en-GB" sz="2800"/>
              <a:t>Model or framework linked to your chosen skill</a:t>
            </a:r>
            <a:endParaRPr/>
          </a:p>
          <a:p>
            <a:pPr indent="0" lvl="0" marL="0" rtl="0" algn="ctr">
              <a:lnSpc>
                <a:spcPct val="100000"/>
              </a:lnSpc>
              <a:spcBef>
                <a:spcPts val="0"/>
              </a:spcBef>
              <a:spcAft>
                <a:spcPts val="0"/>
              </a:spcAft>
              <a:buSzPts val="1400"/>
              <a:buNone/>
            </a:pPr>
            <a:r>
              <a:t/>
            </a:r>
            <a:endParaRPr/>
          </a:p>
        </p:txBody>
      </p:sp>
      <p:sp>
        <p:nvSpPr>
          <p:cNvPr id="115" name="Google Shape;115;p6"/>
          <p:cNvSpPr txBox="1"/>
          <p:nvPr>
            <p:ph idx="1" type="body"/>
          </p:nvPr>
        </p:nvSpPr>
        <p:spPr>
          <a:xfrm>
            <a:off x="398975" y="665625"/>
            <a:ext cx="10972800" cy="4657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800"/>
              <a:buNone/>
            </a:pPr>
            <a:r>
              <a:rPr lang="en-GB" sz="1400">
                <a:latin typeface="Merriweather Light"/>
                <a:ea typeface="Merriweather Light"/>
                <a:cs typeface="Merriweather Light"/>
                <a:sym typeface="Merriweather Light"/>
              </a:rPr>
              <a:t>Bruce Tuckman's team development model explores how teams develop and work in partnership overtime. In health and social care it allows professionals understand how communication and teamwork world aside each other to help improve as a team and become more established and provide good quality care. This model shows that communication can be developed as the team progress through the stages of the model as this can be shown through how actively a group listens to each other, sharing information dn having respectful discussions as well as feedback- this helps to reduce any conflict that can arise.</a:t>
            </a:r>
            <a:endParaRPr sz="1400">
              <a:latin typeface="Merriweather Light"/>
              <a:ea typeface="Merriweather Light"/>
              <a:cs typeface="Merriweather Light"/>
              <a:sym typeface="Merriweather Light"/>
            </a:endParaRPr>
          </a:p>
          <a:p>
            <a:pPr indent="0" lvl="0" marL="0" rtl="0" algn="l">
              <a:lnSpc>
                <a:spcPct val="100000"/>
              </a:lnSpc>
              <a:spcBef>
                <a:spcPts val="360"/>
              </a:spcBef>
              <a:spcAft>
                <a:spcPts val="0"/>
              </a:spcAft>
              <a:buSzPts val="1800"/>
              <a:buNone/>
            </a:pPr>
            <a:r>
              <a:t/>
            </a:r>
            <a:endParaRPr sz="1400">
              <a:latin typeface="Merriweather Light"/>
              <a:ea typeface="Merriweather Light"/>
              <a:cs typeface="Merriweather Light"/>
              <a:sym typeface="Merriweather Light"/>
            </a:endParaRPr>
          </a:p>
          <a:p>
            <a:pPr indent="0" lvl="0" marL="0" rtl="0" algn="l">
              <a:lnSpc>
                <a:spcPct val="100000"/>
              </a:lnSpc>
              <a:spcBef>
                <a:spcPts val="360"/>
              </a:spcBef>
              <a:spcAft>
                <a:spcPts val="0"/>
              </a:spcAft>
              <a:buSzPts val="1800"/>
              <a:buNone/>
            </a:pPr>
            <a:r>
              <a:rPr lang="en-GB" sz="1400">
                <a:latin typeface="Merriweather Light"/>
                <a:ea typeface="Merriweather Light"/>
                <a:cs typeface="Merriweather Light"/>
                <a:sym typeface="Merriweather Light"/>
              </a:rPr>
              <a:t>Key stages of this model:</a:t>
            </a:r>
            <a:br>
              <a:rPr lang="en-GB" sz="1400">
                <a:latin typeface="Merriweather Light"/>
                <a:ea typeface="Merriweather Light"/>
                <a:cs typeface="Merriweather Light"/>
                <a:sym typeface="Merriweather Light"/>
              </a:rPr>
            </a:br>
            <a:r>
              <a:rPr lang="en-GB" sz="1400">
                <a:latin typeface="Merriweather Light"/>
                <a:ea typeface="Merriweather Light"/>
                <a:cs typeface="Merriweather Light"/>
                <a:sym typeface="Merriweather Light"/>
              </a:rPr>
              <a:t>- Forming, this is where the team members come together as a collective where first perception is polite. Communication is asloa key part here as members are learning about others role and the teams purpose.</a:t>
            </a:r>
            <a:endParaRPr sz="1400">
              <a:latin typeface="Merriweather Light"/>
              <a:ea typeface="Merriweather Light"/>
              <a:cs typeface="Merriweather Light"/>
              <a:sym typeface="Merriweather Light"/>
            </a:endParaRPr>
          </a:p>
          <a:p>
            <a:pPr indent="-317500" lvl="0" marL="457200" rtl="0" algn="l">
              <a:lnSpc>
                <a:spcPct val="100000"/>
              </a:lnSpc>
              <a:spcBef>
                <a:spcPts val="360"/>
              </a:spcBef>
              <a:spcAft>
                <a:spcPts val="0"/>
              </a:spcAft>
              <a:buSzPts val="1400"/>
              <a:buFont typeface="Merriweather Light"/>
              <a:buChar char="-"/>
            </a:pPr>
            <a:r>
              <a:rPr lang="en-GB" sz="1400">
                <a:latin typeface="Merriweather Light"/>
                <a:ea typeface="Merriweather Light"/>
                <a:cs typeface="Merriweather Light"/>
                <a:sym typeface="Merriweather Light"/>
              </a:rPr>
              <a:t>Storming, There may be areas of clash as team members may have different opinions or working styles which can lead to confliction, through clear communication, active listening and polite discussions this can all be avoided.</a:t>
            </a:r>
            <a:endParaRPr sz="1400">
              <a:latin typeface="Merriweather Light"/>
              <a:ea typeface="Merriweather Light"/>
              <a:cs typeface="Merriweather Light"/>
              <a:sym typeface="Merriweather Light"/>
            </a:endParaRPr>
          </a:p>
          <a:p>
            <a:pPr indent="-317500" lvl="0" marL="457200" rtl="0" algn="l">
              <a:lnSpc>
                <a:spcPct val="100000"/>
              </a:lnSpc>
              <a:spcBef>
                <a:spcPts val="0"/>
              </a:spcBef>
              <a:spcAft>
                <a:spcPts val="0"/>
              </a:spcAft>
              <a:buSzPts val="1400"/>
              <a:buFont typeface="Merriweather Light"/>
              <a:buChar char="-"/>
            </a:pPr>
            <a:r>
              <a:rPr lang="en-GB" sz="1400">
                <a:latin typeface="Merriweather Light"/>
                <a:ea typeface="Merriweather Light"/>
                <a:cs typeface="Merriweather Light"/>
                <a:sym typeface="Merriweather Light"/>
              </a:rPr>
              <a:t>Norming, Team begins to find a common in themselves and agree on areas such as goals, roles and how to work together. Communication becomes more open and supportive allowing trust to be built</a:t>
            </a:r>
            <a:endParaRPr sz="1400">
              <a:latin typeface="Merriweather Light"/>
              <a:ea typeface="Merriweather Light"/>
              <a:cs typeface="Merriweather Light"/>
              <a:sym typeface="Merriweather Light"/>
            </a:endParaRPr>
          </a:p>
          <a:p>
            <a:pPr indent="-317500" lvl="0" marL="457200" rtl="0" algn="l">
              <a:lnSpc>
                <a:spcPct val="100000"/>
              </a:lnSpc>
              <a:spcBef>
                <a:spcPts val="0"/>
              </a:spcBef>
              <a:spcAft>
                <a:spcPts val="0"/>
              </a:spcAft>
              <a:buSzPts val="1400"/>
              <a:buFont typeface="Merriweather Light"/>
              <a:buChar char="-"/>
            </a:pPr>
            <a:r>
              <a:rPr lang="en-GB" sz="1400">
                <a:latin typeface="Merriweather Light"/>
                <a:ea typeface="Merriweather Light"/>
                <a:cs typeface="Merriweather Light"/>
                <a:sym typeface="Merriweather Light"/>
              </a:rPr>
              <a:t>Performing, Teams is able to work s a collective. Communication is efficient allowing the professionals to focus on delivering  high quality care.</a:t>
            </a:r>
            <a:endParaRPr sz="1400">
              <a:latin typeface="Merriweather Light"/>
              <a:ea typeface="Merriweather Light"/>
              <a:cs typeface="Merriweather Light"/>
              <a:sym typeface="Merriweather Light"/>
            </a:endParaRPr>
          </a:p>
          <a:p>
            <a:pPr indent="-317500" lvl="0" marL="457200" rtl="0" algn="l">
              <a:lnSpc>
                <a:spcPct val="100000"/>
              </a:lnSpc>
              <a:spcBef>
                <a:spcPts val="0"/>
              </a:spcBef>
              <a:spcAft>
                <a:spcPts val="0"/>
              </a:spcAft>
              <a:buSzPts val="1400"/>
              <a:buFont typeface="Merriweather Light"/>
              <a:buChar char="-"/>
            </a:pPr>
            <a:r>
              <a:rPr lang="en-GB" sz="1400">
                <a:latin typeface="Merriweather Light"/>
                <a:ea typeface="Merriweather Light"/>
                <a:cs typeface="Merriweather Light"/>
                <a:sym typeface="Merriweather Light"/>
              </a:rPr>
              <a:t>Adjourning, Team was able to finish work and conclude. Communication is sued here as a form of reflection, feedback and learning from one and other</a:t>
            </a:r>
            <a:endParaRPr sz="1400">
              <a:latin typeface="Merriweather Light"/>
              <a:ea typeface="Merriweather Light"/>
              <a:cs typeface="Merriweather Light"/>
              <a:sym typeface="Merriweather Light"/>
            </a:endParaRPr>
          </a:p>
          <a:p>
            <a:pPr indent="0" lvl="0" marL="0" rtl="0" algn="l">
              <a:lnSpc>
                <a:spcPct val="100000"/>
              </a:lnSpc>
              <a:spcBef>
                <a:spcPts val="360"/>
              </a:spcBef>
              <a:spcAft>
                <a:spcPts val="0"/>
              </a:spcAft>
              <a:buSzPts val="1800"/>
              <a:buNone/>
            </a:pPr>
            <a:r>
              <a:t/>
            </a:r>
            <a:endParaRPr sz="1400">
              <a:latin typeface="Merriweather Light"/>
              <a:ea typeface="Merriweather Light"/>
              <a:cs typeface="Merriweather Light"/>
              <a:sym typeface="Merriweather Light"/>
            </a:endParaRPr>
          </a:p>
          <a:p>
            <a:pPr indent="0" lvl="0" marL="0" rtl="0" algn="l">
              <a:lnSpc>
                <a:spcPct val="100000"/>
              </a:lnSpc>
              <a:spcBef>
                <a:spcPts val="360"/>
              </a:spcBef>
              <a:spcAft>
                <a:spcPts val="0"/>
              </a:spcAft>
              <a:buSzPts val="1800"/>
              <a:buNone/>
            </a:pPr>
            <a:r>
              <a:rPr lang="en-GB" sz="1400">
                <a:latin typeface="Merriweather Light"/>
                <a:ea typeface="Merriweather Light"/>
                <a:cs typeface="Merriweather Light"/>
                <a:sym typeface="Merriweather Light"/>
              </a:rPr>
              <a:t> This model helps professional in practice as as it allows them to recognise the normal stages of team development and areas to work on. It also promotes effective communication allowing conflict to be resolved and trust to be built within on and other. Collaborative work will allow be enhanced with different professionals such as nurses, doctors or social workers. Allowing coordinated care to be improved and patient safety to be maintained.</a:t>
            </a:r>
            <a:endParaRPr sz="1400">
              <a:latin typeface="Merriweather Light"/>
              <a:ea typeface="Merriweather Light"/>
              <a:cs typeface="Merriweather Light"/>
              <a:sym typeface="Merriweather Light"/>
            </a:endParaRPr>
          </a:p>
          <a:p>
            <a:pPr indent="0" lvl="0" marL="0" rtl="0" algn="l">
              <a:lnSpc>
                <a:spcPct val="100000"/>
              </a:lnSpc>
              <a:spcBef>
                <a:spcPts val="360"/>
              </a:spcBef>
              <a:spcAft>
                <a:spcPts val="0"/>
              </a:spcAft>
              <a:buSzPts val="1800"/>
              <a:buNone/>
            </a:pPr>
            <a:r>
              <a:t/>
            </a:r>
            <a:endParaRPr sz="1400">
              <a:latin typeface="Merriweather Light"/>
              <a:ea typeface="Merriweather Light"/>
              <a:cs typeface="Merriweather Light"/>
              <a:sym typeface="Merriweather Light"/>
            </a:endParaRPr>
          </a:p>
          <a:p>
            <a:pPr indent="0" lvl="0" marL="0" rtl="0" algn="l">
              <a:lnSpc>
                <a:spcPct val="100000"/>
              </a:lnSpc>
              <a:spcBef>
                <a:spcPts val="360"/>
              </a:spcBef>
              <a:spcAft>
                <a:spcPts val="0"/>
              </a:spcAft>
              <a:buSzPts val="1800"/>
              <a:buNone/>
            </a:pPr>
            <a:r>
              <a:t/>
            </a:r>
            <a:endParaRPr sz="1400">
              <a:latin typeface="Merriweather Light"/>
              <a:ea typeface="Merriweather Light"/>
              <a:cs typeface="Merriweather Light"/>
              <a:sym typeface="Merriweather Light"/>
            </a:endParaRPr>
          </a:p>
        </p:txBody>
      </p:sp>
      <p:sp>
        <p:nvSpPr>
          <p:cNvPr id="116" name="Google Shape;116;p6"/>
          <p:cNvSpPr txBox="1"/>
          <p:nvPr>
            <p:ph idx="12" type="sldNum"/>
          </p:nvPr>
        </p:nvSpPr>
        <p:spPr>
          <a:xfrm>
            <a:off x="10608733" y="6381751"/>
            <a:ext cx="973800" cy="339600"/>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 name="Shape 120"/>
        <p:cNvGrpSpPr/>
        <p:nvPr/>
      </p:nvGrpSpPr>
      <p:grpSpPr>
        <a:xfrm>
          <a:off x="0" y="0"/>
          <a:ext cx="0" cy="0"/>
          <a:chOff x="0" y="0"/>
          <a:chExt cx="0" cy="0"/>
        </a:xfrm>
      </p:grpSpPr>
      <p:sp>
        <p:nvSpPr>
          <p:cNvPr id="121" name="Google Shape;121;p7"/>
          <p:cNvSpPr txBox="1"/>
          <p:nvPr>
            <p:ph type="title"/>
          </p:nvPr>
        </p:nvSpPr>
        <p:spPr>
          <a:xfrm>
            <a:off x="2013369" y="255476"/>
            <a:ext cx="8229600" cy="79726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b="1" lang="en-GB" sz="2800"/>
              <a:t>Applying this skill in practice</a:t>
            </a:r>
            <a:br>
              <a:rPr lang="en-GB" sz="2800"/>
            </a:br>
            <a:endParaRPr b="1" sz="2800"/>
          </a:p>
        </p:txBody>
      </p:sp>
      <p:sp>
        <p:nvSpPr>
          <p:cNvPr id="122" name="Google Shape;122;p7"/>
          <p:cNvSpPr txBox="1"/>
          <p:nvPr>
            <p:ph idx="1" type="body"/>
          </p:nvPr>
        </p:nvSpPr>
        <p:spPr>
          <a:xfrm>
            <a:off x="226400" y="764700"/>
            <a:ext cx="11649300" cy="4968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2000"/>
              <a:buNone/>
            </a:pPr>
            <a:r>
              <a:rPr lang="en-GB" sz="1600">
                <a:latin typeface="Merriweather Light"/>
                <a:ea typeface="Merriweather Light"/>
                <a:cs typeface="Merriweather Light"/>
                <a:sym typeface="Merriweather Light"/>
              </a:rPr>
              <a:t>A nurse working in a hospital on a short stay outpatient ward would use communication skills in their daily routine when giving care.</a:t>
            </a:r>
            <a:endParaRPr sz="1600">
              <a:latin typeface="Merriweather Light"/>
              <a:ea typeface="Merriweather Light"/>
              <a:cs typeface="Merriweather Light"/>
              <a:sym typeface="Merriweather Light"/>
            </a:endParaRPr>
          </a:p>
          <a:p>
            <a:pPr indent="0" lvl="0" marL="0" rtl="0" algn="l">
              <a:lnSpc>
                <a:spcPct val="100000"/>
              </a:lnSpc>
              <a:spcBef>
                <a:spcPts val="0"/>
              </a:spcBef>
              <a:spcAft>
                <a:spcPts val="0"/>
              </a:spcAft>
              <a:buClr>
                <a:schemeClr val="dk1"/>
              </a:buClr>
              <a:buSzPts val="2000"/>
              <a:buNone/>
            </a:pPr>
            <a:r>
              <a:t/>
            </a:r>
            <a:endParaRPr sz="1600">
              <a:latin typeface="Merriweather Light"/>
              <a:ea typeface="Merriweather Light"/>
              <a:cs typeface="Merriweather Light"/>
              <a:sym typeface="Merriweather Light"/>
            </a:endParaRPr>
          </a:p>
          <a:p>
            <a:pPr indent="0" lvl="0" marL="0" rtl="0" algn="l">
              <a:lnSpc>
                <a:spcPct val="100000"/>
              </a:lnSpc>
              <a:spcBef>
                <a:spcPts val="0"/>
              </a:spcBef>
              <a:spcAft>
                <a:spcPts val="0"/>
              </a:spcAft>
              <a:buClr>
                <a:schemeClr val="dk1"/>
              </a:buClr>
              <a:buSzPts val="2000"/>
              <a:buNone/>
            </a:pPr>
            <a:r>
              <a:rPr lang="en-GB" sz="1600">
                <a:latin typeface="Merriweather Light"/>
                <a:ea typeface="Merriweather Light"/>
                <a:cs typeface="Merriweather Light"/>
                <a:sym typeface="Merriweather Light"/>
              </a:rPr>
              <a:t>A situation where communication will be at full use is when the nurse is administering medication as the nurse would have to effectively communicate with the patient to find out if they have any reactions from the medication they are being prescribed and the nurse would also have to explain how the medication will be prescribed and the use of the medication as well as its side effects as by communicating this with eh patient will allow them to have a say if they want to go ahead with the treatment or not and they will also have a clear understanding of how the medication works. This guides a nurses action as it allows the nurses to be able to build a good rapport profile with the patient and also be able to build trust with their patient as this allows them to feel safe and  reassure them on their healthcare.</a:t>
            </a:r>
            <a:endParaRPr sz="1600">
              <a:latin typeface="Merriweather Light"/>
              <a:ea typeface="Merriweather Light"/>
              <a:cs typeface="Merriweather Light"/>
              <a:sym typeface="Merriweather Light"/>
            </a:endParaRPr>
          </a:p>
          <a:p>
            <a:pPr indent="0" lvl="0" marL="0" rtl="0" algn="l">
              <a:lnSpc>
                <a:spcPct val="100000"/>
              </a:lnSpc>
              <a:spcBef>
                <a:spcPts val="0"/>
              </a:spcBef>
              <a:spcAft>
                <a:spcPts val="0"/>
              </a:spcAft>
              <a:buClr>
                <a:schemeClr val="dk1"/>
              </a:buClr>
              <a:buSzPts val="2000"/>
              <a:buNone/>
            </a:pPr>
            <a:r>
              <a:t/>
            </a:r>
            <a:endParaRPr sz="1600">
              <a:latin typeface="Merriweather Light"/>
              <a:ea typeface="Merriweather Light"/>
              <a:cs typeface="Merriweather Light"/>
              <a:sym typeface="Merriweather Light"/>
            </a:endParaRPr>
          </a:p>
          <a:p>
            <a:pPr indent="0" lvl="0" marL="0" rtl="0" algn="l">
              <a:lnSpc>
                <a:spcPct val="100000"/>
              </a:lnSpc>
              <a:spcBef>
                <a:spcPts val="0"/>
              </a:spcBef>
              <a:spcAft>
                <a:spcPts val="0"/>
              </a:spcAft>
              <a:buClr>
                <a:schemeClr val="dk1"/>
              </a:buClr>
              <a:buSzPts val="2000"/>
              <a:buNone/>
            </a:pPr>
            <a:r>
              <a:rPr lang="en-GB" sz="1600">
                <a:latin typeface="Merriweather Light"/>
                <a:ea typeface="Merriweather Light"/>
                <a:cs typeface="Merriweather Light"/>
                <a:sym typeface="Merriweather Light"/>
              </a:rPr>
              <a:t>By having clear good communication as a nurse this will help promote patient experience in the hospital as they will feel heard and valued that they are involved in their care and have the reassurance they need that they will get better this will allow patient to be able to trust in the nurse allowing them to help them get better making the care they receive becoming very efficient. Clear communication also promotes safe, quality care as the nurse will ensure that the paint is fully aware about their care plan and making sure that they are happy with what is set for them and if there is any changes needed to be made. The nurse will ensure to incorporate that into their care plan allowing the best quality of care to be provided.</a:t>
            </a:r>
            <a:endParaRPr/>
          </a:p>
          <a:p>
            <a:pPr indent="0" lvl="0" marL="0" rtl="0" algn="l">
              <a:lnSpc>
                <a:spcPct val="100000"/>
              </a:lnSpc>
              <a:spcBef>
                <a:spcPts val="400"/>
              </a:spcBef>
              <a:spcAft>
                <a:spcPts val="0"/>
              </a:spcAft>
              <a:buSzPts val="1800"/>
              <a:buNone/>
            </a:pPr>
            <a:r>
              <a:t/>
            </a:r>
            <a:endParaRPr/>
          </a:p>
          <a:p>
            <a:pPr indent="0" lvl="0" marL="0" rtl="0" algn="l">
              <a:lnSpc>
                <a:spcPct val="100000"/>
              </a:lnSpc>
              <a:spcBef>
                <a:spcPts val="400"/>
              </a:spcBef>
              <a:spcAft>
                <a:spcPts val="0"/>
              </a:spcAft>
              <a:buClr>
                <a:schemeClr val="dk1"/>
              </a:buClr>
              <a:buSzPts val="2000"/>
              <a:buNone/>
            </a:pPr>
            <a:r>
              <a:t/>
            </a:r>
            <a:endParaRPr i="1" sz="2000"/>
          </a:p>
          <a:p>
            <a:pPr indent="0" lvl="0" marL="0" rtl="0" algn="l">
              <a:lnSpc>
                <a:spcPct val="100000"/>
              </a:lnSpc>
              <a:spcBef>
                <a:spcPts val="400"/>
              </a:spcBef>
              <a:spcAft>
                <a:spcPts val="0"/>
              </a:spcAft>
              <a:buClr>
                <a:schemeClr val="dk1"/>
              </a:buClr>
              <a:buSzPts val="2000"/>
              <a:buNone/>
            </a:pPr>
            <a:r>
              <a:t/>
            </a:r>
            <a:endParaRPr/>
          </a:p>
        </p:txBody>
      </p:sp>
      <p:sp>
        <p:nvSpPr>
          <p:cNvPr id="123" name="Google Shape;123;p7"/>
          <p:cNvSpPr txBox="1"/>
          <p:nvPr>
            <p:ph idx="10" type="dt"/>
          </p:nvPr>
        </p:nvSpPr>
        <p:spPr>
          <a:xfrm>
            <a:off x="334433" y="6524626"/>
            <a:ext cx="1295400" cy="219075"/>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a:t>04/02/2026</a:t>
            </a:r>
            <a:endParaRPr/>
          </a:p>
        </p:txBody>
      </p:sp>
      <p:sp>
        <p:nvSpPr>
          <p:cNvPr id="124" name="Google Shape;124;p7"/>
          <p:cNvSpPr txBox="1"/>
          <p:nvPr>
            <p:ph idx="12" type="sldNum"/>
          </p:nvPr>
        </p:nvSpPr>
        <p:spPr>
          <a:xfrm>
            <a:off x="10608733" y="6381751"/>
            <a:ext cx="973667" cy="339725"/>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SzPts val="1200"/>
              <a:buNone/>
            </a:pPr>
            <a:fld id="{00000000-1234-1234-1234-123412341234}" type="slidenum">
              <a:rPr lang="en-GB"/>
              <a:t>‹#›</a:t>
            </a:fld>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8"/>
          <p:cNvSpPr txBox="1"/>
          <p:nvPr>
            <p:ph type="title"/>
          </p:nvPr>
        </p:nvSpPr>
        <p:spPr>
          <a:xfrm>
            <a:off x="1613756" y="339726"/>
            <a:ext cx="8964488" cy="1217067"/>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b="1" lang="en-GB" sz="2800"/>
              <a:t>How does this skill support my future career?</a:t>
            </a:r>
            <a:br>
              <a:rPr lang="en-GB" sz="2800"/>
            </a:br>
            <a:endParaRPr b="1" sz="2800">
              <a:solidFill>
                <a:srgbClr val="FF0000"/>
              </a:solidFill>
            </a:endParaRPr>
          </a:p>
        </p:txBody>
      </p:sp>
      <p:sp>
        <p:nvSpPr>
          <p:cNvPr id="130" name="Google Shape;130;p8"/>
          <p:cNvSpPr txBox="1"/>
          <p:nvPr>
            <p:ph idx="1" type="body"/>
          </p:nvPr>
        </p:nvSpPr>
        <p:spPr>
          <a:xfrm>
            <a:off x="134263" y="1032001"/>
            <a:ext cx="11711700" cy="43773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2400"/>
              <a:buNone/>
            </a:pPr>
            <a:r>
              <a:rPr lang="en-GB" sz="1500">
                <a:latin typeface="Merriweather Light"/>
                <a:ea typeface="Merriweather Light"/>
                <a:cs typeface="Merriweather Light"/>
                <a:sym typeface="Merriweather Light"/>
              </a:rPr>
              <a:t>Communication skill is important for my future employability as by having good clear communication in a health and social care sector shows that i will be able to work with patients, families and colleagues effectively as im able to understand them and relay clear communication. By having clear communication in a health and social care sector this will allow me to support patient care as i will be able to understand my patients needs, feeling and concerns so i will be able to provide safe and effective care.</a:t>
            </a:r>
            <a:endParaRPr sz="1500">
              <a:latin typeface="Merriweather Light"/>
              <a:ea typeface="Merriweather Light"/>
              <a:cs typeface="Merriweather Light"/>
              <a:sym typeface="Merriweather Light"/>
            </a:endParaRPr>
          </a:p>
          <a:p>
            <a:pPr indent="0" lvl="0" marL="0" rtl="0" algn="l">
              <a:lnSpc>
                <a:spcPct val="100000"/>
              </a:lnSpc>
              <a:spcBef>
                <a:spcPts val="0"/>
              </a:spcBef>
              <a:spcAft>
                <a:spcPts val="0"/>
              </a:spcAft>
              <a:buClr>
                <a:schemeClr val="dk1"/>
              </a:buClr>
              <a:buSzPts val="2400"/>
              <a:buNone/>
            </a:pPr>
            <a:r>
              <a:t/>
            </a:r>
            <a:endParaRPr sz="1500">
              <a:latin typeface="Merriweather Light"/>
              <a:ea typeface="Merriweather Light"/>
              <a:cs typeface="Merriweather Light"/>
              <a:sym typeface="Merriweather Light"/>
            </a:endParaRPr>
          </a:p>
          <a:p>
            <a:pPr indent="0" lvl="0" marL="0" rtl="0" algn="l">
              <a:lnSpc>
                <a:spcPct val="100000"/>
              </a:lnSpc>
              <a:spcBef>
                <a:spcPts val="0"/>
              </a:spcBef>
              <a:spcAft>
                <a:spcPts val="0"/>
              </a:spcAft>
              <a:buClr>
                <a:schemeClr val="dk1"/>
              </a:buClr>
              <a:buSzPts val="2400"/>
              <a:buNone/>
            </a:pPr>
            <a:r>
              <a:rPr lang="en-GB" sz="1500">
                <a:latin typeface="Merriweather Light"/>
                <a:ea typeface="Merriweather Light"/>
                <a:cs typeface="Merriweather Light"/>
                <a:sym typeface="Merriweather Light"/>
              </a:rPr>
              <a:t>By having good communication in the health and social care sector i will also be able to work in good partnership with my other colleagues as professionals must share information with nurses, doctors and other staff to ensure the ebay outcome for patients. I believe i will be able to adapt to this skill very effectively allowing me to provide the best quality of care for my patients.</a:t>
            </a:r>
            <a:endParaRPr sz="1500">
              <a:latin typeface="Merriweather Light"/>
              <a:ea typeface="Merriweather Light"/>
              <a:cs typeface="Merriweather Light"/>
              <a:sym typeface="Merriweather Light"/>
            </a:endParaRPr>
          </a:p>
          <a:p>
            <a:pPr indent="0" lvl="0" marL="0" rtl="0" algn="l">
              <a:lnSpc>
                <a:spcPct val="100000"/>
              </a:lnSpc>
              <a:spcBef>
                <a:spcPts val="0"/>
              </a:spcBef>
              <a:spcAft>
                <a:spcPts val="0"/>
              </a:spcAft>
              <a:buClr>
                <a:schemeClr val="dk1"/>
              </a:buClr>
              <a:buSzPts val="2400"/>
              <a:buNone/>
            </a:pPr>
            <a:r>
              <a:t/>
            </a:r>
            <a:endParaRPr sz="1500">
              <a:latin typeface="Merriweather Light"/>
              <a:ea typeface="Merriweather Light"/>
              <a:cs typeface="Merriweather Light"/>
              <a:sym typeface="Merriweather Light"/>
            </a:endParaRPr>
          </a:p>
          <a:p>
            <a:pPr indent="0" lvl="0" marL="0" rtl="0" algn="l">
              <a:lnSpc>
                <a:spcPct val="100000"/>
              </a:lnSpc>
              <a:spcBef>
                <a:spcPts val="0"/>
              </a:spcBef>
              <a:spcAft>
                <a:spcPts val="0"/>
              </a:spcAft>
              <a:buClr>
                <a:schemeClr val="dk1"/>
              </a:buClr>
              <a:buSzPts val="2400"/>
              <a:buNone/>
            </a:pPr>
            <a:r>
              <a:rPr lang="en-GB" sz="1500">
                <a:latin typeface="Merriweather Light"/>
                <a:ea typeface="Merriweather Light"/>
                <a:cs typeface="Merriweather Light"/>
                <a:sym typeface="Merriweather Light"/>
              </a:rPr>
              <a:t>I Believe communication skill is a strength that i have as i believe i have the ability to talk to people to help understand their needs, feelings and wants, i also believe i'm able to listen carefully to others show empathy and be able to relay clear information to other people to reduce confusion and ensure that the needs of others are emt. One way i would need to develop my communication skills being in the health and social care sector is to communicate in a professional manner as by having this skill i believe i will be able to meet the needs of patient fully.</a:t>
            </a:r>
            <a:endParaRPr sz="1500">
              <a:latin typeface="Merriweather Light"/>
              <a:ea typeface="Merriweather Light"/>
              <a:cs typeface="Merriweather Light"/>
              <a:sym typeface="Merriweather Light"/>
            </a:endParaRPr>
          </a:p>
          <a:p>
            <a:pPr indent="0" lvl="0" marL="0" rtl="0" algn="l">
              <a:lnSpc>
                <a:spcPct val="100000"/>
              </a:lnSpc>
              <a:spcBef>
                <a:spcPts val="0"/>
              </a:spcBef>
              <a:spcAft>
                <a:spcPts val="0"/>
              </a:spcAft>
              <a:buClr>
                <a:schemeClr val="dk1"/>
              </a:buClr>
              <a:buSzPts val="2400"/>
              <a:buNone/>
            </a:pPr>
            <a:r>
              <a:t/>
            </a:r>
            <a:endParaRPr sz="1500">
              <a:latin typeface="Merriweather Light"/>
              <a:ea typeface="Merriweather Light"/>
              <a:cs typeface="Merriweather Light"/>
              <a:sym typeface="Merriweather Light"/>
            </a:endParaRPr>
          </a:p>
          <a:p>
            <a:pPr indent="0" lvl="0" marL="0" rtl="0" algn="l">
              <a:lnSpc>
                <a:spcPct val="100000"/>
              </a:lnSpc>
              <a:spcBef>
                <a:spcPts val="0"/>
              </a:spcBef>
              <a:spcAft>
                <a:spcPts val="0"/>
              </a:spcAft>
              <a:buClr>
                <a:schemeClr val="dk1"/>
              </a:buClr>
              <a:buSzPts val="2400"/>
              <a:buNone/>
            </a:pPr>
            <a:r>
              <a:rPr lang="en-GB" sz="1500">
                <a:latin typeface="Merriweather Light"/>
                <a:ea typeface="Merriweather Light"/>
                <a:cs typeface="Merriweather Light"/>
                <a:sym typeface="Merriweather Light"/>
              </a:rPr>
              <a:t>Developing communication skills helps to prepare me for professional practice in the future as it allows me to support my personal development in becoming a nurse in the future as well as plan a successful career path in health and social care.</a:t>
            </a:r>
            <a:endParaRPr sz="1500">
              <a:latin typeface="Merriweather Light"/>
              <a:ea typeface="Merriweather Light"/>
              <a:cs typeface="Merriweather Light"/>
              <a:sym typeface="Merriweather Light"/>
            </a:endParaRPr>
          </a:p>
          <a:p>
            <a:pPr indent="0" lvl="0" marL="0" rtl="0" algn="ctr">
              <a:lnSpc>
                <a:spcPct val="100000"/>
              </a:lnSpc>
              <a:spcBef>
                <a:spcPts val="480"/>
              </a:spcBef>
              <a:spcAft>
                <a:spcPts val="0"/>
              </a:spcAft>
              <a:buClr>
                <a:schemeClr val="dk1"/>
              </a:buClr>
              <a:buSzPts val="2400"/>
              <a:buNone/>
            </a:pPr>
            <a:r>
              <a:t/>
            </a:r>
            <a:endParaRPr sz="2400"/>
          </a:p>
        </p:txBody>
      </p:sp>
      <p:sp>
        <p:nvSpPr>
          <p:cNvPr id="131" name="Google Shape;131;p8"/>
          <p:cNvSpPr txBox="1"/>
          <p:nvPr>
            <p:ph idx="10" type="dt"/>
          </p:nvPr>
        </p:nvSpPr>
        <p:spPr>
          <a:xfrm>
            <a:off x="334433" y="6524626"/>
            <a:ext cx="1295400" cy="219075"/>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a:solidFill>
                  <a:srgbClr val="888888"/>
                </a:solidFill>
                <a:latin typeface="Open Sans"/>
                <a:ea typeface="Open Sans"/>
                <a:cs typeface="Open Sans"/>
                <a:sym typeface="Open Sans"/>
              </a:rPr>
              <a:t>04/02/2026</a:t>
            </a:r>
            <a:endParaRPr>
              <a:solidFill>
                <a:srgbClr val="888888"/>
              </a:solidFill>
              <a:latin typeface="Open Sans"/>
              <a:ea typeface="Open Sans"/>
              <a:cs typeface="Open Sans"/>
              <a:sym typeface="Open Sans"/>
            </a:endParaRPr>
          </a:p>
        </p:txBody>
      </p:sp>
      <p:sp>
        <p:nvSpPr>
          <p:cNvPr id="132" name="Google Shape;132;p8"/>
          <p:cNvSpPr txBox="1"/>
          <p:nvPr>
            <p:ph idx="12" type="sldNum"/>
          </p:nvPr>
        </p:nvSpPr>
        <p:spPr>
          <a:xfrm>
            <a:off x="10608733" y="6381751"/>
            <a:ext cx="973667" cy="339725"/>
          </a:xfrm>
          <a:prstGeom prst="rect">
            <a:avLst/>
          </a:prstGeom>
          <a:noFill/>
          <a:ln>
            <a:noFill/>
          </a:ln>
        </p:spPr>
        <p:txBody>
          <a:bodyPr anchorCtr="0" anchor="ctr" bIns="45700" lIns="91425" spcFirstLastPara="1" rIns="91425" wrap="square" tIns="45700">
            <a:noAutofit/>
          </a:bodyPr>
          <a:lstStyle/>
          <a:p>
            <a:pPr indent="0" lvl="0" marL="0" marR="0" rtl="0" algn="r">
              <a:lnSpc>
                <a:spcPct val="100000"/>
              </a:lnSpc>
              <a:spcBef>
                <a:spcPts val="0"/>
              </a:spcBef>
              <a:spcAft>
                <a:spcPts val="0"/>
              </a:spcAft>
              <a:buClr>
                <a:srgbClr val="898989"/>
              </a:buClr>
              <a:buSzPts val="900"/>
              <a:buFont typeface="Arial"/>
              <a:buNone/>
            </a:pPr>
            <a:fld id="{00000000-1234-1234-1234-123412341234}" type="slidenum">
              <a:rPr lang="en-GB" sz="900">
                <a:solidFill>
                  <a:srgbClr val="898989"/>
                </a:solidFill>
                <a:latin typeface="Open Sans"/>
                <a:ea typeface="Open Sans"/>
                <a:cs typeface="Open Sans"/>
                <a:sym typeface="Open Sans"/>
              </a:rPr>
              <a:t>‹#›</a:t>
            </a:fld>
            <a:endParaRPr sz="900">
              <a:solidFill>
                <a:srgbClr val="898989"/>
              </a:solidFill>
              <a:latin typeface="Open Sans"/>
              <a:ea typeface="Open Sans"/>
              <a:cs typeface="Open Sans"/>
              <a:sym typeface="Open Sans"/>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6" name="Shape 136"/>
        <p:cNvGrpSpPr/>
        <p:nvPr/>
      </p:nvGrpSpPr>
      <p:grpSpPr>
        <a:xfrm>
          <a:off x="0" y="0"/>
          <a:ext cx="0" cy="0"/>
          <a:chOff x="0" y="0"/>
          <a:chExt cx="0" cy="0"/>
        </a:xfrm>
      </p:grpSpPr>
      <p:sp>
        <p:nvSpPr>
          <p:cNvPr id="137" name="Google Shape;137;p9"/>
          <p:cNvSpPr txBox="1"/>
          <p:nvPr>
            <p:ph type="title"/>
          </p:nvPr>
        </p:nvSpPr>
        <p:spPr>
          <a:xfrm>
            <a:off x="3009900" y="1028700"/>
            <a:ext cx="6172200" cy="85725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b="1" lang="en-GB"/>
              <a:t>Conclusion</a:t>
            </a:r>
            <a:endParaRPr b="1" i="1">
              <a:solidFill>
                <a:srgbClr val="FF0000"/>
              </a:solidFill>
            </a:endParaRPr>
          </a:p>
        </p:txBody>
      </p:sp>
      <p:sp>
        <p:nvSpPr>
          <p:cNvPr id="138" name="Google Shape;138;p9"/>
          <p:cNvSpPr txBox="1"/>
          <p:nvPr>
            <p:ph idx="1" type="body"/>
          </p:nvPr>
        </p:nvSpPr>
        <p:spPr>
          <a:xfrm>
            <a:off x="3009900" y="2057401"/>
            <a:ext cx="6172200" cy="2937272"/>
          </a:xfrm>
          <a:prstGeom prst="rect">
            <a:avLst/>
          </a:prstGeom>
          <a:noFill/>
          <a:ln>
            <a:noFill/>
          </a:ln>
        </p:spPr>
        <p:txBody>
          <a:bodyPr anchorCtr="0" anchor="t" bIns="45700" lIns="91425" spcFirstLastPara="1" rIns="91425" wrap="square" tIns="45700">
            <a:noAutofit/>
          </a:bodyPr>
          <a:lstStyle/>
          <a:p>
            <a:pPr indent="0" lvl="0" marL="0" rtl="0" algn="ctr">
              <a:lnSpc>
                <a:spcPct val="100000"/>
              </a:lnSpc>
              <a:spcBef>
                <a:spcPts val="0"/>
              </a:spcBef>
              <a:spcAft>
                <a:spcPts val="0"/>
              </a:spcAft>
              <a:buClr>
                <a:schemeClr val="dk1"/>
              </a:buClr>
              <a:buSzPts val="3200"/>
              <a:buNone/>
            </a:pPr>
            <a:r>
              <a:rPr lang="en-GB" sz="1800">
                <a:latin typeface="Merriweather Light"/>
                <a:ea typeface="Merriweather Light"/>
                <a:cs typeface="Merriweather Light"/>
                <a:sym typeface="Merriweather Light"/>
              </a:rPr>
              <a:t>To conclude, this presentation explores what communication skills is, the importance and why it's so relevant in health and social care as well as why it's such a key skill as a professional to have when working in a health sector.</a:t>
            </a:r>
            <a:endParaRPr sz="1800">
              <a:latin typeface="Merriweather Light"/>
              <a:ea typeface="Merriweather Light"/>
              <a:cs typeface="Merriweather Light"/>
              <a:sym typeface="Merriweather Light"/>
            </a:endParaRPr>
          </a:p>
          <a:p>
            <a:pPr indent="0" lvl="0" marL="0" rtl="0" algn="ctr">
              <a:lnSpc>
                <a:spcPct val="100000"/>
              </a:lnSpc>
              <a:spcBef>
                <a:spcPts val="0"/>
              </a:spcBef>
              <a:spcAft>
                <a:spcPts val="0"/>
              </a:spcAft>
              <a:buClr>
                <a:schemeClr val="dk1"/>
              </a:buClr>
              <a:buSzPts val="3200"/>
              <a:buNone/>
            </a:pPr>
            <a:r>
              <a:t/>
            </a:r>
            <a:endParaRPr sz="1800">
              <a:latin typeface="Merriweather Light"/>
              <a:ea typeface="Merriweather Light"/>
              <a:cs typeface="Merriweather Light"/>
              <a:sym typeface="Merriweather Light"/>
            </a:endParaRPr>
          </a:p>
          <a:p>
            <a:pPr indent="0" lvl="0" marL="0" rtl="0" algn="ctr">
              <a:lnSpc>
                <a:spcPct val="100000"/>
              </a:lnSpc>
              <a:spcBef>
                <a:spcPts val="0"/>
              </a:spcBef>
              <a:spcAft>
                <a:spcPts val="0"/>
              </a:spcAft>
              <a:buClr>
                <a:schemeClr val="dk1"/>
              </a:buClr>
              <a:buSzPts val="3200"/>
              <a:buNone/>
            </a:pPr>
            <a:r>
              <a:rPr lang="en-GB" sz="1800">
                <a:latin typeface="Merriweather Light"/>
                <a:ea typeface="Merriweather Light"/>
                <a:cs typeface="Merriweather Light"/>
                <a:sym typeface="Merriweather Light"/>
              </a:rPr>
              <a:t>Thank you for listening.</a:t>
            </a:r>
            <a:endParaRPr sz="1800">
              <a:latin typeface="Merriweather Light"/>
              <a:ea typeface="Merriweather Light"/>
              <a:cs typeface="Merriweather Light"/>
              <a:sym typeface="Merriweather Light"/>
            </a:endParaRPr>
          </a:p>
        </p:txBody>
      </p:sp>
      <p:sp>
        <p:nvSpPr>
          <p:cNvPr id="139" name="Google Shape;139;p9"/>
          <p:cNvSpPr txBox="1"/>
          <p:nvPr>
            <p:ph idx="10" type="dt"/>
          </p:nvPr>
        </p:nvSpPr>
        <p:spPr>
          <a:xfrm>
            <a:off x="334433" y="6524626"/>
            <a:ext cx="1295400" cy="219075"/>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a:solidFill>
                  <a:srgbClr val="888888"/>
                </a:solidFill>
                <a:latin typeface="Open Sans"/>
                <a:ea typeface="Open Sans"/>
                <a:cs typeface="Open Sans"/>
                <a:sym typeface="Open Sans"/>
              </a:rPr>
              <a:t>04/02/2026</a:t>
            </a:r>
            <a:endParaRPr>
              <a:solidFill>
                <a:srgbClr val="888888"/>
              </a:solidFill>
              <a:latin typeface="Open Sans"/>
              <a:ea typeface="Open Sans"/>
              <a:cs typeface="Open Sans"/>
              <a:sym typeface="Open Sans"/>
            </a:endParaRPr>
          </a:p>
        </p:txBody>
      </p:sp>
      <p:sp>
        <p:nvSpPr>
          <p:cNvPr id="140" name="Google Shape;140;p9"/>
          <p:cNvSpPr txBox="1"/>
          <p:nvPr>
            <p:ph idx="12" type="sldNum"/>
          </p:nvPr>
        </p:nvSpPr>
        <p:spPr>
          <a:xfrm>
            <a:off x="10608733" y="6381751"/>
            <a:ext cx="973667" cy="339725"/>
          </a:xfrm>
          <a:prstGeom prst="rect">
            <a:avLst/>
          </a:prstGeom>
          <a:noFill/>
          <a:ln>
            <a:noFill/>
          </a:ln>
        </p:spPr>
        <p:txBody>
          <a:bodyPr anchorCtr="0" anchor="ctr" bIns="45700" lIns="91425" spcFirstLastPara="1" rIns="91425" wrap="square" tIns="45700">
            <a:noAutofit/>
          </a:bodyPr>
          <a:lstStyle/>
          <a:p>
            <a:pPr indent="0" lvl="0" marL="0" marR="0" rtl="0" algn="r">
              <a:lnSpc>
                <a:spcPct val="100000"/>
              </a:lnSpc>
              <a:spcBef>
                <a:spcPts val="0"/>
              </a:spcBef>
              <a:spcAft>
                <a:spcPts val="0"/>
              </a:spcAft>
              <a:buClr>
                <a:srgbClr val="898989"/>
              </a:buClr>
              <a:buSzPts val="900"/>
              <a:buFont typeface="Arial"/>
              <a:buNone/>
            </a:pPr>
            <a:fld id="{00000000-1234-1234-1234-123412341234}" type="slidenum">
              <a:rPr lang="en-GB" sz="900">
                <a:solidFill>
                  <a:srgbClr val="898989"/>
                </a:solidFill>
                <a:latin typeface="Open Sans"/>
                <a:ea typeface="Open Sans"/>
                <a:cs typeface="Open Sans"/>
                <a:sym typeface="Open Sans"/>
              </a:rPr>
              <a:t>‹#›</a:t>
            </a:fld>
            <a:endParaRPr sz="900">
              <a:solidFill>
                <a:srgbClr val="898989"/>
              </a:solidFill>
              <a:latin typeface="Open Sans"/>
              <a:ea typeface="Open Sans"/>
              <a:cs typeface="Open Sans"/>
              <a:sym typeface="Open Sans"/>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10"/>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b="1" lang="en-GB">
                <a:solidFill>
                  <a:srgbClr val="000000"/>
                </a:solidFill>
              </a:rPr>
              <a:t>References List</a:t>
            </a:r>
            <a:endParaRPr>
              <a:solidFill>
                <a:srgbClr val="FF0000"/>
              </a:solidFill>
            </a:endParaRPr>
          </a:p>
        </p:txBody>
      </p:sp>
      <p:sp>
        <p:nvSpPr>
          <p:cNvPr id="146" name="Google Shape;146;p10"/>
          <p:cNvSpPr txBox="1"/>
          <p:nvPr>
            <p:ph idx="1" type="body"/>
          </p:nvPr>
        </p:nvSpPr>
        <p:spPr>
          <a:xfrm>
            <a:off x="476500" y="1307100"/>
            <a:ext cx="11188800" cy="3818700"/>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0"/>
              </a:spcBef>
              <a:spcAft>
                <a:spcPts val="0"/>
              </a:spcAft>
              <a:buClr>
                <a:schemeClr val="dk1"/>
              </a:buClr>
              <a:buSzPts val="1100"/>
              <a:buNone/>
            </a:pPr>
            <a:r>
              <a:rPr lang="en-GB" sz="1600">
                <a:solidFill>
                  <a:srgbClr val="1D1D1D"/>
                </a:solidFill>
                <a:highlight>
                  <a:srgbClr val="FFFFFF"/>
                </a:highlight>
                <a:latin typeface="Merriweather Light"/>
                <a:ea typeface="Merriweather Light"/>
                <a:cs typeface="Merriweather Light"/>
                <a:sym typeface="Merriweather Light"/>
              </a:rPr>
              <a:t>Health, M. and Casper, L. (2025). The Role of Communication in Health and Social Care: Why It Matters. </a:t>
            </a:r>
            <a:r>
              <a:rPr lang="en-GB" sz="1600" u="sng">
                <a:solidFill>
                  <a:schemeClr val="hlink"/>
                </a:solidFill>
                <a:highlight>
                  <a:srgbClr val="FFFFFF"/>
                </a:highlight>
                <a:latin typeface="Merriweather Light"/>
                <a:ea typeface="Merriweather Light"/>
                <a:cs typeface="Merriweather Light"/>
                <a:sym typeface="Merriweather Light"/>
                <a:hlinkClick r:id="rId3"/>
              </a:rPr>
              <a:t>https://iomh.co.uk/the-role-of-communication-in-health-and-social-care-why-it-matters/</a:t>
            </a:r>
            <a:endParaRPr sz="1600">
              <a:solidFill>
                <a:srgbClr val="1D1D1D"/>
              </a:solidFill>
              <a:highlight>
                <a:srgbClr val="FFFFFF"/>
              </a:highlight>
              <a:latin typeface="Merriweather Light"/>
              <a:ea typeface="Merriweather Light"/>
              <a:cs typeface="Merriweather Light"/>
              <a:sym typeface="Merriweather Light"/>
            </a:endParaRPr>
          </a:p>
          <a:p>
            <a:pPr indent="0" lvl="0" marL="0" rtl="0" algn="l">
              <a:lnSpc>
                <a:spcPct val="115000"/>
              </a:lnSpc>
              <a:spcBef>
                <a:spcPts val="0"/>
              </a:spcBef>
              <a:spcAft>
                <a:spcPts val="0"/>
              </a:spcAft>
              <a:buClr>
                <a:schemeClr val="dk1"/>
              </a:buClr>
              <a:buSzPts val="1100"/>
              <a:buNone/>
            </a:pPr>
            <a:r>
              <a:rPr lang="en-GB" sz="1600">
                <a:solidFill>
                  <a:srgbClr val="1D1D1D"/>
                </a:solidFill>
                <a:highlight>
                  <a:srgbClr val="FFFFFF"/>
                </a:highlight>
                <a:latin typeface="Merriweather Light"/>
                <a:ea typeface="Merriweather Light"/>
                <a:cs typeface="Merriweather Light"/>
                <a:sym typeface="Merriweather Light"/>
              </a:rPr>
              <a:t>Howick, J., Weston, A.B., Solomon, J., Nockels, K., Bostock, J. and Keshtkar, L. (2024). How does communication affect patient safety? </a:t>
            </a:r>
            <a:r>
              <a:rPr lang="en-GB" sz="1600" u="sng">
                <a:solidFill>
                  <a:schemeClr val="hlink"/>
                </a:solidFill>
                <a:highlight>
                  <a:srgbClr val="FFFFFF"/>
                </a:highlight>
                <a:latin typeface="Merriweather Light"/>
                <a:ea typeface="Merriweather Light"/>
                <a:cs typeface="Merriweather Light"/>
                <a:sym typeface="Merriweather Light"/>
                <a:hlinkClick r:id="rId4"/>
              </a:rPr>
              <a:t>https://bmjopen.bmj.com/content/14/5/e085312</a:t>
            </a:r>
            <a:endParaRPr sz="1600">
              <a:solidFill>
                <a:srgbClr val="1D1D1D"/>
              </a:solidFill>
              <a:highlight>
                <a:srgbClr val="FFFFFF"/>
              </a:highlight>
              <a:latin typeface="Merriweather Light"/>
              <a:ea typeface="Merriweather Light"/>
              <a:cs typeface="Merriweather Light"/>
              <a:sym typeface="Merriweather Light"/>
            </a:endParaRPr>
          </a:p>
          <a:p>
            <a:pPr indent="0" lvl="0" marL="0" rtl="0" algn="l">
              <a:lnSpc>
                <a:spcPct val="115000"/>
              </a:lnSpc>
              <a:spcBef>
                <a:spcPts val="0"/>
              </a:spcBef>
              <a:spcAft>
                <a:spcPts val="0"/>
              </a:spcAft>
              <a:buClr>
                <a:schemeClr val="dk1"/>
              </a:buClr>
              <a:buSzPts val="1100"/>
              <a:buNone/>
            </a:pPr>
            <a:r>
              <a:rPr lang="en-GB" sz="1600">
                <a:solidFill>
                  <a:srgbClr val="1D1D1D"/>
                </a:solidFill>
                <a:highlight>
                  <a:srgbClr val="FFFFFF"/>
                </a:highlight>
                <a:latin typeface="Merriweather Light"/>
                <a:ea typeface="Merriweather Light"/>
                <a:cs typeface="Merriweather Light"/>
                <a:sym typeface="Merriweather Light"/>
              </a:rPr>
              <a:t>MDU (2025). Good communication in healthcare: why it matters </a:t>
            </a:r>
            <a:r>
              <a:rPr lang="en-GB" sz="1600" u="sng">
                <a:solidFill>
                  <a:schemeClr val="hlink"/>
                </a:solidFill>
                <a:highlight>
                  <a:srgbClr val="FFFFFF"/>
                </a:highlight>
                <a:latin typeface="Merriweather Light"/>
                <a:ea typeface="Merriweather Light"/>
                <a:cs typeface="Merriweather Light"/>
                <a:sym typeface="Merriweather Light"/>
                <a:hlinkClick r:id="rId5"/>
              </a:rPr>
              <a:t>https://www.themdu.com/guidance-and-advice/guides/good-communication-in-healthcare#:~:text=Effective%20communication%20is%20essential%20for:%20*%20**Building,Avoid%20using%20technical%20terms%20without%20checking%20understanding</a:t>
            </a:r>
            <a:endParaRPr sz="1600">
              <a:solidFill>
                <a:srgbClr val="1D1D1D"/>
              </a:solidFill>
              <a:highlight>
                <a:srgbClr val="FFFFFF"/>
              </a:highlight>
              <a:latin typeface="Merriweather Light"/>
              <a:ea typeface="Merriweather Light"/>
              <a:cs typeface="Merriweather Light"/>
              <a:sym typeface="Merriweather Light"/>
            </a:endParaRPr>
          </a:p>
          <a:p>
            <a:pPr indent="0" lvl="0" marL="0" rtl="0" algn="l">
              <a:lnSpc>
                <a:spcPct val="115000"/>
              </a:lnSpc>
              <a:spcBef>
                <a:spcPts val="0"/>
              </a:spcBef>
              <a:spcAft>
                <a:spcPts val="0"/>
              </a:spcAft>
              <a:buClr>
                <a:schemeClr val="dk1"/>
              </a:buClr>
              <a:buSzPts val="1100"/>
              <a:buNone/>
            </a:pPr>
            <a:r>
              <a:rPr lang="en-GB" sz="1600">
                <a:solidFill>
                  <a:srgbClr val="1D1D1D"/>
                </a:solidFill>
                <a:highlight>
                  <a:srgbClr val="FFFFFF"/>
                </a:highlight>
                <a:latin typeface="Merriweather Light"/>
                <a:ea typeface="Merriweather Light"/>
                <a:cs typeface="Merriweather Light"/>
                <a:sym typeface="Merriweather Light"/>
              </a:rPr>
              <a:t>University of Greater Manchester. (2025). Why is Communication Important in Health and Social Care? </a:t>
            </a:r>
            <a:r>
              <a:rPr lang="en-GB" sz="1600" u="sng">
                <a:solidFill>
                  <a:schemeClr val="hlink"/>
                </a:solidFill>
                <a:highlight>
                  <a:srgbClr val="FFFFFF"/>
                </a:highlight>
                <a:latin typeface="Merriweather Light"/>
                <a:ea typeface="Merriweather Light"/>
                <a:cs typeface="Merriweather Light"/>
                <a:sym typeface="Merriweather Light"/>
                <a:hlinkClick r:id="rId6"/>
              </a:rPr>
              <a:t>https://greatermanchester.ac.uk/blogs/why-is-communication-important-in-health-and-social-care#:~:text=Different%20types%20of%20communication%20in%20health%20and,caring%20for%20someone%20who%20is%20severely%20autistic</a:t>
            </a:r>
            <a:endParaRPr sz="1600">
              <a:solidFill>
                <a:srgbClr val="1D1D1D"/>
              </a:solidFill>
              <a:highlight>
                <a:srgbClr val="FFFFFF"/>
              </a:highlight>
              <a:latin typeface="Merriweather Light"/>
              <a:ea typeface="Merriweather Light"/>
              <a:cs typeface="Merriweather Light"/>
              <a:sym typeface="Merriweather Light"/>
            </a:endParaRPr>
          </a:p>
          <a:p>
            <a:pPr indent="0" lvl="0" marL="0" rtl="0" algn="l">
              <a:lnSpc>
                <a:spcPct val="115000"/>
              </a:lnSpc>
              <a:spcBef>
                <a:spcPts val="0"/>
              </a:spcBef>
              <a:spcAft>
                <a:spcPts val="0"/>
              </a:spcAft>
              <a:buClr>
                <a:schemeClr val="dk1"/>
              </a:buClr>
              <a:buSzPts val="1100"/>
              <a:buNone/>
            </a:pPr>
            <a:r>
              <a:t/>
            </a:r>
            <a:endParaRPr sz="1600">
              <a:solidFill>
                <a:srgbClr val="1D1D1D"/>
              </a:solidFill>
              <a:highlight>
                <a:srgbClr val="FFFFFF"/>
              </a:highlight>
              <a:latin typeface="Merriweather Light"/>
              <a:ea typeface="Merriweather Light"/>
              <a:cs typeface="Merriweather Light"/>
              <a:sym typeface="Merriweather Light"/>
            </a:endParaRPr>
          </a:p>
        </p:txBody>
      </p:sp>
      <p:sp>
        <p:nvSpPr>
          <p:cNvPr id="147" name="Google Shape;147;p10"/>
          <p:cNvSpPr txBox="1"/>
          <p:nvPr>
            <p:ph idx="10" type="dt"/>
          </p:nvPr>
        </p:nvSpPr>
        <p:spPr>
          <a:xfrm>
            <a:off x="334433" y="6524626"/>
            <a:ext cx="1295400" cy="219075"/>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a:solidFill>
                  <a:srgbClr val="888888"/>
                </a:solidFill>
                <a:latin typeface="Open Sans"/>
                <a:ea typeface="Open Sans"/>
                <a:cs typeface="Open Sans"/>
                <a:sym typeface="Open Sans"/>
              </a:rPr>
              <a:t>04/02/2026</a:t>
            </a:r>
            <a:endParaRPr>
              <a:solidFill>
                <a:srgbClr val="888888"/>
              </a:solidFill>
              <a:latin typeface="Open Sans"/>
              <a:ea typeface="Open Sans"/>
              <a:cs typeface="Open Sans"/>
              <a:sym typeface="Open Sans"/>
            </a:endParaRPr>
          </a:p>
        </p:txBody>
      </p:sp>
      <p:sp>
        <p:nvSpPr>
          <p:cNvPr id="148" name="Google Shape;148;p10"/>
          <p:cNvSpPr txBox="1"/>
          <p:nvPr>
            <p:ph idx="12" type="sldNum"/>
          </p:nvPr>
        </p:nvSpPr>
        <p:spPr>
          <a:xfrm>
            <a:off x="10608733" y="6381751"/>
            <a:ext cx="973667" cy="339725"/>
          </a:xfrm>
          <a:prstGeom prst="rect">
            <a:avLst/>
          </a:prstGeom>
          <a:noFill/>
          <a:ln>
            <a:noFill/>
          </a:ln>
        </p:spPr>
        <p:txBody>
          <a:bodyPr anchorCtr="0" anchor="ctr" bIns="45700" lIns="91425" spcFirstLastPara="1" rIns="91425" wrap="square" tIns="45700">
            <a:noAutofit/>
          </a:bodyPr>
          <a:lstStyle/>
          <a:p>
            <a:pPr indent="0" lvl="0" marL="0" marR="0" rtl="0" algn="r">
              <a:lnSpc>
                <a:spcPct val="100000"/>
              </a:lnSpc>
              <a:spcBef>
                <a:spcPts val="0"/>
              </a:spcBef>
              <a:spcAft>
                <a:spcPts val="0"/>
              </a:spcAft>
              <a:buClr>
                <a:srgbClr val="898989"/>
              </a:buClr>
              <a:buSzPts val="900"/>
              <a:buFont typeface="Arial"/>
              <a:buNone/>
            </a:pPr>
            <a:fld id="{00000000-1234-1234-1234-123412341234}" type="slidenum">
              <a:rPr lang="en-GB" sz="900">
                <a:solidFill>
                  <a:srgbClr val="898989"/>
                </a:solidFill>
                <a:latin typeface="Open Sans"/>
                <a:ea typeface="Open Sans"/>
                <a:cs typeface="Open Sans"/>
                <a:sym typeface="Open Sans"/>
              </a:rPr>
              <a:t>‹#›</a:t>
            </a:fld>
            <a:endParaRPr sz="900">
              <a:solidFill>
                <a:srgbClr val="898989"/>
              </a:solidFill>
              <a:latin typeface="Open Sans"/>
              <a:ea typeface="Open Sans"/>
              <a:cs typeface="Open Sans"/>
              <a:sym typeface="Open Sans"/>
            </a:endParaRPr>
          </a:p>
        </p:txBody>
      </p:sp>
    </p:spTree>
  </p:cSld>
  <p:clrMapOvr>
    <a:masterClrMapping/>
  </p:clrMapOvr>
</p:sld>
</file>

<file path=ppt/theme/theme1.xml><?xml version="1.0" encoding="utf-8"?>
<a:theme xmlns:a="http://schemas.openxmlformats.org/drawingml/2006/main" xmlns:r="http://schemas.openxmlformats.org/officeDocument/2006/relationships"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