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0" r:id="rId2"/>
  </p:sldMasterIdLst>
  <p:notesMasterIdLst>
    <p:notesMasterId r:id="rId13"/>
  </p:notesMasterIdLst>
  <p:handoutMasterIdLst>
    <p:handoutMasterId r:id="rId14"/>
  </p:handoutMasterIdLst>
  <p:sldIdLst>
    <p:sldId id="256" r:id="rId3"/>
    <p:sldId id="261" r:id="rId4"/>
    <p:sldId id="262" r:id="rId5"/>
    <p:sldId id="263" r:id="rId6"/>
    <p:sldId id="264" r:id="rId7"/>
    <p:sldId id="265" r:id="rId8"/>
    <p:sldId id="266" r:id="rId9"/>
    <p:sldId id="267" r:id="rId10"/>
    <p:sldId id="259" r:id="rId11"/>
    <p:sldId id="268" r:id="rId12"/>
  </p:sldIdLst>
  <p:sldSz cx="9144000" cy="6858000" type="screen4x3"/>
  <p:notesSz cx="6858000" cy="9144000"/>
  <p:defaultTextStyle>
    <a:defPPr>
      <a:defRPr lang="ru-RU"/>
    </a:defPPr>
    <a:lvl1pPr algn="l" rtl="0" fontAlgn="base">
      <a:spcBef>
        <a:spcPct val="0"/>
      </a:spcBef>
      <a:spcAft>
        <a:spcPct val="0"/>
      </a:spcAft>
      <a:defRPr sz="3600" b="1" kern="1200">
        <a:solidFill>
          <a:schemeClr val="tx2"/>
        </a:solidFill>
        <a:latin typeface="Futura LT Book" pitchFamily="2" charset="0"/>
        <a:ea typeface="굴림" pitchFamily="34" charset="-127"/>
        <a:cs typeface="+mn-cs"/>
      </a:defRPr>
    </a:lvl1pPr>
    <a:lvl2pPr marL="457200" algn="l" rtl="0" fontAlgn="base">
      <a:spcBef>
        <a:spcPct val="0"/>
      </a:spcBef>
      <a:spcAft>
        <a:spcPct val="0"/>
      </a:spcAft>
      <a:defRPr sz="3600" b="1" kern="1200">
        <a:solidFill>
          <a:schemeClr val="tx2"/>
        </a:solidFill>
        <a:latin typeface="Futura LT Book" pitchFamily="2" charset="0"/>
        <a:ea typeface="굴림" pitchFamily="34" charset="-127"/>
        <a:cs typeface="+mn-cs"/>
      </a:defRPr>
    </a:lvl2pPr>
    <a:lvl3pPr marL="914400" algn="l" rtl="0" fontAlgn="base">
      <a:spcBef>
        <a:spcPct val="0"/>
      </a:spcBef>
      <a:spcAft>
        <a:spcPct val="0"/>
      </a:spcAft>
      <a:defRPr sz="3600" b="1" kern="1200">
        <a:solidFill>
          <a:schemeClr val="tx2"/>
        </a:solidFill>
        <a:latin typeface="Futura LT Book" pitchFamily="2" charset="0"/>
        <a:ea typeface="굴림" pitchFamily="34" charset="-127"/>
        <a:cs typeface="+mn-cs"/>
      </a:defRPr>
    </a:lvl3pPr>
    <a:lvl4pPr marL="1371600" algn="l" rtl="0" fontAlgn="base">
      <a:spcBef>
        <a:spcPct val="0"/>
      </a:spcBef>
      <a:spcAft>
        <a:spcPct val="0"/>
      </a:spcAft>
      <a:defRPr sz="3600" b="1" kern="1200">
        <a:solidFill>
          <a:schemeClr val="tx2"/>
        </a:solidFill>
        <a:latin typeface="Futura LT Book" pitchFamily="2" charset="0"/>
        <a:ea typeface="굴림" pitchFamily="34" charset="-127"/>
        <a:cs typeface="+mn-cs"/>
      </a:defRPr>
    </a:lvl4pPr>
    <a:lvl5pPr marL="1828800" algn="l" rtl="0" fontAlgn="base">
      <a:spcBef>
        <a:spcPct val="0"/>
      </a:spcBef>
      <a:spcAft>
        <a:spcPct val="0"/>
      </a:spcAft>
      <a:defRPr sz="3600" b="1" kern="1200">
        <a:solidFill>
          <a:schemeClr val="tx2"/>
        </a:solidFill>
        <a:latin typeface="Futura LT Book" pitchFamily="2" charset="0"/>
        <a:ea typeface="굴림" pitchFamily="34" charset="-127"/>
        <a:cs typeface="+mn-cs"/>
      </a:defRPr>
    </a:lvl5pPr>
    <a:lvl6pPr marL="2286000" algn="l" defTabSz="914400" rtl="0" eaLnBrk="1" latinLnBrk="0" hangingPunct="1">
      <a:defRPr sz="3600" b="1" kern="1200">
        <a:solidFill>
          <a:schemeClr val="tx2"/>
        </a:solidFill>
        <a:latin typeface="Futura LT Book" pitchFamily="2" charset="0"/>
        <a:ea typeface="굴림" pitchFamily="34" charset="-127"/>
        <a:cs typeface="+mn-cs"/>
      </a:defRPr>
    </a:lvl6pPr>
    <a:lvl7pPr marL="2743200" algn="l" defTabSz="914400" rtl="0" eaLnBrk="1" latinLnBrk="0" hangingPunct="1">
      <a:defRPr sz="3600" b="1" kern="1200">
        <a:solidFill>
          <a:schemeClr val="tx2"/>
        </a:solidFill>
        <a:latin typeface="Futura LT Book" pitchFamily="2" charset="0"/>
        <a:ea typeface="굴림" pitchFamily="34" charset="-127"/>
        <a:cs typeface="+mn-cs"/>
      </a:defRPr>
    </a:lvl7pPr>
    <a:lvl8pPr marL="3200400" algn="l" defTabSz="914400" rtl="0" eaLnBrk="1" latinLnBrk="0" hangingPunct="1">
      <a:defRPr sz="3600" b="1" kern="1200">
        <a:solidFill>
          <a:schemeClr val="tx2"/>
        </a:solidFill>
        <a:latin typeface="Futura LT Book" pitchFamily="2" charset="0"/>
        <a:ea typeface="굴림" pitchFamily="34" charset="-127"/>
        <a:cs typeface="+mn-cs"/>
      </a:defRPr>
    </a:lvl8pPr>
    <a:lvl9pPr marL="3657600" algn="l" defTabSz="914400" rtl="0" eaLnBrk="1" latinLnBrk="0" hangingPunct="1">
      <a:defRPr sz="3600" b="1" kern="1200">
        <a:solidFill>
          <a:schemeClr val="tx2"/>
        </a:solidFill>
        <a:latin typeface="Futura LT Book" pitchFamily="2" charset="0"/>
        <a:ea typeface="굴림" pitchFamily="34" charset="-127"/>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8223"/>
    <a:srgbClr val="397B0D"/>
    <a:srgbClr val="000000"/>
    <a:srgbClr val="00499F"/>
    <a:srgbClr val="0CC1E0"/>
    <a:srgbClr val="666666"/>
    <a:srgbClr val="990D16"/>
    <a:srgbClr val="DD7E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48" autoAdjust="0"/>
  </p:normalViewPr>
  <p:slideViewPr>
    <p:cSldViewPr>
      <p:cViewPr varScale="1">
        <p:scale>
          <a:sx n="90" d="100"/>
          <a:sy n="90" d="100"/>
        </p:scale>
        <p:origin x="1039" y="48"/>
      </p:cViewPr>
      <p:guideLst>
        <p:guide orient="horz" pos="2160"/>
        <p:guide pos="2880"/>
      </p:guideLst>
    </p:cSldViewPr>
  </p:slideViewPr>
  <p:notesTextViewPr>
    <p:cViewPr>
      <p:scale>
        <a:sx n="100" d="100"/>
        <a:sy n="100" d="100"/>
      </p:scale>
      <p:origin x="0" y="0"/>
    </p:cViewPr>
  </p:notesTextViewPr>
  <p:notesViewPr>
    <p:cSldViewPr>
      <p:cViewPr varScale="1">
        <p:scale>
          <a:sx n="103" d="100"/>
          <a:sy n="103" d="100"/>
        </p:scale>
        <p:origin x="-256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2590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b="0">
                <a:solidFill>
                  <a:schemeClr val="tx1"/>
                </a:solidFill>
                <a:latin typeface="Arial" charset="0"/>
              </a:defRPr>
            </a:lvl1pPr>
          </a:lstStyle>
          <a:p>
            <a:endParaRPr lang="ru-RU"/>
          </a:p>
        </p:txBody>
      </p:sp>
      <p:sp>
        <p:nvSpPr>
          <p:cNvPr id="6963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b="0">
                <a:solidFill>
                  <a:schemeClr val="tx1"/>
                </a:solidFill>
                <a:latin typeface="Arial" charset="0"/>
              </a:defRPr>
            </a:lvl1pPr>
          </a:lstStyle>
          <a:p>
            <a:endParaRPr lang="ru-RU"/>
          </a:p>
        </p:txBody>
      </p:sp>
      <p:sp>
        <p:nvSpPr>
          <p:cNvPr id="696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963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
        <p:nvSpPr>
          <p:cNvPr id="6963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b="0">
                <a:solidFill>
                  <a:schemeClr val="tx1"/>
                </a:solidFill>
                <a:latin typeface="Arial" charset="0"/>
              </a:defRPr>
            </a:lvl1pPr>
          </a:lstStyle>
          <a:p>
            <a:endParaRPr lang="ru-RU"/>
          </a:p>
        </p:txBody>
      </p:sp>
      <p:sp>
        <p:nvSpPr>
          <p:cNvPr id="6963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b="0">
                <a:solidFill>
                  <a:schemeClr val="tx1"/>
                </a:solidFill>
                <a:latin typeface="Arial" charset="0"/>
              </a:defRPr>
            </a:lvl1pPr>
          </a:lstStyle>
          <a:p>
            <a:fld id="{90B770E0-2DFC-48AD-8503-C7ACDDBB4198}" type="slidenum">
              <a:rPr lang="ru-RU"/>
              <a:pPr/>
              <a:t>‹#›</a:t>
            </a:fld>
            <a:endParaRPr lang="ru-RU"/>
          </a:p>
        </p:txBody>
      </p:sp>
    </p:spTree>
    <p:extLst>
      <p:ext uri="{BB962C8B-B14F-4D97-AF65-F5344CB8AC3E}">
        <p14:creationId xmlns:p14="http://schemas.microsoft.com/office/powerpoint/2010/main" val="299077969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84213" y="4941888"/>
            <a:ext cx="4537075" cy="1152525"/>
          </a:xfrm>
          <a:effectLst>
            <a:outerShdw dist="17961" dir="2700000" algn="ctr" rotWithShape="0">
              <a:schemeClr val="bg2"/>
            </a:outerShdw>
          </a:effectLst>
        </p:spPr>
        <p:txBody>
          <a:bodyPr/>
          <a:lstStyle>
            <a:lvl1pPr>
              <a:defRPr/>
            </a:lvl1pPr>
          </a:lstStyle>
          <a:p>
            <a:pPr lvl="0"/>
            <a:r>
              <a:rPr lang="ru-RU" noProof="0"/>
              <a:t>Click to edit Master title style</a:t>
            </a:r>
          </a:p>
        </p:txBody>
      </p:sp>
      <p:sp>
        <p:nvSpPr>
          <p:cNvPr id="5123" name="Rectangle 3"/>
          <p:cNvSpPr>
            <a:spLocks noGrp="1" noChangeArrowheads="1"/>
          </p:cNvSpPr>
          <p:nvPr>
            <p:ph type="subTitle" idx="1"/>
          </p:nvPr>
        </p:nvSpPr>
        <p:spPr>
          <a:xfrm>
            <a:off x="684213" y="3213100"/>
            <a:ext cx="3382962" cy="504825"/>
          </a:xfrm>
          <a:effectLst>
            <a:outerShdw dist="17961" dir="2700000" algn="ctr" rotWithShape="0">
              <a:schemeClr val="bg2"/>
            </a:outerShdw>
          </a:effectLst>
        </p:spPr>
        <p:txBody>
          <a:bodyPr/>
          <a:lstStyle>
            <a:lvl1pPr marL="0" indent="0">
              <a:buFontTx/>
              <a:buNone/>
              <a:defRPr>
                <a:latin typeface="Futura LT Book" pitchFamily="2" charset="0"/>
              </a:defRPr>
            </a:lvl1pPr>
          </a:lstStyle>
          <a:p>
            <a:pPr lvl="0"/>
            <a:r>
              <a:rPr lang="ru-RU" noProof="0"/>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D0251D41-DCDB-48BC-ABCB-A3475E40AAED}" type="slidenum">
              <a:rPr lang="ru-RU"/>
              <a:pPr/>
              <a:t>‹#›</a:t>
            </a:fld>
            <a:endParaRPr lang="ru-RU"/>
          </a:p>
        </p:txBody>
      </p:sp>
    </p:spTree>
    <p:extLst>
      <p:ext uri="{BB962C8B-B14F-4D97-AF65-F5344CB8AC3E}">
        <p14:creationId xmlns:p14="http://schemas.microsoft.com/office/powerpoint/2010/main" val="2759960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ru-R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0DAE25E2-25F0-41A6-B2C9-BF7A1B137853}" type="slidenum">
              <a:rPr lang="ru-RU"/>
              <a:pPr/>
              <a:t>‹#›</a:t>
            </a:fld>
            <a:endParaRPr lang="ru-RU"/>
          </a:p>
        </p:txBody>
      </p:sp>
    </p:spTree>
    <p:extLst>
      <p:ext uri="{BB962C8B-B14F-4D97-AF65-F5344CB8AC3E}">
        <p14:creationId xmlns:p14="http://schemas.microsoft.com/office/powerpoint/2010/main" val="521762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sz="half" idx="1"/>
          </p:nvPr>
        </p:nvSpPr>
        <p:spPr>
          <a:xfrm>
            <a:off x="468313" y="2060575"/>
            <a:ext cx="4027487" cy="4105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Content Placeholder 3"/>
          <p:cNvSpPr>
            <a:spLocks noGrp="1"/>
          </p:cNvSpPr>
          <p:nvPr>
            <p:ph sz="half" idx="2"/>
          </p:nvPr>
        </p:nvSpPr>
        <p:spPr>
          <a:xfrm>
            <a:off x="4648200" y="2060575"/>
            <a:ext cx="4027488" cy="4105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F2B87D01-F5E5-437F-AF9D-B836FB38BBC3}" type="slidenum">
              <a:rPr lang="ru-RU"/>
              <a:pPr/>
              <a:t>‹#›</a:t>
            </a:fld>
            <a:endParaRPr lang="ru-RU"/>
          </a:p>
        </p:txBody>
      </p:sp>
    </p:spTree>
    <p:extLst>
      <p:ext uri="{BB962C8B-B14F-4D97-AF65-F5344CB8AC3E}">
        <p14:creationId xmlns:p14="http://schemas.microsoft.com/office/powerpoint/2010/main" val="334194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ru-R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7" name="Date Placeholder 6"/>
          <p:cNvSpPr>
            <a:spLocks noGrp="1"/>
          </p:cNvSpPr>
          <p:nvPr>
            <p:ph type="dt" sz="half" idx="10"/>
          </p:nvPr>
        </p:nvSpPr>
        <p:spPr/>
        <p:txBody>
          <a:bodyPr/>
          <a:lstStyle>
            <a:lvl1pPr>
              <a:defRPr/>
            </a:lvl1pPr>
          </a:lstStyle>
          <a:p>
            <a:endParaRPr lang="ru-RU"/>
          </a:p>
        </p:txBody>
      </p:sp>
      <p:sp>
        <p:nvSpPr>
          <p:cNvPr id="8" name="Footer Placeholder 7"/>
          <p:cNvSpPr>
            <a:spLocks noGrp="1"/>
          </p:cNvSpPr>
          <p:nvPr>
            <p:ph type="ftr" sz="quarter" idx="11"/>
          </p:nvPr>
        </p:nvSpPr>
        <p:spPr/>
        <p:txBody>
          <a:bodyPr/>
          <a:lstStyle>
            <a:lvl1pPr>
              <a:defRPr/>
            </a:lvl1pPr>
          </a:lstStyle>
          <a:p>
            <a:endParaRPr lang="ru-RU"/>
          </a:p>
        </p:txBody>
      </p:sp>
      <p:sp>
        <p:nvSpPr>
          <p:cNvPr id="9" name="Slide Number Placeholder 8"/>
          <p:cNvSpPr>
            <a:spLocks noGrp="1"/>
          </p:cNvSpPr>
          <p:nvPr>
            <p:ph type="sldNum" sz="quarter" idx="12"/>
          </p:nvPr>
        </p:nvSpPr>
        <p:spPr/>
        <p:txBody>
          <a:bodyPr/>
          <a:lstStyle>
            <a:lvl1pPr>
              <a:defRPr/>
            </a:lvl1pPr>
          </a:lstStyle>
          <a:p>
            <a:fld id="{8BA8C649-35E8-44EB-833A-E4D3AA3B68D3}" type="slidenum">
              <a:rPr lang="ru-RU"/>
              <a:pPr/>
              <a:t>‹#›</a:t>
            </a:fld>
            <a:endParaRPr lang="ru-RU"/>
          </a:p>
        </p:txBody>
      </p:sp>
    </p:spTree>
    <p:extLst>
      <p:ext uri="{BB962C8B-B14F-4D97-AF65-F5344CB8AC3E}">
        <p14:creationId xmlns:p14="http://schemas.microsoft.com/office/powerpoint/2010/main" val="556058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Date Placeholder 2"/>
          <p:cNvSpPr>
            <a:spLocks noGrp="1"/>
          </p:cNvSpPr>
          <p:nvPr>
            <p:ph type="dt" sz="half" idx="10"/>
          </p:nvPr>
        </p:nvSpPr>
        <p:spPr/>
        <p:txBody>
          <a:bodyPr/>
          <a:lstStyle>
            <a:lvl1pPr>
              <a:defRPr/>
            </a:lvl1pPr>
          </a:lstStyle>
          <a:p>
            <a:endParaRPr lang="ru-RU"/>
          </a:p>
        </p:txBody>
      </p:sp>
      <p:sp>
        <p:nvSpPr>
          <p:cNvPr id="4" name="Footer Placeholder 3"/>
          <p:cNvSpPr>
            <a:spLocks noGrp="1"/>
          </p:cNvSpPr>
          <p:nvPr>
            <p:ph type="ftr" sz="quarter" idx="11"/>
          </p:nvPr>
        </p:nvSpPr>
        <p:spPr/>
        <p:txBody>
          <a:bodyPr/>
          <a:lstStyle>
            <a:lvl1pPr>
              <a:defRPr/>
            </a:lvl1pPr>
          </a:lstStyle>
          <a:p>
            <a:endParaRPr lang="ru-RU"/>
          </a:p>
        </p:txBody>
      </p:sp>
      <p:sp>
        <p:nvSpPr>
          <p:cNvPr id="5" name="Slide Number Placeholder 4"/>
          <p:cNvSpPr>
            <a:spLocks noGrp="1"/>
          </p:cNvSpPr>
          <p:nvPr>
            <p:ph type="sldNum" sz="quarter" idx="12"/>
          </p:nvPr>
        </p:nvSpPr>
        <p:spPr/>
        <p:txBody>
          <a:bodyPr/>
          <a:lstStyle>
            <a:lvl1pPr>
              <a:defRPr/>
            </a:lvl1pPr>
          </a:lstStyle>
          <a:p>
            <a:fld id="{2C7E60FD-DC79-4B12-894B-6011CE48E706}" type="slidenum">
              <a:rPr lang="ru-RU"/>
              <a:pPr/>
              <a:t>‹#›</a:t>
            </a:fld>
            <a:endParaRPr lang="ru-RU"/>
          </a:p>
        </p:txBody>
      </p:sp>
    </p:spTree>
    <p:extLst>
      <p:ext uri="{BB962C8B-B14F-4D97-AF65-F5344CB8AC3E}">
        <p14:creationId xmlns:p14="http://schemas.microsoft.com/office/powerpoint/2010/main" val="2094696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ru-RU"/>
          </a:p>
        </p:txBody>
      </p:sp>
      <p:sp>
        <p:nvSpPr>
          <p:cNvPr id="3" name="Footer Placeholder 2"/>
          <p:cNvSpPr>
            <a:spLocks noGrp="1"/>
          </p:cNvSpPr>
          <p:nvPr>
            <p:ph type="ftr" sz="quarter" idx="11"/>
          </p:nvPr>
        </p:nvSpPr>
        <p:spPr/>
        <p:txBody>
          <a:bodyPr/>
          <a:lstStyle>
            <a:lvl1pPr>
              <a:defRPr/>
            </a:lvl1pPr>
          </a:lstStyle>
          <a:p>
            <a:endParaRPr lang="ru-RU"/>
          </a:p>
        </p:txBody>
      </p:sp>
      <p:sp>
        <p:nvSpPr>
          <p:cNvPr id="4" name="Slide Number Placeholder 3"/>
          <p:cNvSpPr>
            <a:spLocks noGrp="1"/>
          </p:cNvSpPr>
          <p:nvPr>
            <p:ph type="sldNum" sz="quarter" idx="12"/>
          </p:nvPr>
        </p:nvSpPr>
        <p:spPr/>
        <p:txBody>
          <a:bodyPr/>
          <a:lstStyle>
            <a:lvl1pPr>
              <a:defRPr/>
            </a:lvl1pPr>
          </a:lstStyle>
          <a:p>
            <a:fld id="{945155C4-B1F8-41A1-8333-D33F1CD5A7B5}" type="slidenum">
              <a:rPr lang="ru-RU"/>
              <a:pPr/>
              <a:t>‹#›</a:t>
            </a:fld>
            <a:endParaRPr lang="ru-RU"/>
          </a:p>
        </p:txBody>
      </p:sp>
    </p:spTree>
    <p:extLst>
      <p:ext uri="{BB962C8B-B14F-4D97-AF65-F5344CB8AC3E}">
        <p14:creationId xmlns:p14="http://schemas.microsoft.com/office/powerpoint/2010/main" val="680567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ru-R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CC398672-0EF1-4C34-B05F-653DF705E532}" type="slidenum">
              <a:rPr lang="ru-RU"/>
              <a:pPr/>
              <a:t>‹#›</a:t>
            </a:fld>
            <a:endParaRPr lang="ru-RU"/>
          </a:p>
        </p:txBody>
      </p:sp>
    </p:spTree>
    <p:extLst>
      <p:ext uri="{BB962C8B-B14F-4D97-AF65-F5344CB8AC3E}">
        <p14:creationId xmlns:p14="http://schemas.microsoft.com/office/powerpoint/2010/main" val="1597713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ru-R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54B89002-F05C-4CB5-A1B7-A81758A2EE4C}" type="slidenum">
              <a:rPr lang="ru-RU"/>
              <a:pPr/>
              <a:t>‹#›</a:t>
            </a:fld>
            <a:endParaRPr lang="ru-RU"/>
          </a:p>
        </p:txBody>
      </p:sp>
    </p:spTree>
    <p:extLst>
      <p:ext uri="{BB962C8B-B14F-4D97-AF65-F5344CB8AC3E}">
        <p14:creationId xmlns:p14="http://schemas.microsoft.com/office/powerpoint/2010/main" val="2436088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572EE0E9-FAFA-48B6-9409-1C44096C99D9}" type="slidenum">
              <a:rPr lang="ru-RU"/>
              <a:pPr/>
              <a:t>‹#›</a:t>
            </a:fld>
            <a:endParaRPr lang="ru-RU"/>
          </a:p>
        </p:txBody>
      </p:sp>
    </p:spTree>
    <p:extLst>
      <p:ext uri="{BB962C8B-B14F-4D97-AF65-F5344CB8AC3E}">
        <p14:creationId xmlns:p14="http://schemas.microsoft.com/office/powerpoint/2010/main" val="1681958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4638" y="404813"/>
            <a:ext cx="2051050" cy="5761037"/>
          </a:xfrm>
        </p:spPr>
        <p:txBody>
          <a:bodyPr vert="eaVert"/>
          <a:lstStyle/>
          <a:p>
            <a:r>
              <a:rPr lang="en-US"/>
              <a:t>Click to edit Master title style</a:t>
            </a:r>
            <a:endParaRPr lang="ru-RU"/>
          </a:p>
        </p:txBody>
      </p:sp>
      <p:sp>
        <p:nvSpPr>
          <p:cNvPr id="3" name="Vertical Text Placeholder 2"/>
          <p:cNvSpPr>
            <a:spLocks noGrp="1"/>
          </p:cNvSpPr>
          <p:nvPr>
            <p:ph type="body" orient="vert" idx="1"/>
          </p:nvPr>
        </p:nvSpPr>
        <p:spPr>
          <a:xfrm>
            <a:off x="468313" y="404813"/>
            <a:ext cx="6003925" cy="57610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FD030F94-3946-4F24-B912-DD7B32ECA0BB}" type="slidenum">
              <a:rPr lang="ru-RU"/>
              <a:pPr/>
              <a:t>‹#›</a:t>
            </a:fld>
            <a:endParaRPr lang="ru-RU"/>
          </a:p>
        </p:txBody>
      </p:sp>
    </p:spTree>
    <p:extLst>
      <p:ext uri="{BB962C8B-B14F-4D97-AF65-F5344CB8AC3E}">
        <p14:creationId xmlns:p14="http://schemas.microsoft.com/office/powerpoint/2010/main" val="2879330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ru-RU"/>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C67672A2-0F99-483C-ADDF-48749538D0C0}" type="slidenum">
              <a:rPr lang="ru-RU"/>
              <a:pPr/>
              <a:t>‹#›</a:t>
            </a:fld>
            <a:endParaRPr lang="ru-RU"/>
          </a:p>
        </p:txBody>
      </p:sp>
    </p:spTree>
    <p:extLst>
      <p:ext uri="{BB962C8B-B14F-4D97-AF65-F5344CB8AC3E}">
        <p14:creationId xmlns:p14="http://schemas.microsoft.com/office/powerpoint/2010/main" val="2682672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0C449D90-C4B3-4BFB-BE83-2A7A663683C6}" type="slidenum">
              <a:rPr lang="ru-RU"/>
              <a:pPr/>
              <a:t>‹#›</a:t>
            </a:fld>
            <a:endParaRPr lang="ru-RU"/>
          </a:p>
        </p:txBody>
      </p:sp>
    </p:spTree>
    <p:extLst>
      <p:ext uri="{BB962C8B-B14F-4D97-AF65-F5344CB8AC3E}">
        <p14:creationId xmlns:p14="http://schemas.microsoft.com/office/powerpoint/2010/main" val="3572148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ru-R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77B50625-EC71-4294-8748-67F2D118B5EE}" type="slidenum">
              <a:rPr lang="ru-RU"/>
              <a:pPr/>
              <a:t>‹#›</a:t>
            </a:fld>
            <a:endParaRPr lang="ru-RU"/>
          </a:p>
        </p:txBody>
      </p:sp>
    </p:spTree>
    <p:extLst>
      <p:ext uri="{BB962C8B-B14F-4D97-AF65-F5344CB8AC3E}">
        <p14:creationId xmlns:p14="http://schemas.microsoft.com/office/powerpoint/2010/main" val="3632759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Content Placeholder 2"/>
          <p:cNvSpPr>
            <a:spLocks noGrp="1"/>
          </p:cNvSpPr>
          <p:nvPr>
            <p:ph sz="half" idx="1"/>
          </p:nvPr>
        </p:nvSpPr>
        <p:spPr>
          <a:xfrm>
            <a:off x="1908175" y="1600200"/>
            <a:ext cx="3313113"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Content Placeholder 3"/>
          <p:cNvSpPr>
            <a:spLocks noGrp="1"/>
          </p:cNvSpPr>
          <p:nvPr>
            <p:ph sz="half" idx="2"/>
          </p:nvPr>
        </p:nvSpPr>
        <p:spPr>
          <a:xfrm>
            <a:off x="5373688" y="1600200"/>
            <a:ext cx="331311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0409A84A-CEBA-4889-BD67-D155CEC38BF7}" type="slidenum">
              <a:rPr lang="ru-RU"/>
              <a:pPr/>
              <a:t>‹#›</a:t>
            </a:fld>
            <a:endParaRPr lang="ru-RU"/>
          </a:p>
        </p:txBody>
      </p:sp>
    </p:spTree>
    <p:extLst>
      <p:ext uri="{BB962C8B-B14F-4D97-AF65-F5344CB8AC3E}">
        <p14:creationId xmlns:p14="http://schemas.microsoft.com/office/powerpoint/2010/main" val="2700890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ru-R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7" name="Date Placeholder 6"/>
          <p:cNvSpPr>
            <a:spLocks noGrp="1"/>
          </p:cNvSpPr>
          <p:nvPr>
            <p:ph type="dt" sz="half" idx="10"/>
          </p:nvPr>
        </p:nvSpPr>
        <p:spPr/>
        <p:txBody>
          <a:bodyPr/>
          <a:lstStyle>
            <a:lvl1pPr>
              <a:defRPr/>
            </a:lvl1pPr>
          </a:lstStyle>
          <a:p>
            <a:endParaRPr lang="ru-RU"/>
          </a:p>
        </p:txBody>
      </p:sp>
      <p:sp>
        <p:nvSpPr>
          <p:cNvPr id="8" name="Footer Placeholder 7"/>
          <p:cNvSpPr>
            <a:spLocks noGrp="1"/>
          </p:cNvSpPr>
          <p:nvPr>
            <p:ph type="ftr" sz="quarter" idx="11"/>
          </p:nvPr>
        </p:nvSpPr>
        <p:spPr/>
        <p:txBody>
          <a:bodyPr/>
          <a:lstStyle>
            <a:lvl1pPr>
              <a:defRPr/>
            </a:lvl1pPr>
          </a:lstStyle>
          <a:p>
            <a:endParaRPr lang="ru-RU"/>
          </a:p>
        </p:txBody>
      </p:sp>
      <p:sp>
        <p:nvSpPr>
          <p:cNvPr id="9" name="Slide Number Placeholder 8"/>
          <p:cNvSpPr>
            <a:spLocks noGrp="1"/>
          </p:cNvSpPr>
          <p:nvPr>
            <p:ph type="sldNum" sz="quarter" idx="12"/>
          </p:nvPr>
        </p:nvSpPr>
        <p:spPr/>
        <p:txBody>
          <a:bodyPr/>
          <a:lstStyle>
            <a:lvl1pPr>
              <a:defRPr/>
            </a:lvl1pPr>
          </a:lstStyle>
          <a:p>
            <a:fld id="{0FCA8786-50F8-4856-9873-D7621CE0F986}" type="slidenum">
              <a:rPr lang="ru-RU"/>
              <a:pPr/>
              <a:t>‹#›</a:t>
            </a:fld>
            <a:endParaRPr lang="ru-RU"/>
          </a:p>
        </p:txBody>
      </p:sp>
    </p:spTree>
    <p:extLst>
      <p:ext uri="{BB962C8B-B14F-4D97-AF65-F5344CB8AC3E}">
        <p14:creationId xmlns:p14="http://schemas.microsoft.com/office/powerpoint/2010/main" val="8074470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Date Placeholder 2"/>
          <p:cNvSpPr>
            <a:spLocks noGrp="1"/>
          </p:cNvSpPr>
          <p:nvPr>
            <p:ph type="dt" sz="half" idx="10"/>
          </p:nvPr>
        </p:nvSpPr>
        <p:spPr/>
        <p:txBody>
          <a:bodyPr/>
          <a:lstStyle>
            <a:lvl1pPr>
              <a:defRPr/>
            </a:lvl1pPr>
          </a:lstStyle>
          <a:p>
            <a:endParaRPr lang="ru-RU"/>
          </a:p>
        </p:txBody>
      </p:sp>
      <p:sp>
        <p:nvSpPr>
          <p:cNvPr id="4" name="Footer Placeholder 3"/>
          <p:cNvSpPr>
            <a:spLocks noGrp="1"/>
          </p:cNvSpPr>
          <p:nvPr>
            <p:ph type="ftr" sz="quarter" idx="11"/>
          </p:nvPr>
        </p:nvSpPr>
        <p:spPr/>
        <p:txBody>
          <a:bodyPr/>
          <a:lstStyle>
            <a:lvl1pPr>
              <a:defRPr/>
            </a:lvl1pPr>
          </a:lstStyle>
          <a:p>
            <a:endParaRPr lang="ru-RU"/>
          </a:p>
        </p:txBody>
      </p:sp>
      <p:sp>
        <p:nvSpPr>
          <p:cNvPr id="5" name="Slide Number Placeholder 4"/>
          <p:cNvSpPr>
            <a:spLocks noGrp="1"/>
          </p:cNvSpPr>
          <p:nvPr>
            <p:ph type="sldNum" sz="quarter" idx="12"/>
          </p:nvPr>
        </p:nvSpPr>
        <p:spPr/>
        <p:txBody>
          <a:bodyPr/>
          <a:lstStyle>
            <a:lvl1pPr>
              <a:defRPr/>
            </a:lvl1pPr>
          </a:lstStyle>
          <a:p>
            <a:fld id="{E00E5C7C-C451-4F57-8F80-DAA3A01E963E}" type="slidenum">
              <a:rPr lang="ru-RU"/>
              <a:pPr/>
              <a:t>‹#›</a:t>
            </a:fld>
            <a:endParaRPr lang="ru-RU"/>
          </a:p>
        </p:txBody>
      </p:sp>
    </p:spTree>
    <p:extLst>
      <p:ext uri="{BB962C8B-B14F-4D97-AF65-F5344CB8AC3E}">
        <p14:creationId xmlns:p14="http://schemas.microsoft.com/office/powerpoint/2010/main" val="8813741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ru-RU"/>
          </a:p>
        </p:txBody>
      </p:sp>
      <p:sp>
        <p:nvSpPr>
          <p:cNvPr id="3" name="Footer Placeholder 2"/>
          <p:cNvSpPr>
            <a:spLocks noGrp="1"/>
          </p:cNvSpPr>
          <p:nvPr>
            <p:ph type="ftr" sz="quarter" idx="11"/>
          </p:nvPr>
        </p:nvSpPr>
        <p:spPr/>
        <p:txBody>
          <a:bodyPr/>
          <a:lstStyle>
            <a:lvl1pPr>
              <a:defRPr/>
            </a:lvl1pPr>
          </a:lstStyle>
          <a:p>
            <a:endParaRPr lang="ru-RU"/>
          </a:p>
        </p:txBody>
      </p:sp>
      <p:sp>
        <p:nvSpPr>
          <p:cNvPr id="4" name="Slide Number Placeholder 3"/>
          <p:cNvSpPr>
            <a:spLocks noGrp="1"/>
          </p:cNvSpPr>
          <p:nvPr>
            <p:ph type="sldNum" sz="quarter" idx="12"/>
          </p:nvPr>
        </p:nvSpPr>
        <p:spPr/>
        <p:txBody>
          <a:bodyPr/>
          <a:lstStyle>
            <a:lvl1pPr>
              <a:defRPr/>
            </a:lvl1pPr>
          </a:lstStyle>
          <a:p>
            <a:fld id="{925F012A-6711-4203-AD55-27BAF5D04A96}" type="slidenum">
              <a:rPr lang="ru-RU"/>
              <a:pPr/>
              <a:t>‹#›</a:t>
            </a:fld>
            <a:endParaRPr lang="ru-RU"/>
          </a:p>
        </p:txBody>
      </p:sp>
    </p:spTree>
    <p:extLst>
      <p:ext uri="{BB962C8B-B14F-4D97-AF65-F5344CB8AC3E}">
        <p14:creationId xmlns:p14="http://schemas.microsoft.com/office/powerpoint/2010/main" val="2853117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ru-R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C9CFA007-36C5-4EDC-9875-653536C85ECC}" type="slidenum">
              <a:rPr lang="ru-RU"/>
              <a:pPr/>
              <a:t>‹#›</a:t>
            </a:fld>
            <a:endParaRPr lang="ru-RU"/>
          </a:p>
        </p:txBody>
      </p:sp>
    </p:spTree>
    <p:extLst>
      <p:ext uri="{BB962C8B-B14F-4D97-AF65-F5344CB8AC3E}">
        <p14:creationId xmlns:p14="http://schemas.microsoft.com/office/powerpoint/2010/main" val="3308194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ru-R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649D55F9-1ABC-4F6F-BCBF-619D69701D68}" type="slidenum">
              <a:rPr lang="ru-RU"/>
              <a:pPr/>
              <a:t>‹#›</a:t>
            </a:fld>
            <a:endParaRPr lang="ru-RU"/>
          </a:p>
        </p:txBody>
      </p:sp>
    </p:spTree>
    <p:extLst>
      <p:ext uri="{BB962C8B-B14F-4D97-AF65-F5344CB8AC3E}">
        <p14:creationId xmlns:p14="http://schemas.microsoft.com/office/powerpoint/2010/main" val="2753476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u-R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506223A2-2D39-42EE-996D-980E13797E48}" type="slidenum">
              <a:rPr lang="ru-RU"/>
              <a:pPr/>
              <a:t>‹#›</a:t>
            </a:fld>
            <a:endParaRPr lang="ru-RU"/>
          </a:p>
        </p:txBody>
      </p:sp>
    </p:spTree>
    <p:extLst>
      <p:ext uri="{BB962C8B-B14F-4D97-AF65-F5344CB8AC3E}">
        <p14:creationId xmlns:p14="http://schemas.microsoft.com/office/powerpoint/2010/main" val="926033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92938" y="274638"/>
            <a:ext cx="1693862" cy="5851525"/>
          </a:xfrm>
        </p:spPr>
        <p:txBody>
          <a:bodyPr vert="eaVert"/>
          <a:lstStyle/>
          <a:p>
            <a:r>
              <a:rPr lang="en-US"/>
              <a:t>Click to edit Master title style</a:t>
            </a:r>
            <a:endParaRPr lang="ru-RU"/>
          </a:p>
        </p:txBody>
      </p:sp>
      <p:sp>
        <p:nvSpPr>
          <p:cNvPr id="3" name="Vertical Text Placeholder 2"/>
          <p:cNvSpPr>
            <a:spLocks noGrp="1"/>
          </p:cNvSpPr>
          <p:nvPr>
            <p:ph type="body" orient="vert" idx="1"/>
          </p:nvPr>
        </p:nvSpPr>
        <p:spPr>
          <a:xfrm>
            <a:off x="1908175" y="274638"/>
            <a:ext cx="493236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48524F78-C7C7-4EEC-9544-BFD7A4C75FF5}" type="slidenum">
              <a:rPr lang="ru-RU"/>
              <a:pPr/>
              <a:t>‹#›</a:t>
            </a:fld>
            <a:endParaRPr lang="ru-RU"/>
          </a:p>
        </p:txBody>
      </p:sp>
    </p:spTree>
    <p:extLst>
      <p:ext uri="{BB962C8B-B14F-4D97-AF65-F5344CB8AC3E}">
        <p14:creationId xmlns:p14="http://schemas.microsoft.com/office/powerpoint/2010/main" val="4285141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404813"/>
            <a:ext cx="6264275" cy="1223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ru-RU"/>
              <a:t>Click to edit Master title style</a:t>
            </a:r>
          </a:p>
        </p:txBody>
      </p:sp>
      <p:sp>
        <p:nvSpPr>
          <p:cNvPr id="1027" name="Rectangle 3"/>
          <p:cNvSpPr>
            <a:spLocks noGrp="1" noChangeArrowheads="1"/>
          </p:cNvSpPr>
          <p:nvPr>
            <p:ph type="body" idx="1"/>
          </p:nvPr>
        </p:nvSpPr>
        <p:spPr bwMode="auto">
          <a:xfrm>
            <a:off x="468313" y="2060575"/>
            <a:ext cx="8207375" cy="410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
        <p:nvSpPr>
          <p:cNvPr id="1033" name="Rectangle 9"/>
          <p:cNvSpPr>
            <a:spLocks noGrp="1" noChangeArrowheads="1"/>
          </p:cNvSpPr>
          <p:nvPr>
            <p:ph type="dt" sz="half" idx="2"/>
          </p:nvPr>
        </p:nvSpPr>
        <p:spPr bwMode="auto">
          <a:xfrm>
            <a:off x="457200" y="6524625"/>
            <a:ext cx="2133600" cy="19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b="0">
                <a:solidFill>
                  <a:schemeClr val="bg1"/>
                </a:solidFill>
                <a:latin typeface="Futura LT" pitchFamily="2" charset="0"/>
              </a:defRPr>
            </a:lvl1pPr>
          </a:lstStyle>
          <a:p>
            <a:endParaRPr lang="ru-RU"/>
          </a:p>
        </p:txBody>
      </p:sp>
      <p:sp>
        <p:nvSpPr>
          <p:cNvPr id="1034" name="Rectangle 10"/>
          <p:cNvSpPr>
            <a:spLocks noGrp="1" noChangeArrowheads="1"/>
          </p:cNvSpPr>
          <p:nvPr>
            <p:ph type="ftr" sz="quarter" idx="3"/>
          </p:nvPr>
        </p:nvSpPr>
        <p:spPr bwMode="auto">
          <a:xfrm>
            <a:off x="3124200" y="6524625"/>
            <a:ext cx="2895600" cy="19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900" b="0">
                <a:solidFill>
                  <a:schemeClr val="bg1"/>
                </a:solidFill>
                <a:latin typeface="Futura LT" pitchFamily="2" charset="0"/>
              </a:defRPr>
            </a:lvl1pPr>
          </a:lstStyle>
          <a:p>
            <a:endParaRPr lang="ru-RU"/>
          </a:p>
        </p:txBody>
      </p:sp>
      <p:sp>
        <p:nvSpPr>
          <p:cNvPr id="1035" name="Rectangle 11"/>
          <p:cNvSpPr>
            <a:spLocks noGrp="1" noChangeArrowheads="1"/>
          </p:cNvSpPr>
          <p:nvPr>
            <p:ph type="sldNum" sz="quarter" idx="4"/>
          </p:nvPr>
        </p:nvSpPr>
        <p:spPr bwMode="auto">
          <a:xfrm>
            <a:off x="6553200" y="6524625"/>
            <a:ext cx="2133600" cy="19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b="0">
                <a:solidFill>
                  <a:schemeClr val="bg1"/>
                </a:solidFill>
                <a:latin typeface="Futura LT" pitchFamily="2" charset="0"/>
              </a:defRPr>
            </a:lvl1pPr>
          </a:lstStyle>
          <a:p>
            <a:fld id="{DBF737D4-751C-4A9E-9FD4-489F8FC7A2DE}" type="slidenum">
              <a:rPr lang="ru-RU"/>
              <a:pPr/>
              <a:t>‹#›</a:t>
            </a:fld>
            <a:endParaRPr lang="ru-RU"/>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ftr="0" dt="0"/>
  <p:txStyles>
    <p:title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p:titleStyle>
    <p:bodyStyle>
      <a:lvl1pPr marL="342900" indent="-342900" algn="l" rtl="0" fontAlgn="base">
        <a:spcBef>
          <a:spcPct val="20000"/>
        </a:spcBef>
        <a:spcAft>
          <a:spcPct val="0"/>
        </a:spcAft>
        <a:buChar char="•"/>
        <a:defRPr sz="2000">
          <a:solidFill>
            <a:schemeClr val="bg1"/>
          </a:solidFill>
          <a:latin typeface="+mn-lt"/>
          <a:ea typeface="+mn-ea"/>
          <a:cs typeface="+mn-cs"/>
        </a:defRPr>
      </a:lvl1pPr>
      <a:lvl2pPr marL="742950" indent="-285750" algn="l" rtl="0" fontAlgn="base">
        <a:spcBef>
          <a:spcPct val="20000"/>
        </a:spcBef>
        <a:spcAft>
          <a:spcPct val="0"/>
        </a:spcAft>
        <a:buChar char="–"/>
        <a:defRPr sz="2000">
          <a:solidFill>
            <a:schemeClr val="bg1"/>
          </a:solidFill>
          <a:latin typeface="+mn-lt"/>
        </a:defRPr>
      </a:lvl2pPr>
      <a:lvl3pPr marL="1143000" indent="-228600" algn="l" rtl="0" fontAlgn="base">
        <a:spcBef>
          <a:spcPct val="20000"/>
        </a:spcBef>
        <a:spcAft>
          <a:spcPct val="0"/>
        </a:spcAft>
        <a:buChar char="•"/>
        <a:defRPr sz="2000">
          <a:solidFill>
            <a:schemeClr val="bg1"/>
          </a:solidFill>
          <a:latin typeface="+mn-lt"/>
        </a:defRPr>
      </a:lvl3pPr>
      <a:lvl4pPr marL="1600200" indent="-228600" algn="l" rtl="0" fontAlgn="base">
        <a:spcBef>
          <a:spcPct val="20000"/>
        </a:spcBef>
        <a:spcAft>
          <a:spcPct val="0"/>
        </a:spcAft>
        <a:buChar char="–"/>
        <a:defRPr sz="2000">
          <a:solidFill>
            <a:schemeClr val="bg1"/>
          </a:solidFill>
          <a:latin typeface="+mn-lt"/>
        </a:defRPr>
      </a:lvl4pPr>
      <a:lvl5pPr marL="2057400" indent="-228600" algn="l" rtl="0" fontAlgn="base">
        <a:spcBef>
          <a:spcPct val="20000"/>
        </a:spcBef>
        <a:spcAft>
          <a:spcPct val="0"/>
        </a:spcAft>
        <a:buChar char="»"/>
        <a:defRPr sz="2000">
          <a:solidFill>
            <a:schemeClr val="bg1"/>
          </a:solidFill>
          <a:latin typeface="+mn-lt"/>
        </a:defRPr>
      </a:lvl5pPr>
      <a:lvl6pPr marL="2514600" indent="-228600" algn="l" rtl="0" fontAlgn="base">
        <a:spcBef>
          <a:spcPct val="20000"/>
        </a:spcBef>
        <a:spcAft>
          <a:spcPct val="0"/>
        </a:spcAft>
        <a:buChar char="»"/>
        <a:defRPr sz="2000">
          <a:solidFill>
            <a:schemeClr val="bg1"/>
          </a:solidFill>
          <a:latin typeface="+mn-lt"/>
        </a:defRPr>
      </a:lvl6pPr>
      <a:lvl7pPr marL="2971800" indent="-228600" algn="l" rtl="0" fontAlgn="base">
        <a:spcBef>
          <a:spcPct val="20000"/>
        </a:spcBef>
        <a:spcAft>
          <a:spcPct val="0"/>
        </a:spcAft>
        <a:buChar char="»"/>
        <a:defRPr sz="2000">
          <a:solidFill>
            <a:schemeClr val="bg1"/>
          </a:solidFill>
          <a:latin typeface="+mn-lt"/>
        </a:defRPr>
      </a:lvl7pPr>
      <a:lvl8pPr marL="3429000" indent="-228600" algn="l" rtl="0" fontAlgn="base">
        <a:spcBef>
          <a:spcPct val="20000"/>
        </a:spcBef>
        <a:spcAft>
          <a:spcPct val="0"/>
        </a:spcAft>
        <a:buChar char="»"/>
        <a:defRPr sz="2000">
          <a:solidFill>
            <a:schemeClr val="bg1"/>
          </a:solidFill>
          <a:latin typeface="+mn-lt"/>
        </a:defRPr>
      </a:lvl8pPr>
      <a:lvl9pPr marL="3886200" indent="-228600" algn="l" rtl="0" fontAlgn="base">
        <a:spcBef>
          <a:spcPct val="20000"/>
        </a:spcBef>
        <a:spcAft>
          <a:spcPct val="0"/>
        </a:spcAft>
        <a:buChar char="»"/>
        <a:defRPr sz="2000">
          <a:solidFill>
            <a:schemeClr val="bg1"/>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bwMode="auto">
          <a:xfrm>
            <a:off x="1908175" y="274638"/>
            <a:ext cx="676751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ru-RU"/>
              <a:t>Click to edit Master title style</a:t>
            </a:r>
          </a:p>
        </p:txBody>
      </p:sp>
      <p:sp>
        <p:nvSpPr>
          <p:cNvPr id="190467" name="Rectangle 3"/>
          <p:cNvSpPr>
            <a:spLocks noGrp="1" noChangeArrowheads="1"/>
          </p:cNvSpPr>
          <p:nvPr>
            <p:ph type="body" idx="1"/>
          </p:nvPr>
        </p:nvSpPr>
        <p:spPr bwMode="auto">
          <a:xfrm>
            <a:off x="1908175" y="1600200"/>
            <a:ext cx="677862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
        <p:nvSpPr>
          <p:cNvPr id="190468" name="Rectangle 4"/>
          <p:cNvSpPr>
            <a:spLocks noGrp="1" noChangeArrowheads="1"/>
          </p:cNvSpPr>
          <p:nvPr>
            <p:ph type="dt" sz="half" idx="2"/>
          </p:nvPr>
        </p:nvSpPr>
        <p:spPr bwMode="auto">
          <a:xfrm>
            <a:off x="457200" y="6453188"/>
            <a:ext cx="2133600" cy="26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b="0">
                <a:solidFill>
                  <a:schemeClr val="tx1"/>
                </a:solidFill>
                <a:latin typeface="Futura LT" pitchFamily="2" charset="0"/>
              </a:defRPr>
            </a:lvl1pPr>
          </a:lstStyle>
          <a:p>
            <a:endParaRPr lang="ru-RU"/>
          </a:p>
        </p:txBody>
      </p:sp>
      <p:sp>
        <p:nvSpPr>
          <p:cNvPr id="190469" name="Rectangle 5"/>
          <p:cNvSpPr>
            <a:spLocks noGrp="1" noChangeArrowheads="1"/>
          </p:cNvSpPr>
          <p:nvPr>
            <p:ph type="ftr" sz="quarter" idx="3"/>
          </p:nvPr>
        </p:nvSpPr>
        <p:spPr bwMode="auto">
          <a:xfrm>
            <a:off x="3124200" y="6453188"/>
            <a:ext cx="2895600" cy="26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900" b="0">
                <a:solidFill>
                  <a:schemeClr val="tx1"/>
                </a:solidFill>
                <a:latin typeface="Futura LT" pitchFamily="2" charset="0"/>
              </a:defRPr>
            </a:lvl1pPr>
          </a:lstStyle>
          <a:p>
            <a:endParaRPr lang="ru-RU"/>
          </a:p>
        </p:txBody>
      </p:sp>
      <p:sp>
        <p:nvSpPr>
          <p:cNvPr id="190470" name="Rectangle 6"/>
          <p:cNvSpPr>
            <a:spLocks noGrp="1" noChangeArrowheads="1"/>
          </p:cNvSpPr>
          <p:nvPr>
            <p:ph type="sldNum" sz="quarter" idx="4"/>
          </p:nvPr>
        </p:nvSpPr>
        <p:spPr bwMode="auto">
          <a:xfrm>
            <a:off x="6553200" y="6453188"/>
            <a:ext cx="2133600" cy="26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b="0">
                <a:solidFill>
                  <a:schemeClr val="tx1"/>
                </a:solidFill>
                <a:latin typeface="Futura LT" pitchFamily="2" charset="0"/>
              </a:defRPr>
            </a:lvl1pPr>
          </a:lstStyle>
          <a:p>
            <a:fld id="{512E6183-D0A2-4D0E-BB34-36E0D02D1B90}" type="slidenum">
              <a:rPr lang="ru-RU"/>
              <a:pPr/>
              <a:t>‹#›</a:t>
            </a:fld>
            <a:endParaRPr lang="ru-RU"/>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fontAlgn="base">
        <a:spcBef>
          <a:spcPct val="0"/>
        </a:spcBef>
        <a:spcAft>
          <a:spcPct val="0"/>
        </a:spcAft>
        <a:defRPr sz="3200">
          <a:solidFill>
            <a:srgbClr val="666666"/>
          </a:solidFill>
          <a:latin typeface="+mj-lt"/>
          <a:ea typeface="+mj-ea"/>
          <a:cs typeface="+mj-cs"/>
        </a:defRPr>
      </a:lvl1pPr>
      <a:lvl2pPr algn="l" rtl="0" fontAlgn="base">
        <a:spcBef>
          <a:spcPct val="0"/>
        </a:spcBef>
        <a:spcAft>
          <a:spcPct val="0"/>
        </a:spcAft>
        <a:defRPr sz="3200">
          <a:solidFill>
            <a:srgbClr val="666666"/>
          </a:solidFill>
          <a:latin typeface="Futura LT Book" pitchFamily="2" charset="0"/>
        </a:defRPr>
      </a:lvl2pPr>
      <a:lvl3pPr algn="l" rtl="0" fontAlgn="base">
        <a:spcBef>
          <a:spcPct val="0"/>
        </a:spcBef>
        <a:spcAft>
          <a:spcPct val="0"/>
        </a:spcAft>
        <a:defRPr sz="3200">
          <a:solidFill>
            <a:srgbClr val="666666"/>
          </a:solidFill>
          <a:latin typeface="Futura LT Book" pitchFamily="2" charset="0"/>
        </a:defRPr>
      </a:lvl3pPr>
      <a:lvl4pPr algn="l" rtl="0" fontAlgn="base">
        <a:spcBef>
          <a:spcPct val="0"/>
        </a:spcBef>
        <a:spcAft>
          <a:spcPct val="0"/>
        </a:spcAft>
        <a:defRPr sz="3200">
          <a:solidFill>
            <a:srgbClr val="666666"/>
          </a:solidFill>
          <a:latin typeface="Futura LT Book" pitchFamily="2" charset="0"/>
        </a:defRPr>
      </a:lvl4pPr>
      <a:lvl5pPr algn="l" rtl="0" fontAlgn="base">
        <a:spcBef>
          <a:spcPct val="0"/>
        </a:spcBef>
        <a:spcAft>
          <a:spcPct val="0"/>
        </a:spcAft>
        <a:defRPr sz="3200">
          <a:solidFill>
            <a:srgbClr val="666666"/>
          </a:solidFill>
          <a:latin typeface="Futura LT Book" pitchFamily="2" charset="0"/>
        </a:defRPr>
      </a:lvl5pPr>
      <a:lvl6pPr marL="457200" algn="l" rtl="0" fontAlgn="base">
        <a:spcBef>
          <a:spcPct val="0"/>
        </a:spcBef>
        <a:spcAft>
          <a:spcPct val="0"/>
        </a:spcAft>
        <a:defRPr sz="3200">
          <a:solidFill>
            <a:srgbClr val="666666"/>
          </a:solidFill>
          <a:latin typeface="Futura LT Book" pitchFamily="2" charset="0"/>
        </a:defRPr>
      </a:lvl6pPr>
      <a:lvl7pPr marL="914400" algn="l" rtl="0" fontAlgn="base">
        <a:spcBef>
          <a:spcPct val="0"/>
        </a:spcBef>
        <a:spcAft>
          <a:spcPct val="0"/>
        </a:spcAft>
        <a:defRPr sz="3200">
          <a:solidFill>
            <a:srgbClr val="666666"/>
          </a:solidFill>
          <a:latin typeface="Futura LT Book" pitchFamily="2" charset="0"/>
        </a:defRPr>
      </a:lvl7pPr>
      <a:lvl8pPr marL="1371600" algn="l" rtl="0" fontAlgn="base">
        <a:spcBef>
          <a:spcPct val="0"/>
        </a:spcBef>
        <a:spcAft>
          <a:spcPct val="0"/>
        </a:spcAft>
        <a:defRPr sz="3200">
          <a:solidFill>
            <a:srgbClr val="666666"/>
          </a:solidFill>
          <a:latin typeface="Futura LT Book" pitchFamily="2" charset="0"/>
        </a:defRPr>
      </a:lvl8pPr>
      <a:lvl9pPr marL="1828800" algn="l" rtl="0" fontAlgn="base">
        <a:spcBef>
          <a:spcPct val="0"/>
        </a:spcBef>
        <a:spcAft>
          <a:spcPct val="0"/>
        </a:spcAft>
        <a:defRPr sz="3200">
          <a:solidFill>
            <a:srgbClr val="666666"/>
          </a:solidFill>
          <a:latin typeface="Futura LT Book" pitchFamily="2" charset="0"/>
        </a:defRPr>
      </a:lvl9pPr>
    </p:titleStyle>
    <p:bodyStyle>
      <a:lvl1pPr marL="342900" indent="-342900" algn="l" rtl="0" fontAlgn="base">
        <a:spcBef>
          <a:spcPct val="20000"/>
        </a:spcBef>
        <a:spcAft>
          <a:spcPct val="0"/>
        </a:spcAft>
        <a:buChar char="•"/>
        <a:defRPr sz="2000">
          <a:solidFill>
            <a:srgbClr val="666666"/>
          </a:solidFill>
          <a:latin typeface="+mn-lt"/>
          <a:ea typeface="+mn-ea"/>
          <a:cs typeface="+mn-cs"/>
        </a:defRPr>
      </a:lvl1pPr>
      <a:lvl2pPr marL="742950" indent="-285750" algn="l" rtl="0" fontAlgn="base">
        <a:spcBef>
          <a:spcPct val="20000"/>
        </a:spcBef>
        <a:spcAft>
          <a:spcPct val="0"/>
        </a:spcAft>
        <a:buChar char="–"/>
        <a:defRPr sz="2000">
          <a:solidFill>
            <a:srgbClr val="666666"/>
          </a:solidFill>
          <a:latin typeface="+mn-lt"/>
        </a:defRPr>
      </a:lvl2pPr>
      <a:lvl3pPr marL="1143000" indent="-228600" algn="l" rtl="0" fontAlgn="base">
        <a:spcBef>
          <a:spcPct val="20000"/>
        </a:spcBef>
        <a:spcAft>
          <a:spcPct val="0"/>
        </a:spcAft>
        <a:buChar char="•"/>
        <a:defRPr sz="2000">
          <a:solidFill>
            <a:srgbClr val="666666"/>
          </a:solidFill>
          <a:latin typeface="+mn-lt"/>
        </a:defRPr>
      </a:lvl3pPr>
      <a:lvl4pPr marL="1600200" indent="-228600" algn="l" rtl="0" fontAlgn="base">
        <a:spcBef>
          <a:spcPct val="20000"/>
        </a:spcBef>
        <a:spcAft>
          <a:spcPct val="0"/>
        </a:spcAft>
        <a:buChar char="–"/>
        <a:defRPr sz="2000">
          <a:solidFill>
            <a:srgbClr val="666666"/>
          </a:solidFill>
          <a:latin typeface="+mn-lt"/>
        </a:defRPr>
      </a:lvl4pPr>
      <a:lvl5pPr marL="2057400" indent="-228600" algn="l" rtl="0" fontAlgn="base">
        <a:spcBef>
          <a:spcPct val="20000"/>
        </a:spcBef>
        <a:spcAft>
          <a:spcPct val="0"/>
        </a:spcAft>
        <a:buChar char="»"/>
        <a:defRPr sz="2000">
          <a:solidFill>
            <a:srgbClr val="666666"/>
          </a:solidFill>
          <a:latin typeface="+mn-lt"/>
        </a:defRPr>
      </a:lvl5pPr>
      <a:lvl6pPr marL="2514600" indent="-228600" algn="l" rtl="0" fontAlgn="base">
        <a:spcBef>
          <a:spcPct val="20000"/>
        </a:spcBef>
        <a:spcAft>
          <a:spcPct val="0"/>
        </a:spcAft>
        <a:buChar char="»"/>
        <a:defRPr sz="2000">
          <a:solidFill>
            <a:srgbClr val="666666"/>
          </a:solidFill>
          <a:latin typeface="+mn-lt"/>
        </a:defRPr>
      </a:lvl6pPr>
      <a:lvl7pPr marL="2971800" indent="-228600" algn="l" rtl="0" fontAlgn="base">
        <a:spcBef>
          <a:spcPct val="20000"/>
        </a:spcBef>
        <a:spcAft>
          <a:spcPct val="0"/>
        </a:spcAft>
        <a:buChar char="»"/>
        <a:defRPr sz="2000">
          <a:solidFill>
            <a:srgbClr val="666666"/>
          </a:solidFill>
          <a:latin typeface="+mn-lt"/>
        </a:defRPr>
      </a:lvl7pPr>
      <a:lvl8pPr marL="3429000" indent="-228600" algn="l" rtl="0" fontAlgn="base">
        <a:spcBef>
          <a:spcPct val="20000"/>
        </a:spcBef>
        <a:spcAft>
          <a:spcPct val="0"/>
        </a:spcAft>
        <a:buChar char="»"/>
        <a:defRPr sz="2000">
          <a:solidFill>
            <a:srgbClr val="666666"/>
          </a:solidFill>
          <a:latin typeface="+mn-lt"/>
        </a:defRPr>
      </a:lvl8pPr>
      <a:lvl9pPr marL="3886200" indent="-228600" algn="l" rtl="0" fontAlgn="base">
        <a:spcBef>
          <a:spcPct val="20000"/>
        </a:spcBef>
        <a:spcAft>
          <a:spcPct val="0"/>
        </a:spcAft>
        <a:buChar char="»"/>
        <a:defRPr sz="2000">
          <a:solidFill>
            <a:srgbClr val="666666"/>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9" name="Rectangle 13"/>
          <p:cNvSpPr>
            <a:spLocks noGrp="1" noChangeArrowheads="1"/>
          </p:cNvSpPr>
          <p:nvPr>
            <p:ph type="subTitle" idx="1"/>
          </p:nvPr>
        </p:nvSpPr>
        <p:spPr>
          <a:xfrm>
            <a:off x="107504" y="2348880"/>
            <a:ext cx="4121596" cy="2016224"/>
          </a:xfrm>
        </p:spPr>
        <p:txBody>
          <a:bodyPr/>
          <a:lstStyle/>
          <a:p>
            <a:pPr algn="ctr">
              <a:lnSpc>
                <a:spcPct val="107000"/>
              </a:lnSpc>
              <a:spcAft>
                <a:spcPts val="800"/>
              </a:spcAft>
            </a:pPr>
            <a:r>
              <a:rPr lang="en-GB" b="1" dirty="0">
                <a:effectLst/>
                <a:latin typeface="+mn-lt"/>
                <a:ea typeface="Calibri" panose="020F0502020204030204" pitchFamily="34" charset="0"/>
                <a:cs typeface="Times New Roman" panose="02020603050405020304" pitchFamily="18" charset="0"/>
              </a:rPr>
              <a:t>BSc Health and Social Care</a:t>
            </a:r>
          </a:p>
          <a:p>
            <a:pPr algn="ctr">
              <a:lnSpc>
                <a:spcPct val="107000"/>
              </a:lnSpc>
              <a:spcAft>
                <a:spcPts val="800"/>
              </a:spcAft>
            </a:pPr>
            <a:r>
              <a:rPr lang="en-GB" b="1" dirty="0">
                <a:solidFill>
                  <a:schemeClr val="accent2"/>
                </a:solidFill>
                <a:effectLst/>
                <a:latin typeface="+mn-lt"/>
                <a:ea typeface="Calibri" panose="020F0502020204030204" pitchFamily="34" charset="0"/>
                <a:cs typeface="Times New Roman" panose="02020603050405020304" pitchFamily="18" charset="0"/>
              </a:rPr>
              <a:t>Children, Young People</a:t>
            </a:r>
          </a:p>
          <a:p>
            <a:pPr algn="ctr">
              <a:lnSpc>
                <a:spcPct val="107000"/>
              </a:lnSpc>
              <a:spcAft>
                <a:spcPts val="800"/>
              </a:spcAft>
            </a:pPr>
            <a:r>
              <a:rPr lang="en-GB" b="1" dirty="0">
                <a:solidFill>
                  <a:schemeClr val="accent2"/>
                </a:solidFill>
                <a:latin typeface="+mn-lt"/>
                <a:ea typeface="Calibri" panose="020F0502020204030204" pitchFamily="34" charset="0"/>
                <a:cs typeface="Times New Roman" panose="02020603050405020304" pitchFamily="18" charset="0"/>
              </a:rPr>
              <a:t>and</a:t>
            </a:r>
          </a:p>
          <a:p>
            <a:pPr algn="ctr">
              <a:lnSpc>
                <a:spcPct val="107000"/>
              </a:lnSpc>
              <a:spcAft>
                <a:spcPts val="800"/>
              </a:spcAft>
            </a:pPr>
            <a:r>
              <a:rPr lang="en-GB" b="1" dirty="0">
                <a:solidFill>
                  <a:schemeClr val="accent2"/>
                </a:solidFill>
                <a:effectLst/>
                <a:latin typeface="+mn-lt"/>
                <a:ea typeface="Calibri" panose="020F0502020204030204" pitchFamily="34" charset="0"/>
                <a:cs typeface="Times New Roman" panose="02020603050405020304" pitchFamily="18" charset="0"/>
              </a:rPr>
              <a:t>Families</a:t>
            </a:r>
            <a:endParaRPr lang="en-GB" dirty="0">
              <a:solidFill>
                <a:schemeClr val="accent2"/>
              </a:solidFill>
              <a:effectLst/>
              <a:latin typeface="+mn-lt"/>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mn-lt"/>
                <a:ea typeface="Calibri" panose="020F0502020204030204" pitchFamily="34" charset="0"/>
                <a:cs typeface="Times New Roman" panose="02020603050405020304" pitchFamily="18" charset="0"/>
              </a:rPr>
              <a:t>BMHP5004_BIRM</a:t>
            </a:r>
            <a:endParaRPr lang="en-GB" sz="1800" dirty="0">
              <a:effectLst/>
              <a:latin typeface="+mn-lt"/>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mn-lt"/>
                <a:ea typeface="Calibri" panose="020F0502020204030204" pitchFamily="34" charset="0"/>
                <a:cs typeface="Times New Roman" panose="02020603050405020304" pitchFamily="18" charset="0"/>
              </a:rPr>
              <a:t>Module lead: Debra Odeh</a:t>
            </a:r>
            <a:endParaRPr lang="en-GB" sz="1800" dirty="0">
              <a:effectLst/>
              <a:latin typeface="+mn-lt"/>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mn-lt"/>
                <a:ea typeface="Calibri" panose="020F0502020204030204" pitchFamily="34" charset="0"/>
                <a:cs typeface="Times New Roman" panose="02020603050405020304" pitchFamily="18" charset="0"/>
              </a:rPr>
              <a:t>Name student: Costel </a:t>
            </a:r>
            <a:r>
              <a:rPr lang="en-GB" sz="1800" b="1" dirty="0" err="1">
                <a:effectLst/>
                <a:latin typeface="+mn-lt"/>
                <a:ea typeface="Calibri" panose="020F0502020204030204" pitchFamily="34" charset="0"/>
                <a:cs typeface="Times New Roman" panose="02020603050405020304" pitchFamily="18" charset="0"/>
              </a:rPr>
              <a:t>Ionel</a:t>
            </a:r>
            <a:r>
              <a:rPr lang="en-GB" sz="1800" b="1" dirty="0">
                <a:effectLst/>
                <a:latin typeface="+mn-lt"/>
                <a:ea typeface="Calibri" panose="020F0502020204030204" pitchFamily="34" charset="0"/>
                <a:cs typeface="Times New Roman" panose="02020603050405020304" pitchFamily="18" charset="0"/>
              </a:rPr>
              <a:t> Bordea &amp; Valentina Isabela Bordea</a:t>
            </a:r>
            <a:endParaRPr lang="en-GB" sz="1800" dirty="0">
              <a:effectLst/>
              <a:latin typeface="+mn-lt"/>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mn-lt"/>
                <a:ea typeface="Calibri" panose="020F0502020204030204" pitchFamily="34" charset="0"/>
                <a:cs typeface="Times New Roman" panose="02020603050405020304" pitchFamily="18" charset="0"/>
              </a:rPr>
              <a:t>Number of student: </a:t>
            </a:r>
          </a:p>
          <a:p>
            <a:pPr algn="ctr">
              <a:lnSpc>
                <a:spcPct val="107000"/>
              </a:lnSpc>
              <a:spcAft>
                <a:spcPts val="800"/>
              </a:spcAft>
            </a:pPr>
            <a:r>
              <a:rPr lang="en-GB" sz="1800" b="1" dirty="0">
                <a:effectLst/>
                <a:latin typeface="+mn-lt"/>
                <a:ea typeface="Calibri" panose="020F0502020204030204" pitchFamily="34" charset="0"/>
                <a:cs typeface="Times New Roman" panose="02020603050405020304" pitchFamily="18" charset="0"/>
              </a:rPr>
              <a:t>2133346 &amp; 2133347 </a:t>
            </a:r>
            <a:endParaRPr lang="en-GB" sz="1800" dirty="0">
              <a:effectLst/>
              <a:latin typeface="+mn-lt"/>
              <a:ea typeface="Calibri" panose="020F0502020204030204" pitchFamily="34" charset="0"/>
              <a:cs typeface="Times New Roman" panose="02020603050405020304" pitchFamily="18" charset="0"/>
            </a:endParaRPr>
          </a:p>
          <a:p>
            <a:endParaRPr lang="uk-UA"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p:txBody>
          <a:bodyPr/>
          <a:lstStyle/>
          <a:p>
            <a:r>
              <a:rPr lang="en-US" sz="2800" b="1" dirty="0">
                <a:solidFill>
                  <a:schemeClr val="accent2"/>
                </a:solidFill>
                <a:effectLst/>
                <a:latin typeface="Arial" panose="020B0604020202020204" pitchFamily="34" charset="0"/>
                <a:ea typeface="Times New Roman" panose="02020603050405020304" pitchFamily="18" charset="0"/>
              </a:rPr>
              <a:t>Introduction</a:t>
            </a:r>
            <a:r>
              <a:rPr lang="en-GB" sz="1800" dirty="0">
                <a:effectLst/>
                <a:latin typeface="Times New Roman" panose="02020603050405020304" pitchFamily="18" charset="0"/>
                <a:ea typeface="Times New Roman" panose="02020603050405020304" pitchFamily="18" charset="0"/>
              </a:rPr>
              <a:t> </a:t>
            </a:r>
            <a:endParaRPr lang="en-GB" dirty="0"/>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2</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12775"/>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r>
              <a:rPr lang="en-US" sz="2400" b="0" dirty="0">
                <a:effectLst/>
                <a:latin typeface="+mn-lt"/>
                <a:ea typeface="Times New Roman" panose="02020603050405020304" pitchFamily="18" charset="0"/>
              </a:rPr>
              <a:t>This report presents a comprehensive approach to supporting families facing multiple challenges. Whether </a:t>
            </a:r>
            <a:r>
              <a:rPr lang="en-GB" sz="2400" b="0" dirty="0">
                <a:effectLst/>
                <a:latin typeface="+mn-lt"/>
                <a:ea typeface="Times New Roman" panose="02020603050405020304" pitchFamily="18" charset="0"/>
              </a:rPr>
              <a:t>it's domestic violence, financial stress, or the specific needs of a child with disabilities, these situations require targeted and multifactorial responses to effectively address the unique difficulties these families face.</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p:txBody>
      </p:sp>
    </p:spTree>
    <p:extLst>
      <p:ext uri="{BB962C8B-B14F-4D97-AF65-F5344CB8AC3E}">
        <p14:creationId xmlns:p14="http://schemas.microsoft.com/office/powerpoint/2010/main" val="3287616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p:txBody>
          <a:bodyPr/>
          <a:lstStyle/>
          <a:p>
            <a:r>
              <a:rPr lang="en-GB" sz="2800" b="1" kern="0" dirty="0">
                <a:solidFill>
                  <a:schemeClr val="accent2"/>
                </a:solidFill>
                <a:effectLst/>
                <a:latin typeface="+mn-lt"/>
                <a:ea typeface="Times New Roman" panose="02020603050405020304" pitchFamily="18" charset="0"/>
                <a:cs typeface="Times New Roman" panose="02020603050405020304" pitchFamily="18" charset="0"/>
              </a:rPr>
              <a:t>Implications of the situation and impact on the individual and family</a:t>
            </a:r>
            <a:r>
              <a:rPr lang="en-GB" sz="2800" dirty="0">
                <a:solidFill>
                  <a:schemeClr val="accent2"/>
                </a:solidFill>
                <a:effectLst/>
                <a:latin typeface="+mn-lt"/>
                <a:ea typeface="Times New Roman" panose="02020603050405020304" pitchFamily="18" charset="0"/>
              </a:rPr>
              <a:t> </a:t>
            </a:r>
            <a:endParaRPr lang="en-GB" sz="2800" dirty="0">
              <a:solidFill>
                <a:schemeClr val="accent2"/>
              </a:solidFill>
              <a:latin typeface="+mn-lt"/>
            </a:endParaRPr>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3</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12775"/>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pPr marL="342900" lvl="0" indent="-342900" algn="just" fontAlgn="base">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The implications include insecurity </a:t>
            </a:r>
            <a:r>
              <a:rPr lang="en-GB" sz="2400" b="0" dirty="0">
                <a:effectLst/>
                <a:latin typeface="+mn-lt"/>
                <a:ea typeface="Times New Roman" panose="02020603050405020304" pitchFamily="18" charset="0"/>
              </a:rPr>
              <a:t>regarding physical and emotional safety, the need for stability and housing security, as well as the need for financial resources and support for the child with disabilities. This can cause stress, anxiety, and a general feeling of insecurity for all family members.</a:t>
            </a:r>
            <a:r>
              <a:rPr lang="en-US" sz="2400" b="0" dirty="0">
                <a:effectLst/>
                <a:latin typeface="+mn-lt"/>
                <a:ea typeface="Times New Roman" panose="02020603050405020304" pitchFamily="18" charset="0"/>
              </a:rPr>
              <a:t> </a:t>
            </a:r>
          </a:p>
          <a:p>
            <a:pPr marL="342900" lvl="0" indent="-342900" algn="just" fontAlgn="base">
              <a:buSzPts val="1000"/>
              <a:buFont typeface="Symbol" panose="05050102010706020507" pitchFamily="18" charset="2"/>
              <a:buChar char=""/>
              <a:tabLst>
                <a:tab pos="457200" algn="l"/>
              </a:tabLst>
            </a:pPr>
            <a:endParaRPr lang="en-US" sz="2400" b="0" dirty="0">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The situation may be the result of a series of negative circumstances, such as lack of access to resources, abuse, and social marginalization.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GB" sz="1800" dirty="0">
              <a:effectLst/>
              <a:latin typeface="+mn-lt"/>
              <a:ea typeface="Times New Roman" panose="02020603050405020304" pitchFamily="18" charset="0"/>
            </a:endParaRPr>
          </a:p>
        </p:txBody>
      </p:sp>
    </p:spTree>
    <p:extLst>
      <p:ext uri="{BB962C8B-B14F-4D97-AF65-F5344CB8AC3E}">
        <p14:creationId xmlns:p14="http://schemas.microsoft.com/office/powerpoint/2010/main" val="341416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p:txBody>
          <a:bodyPr/>
          <a:lstStyle/>
          <a:p>
            <a:pPr algn="ctr">
              <a:spcBef>
                <a:spcPts val="2000"/>
              </a:spcBef>
              <a:spcAft>
                <a:spcPts val="200"/>
              </a:spcAft>
            </a:pPr>
            <a:r>
              <a:rPr lang="en-GB" sz="2800" b="1" kern="0" dirty="0">
                <a:solidFill>
                  <a:schemeClr val="accent2"/>
                </a:solidFill>
                <a:effectLst/>
                <a:latin typeface="Arial" panose="020B0604020202020204" pitchFamily="34" charset="0"/>
                <a:ea typeface="Times New Roman" panose="02020603050405020304" pitchFamily="18" charset="0"/>
                <a:cs typeface="Times New Roman" panose="02020603050405020304" pitchFamily="18" charset="0"/>
              </a:rPr>
              <a:t>Teams/Services that should be involved</a:t>
            </a:r>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4</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12775"/>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pPr marL="342900" lvl="0" indent="-342900" algn="just" fontAlgn="base">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Social </a:t>
            </a:r>
            <a:r>
              <a:rPr lang="en-GB" sz="2400" b="0" dirty="0">
                <a:effectLst/>
                <a:latin typeface="+mn-lt"/>
                <a:ea typeface="Times New Roman" panose="02020603050405020304" pitchFamily="18" charset="0"/>
              </a:rPr>
              <a:t>assistance services for support in domestic violence issues and relocation.</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GB"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Support organizations for victims of domestic violence.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GB" sz="2400" b="0" dirty="0">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Mental health services for adults and children.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GB"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Organizations that provide support for people with disabilities.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GB" sz="2400" b="0" dirty="0">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Financial </a:t>
            </a:r>
            <a:r>
              <a:rPr lang="en-GB" sz="2400" b="0" dirty="0">
                <a:effectLst/>
                <a:latin typeface="+mn-lt"/>
                <a:ea typeface="Times New Roman" panose="02020603050405020304" pitchFamily="18" charset="0"/>
              </a:rPr>
              <a:t>assistance services and employment </a:t>
            </a:r>
            <a:r>
              <a:rPr lang="en-GB" sz="2400" b="0" dirty="0" err="1">
                <a:effectLst/>
                <a:latin typeface="+mn-lt"/>
                <a:ea typeface="Times New Roman" panose="02020603050405020304" pitchFamily="18" charset="0"/>
              </a:rPr>
              <a:t>counseling</a:t>
            </a:r>
            <a:r>
              <a:rPr lang="en-GB" sz="2400" b="0" dirty="0">
                <a:effectLst/>
                <a:latin typeface="+mn-lt"/>
                <a:ea typeface="Times New Roman" panose="02020603050405020304" pitchFamily="18" charset="0"/>
              </a:rPr>
              <a:t>.</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p:txBody>
      </p:sp>
    </p:spTree>
    <p:extLst>
      <p:ext uri="{BB962C8B-B14F-4D97-AF65-F5344CB8AC3E}">
        <p14:creationId xmlns:p14="http://schemas.microsoft.com/office/powerpoint/2010/main" val="4282572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a:xfrm>
            <a:off x="468313" y="404813"/>
            <a:ext cx="6264275" cy="719931"/>
          </a:xfrm>
        </p:spPr>
        <p:txBody>
          <a:bodyPr/>
          <a:lstStyle/>
          <a:p>
            <a:pPr algn="ctr">
              <a:spcBef>
                <a:spcPts val="2000"/>
              </a:spcBef>
              <a:spcAft>
                <a:spcPts val="200"/>
              </a:spcAft>
            </a:pPr>
            <a:r>
              <a:rPr lang="en-GB" sz="2800" b="1" kern="0" dirty="0">
                <a:solidFill>
                  <a:schemeClr val="accent2"/>
                </a:solidFill>
                <a:effectLst/>
                <a:latin typeface="Arial" panose="020B0604020202020204" pitchFamily="34" charset="0"/>
                <a:ea typeface="Times New Roman" panose="02020603050405020304" pitchFamily="18" charset="0"/>
                <a:cs typeface="Times New Roman" panose="02020603050405020304" pitchFamily="18" charset="0"/>
              </a:rPr>
              <a:t>Options to Consider</a:t>
            </a:r>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5</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12775"/>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pPr marL="342900" lvl="0" indent="-342900" algn="just" fontAlgn="base">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Family therapy </a:t>
            </a:r>
            <a:r>
              <a:rPr lang="en-GB" sz="2400" b="0" dirty="0">
                <a:effectLst/>
                <a:latin typeface="+mn-lt"/>
                <a:ea typeface="Times New Roman" panose="02020603050405020304" pitchFamily="18" charset="0"/>
              </a:rPr>
              <a:t>to help them manage stress and anxiety.</a:t>
            </a:r>
            <a:r>
              <a:rPr lang="en-US" sz="2400" b="0" dirty="0">
                <a:effectLst/>
                <a:latin typeface="+mn-lt"/>
                <a:ea typeface="Times New Roman" panose="02020603050405020304" pitchFamily="18" charset="0"/>
              </a:rPr>
              <a:t> </a:t>
            </a:r>
          </a:p>
          <a:p>
            <a:pPr marL="342900" lvl="0" indent="-342900" algn="just" fontAlgn="base">
              <a:buSzPts val="1000"/>
              <a:buFont typeface="Symbol" panose="05050102010706020507" pitchFamily="18" charset="2"/>
              <a:buChar char=""/>
              <a:tabLst>
                <a:tab pos="457200" algn="l"/>
              </a:tabLst>
            </a:pPr>
            <a:endParaRPr lang="en-US" sz="2400" b="0" dirty="0">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Assistance</a:t>
            </a:r>
            <a:r>
              <a:rPr lang="en-GB" sz="2400" b="0" dirty="0">
                <a:effectLst/>
                <a:latin typeface="+mn-lt"/>
                <a:ea typeface="Times New Roman" panose="02020603050405020304" pitchFamily="18" charset="0"/>
              </a:rPr>
              <a:t> and </a:t>
            </a:r>
            <a:r>
              <a:rPr lang="en-GB" sz="2400" b="0" dirty="0" err="1">
                <a:effectLst/>
                <a:latin typeface="+mn-lt"/>
                <a:ea typeface="Times New Roman" panose="02020603050405020304" pitchFamily="18" charset="0"/>
              </a:rPr>
              <a:t>counseling</a:t>
            </a:r>
            <a:r>
              <a:rPr lang="en-GB" sz="2400" b="0" dirty="0">
                <a:effectLst/>
                <a:latin typeface="+mn-lt"/>
                <a:ea typeface="Times New Roman" panose="02020603050405020304" pitchFamily="18" charset="0"/>
              </a:rPr>
              <a:t> to find stable and safe housing.</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Financial support to help the family become self-sufficient.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Special education services </a:t>
            </a:r>
            <a:r>
              <a:rPr lang="en-GB" sz="2400" b="0" dirty="0">
                <a:effectLst/>
                <a:latin typeface="+mn-lt"/>
                <a:ea typeface="Times New Roman" panose="02020603050405020304" pitchFamily="18" charset="0"/>
              </a:rPr>
              <a:t>for the child with disabilities.</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Work counseling and training for the working-age member who is in care. </a:t>
            </a:r>
            <a:endParaRPr lang="en-GB" sz="2400" b="0" dirty="0">
              <a:effectLst/>
              <a:latin typeface="+mn-lt"/>
              <a:ea typeface="Times New Roman" panose="02020603050405020304" pitchFamily="18" charset="0"/>
            </a:endParaRPr>
          </a:p>
        </p:txBody>
      </p:sp>
    </p:spTree>
    <p:extLst>
      <p:ext uri="{BB962C8B-B14F-4D97-AF65-F5344CB8AC3E}">
        <p14:creationId xmlns:p14="http://schemas.microsoft.com/office/powerpoint/2010/main" val="1975413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a:xfrm>
            <a:off x="468313" y="404813"/>
            <a:ext cx="6264275" cy="719931"/>
          </a:xfrm>
        </p:spPr>
        <p:txBody>
          <a:bodyPr/>
          <a:lstStyle/>
          <a:p>
            <a:pPr algn="ctr">
              <a:spcBef>
                <a:spcPts val="2000"/>
              </a:spcBef>
              <a:spcAft>
                <a:spcPts val="200"/>
              </a:spcAft>
            </a:pPr>
            <a:r>
              <a:rPr lang="en-GB" sz="2800" b="1" kern="0" dirty="0">
                <a:solidFill>
                  <a:schemeClr val="accent2"/>
                </a:solidFill>
                <a:effectLst/>
                <a:latin typeface="Arial" panose="020B0604020202020204" pitchFamily="34" charset="0"/>
                <a:ea typeface="Times New Roman" panose="02020603050405020304" pitchFamily="18" charset="0"/>
                <a:cs typeface="Times New Roman" panose="02020603050405020304" pitchFamily="18" charset="0"/>
              </a:rPr>
              <a:t>Actions and Recommendations for Adults</a:t>
            </a:r>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6</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12775"/>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pPr marL="342900" lvl="0" indent="-342900" algn="just" fontAlgn="base">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To access available </a:t>
            </a:r>
            <a:r>
              <a:rPr lang="en-GB" sz="2400" b="0" dirty="0">
                <a:effectLst/>
                <a:latin typeface="+mn-lt"/>
                <a:ea typeface="Times New Roman" panose="02020603050405020304" pitchFamily="18" charset="0"/>
              </a:rPr>
              <a:t>assistance services.</a:t>
            </a:r>
            <a:r>
              <a:rPr lang="en-US" sz="2400" b="0" dirty="0">
                <a:effectLst/>
                <a:latin typeface="+mn-lt"/>
                <a:ea typeface="Times New Roman" panose="02020603050405020304" pitchFamily="18" charset="0"/>
              </a:rPr>
              <a:t> </a:t>
            </a:r>
          </a:p>
          <a:p>
            <a:pPr marL="342900" lvl="0" indent="-342900" algn="just" fontAlgn="base">
              <a:buSzPts val="1000"/>
              <a:buFont typeface="Symbol" panose="05050102010706020507" pitchFamily="18" charset="2"/>
              <a:buChar char=""/>
              <a:tabLst>
                <a:tab pos="457200" algn="l"/>
              </a:tabLst>
            </a:pPr>
            <a:endParaRPr lang="en-US" sz="2400" b="0" dirty="0">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To seek counseling to understand and address issues related to domestic violence.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To develop </a:t>
            </a:r>
            <a:r>
              <a:rPr lang="en-GB" sz="2400" b="0" dirty="0">
                <a:effectLst/>
                <a:latin typeface="+mn-lt"/>
                <a:ea typeface="Times New Roman" panose="02020603050405020304" pitchFamily="18" charset="0"/>
              </a:rPr>
              <a:t>a financial management plan and seek workforce </a:t>
            </a:r>
            <a:r>
              <a:rPr lang="en-GB" sz="2400" b="0" dirty="0" err="1">
                <a:effectLst/>
                <a:latin typeface="+mn-lt"/>
                <a:ea typeface="Times New Roman" panose="02020603050405020304" pitchFamily="18" charset="0"/>
              </a:rPr>
              <a:t>counseling</a:t>
            </a:r>
            <a:r>
              <a:rPr lang="en-GB" sz="2400" b="0" dirty="0">
                <a:effectLst/>
                <a:latin typeface="+mn-lt"/>
                <a:ea typeface="Times New Roman" panose="02020603050405020304" pitchFamily="18" charset="0"/>
              </a:rPr>
              <a:t>.</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1800" dirty="0">
              <a:solidFill>
                <a:srgbClr val="374151"/>
              </a:solidFill>
              <a:latin typeface="Arial" panose="020B0604020202020204" pitchFamily="34" charset="0"/>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65653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a:xfrm>
            <a:off x="467544" y="404664"/>
            <a:ext cx="6264275" cy="719931"/>
          </a:xfrm>
        </p:spPr>
        <p:txBody>
          <a:bodyPr/>
          <a:lstStyle/>
          <a:p>
            <a:pPr algn="ctr">
              <a:spcBef>
                <a:spcPts val="2000"/>
              </a:spcBef>
              <a:spcAft>
                <a:spcPts val="200"/>
              </a:spcAft>
            </a:pPr>
            <a:r>
              <a:rPr lang="en-GB" sz="2800" b="1" kern="0" dirty="0">
                <a:solidFill>
                  <a:schemeClr val="accent2"/>
                </a:solidFill>
                <a:effectLst/>
                <a:latin typeface="+mn-lt"/>
                <a:ea typeface="Times New Roman" panose="02020603050405020304" pitchFamily="18" charset="0"/>
                <a:cs typeface="Times New Roman" panose="02020603050405020304" pitchFamily="18" charset="0"/>
              </a:rPr>
              <a:t>Actions and Recommendations for Children</a:t>
            </a:r>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7</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12776"/>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pPr marL="342900" lvl="0" indent="-342900" algn="just" fontAlgn="base">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To </a:t>
            </a:r>
            <a:r>
              <a:rPr lang="en-GB" sz="2400" b="0" dirty="0">
                <a:effectLst/>
                <a:latin typeface="+mn-lt"/>
                <a:ea typeface="Times New Roman" panose="02020603050405020304" pitchFamily="18" charset="0"/>
              </a:rPr>
              <a:t>participate in therapy to understand and manage emotions associated with the family situation.</a:t>
            </a:r>
            <a:r>
              <a:rPr lang="en-US" sz="2400" b="0" dirty="0">
                <a:effectLst/>
                <a:latin typeface="+mn-lt"/>
                <a:ea typeface="Times New Roman" panose="02020603050405020304" pitchFamily="18" charset="0"/>
              </a:rPr>
              <a:t> </a:t>
            </a:r>
          </a:p>
          <a:p>
            <a:pPr marL="342900" lvl="0" indent="-342900" algn="just" fontAlgn="base">
              <a:buSzPts val="1000"/>
              <a:buFont typeface="Symbol" panose="05050102010706020507" pitchFamily="18" charset="2"/>
              <a:buChar char=""/>
              <a:tabLst>
                <a:tab pos="457200" algn="l"/>
              </a:tabLst>
            </a:pPr>
            <a:endParaRPr lang="en-US" sz="2400" b="0" dirty="0">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To access support services for children with disabilities.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effectLst/>
              <a:latin typeface="+mn-lt"/>
              <a:ea typeface="Times New Roman" panose="02020603050405020304" pitchFamily="18" charset="0"/>
            </a:endParaRPr>
          </a:p>
          <a:p>
            <a:pPr marL="342900" indent="-342900" algn="just">
              <a:buSzPts val="1000"/>
              <a:buFont typeface="Symbol" panose="05050102010706020507" pitchFamily="18" charset="2"/>
              <a:buChar char=""/>
              <a:tabLst>
                <a:tab pos="457200" algn="l"/>
              </a:tabLst>
            </a:pPr>
            <a:r>
              <a:rPr lang="en-US" sz="2400" b="0" dirty="0">
                <a:effectLst/>
                <a:latin typeface="+mn-lt"/>
                <a:ea typeface="Times New Roman" panose="02020603050405020304" pitchFamily="18" charset="0"/>
              </a:rPr>
              <a:t>To be supported by child </a:t>
            </a:r>
            <a:r>
              <a:rPr lang="en-GB" sz="2400" b="0" dirty="0">
                <a:effectLst/>
                <a:latin typeface="+mn-lt"/>
                <a:ea typeface="Times New Roman" panose="02020603050405020304" pitchFamily="18" charset="0"/>
              </a:rPr>
              <a:t>assistance services, with the aim of promoting their welfare and development.</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solidFill>
                <a:srgbClr val="374151"/>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887199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0498-7192-22A4-65F2-6CB050B6F6D4}"/>
              </a:ext>
            </a:extLst>
          </p:cNvPr>
          <p:cNvSpPr>
            <a:spLocks noGrp="1"/>
          </p:cNvSpPr>
          <p:nvPr>
            <p:ph type="title"/>
          </p:nvPr>
        </p:nvSpPr>
        <p:spPr>
          <a:xfrm>
            <a:off x="467544" y="404664"/>
            <a:ext cx="6264275" cy="719931"/>
          </a:xfrm>
        </p:spPr>
        <p:txBody>
          <a:bodyPr/>
          <a:lstStyle/>
          <a:p>
            <a:pPr algn="ctr">
              <a:spcBef>
                <a:spcPts val="2000"/>
              </a:spcBef>
              <a:spcAft>
                <a:spcPts val="200"/>
              </a:spcAft>
            </a:pPr>
            <a:r>
              <a:rPr lang="en-GB" sz="2800" b="1" kern="0" dirty="0">
                <a:solidFill>
                  <a:schemeClr val="accent2"/>
                </a:solidFill>
                <a:effectLst/>
                <a:latin typeface="+mn-lt"/>
                <a:ea typeface="Times New Roman" panose="02020603050405020304" pitchFamily="18" charset="0"/>
                <a:cs typeface="Times New Roman" panose="02020603050405020304" pitchFamily="18" charset="0"/>
              </a:rPr>
              <a:t>Conclusion</a:t>
            </a:r>
          </a:p>
        </p:txBody>
      </p:sp>
      <p:sp>
        <p:nvSpPr>
          <p:cNvPr id="4" name="Slide Number Placeholder 3">
            <a:extLst>
              <a:ext uri="{FF2B5EF4-FFF2-40B4-BE49-F238E27FC236}">
                <a16:creationId xmlns:a16="http://schemas.microsoft.com/office/drawing/2014/main" id="{BC7167D6-7EC1-60AF-ED3E-95FD6EB41C76}"/>
              </a:ext>
            </a:extLst>
          </p:cNvPr>
          <p:cNvSpPr>
            <a:spLocks noGrp="1"/>
          </p:cNvSpPr>
          <p:nvPr>
            <p:ph type="sldNum" sz="quarter" idx="12"/>
          </p:nvPr>
        </p:nvSpPr>
        <p:spPr/>
        <p:txBody>
          <a:bodyPr/>
          <a:lstStyle/>
          <a:p>
            <a:fld id="{D0251D41-DCDB-48BC-ABCB-A3475E40AAED}" type="slidenum">
              <a:rPr lang="ru-RU" smtClean="0"/>
              <a:pPr/>
              <a:t>8</a:t>
            </a:fld>
            <a:endParaRPr lang="ru-RU"/>
          </a:p>
        </p:txBody>
      </p:sp>
      <p:sp>
        <p:nvSpPr>
          <p:cNvPr id="8" name="Title 1">
            <a:extLst>
              <a:ext uri="{FF2B5EF4-FFF2-40B4-BE49-F238E27FC236}">
                <a16:creationId xmlns:a16="http://schemas.microsoft.com/office/drawing/2014/main" id="{689D4D6B-62FF-E3DB-823D-0B6B344E679A}"/>
              </a:ext>
            </a:extLst>
          </p:cNvPr>
          <p:cNvSpPr txBox="1">
            <a:spLocks/>
          </p:cNvSpPr>
          <p:nvPr/>
        </p:nvSpPr>
        <p:spPr bwMode="auto">
          <a:xfrm>
            <a:off x="251520" y="1424887"/>
            <a:ext cx="8640960" cy="5111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fontAlgn="base">
              <a:spcBef>
                <a:spcPct val="0"/>
              </a:spcBef>
              <a:spcAft>
                <a:spcPct val="0"/>
              </a:spcAft>
              <a:defRPr sz="3200">
                <a:solidFill>
                  <a:schemeClr val="bg1"/>
                </a:solidFill>
                <a:latin typeface="+mj-lt"/>
                <a:ea typeface="+mj-ea"/>
                <a:cs typeface="+mj-cs"/>
              </a:defRPr>
            </a:lvl1pPr>
            <a:lvl2pPr algn="l" rtl="0" fontAlgn="base">
              <a:spcBef>
                <a:spcPct val="0"/>
              </a:spcBef>
              <a:spcAft>
                <a:spcPct val="0"/>
              </a:spcAft>
              <a:defRPr sz="3200">
                <a:solidFill>
                  <a:schemeClr val="bg1"/>
                </a:solidFill>
                <a:latin typeface="Futura LT Book" pitchFamily="2" charset="0"/>
                <a:ea typeface="굴림" pitchFamily="34" charset="-127"/>
              </a:defRPr>
            </a:lvl2pPr>
            <a:lvl3pPr algn="l" rtl="0" fontAlgn="base">
              <a:spcBef>
                <a:spcPct val="0"/>
              </a:spcBef>
              <a:spcAft>
                <a:spcPct val="0"/>
              </a:spcAft>
              <a:defRPr sz="3200">
                <a:solidFill>
                  <a:schemeClr val="bg1"/>
                </a:solidFill>
                <a:latin typeface="Futura LT Book" pitchFamily="2" charset="0"/>
                <a:ea typeface="굴림" pitchFamily="34" charset="-127"/>
              </a:defRPr>
            </a:lvl3pPr>
            <a:lvl4pPr algn="l" rtl="0" fontAlgn="base">
              <a:spcBef>
                <a:spcPct val="0"/>
              </a:spcBef>
              <a:spcAft>
                <a:spcPct val="0"/>
              </a:spcAft>
              <a:defRPr sz="3200">
                <a:solidFill>
                  <a:schemeClr val="bg1"/>
                </a:solidFill>
                <a:latin typeface="Futura LT Book" pitchFamily="2" charset="0"/>
                <a:ea typeface="굴림" pitchFamily="34" charset="-127"/>
              </a:defRPr>
            </a:lvl4pPr>
            <a:lvl5pPr algn="l" rtl="0" fontAlgn="base">
              <a:spcBef>
                <a:spcPct val="0"/>
              </a:spcBef>
              <a:spcAft>
                <a:spcPct val="0"/>
              </a:spcAft>
              <a:defRPr sz="3200">
                <a:solidFill>
                  <a:schemeClr val="bg1"/>
                </a:solidFill>
                <a:latin typeface="Futura LT Book" pitchFamily="2" charset="0"/>
                <a:ea typeface="굴림" pitchFamily="34" charset="-127"/>
              </a:defRPr>
            </a:lvl5pPr>
            <a:lvl6pPr marL="457200" algn="l" rtl="0" fontAlgn="base">
              <a:spcBef>
                <a:spcPct val="0"/>
              </a:spcBef>
              <a:spcAft>
                <a:spcPct val="0"/>
              </a:spcAft>
              <a:defRPr sz="3200">
                <a:solidFill>
                  <a:schemeClr val="bg1"/>
                </a:solidFill>
                <a:latin typeface="Futura LT Book" pitchFamily="2" charset="0"/>
                <a:ea typeface="굴림" pitchFamily="34" charset="-127"/>
              </a:defRPr>
            </a:lvl6pPr>
            <a:lvl7pPr marL="914400" algn="l" rtl="0" fontAlgn="base">
              <a:spcBef>
                <a:spcPct val="0"/>
              </a:spcBef>
              <a:spcAft>
                <a:spcPct val="0"/>
              </a:spcAft>
              <a:defRPr sz="3200">
                <a:solidFill>
                  <a:schemeClr val="bg1"/>
                </a:solidFill>
                <a:latin typeface="Futura LT Book" pitchFamily="2" charset="0"/>
                <a:ea typeface="굴림" pitchFamily="34" charset="-127"/>
              </a:defRPr>
            </a:lvl7pPr>
            <a:lvl8pPr marL="1371600" algn="l" rtl="0" fontAlgn="base">
              <a:spcBef>
                <a:spcPct val="0"/>
              </a:spcBef>
              <a:spcAft>
                <a:spcPct val="0"/>
              </a:spcAft>
              <a:defRPr sz="3200">
                <a:solidFill>
                  <a:schemeClr val="bg1"/>
                </a:solidFill>
                <a:latin typeface="Futura LT Book" pitchFamily="2" charset="0"/>
                <a:ea typeface="굴림" pitchFamily="34" charset="-127"/>
              </a:defRPr>
            </a:lvl8pPr>
            <a:lvl9pPr marL="1828800" algn="l" rtl="0" fontAlgn="base">
              <a:spcBef>
                <a:spcPct val="0"/>
              </a:spcBef>
              <a:spcAft>
                <a:spcPct val="0"/>
              </a:spcAft>
              <a:defRPr sz="3200">
                <a:solidFill>
                  <a:schemeClr val="bg1"/>
                </a:solidFill>
                <a:latin typeface="Futura LT Book" pitchFamily="2" charset="0"/>
                <a:ea typeface="굴림" pitchFamily="34" charset="-127"/>
              </a:defRPr>
            </a:lvl9pPr>
          </a:lstStyle>
          <a:p>
            <a:pPr algn="just" fontAlgn="base"/>
            <a:r>
              <a:rPr lang="en-US" sz="2400" b="0" dirty="0">
                <a:effectLst/>
                <a:latin typeface="+mn-lt"/>
                <a:ea typeface="Times New Roman" panose="02020603050405020304" pitchFamily="18" charset="0"/>
              </a:rPr>
              <a:t>The conclusion of the report emphasizes the need for an integrated effort to address the challenges faced by our family. Adults can enhance the well-being and security of the family by accessing </a:t>
            </a:r>
            <a:r>
              <a:rPr lang="en-GB" sz="2400" b="0" dirty="0">
                <a:effectLst/>
                <a:latin typeface="+mn-lt"/>
                <a:ea typeface="Times New Roman" panose="02020603050405020304" pitchFamily="18" charset="0"/>
              </a:rPr>
              <a:t>assistance services, counselling for domestic violence, and developing financial and professional skills. Children, in turn, should participate in therapy and benefit from specialized support services. Essentially, through commitment, planning, and accessing appropriate resources, our family can overcome current difficulties and improve the quality of life.</a:t>
            </a:r>
            <a:r>
              <a:rPr lang="en-US" sz="2400" b="0" dirty="0">
                <a:effectLst/>
                <a:latin typeface="+mn-lt"/>
                <a:ea typeface="Times New Roman" panose="02020603050405020304" pitchFamily="18" charset="0"/>
              </a:rPr>
              <a:t> </a:t>
            </a:r>
            <a:endParaRPr lang="en-GB" sz="2400" b="0" dirty="0">
              <a:effectLst/>
              <a:latin typeface="+mn-l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endParaRPr lang="en-US" sz="2400" b="0" dirty="0">
              <a:solidFill>
                <a:srgbClr val="374151"/>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285172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1B5F36E-12B0-4A05-956A-E7B939288C88}" type="slidenum">
              <a:rPr lang="ru-RU"/>
              <a:pPr/>
              <a:t>9</a:t>
            </a:fld>
            <a:endParaRPr lang="ru-RU"/>
          </a:p>
        </p:txBody>
      </p:sp>
      <p:sp>
        <p:nvSpPr>
          <p:cNvPr id="195586" name="Rectangle 2"/>
          <p:cNvSpPr>
            <a:spLocks noGrp="1" noChangeArrowheads="1"/>
          </p:cNvSpPr>
          <p:nvPr>
            <p:ph type="title"/>
          </p:nvPr>
        </p:nvSpPr>
        <p:spPr>
          <a:xfrm>
            <a:off x="1908175" y="188913"/>
            <a:ext cx="6911975" cy="1368425"/>
          </a:xfrm>
        </p:spPr>
        <p:txBody>
          <a:bodyPr/>
          <a:lstStyle/>
          <a:p>
            <a:r>
              <a:rPr lang="en-US" sz="2800" b="1" dirty="0">
                <a:latin typeface="+mn-lt"/>
              </a:rPr>
              <a:t>References</a:t>
            </a:r>
          </a:p>
        </p:txBody>
      </p:sp>
      <p:sp>
        <p:nvSpPr>
          <p:cNvPr id="195587" name="Rectangle 3"/>
          <p:cNvSpPr>
            <a:spLocks noGrp="1" noChangeArrowheads="1"/>
          </p:cNvSpPr>
          <p:nvPr>
            <p:ph type="body" idx="1"/>
          </p:nvPr>
        </p:nvSpPr>
        <p:spPr>
          <a:xfrm>
            <a:off x="1908175" y="1628775"/>
            <a:ext cx="6911975" cy="4954588"/>
          </a:xfrm>
        </p:spPr>
        <p:txBody>
          <a:bodyPr/>
          <a:lstStyle/>
          <a:p>
            <a:pPr indent="0" fontAlgn="base">
              <a:lnSpc>
                <a:spcPct val="150000"/>
              </a:lnSpc>
              <a:buNone/>
            </a:pPr>
            <a:r>
              <a:rPr lang="en-US" sz="1200" dirty="0">
                <a:effectLst/>
                <a:ea typeface="Times New Roman" panose="02020603050405020304" pitchFamily="18" charset="0"/>
              </a:rPr>
              <a:t>Baker, C. K., &amp; Douglas, E. M. (2017). Housing as a Social Determinant of Health: A Q&amp;A with Dr. Megan Sandel. </a:t>
            </a:r>
            <a:r>
              <a:rPr lang="en-GB" sz="1200" i="1" dirty="0">
                <a:effectLst/>
                <a:ea typeface="Times New Roman" panose="02020603050405020304" pitchFamily="18" charset="0"/>
              </a:rPr>
              <a:t>Psychiatry Information in Brief, 14(10).</a:t>
            </a:r>
            <a:r>
              <a:rPr lang="en-US" sz="1200" i="1" dirty="0">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a:p>
            <a:pPr indent="0" fontAlgn="base">
              <a:lnSpc>
                <a:spcPct val="150000"/>
              </a:lnSpc>
              <a:buNone/>
            </a:pPr>
            <a:r>
              <a:rPr lang="en-US" sz="1200" dirty="0">
                <a:solidFill>
                  <a:srgbClr val="374151"/>
                </a:solidFill>
                <a:effectLst/>
                <a:ea typeface="Times New Roman" panose="02020603050405020304" pitchFamily="18" charset="0"/>
              </a:rPr>
              <a:t>Duan, L., &amp; Chou, C. P. (2020). Child abuse and mental disorders in Canada. </a:t>
            </a:r>
            <a:r>
              <a:rPr lang="en-GB" sz="1200" i="1" dirty="0">
                <a:effectLst/>
                <a:ea typeface="Times New Roman" panose="02020603050405020304" pitchFamily="18" charset="0"/>
              </a:rPr>
              <a:t>CMAJ, 192(22), E610-E617.</a:t>
            </a:r>
            <a:r>
              <a:rPr lang="en-US" sz="1200" i="1" dirty="0">
                <a:solidFill>
                  <a:srgbClr val="374151"/>
                </a:solidFill>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US" sz="1200" i="1" dirty="0"/>
          </a:p>
          <a:p>
            <a:pPr indent="0" fontAlgn="base">
              <a:lnSpc>
                <a:spcPct val="150000"/>
              </a:lnSpc>
              <a:buNone/>
            </a:pPr>
            <a:r>
              <a:rPr lang="en-US" sz="1200" dirty="0">
                <a:solidFill>
                  <a:srgbClr val="374151"/>
                </a:solidFill>
                <a:effectLst/>
                <a:ea typeface="Times New Roman" panose="02020603050405020304" pitchFamily="18" charset="0"/>
              </a:rPr>
              <a:t>Emerson, E., </a:t>
            </a:r>
            <a:r>
              <a:rPr lang="en-GB" sz="1200" dirty="0" err="1">
                <a:effectLst/>
                <a:ea typeface="Times New Roman" panose="02020603050405020304" pitchFamily="18" charset="0"/>
              </a:rPr>
              <a:t>Einfeld</a:t>
            </a:r>
            <a:r>
              <a:rPr lang="en-GB" sz="1200" dirty="0">
                <a:effectLst/>
                <a:ea typeface="Times New Roman" panose="02020603050405020304" pitchFamily="18" charset="0"/>
              </a:rPr>
              <a:t>, S., &amp; </a:t>
            </a:r>
            <a:r>
              <a:rPr lang="en-GB" sz="1200" dirty="0" err="1">
                <a:effectLst/>
                <a:ea typeface="Times New Roman" panose="02020603050405020304" pitchFamily="18" charset="0"/>
              </a:rPr>
              <a:t>Stancliffe</a:t>
            </a:r>
            <a:r>
              <a:rPr lang="en-GB" sz="1200" dirty="0">
                <a:effectLst/>
                <a:ea typeface="Times New Roman" panose="02020603050405020304" pitchFamily="18" charset="0"/>
              </a:rPr>
              <a:t>, R.J. (2010). </a:t>
            </a:r>
            <a:r>
              <a:rPr lang="en-GB" sz="1200" i="1" dirty="0">
                <a:effectLst/>
                <a:ea typeface="Times New Roman" panose="02020603050405020304" pitchFamily="18" charset="0"/>
              </a:rPr>
              <a:t>The mental health of young children with intellectual disabilities or borderline intellectual functioning. Social Psychiatry and Psychiatric Epidemiology, 45(5), 579-587.</a:t>
            </a:r>
            <a:r>
              <a:rPr lang="en-US" sz="1200" i="1" dirty="0">
                <a:solidFill>
                  <a:srgbClr val="374151"/>
                </a:solidFill>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a:p>
            <a:pPr indent="0" fontAlgn="base">
              <a:lnSpc>
                <a:spcPct val="150000"/>
              </a:lnSpc>
              <a:buNone/>
            </a:pPr>
            <a:r>
              <a:rPr lang="en-US" sz="1200" dirty="0">
                <a:effectLst/>
                <a:ea typeface="Times New Roman" panose="02020603050405020304" pitchFamily="18" charset="0"/>
              </a:rPr>
              <a:t>Evans, G. W., Wells, N. M., &amp; </a:t>
            </a:r>
            <a:r>
              <a:rPr lang="en-US" sz="1200" dirty="0" err="1">
                <a:effectLst/>
                <a:ea typeface="Times New Roman" panose="02020603050405020304" pitchFamily="18" charset="0"/>
              </a:rPr>
              <a:t>Moch</a:t>
            </a:r>
            <a:r>
              <a:rPr lang="en-US" sz="1200" dirty="0">
                <a:effectLst/>
                <a:ea typeface="Times New Roman" panose="02020603050405020304" pitchFamily="18" charset="0"/>
              </a:rPr>
              <a:t>, A. (2003). Housing and mental health: a review of the evidence and a methodological and conceptual critique. </a:t>
            </a:r>
            <a:r>
              <a:rPr lang="en-GB" sz="1200" i="1" dirty="0">
                <a:effectLst/>
                <a:ea typeface="Times New Roman" panose="02020603050405020304" pitchFamily="18" charset="0"/>
              </a:rPr>
              <a:t>Journal of Social issues, 59(3), 475-500.</a:t>
            </a:r>
            <a:r>
              <a:rPr lang="en-US" sz="1200" i="1" dirty="0">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a:p>
            <a:pPr indent="0" fontAlgn="base">
              <a:lnSpc>
                <a:spcPct val="150000"/>
              </a:lnSpc>
              <a:buNone/>
            </a:pPr>
            <a:r>
              <a:rPr lang="en-US" sz="1200" dirty="0">
                <a:solidFill>
                  <a:srgbClr val="374151"/>
                </a:solidFill>
                <a:effectLst/>
                <a:ea typeface="Times New Roman" panose="02020603050405020304" pitchFamily="18" charset="0"/>
              </a:rPr>
              <a:t>Florian, L., &amp; Black-Hawkins, K. (2011). Exploring Inclusive Pedagogy. </a:t>
            </a:r>
            <a:r>
              <a:rPr lang="en-GB" sz="1200" i="1" dirty="0">
                <a:effectLst/>
                <a:ea typeface="Times New Roman" panose="02020603050405020304" pitchFamily="18" charset="0"/>
              </a:rPr>
              <a:t>British Educational Research Journal, 37(5), 813-828.</a:t>
            </a:r>
            <a:r>
              <a:rPr lang="en-US" sz="1200" i="1" dirty="0">
                <a:solidFill>
                  <a:srgbClr val="374151"/>
                </a:solidFill>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1B5F36E-12B0-4A05-956A-E7B939288C88}" type="slidenum">
              <a:rPr lang="ru-RU"/>
              <a:pPr/>
              <a:t>10</a:t>
            </a:fld>
            <a:endParaRPr lang="ru-RU"/>
          </a:p>
        </p:txBody>
      </p:sp>
      <p:sp>
        <p:nvSpPr>
          <p:cNvPr id="195586" name="Rectangle 2"/>
          <p:cNvSpPr>
            <a:spLocks noGrp="1" noChangeArrowheads="1"/>
          </p:cNvSpPr>
          <p:nvPr>
            <p:ph type="title"/>
          </p:nvPr>
        </p:nvSpPr>
        <p:spPr>
          <a:xfrm>
            <a:off x="1908175" y="188913"/>
            <a:ext cx="6911975" cy="1368425"/>
          </a:xfrm>
        </p:spPr>
        <p:txBody>
          <a:bodyPr/>
          <a:lstStyle/>
          <a:p>
            <a:r>
              <a:rPr lang="en-US" sz="2800" b="1" dirty="0">
                <a:latin typeface="+mn-lt"/>
              </a:rPr>
              <a:t>References (continue…)</a:t>
            </a:r>
          </a:p>
        </p:txBody>
      </p:sp>
      <p:sp>
        <p:nvSpPr>
          <p:cNvPr id="195587" name="Rectangle 3"/>
          <p:cNvSpPr>
            <a:spLocks noGrp="1" noChangeArrowheads="1"/>
          </p:cNvSpPr>
          <p:nvPr>
            <p:ph type="body" idx="1"/>
          </p:nvPr>
        </p:nvSpPr>
        <p:spPr>
          <a:xfrm>
            <a:off x="1940012" y="1268760"/>
            <a:ext cx="6911975" cy="4954588"/>
          </a:xfrm>
        </p:spPr>
        <p:txBody>
          <a:bodyPr/>
          <a:lstStyle/>
          <a:p>
            <a:pPr indent="0" fontAlgn="base">
              <a:lnSpc>
                <a:spcPct val="150000"/>
              </a:lnSpc>
              <a:buNone/>
            </a:pPr>
            <a:r>
              <a:rPr lang="en-US" sz="1200" dirty="0">
                <a:solidFill>
                  <a:srgbClr val="374151"/>
                </a:solidFill>
                <a:effectLst/>
                <a:ea typeface="Times New Roman" panose="02020603050405020304" pitchFamily="18" charset="0"/>
              </a:rPr>
              <a:t>Hammel, J., </a:t>
            </a:r>
            <a:r>
              <a:rPr lang="en-US" sz="1200" dirty="0" err="1">
                <a:solidFill>
                  <a:srgbClr val="374151"/>
                </a:solidFill>
                <a:effectLst/>
                <a:ea typeface="Times New Roman" panose="02020603050405020304" pitchFamily="18" charset="0"/>
              </a:rPr>
              <a:t>Magasi</a:t>
            </a:r>
            <a:r>
              <a:rPr lang="en-US" sz="1200" dirty="0">
                <a:solidFill>
                  <a:srgbClr val="374151"/>
                </a:solidFill>
                <a:effectLst/>
                <a:ea typeface="Times New Roman" panose="02020603050405020304" pitchFamily="18" charset="0"/>
              </a:rPr>
              <a:t>, S., Heinemann, A., </a:t>
            </a:r>
            <a:r>
              <a:rPr lang="en-US" sz="1200" dirty="0" err="1">
                <a:solidFill>
                  <a:srgbClr val="374151"/>
                </a:solidFill>
                <a:effectLst/>
                <a:ea typeface="Times New Roman" panose="02020603050405020304" pitchFamily="18" charset="0"/>
              </a:rPr>
              <a:t>Whiteneck</a:t>
            </a:r>
            <a:r>
              <a:rPr lang="en-US" sz="1200" dirty="0">
                <a:solidFill>
                  <a:srgbClr val="374151"/>
                </a:solidFill>
                <a:effectLst/>
                <a:ea typeface="Times New Roman" panose="02020603050405020304" pitchFamily="18" charset="0"/>
              </a:rPr>
              <a:t>, G., Bogner, J., &amp; Rodriguez, E. (2008). What Does Participation Mean? An Insider Perspective </a:t>
            </a:r>
            <a:r>
              <a:rPr lang="en-GB" sz="1200" dirty="0">
                <a:effectLst/>
                <a:ea typeface="Times New Roman" panose="02020603050405020304" pitchFamily="18" charset="0"/>
              </a:rPr>
              <a:t>From People With Disabilities. </a:t>
            </a:r>
            <a:r>
              <a:rPr lang="en-GB" sz="1200" i="1" dirty="0">
                <a:effectLst/>
                <a:ea typeface="Times New Roman" panose="02020603050405020304" pitchFamily="18" charset="0"/>
              </a:rPr>
              <a:t>Disability and Rehabilitation, 30(19), 1445–1460.</a:t>
            </a:r>
            <a:r>
              <a:rPr lang="en-US" sz="1200" i="1" dirty="0">
                <a:solidFill>
                  <a:srgbClr val="374151"/>
                </a:solidFill>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a:p>
            <a:pPr indent="0" fontAlgn="base">
              <a:lnSpc>
                <a:spcPct val="150000"/>
              </a:lnSpc>
              <a:buNone/>
            </a:pPr>
            <a:r>
              <a:rPr lang="en-US" sz="1200" dirty="0">
                <a:solidFill>
                  <a:srgbClr val="374151"/>
                </a:solidFill>
                <a:effectLst/>
                <a:ea typeface="Times New Roman" panose="02020603050405020304" pitchFamily="18" charset="0"/>
              </a:rPr>
              <a:t>OECD. (2018). </a:t>
            </a:r>
            <a:r>
              <a:rPr lang="en-GB" sz="1200" i="1" dirty="0">
                <a:effectLst/>
                <a:ea typeface="Times New Roman" panose="02020603050405020304" pitchFamily="18" charset="0"/>
              </a:rPr>
              <a:t>Investing in Career Guidance. OECD Publishing.</a:t>
            </a:r>
            <a:r>
              <a:rPr lang="en-US" sz="1200" i="1" dirty="0">
                <a:solidFill>
                  <a:srgbClr val="374151"/>
                </a:solidFill>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a:p>
            <a:pPr indent="0" fontAlgn="base">
              <a:lnSpc>
                <a:spcPct val="150000"/>
              </a:lnSpc>
              <a:buNone/>
            </a:pPr>
            <a:r>
              <a:rPr lang="en-US" sz="1200" dirty="0" err="1">
                <a:effectLst/>
                <a:ea typeface="Times New Roman" panose="02020603050405020304" pitchFamily="18" charset="0"/>
              </a:rPr>
              <a:t>Warshaw</a:t>
            </a:r>
            <a:r>
              <a:rPr lang="en-US" sz="1200" dirty="0">
                <a:effectLst/>
                <a:ea typeface="Times New Roman" panose="02020603050405020304" pitchFamily="18" charset="0"/>
              </a:rPr>
              <a:t>, C., Sullivan, C. M., &amp; Rivera, E. A. (2013). A systematic review of trauma-focused interventions for domestic violence survivors. </a:t>
            </a:r>
            <a:r>
              <a:rPr lang="en-GB" sz="1200" i="1" dirty="0">
                <a:effectLst/>
                <a:ea typeface="Times New Roman" panose="02020603050405020304" pitchFamily="18" charset="0"/>
              </a:rPr>
              <a:t>National </a:t>
            </a:r>
            <a:r>
              <a:rPr lang="en-GB" sz="1200" i="1" dirty="0" err="1">
                <a:effectLst/>
                <a:ea typeface="Times New Roman" panose="02020603050405020304" pitchFamily="18" charset="0"/>
              </a:rPr>
              <a:t>Center</a:t>
            </a:r>
            <a:r>
              <a:rPr lang="en-GB" sz="1200" i="1" dirty="0">
                <a:effectLst/>
                <a:ea typeface="Times New Roman" panose="02020603050405020304" pitchFamily="18" charset="0"/>
              </a:rPr>
              <a:t> on Domestic Violence, Trauma &amp; Mental Health, 2, 1-20.</a:t>
            </a:r>
            <a:r>
              <a:rPr lang="en-US" sz="1200" i="1" dirty="0">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ea typeface="Times New Roman" panose="02020603050405020304" pitchFamily="18" charset="0"/>
            </a:endParaRPr>
          </a:p>
          <a:p>
            <a:pPr indent="0" fontAlgn="base">
              <a:lnSpc>
                <a:spcPct val="150000"/>
              </a:lnSpc>
              <a:buNone/>
            </a:pPr>
            <a:r>
              <a:rPr lang="en-US" sz="1200" dirty="0">
                <a:solidFill>
                  <a:srgbClr val="374151"/>
                </a:solidFill>
                <a:effectLst/>
                <a:ea typeface="Times New Roman" panose="02020603050405020304" pitchFamily="18" charset="0"/>
              </a:rPr>
              <a:t>World Health Organization (WHO). (2011). </a:t>
            </a:r>
            <a:r>
              <a:rPr lang="en-GB" sz="1200" i="1" dirty="0">
                <a:effectLst/>
                <a:ea typeface="Times New Roman" panose="02020603050405020304" pitchFamily="18" charset="0"/>
              </a:rPr>
              <a:t>World report on disability. WHO.</a:t>
            </a:r>
            <a:r>
              <a:rPr lang="en-US" sz="1200" i="1" dirty="0">
                <a:solidFill>
                  <a:srgbClr val="374151"/>
                </a:solidFill>
                <a:effectLst/>
                <a:ea typeface="Times New Roman" panose="02020603050405020304" pitchFamily="18" charset="0"/>
              </a:rPr>
              <a:t> </a:t>
            </a:r>
            <a:r>
              <a:rPr lang="en-GB" sz="1200" i="1" dirty="0">
                <a:effectLst/>
                <a:ea typeface="Times New Roman" panose="02020603050405020304" pitchFamily="18" charset="0"/>
              </a:rPr>
              <a:t> </a:t>
            </a:r>
          </a:p>
          <a:p>
            <a:pPr indent="0" fontAlgn="base">
              <a:lnSpc>
                <a:spcPct val="150000"/>
              </a:lnSpc>
              <a:buNone/>
            </a:pPr>
            <a:endParaRPr lang="en-GB" sz="1200" i="1" dirty="0"/>
          </a:p>
          <a:p>
            <a:pPr indent="0" fontAlgn="base">
              <a:lnSpc>
                <a:spcPct val="150000"/>
              </a:lnSpc>
              <a:buNone/>
            </a:pPr>
            <a:r>
              <a:rPr lang="en-US" sz="1200" dirty="0">
                <a:solidFill>
                  <a:srgbClr val="374151"/>
                </a:solidFill>
                <a:effectLst/>
                <a:ea typeface="Times New Roman" panose="02020603050405020304" pitchFamily="18" charset="0"/>
              </a:rPr>
              <a:t>Zimmerman, M.A. (2010). </a:t>
            </a:r>
            <a:r>
              <a:rPr lang="en-GB" sz="1200" i="1" dirty="0">
                <a:effectLst/>
                <a:ea typeface="Times New Roman" panose="02020603050405020304" pitchFamily="18" charset="0"/>
              </a:rPr>
              <a:t>Resiliency theory: A strengths-based approach to research and practice for adolescent health. Health Education &amp; </a:t>
            </a:r>
            <a:r>
              <a:rPr lang="en-GB" sz="1200" i="1" dirty="0" err="1">
                <a:effectLst/>
                <a:ea typeface="Times New Roman" panose="02020603050405020304" pitchFamily="18" charset="0"/>
              </a:rPr>
              <a:t>Behavior</a:t>
            </a:r>
            <a:r>
              <a:rPr lang="en-GB" sz="1200" i="1" dirty="0">
                <a:effectLst/>
                <a:ea typeface="Times New Roman" panose="02020603050405020304" pitchFamily="18" charset="0"/>
              </a:rPr>
              <a:t>, 37(4), 375-386 </a:t>
            </a:r>
            <a:endParaRPr lang="en-GB" sz="1200" i="1" dirty="0"/>
          </a:p>
          <a:p>
            <a:pPr indent="0" fontAlgn="base">
              <a:lnSpc>
                <a:spcPct val="150000"/>
              </a:lnSpc>
              <a:buNone/>
            </a:pPr>
            <a:endParaRPr lang="en-GB" sz="1200" i="1" dirty="0">
              <a:effectLst/>
              <a:ea typeface="Times New Roman" panose="02020603050405020304" pitchFamily="18" charset="0"/>
            </a:endParaRPr>
          </a:p>
        </p:txBody>
      </p:sp>
    </p:spTree>
    <p:extLst>
      <p:ext uri="{BB962C8B-B14F-4D97-AF65-F5344CB8AC3E}">
        <p14:creationId xmlns:p14="http://schemas.microsoft.com/office/powerpoint/2010/main" val="4117610360"/>
      </p:ext>
    </p:extLst>
  </p:cSld>
  <p:clrMapOvr>
    <a:masterClrMapping/>
  </p:clrMapOvr>
</p:sld>
</file>

<file path=ppt/theme/theme1.xml><?xml version="1.0" encoding="utf-8"?>
<a:theme xmlns:a="http://schemas.openxmlformats.org/drawingml/2006/main" name="template">
  <a:themeElements>
    <a:clrScheme name="template 4">
      <a:dk1>
        <a:srgbClr val="4D4D4D"/>
      </a:dk1>
      <a:lt1>
        <a:srgbClr val="FFFFFF"/>
      </a:lt1>
      <a:dk2>
        <a:srgbClr val="000000"/>
      </a:dk2>
      <a:lt2>
        <a:srgbClr val="9B6902"/>
      </a:lt2>
      <a:accent1>
        <a:srgbClr val="C75E00"/>
      </a:accent1>
      <a:accent2>
        <a:srgbClr val="FED416"/>
      </a:accent2>
      <a:accent3>
        <a:srgbClr val="FFFFFF"/>
      </a:accent3>
      <a:accent4>
        <a:srgbClr val="404040"/>
      </a:accent4>
      <a:accent5>
        <a:srgbClr val="E0B6AA"/>
      </a:accent5>
      <a:accent6>
        <a:srgbClr val="E6C013"/>
      </a:accent6>
      <a:hlink>
        <a:srgbClr val="EE6600"/>
      </a:hlink>
      <a:folHlink>
        <a:srgbClr val="EAEAEA"/>
      </a:folHlink>
    </a:clrScheme>
    <a:fontScheme name="template">
      <a:majorFont>
        <a:latin typeface="Futura LT Book"/>
        <a:ea typeface="굴림"/>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3600" b="1" i="0" u="none" strike="noStrike" cap="none" normalizeH="0" baseline="0" smtClean="0">
            <a:ln>
              <a:noFill/>
            </a:ln>
            <a:solidFill>
              <a:schemeClr val="tx2"/>
            </a:solidFill>
            <a:effectLst/>
            <a:latin typeface="Futura LT Book" pitchFamily="2" charset="0"/>
            <a:ea typeface="굴림" pitchFamily="34" charset="-127"/>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3600" b="1" i="0" u="none" strike="noStrike" cap="none" normalizeH="0" baseline="0" smtClean="0">
            <a:ln>
              <a:noFill/>
            </a:ln>
            <a:solidFill>
              <a:schemeClr val="tx2"/>
            </a:solidFill>
            <a:effectLst/>
            <a:latin typeface="Futura LT Book" pitchFamily="2" charset="0"/>
            <a:ea typeface="굴림" pitchFamily="34" charset="-127"/>
          </a:defRPr>
        </a:defPPr>
      </a:lstStyle>
    </a:lnDef>
  </a:objectDefaults>
  <a:extraClrSchemeLst>
    <a:extraClrScheme>
      <a:clrScheme name="template 1">
        <a:dk1>
          <a:srgbClr val="4D4D4D"/>
        </a:dk1>
        <a:lt1>
          <a:srgbClr val="FFFFFF"/>
        </a:lt1>
        <a:dk2>
          <a:srgbClr val="000000"/>
        </a:dk2>
        <a:lt2>
          <a:srgbClr val="D5E1F3"/>
        </a:lt2>
        <a:accent1>
          <a:srgbClr val="BC4417"/>
        </a:accent1>
        <a:accent2>
          <a:srgbClr val="CF9C1C"/>
        </a:accent2>
        <a:accent3>
          <a:srgbClr val="FFFFFF"/>
        </a:accent3>
        <a:accent4>
          <a:srgbClr val="404040"/>
        </a:accent4>
        <a:accent5>
          <a:srgbClr val="DAB0AB"/>
        </a:accent5>
        <a:accent6>
          <a:srgbClr val="BB8D18"/>
        </a:accent6>
        <a:hlink>
          <a:srgbClr val="E8C97C"/>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4D4D4D"/>
        </a:dk1>
        <a:lt1>
          <a:srgbClr val="FFFFFF"/>
        </a:lt1>
        <a:dk2>
          <a:srgbClr val="000000"/>
        </a:dk2>
        <a:lt2>
          <a:srgbClr val="986615"/>
        </a:lt2>
        <a:accent1>
          <a:srgbClr val="BF4413"/>
        </a:accent1>
        <a:accent2>
          <a:srgbClr val="FFAB21"/>
        </a:accent2>
        <a:accent3>
          <a:srgbClr val="FFFFFF"/>
        </a:accent3>
        <a:accent4>
          <a:srgbClr val="404040"/>
        </a:accent4>
        <a:accent5>
          <a:srgbClr val="DCB0AA"/>
        </a:accent5>
        <a:accent6>
          <a:srgbClr val="E79B1D"/>
        </a:accent6>
        <a:hlink>
          <a:srgbClr val="C5A379"/>
        </a:hlink>
        <a:folHlink>
          <a:srgbClr val="EAEAEA"/>
        </a:folHlink>
      </a:clrScheme>
      <a:clrMap bg1="lt1" tx1="dk1" bg2="lt2" tx2="dk2" accent1="accent1" accent2="accent2" accent3="accent3" accent4="accent4" accent5="accent5" accent6="accent6" hlink="hlink" folHlink="folHlink"/>
    </a:extraClrScheme>
    <a:extraClrScheme>
      <a:clrScheme name="template 3">
        <a:dk1>
          <a:srgbClr val="4D4D4D"/>
        </a:dk1>
        <a:lt1>
          <a:srgbClr val="FFFFFF"/>
        </a:lt1>
        <a:dk2>
          <a:srgbClr val="000000"/>
        </a:dk2>
        <a:lt2>
          <a:srgbClr val="4A1B17"/>
        </a:lt2>
        <a:accent1>
          <a:srgbClr val="C66C00"/>
        </a:accent1>
        <a:accent2>
          <a:srgbClr val="FED416"/>
        </a:accent2>
        <a:accent3>
          <a:srgbClr val="FFFFFF"/>
        </a:accent3>
        <a:accent4>
          <a:srgbClr val="404040"/>
        </a:accent4>
        <a:accent5>
          <a:srgbClr val="DFBAAA"/>
        </a:accent5>
        <a:accent6>
          <a:srgbClr val="E6C013"/>
        </a:accent6>
        <a:hlink>
          <a:srgbClr val="FFDE93"/>
        </a:hlink>
        <a:folHlink>
          <a:srgbClr val="EAEAEA"/>
        </a:folHlink>
      </a:clrScheme>
      <a:clrMap bg1="lt1" tx1="dk1" bg2="lt2" tx2="dk2" accent1="accent1" accent2="accent2" accent3="accent3" accent4="accent4" accent5="accent5" accent6="accent6" hlink="hlink" folHlink="folHlink"/>
    </a:extraClrScheme>
    <a:extraClrScheme>
      <a:clrScheme name="template 4">
        <a:dk1>
          <a:srgbClr val="4D4D4D"/>
        </a:dk1>
        <a:lt1>
          <a:srgbClr val="FFFFFF"/>
        </a:lt1>
        <a:dk2>
          <a:srgbClr val="000000"/>
        </a:dk2>
        <a:lt2>
          <a:srgbClr val="9B6902"/>
        </a:lt2>
        <a:accent1>
          <a:srgbClr val="C75E00"/>
        </a:accent1>
        <a:accent2>
          <a:srgbClr val="FED416"/>
        </a:accent2>
        <a:accent3>
          <a:srgbClr val="FFFFFF"/>
        </a:accent3>
        <a:accent4>
          <a:srgbClr val="404040"/>
        </a:accent4>
        <a:accent5>
          <a:srgbClr val="E0B6AA"/>
        </a:accent5>
        <a:accent6>
          <a:srgbClr val="E6C013"/>
        </a:accent6>
        <a:hlink>
          <a:srgbClr val="EE6600"/>
        </a:hlink>
        <a:folHlink>
          <a:srgbClr val="EAEAEA"/>
        </a:folHlink>
      </a:clrScheme>
      <a:clrMap bg1="lt1" tx1="dk1" bg2="lt2" tx2="dk2" accent1="accent1" accent2="accent2" accent3="accent3" accent4="accent4" accent5="accent5" accent6="accent6" hlink="hlink" folHlink="folHlink"/>
    </a:extraClrScheme>
    <a:extraClrScheme>
      <a:clrScheme name="template 5">
        <a:dk1>
          <a:srgbClr val="4D4D4D"/>
        </a:dk1>
        <a:lt1>
          <a:srgbClr val="FFFFFF"/>
        </a:lt1>
        <a:dk2>
          <a:srgbClr val="000000"/>
        </a:dk2>
        <a:lt2>
          <a:srgbClr val="570301"/>
        </a:lt2>
        <a:accent1>
          <a:srgbClr val="D37E00"/>
        </a:accent1>
        <a:accent2>
          <a:srgbClr val="F5CB03"/>
        </a:accent2>
        <a:accent3>
          <a:srgbClr val="FFFFFF"/>
        </a:accent3>
        <a:accent4>
          <a:srgbClr val="404040"/>
        </a:accent4>
        <a:accent5>
          <a:srgbClr val="E6C0AA"/>
        </a:accent5>
        <a:accent6>
          <a:srgbClr val="DEB802"/>
        </a:accent6>
        <a:hlink>
          <a:srgbClr val="D86001"/>
        </a:hlink>
        <a:folHlink>
          <a:srgbClr val="EAEAEA"/>
        </a:folHlink>
      </a:clrScheme>
      <a:clrMap bg1="lt1" tx1="dk1" bg2="lt2" tx2="dk2" accent1="accent1" accent2="accent2" accent3="accent3" accent4="accent4" accent5="accent5" accent6="accent6" hlink="hlink" folHlink="folHlink"/>
    </a:extraClrScheme>
    <a:extraClrScheme>
      <a:clrScheme name="template 6">
        <a:dk1>
          <a:srgbClr val="4D4D4D"/>
        </a:dk1>
        <a:lt1>
          <a:srgbClr val="FFFFFF"/>
        </a:lt1>
        <a:dk2>
          <a:srgbClr val="000000"/>
        </a:dk2>
        <a:lt2>
          <a:srgbClr val="713C0C"/>
        </a:lt2>
        <a:accent1>
          <a:srgbClr val="E4B058"/>
        </a:accent1>
        <a:accent2>
          <a:srgbClr val="FDD912"/>
        </a:accent2>
        <a:accent3>
          <a:srgbClr val="FFFFFF"/>
        </a:accent3>
        <a:accent4>
          <a:srgbClr val="404040"/>
        </a:accent4>
        <a:accent5>
          <a:srgbClr val="EFD4B4"/>
        </a:accent5>
        <a:accent6>
          <a:srgbClr val="E5C40F"/>
        </a:accent6>
        <a:hlink>
          <a:srgbClr val="E06301"/>
        </a:hlink>
        <a:folHlink>
          <a:srgbClr val="EAEAEA"/>
        </a:folHlink>
      </a:clrScheme>
      <a:clrMap bg1="lt1" tx1="dk1" bg2="lt2" tx2="dk2" accent1="accent1" accent2="accent2" accent3="accent3" accent4="accent4" accent5="accent5" accent6="accent6" hlink="hlink" folHlink="folHlink"/>
    </a:extraClrScheme>
    <a:extraClrScheme>
      <a:clrScheme name="template 7">
        <a:dk1>
          <a:srgbClr val="4D4D4D"/>
        </a:dk1>
        <a:lt1>
          <a:srgbClr val="FFFFFF"/>
        </a:lt1>
        <a:dk2>
          <a:srgbClr val="000000"/>
        </a:dk2>
        <a:lt2>
          <a:srgbClr val="953900"/>
        </a:lt2>
        <a:accent1>
          <a:srgbClr val="B65300"/>
        </a:accent1>
        <a:accent2>
          <a:srgbClr val="CE6A00"/>
        </a:accent2>
        <a:accent3>
          <a:srgbClr val="FFFFFF"/>
        </a:accent3>
        <a:accent4>
          <a:srgbClr val="404040"/>
        </a:accent4>
        <a:accent5>
          <a:srgbClr val="D7B3AA"/>
        </a:accent5>
        <a:accent6>
          <a:srgbClr val="BA5F00"/>
        </a:accent6>
        <a:hlink>
          <a:srgbClr val="F0A806"/>
        </a:hlink>
        <a:folHlink>
          <a:srgbClr val="FFE6CD"/>
        </a:folHlink>
      </a:clrScheme>
      <a:clrMap bg1="lt1" tx1="dk1" bg2="lt2" tx2="dk2" accent1="accent1" accent2="accent2" accent3="accent3" accent4="accent4" accent5="accent5" accent6="accent6" hlink="hlink" folHlink="folHlink"/>
    </a:extraClrScheme>
    <a:extraClrScheme>
      <a:clrScheme name="template 8">
        <a:dk1>
          <a:srgbClr val="4D4D4D"/>
        </a:dk1>
        <a:lt1>
          <a:srgbClr val="FFFFFF"/>
        </a:lt1>
        <a:dk2>
          <a:srgbClr val="000000"/>
        </a:dk2>
        <a:lt2>
          <a:srgbClr val="D87200"/>
        </a:lt2>
        <a:accent1>
          <a:srgbClr val="E29B07"/>
        </a:accent1>
        <a:accent2>
          <a:srgbClr val="EDBF03"/>
        </a:accent2>
        <a:accent3>
          <a:srgbClr val="FFFFFF"/>
        </a:accent3>
        <a:accent4>
          <a:srgbClr val="404040"/>
        </a:accent4>
        <a:accent5>
          <a:srgbClr val="EECBAA"/>
        </a:accent5>
        <a:accent6>
          <a:srgbClr val="D7AD02"/>
        </a:accent6>
        <a:hlink>
          <a:srgbClr val="7CA43F"/>
        </a:hlink>
        <a:folHlink>
          <a:srgbClr val="FFE6CD"/>
        </a:folHlink>
      </a:clrScheme>
      <a:clrMap bg1="lt1" tx1="dk1" bg2="lt2" tx2="dk2" accent1="accent1" accent2="accent2" accent3="accent3" accent4="accent4" accent5="accent5" accent6="accent6" hlink="hlink" folHlink="folHlink"/>
    </a:extraClrScheme>
    <a:extraClrScheme>
      <a:clrScheme name="template 9">
        <a:dk1>
          <a:srgbClr val="4D4D4D"/>
        </a:dk1>
        <a:lt1>
          <a:srgbClr val="FFFFFF"/>
        </a:lt1>
        <a:dk2>
          <a:srgbClr val="000000"/>
        </a:dk2>
        <a:lt2>
          <a:srgbClr val="D24D06"/>
        </a:lt2>
        <a:accent1>
          <a:srgbClr val="E59709"/>
        </a:accent1>
        <a:accent2>
          <a:srgbClr val="E9AC24"/>
        </a:accent2>
        <a:accent3>
          <a:srgbClr val="FFFFFF"/>
        </a:accent3>
        <a:accent4>
          <a:srgbClr val="404040"/>
        </a:accent4>
        <a:accent5>
          <a:srgbClr val="F0C9AA"/>
        </a:accent5>
        <a:accent6>
          <a:srgbClr val="D39B20"/>
        </a:accent6>
        <a:hlink>
          <a:srgbClr val="F7B80B"/>
        </a:hlink>
        <a:folHlink>
          <a:srgbClr val="FFE6CD"/>
        </a:folHlink>
      </a:clrScheme>
      <a:clrMap bg1="lt1" tx1="dk1" bg2="lt2" tx2="dk2" accent1="accent1" accent2="accent2" accent3="accent3" accent4="accent4" accent5="accent5" accent6="accent6" hlink="hlink" folHlink="folHlink"/>
    </a:extraClrScheme>
    <a:extraClrScheme>
      <a:clrScheme name="template 10">
        <a:dk1>
          <a:srgbClr val="4D4D4D"/>
        </a:dk1>
        <a:lt1>
          <a:srgbClr val="FFFFFF"/>
        </a:lt1>
        <a:dk2>
          <a:srgbClr val="000000"/>
        </a:dk2>
        <a:lt2>
          <a:srgbClr val="CD5003"/>
        </a:lt2>
        <a:accent1>
          <a:srgbClr val="419DCF"/>
        </a:accent1>
        <a:accent2>
          <a:srgbClr val="BC1F1F"/>
        </a:accent2>
        <a:accent3>
          <a:srgbClr val="FFFFFF"/>
        </a:accent3>
        <a:accent4>
          <a:srgbClr val="404040"/>
        </a:accent4>
        <a:accent5>
          <a:srgbClr val="B0CCE4"/>
        </a:accent5>
        <a:accent6>
          <a:srgbClr val="AA1B1B"/>
        </a:accent6>
        <a:hlink>
          <a:srgbClr val="FFE42F"/>
        </a:hlink>
        <a:folHlink>
          <a:srgbClr val="FFE6CD"/>
        </a:folHlink>
      </a:clrScheme>
      <a:clrMap bg1="lt1" tx1="dk1" bg2="lt2" tx2="dk2" accent1="accent1" accent2="accent2" accent3="accent3" accent4="accent4" accent5="accent5" accent6="accent6" hlink="hlink" folHlink="folHlink"/>
    </a:extraClrScheme>
    <a:extraClrScheme>
      <a:clrScheme name="template 11">
        <a:dk1>
          <a:srgbClr val="4D4D4D"/>
        </a:dk1>
        <a:lt1>
          <a:srgbClr val="FFFFFF"/>
        </a:lt1>
        <a:dk2>
          <a:srgbClr val="000000"/>
        </a:dk2>
        <a:lt2>
          <a:srgbClr val="DF2905"/>
        </a:lt2>
        <a:accent1>
          <a:srgbClr val="D05203"/>
        </a:accent1>
        <a:accent2>
          <a:srgbClr val="72A3E1"/>
        </a:accent2>
        <a:accent3>
          <a:srgbClr val="FFFFFF"/>
        </a:accent3>
        <a:accent4>
          <a:srgbClr val="404040"/>
        </a:accent4>
        <a:accent5>
          <a:srgbClr val="E4B3AA"/>
        </a:accent5>
        <a:accent6>
          <a:srgbClr val="6793CC"/>
        </a:accent6>
        <a:hlink>
          <a:srgbClr val="F3A105"/>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Futura LT Boo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3600" b="1" i="0" u="none" strike="noStrike" cap="none" normalizeH="0" baseline="0" smtClean="0">
            <a:ln>
              <a:noFill/>
            </a:ln>
            <a:solidFill>
              <a:schemeClr val="tx2"/>
            </a:solidFill>
            <a:effectLst/>
            <a:latin typeface="Futura LT Book" pitchFamily="2" charset="0"/>
            <a:ea typeface="굴림" pitchFamily="34" charset="-127"/>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3600" b="1" i="0" u="none" strike="noStrike" cap="none" normalizeH="0" baseline="0" smtClean="0">
            <a:ln>
              <a:noFill/>
            </a:ln>
            <a:solidFill>
              <a:schemeClr val="tx2"/>
            </a:solidFill>
            <a:effectLst/>
            <a:latin typeface="Futura LT Book" pitchFamily="2" charset="0"/>
            <a:ea typeface="굴림" pitchFamily="34" charset="-127"/>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674</TotalTime>
  <Words>803</Words>
  <Application>Microsoft Office PowerPoint</Application>
  <PresentationFormat>On-screen Show (4:3)</PresentationFormat>
  <Paragraphs>79</Paragraphs>
  <Slides>10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Arial</vt:lpstr>
      <vt:lpstr>Futura LT</vt:lpstr>
      <vt:lpstr>Futura LT Book</vt:lpstr>
      <vt:lpstr>Symbol</vt:lpstr>
      <vt:lpstr>Times New Roman</vt:lpstr>
      <vt:lpstr>template</vt:lpstr>
      <vt:lpstr>Custom Design</vt:lpstr>
      <vt:lpstr>PowerPoint Presentation</vt:lpstr>
      <vt:lpstr>Introduction </vt:lpstr>
      <vt:lpstr>Implications of the situation and impact on the individual and family </vt:lpstr>
      <vt:lpstr>Teams/Services that should be involved</vt:lpstr>
      <vt:lpstr>Options to Consider</vt:lpstr>
      <vt:lpstr>Actions and Recommendations for Adults</vt:lpstr>
      <vt:lpstr>Actions and Recommendations for Children</vt:lpstr>
      <vt:lpstr>Conclusion</vt:lpstr>
      <vt:lpstr>References</vt:lpstr>
      <vt:lpstr>References (continue…)</vt:lpstr>
    </vt:vector>
  </TitlesOfParts>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PoweredTemplates.com</dc:creator>
  <cp:lastModifiedBy>a</cp:lastModifiedBy>
  <cp:revision>172</cp:revision>
  <dcterms:created xsi:type="dcterms:W3CDTF">2006-06-29T12:15:01Z</dcterms:created>
  <dcterms:modified xsi:type="dcterms:W3CDTF">2023-06-22T21:11:51Z</dcterms:modified>
</cp:coreProperties>
</file>