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60" r:id="rId6"/>
    <p:sldId id="259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280123-6648-4DEC-9977-D987CC5F0DFD}" v="1" dt="2025-09-16T11:28:47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7" autoAdjust="0"/>
    <p:restoredTop sz="94660"/>
  </p:normalViewPr>
  <p:slideViewPr>
    <p:cSldViewPr snapToGrid="0">
      <p:cViewPr varScale="1">
        <p:scale>
          <a:sx n="46" d="100"/>
          <a:sy n="46" d="100"/>
        </p:scale>
        <p:origin x="26" y="3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 Charlotte Greenway" userId="21ca5f9ab6ecb0bd" providerId="LiveId" clId="{6B280123-6648-4DEC-9977-D987CC5F0DFD}"/>
    <pc:docChg chg="addSld modSld">
      <pc:chgData name="Dr Charlotte Greenway" userId="21ca5f9ab6ecb0bd" providerId="LiveId" clId="{6B280123-6648-4DEC-9977-D987CC5F0DFD}" dt="2025-09-16T11:29:00.117" v="5" actId="14100"/>
      <pc:docMkLst>
        <pc:docMk/>
      </pc:docMkLst>
      <pc:sldChg chg="addSp delSp modSp new mod modAnim">
        <pc:chgData name="Dr Charlotte Greenway" userId="21ca5f9ab6ecb0bd" providerId="LiveId" clId="{6B280123-6648-4DEC-9977-D987CC5F0DFD}" dt="2025-09-16T11:29:00.117" v="5" actId="14100"/>
        <pc:sldMkLst>
          <pc:docMk/>
          <pc:sldMk cId="3871135184" sldId="262"/>
        </pc:sldMkLst>
        <pc:spChg chg="del">
          <ac:chgData name="Dr Charlotte Greenway" userId="21ca5f9ab6ecb0bd" providerId="LiveId" clId="{6B280123-6648-4DEC-9977-D987CC5F0DFD}" dt="2025-09-16T11:28:47.995" v="1"/>
          <ac:spMkLst>
            <pc:docMk/>
            <pc:sldMk cId="3871135184" sldId="262"/>
            <ac:spMk id="3" creationId="{6D224567-65F3-9119-0454-72B73A02162F}"/>
          </ac:spMkLst>
        </pc:spChg>
        <pc:picChg chg="add mod">
          <ac:chgData name="Dr Charlotte Greenway" userId="21ca5f9ab6ecb0bd" providerId="LiveId" clId="{6B280123-6648-4DEC-9977-D987CC5F0DFD}" dt="2025-09-16T11:29:00.117" v="5" actId="14100"/>
          <ac:picMkLst>
            <pc:docMk/>
            <pc:sldMk cId="3871135184" sldId="262"/>
            <ac:picMk id="4" creationId="{C2CBBF3E-954F-D008-CE4D-F356FFA9930C}"/>
          </ac:picMkLst>
        </pc:picChg>
      </pc:sldChg>
    </pc:docChg>
  </pc:docChgLst>
  <pc:docChgLst>
    <pc:chgData name="Dr Charlotte Greenway" userId="21ca5f9ab6ecb0bd" providerId="LiveId" clId="{36D9F591-319A-4B7A-9B8F-C20534CC05FB}"/>
    <pc:docChg chg="undo custSel modSld">
      <pc:chgData name="Dr Charlotte Greenway" userId="21ca5f9ab6ecb0bd" providerId="LiveId" clId="{36D9F591-319A-4B7A-9B8F-C20534CC05FB}" dt="2024-06-11T14:23:33.084" v="33"/>
      <pc:docMkLst>
        <pc:docMk/>
      </pc:docMkLst>
      <pc:sldChg chg="addSp modSp mod modMedia setBg">
        <pc:chgData name="Dr Charlotte Greenway" userId="21ca5f9ab6ecb0bd" providerId="LiveId" clId="{36D9F591-319A-4B7A-9B8F-C20534CC05FB}" dt="2024-06-11T14:23:33.084" v="33"/>
        <pc:sldMkLst>
          <pc:docMk/>
          <pc:sldMk cId="1063875956" sldId="256"/>
        </pc:sldMkLst>
      </pc:sldChg>
      <pc:sldChg chg="addSp delSp modSp mod delAnim modAnim">
        <pc:chgData name="Dr Charlotte Greenway" userId="21ca5f9ab6ecb0bd" providerId="LiveId" clId="{36D9F591-319A-4B7A-9B8F-C20534CC05FB}" dt="2024-06-11T14:09:27.044" v="6" actId="478"/>
        <pc:sldMkLst>
          <pc:docMk/>
          <pc:sldMk cId="2783577142" sldId="257"/>
        </pc:sldMkLst>
      </pc:sldChg>
      <pc:sldChg chg="addSp delSp modSp mod setBg addAnim delAnim modAnim">
        <pc:chgData name="Dr Charlotte Greenway" userId="21ca5f9ab6ecb0bd" providerId="LiveId" clId="{36D9F591-319A-4B7A-9B8F-C20534CC05FB}" dt="2024-06-11T14:15:32.768" v="17" actId="26606"/>
        <pc:sldMkLst>
          <pc:docMk/>
          <pc:sldMk cId="1424354898" sldId="258"/>
        </pc:sldMkLst>
      </pc:sldChg>
      <pc:sldChg chg="addSp delSp modSp mod setBg delAnim modAnim">
        <pc:chgData name="Dr Charlotte Greenway" userId="21ca5f9ab6ecb0bd" providerId="LiveId" clId="{36D9F591-319A-4B7A-9B8F-C20534CC05FB}" dt="2024-06-11T14:18:13.099" v="27" actId="26606"/>
        <pc:sldMkLst>
          <pc:docMk/>
          <pc:sldMk cId="3465176457" sldId="259"/>
        </pc:sldMkLst>
      </pc:sldChg>
      <pc:sldChg chg="addSp delSp modSp mod setBg delAnim modAnim">
        <pc:chgData name="Dr Charlotte Greenway" userId="21ca5f9ab6ecb0bd" providerId="LiveId" clId="{36D9F591-319A-4B7A-9B8F-C20534CC05FB}" dt="2024-06-11T14:16:58.110" v="24" actId="26606"/>
        <pc:sldMkLst>
          <pc:docMk/>
          <pc:sldMk cId="1083810095" sldId="260"/>
        </pc:sldMkLst>
      </pc:sldChg>
      <pc:sldChg chg="addSp delSp modSp mod setBg delAnim modAnim">
        <pc:chgData name="Dr Charlotte Greenway" userId="21ca5f9ab6ecb0bd" providerId="LiveId" clId="{36D9F591-319A-4B7A-9B8F-C20534CC05FB}" dt="2024-06-11T14:23:20.149" v="30" actId="26606"/>
        <pc:sldMkLst>
          <pc:docMk/>
          <pc:sldMk cId="4245061073" sldId="261"/>
        </pc:sldMkLst>
      </pc:sldChg>
    </pc:docChg>
  </pc:docChgLst>
  <pc:docChgLst>
    <pc:chgData name="Charlotte Greenway" userId="f3007956-5e20-4c5a-987f-cc7f9910f597" providerId="ADAL" clId="{36D9F591-319A-4B7A-9B8F-C20534CC05FB}"/>
    <pc:docChg chg="undo custSel addSld modSld sldOrd">
      <pc:chgData name="Charlotte Greenway" userId="f3007956-5e20-4c5a-987f-cc7f9910f597" providerId="ADAL" clId="{36D9F591-319A-4B7A-9B8F-C20534CC05FB}" dt="2023-09-27T13:58:27.275" v="167"/>
      <pc:docMkLst>
        <pc:docMk/>
      </pc:docMkLst>
      <pc:sldChg chg="addSp delSp modSp mod setBg">
        <pc:chgData name="Charlotte Greenway" userId="f3007956-5e20-4c5a-987f-cc7f9910f597" providerId="ADAL" clId="{36D9F591-319A-4B7A-9B8F-C20534CC05FB}" dt="2023-09-27T13:46:16.998" v="160" actId="14100"/>
        <pc:sldMkLst>
          <pc:docMk/>
          <pc:sldMk cId="1063875956" sldId="256"/>
        </pc:sldMkLst>
      </pc:sldChg>
      <pc:sldChg chg="ord">
        <pc:chgData name="Charlotte Greenway" userId="f3007956-5e20-4c5a-987f-cc7f9910f597" providerId="ADAL" clId="{36D9F591-319A-4B7A-9B8F-C20534CC05FB}" dt="2023-09-27T11:34:55.322" v="3"/>
        <pc:sldMkLst>
          <pc:docMk/>
          <pc:sldMk cId="1424354898" sldId="258"/>
        </pc:sldMkLst>
      </pc:sldChg>
      <pc:sldChg chg="ord">
        <pc:chgData name="Charlotte Greenway" userId="f3007956-5e20-4c5a-987f-cc7f9910f597" providerId="ADAL" clId="{36D9F591-319A-4B7A-9B8F-C20534CC05FB}" dt="2023-09-27T11:34:58.223" v="5"/>
        <pc:sldMkLst>
          <pc:docMk/>
          <pc:sldMk cId="3465176457" sldId="259"/>
        </pc:sldMkLst>
      </pc:sldChg>
      <pc:sldChg chg="addSp delSp mod ord">
        <pc:chgData name="Charlotte Greenway" userId="f3007956-5e20-4c5a-987f-cc7f9910f597" providerId="ADAL" clId="{36D9F591-319A-4B7A-9B8F-C20534CC05FB}" dt="2023-09-27T13:58:27.275" v="167"/>
        <pc:sldMkLst>
          <pc:docMk/>
          <pc:sldMk cId="1083810095" sldId="260"/>
        </pc:sldMkLst>
      </pc:sldChg>
      <pc:sldChg chg="addSp modSp new mod modAnim">
        <pc:chgData name="Charlotte Greenway" userId="f3007956-5e20-4c5a-987f-cc7f9910f597" providerId="ADAL" clId="{36D9F591-319A-4B7A-9B8F-C20534CC05FB}" dt="2023-09-27T13:58:15.443" v="165" actId="14100"/>
        <pc:sldMkLst>
          <pc:docMk/>
          <pc:sldMk cId="4245061073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52A3A-ED41-D953-F739-368E294E9E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C870FA-FF81-C6A2-4AD7-C3B419338B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0B462-1012-6EFF-E0E1-DE9EA7090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478D5-DC23-0C47-6C23-E6D025D71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CCABF-2C5E-582B-2D1B-DA2010328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69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0EC99-2D97-8905-0A55-C1C99D8AD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9296A-165B-0B2A-F823-9D4AE1EF1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7650C3-51E5-0896-251C-668D18596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AFE278-77AE-E5FB-DFB5-7DEFE126D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EFAB3-4297-81E6-1E32-95088FF64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043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A7C59-A80B-1CA6-F27C-CBA9AB4CB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4BC4B3-2CAD-B8EE-B52B-71CBAFB3EE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47B5BA-10ED-C7A1-9B8C-C99695BBA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90B7D-3DF3-A501-831A-5194101C0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CEFDF-2BB6-34C7-9D65-ED277A94F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13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C4A8D-9869-73FF-6773-4EB3D5558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80436-EA48-EDB5-CB87-D7E543670A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799B9C-C9D6-0D65-4572-7343021FCC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E34107-6283-3E92-1499-C1091633D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06C14D-3794-BC75-0B5C-46C163B64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388283-799B-5D80-CE0D-6DA5187A1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927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B7F62-132C-6E6B-8C95-E0DEB927C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FE3BC6-1F36-100D-7FC9-B304F999C5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3AF6F-500A-BC14-236E-D69D5ACBEE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97EB0D-BE15-41A5-7AA2-067FB5EBEB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E3FEC5-4183-A2A6-2AFF-CB44FD8B0C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790DBE-7B03-3511-C5AC-56BD8A92C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C49B92-278B-528F-5E65-D7164CEA0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8A91E3-22A2-48A3-5E12-5B4DFF506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76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1F37F-41D8-3384-CBE2-439501C3B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6274CC-3ED4-AD74-BC00-A89B0FB31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BC356C-EDB8-0219-A407-54821F5B5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7838DC-273D-85AA-A337-27677D8BA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699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A05846-CD71-DFDA-418A-BF5CB9BF7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3EBAFB-2AAB-2178-91BF-BC29B8B16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099D1F-84A0-F1E5-79B4-BA5A373FA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10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05A30-DF92-2690-1C2C-8F997D4EA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41A8D-CBEA-3350-0D82-84A739C3B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452754-ECEE-0B80-4518-73C9FAE0D7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F9F38C-827D-307E-B0B2-00D0E3F26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52CF5-7D39-7205-EC0F-7EA8360C3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E3989D-CD2E-D82B-411F-0C9F8843F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6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01FA9-6B06-100E-33C0-90257EF49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1C5491-13B9-37DD-92F1-5830B5C14D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CE1628-0BCE-B449-C560-C7C3E2E998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C0698C-7522-5FA7-B574-1591F2C27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55441F-CC32-30EA-3F9E-C615187CA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CEACE5-686D-8536-AA94-20BA057A7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094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B9C72-CEE7-E99E-B118-A7C498645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CABF24-385E-8179-97A5-7841A8AF16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799B2-DF60-F3B5-879B-44F4E12B3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A82390-C5DB-7A88-914E-ECC737203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150D1F-594A-9394-6ACC-0B4569913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728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EA7DE8-1B95-074F-FFA0-7D5E276E04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BC96F4-2B9D-8098-5E38-32AD83B721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26932C-09E8-435D-A7B2-01745CB11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07115-ECC3-5611-3083-A85CC8C21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1E1376-8CC8-2336-D49F-0E92A37A9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98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AACBE8-8374-6F4C-C764-F3EC9AEA2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BAE511-74F4-9B3C-55A5-CE07EE9A4E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67E32A-A043-04B9-4944-29DE4B5162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D9526B-8BE8-441D-8AC8-DE1F40F1BC91}" type="datetimeFigureOut">
              <a:rPr lang="en-GB" smtClean="0"/>
              <a:t>16/09/2025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B9D4A9-62E9-002B-CDFA-FC07DC08B4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D530F-CB14-D685-DDE2-6BF55E0160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241B2-36E5-47E6-A532-0F2334DA37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178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hyperlink" Target="https://uowtsd-my.sharepoint.com/:b:/g/personal/c_greenway_uwtsd_ac_uk/ESfwUM48J4BMltXiVLZXEyYBvmlm3KPmSXkSwWlM_nnf5w?e=hf3Jrd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MpKJNmrW3M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BoSJpRm7gk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uJd-_JpG1w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7KXrLkghRfg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JpYESoy63cE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QN7bv6Y2JRg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Camera Shutter">
            <a:extLst>
              <a:ext uri="{FF2B5EF4-FFF2-40B4-BE49-F238E27FC236}">
                <a16:creationId xmlns:a16="http://schemas.microsoft.com/office/drawing/2014/main" id="{A0A9FF23-6474-5BDA-0AFD-E57AEA34C1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50C1C-0C22-F433-2DC5-7A8D1FFD87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Creating your  video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1A7366-1941-3359-11BF-820A452275F1}"/>
              </a:ext>
            </a:extLst>
          </p:cNvPr>
          <p:cNvSpPr txBox="1"/>
          <p:nvPr/>
        </p:nvSpPr>
        <p:spPr>
          <a:xfrm>
            <a:off x="1100051" y="4072043"/>
            <a:ext cx="10058400" cy="128270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FFFFFF"/>
                </a:solidFill>
              </a:rPr>
              <a:t>A guide to uploading your video to </a:t>
            </a:r>
            <a:r>
              <a:rPr lang="en-US" sz="2400" dirty="0" err="1">
                <a:solidFill>
                  <a:srgbClr val="FFFFFF"/>
                </a:solidFill>
              </a:rPr>
              <a:t>Onedrive</a:t>
            </a:r>
            <a:r>
              <a:rPr lang="en-US" sz="2400">
                <a:solidFill>
                  <a:srgbClr val="FFFFFF"/>
                </a:solidFill>
              </a:rPr>
              <a:t>: </a:t>
            </a:r>
            <a:r>
              <a:rPr lang="en-US" sz="2400">
                <a:solidFill>
                  <a:srgbClr val="FFFFFF"/>
                </a:solidFill>
                <a:hlinkClick r:id="rId5"/>
              </a:rPr>
              <a:t>Click here</a:t>
            </a:r>
            <a:endParaRPr lang="en-US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875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48391-6A3B-66BA-63EC-5D92BEEA6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Online Media 2" title="How to Make Video with Pictures and Music">
            <a:hlinkClick r:id="" action="ppaction://media"/>
            <a:extLst>
              <a:ext uri="{FF2B5EF4-FFF2-40B4-BE49-F238E27FC236}">
                <a16:creationId xmlns:a16="http://schemas.microsoft.com/office/drawing/2014/main" id="{4603E29A-2DF7-F8A9-520D-52D58F21167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0960" y="21717"/>
            <a:ext cx="12131040" cy="6836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57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B5067-00A9-92AC-D2DA-AE0EEF27C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🎬 BEST Clipchamp Video Editing Tips and Tricks">
            <a:hlinkClick r:id="" action="ppaction://media"/>
            <a:extLst>
              <a:ext uri="{FF2B5EF4-FFF2-40B4-BE49-F238E27FC236}">
                <a16:creationId xmlns:a16="http://schemas.microsoft.com/office/drawing/2014/main" id="{C2CBBF3E-954F-D008-CE4D-F356FFA9930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916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13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662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Online Media 7" title="PowerPoint Animation Tutorial - Learn How To Animate">
            <a:hlinkClick r:id="" action="ppaction://media"/>
            <a:extLst>
              <a:ext uri="{FF2B5EF4-FFF2-40B4-BE49-F238E27FC236}">
                <a16:creationId xmlns:a16="http://schemas.microsoft.com/office/drawing/2014/main" id="{94B98C30-DB89-BD72-2B07-937EB990373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354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nline Media 4" title="How to Make Animated Cartoon of Yourself in PowerPoint">
            <a:hlinkClick r:id="" action="ppaction://media"/>
            <a:extLst>
              <a:ext uri="{FF2B5EF4-FFF2-40B4-BE49-F238E27FC236}">
                <a16:creationId xmlns:a16="http://schemas.microsoft.com/office/drawing/2014/main" id="{3B4F720C-5E4F-162F-6D73-4D938A49D59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8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nline Media 2" title="🎬 3 BEST FREE Video Editing Software for PC">
            <a:hlinkClick r:id="" action="ppaction://media"/>
            <a:extLst>
              <a:ext uri="{FF2B5EF4-FFF2-40B4-BE49-F238E27FC236}">
                <a16:creationId xmlns:a16="http://schemas.microsoft.com/office/drawing/2014/main" id="{343C92CD-DC1C-18C0-C970-F51D7294E4B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176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554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nline Media 2" title="iMovie Tutorial for Beginners 2023 - Everything You NEED to KNOW!">
            <a:hlinkClick r:id="" action="ppaction://media"/>
            <a:extLst>
              <a:ext uri="{FF2B5EF4-FFF2-40B4-BE49-F238E27FC236}">
                <a16:creationId xmlns:a16="http://schemas.microsoft.com/office/drawing/2014/main" id="{0F307F68-E73C-9B54-52AD-BA03316067F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06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</Words>
  <Application>Microsoft Office PowerPoint</Application>
  <PresentationFormat>Widescreen</PresentationFormat>
  <Paragraphs>2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Creating your  video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Creating a video using powerpoint</dc:title>
  <dc:creator>Charlotte Greenway</dc:creator>
  <cp:lastModifiedBy>Charlotte Greenway</cp:lastModifiedBy>
  <cp:revision>1</cp:revision>
  <dcterms:created xsi:type="dcterms:W3CDTF">2023-09-22T14:04:20Z</dcterms:created>
  <dcterms:modified xsi:type="dcterms:W3CDTF">2025-09-16T11:29:03Z</dcterms:modified>
</cp:coreProperties>
</file>