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338" r:id="rId3"/>
    <p:sldId id="341" r:id="rId5"/>
    <p:sldId id="352" r:id="rId6"/>
    <p:sldId id="342" r:id="rId7"/>
    <p:sldId id="347" r:id="rId8"/>
    <p:sldId id="353" r:id="rId9"/>
    <p:sldId id="358" r:id="rId10"/>
    <p:sldId id="362" r:id="rId1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11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7D7E7-56BC-4B6A-B4C6-057D636E83A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1E8680-AF3F-44DB-A962-24CD2B5A52D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9E1B693-632D-4080-9CF6-EA28B66DC8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9E1B693-632D-4080-9CF6-EA28B66DC8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9E1B693-632D-4080-9CF6-EA28B66DC8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9E1B693-632D-4080-9CF6-EA28B66DC8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9E1B693-632D-4080-9CF6-EA28B66DC8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854199"/>
            <a:ext cx="9144000" cy="1655763"/>
          </a:xfrm>
        </p:spPr>
        <p:txBody>
          <a:bodyPr anchor="b">
            <a:normAutofit/>
          </a:bodyPr>
          <a:lstStyle>
            <a:lvl1pPr algn="ctr">
              <a:defRPr sz="7200" b="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ge with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848805" y="1625923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3721323" y="1625923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5591944" y="1628800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7464463" y="1628800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9346567" y="1625923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6"/>
          </p:nvPr>
        </p:nvSpPr>
        <p:spPr>
          <a:xfrm>
            <a:off x="1848805" y="3462127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10" name="Picture Placeholder 3"/>
          <p:cNvSpPr>
            <a:spLocks noGrp="1"/>
          </p:cNvSpPr>
          <p:nvPr>
            <p:ph type="pic" sz="quarter" idx="17"/>
          </p:nvPr>
        </p:nvSpPr>
        <p:spPr>
          <a:xfrm>
            <a:off x="3721323" y="3462127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11" name="Picture Placeholder 3"/>
          <p:cNvSpPr>
            <a:spLocks noGrp="1"/>
          </p:cNvSpPr>
          <p:nvPr>
            <p:ph type="pic" sz="quarter" idx="18"/>
          </p:nvPr>
        </p:nvSpPr>
        <p:spPr>
          <a:xfrm>
            <a:off x="5591944" y="3465004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12" name="Picture Placeholder 3"/>
          <p:cNvSpPr>
            <a:spLocks noGrp="1"/>
          </p:cNvSpPr>
          <p:nvPr>
            <p:ph type="pic" sz="quarter" idx="19"/>
          </p:nvPr>
        </p:nvSpPr>
        <p:spPr>
          <a:xfrm>
            <a:off x="7464463" y="3465004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13" name="Picture Placeholder 3"/>
          <p:cNvSpPr>
            <a:spLocks noGrp="1"/>
          </p:cNvSpPr>
          <p:nvPr>
            <p:ph type="pic" sz="quarter" idx="20"/>
          </p:nvPr>
        </p:nvSpPr>
        <p:spPr>
          <a:xfrm>
            <a:off x="9346567" y="3462127"/>
            <a:ext cx="1548607" cy="1548607"/>
          </a:xfrm>
          <a:solidFill>
            <a:schemeClr val="tx1">
              <a:lumMod val="20000"/>
              <a:lumOff val="80000"/>
            </a:schemeClr>
          </a:solidFill>
        </p:spPr>
        <p:txBody>
          <a:bodyPr vert="horz" wrap="square" lIns="50800" tIns="50800" rIns="50800" bIns="50800" numCol="1" anchor="ctr" anchorCtr="0" compatLnSpc="1"/>
          <a:lstStyle/>
          <a:p>
            <a:pPr marL="341630" marR="0" lvl="0" indent="-341630" algn="l" defTabSz="825500" rtl="0" eaLnBrk="0" fontAlgn="base" latinLnBrk="0" hangingPunct="0">
              <a:lnSpc>
                <a:spcPct val="70000"/>
              </a:lnSpc>
              <a:spcBef>
                <a:spcPts val="5200"/>
              </a:spcBef>
              <a:spcAft>
                <a:spcPct val="0"/>
              </a:spcAft>
              <a:buClrTx/>
              <a:buSzPct val="75000"/>
              <a:buFontTx/>
              <a:buChar char="•"/>
              <a:defRPr/>
            </a:pPr>
            <a:endParaRPr kumimoji="0" lang="en-US" sz="2800" b="0" i="0" u="none" strike="noStrike" kern="1200" cap="none" spc="0" normalizeH="0" baseline="43000" noProof="0">
              <a:ln>
                <a:noFill/>
              </a:ln>
              <a:solidFill>
                <a:srgbClr val="818A93"/>
              </a:solidFill>
              <a:effectLst/>
              <a:uLnTx/>
              <a:uFillTx/>
              <a:latin typeface="+mn-lt"/>
              <a:ea typeface="+mn-ea"/>
              <a:cs typeface="+mn-cs"/>
              <a:sym typeface="Open Sans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pPr lvl="0" eaLnBrk="1"/>
            <a:fld id="{9A0DB2DC-4C9A-4742-B13C-FB6460FD3503}" type="slidenum">
              <a:rPr lang="zh-CN" altLang="zh-CN" baseline="0" dirty="0">
                <a:cs typeface="Open Sans Semibold" charset="0"/>
                <a:sym typeface="Open Sans Semibold" charset="0"/>
              </a:rPr>
            </a:fld>
            <a:endParaRPr lang="zh-CN" altLang="zh-CN" baseline="0" dirty="0">
              <a:latin typeface="Open Sans" charset="0"/>
              <a:cs typeface="Open Sans Semibold" charset="0"/>
              <a:sym typeface="Open Sans Semibold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 eaLnBrk="1"/>
            <a:fld id="{9A0DB2DC-4C9A-4742-B13C-FB6460FD3503}" type="slidenum">
              <a:rPr lang="zh-CN" altLang="zh-CN" baseline="0" dirty="0">
                <a:cs typeface="Open Sans Semibold" charset="0"/>
                <a:sym typeface="Open Sans Semibold" charset="0"/>
              </a:rPr>
            </a:fld>
            <a:endParaRPr lang="zh-CN" altLang="zh-CN" baseline="0" dirty="0">
              <a:latin typeface="Open Sans" charset="0"/>
              <a:cs typeface="Open Sans Semibold" charset="0"/>
              <a:sym typeface="Open Sans Semibold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7" Type="http://schemas.openxmlformats.org/officeDocument/2006/relationships/tags" Target="../tags/tag3.xml"/><Relationship Id="rId6" Type="http://schemas.openxmlformats.org/officeDocument/2006/relationships/tags" Target="../tags/tag2.xml"/><Relationship Id="rId5" Type="http://schemas.openxmlformats.org/officeDocument/2006/relationships/tags" Target="../tags/tag1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占位符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8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1.xml"/><Relationship Id="rId2" Type="http://schemas.openxmlformats.org/officeDocument/2006/relationships/themeOverride" Target="../theme/themeOverride1.xml"/><Relationship Id="rId1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themeOverride" Target="../theme/themeOverride2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2.xml"/><Relationship Id="rId2" Type="http://schemas.openxmlformats.org/officeDocument/2006/relationships/themeOverride" Target="../theme/themeOverride3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1.xml"/><Relationship Id="rId5" Type="http://schemas.openxmlformats.org/officeDocument/2006/relationships/themeOverride" Target="../theme/themeOverride4.xml"/><Relationship Id="rId4" Type="http://schemas.openxmlformats.org/officeDocument/2006/relationships/tags" Target="../tags/tag5.xml"/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themeOverride" Target="../theme/themeOverride5.xml"/><Relationship Id="rId1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2.xml"/><Relationship Id="rId2" Type="http://schemas.openxmlformats.org/officeDocument/2006/relationships/themeOverride" Target="../theme/themeOverride7.xml"/><Relationship Id="rId1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8.xml"/><Relationship Id="rId3" Type="http://schemas.openxmlformats.org/officeDocument/2006/relationships/slideLayout" Target="../slideLayouts/slideLayout1.xml"/><Relationship Id="rId2" Type="http://schemas.openxmlformats.org/officeDocument/2006/relationships/themeOverride" Target="../theme/themeOverride8.xml"/><Relationship Id="rId1" Type="http://schemas.openxmlformats.org/officeDocument/2006/relationships/tags" Target="../tags/tag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1466850" y="-1100455"/>
            <a:ext cx="9202420" cy="9076690"/>
            <a:chOff x="2358" y="-1786"/>
            <a:chExt cx="14492" cy="14294"/>
          </a:xfrm>
        </p:grpSpPr>
        <p:grpSp>
          <p:nvGrpSpPr>
            <p:cNvPr id="5" name="组合 4"/>
            <p:cNvGrpSpPr/>
            <p:nvPr/>
          </p:nvGrpSpPr>
          <p:grpSpPr>
            <a:xfrm>
              <a:off x="2358" y="-1786"/>
              <a:ext cx="14492" cy="14294"/>
              <a:chOff x="2358" y="-1786"/>
              <a:chExt cx="14492" cy="14294"/>
            </a:xfrm>
          </p:grpSpPr>
          <p:grpSp>
            <p:nvGrpSpPr>
              <p:cNvPr id="15" name="组合 14"/>
              <p:cNvGrpSpPr/>
              <p:nvPr/>
            </p:nvGrpSpPr>
            <p:grpSpPr>
              <a:xfrm>
                <a:off x="4994" y="1265"/>
                <a:ext cx="6785" cy="8058"/>
                <a:chOff x="3171029" y="803564"/>
                <a:chExt cx="4308763" cy="5116945"/>
              </a:xfrm>
            </p:grpSpPr>
            <p:sp>
              <p:nvSpPr>
                <p:cNvPr id="16" name="弧形 15"/>
                <p:cNvSpPr/>
                <p:nvPr/>
              </p:nvSpPr>
              <p:spPr>
                <a:xfrm>
                  <a:off x="3171029" y="803564"/>
                  <a:ext cx="4308763" cy="5116945"/>
                </a:xfrm>
                <a:prstGeom prst="arc">
                  <a:avLst>
                    <a:gd name="adj1" fmla="val 7704569"/>
                    <a:gd name="adj2" fmla="val 12029833"/>
                  </a:avLst>
                </a:prstGeom>
                <a:noFill/>
                <a:ln>
                  <a:solidFill>
                    <a:srgbClr val="DDDEE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41" name="椭圆 40"/>
                <p:cNvSpPr/>
                <p:nvPr/>
              </p:nvSpPr>
              <p:spPr>
                <a:xfrm>
                  <a:off x="3246130" y="2575920"/>
                  <a:ext cx="45719" cy="45719"/>
                </a:xfrm>
                <a:prstGeom prst="ellipse">
                  <a:avLst/>
                </a:prstGeom>
                <a:solidFill>
                  <a:srgbClr val="DDDEE1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4" name="组合 3"/>
              <p:cNvGrpSpPr/>
              <p:nvPr/>
            </p:nvGrpSpPr>
            <p:grpSpPr>
              <a:xfrm>
                <a:off x="2358" y="-1786"/>
                <a:ext cx="14492" cy="14294"/>
                <a:chOff x="2358" y="-1786"/>
                <a:chExt cx="14492" cy="14294"/>
              </a:xfrm>
            </p:grpSpPr>
            <p:grpSp>
              <p:nvGrpSpPr>
                <p:cNvPr id="3" name="组合 2"/>
                <p:cNvGrpSpPr/>
                <p:nvPr/>
              </p:nvGrpSpPr>
              <p:grpSpPr>
                <a:xfrm>
                  <a:off x="6233" y="1963"/>
                  <a:ext cx="6785" cy="6911"/>
                  <a:chOff x="3957781" y="1246496"/>
                  <a:chExt cx="4308763" cy="4388393"/>
                </a:xfrm>
              </p:grpSpPr>
              <p:sp>
                <p:nvSpPr>
                  <p:cNvPr id="2" name="弧形 1"/>
                  <p:cNvSpPr/>
                  <p:nvPr/>
                </p:nvSpPr>
                <p:spPr>
                  <a:xfrm>
                    <a:off x="3957781" y="1265383"/>
                    <a:ext cx="4308763" cy="4350326"/>
                  </a:xfrm>
                  <a:prstGeom prst="arc">
                    <a:avLst>
                      <a:gd name="adj1" fmla="val 5368489"/>
                      <a:gd name="adj2" fmla="val 16261056"/>
                    </a:avLst>
                  </a:prstGeom>
                  <a:noFill/>
                  <a:ln>
                    <a:solidFill>
                      <a:srgbClr val="C1C1C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6133943" y="1246496"/>
                    <a:ext cx="45719" cy="45719"/>
                  </a:xfrm>
                  <a:prstGeom prst="ellipse">
                    <a:avLst/>
                  </a:prstGeom>
                  <a:solidFill>
                    <a:srgbClr val="C1C1C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6105526" y="5589170"/>
                    <a:ext cx="45719" cy="45719"/>
                  </a:xfrm>
                  <a:prstGeom prst="ellipse">
                    <a:avLst/>
                  </a:prstGeom>
                  <a:solidFill>
                    <a:srgbClr val="C1C1C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grpSp>
              <p:nvGrpSpPr>
                <p:cNvPr id="39" name="组合 38"/>
                <p:cNvGrpSpPr/>
                <p:nvPr/>
              </p:nvGrpSpPr>
              <p:grpSpPr>
                <a:xfrm>
                  <a:off x="5518" y="819"/>
                  <a:ext cx="8548" cy="8987"/>
                  <a:chOff x="3503676" y="520104"/>
                  <a:chExt cx="5427888" cy="5706959"/>
                </a:xfrm>
              </p:grpSpPr>
              <p:sp>
                <p:nvSpPr>
                  <p:cNvPr id="7" name="弧形 6"/>
                  <p:cNvSpPr/>
                  <p:nvPr/>
                </p:nvSpPr>
                <p:spPr>
                  <a:xfrm>
                    <a:off x="3503676" y="544944"/>
                    <a:ext cx="5427888" cy="5682119"/>
                  </a:xfrm>
                  <a:prstGeom prst="arc">
                    <a:avLst>
                      <a:gd name="adj1" fmla="val 16148392"/>
                      <a:gd name="adj2" fmla="val 5561021"/>
                    </a:avLst>
                  </a:prstGeom>
                  <a:ln>
                    <a:solidFill>
                      <a:srgbClr val="C1C1C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8" name="椭圆 37"/>
                  <p:cNvSpPr/>
                  <p:nvPr/>
                </p:nvSpPr>
                <p:spPr>
                  <a:xfrm>
                    <a:off x="6133943" y="520104"/>
                    <a:ext cx="45719" cy="45719"/>
                  </a:xfrm>
                  <a:prstGeom prst="ellipse">
                    <a:avLst/>
                  </a:prstGeom>
                  <a:solidFill>
                    <a:srgbClr val="C1C1C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grpSp>
              <p:nvGrpSpPr>
                <p:cNvPr id="17" name="组合 16"/>
                <p:cNvGrpSpPr/>
                <p:nvPr/>
              </p:nvGrpSpPr>
              <p:grpSpPr>
                <a:xfrm>
                  <a:off x="7085" y="2600"/>
                  <a:ext cx="5322" cy="5435"/>
                  <a:chOff x="4498848" y="1651284"/>
                  <a:chExt cx="3379770" cy="3451068"/>
                </a:xfrm>
              </p:grpSpPr>
              <p:sp>
                <p:nvSpPr>
                  <p:cNvPr id="18" name="弧形 17"/>
                  <p:cNvSpPr/>
                  <p:nvPr/>
                </p:nvSpPr>
                <p:spPr>
                  <a:xfrm>
                    <a:off x="4498848" y="1671782"/>
                    <a:ext cx="3379770" cy="3430570"/>
                  </a:xfrm>
                  <a:prstGeom prst="arc">
                    <a:avLst>
                      <a:gd name="adj1" fmla="val 16135557"/>
                      <a:gd name="adj2" fmla="val 8938577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6133943" y="1651284"/>
                    <a:ext cx="45719" cy="45719"/>
                  </a:xfrm>
                  <a:prstGeom prst="ellipse">
                    <a:avLst/>
                  </a:prstGeom>
                  <a:solidFill>
                    <a:schemeClr val="tx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7" name="椭圆 36"/>
                  <p:cNvSpPr/>
                  <p:nvPr/>
                </p:nvSpPr>
                <p:spPr>
                  <a:xfrm>
                    <a:off x="4710885" y="4235931"/>
                    <a:ext cx="45719" cy="45719"/>
                  </a:xfrm>
                  <a:prstGeom prst="ellipse">
                    <a:avLst/>
                  </a:prstGeom>
                  <a:solidFill>
                    <a:schemeClr val="tx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27" name="椭圆 26"/>
                <p:cNvSpPr/>
                <p:nvPr/>
              </p:nvSpPr>
              <p:spPr>
                <a:xfrm>
                  <a:off x="7442" y="3035"/>
                  <a:ext cx="4572" cy="4572"/>
                </a:xfrm>
                <a:prstGeom prst="ellipse">
                  <a:avLst/>
                </a:prstGeom>
                <a:noFill/>
                <a:ln w="12700" cap="flat" cmpd="sng" algn="ctr">
                  <a:solidFill>
                    <a:srgbClr val="DDDEE1"/>
                  </a:solidFill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1" name="弧形 30"/>
                <p:cNvSpPr/>
                <p:nvPr/>
              </p:nvSpPr>
              <p:spPr>
                <a:xfrm>
                  <a:off x="3921" y="-244"/>
                  <a:ext cx="11365" cy="11210"/>
                </a:xfrm>
                <a:prstGeom prst="arc">
                  <a:avLst>
                    <a:gd name="adj1" fmla="val 5571114"/>
                    <a:gd name="adj2" fmla="val 5561021"/>
                  </a:avLst>
                </a:prstGeom>
                <a:ln>
                  <a:solidFill>
                    <a:srgbClr val="C1C1C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" name="弧形 31"/>
                <p:cNvSpPr/>
                <p:nvPr/>
              </p:nvSpPr>
              <p:spPr>
                <a:xfrm>
                  <a:off x="2358" y="-1786"/>
                  <a:ext cx="14492" cy="14294"/>
                </a:xfrm>
                <a:prstGeom prst="arc">
                  <a:avLst>
                    <a:gd name="adj1" fmla="val 5571114"/>
                    <a:gd name="adj2" fmla="val 5561021"/>
                  </a:avLst>
                </a:prstGeom>
                <a:ln>
                  <a:solidFill>
                    <a:srgbClr val="DDDEE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</p:grpSp>
        <p:grpSp>
          <p:nvGrpSpPr>
            <p:cNvPr id="58" name="组合 57"/>
            <p:cNvGrpSpPr/>
            <p:nvPr/>
          </p:nvGrpSpPr>
          <p:grpSpPr>
            <a:xfrm>
              <a:off x="7678" y="2633"/>
              <a:ext cx="5341" cy="5687"/>
              <a:chOff x="4875274" y="1671782"/>
              <a:chExt cx="3391269" cy="3611418"/>
            </a:xfrm>
          </p:grpSpPr>
          <p:sp>
            <p:nvSpPr>
              <p:cNvPr id="59" name="弧形 58"/>
              <p:cNvSpPr/>
              <p:nvPr/>
            </p:nvSpPr>
            <p:spPr>
              <a:xfrm>
                <a:off x="4875274" y="1671782"/>
                <a:ext cx="3391269" cy="3611418"/>
              </a:xfrm>
              <a:prstGeom prst="arc">
                <a:avLst>
                  <a:gd name="adj1" fmla="val 20643614"/>
                  <a:gd name="adj2" fmla="val 3170841"/>
                </a:avLst>
              </a:prstGeom>
              <a:ln>
                <a:solidFill>
                  <a:srgbClr val="DDDEE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gency FB" panose="020B050302020202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7607796" y="4856860"/>
                <a:ext cx="45719" cy="45719"/>
              </a:xfrm>
              <a:prstGeom prst="ellipse">
                <a:avLst/>
              </a:prstGeom>
              <a:solidFill>
                <a:srgbClr val="C1C1C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gency FB" panose="020B0503020202020204"/>
                  <a:ea typeface="微软雅黑" panose="020B0503020204020204" charset="-122"/>
                  <a:cs typeface="+mn-cs"/>
                </a:endParaRPr>
              </a:p>
            </p:txBody>
          </p:sp>
        </p:grpSp>
      </p:grpSp>
      <p:sp>
        <p:nvSpPr>
          <p:cNvPr id="33" name="椭圆 32"/>
          <p:cNvSpPr/>
          <p:nvPr/>
        </p:nvSpPr>
        <p:spPr>
          <a:xfrm>
            <a:off x="6795816" y="4860457"/>
            <a:ext cx="190281" cy="190281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2" name="椭圆 41"/>
          <p:cNvSpPr/>
          <p:nvPr/>
        </p:nvSpPr>
        <p:spPr>
          <a:xfrm>
            <a:off x="7099202" y="4723377"/>
            <a:ext cx="110490" cy="110490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4483701" y="4848470"/>
            <a:ext cx="172166" cy="189030"/>
          </a:xfrm>
          <a:prstGeom prst="rect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4" name="椭圆 43"/>
          <p:cNvSpPr/>
          <p:nvPr/>
        </p:nvSpPr>
        <p:spPr>
          <a:xfrm>
            <a:off x="6040755" y="6158250"/>
            <a:ext cx="110490" cy="110490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5" name="椭圆 44"/>
          <p:cNvSpPr/>
          <p:nvPr/>
        </p:nvSpPr>
        <p:spPr>
          <a:xfrm>
            <a:off x="9391954" y="4741626"/>
            <a:ext cx="86962" cy="86962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6" name="椭圆 45"/>
          <p:cNvSpPr/>
          <p:nvPr/>
        </p:nvSpPr>
        <p:spPr>
          <a:xfrm>
            <a:off x="9466192" y="4332423"/>
            <a:ext cx="190281" cy="190281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7" name="椭圆 46"/>
          <p:cNvSpPr/>
          <p:nvPr/>
        </p:nvSpPr>
        <p:spPr>
          <a:xfrm>
            <a:off x="9834957" y="5920509"/>
            <a:ext cx="110490" cy="11049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8" name="椭圆 47"/>
          <p:cNvSpPr/>
          <p:nvPr/>
        </p:nvSpPr>
        <p:spPr>
          <a:xfrm>
            <a:off x="3159168" y="3762831"/>
            <a:ext cx="86962" cy="8696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9" name="椭圆 48"/>
          <p:cNvSpPr/>
          <p:nvPr/>
        </p:nvSpPr>
        <p:spPr>
          <a:xfrm>
            <a:off x="4695417" y="3495146"/>
            <a:ext cx="117378" cy="117378"/>
          </a:xfrm>
          <a:prstGeom prst="ellipse">
            <a:avLst/>
          </a:prstGeom>
          <a:solidFill>
            <a:srgbClr val="C1C1C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0" name="椭圆 49"/>
          <p:cNvSpPr/>
          <p:nvPr/>
        </p:nvSpPr>
        <p:spPr>
          <a:xfrm>
            <a:off x="4310514" y="1990480"/>
            <a:ext cx="231101" cy="231101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1" name="椭圆 50"/>
          <p:cNvSpPr/>
          <p:nvPr/>
        </p:nvSpPr>
        <p:spPr>
          <a:xfrm>
            <a:off x="2591528" y="2223524"/>
            <a:ext cx="146703" cy="146703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2" name="椭圆 51"/>
          <p:cNvSpPr/>
          <p:nvPr/>
        </p:nvSpPr>
        <p:spPr>
          <a:xfrm>
            <a:off x="2351420" y="599437"/>
            <a:ext cx="146703" cy="146703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3" name="椭圆 52"/>
          <p:cNvSpPr/>
          <p:nvPr/>
        </p:nvSpPr>
        <p:spPr>
          <a:xfrm>
            <a:off x="7609112" y="934456"/>
            <a:ext cx="118994" cy="11899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4" name="椭圆 53"/>
          <p:cNvSpPr/>
          <p:nvPr/>
        </p:nvSpPr>
        <p:spPr>
          <a:xfrm>
            <a:off x="4713396" y="1717379"/>
            <a:ext cx="93579" cy="93579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8894862" y="1145472"/>
            <a:ext cx="119022" cy="11600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6" name="椭圆 55"/>
          <p:cNvSpPr/>
          <p:nvPr/>
        </p:nvSpPr>
        <p:spPr>
          <a:xfrm>
            <a:off x="10368429" y="1824881"/>
            <a:ext cx="79904" cy="79904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7" name="椭圆 56"/>
          <p:cNvSpPr/>
          <p:nvPr/>
        </p:nvSpPr>
        <p:spPr>
          <a:xfrm>
            <a:off x="1674282" y="4787819"/>
            <a:ext cx="75975" cy="75975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61" name="椭圆 60"/>
          <p:cNvSpPr/>
          <p:nvPr/>
        </p:nvSpPr>
        <p:spPr>
          <a:xfrm>
            <a:off x="4884801" y="2068195"/>
            <a:ext cx="2604516" cy="2604516"/>
          </a:xfrm>
          <a:prstGeom prst="ellipse">
            <a:avLst/>
          </a:pr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62" name="椭圆 61"/>
          <p:cNvSpPr/>
          <p:nvPr/>
        </p:nvSpPr>
        <p:spPr>
          <a:xfrm>
            <a:off x="8129664" y="2901014"/>
            <a:ext cx="152027" cy="152027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75" name="文本框 74"/>
          <p:cNvSpPr txBox="1"/>
          <p:nvPr/>
        </p:nvSpPr>
        <p:spPr>
          <a:xfrm>
            <a:off x="1750695" y="2748280"/>
            <a:ext cx="930402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Chocolate Bar Recall </a:t>
            </a:r>
            <a:r>
              <a:rPr lang="en-GB" sz="6600" dirty="0">
                <a:solidFill>
                  <a:schemeClr val="tx1"/>
                </a:solidFill>
                <a:sym typeface="+mn-ea"/>
              </a:rPr>
              <a:t> </a:t>
            </a:r>
            <a:endParaRPr kumimoji="0" lang="en-GB" altLang="en-US" sz="6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ea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/>
    </mc:Choice>
    <mc:Fallback>
      <p:transition spd="slow" advClick="0" advTm="3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664335" y="4545965"/>
            <a:ext cx="8863965" cy="1991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Tx/>
              <a:buNone/>
            </a:pPr>
            <a:r>
              <a:rPr kumimoji="0" lang="en-US" altLang="zh-CN" sz="400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</a:rPr>
              <a:t>Some ingredients in our new chocolate bar are not shown on the label. </a:t>
            </a:r>
            <a:endParaRPr kumimoji="0" lang="en-US" altLang="zh-CN" sz="480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Gill Sans MT" panose="020B0502020104020203" charset="0"/>
              <a:ea typeface="微软雅黑" panose="020B0503020204020204" charset="-122"/>
              <a:cs typeface="Gill Sans MT" panose="020B0502020104020203" charset="0"/>
            </a:endParaRPr>
          </a:p>
          <a:p>
            <a:pPr marL="0"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Tx/>
              <a:buNone/>
            </a:pPr>
            <a:endParaRPr kumimoji="0" lang="en-US" altLang="zh-CN" sz="480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50000"/>
                  <a:lumOff val="50000"/>
                </a:srgbClr>
              </a:solidFill>
              <a:effectLst/>
              <a:uLnTx/>
              <a:uFillTx/>
              <a:latin typeface="Gill Sans MT" panose="020B0502020104020203" charset="0"/>
              <a:ea typeface="微软雅黑" panose="020B0503020204020204" charset="-122"/>
              <a:cs typeface="Gill Sans MT" panose="020B0502020104020203" charset="0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7202168" y="222785"/>
            <a:ext cx="56371" cy="56371"/>
          </a:xfrm>
          <a:prstGeom prst="ellipse">
            <a:avLst/>
          </a:prstGeom>
          <a:solidFill>
            <a:srgbClr val="C1C1C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7654161" y="6616715"/>
            <a:ext cx="56371" cy="56371"/>
          </a:xfrm>
          <a:prstGeom prst="ellipse">
            <a:avLst/>
          </a:prstGeom>
          <a:solidFill>
            <a:srgbClr val="C1C1C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pic>
        <p:nvPicPr>
          <p:cNvPr id="6" name="图片 5" descr="images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1447800"/>
            <a:ext cx="6045835" cy="277876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/>
        </p:nvGrpSpPr>
        <p:grpSpPr>
          <a:xfrm>
            <a:off x="259078" y="855980"/>
            <a:ext cx="10810876" cy="109538"/>
            <a:chOff x="628642" y="0"/>
            <a:chExt cx="27229910" cy="6858000"/>
          </a:xfrm>
        </p:grpSpPr>
        <p:sp>
          <p:nvSpPr>
            <p:cNvPr id="7" name="平行四边形 6"/>
            <p:cNvSpPr/>
            <p:nvPr/>
          </p:nvSpPr>
          <p:spPr>
            <a:xfrm flipH="1">
              <a:off x="628642" y="0"/>
              <a:ext cx="27229910" cy="6858000"/>
            </a:xfrm>
            <a:prstGeom prst="parallelogram">
              <a:avLst>
                <a:gd name="adj" fmla="val 42371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5" name="平行四边形 14"/>
            <p:cNvSpPr/>
            <p:nvPr/>
          </p:nvSpPr>
          <p:spPr>
            <a:xfrm flipH="1">
              <a:off x="876300" y="0"/>
              <a:ext cx="7183962" cy="6858000"/>
            </a:xfrm>
            <a:prstGeom prst="parallelogram">
              <a:avLst>
                <a:gd name="adj" fmla="val 38760"/>
              </a:avLst>
            </a:pr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8" name="平行四边形 13"/>
            <p:cNvSpPr/>
            <p:nvPr/>
          </p:nvSpPr>
          <p:spPr>
            <a:xfrm flipH="1">
              <a:off x="1507597" y="0"/>
              <a:ext cx="6240991" cy="6858000"/>
            </a:xfrm>
            <a:custGeom>
              <a:avLst/>
              <a:gdLst>
                <a:gd name="connsiteX0" fmla="*/ 0 w 6783916"/>
                <a:gd name="connsiteY0" fmla="*/ 6858000 h 6858000"/>
                <a:gd name="connsiteX1" fmla="*/ 2886624 w 6783916"/>
                <a:gd name="connsiteY1" fmla="*/ 0 h 6858000"/>
                <a:gd name="connsiteX2" fmla="*/ 6783916 w 6783916"/>
                <a:gd name="connsiteY2" fmla="*/ 0 h 6858000"/>
                <a:gd name="connsiteX3" fmla="*/ 3897292 w 6783916"/>
                <a:gd name="connsiteY3" fmla="*/ 6858000 h 6858000"/>
                <a:gd name="connsiteX4" fmla="*/ 0 w 6783916"/>
                <a:gd name="connsiteY4" fmla="*/ 6858000 h 6858000"/>
                <a:gd name="connsiteX0-1" fmla="*/ 0 w 6240991"/>
                <a:gd name="connsiteY0-2" fmla="*/ 6858000 h 6858000"/>
                <a:gd name="connsiteX1-3" fmla="*/ 2886624 w 6240991"/>
                <a:gd name="connsiteY1-4" fmla="*/ 0 h 6858000"/>
                <a:gd name="connsiteX2-5" fmla="*/ 6240991 w 6240991"/>
                <a:gd name="connsiteY2-6" fmla="*/ 9525 h 6858000"/>
                <a:gd name="connsiteX3-7" fmla="*/ 3897292 w 6240991"/>
                <a:gd name="connsiteY3-8" fmla="*/ 6858000 h 6858000"/>
                <a:gd name="connsiteX4-9" fmla="*/ 0 w 6240991"/>
                <a:gd name="connsiteY4-10" fmla="*/ 6858000 h 6858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240991" h="6858000">
                  <a:moveTo>
                    <a:pt x="0" y="6858000"/>
                  </a:moveTo>
                  <a:lnTo>
                    <a:pt x="2886624" y="0"/>
                  </a:lnTo>
                  <a:lnTo>
                    <a:pt x="6240991" y="9525"/>
                  </a:lnTo>
                  <a:lnTo>
                    <a:pt x="389729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357505" y="210820"/>
            <a:ext cx="1749425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Issue</a:t>
            </a:r>
            <a:endParaRPr lang="en-US" altLang="zh-CN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7"/>
          <p:cNvGrpSpPr/>
          <p:nvPr/>
        </p:nvGrpSpPr>
        <p:grpSpPr>
          <a:xfrm>
            <a:off x="4293842" y="2996910"/>
            <a:ext cx="439849" cy="60520"/>
            <a:chOff x="4647977" y="2595263"/>
            <a:chExt cx="504373" cy="69398"/>
          </a:xfrm>
          <a:solidFill>
            <a:schemeClr val="bg1">
              <a:lumMod val="65000"/>
            </a:schemeClr>
          </a:solidFill>
        </p:grpSpPr>
        <p:sp>
          <p:nvSpPr>
            <p:cNvPr id="27" name="Oval 8"/>
            <p:cNvSpPr/>
            <p:nvPr/>
          </p:nvSpPr>
          <p:spPr>
            <a:xfrm>
              <a:off x="4647977" y="2595263"/>
              <a:ext cx="69398" cy="69398"/>
            </a:xfrm>
            <a:prstGeom prst="ellipse">
              <a:avLst/>
            </a:pr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28" name="Oval 9"/>
            <p:cNvSpPr/>
            <p:nvPr/>
          </p:nvSpPr>
          <p:spPr>
            <a:xfrm>
              <a:off x="4865465" y="2595263"/>
              <a:ext cx="69398" cy="69398"/>
            </a:xfrm>
            <a:prstGeom prst="ellipse">
              <a:avLst/>
            </a:pr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endParaRPr>
            </a:p>
          </p:txBody>
        </p:sp>
        <p:sp>
          <p:nvSpPr>
            <p:cNvPr id="29" name="Oval 10"/>
            <p:cNvSpPr/>
            <p:nvPr/>
          </p:nvSpPr>
          <p:spPr>
            <a:xfrm>
              <a:off x="5082952" y="2595263"/>
              <a:ext cx="69398" cy="69398"/>
            </a:xfrm>
            <a:prstGeom prst="ellipse">
              <a:avLst/>
            </a:pr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endParaRPr>
            </a:p>
          </p:txBody>
        </p:sp>
      </p:grpSp>
      <p:sp>
        <p:nvSpPr>
          <p:cNvPr id="18" name="文本框 17"/>
          <p:cNvSpPr txBox="1"/>
          <p:nvPr/>
        </p:nvSpPr>
        <p:spPr>
          <a:xfrm>
            <a:off x="2397760" y="4219575"/>
            <a:ext cx="2855595" cy="177419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marL="0" marR="0" lvl="0" indent="0" algn="ctr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shareholders suppliers employees</a:t>
            </a: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7030720" y="4219575"/>
            <a:ext cx="3954780" cy="6521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marL="0" marR="0" lvl="0" indent="0" algn="ctr" defTabSz="914400" rtl="0" eaLnBrk="1" fontAlgn="auto" latinLnBrk="0" hangingPunct="1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customers</a:t>
            </a: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576580" y="206375"/>
            <a:ext cx="2026285" cy="48133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dist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0" i="0" u="none" strike="noStrike" kern="1200" cap="none" spc="0" normalizeH="0" baseline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STAKEHOLDER </a:t>
            </a:r>
            <a:endParaRPr kumimoji="0" lang="en-US" altLang="zh-CN" sz="3600" b="0" i="0" u="none" strike="noStrike" kern="1200" cap="none" spc="0" normalizeH="0" baseline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grpSp>
        <p:nvGrpSpPr>
          <p:cNvPr id="15" name="组合 14"/>
          <p:cNvGrpSpPr/>
          <p:nvPr userDrawn="1"/>
        </p:nvGrpSpPr>
        <p:grpSpPr>
          <a:xfrm>
            <a:off x="576578" y="807085"/>
            <a:ext cx="10810876" cy="109538"/>
            <a:chOff x="628642" y="0"/>
            <a:chExt cx="27229910" cy="6858000"/>
          </a:xfrm>
        </p:grpSpPr>
        <p:sp>
          <p:nvSpPr>
            <p:cNvPr id="33" name="平行四边形 32"/>
            <p:cNvSpPr/>
            <p:nvPr/>
          </p:nvSpPr>
          <p:spPr>
            <a:xfrm flipH="1">
              <a:off x="628642" y="0"/>
              <a:ext cx="27229910" cy="6858000"/>
            </a:xfrm>
            <a:prstGeom prst="parallelogram">
              <a:avLst>
                <a:gd name="adj" fmla="val 42371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34" name="平行四边形 33"/>
            <p:cNvSpPr/>
            <p:nvPr/>
          </p:nvSpPr>
          <p:spPr>
            <a:xfrm flipH="1">
              <a:off x="876300" y="0"/>
              <a:ext cx="7183962" cy="6858000"/>
            </a:xfrm>
            <a:prstGeom prst="parallelogram">
              <a:avLst>
                <a:gd name="adj" fmla="val 38760"/>
              </a:avLst>
            </a:pr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35" name="平行四边形 13"/>
            <p:cNvSpPr/>
            <p:nvPr/>
          </p:nvSpPr>
          <p:spPr>
            <a:xfrm flipH="1">
              <a:off x="1507597" y="0"/>
              <a:ext cx="6240991" cy="6858000"/>
            </a:xfrm>
            <a:custGeom>
              <a:avLst/>
              <a:gdLst>
                <a:gd name="connsiteX0" fmla="*/ 0 w 6783916"/>
                <a:gd name="connsiteY0" fmla="*/ 6858000 h 6858000"/>
                <a:gd name="connsiteX1" fmla="*/ 2886624 w 6783916"/>
                <a:gd name="connsiteY1" fmla="*/ 0 h 6858000"/>
                <a:gd name="connsiteX2" fmla="*/ 6783916 w 6783916"/>
                <a:gd name="connsiteY2" fmla="*/ 0 h 6858000"/>
                <a:gd name="connsiteX3" fmla="*/ 3897292 w 6783916"/>
                <a:gd name="connsiteY3" fmla="*/ 6858000 h 6858000"/>
                <a:gd name="connsiteX4" fmla="*/ 0 w 6783916"/>
                <a:gd name="connsiteY4" fmla="*/ 6858000 h 6858000"/>
                <a:gd name="connsiteX0-1" fmla="*/ 0 w 6240991"/>
                <a:gd name="connsiteY0-2" fmla="*/ 6858000 h 6858000"/>
                <a:gd name="connsiteX1-3" fmla="*/ 2886624 w 6240991"/>
                <a:gd name="connsiteY1-4" fmla="*/ 0 h 6858000"/>
                <a:gd name="connsiteX2-5" fmla="*/ 6240991 w 6240991"/>
                <a:gd name="connsiteY2-6" fmla="*/ 9525 h 6858000"/>
                <a:gd name="connsiteX3-7" fmla="*/ 3897292 w 6240991"/>
                <a:gd name="connsiteY3-8" fmla="*/ 6858000 h 6858000"/>
                <a:gd name="connsiteX4-9" fmla="*/ 0 w 6240991"/>
                <a:gd name="connsiteY4-10" fmla="*/ 6858000 h 6858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240991" h="6858000">
                  <a:moveTo>
                    <a:pt x="0" y="6858000"/>
                  </a:moveTo>
                  <a:lnTo>
                    <a:pt x="2886624" y="0"/>
                  </a:lnTo>
                  <a:lnTo>
                    <a:pt x="6240991" y="9525"/>
                  </a:lnTo>
                  <a:lnTo>
                    <a:pt x="389729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</p:grpSp>
      <p:cxnSp>
        <p:nvCxnSpPr>
          <p:cNvPr id="36" name="直接连接符 35"/>
          <p:cNvCxnSpPr/>
          <p:nvPr userDrawn="1"/>
        </p:nvCxnSpPr>
        <p:spPr>
          <a:xfrm>
            <a:off x="670559" y="807085"/>
            <a:ext cx="10850563" cy="0"/>
          </a:xfrm>
          <a:prstGeom prst="line">
            <a:avLst/>
          </a:prstGeom>
          <a:ln w="3175">
            <a:solidFill>
              <a:srgbClr val="0C10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图片 3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7760" y="1461770"/>
            <a:ext cx="6910070" cy="28803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925830" y="3524250"/>
            <a:ext cx="5356225" cy="4030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l"/>
              <a:defRPr/>
            </a:pP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Make a apology</a:t>
            </a: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l"/>
              <a:defRPr/>
            </a:pP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Be honest</a:t>
            </a: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None/>
              <a:defRPr/>
            </a:pP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l"/>
              <a:defRPr/>
            </a:pPr>
            <a:endParaRPr kumimoji="0" lang="en-US" altLang="zh-CN" sz="3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5005" y="325755"/>
            <a:ext cx="3531870" cy="481330"/>
          </a:xfrm>
        </p:spPr>
        <p:txBody>
          <a:bodyPr>
            <a:normAutofit fontScale="90000"/>
          </a:bodyPr>
          <a:lstStyle/>
          <a:p>
            <a:pPr algn="l">
              <a:lnSpc>
                <a:spcPct val="100000"/>
              </a:lnSpc>
            </a:pPr>
            <a:r>
              <a:rPr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FIRST STEP</a:t>
            </a:r>
            <a:endParaRPr lang="en-US" altLang="zh-CN" sz="3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grpSp>
        <p:nvGrpSpPr>
          <p:cNvPr id="13" name="组合 12"/>
          <p:cNvGrpSpPr/>
          <p:nvPr userDrawn="1"/>
        </p:nvGrpSpPr>
        <p:grpSpPr>
          <a:xfrm>
            <a:off x="576578" y="807085"/>
            <a:ext cx="10810876" cy="109538"/>
            <a:chOff x="628642" y="0"/>
            <a:chExt cx="27229910" cy="6858000"/>
          </a:xfrm>
        </p:grpSpPr>
        <p:sp>
          <p:nvSpPr>
            <p:cNvPr id="14" name="平行四边形 13"/>
            <p:cNvSpPr/>
            <p:nvPr/>
          </p:nvSpPr>
          <p:spPr>
            <a:xfrm flipH="1">
              <a:off x="628642" y="0"/>
              <a:ext cx="27229910" cy="6858000"/>
            </a:xfrm>
            <a:prstGeom prst="parallelogram">
              <a:avLst>
                <a:gd name="adj" fmla="val 42371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5" name="平行四边形 14"/>
            <p:cNvSpPr/>
            <p:nvPr/>
          </p:nvSpPr>
          <p:spPr>
            <a:xfrm flipH="1">
              <a:off x="876300" y="0"/>
              <a:ext cx="7183962" cy="6858000"/>
            </a:xfrm>
            <a:prstGeom prst="parallelogram">
              <a:avLst>
                <a:gd name="adj" fmla="val 38760"/>
              </a:avLst>
            </a:pr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6" name="平行四边形 13"/>
            <p:cNvSpPr/>
            <p:nvPr/>
          </p:nvSpPr>
          <p:spPr>
            <a:xfrm flipH="1">
              <a:off x="1507597" y="0"/>
              <a:ext cx="6240991" cy="6858000"/>
            </a:xfrm>
            <a:custGeom>
              <a:avLst/>
              <a:gdLst>
                <a:gd name="connsiteX0" fmla="*/ 0 w 6783916"/>
                <a:gd name="connsiteY0" fmla="*/ 6858000 h 6858000"/>
                <a:gd name="connsiteX1" fmla="*/ 2886624 w 6783916"/>
                <a:gd name="connsiteY1" fmla="*/ 0 h 6858000"/>
                <a:gd name="connsiteX2" fmla="*/ 6783916 w 6783916"/>
                <a:gd name="connsiteY2" fmla="*/ 0 h 6858000"/>
                <a:gd name="connsiteX3" fmla="*/ 3897292 w 6783916"/>
                <a:gd name="connsiteY3" fmla="*/ 6858000 h 6858000"/>
                <a:gd name="connsiteX4" fmla="*/ 0 w 6783916"/>
                <a:gd name="connsiteY4" fmla="*/ 6858000 h 6858000"/>
                <a:gd name="connsiteX0-1" fmla="*/ 0 w 6240991"/>
                <a:gd name="connsiteY0-2" fmla="*/ 6858000 h 6858000"/>
                <a:gd name="connsiteX1-3" fmla="*/ 2886624 w 6240991"/>
                <a:gd name="connsiteY1-4" fmla="*/ 0 h 6858000"/>
                <a:gd name="connsiteX2-5" fmla="*/ 6240991 w 6240991"/>
                <a:gd name="connsiteY2-6" fmla="*/ 9525 h 6858000"/>
                <a:gd name="connsiteX3-7" fmla="*/ 3897292 w 6240991"/>
                <a:gd name="connsiteY3-8" fmla="*/ 6858000 h 6858000"/>
                <a:gd name="connsiteX4-9" fmla="*/ 0 w 6240991"/>
                <a:gd name="connsiteY4-10" fmla="*/ 6858000 h 6858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240991" h="6858000">
                  <a:moveTo>
                    <a:pt x="0" y="6858000"/>
                  </a:moveTo>
                  <a:lnTo>
                    <a:pt x="2886624" y="0"/>
                  </a:lnTo>
                  <a:lnTo>
                    <a:pt x="6240991" y="9525"/>
                  </a:lnTo>
                  <a:lnTo>
                    <a:pt x="389729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</p:grpSp>
      <p:cxnSp>
        <p:nvCxnSpPr>
          <p:cNvPr id="17" name="直接连接符 16"/>
          <p:cNvCxnSpPr/>
          <p:nvPr userDrawn="1"/>
        </p:nvCxnSpPr>
        <p:spPr>
          <a:xfrm>
            <a:off x="670559" y="807085"/>
            <a:ext cx="10850563" cy="0"/>
          </a:xfrm>
          <a:prstGeom prst="line">
            <a:avLst/>
          </a:prstGeom>
          <a:ln w="3175">
            <a:solidFill>
              <a:srgbClr val="0C10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 descr="报纸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580" y="1578610"/>
            <a:ext cx="3147060" cy="1921510"/>
          </a:xfrm>
          <a:prstGeom prst="rect">
            <a:avLst/>
          </a:prstGeom>
        </p:spPr>
      </p:pic>
      <p:pic>
        <p:nvPicPr>
          <p:cNvPr id="4" name="图片 3" descr="采访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0870" y="1578610"/>
            <a:ext cx="3122295" cy="1945640"/>
          </a:xfrm>
          <a:prstGeom prst="rect">
            <a:avLst/>
          </a:prstGeom>
        </p:spPr>
      </p:pic>
      <p:pic>
        <p:nvPicPr>
          <p:cNvPr id="5" name="图片 4" descr="social media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2925" y="1603375"/>
            <a:ext cx="2778125" cy="192087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椭圆 2"/>
          <p:cNvSpPr/>
          <p:nvPr/>
        </p:nvSpPr>
        <p:spPr>
          <a:xfrm>
            <a:off x="1671151" y="3093499"/>
            <a:ext cx="1441845" cy="1441846"/>
          </a:xfrm>
          <a:prstGeom prst="ellipse">
            <a:avLst/>
          </a:prstGeom>
          <a:solidFill>
            <a:schemeClr val="bg1">
              <a:lumMod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" name="弧形 3"/>
          <p:cNvSpPr/>
          <p:nvPr/>
        </p:nvSpPr>
        <p:spPr>
          <a:xfrm>
            <a:off x="1462763" y="2869477"/>
            <a:ext cx="1871021" cy="1899145"/>
          </a:xfrm>
          <a:prstGeom prst="arc">
            <a:avLst>
              <a:gd name="adj1" fmla="val 16135557"/>
              <a:gd name="adj2" fmla="val 893857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26" name="椭圆 25"/>
          <p:cNvSpPr/>
          <p:nvPr/>
        </p:nvSpPr>
        <p:spPr>
          <a:xfrm>
            <a:off x="1588420" y="3010768"/>
            <a:ext cx="1607308" cy="1607309"/>
          </a:xfrm>
          <a:prstGeom prst="ellipse">
            <a:avLst/>
          </a:prstGeom>
          <a:noFill/>
          <a:ln w="12700" cap="flat" cmpd="sng" algn="ctr">
            <a:solidFill>
              <a:srgbClr val="DDDEE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6" name="弧形 5"/>
          <p:cNvSpPr/>
          <p:nvPr/>
        </p:nvSpPr>
        <p:spPr>
          <a:xfrm>
            <a:off x="1163231" y="2644497"/>
            <a:ext cx="2385307" cy="2408317"/>
          </a:xfrm>
          <a:prstGeom prst="arc">
            <a:avLst>
              <a:gd name="adj1" fmla="val 5368489"/>
              <a:gd name="adj2" fmla="val 16261056"/>
            </a:avLst>
          </a:prstGeom>
          <a:noFill/>
          <a:ln>
            <a:solidFill>
              <a:srgbClr val="C1C1C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1467757" y="4658513"/>
            <a:ext cx="59463" cy="65287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571582" y="3878882"/>
            <a:ext cx="64980" cy="64980"/>
          </a:xfrm>
          <a:prstGeom prst="ellipse">
            <a:avLst/>
          </a:prstGeom>
          <a:solidFill>
            <a:srgbClr val="C1C1C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1559235" y="2894719"/>
            <a:ext cx="66120" cy="66120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2367942" y="2634041"/>
            <a:ext cx="25310" cy="25310"/>
          </a:xfrm>
          <a:prstGeom prst="ellipse">
            <a:avLst/>
          </a:prstGeom>
          <a:solidFill>
            <a:srgbClr val="C1C1C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2367942" y="2858129"/>
            <a:ext cx="25310" cy="25310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37" name="椭圆 36"/>
          <p:cNvSpPr/>
          <p:nvPr/>
        </p:nvSpPr>
        <p:spPr>
          <a:xfrm>
            <a:off x="1580145" y="4288976"/>
            <a:ext cx="25310" cy="25310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38" name="椭圆 37"/>
          <p:cNvSpPr/>
          <p:nvPr/>
        </p:nvSpPr>
        <p:spPr>
          <a:xfrm>
            <a:off x="2352210" y="5038122"/>
            <a:ext cx="25310" cy="25310"/>
          </a:xfrm>
          <a:prstGeom prst="ellipse">
            <a:avLst/>
          </a:prstGeom>
          <a:solidFill>
            <a:srgbClr val="C1C1C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0" name="椭圆 39"/>
          <p:cNvSpPr/>
          <p:nvPr/>
        </p:nvSpPr>
        <p:spPr>
          <a:xfrm>
            <a:off x="675177" y="2200160"/>
            <a:ext cx="3315858" cy="3315858"/>
          </a:xfrm>
          <a:prstGeom prst="ellipse">
            <a:avLst/>
          </a:prstGeom>
          <a:noFill/>
          <a:ln>
            <a:solidFill>
              <a:srgbClr val="C1C1C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2" name="椭圆 41"/>
          <p:cNvSpPr/>
          <p:nvPr/>
        </p:nvSpPr>
        <p:spPr>
          <a:xfrm>
            <a:off x="734046" y="3282783"/>
            <a:ext cx="75038" cy="75038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3" name="椭圆 42"/>
          <p:cNvSpPr/>
          <p:nvPr/>
        </p:nvSpPr>
        <p:spPr>
          <a:xfrm>
            <a:off x="595679" y="2559003"/>
            <a:ext cx="75038" cy="75038"/>
          </a:xfrm>
          <a:prstGeom prst="ellipse">
            <a:avLst/>
          </a:prstGeom>
          <a:solidFill>
            <a:srgbClr val="DDDEE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4" name="椭圆 43"/>
          <p:cNvSpPr/>
          <p:nvPr/>
        </p:nvSpPr>
        <p:spPr>
          <a:xfrm>
            <a:off x="596685" y="3286856"/>
            <a:ext cx="45719" cy="45719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4723130" y="1921510"/>
            <a:ext cx="6589395" cy="378460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u"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Recall all products</a:t>
            </a: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u"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Provide compensation for costumer </a:t>
            </a: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u"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Provide compensation for medical expenses </a:t>
            </a: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</p:txBody>
      </p:sp>
      <p:sp>
        <p:nvSpPr>
          <p:cNvPr id="12" name="标题 1"/>
          <p:cNvSpPr>
            <a:spLocks noGrp="1"/>
          </p:cNvSpPr>
          <p:nvPr/>
        </p:nvSpPr>
        <p:spPr>
          <a:xfrm>
            <a:off x="335280" y="325755"/>
            <a:ext cx="3531870" cy="48133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SECOND STEP</a:t>
            </a:r>
            <a:endParaRPr kumimoji="0" lang="en-US" altLang="zh-CN" sz="3600" b="0" i="0" u="none" strike="noStrike" kern="1200" cap="none" spc="0" normalizeH="0" baseline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grpSp>
        <p:nvGrpSpPr>
          <p:cNvPr id="13" name="组合 12"/>
          <p:cNvGrpSpPr/>
          <p:nvPr userDrawn="1"/>
        </p:nvGrpSpPr>
        <p:grpSpPr>
          <a:xfrm>
            <a:off x="576578" y="807085"/>
            <a:ext cx="10810876" cy="109538"/>
            <a:chOff x="628642" y="0"/>
            <a:chExt cx="27229910" cy="6858000"/>
          </a:xfrm>
        </p:grpSpPr>
        <p:sp>
          <p:nvSpPr>
            <p:cNvPr id="15" name="平行四边形 14"/>
            <p:cNvSpPr/>
            <p:nvPr/>
          </p:nvSpPr>
          <p:spPr>
            <a:xfrm flipH="1">
              <a:off x="628642" y="0"/>
              <a:ext cx="27229910" cy="6858000"/>
            </a:xfrm>
            <a:prstGeom prst="parallelogram">
              <a:avLst>
                <a:gd name="adj" fmla="val 42371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6" name="平行四边形 15"/>
            <p:cNvSpPr/>
            <p:nvPr/>
          </p:nvSpPr>
          <p:spPr>
            <a:xfrm flipH="1">
              <a:off x="876300" y="0"/>
              <a:ext cx="7183962" cy="6858000"/>
            </a:xfrm>
            <a:prstGeom prst="parallelogram">
              <a:avLst>
                <a:gd name="adj" fmla="val 38760"/>
              </a:avLst>
            </a:pr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28" name="平行四边形 13"/>
            <p:cNvSpPr/>
            <p:nvPr/>
          </p:nvSpPr>
          <p:spPr>
            <a:xfrm flipH="1">
              <a:off x="1507597" y="0"/>
              <a:ext cx="6240991" cy="6858000"/>
            </a:xfrm>
            <a:custGeom>
              <a:avLst/>
              <a:gdLst>
                <a:gd name="connsiteX0" fmla="*/ 0 w 6783916"/>
                <a:gd name="connsiteY0" fmla="*/ 6858000 h 6858000"/>
                <a:gd name="connsiteX1" fmla="*/ 2886624 w 6783916"/>
                <a:gd name="connsiteY1" fmla="*/ 0 h 6858000"/>
                <a:gd name="connsiteX2" fmla="*/ 6783916 w 6783916"/>
                <a:gd name="connsiteY2" fmla="*/ 0 h 6858000"/>
                <a:gd name="connsiteX3" fmla="*/ 3897292 w 6783916"/>
                <a:gd name="connsiteY3" fmla="*/ 6858000 h 6858000"/>
                <a:gd name="connsiteX4" fmla="*/ 0 w 6783916"/>
                <a:gd name="connsiteY4" fmla="*/ 6858000 h 6858000"/>
                <a:gd name="connsiteX0-1" fmla="*/ 0 w 6240991"/>
                <a:gd name="connsiteY0-2" fmla="*/ 6858000 h 6858000"/>
                <a:gd name="connsiteX1-3" fmla="*/ 2886624 w 6240991"/>
                <a:gd name="connsiteY1-4" fmla="*/ 0 h 6858000"/>
                <a:gd name="connsiteX2-5" fmla="*/ 6240991 w 6240991"/>
                <a:gd name="connsiteY2-6" fmla="*/ 9525 h 6858000"/>
                <a:gd name="connsiteX3-7" fmla="*/ 3897292 w 6240991"/>
                <a:gd name="connsiteY3-8" fmla="*/ 6858000 h 6858000"/>
                <a:gd name="connsiteX4-9" fmla="*/ 0 w 6240991"/>
                <a:gd name="connsiteY4-10" fmla="*/ 6858000 h 6858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240991" h="6858000">
                  <a:moveTo>
                    <a:pt x="0" y="6858000"/>
                  </a:moveTo>
                  <a:lnTo>
                    <a:pt x="2886624" y="0"/>
                  </a:lnTo>
                  <a:lnTo>
                    <a:pt x="6240991" y="9525"/>
                  </a:lnTo>
                  <a:lnTo>
                    <a:pt x="389729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</p:grpSp>
      <p:cxnSp>
        <p:nvCxnSpPr>
          <p:cNvPr id="29" name="直接连接符 28"/>
          <p:cNvCxnSpPr/>
          <p:nvPr userDrawn="1"/>
        </p:nvCxnSpPr>
        <p:spPr>
          <a:xfrm>
            <a:off x="670559" y="807085"/>
            <a:ext cx="10850563" cy="0"/>
          </a:xfrm>
          <a:prstGeom prst="line">
            <a:avLst/>
          </a:prstGeom>
          <a:ln w="3175">
            <a:solidFill>
              <a:srgbClr val="0C10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图片 20" descr="recall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8990" y="3110865"/>
            <a:ext cx="2847340" cy="1600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6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6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1" decel="10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1" decel="10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1" decel="10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1" decel="10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1" decel="10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1" decel="100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4" grpId="0" bldLvl="0" animBg="1"/>
      <p:bldP spid="26" grpId="0" bldLvl="0" animBg="1"/>
      <p:bldP spid="6" grpId="0" bldLvl="0" animBg="1"/>
      <p:bldP spid="32" grpId="0" bldLvl="0" animBg="1"/>
      <p:bldP spid="7" grpId="0" bldLvl="0" animBg="1"/>
      <p:bldP spid="9" grpId="0" bldLvl="0" animBg="1"/>
      <p:bldP spid="10" grpId="0" bldLvl="0" animBg="1"/>
      <p:bldP spid="36" grpId="0" bldLvl="0" animBg="1"/>
      <p:bldP spid="37" grpId="0" bldLvl="0" animBg="1"/>
      <p:bldP spid="40" grpId="0" bldLvl="0" animBg="1"/>
      <p:bldP spid="42" grpId="0" bldLvl="0" animBg="1"/>
      <p:bldP spid="43" grpId="0" bldLvl="0" animBg="1"/>
      <p:bldP spid="44" grpId="0" bldLvl="0" animBg="1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Line 6"/>
          <p:cNvSpPr>
            <a:spLocks noChangeShapeType="1"/>
          </p:cNvSpPr>
          <p:nvPr/>
        </p:nvSpPr>
        <p:spPr bwMode="auto">
          <a:xfrm flipV="1">
            <a:off x="203443" y="5394430"/>
            <a:ext cx="5937005" cy="0"/>
          </a:xfrm>
          <a:prstGeom prst="line">
            <a:avLst/>
          </a:prstGeom>
          <a:noFill/>
          <a:ln w="38100" cap="flat" cmpd="sng">
            <a:solidFill>
              <a:srgbClr val="929292"/>
            </a:solidFill>
            <a:prstDash val="dash"/>
            <a:round/>
            <a:headEnd type="diamond" w="med" len="med"/>
            <a:tailEnd type="diamond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227965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s-ES" sz="665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7" name="AutoShape 7"/>
          <p:cNvSpPr/>
          <p:nvPr/>
        </p:nvSpPr>
        <p:spPr bwMode="auto">
          <a:xfrm>
            <a:off x="1085389" y="2159109"/>
            <a:ext cx="476104" cy="344487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s-ES" altLang="zh-CN" sz="1465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rPr>
              <a:t>80%</a:t>
            </a:r>
            <a:endParaRPr kumimoji="0" lang="es-ES" altLang="zh-CN" sz="2485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8" name="AutoShape 8"/>
          <p:cNvSpPr/>
          <p:nvPr/>
        </p:nvSpPr>
        <p:spPr bwMode="auto">
          <a:xfrm>
            <a:off x="297441" y="2956033"/>
            <a:ext cx="475309" cy="344487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s-ES" altLang="zh-CN" sz="1465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rPr>
              <a:t>45%</a:t>
            </a:r>
            <a:endParaRPr kumimoji="0" lang="es-ES" altLang="zh-CN" sz="2485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9" name="AutoShape 9"/>
          <p:cNvSpPr/>
          <p:nvPr/>
        </p:nvSpPr>
        <p:spPr bwMode="auto">
          <a:xfrm>
            <a:off x="1874134" y="3444191"/>
            <a:ext cx="476104" cy="344487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s-ES" altLang="zh-CN" sz="1465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rPr>
              <a:t>25%</a:t>
            </a:r>
            <a:endParaRPr kumimoji="0" lang="es-ES" altLang="zh-CN" sz="2485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0" name="AutoShape 10"/>
          <p:cNvSpPr/>
          <p:nvPr/>
        </p:nvSpPr>
        <p:spPr bwMode="auto">
          <a:xfrm>
            <a:off x="2722391" y="2529790"/>
            <a:ext cx="476104" cy="345281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s-ES" altLang="zh-CN" sz="1465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rPr>
              <a:t>70%</a:t>
            </a:r>
            <a:endParaRPr kumimoji="0" lang="es-ES" altLang="zh-CN" sz="2485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1" name="AutoShape 11"/>
          <p:cNvSpPr/>
          <p:nvPr/>
        </p:nvSpPr>
        <p:spPr bwMode="auto">
          <a:xfrm>
            <a:off x="3450828" y="3019534"/>
            <a:ext cx="476104" cy="344487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s-ES" altLang="zh-CN" sz="1465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rPr>
              <a:t>35%</a:t>
            </a:r>
            <a:endParaRPr kumimoji="0" lang="es-ES" altLang="zh-CN" sz="2485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5" name="AutoShape 17"/>
          <p:cNvSpPr/>
          <p:nvPr/>
        </p:nvSpPr>
        <p:spPr bwMode="auto">
          <a:xfrm>
            <a:off x="4198310" y="2526615"/>
            <a:ext cx="476104" cy="344487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s-ES" altLang="zh-CN" sz="1465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rPr>
              <a:t>70%</a:t>
            </a:r>
            <a:endParaRPr kumimoji="0" lang="es-ES" altLang="zh-CN" sz="2485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39" name="AutoShape 19"/>
          <p:cNvSpPr/>
          <p:nvPr/>
        </p:nvSpPr>
        <p:spPr bwMode="auto">
          <a:xfrm>
            <a:off x="327597" y="3404498"/>
            <a:ext cx="411829" cy="186928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0" name="AutoShape 20"/>
          <p:cNvSpPr/>
          <p:nvPr/>
        </p:nvSpPr>
        <p:spPr bwMode="auto">
          <a:xfrm>
            <a:off x="1122688" y="2498833"/>
            <a:ext cx="411829" cy="277495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1" name="AutoShape 21"/>
          <p:cNvSpPr/>
          <p:nvPr/>
        </p:nvSpPr>
        <p:spPr bwMode="auto">
          <a:xfrm>
            <a:off x="1917779" y="3891864"/>
            <a:ext cx="411829" cy="138191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2" name="AutoShape 22"/>
          <p:cNvSpPr/>
          <p:nvPr/>
        </p:nvSpPr>
        <p:spPr bwMode="auto">
          <a:xfrm>
            <a:off x="2712870" y="2951267"/>
            <a:ext cx="411829" cy="2322513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3" name="AutoShape 23"/>
          <p:cNvSpPr/>
          <p:nvPr/>
        </p:nvSpPr>
        <p:spPr bwMode="auto">
          <a:xfrm>
            <a:off x="3507961" y="3404498"/>
            <a:ext cx="411036" cy="186928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4" name="AutoShape 24"/>
          <p:cNvSpPr/>
          <p:nvPr/>
        </p:nvSpPr>
        <p:spPr bwMode="auto">
          <a:xfrm>
            <a:off x="4302259" y="2939362"/>
            <a:ext cx="411036" cy="2322513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5" name="AutoShape 25"/>
          <p:cNvSpPr/>
          <p:nvPr/>
        </p:nvSpPr>
        <p:spPr bwMode="auto">
          <a:xfrm>
            <a:off x="5096558" y="3404498"/>
            <a:ext cx="411036" cy="186928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6" name="AutoShape 26"/>
          <p:cNvSpPr/>
          <p:nvPr/>
        </p:nvSpPr>
        <p:spPr bwMode="auto">
          <a:xfrm>
            <a:off x="5063231" y="3019534"/>
            <a:ext cx="476104" cy="344487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s-ES" altLang="zh-CN" sz="1465" b="1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ea"/>
                <a:sym typeface="+mn-lt"/>
              </a:rPr>
              <a:t>35%</a:t>
            </a:r>
            <a:endParaRPr kumimoji="0" lang="es-ES" altLang="zh-CN" sz="2485" b="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49" name="AutoShape 29"/>
          <p:cNvSpPr/>
          <p:nvPr/>
        </p:nvSpPr>
        <p:spPr bwMode="auto">
          <a:xfrm>
            <a:off x="5891530" y="1926590"/>
            <a:ext cx="5788025" cy="409448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599"/>
                </a:lnTo>
                <a:lnTo>
                  <a:pt x="0" y="21599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 marL="0" marR="0" lvl="0" indent="0" algn="just" defTabSz="242570" rtl="0" eaLnBrk="1" fontAlgn="auto" latinLnBrk="0" hangingPunct="1">
              <a:lnSpc>
                <a:spcPct val="12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Pay attention to the feedback of market information and market changes: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457200" marR="0" lvl="0" indent="-457200" algn="just" defTabSz="242570" rtl="0" eaLnBrk="1" fontAlgn="auto" latinLnBrk="0" hangingPunct="1">
              <a:lnSpc>
                <a:spcPct val="12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ü"/>
              <a:defRPr/>
            </a:pP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Questionnaire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457200" marR="0" lvl="0" indent="-457200" algn="just" defTabSz="242570" rtl="0" eaLnBrk="1" fontAlgn="auto" latinLnBrk="0" hangingPunct="1">
              <a:lnSpc>
                <a:spcPct val="12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ü"/>
              <a:defRPr/>
            </a:pPr>
            <a:r>
              <a:rPr kumimoji="0" lang="en-US" altLang="zh-CN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Twitter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</p:txBody>
      </p:sp>
      <p:sp>
        <p:nvSpPr>
          <p:cNvPr id="51" name="标题 1"/>
          <p:cNvSpPr>
            <a:spLocks noGrp="1"/>
          </p:cNvSpPr>
          <p:nvPr/>
        </p:nvSpPr>
        <p:spPr>
          <a:xfrm>
            <a:off x="203200" y="242570"/>
            <a:ext cx="3531870" cy="48133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algn="ctr" defTabSz="914400" rtl="0" eaLnBrk="1" latinLnBrk="0" hangingPunct="1">
              <a:lnSpc>
                <a:spcPct val="100000"/>
              </a:lnSpc>
              <a:buNone/>
            </a:pPr>
            <a:r>
              <a:rPr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THIRD STEP</a:t>
            </a:r>
            <a:endParaRPr kumimoji="0" lang="en-US" altLang="zh-CN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grpSp>
        <p:nvGrpSpPr>
          <p:cNvPr id="52" name="组合 51"/>
          <p:cNvGrpSpPr/>
          <p:nvPr userDrawn="1"/>
        </p:nvGrpSpPr>
        <p:grpSpPr>
          <a:xfrm>
            <a:off x="655953" y="807085"/>
            <a:ext cx="10810876" cy="109538"/>
            <a:chOff x="628642" y="0"/>
            <a:chExt cx="27229910" cy="6858000"/>
          </a:xfrm>
        </p:grpSpPr>
        <p:sp>
          <p:nvSpPr>
            <p:cNvPr id="53" name="平行四边形 52"/>
            <p:cNvSpPr/>
            <p:nvPr/>
          </p:nvSpPr>
          <p:spPr>
            <a:xfrm flipH="1">
              <a:off x="628642" y="0"/>
              <a:ext cx="27229910" cy="6858000"/>
            </a:xfrm>
            <a:prstGeom prst="parallelogram">
              <a:avLst>
                <a:gd name="adj" fmla="val 42371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54" name="平行四边形 53"/>
            <p:cNvSpPr/>
            <p:nvPr/>
          </p:nvSpPr>
          <p:spPr>
            <a:xfrm flipH="1">
              <a:off x="876300" y="0"/>
              <a:ext cx="7183962" cy="6858000"/>
            </a:xfrm>
            <a:prstGeom prst="parallelogram">
              <a:avLst>
                <a:gd name="adj" fmla="val 38760"/>
              </a:avLst>
            </a:pr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55" name="平行四边形 13"/>
            <p:cNvSpPr/>
            <p:nvPr/>
          </p:nvSpPr>
          <p:spPr>
            <a:xfrm flipH="1">
              <a:off x="1507597" y="0"/>
              <a:ext cx="6240991" cy="6858000"/>
            </a:xfrm>
            <a:custGeom>
              <a:avLst/>
              <a:gdLst>
                <a:gd name="connsiteX0" fmla="*/ 0 w 6783916"/>
                <a:gd name="connsiteY0" fmla="*/ 6858000 h 6858000"/>
                <a:gd name="connsiteX1" fmla="*/ 2886624 w 6783916"/>
                <a:gd name="connsiteY1" fmla="*/ 0 h 6858000"/>
                <a:gd name="connsiteX2" fmla="*/ 6783916 w 6783916"/>
                <a:gd name="connsiteY2" fmla="*/ 0 h 6858000"/>
                <a:gd name="connsiteX3" fmla="*/ 3897292 w 6783916"/>
                <a:gd name="connsiteY3" fmla="*/ 6858000 h 6858000"/>
                <a:gd name="connsiteX4" fmla="*/ 0 w 6783916"/>
                <a:gd name="connsiteY4" fmla="*/ 6858000 h 6858000"/>
                <a:gd name="connsiteX0-1" fmla="*/ 0 w 6240991"/>
                <a:gd name="connsiteY0-2" fmla="*/ 6858000 h 6858000"/>
                <a:gd name="connsiteX1-3" fmla="*/ 2886624 w 6240991"/>
                <a:gd name="connsiteY1-4" fmla="*/ 0 h 6858000"/>
                <a:gd name="connsiteX2-5" fmla="*/ 6240991 w 6240991"/>
                <a:gd name="connsiteY2-6" fmla="*/ 9525 h 6858000"/>
                <a:gd name="connsiteX3-7" fmla="*/ 3897292 w 6240991"/>
                <a:gd name="connsiteY3-8" fmla="*/ 6858000 h 6858000"/>
                <a:gd name="connsiteX4-9" fmla="*/ 0 w 6240991"/>
                <a:gd name="connsiteY4-10" fmla="*/ 6858000 h 6858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240991" h="6858000">
                  <a:moveTo>
                    <a:pt x="0" y="6858000"/>
                  </a:moveTo>
                  <a:lnTo>
                    <a:pt x="2886624" y="0"/>
                  </a:lnTo>
                  <a:lnTo>
                    <a:pt x="6240991" y="9525"/>
                  </a:lnTo>
                  <a:lnTo>
                    <a:pt x="389729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</p:grpSp>
      <p:cxnSp>
        <p:nvCxnSpPr>
          <p:cNvPr id="56" name="直接连接符 55"/>
          <p:cNvCxnSpPr/>
          <p:nvPr userDrawn="1"/>
        </p:nvCxnSpPr>
        <p:spPr>
          <a:xfrm>
            <a:off x="670559" y="807085"/>
            <a:ext cx="10850563" cy="0"/>
          </a:xfrm>
          <a:prstGeom prst="line">
            <a:avLst/>
          </a:prstGeom>
          <a:ln w="3175">
            <a:solidFill>
              <a:srgbClr val="0C10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 autoUpdateAnimBg="0"/>
      <p:bldP spid="28" grpId="0" bldLvl="0" animBg="1" autoUpdateAnimBg="0"/>
      <p:bldP spid="29" grpId="0" bldLvl="0" animBg="1" autoUpdateAnimBg="0"/>
      <p:bldP spid="30" grpId="0" bldLvl="0" animBg="1" autoUpdateAnimBg="0"/>
      <p:bldP spid="31" grpId="0" bldLvl="0" animBg="1" autoUpdateAnimBg="0"/>
      <p:bldP spid="25" grpId="0" bldLvl="0" animBg="1" autoUpdateAnimBg="0"/>
      <p:bldP spid="39" grpId="0" bldLvl="0" animBg="1" autoUpdateAnimBg="0"/>
      <p:bldP spid="40" grpId="0" bldLvl="0" animBg="1" autoUpdateAnimBg="0"/>
      <p:bldP spid="41" grpId="0" bldLvl="0" animBg="1"/>
      <p:bldP spid="42" grpId="0" bldLvl="0" animBg="1" autoUpdateAnimBg="0"/>
      <p:bldP spid="43" grpId="0" bldLvl="0" animBg="1" autoUpdateAnimBg="0"/>
      <p:bldP spid="44" grpId="0" bldLvl="0" animBg="1" autoUpdateAnimBg="0"/>
      <p:bldP spid="45" grpId="0" bldLvl="0" animBg="1" autoUpdateAnimBg="0"/>
      <p:bldP spid="46" grpId="0" bldLvl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23"/>
          <p:cNvSpPr txBox="1"/>
          <p:nvPr/>
        </p:nvSpPr>
        <p:spPr>
          <a:xfrm>
            <a:off x="401320" y="2562225"/>
            <a:ext cx="6068695" cy="274574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Make  customer feel good </a:t>
            </a: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about the chocolate bar:</a:t>
            </a: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457200" marR="0" lvl="0" indent="-45720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Ø"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Make a video</a:t>
            </a: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457200" marR="0" lvl="0" indent="-45720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Ø"/>
              <a:defRPr/>
            </a:pP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457200" marR="0" lvl="0" indent="-45720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Ø"/>
              <a:defRPr/>
            </a:pPr>
            <a:r>
              <a:rPr kumimoji="0" lang="en-US" altLang="zh-CN" sz="4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Cooperate with authority</a:t>
            </a: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457200" marR="0" lvl="0" indent="-45720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Ø"/>
              <a:defRPr/>
            </a:pP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  <a:p>
            <a:pPr marL="457200" marR="0" lvl="0" indent="-457200" algn="l" defTabSz="914400" rtl="0" eaLnBrk="1" fontAlgn="auto" latinLnBrk="0" hangingPunct="1">
              <a:lnSpc>
                <a:spcPts val="23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Ø"/>
              <a:defRPr/>
            </a:pPr>
            <a:endParaRPr kumimoji="0" lang="en-US" altLang="zh-CN" sz="4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</p:txBody>
      </p:sp>
      <p:sp>
        <p:nvSpPr>
          <p:cNvPr id="3" name="标题 1"/>
          <p:cNvSpPr>
            <a:spLocks noGrp="1"/>
          </p:cNvSpPr>
          <p:nvPr/>
        </p:nvSpPr>
        <p:spPr>
          <a:xfrm>
            <a:off x="675005" y="169545"/>
            <a:ext cx="3531870" cy="481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dist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13" name="组合 12"/>
          <p:cNvGrpSpPr/>
          <p:nvPr userDrawn="1"/>
        </p:nvGrpSpPr>
        <p:grpSpPr>
          <a:xfrm>
            <a:off x="576578" y="807085"/>
            <a:ext cx="10810876" cy="109538"/>
            <a:chOff x="628642" y="0"/>
            <a:chExt cx="27229910" cy="6858000"/>
          </a:xfrm>
        </p:grpSpPr>
        <p:sp>
          <p:nvSpPr>
            <p:cNvPr id="14" name="平行四边形 13"/>
            <p:cNvSpPr/>
            <p:nvPr/>
          </p:nvSpPr>
          <p:spPr>
            <a:xfrm flipH="1">
              <a:off x="628642" y="0"/>
              <a:ext cx="27229910" cy="6858000"/>
            </a:xfrm>
            <a:prstGeom prst="parallelogram">
              <a:avLst>
                <a:gd name="adj" fmla="val 42371"/>
              </a:avLst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5" name="平行四边形 14"/>
            <p:cNvSpPr/>
            <p:nvPr/>
          </p:nvSpPr>
          <p:spPr>
            <a:xfrm flipH="1">
              <a:off x="876300" y="0"/>
              <a:ext cx="7183962" cy="6858000"/>
            </a:xfrm>
            <a:prstGeom prst="parallelogram">
              <a:avLst>
                <a:gd name="adj" fmla="val 38760"/>
              </a:avLst>
            </a:pr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6" name="平行四边形 13"/>
            <p:cNvSpPr/>
            <p:nvPr/>
          </p:nvSpPr>
          <p:spPr>
            <a:xfrm flipH="1">
              <a:off x="1507597" y="0"/>
              <a:ext cx="6240991" cy="6858000"/>
            </a:xfrm>
            <a:custGeom>
              <a:avLst/>
              <a:gdLst>
                <a:gd name="connsiteX0" fmla="*/ 0 w 6783916"/>
                <a:gd name="connsiteY0" fmla="*/ 6858000 h 6858000"/>
                <a:gd name="connsiteX1" fmla="*/ 2886624 w 6783916"/>
                <a:gd name="connsiteY1" fmla="*/ 0 h 6858000"/>
                <a:gd name="connsiteX2" fmla="*/ 6783916 w 6783916"/>
                <a:gd name="connsiteY2" fmla="*/ 0 h 6858000"/>
                <a:gd name="connsiteX3" fmla="*/ 3897292 w 6783916"/>
                <a:gd name="connsiteY3" fmla="*/ 6858000 h 6858000"/>
                <a:gd name="connsiteX4" fmla="*/ 0 w 6783916"/>
                <a:gd name="connsiteY4" fmla="*/ 6858000 h 6858000"/>
                <a:gd name="connsiteX0-1" fmla="*/ 0 w 6240991"/>
                <a:gd name="connsiteY0-2" fmla="*/ 6858000 h 6858000"/>
                <a:gd name="connsiteX1-3" fmla="*/ 2886624 w 6240991"/>
                <a:gd name="connsiteY1-4" fmla="*/ 0 h 6858000"/>
                <a:gd name="connsiteX2-5" fmla="*/ 6240991 w 6240991"/>
                <a:gd name="connsiteY2-6" fmla="*/ 9525 h 6858000"/>
                <a:gd name="connsiteX3-7" fmla="*/ 3897292 w 6240991"/>
                <a:gd name="connsiteY3-8" fmla="*/ 6858000 h 6858000"/>
                <a:gd name="connsiteX4-9" fmla="*/ 0 w 6240991"/>
                <a:gd name="connsiteY4-10" fmla="*/ 6858000 h 68580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240991" h="6858000">
                  <a:moveTo>
                    <a:pt x="0" y="6858000"/>
                  </a:moveTo>
                  <a:lnTo>
                    <a:pt x="2886624" y="0"/>
                  </a:lnTo>
                  <a:lnTo>
                    <a:pt x="6240991" y="9525"/>
                  </a:lnTo>
                  <a:lnTo>
                    <a:pt x="3897292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0C103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gency FB" panose="020B0503020202020204"/>
                <a:ea typeface="微软雅黑" panose="020B0503020204020204" charset="-122"/>
                <a:cs typeface="+mn-cs"/>
              </a:endParaRPr>
            </a:p>
          </p:txBody>
        </p:sp>
      </p:grpSp>
      <p:cxnSp>
        <p:nvCxnSpPr>
          <p:cNvPr id="17" name="直接连接符 16"/>
          <p:cNvCxnSpPr/>
          <p:nvPr userDrawn="1"/>
        </p:nvCxnSpPr>
        <p:spPr>
          <a:xfrm>
            <a:off x="670559" y="807085"/>
            <a:ext cx="10850563" cy="0"/>
          </a:xfrm>
          <a:prstGeom prst="line">
            <a:avLst/>
          </a:prstGeom>
          <a:ln w="3175">
            <a:solidFill>
              <a:srgbClr val="0C103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占位符 1"/>
          <p:cNvPicPr>
            <a:picLocks noGrp="1"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685" y="1968500"/>
            <a:ext cx="5562600" cy="3571240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</p:pic>
      <p:sp>
        <p:nvSpPr>
          <p:cNvPr id="5" name="文本框 4"/>
          <p:cNvSpPr txBox="1"/>
          <p:nvPr/>
        </p:nvSpPr>
        <p:spPr>
          <a:xfrm>
            <a:off x="675005" y="169545"/>
            <a:ext cx="24688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>
              <a:lnSpc>
                <a:spcPct val="100000"/>
              </a:lnSpc>
            </a:pPr>
            <a:r>
              <a:rPr lang="en-US" altLang="zh-CN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FINAL STEP</a:t>
            </a:r>
            <a:endParaRPr lang="en-US" altLang="zh-CN" sz="3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/>
        </p:nvGrpSpPr>
        <p:grpSpPr>
          <a:xfrm>
            <a:off x="1466850" y="-1100455"/>
            <a:ext cx="9202420" cy="9076690"/>
            <a:chOff x="2358" y="-1786"/>
            <a:chExt cx="14492" cy="14294"/>
          </a:xfrm>
        </p:grpSpPr>
        <p:grpSp>
          <p:nvGrpSpPr>
            <p:cNvPr id="5" name="组合 4"/>
            <p:cNvGrpSpPr/>
            <p:nvPr/>
          </p:nvGrpSpPr>
          <p:grpSpPr>
            <a:xfrm>
              <a:off x="2358" y="-1786"/>
              <a:ext cx="14492" cy="14294"/>
              <a:chOff x="2358" y="-1786"/>
              <a:chExt cx="14492" cy="14294"/>
            </a:xfrm>
          </p:grpSpPr>
          <p:grpSp>
            <p:nvGrpSpPr>
              <p:cNvPr id="15" name="组合 14"/>
              <p:cNvGrpSpPr/>
              <p:nvPr/>
            </p:nvGrpSpPr>
            <p:grpSpPr>
              <a:xfrm>
                <a:off x="4994" y="1265"/>
                <a:ext cx="6785" cy="8058"/>
                <a:chOff x="3171029" y="803564"/>
                <a:chExt cx="4308763" cy="5116945"/>
              </a:xfrm>
            </p:grpSpPr>
            <p:sp>
              <p:nvSpPr>
                <p:cNvPr id="16" name="弧形 15"/>
                <p:cNvSpPr/>
                <p:nvPr/>
              </p:nvSpPr>
              <p:spPr>
                <a:xfrm>
                  <a:off x="3171029" y="803564"/>
                  <a:ext cx="4308763" cy="5116945"/>
                </a:xfrm>
                <a:prstGeom prst="arc">
                  <a:avLst>
                    <a:gd name="adj1" fmla="val 7704569"/>
                    <a:gd name="adj2" fmla="val 12029833"/>
                  </a:avLst>
                </a:prstGeom>
                <a:noFill/>
                <a:ln>
                  <a:solidFill>
                    <a:srgbClr val="DDDEE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41" name="椭圆 40"/>
                <p:cNvSpPr/>
                <p:nvPr/>
              </p:nvSpPr>
              <p:spPr>
                <a:xfrm>
                  <a:off x="3246130" y="2575920"/>
                  <a:ext cx="45719" cy="45719"/>
                </a:xfrm>
                <a:prstGeom prst="ellipse">
                  <a:avLst/>
                </a:prstGeom>
                <a:solidFill>
                  <a:srgbClr val="DDDEE1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  <p:grpSp>
            <p:nvGrpSpPr>
              <p:cNvPr id="4" name="组合 3"/>
              <p:cNvGrpSpPr/>
              <p:nvPr/>
            </p:nvGrpSpPr>
            <p:grpSpPr>
              <a:xfrm>
                <a:off x="2358" y="-1786"/>
                <a:ext cx="14492" cy="14294"/>
                <a:chOff x="2358" y="-1786"/>
                <a:chExt cx="14492" cy="14294"/>
              </a:xfrm>
            </p:grpSpPr>
            <p:grpSp>
              <p:nvGrpSpPr>
                <p:cNvPr id="3" name="组合 2"/>
                <p:cNvGrpSpPr/>
                <p:nvPr/>
              </p:nvGrpSpPr>
              <p:grpSpPr>
                <a:xfrm>
                  <a:off x="6233" y="1963"/>
                  <a:ext cx="6785" cy="6911"/>
                  <a:chOff x="3957781" y="1246496"/>
                  <a:chExt cx="4308763" cy="4388393"/>
                </a:xfrm>
              </p:grpSpPr>
              <p:sp>
                <p:nvSpPr>
                  <p:cNvPr id="2" name="弧形 1"/>
                  <p:cNvSpPr/>
                  <p:nvPr/>
                </p:nvSpPr>
                <p:spPr>
                  <a:xfrm>
                    <a:off x="3957781" y="1265383"/>
                    <a:ext cx="4308763" cy="4350326"/>
                  </a:xfrm>
                  <a:prstGeom prst="arc">
                    <a:avLst>
                      <a:gd name="adj1" fmla="val 5368489"/>
                      <a:gd name="adj2" fmla="val 16261056"/>
                    </a:avLst>
                  </a:prstGeom>
                  <a:noFill/>
                  <a:ln>
                    <a:solidFill>
                      <a:srgbClr val="C1C1C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5" name="椭圆 34"/>
                  <p:cNvSpPr/>
                  <p:nvPr/>
                </p:nvSpPr>
                <p:spPr>
                  <a:xfrm>
                    <a:off x="6133943" y="1246496"/>
                    <a:ext cx="45719" cy="45719"/>
                  </a:xfrm>
                  <a:prstGeom prst="ellipse">
                    <a:avLst/>
                  </a:prstGeom>
                  <a:solidFill>
                    <a:srgbClr val="C1C1C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40" name="椭圆 39"/>
                  <p:cNvSpPr/>
                  <p:nvPr/>
                </p:nvSpPr>
                <p:spPr>
                  <a:xfrm>
                    <a:off x="6105526" y="5589170"/>
                    <a:ext cx="45719" cy="45719"/>
                  </a:xfrm>
                  <a:prstGeom prst="ellipse">
                    <a:avLst/>
                  </a:prstGeom>
                  <a:solidFill>
                    <a:srgbClr val="C1C1C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grpSp>
              <p:nvGrpSpPr>
                <p:cNvPr id="39" name="组合 38"/>
                <p:cNvGrpSpPr/>
                <p:nvPr/>
              </p:nvGrpSpPr>
              <p:grpSpPr>
                <a:xfrm>
                  <a:off x="5518" y="819"/>
                  <a:ext cx="8548" cy="8987"/>
                  <a:chOff x="3503676" y="520104"/>
                  <a:chExt cx="5427888" cy="5706959"/>
                </a:xfrm>
              </p:grpSpPr>
              <p:sp>
                <p:nvSpPr>
                  <p:cNvPr id="7" name="弧形 6"/>
                  <p:cNvSpPr/>
                  <p:nvPr/>
                </p:nvSpPr>
                <p:spPr>
                  <a:xfrm>
                    <a:off x="3503676" y="544944"/>
                    <a:ext cx="5427888" cy="5682119"/>
                  </a:xfrm>
                  <a:prstGeom prst="arc">
                    <a:avLst>
                      <a:gd name="adj1" fmla="val 16148392"/>
                      <a:gd name="adj2" fmla="val 5561021"/>
                    </a:avLst>
                  </a:prstGeom>
                  <a:ln>
                    <a:solidFill>
                      <a:srgbClr val="C1C1C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8" name="椭圆 37"/>
                  <p:cNvSpPr/>
                  <p:nvPr/>
                </p:nvSpPr>
                <p:spPr>
                  <a:xfrm>
                    <a:off x="6133943" y="520104"/>
                    <a:ext cx="45719" cy="45719"/>
                  </a:xfrm>
                  <a:prstGeom prst="ellipse">
                    <a:avLst/>
                  </a:prstGeom>
                  <a:solidFill>
                    <a:srgbClr val="C1C1C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grpSp>
              <p:nvGrpSpPr>
                <p:cNvPr id="17" name="组合 16"/>
                <p:cNvGrpSpPr/>
                <p:nvPr/>
              </p:nvGrpSpPr>
              <p:grpSpPr>
                <a:xfrm>
                  <a:off x="7085" y="2600"/>
                  <a:ext cx="5322" cy="5435"/>
                  <a:chOff x="4498848" y="1651284"/>
                  <a:chExt cx="3379770" cy="3451068"/>
                </a:xfrm>
              </p:grpSpPr>
              <p:sp>
                <p:nvSpPr>
                  <p:cNvPr id="18" name="弧形 17"/>
                  <p:cNvSpPr/>
                  <p:nvPr/>
                </p:nvSpPr>
                <p:spPr>
                  <a:xfrm>
                    <a:off x="4498848" y="1671782"/>
                    <a:ext cx="3379770" cy="3430570"/>
                  </a:xfrm>
                  <a:prstGeom prst="arc">
                    <a:avLst>
                      <a:gd name="adj1" fmla="val 16135557"/>
                      <a:gd name="adj2" fmla="val 8938577"/>
                    </a:avLst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6" name="椭圆 35"/>
                  <p:cNvSpPr/>
                  <p:nvPr/>
                </p:nvSpPr>
                <p:spPr>
                  <a:xfrm>
                    <a:off x="6133943" y="1651284"/>
                    <a:ext cx="45719" cy="45719"/>
                  </a:xfrm>
                  <a:prstGeom prst="ellipse">
                    <a:avLst/>
                  </a:prstGeom>
                  <a:solidFill>
                    <a:schemeClr val="tx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  <p:sp>
                <p:nvSpPr>
                  <p:cNvPr id="37" name="椭圆 36"/>
                  <p:cNvSpPr/>
                  <p:nvPr/>
                </p:nvSpPr>
                <p:spPr>
                  <a:xfrm>
                    <a:off x="4710885" y="4235931"/>
                    <a:ext cx="45719" cy="45719"/>
                  </a:xfrm>
                  <a:prstGeom prst="ellipse">
                    <a:avLst/>
                  </a:prstGeom>
                  <a:solidFill>
                    <a:schemeClr val="tx1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gency FB" panose="020B0503020202020204"/>
                      <a:ea typeface="微软雅黑" panose="020B0503020204020204" charset="-122"/>
                      <a:cs typeface="+mn-cs"/>
                    </a:endParaRPr>
                  </a:p>
                </p:txBody>
              </p:sp>
            </p:grpSp>
            <p:sp>
              <p:nvSpPr>
                <p:cNvPr id="27" name="椭圆 26"/>
                <p:cNvSpPr/>
                <p:nvPr/>
              </p:nvSpPr>
              <p:spPr>
                <a:xfrm>
                  <a:off x="7442" y="3035"/>
                  <a:ext cx="4572" cy="4572"/>
                </a:xfrm>
                <a:prstGeom prst="ellipse">
                  <a:avLst/>
                </a:prstGeom>
                <a:noFill/>
                <a:ln w="12700" cap="flat" cmpd="sng" algn="ctr">
                  <a:solidFill>
                    <a:srgbClr val="DDDEE1"/>
                  </a:solidFill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1" name="弧形 30"/>
                <p:cNvSpPr/>
                <p:nvPr/>
              </p:nvSpPr>
              <p:spPr>
                <a:xfrm>
                  <a:off x="3921" y="-244"/>
                  <a:ext cx="11365" cy="11210"/>
                </a:xfrm>
                <a:prstGeom prst="arc">
                  <a:avLst>
                    <a:gd name="adj1" fmla="val 5571114"/>
                    <a:gd name="adj2" fmla="val 5561021"/>
                  </a:avLst>
                </a:prstGeom>
                <a:ln>
                  <a:solidFill>
                    <a:srgbClr val="C1C1C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  <p:sp>
              <p:nvSpPr>
                <p:cNvPr id="32" name="弧形 31"/>
                <p:cNvSpPr/>
                <p:nvPr/>
              </p:nvSpPr>
              <p:spPr>
                <a:xfrm>
                  <a:off x="2358" y="-1786"/>
                  <a:ext cx="14492" cy="14294"/>
                </a:xfrm>
                <a:prstGeom prst="arc">
                  <a:avLst>
                    <a:gd name="adj1" fmla="val 5571114"/>
                    <a:gd name="adj2" fmla="val 5561021"/>
                  </a:avLst>
                </a:prstGeom>
                <a:ln>
                  <a:solidFill>
                    <a:srgbClr val="DDDEE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gency FB" panose="020B0503020202020204"/>
                    <a:ea typeface="微软雅黑" panose="020B0503020204020204" charset="-122"/>
                    <a:cs typeface="+mn-cs"/>
                  </a:endParaRPr>
                </a:p>
              </p:txBody>
            </p:sp>
          </p:grpSp>
        </p:grpSp>
        <p:grpSp>
          <p:nvGrpSpPr>
            <p:cNvPr id="58" name="组合 57"/>
            <p:cNvGrpSpPr/>
            <p:nvPr/>
          </p:nvGrpSpPr>
          <p:grpSpPr>
            <a:xfrm>
              <a:off x="7678" y="2633"/>
              <a:ext cx="5341" cy="5687"/>
              <a:chOff x="4875274" y="1671782"/>
              <a:chExt cx="3391269" cy="3611418"/>
            </a:xfrm>
          </p:grpSpPr>
          <p:sp>
            <p:nvSpPr>
              <p:cNvPr id="59" name="弧形 58"/>
              <p:cNvSpPr/>
              <p:nvPr/>
            </p:nvSpPr>
            <p:spPr>
              <a:xfrm>
                <a:off x="4875274" y="1671782"/>
                <a:ext cx="3391269" cy="3611418"/>
              </a:xfrm>
              <a:prstGeom prst="arc">
                <a:avLst>
                  <a:gd name="adj1" fmla="val 20643614"/>
                  <a:gd name="adj2" fmla="val 3170841"/>
                </a:avLst>
              </a:prstGeom>
              <a:ln>
                <a:solidFill>
                  <a:srgbClr val="DDDEE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gency FB" panose="020B0503020202020204"/>
                  <a:ea typeface="微软雅黑" panose="020B0503020204020204" charset="-122"/>
                  <a:cs typeface="+mn-cs"/>
                </a:endParaRPr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7607796" y="4856860"/>
                <a:ext cx="45719" cy="45719"/>
              </a:xfrm>
              <a:prstGeom prst="ellipse">
                <a:avLst/>
              </a:prstGeom>
              <a:solidFill>
                <a:srgbClr val="C1C1C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gency FB" panose="020B0503020202020204"/>
                  <a:ea typeface="微软雅黑" panose="020B0503020204020204" charset="-122"/>
                  <a:cs typeface="+mn-cs"/>
                </a:endParaRPr>
              </a:p>
            </p:txBody>
          </p:sp>
        </p:grpSp>
      </p:grpSp>
      <p:sp>
        <p:nvSpPr>
          <p:cNvPr id="33" name="椭圆 32"/>
          <p:cNvSpPr/>
          <p:nvPr/>
        </p:nvSpPr>
        <p:spPr>
          <a:xfrm>
            <a:off x="6795816" y="4860457"/>
            <a:ext cx="190281" cy="190281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2" name="椭圆 41"/>
          <p:cNvSpPr/>
          <p:nvPr/>
        </p:nvSpPr>
        <p:spPr>
          <a:xfrm>
            <a:off x="7099202" y="4723377"/>
            <a:ext cx="110490" cy="110490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4483701" y="4848470"/>
            <a:ext cx="172166" cy="189030"/>
          </a:xfrm>
          <a:prstGeom prst="rect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4" name="椭圆 43"/>
          <p:cNvSpPr/>
          <p:nvPr/>
        </p:nvSpPr>
        <p:spPr>
          <a:xfrm>
            <a:off x="6040755" y="6158250"/>
            <a:ext cx="110490" cy="110490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5" name="椭圆 44"/>
          <p:cNvSpPr/>
          <p:nvPr/>
        </p:nvSpPr>
        <p:spPr>
          <a:xfrm>
            <a:off x="9391954" y="4741626"/>
            <a:ext cx="86962" cy="86962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6" name="椭圆 45"/>
          <p:cNvSpPr/>
          <p:nvPr/>
        </p:nvSpPr>
        <p:spPr>
          <a:xfrm>
            <a:off x="9466192" y="4332423"/>
            <a:ext cx="190281" cy="190281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7" name="椭圆 46"/>
          <p:cNvSpPr/>
          <p:nvPr/>
        </p:nvSpPr>
        <p:spPr>
          <a:xfrm>
            <a:off x="9834957" y="5920509"/>
            <a:ext cx="110490" cy="11049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8" name="椭圆 47"/>
          <p:cNvSpPr/>
          <p:nvPr/>
        </p:nvSpPr>
        <p:spPr>
          <a:xfrm>
            <a:off x="3159168" y="3762831"/>
            <a:ext cx="86962" cy="8696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9" name="椭圆 48"/>
          <p:cNvSpPr/>
          <p:nvPr/>
        </p:nvSpPr>
        <p:spPr>
          <a:xfrm>
            <a:off x="4695417" y="3495146"/>
            <a:ext cx="117378" cy="117378"/>
          </a:xfrm>
          <a:prstGeom prst="ellipse">
            <a:avLst/>
          </a:prstGeom>
          <a:solidFill>
            <a:srgbClr val="C1C1C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0" name="椭圆 49"/>
          <p:cNvSpPr/>
          <p:nvPr/>
        </p:nvSpPr>
        <p:spPr>
          <a:xfrm>
            <a:off x="4337907" y="1927006"/>
            <a:ext cx="231101" cy="231101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1" name="椭圆 50"/>
          <p:cNvSpPr/>
          <p:nvPr/>
        </p:nvSpPr>
        <p:spPr>
          <a:xfrm>
            <a:off x="2626418" y="2152912"/>
            <a:ext cx="146703" cy="146703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2" name="椭圆 51"/>
          <p:cNvSpPr/>
          <p:nvPr/>
        </p:nvSpPr>
        <p:spPr>
          <a:xfrm>
            <a:off x="2375086" y="544944"/>
            <a:ext cx="146703" cy="146703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3" name="椭圆 52"/>
          <p:cNvSpPr/>
          <p:nvPr/>
        </p:nvSpPr>
        <p:spPr>
          <a:xfrm>
            <a:off x="7609112" y="934456"/>
            <a:ext cx="118994" cy="11899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4" name="椭圆 53"/>
          <p:cNvSpPr/>
          <p:nvPr/>
        </p:nvSpPr>
        <p:spPr>
          <a:xfrm>
            <a:off x="4713396" y="1717379"/>
            <a:ext cx="93579" cy="93579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8894862" y="1145472"/>
            <a:ext cx="119022" cy="11600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6" name="椭圆 55"/>
          <p:cNvSpPr/>
          <p:nvPr/>
        </p:nvSpPr>
        <p:spPr>
          <a:xfrm>
            <a:off x="10368429" y="1824881"/>
            <a:ext cx="79904" cy="79904"/>
          </a:xfrm>
          <a:prstGeom prst="ellipse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7" name="椭圆 56"/>
          <p:cNvSpPr/>
          <p:nvPr/>
        </p:nvSpPr>
        <p:spPr>
          <a:xfrm>
            <a:off x="1674282" y="4787819"/>
            <a:ext cx="75975" cy="75975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61" name="椭圆 60"/>
          <p:cNvSpPr/>
          <p:nvPr/>
        </p:nvSpPr>
        <p:spPr>
          <a:xfrm>
            <a:off x="4875276" y="2076450"/>
            <a:ext cx="2604516" cy="2604516"/>
          </a:xfrm>
          <a:prstGeom prst="ellipse">
            <a:avLst/>
          </a:pr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62" name="椭圆 61"/>
          <p:cNvSpPr/>
          <p:nvPr/>
        </p:nvSpPr>
        <p:spPr>
          <a:xfrm>
            <a:off x="8129664" y="2901014"/>
            <a:ext cx="152027" cy="152027"/>
          </a:xfrm>
          <a:prstGeom prst="ellipse">
            <a:avLst/>
          </a:prstGeom>
          <a:solidFill>
            <a:srgbClr val="0C103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gency FB" panose="020B0503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75" name="文本框 74"/>
          <p:cNvSpPr txBox="1"/>
          <p:nvPr/>
        </p:nvSpPr>
        <p:spPr>
          <a:xfrm>
            <a:off x="2104390" y="3011170"/>
            <a:ext cx="856488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0" i="0" u="none" strike="noStrike" kern="1200" cap="none" spc="0" normalizeH="0" baseline="0" noProof="0" dirty="0">
                <a:ln>
                  <a:noFill/>
                </a:ln>
                <a:solidFill>
                  <a:srgbClr val="0C103F"/>
                </a:solidFill>
                <a:effectLst/>
                <a:uLnTx/>
                <a:uFillTx/>
                <a:latin typeface="Gill Sans MT" panose="020B0502020104020203" charset="0"/>
                <a:ea typeface="黑体" panose="02010609060101010101" pitchFamily="49" charset="-122"/>
                <a:cs typeface="Gill Sans MT" panose="020B0502020104020203" charset="0"/>
                <a:sym typeface="+mn-lt"/>
              </a:rPr>
              <a:t>THANK YOU</a:t>
            </a:r>
            <a:endParaRPr kumimoji="0" lang="en-US" altLang="zh-CN" sz="6000" b="0" i="0" u="none" strike="noStrike" kern="1200" cap="none" spc="0" normalizeH="0" baseline="0" noProof="0" dirty="0">
              <a:ln>
                <a:noFill/>
              </a:ln>
              <a:solidFill>
                <a:srgbClr val="0C103F"/>
              </a:solidFill>
              <a:effectLst/>
              <a:uLnTx/>
              <a:uFillTx/>
              <a:latin typeface="Gill Sans MT" panose="020B0502020104020203" charset="0"/>
              <a:ea typeface="黑体" panose="02010609060101010101" pitchFamily="49" charset="-122"/>
              <a:cs typeface="Gill Sans MT" panose="020B0502020104020203" charset="0"/>
              <a:sym typeface="+mn-lt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 advClick="0" advTm="3000">
        <p14:pan dir="u"/>
      </p:transition>
    </mc:Choice>
    <mc:Fallback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TEMPLATE_TOPIC_DEFAULT" val="1"/>
  <p:tag name="KSO_WM_TEMPLATE_JOB_ID" val="2"/>
  <p:tag name="KSO_WM_TEMPLATE_SCENE_ID" val="1"/>
  <p:tag name="KSO_WM_TEMPLATE_OUTLINE_ID" val="15"/>
  <p:tag name="KSO_WM_TEMPLATE_TOPIC_ID" val="2869567"/>
  <p:tag name="KSO_WM_BEAUTIFY_FLAG" val="#wm#"/>
  <p:tag name="KSO_WM_TAG_VERSION" val="1.0"/>
  <p:tag name="KSO_WM_TEMPLATE_INDEX" val="20184553"/>
  <p:tag name="KSO_WM_TEMPLATE_CATEGORY" val="custom"/>
  <p:tag name="KSO_WM_TEMPLATE_THUMBS_INDEX" val="1"/>
</p:tagLst>
</file>

<file path=ppt/tags/tag4.xml><?xml version="1.0" encoding="utf-8"?>
<p:tagLst xmlns:p="http://schemas.openxmlformats.org/presentationml/2006/main">
  <p:tag name="KSO_WM_SLIDE_SUBTYPE" val="pureTxt"/>
  <p:tag name="KSO_WM_TEMPLATE_TOPIC_DEFAULT" val="0"/>
  <p:tag name="KSO_WM_TEMPLATE_JOB_ID" val="6"/>
  <p:tag name="KSO_WM_TEMPLATE_SCENE_ID" val="1"/>
  <p:tag name="KSO_WM_TEMPLATE_OUTLINE_ID" val="6"/>
  <p:tag name="KSO_WM_TEMPLATE_TOPIC_ID" val="2869567"/>
  <p:tag name="KSO_WM_SLIDE_SIZE" val="828*343"/>
  <p:tag name="KSO_WM_SLIDE_POSITION" val="66*144"/>
  <p:tag name="KSO_WM_BEAUTIFY_FLAG" val="#wm#"/>
  <p:tag name="KSO_WM_SLIDE_TYPE" val="title"/>
  <p:tag name="KSO_WM_SLIDE_LAYOUT_CNT" val="1_1"/>
  <p:tag name="KSO_WM_SLIDE_LAYOUT" val="a_b"/>
  <p:tag name="KSO_WM_SLIDE_ITEM_CNT" val="2"/>
  <p:tag name="KSO_WM_SLIDE_INDEX" val="1"/>
  <p:tag name="KSO_WM_SLIDE_ID" val="custom20184553_1"/>
  <p:tag name="KSO_WM_TAG_VERSION" val="1.0"/>
  <p:tag name="KSO_WM_TEMPLATE_INDEX" val="20184553"/>
  <p:tag name="KSO_WM_TEMPLATE_CATEGORY" val="custom"/>
  <p:tag name="KSO_WM_TEMPLATE_THUMBS_INDEX" val="1"/>
</p:tagLst>
</file>

<file path=ppt/tags/tag5.xml><?xml version="1.0" encoding="utf-8"?>
<p:tagLst xmlns:p="http://schemas.openxmlformats.org/presentationml/2006/main">
  <p:tag name="KSO_WM_SLIDE_SUBTYPE" val="pureTxt"/>
  <p:tag name="KSO_WM_TEMPLATE_TOPIC_DEFAULT" val="1"/>
  <p:tag name="KSO_WM_TEMPLATE_JOB_ID" val="2"/>
  <p:tag name="KSO_WM_TEMPLATE_SCENE_ID" val="1"/>
  <p:tag name="KSO_WM_TEMPLATE_OUTLINE_ID" val="15"/>
  <p:tag name="KSO_WM_TEMPLATE_TOPIC_ID" val="2869567"/>
  <p:tag name="KSO_WM_SLIDE_SIZE" val="828*343"/>
  <p:tag name="KSO_WM_SLIDE_POSITION" val="66*144"/>
  <p:tag name="KSO_WM_BEAUTIFY_FLAG" val="#wm#"/>
  <p:tag name="KSO_WM_SLIDE_TYPE" val="title"/>
  <p:tag name="KSO_WM_SLIDE_LAYOUT_CNT" val="1_1"/>
  <p:tag name="KSO_WM_SLIDE_LAYOUT" val="a_b"/>
  <p:tag name="KSO_WM_SLIDE_ITEM_CNT" val="2"/>
  <p:tag name="KSO_WM_SLIDE_INDEX" val="1"/>
  <p:tag name="KSO_WM_SLIDE_ID" val="custom20184553_1"/>
  <p:tag name="KSO_WM_TAG_VERSION" val="1.0"/>
  <p:tag name="KSO_WM_TEMPLATE_INDEX" val="20184553"/>
  <p:tag name="KSO_WM_TEMPLATE_CATEGORY" val="custom"/>
  <p:tag name="KSO_WM_TEMPLATE_THUMBS_INDEX" val="1"/>
</p:tagLst>
</file>

<file path=ppt/tags/tag6.xml><?xml version="1.0" encoding="utf-8"?>
<p:tagLst xmlns:p="http://schemas.openxmlformats.org/presentationml/2006/main">
  <p:tag name="KSO_WM_SLIDE_SUBTYPE" val="pureTxt"/>
  <p:tag name="KSO_WM_TEMPLATE_TOPIC_DEFAULT" val="0"/>
  <p:tag name="KSO_WM_TEMPLATE_JOB_ID" val="6"/>
  <p:tag name="KSO_WM_TEMPLATE_SCENE_ID" val="1"/>
  <p:tag name="KSO_WM_TEMPLATE_OUTLINE_ID" val="6"/>
  <p:tag name="KSO_WM_TEMPLATE_TOPIC_ID" val="2869567"/>
  <p:tag name="KSO_WM_SLIDE_SIZE" val="828*343"/>
  <p:tag name="KSO_WM_SLIDE_POSITION" val="66*144"/>
  <p:tag name="KSO_WM_BEAUTIFY_FLAG" val="#wm#"/>
  <p:tag name="KSO_WM_SLIDE_TYPE" val="title"/>
  <p:tag name="KSO_WM_SLIDE_LAYOUT_CNT" val="1_1"/>
  <p:tag name="KSO_WM_SLIDE_LAYOUT" val="a_b"/>
  <p:tag name="KSO_WM_SLIDE_ITEM_CNT" val="2"/>
  <p:tag name="KSO_WM_SLIDE_INDEX" val="1"/>
  <p:tag name="KSO_WM_SLIDE_ID" val="custom20184553_1"/>
  <p:tag name="KSO_WM_TAG_VERSION" val="1.0"/>
  <p:tag name="KSO_WM_TEMPLATE_INDEX" val="20184553"/>
  <p:tag name="KSO_WM_TEMPLATE_CATEGORY" val="custom"/>
  <p:tag name="KSO_WM_TEMPLATE_THUMBS_INDEX" val="1"/>
</p:tagLst>
</file>

<file path=ppt/theme/theme1.xml><?xml version="1.0" encoding="utf-8"?>
<a:theme xmlns:a="http://schemas.openxmlformats.org/drawingml/2006/main" name="Office 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6E4E4"/>
      </a:lt2>
      <a:accent1>
        <a:srgbClr val="0C103F"/>
      </a:accent1>
      <a:accent2>
        <a:srgbClr val="393F77"/>
      </a:accent2>
      <a:accent3>
        <a:srgbClr val="54A5C3"/>
      </a:accent3>
      <a:accent4>
        <a:srgbClr val="0C103F"/>
      </a:accent4>
      <a:accent5>
        <a:srgbClr val="4472C4"/>
      </a:accent5>
      <a:accent6>
        <a:srgbClr val="6DAC44"/>
      </a:accent6>
      <a:hlink>
        <a:srgbClr val="0563C1"/>
      </a:hlink>
      <a:folHlink>
        <a:srgbClr val="954D72"/>
      </a:folHlink>
    </a:clrScheme>
    <a:fontScheme name="wef253rl">
      <a:majorFont>
        <a:latin typeface="Agency FB"/>
        <a:ea typeface="Microsoft YaHei"/>
        <a:cs typeface=""/>
      </a:majorFont>
      <a:minorFont>
        <a:latin typeface="Agency FB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44546A"/>
    </a:dk2>
    <a:lt2>
      <a:srgbClr val="E6E4E4"/>
    </a:lt2>
    <a:accent1>
      <a:srgbClr val="0C103F"/>
    </a:accent1>
    <a:accent2>
      <a:srgbClr val="393F77"/>
    </a:accent2>
    <a:accent3>
      <a:srgbClr val="54A5C3"/>
    </a:accent3>
    <a:accent4>
      <a:srgbClr val="0C103F"/>
    </a:accent4>
    <a:accent5>
      <a:srgbClr val="4472C4"/>
    </a:accent5>
    <a:accent6>
      <a:srgbClr val="6DAC44"/>
    </a:accent6>
    <a:hlink>
      <a:srgbClr val="0563C1"/>
    </a:hlink>
    <a:folHlink>
      <a:srgbClr val="954D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515</Words>
  <Application>WPS 演示</Application>
  <PresentationFormat>宽屏</PresentationFormat>
  <Paragraphs>60</Paragraphs>
  <Slides>8</Slides>
  <Notes>24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24" baseType="lpstr">
      <vt:lpstr>Arial</vt:lpstr>
      <vt:lpstr>宋体</vt:lpstr>
      <vt:lpstr>Wingdings</vt:lpstr>
      <vt:lpstr>黑体</vt:lpstr>
      <vt:lpstr>Open Sans</vt:lpstr>
      <vt:lpstr>Open Sans Semibold</vt:lpstr>
      <vt:lpstr>Agency FB</vt:lpstr>
      <vt:lpstr>微软雅黑</vt:lpstr>
      <vt:lpstr>Calibri</vt:lpstr>
      <vt:lpstr>Gill Sans MT</vt:lpstr>
      <vt:lpstr>Calibri</vt:lpstr>
      <vt:lpstr>Wingdings</vt:lpstr>
      <vt:lpstr>Arial Unicode MS</vt:lpstr>
      <vt:lpstr>等线</vt:lpstr>
      <vt:lpstr>Segoe Print</vt:lpstr>
      <vt:lpstr>Office 主题</vt:lpstr>
      <vt:lpstr>PowerPoint 演示文稿</vt:lpstr>
      <vt:lpstr>PowerPoint 演示文稿</vt:lpstr>
      <vt:lpstr>PowerPoint 演示文稿</vt:lpstr>
      <vt:lpstr>FIRST STEP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dell</dc:creator>
  <cp:lastModifiedBy>Z</cp:lastModifiedBy>
  <cp:revision>13</cp:revision>
  <dcterms:created xsi:type="dcterms:W3CDTF">2019-09-30T08:57:00Z</dcterms:created>
  <dcterms:modified xsi:type="dcterms:W3CDTF">2019-11-14T12:48:48Z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2052-10.1.0.7698</vt:lpwstr>
  </property>
</Properties>
</file>