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084945" y="469559"/>
            <a:ext cx="3488787" cy="26448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113298" y="648899"/>
            <a:ext cx="34887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300" dirty="0"/>
              <a:t>Fy </a:t>
            </a:r>
            <a:r>
              <a:rPr lang="en-GB" sz="1300" dirty="0" err="1"/>
              <a:t>enw</a:t>
            </a:r>
            <a:r>
              <a:rPr lang="en-GB" sz="1300" dirty="0"/>
              <a:t>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yw</a:t>
            </a:r>
            <a:r>
              <a:rPr lang="en-GB" sz="1300" dirty="0"/>
              <a:t> Meleri Jenkins. </a:t>
            </a:r>
            <a:r>
              <a:rPr lang="en-GB" sz="1300" dirty="0" err="1"/>
              <a:t>Rwyf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bedair</a:t>
            </a:r>
            <a:r>
              <a:rPr lang="en-GB" sz="1300" dirty="0"/>
              <a:t> </a:t>
            </a:r>
            <a:r>
              <a:rPr lang="en-GB" sz="1300" dirty="0" err="1"/>
              <a:t>ar</a:t>
            </a:r>
            <a:r>
              <a:rPr lang="en-GB" sz="1300" dirty="0"/>
              <a:t> </a:t>
            </a:r>
            <a:r>
              <a:rPr lang="en-GB" sz="1300" dirty="0" err="1"/>
              <a:t>bymtheg</a:t>
            </a:r>
            <a:r>
              <a:rPr lang="en-GB" sz="1300" dirty="0"/>
              <a:t> </a:t>
            </a:r>
            <a:r>
              <a:rPr lang="en-GB" sz="1300" dirty="0" err="1"/>
              <a:t>mlwydd</a:t>
            </a:r>
            <a:r>
              <a:rPr lang="en-GB" sz="1300" dirty="0"/>
              <a:t> </a:t>
            </a:r>
            <a:r>
              <a:rPr lang="en-GB" sz="1300" dirty="0" err="1"/>
              <a:t>oed</a:t>
            </a:r>
            <a:r>
              <a:rPr lang="en-GB" sz="1300" dirty="0"/>
              <a:t>. </a:t>
            </a:r>
            <a:r>
              <a:rPr lang="en-GB" sz="1300" dirty="0" err="1"/>
              <a:t>Cefais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magu</a:t>
            </a:r>
            <a:r>
              <a:rPr lang="en-GB" sz="1300" dirty="0"/>
              <a:t> </a:t>
            </a:r>
            <a:r>
              <a:rPr lang="en-GB" sz="1300" dirty="0" err="1"/>
              <a:t>ar</a:t>
            </a:r>
            <a:r>
              <a:rPr lang="en-GB" sz="1300" dirty="0"/>
              <a:t> </a:t>
            </a:r>
            <a:r>
              <a:rPr lang="en-GB" sz="1300" dirty="0" err="1"/>
              <a:t>fferm</a:t>
            </a:r>
            <a:r>
              <a:rPr lang="en-GB" sz="1300" dirty="0"/>
              <a:t> </a:t>
            </a:r>
            <a:r>
              <a:rPr lang="en-GB" sz="1300" dirty="0" err="1"/>
              <a:t>fechan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bentref</a:t>
            </a:r>
            <a:r>
              <a:rPr lang="en-GB" sz="1300" dirty="0"/>
              <a:t> </a:t>
            </a:r>
            <a:r>
              <a:rPr lang="en-GB" sz="1300" dirty="0" err="1"/>
              <a:t>Rhydowen</a:t>
            </a:r>
            <a:r>
              <a:rPr lang="en-GB" sz="1300" dirty="0"/>
              <a:t> </a:t>
            </a:r>
            <a:r>
              <a:rPr lang="en-GB" sz="1300" dirty="0" err="1"/>
              <a:t>yng</a:t>
            </a:r>
            <a:r>
              <a:rPr lang="en-GB" sz="1300" dirty="0"/>
              <a:t> </a:t>
            </a:r>
            <a:r>
              <a:rPr lang="en-GB" sz="1300" dirty="0" err="1"/>
              <a:t>Ngheredigion</a:t>
            </a:r>
            <a:r>
              <a:rPr lang="en-GB" sz="1300" dirty="0"/>
              <a:t>. Y fi </a:t>
            </a:r>
            <a:r>
              <a:rPr lang="en-GB" sz="1300" dirty="0" err="1"/>
              <a:t>yw’r</a:t>
            </a:r>
            <a:r>
              <a:rPr lang="en-GB" sz="1300" dirty="0"/>
              <a:t> </a:t>
            </a:r>
            <a:r>
              <a:rPr lang="en-GB" sz="1300" dirty="0" err="1"/>
              <a:t>hynaf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nheulu</a:t>
            </a:r>
            <a:r>
              <a:rPr lang="en-GB" sz="1300" dirty="0"/>
              <a:t> ac </a:t>
            </a:r>
            <a:r>
              <a:rPr lang="en-GB" sz="1300" dirty="0" err="1"/>
              <a:t>mae</a:t>
            </a:r>
            <a:r>
              <a:rPr lang="en-GB" sz="1300" dirty="0"/>
              <a:t> gen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dair</a:t>
            </a:r>
            <a:r>
              <a:rPr lang="en-GB" sz="1300" dirty="0"/>
              <a:t> </a:t>
            </a:r>
            <a:r>
              <a:rPr lang="en-GB" sz="1300" dirty="0" err="1"/>
              <a:t>chwaer</a:t>
            </a:r>
            <a:r>
              <a:rPr lang="en-GB" sz="1300" dirty="0"/>
              <a:t> ac un </a:t>
            </a:r>
            <a:r>
              <a:rPr lang="en-GB" sz="1300" dirty="0" err="1"/>
              <a:t>brawd</a:t>
            </a:r>
            <a:r>
              <a:rPr lang="en-GB" sz="1300" dirty="0"/>
              <a:t>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95" y="165059"/>
            <a:ext cx="3505504" cy="325386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24095" y="160665"/>
            <a:ext cx="348878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Profiad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Profiad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Ysgol </a:t>
            </a:r>
            <a:r>
              <a:rPr lang="en-GB" sz="1200" dirty="0" err="1"/>
              <a:t>Gymunedol</a:t>
            </a:r>
            <a:r>
              <a:rPr lang="en-GB" sz="1200" dirty="0"/>
              <a:t> </a:t>
            </a:r>
            <a:r>
              <a:rPr lang="en-GB" sz="1200" dirty="0" err="1"/>
              <a:t>Pontsian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mlwyddyn</a:t>
            </a:r>
            <a:r>
              <a:rPr lang="en-GB" sz="1200" dirty="0"/>
              <a:t> 10 (2015).</a:t>
            </a:r>
          </a:p>
          <a:p>
            <a:r>
              <a:rPr lang="en-GB" sz="1200" dirty="0"/>
              <a:t>Profiad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Adran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Ysgol Bro </a:t>
            </a:r>
            <a:r>
              <a:rPr lang="en-GB" sz="1200" dirty="0" err="1"/>
              <a:t>Teifi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mlwyddyn</a:t>
            </a:r>
            <a:r>
              <a:rPr lang="en-GB" sz="1200" dirty="0"/>
              <a:t> 12 (2017).</a:t>
            </a:r>
          </a:p>
          <a:p>
            <a:r>
              <a:rPr lang="en-GB" sz="1200" dirty="0"/>
              <a:t>Profiad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Proffesiynol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Ysgol </a:t>
            </a:r>
            <a:r>
              <a:rPr lang="en-GB" sz="1200" dirty="0" err="1"/>
              <a:t>Carreg</a:t>
            </a:r>
            <a:r>
              <a:rPr lang="en-GB" sz="1200" dirty="0"/>
              <a:t> </a:t>
            </a:r>
            <a:r>
              <a:rPr lang="en-GB" sz="1200" dirty="0" err="1"/>
              <a:t>Hirfaen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mlwyddyn</a:t>
            </a:r>
            <a:r>
              <a:rPr lang="en-GB" sz="1200" dirty="0"/>
              <a:t> </a:t>
            </a:r>
            <a:r>
              <a:rPr lang="en-GB" sz="1200" dirty="0" err="1"/>
              <a:t>gyntaf</a:t>
            </a:r>
            <a:r>
              <a:rPr lang="en-GB" sz="1200" dirty="0"/>
              <a:t> </a:t>
            </a:r>
            <a:r>
              <a:rPr lang="en-GB" sz="1200" dirty="0" err="1"/>
              <a:t>o’r</a:t>
            </a:r>
            <a:r>
              <a:rPr lang="en-GB" sz="1200" dirty="0"/>
              <a:t> </a:t>
            </a:r>
            <a:r>
              <a:rPr lang="en-GB" sz="1200" dirty="0" err="1"/>
              <a:t>brifysgol</a:t>
            </a:r>
            <a:r>
              <a:rPr lang="en-GB" sz="1200" dirty="0"/>
              <a:t> (2019).</a:t>
            </a:r>
          </a:p>
          <a:p>
            <a:endParaRPr lang="en-GB" sz="1200" dirty="0"/>
          </a:p>
          <a:p>
            <a:r>
              <a:rPr lang="en-GB" sz="1200" dirty="0" err="1"/>
              <a:t>Gwirfoddoli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Adran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Ysgol Bro </a:t>
            </a:r>
            <a:r>
              <a:rPr lang="en-GB" sz="1200" dirty="0" err="1"/>
              <a:t>Teifi</a:t>
            </a:r>
            <a:r>
              <a:rPr lang="en-GB" sz="1200" dirty="0"/>
              <a:t> – </a:t>
            </a:r>
            <a:r>
              <a:rPr lang="en-GB" sz="1200" dirty="0" err="1"/>
              <a:t>Tymor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Haf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cwblhau</a:t>
            </a:r>
            <a:r>
              <a:rPr lang="en-GB" sz="1200" dirty="0"/>
              <a:t> </a:t>
            </a:r>
            <a:r>
              <a:rPr lang="en-GB" sz="1200" dirty="0" err="1"/>
              <a:t>arholiadau</a:t>
            </a:r>
            <a:r>
              <a:rPr lang="en-GB" sz="1200" dirty="0"/>
              <a:t> </a:t>
            </a:r>
            <a:r>
              <a:rPr lang="en-GB" sz="1200" dirty="0" err="1"/>
              <a:t>Lefel</a:t>
            </a:r>
            <a:r>
              <a:rPr lang="en-GB" sz="1200" dirty="0"/>
              <a:t> A</a:t>
            </a:r>
          </a:p>
          <a:p>
            <a:r>
              <a:rPr lang="en-GB" sz="1200" dirty="0"/>
              <a:t>- </a:t>
            </a:r>
            <a:r>
              <a:rPr lang="en-GB" sz="1200" dirty="0" err="1"/>
              <a:t>Tymor</a:t>
            </a:r>
            <a:r>
              <a:rPr lang="en-GB" sz="1200" dirty="0"/>
              <a:t> y </a:t>
            </a:r>
            <a:r>
              <a:rPr lang="en-GB" sz="1200" dirty="0" err="1"/>
              <a:t>Gaeaf</a:t>
            </a:r>
            <a:r>
              <a:rPr lang="en-GB" sz="1200" dirty="0"/>
              <a:t>,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ystod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ngwyliau</a:t>
            </a:r>
            <a:r>
              <a:rPr lang="en-GB" sz="1200" dirty="0"/>
              <a:t> </a:t>
            </a:r>
            <a:r>
              <a:rPr lang="en-GB" sz="1200" dirty="0" err="1"/>
              <a:t>Nadolig</a:t>
            </a:r>
            <a:r>
              <a:rPr lang="en-GB" sz="1200" dirty="0"/>
              <a:t> + </a:t>
            </a:r>
            <a:r>
              <a:rPr lang="en-GB" sz="1200" dirty="0" err="1"/>
              <a:t>Tymor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Haf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ôl</a:t>
            </a:r>
            <a:r>
              <a:rPr lang="en-GB" sz="1200" dirty="0"/>
              <a:t> </a:t>
            </a:r>
            <a:r>
              <a:rPr lang="en-GB" sz="1200" dirty="0" err="1"/>
              <a:t>cwblhau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mlwyddyn</a:t>
            </a:r>
            <a:r>
              <a:rPr lang="en-GB" sz="1200" dirty="0"/>
              <a:t> </a:t>
            </a:r>
            <a:r>
              <a:rPr lang="en-GB" sz="1200" dirty="0" err="1"/>
              <a:t>gyntaf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brifysgol</a:t>
            </a:r>
            <a:r>
              <a:rPr lang="en-GB" sz="1200" dirty="0"/>
              <a:t>. </a:t>
            </a:r>
          </a:p>
          <a:p>
            <a:endParaRPr lang="en-GB" sz="12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890" y="3537789"/>
            <a:ext cx="3957569" cy="299965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40540" y="3576985"/>
            <a:ext cx="3820827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300" dirty="0"/>
              <a:t>Penderfynais </a:t>
            </a:r>
            <a:r>
              <a:rPr lang="en-GB" sz="1300" dirty="0" err="1"/>
              <a:t>ddewis</a:t>
            </a:r>
            <a:r>
              <a:rPr lang="en-GB" sz="1300" dirty="0"/>
              <a:t> </a:t>
            </a:r>
            <a:r>
              <a:rPr lang="en-GB" sz="1300" dirty="0" err="1"/>
              <a:t>addysgu</a:t>
            </a:r>
            <a:r>
              <a:rPr lang="en-GB" sz="1300" dirty="0"/>
              <a:t> </a:t>
            </a:r>
            <a:r>
              <a:rPr lang="en-GB" sz="1300" dirty="0" err="1"/>
              <a:t>fel</a:t>
            </a:r>
            <a:r>
              <a:rPr lang="en-GB" sz="1300" dirty="0"/>
              <a:t> </a:t>
            </a:r>
            <a:r>
              <a:rPr lang="en-GB" sz="1300" dirty="0" err="1"/>
              <a:t>proffesiwn</a:t>
            </a:r>
            <a:r>
              <a:rPr lang="en-GB" sz="1300" dirty="0"/>
              <a:t> </a:t>
            </a:r>
            <a:r>
              <a:rPr lang="en-GB" sz="1300" dirty="0" err="1"/>
              <a:t>gan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mod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hoff</a:t>
            </a:r>
            <a:r>
              <a:rPr lang="en-GB" sz="1300" dirty="0"/>
              <a:t> </a:t>
            </a:r>
            <a:r>
              <a:rPr lang="en-GB" sz="1300" dirty="0" err="1"/>
              <a:t>iawn</a:t>
            </a:r>
            <a:r>
              <a:rPr lang="en-GB" sz="1300" dirty="0"/>
              <a:t> o </a:t>
            </a:r>
            <a:r>
              <a:rPr lang="en-GB" sz="1300" dirty="0" err="1"/>
              <a:t>gynorthwyo</a:t>
            </a:r>
            <a:r>
              <a:rPr lang="en-GB" sz="1300" dirty="0"/>
              <a:t> plant, </a:t>
            </a:r>
            <a:r>
              <a:rPr lang="en-GB" sz="1300" dirty="0" err="1"/>
              <a:t>megis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chwiorydd</a:t>
            </a:r>
            <a:r>
              <a:rPr lang="en-GB" sz="1300" dirty="0"/>
              <a:t>, </a:t>
            </a:r>
            <a:r>
              <a:rPr lang="en-GB" sz="1300" dirty="0" err="1"/>
              <a:t>efo</a:t>
            </a:r>
            <a:r>
              <a:rPr lang="en-GB" sz="1300" dirty="0"/>
              <a:t> </a:t>
            </a:r>
            <a:r>
              <a:rPr lang="en-GB" sz="1300" dirty="0" err="1"/>
              <a:t>tasgau</a:t>
            </a:r>
            <a:r>
              <a:rPr lang="en-GB" sz="1300" dirty="0"/>
              <a:t> </a:t>
            </a:r>
            <a:r>
              <a:rPr lang="en-GB" sz="1300" dirty="0" err="1"/>
              <a:t>sy’n</a:t>
            </a:r>
            <a:r>
              <a:rPr lang="en-GB" sz="1300" dirty="0"/>
              <a:t> </a:t>
            </a:r>
            <a:r>
              <a:rPr lang="en-GB" sz="1300" dirty="0" err="1"/>
              <a:t>datblygu</a:t>
            </a:r>
            <a:r>
              <a:rPr lang="en-GB" sz="1300" dirty="0"/>
              <a:t> </a:t>
            </a:r>
            <a:r>
              <a:rPr lang="en-GB" sz="1300" dirty="0" err="1"/>
              <a:t>eu</a:t>
            </a:r>
            <a:r>
              <a:rPr lang="en-GB" sz="1300" dirty="0"/>
              <a:t> </a:t>
            </a:r>
            <a:r>
              <a:rPr lang="en-GB" sz="1300" dirty="0" err="1"/>
              <a:t>dealltwriaeth</a:t>
            </a:r>
            <a:r>
              <a:rPr lang="en-GB" sz="1300" dirty="0"/>
              <a:t> </a:t>
            </a:r>
            <a:r>
              <a:rPr lang="en-GB" sz="1300" dirty="0" err="1"/>
              <a:t>e.e.</a:t>
            </a:r>
            <a:r>
              <a:rPr lang="en-GB" sz="1300" dirty="0"/>
              <a:t> </a:t>
            </a:r>
            <a:r>
              <a:rPr lang="en-GB" sz="1300" dirty="0" err="1"/>
              <a:t>gwaith</a:t>
            </a:r>
            <a:r>
              <a:rPr lang="en-GB" sz="1300" dirty="0"/>
              <a:t> </a:t>
            </a:r>
            <a:r>
              <a:rPr lang="en-GB" sz="1300" dirty="0" err="1"/>
              <a:t>cartref</a:t>
            </a:r>
            <a:r>
              <a:rPr lang="en-GB" sz="1300" dirty="0"/>
              <a:t>.  </a:t>
            </a:r>
          </a:p>
          <a:p>
            <a:r>
              <a:rPr lang="en-GB" sz="1300" dirty="0" err="1"/>
              <a:t>Cefais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ysbrydoli</a:t>
            </a:r>
            <a:r>
              <a:rPr lang="en-GB" sz="1300" dirty="0"/>
              <a:t> </a:t>
            </a:r>
            <a:r>
              <a:rPr lang="en-GB" sz="1300" dirty="0" err="1"/>
              <a:t>gan</a:t>
            </a:r>
            <a:r>
              <a:rPr lang="en-GB" sz="1300" dirty="0"/>
              <a:t> </a:t>
            </a:r>
            <a:r>
              <a:rPr lang="en-GB" sz="1300" dirty="0" err="1"/>
              <a:t>fy</a:t>
            </a:r>
            <a:r>
              <a:rPr lang="en-GB" sz="1300" dirty="0"/>
              <a:t> </a:t>
            </a:r>
            <a:r>
              <a:rPr lang="en-GB" sz="1300" dirty="0" err="1"/>
              <a:t>athrawon</a:t>
            </a:r>
            <a:r>
              <a:rPr lang="en-GB" sz="1300" dirty="0"/>
              <a:t> </a:t>
            </a:r>
            <a:r>
              <a:rPr lang="en-GB" sz="1300" dirty="0" err="1"/>
              <a:t>yn</a:t>
            </a:r>
            <a:r>
              <a:rPr lang="en-GB" sz="1300" dirty="0"/>
              <a:t> </a:t>
            </a:r>
            <a:r>
              <a:rPr lang="en-GB" sz="1300" dirty="0" err="1"/>
              <a:t>yr</a:t>
            </a:r>
            <a:r>
              <a:rPr lang="en-GB" sz="1300" dirty="0"/>
              <a:t> </a:t>
            </a:r>
            <a:r>
              <a:rPr lang="en-GB" sz="1300" dirty="0" err="1"/>
              <a:t>ysgol</a:t>
            </a:r>
            <a:r>
              <a:rPr lang="en-GB" sz="1300" dirty="0"/>
              <a:t> </a:t>
            </a:r>
            <a:r>
              <a:rPr lang="en-GB" sz="1300" dirty="0" err="1"/>
              <a:t>gynradd</a:t>
            </a:r>
            <a:r>
              <a:rPr lang="en-GB" sz="1300" dirty="0"/>
              <a:t> </a:t>
            </a:r>
            <a:r>
              <a:rPr lang="en-GB" sz="1300" dirty="0" err="1"/>
              <a:t>gan</a:t>
            </a:r>
            <a:r>
              <a:rPr lang="en-GB" sz="1300" dirty="0"/>
              <a:t> </a:t>
            </a:r>
            <a:r>
              <a:rPr lang="en-GB" sz="1300" dirty="0" err="1"/>
              <a:t>ei</a:t>
            </a:r>
            <a:r>
              <a:rPr lang="en-GB" sz="1300" dirty="0"/>
              <a:t> </a:t>
            </a:r>
            <a:r>
              <a:rPr lang="en-GB" sz="1300" dirty="0" err="1"/>
              <a:t>fod</a:t>
            </a:r>
            <a:r>
              <a:rPr lang="en-GB" sz="1300" dirty="0"/>
              <a:t> </a:t>
            </a:r>
            <a:r>
              <a:rPr lang="en-GB" sz="1300" dirty="0" err="1"/>
              <a:t>nhw</a:t>
            </a:r>
            <a:r>
              <a:rPr lang="en-GB" sz="1300" dirty="0"/>
              <a:t> </a:t>
            </a:r>
            <a:r>
              <a:rPr lang="en-GB" sz="1300" dirty="0" err="1"/>
              <a:t>wedi</a:t>
            </a:r>
            <a:r>
              <a:rPr lang="en-GB" sz="1300" dirty="0"/>
              <a:t> </a:t>
            </a:r>
            <a:r>
              <a:rPr lang="en-GB" sz="1300" dirty="0" err="1"/>
              <a:t>annog</a:t>
            </a:r>
            <a:r>
              <a:rPr lang="en-GB" sz="1300" dirty="0"/>
              <a:t> mi </a:t>
            </a:r>
            <a:r>
              <a:rPr lang="en-GB" sz="1300" dirty="0" err="1"/>
              <a:t>i</a:t>
            </a:r>
            <a:r>
              <a:rPr lang="en-GB" sz="1300" dirty="0"/>
              <a:t> </a:t>
            </a:r>
            <a:r>
              <a:rPr lang="en-GB" sz="1300" dirty="0" err="1"/>
              <a:t>eisiau</a:t>
            </a:r>
            <a:r>
              <a:rPr lang="en-GB" sz="1300" dirty="0"/>
              <a:t> </a:t>
            </a:r>
            <a:r>
              <a:rPr lang="en-GB" sz="1300" dirty="0" err="1"/>
              <a:t>dysgu</a:t>
            </a:r>
            <a:r>
              <a:rPr lang="en-GB" sz="1300" dirty="0"/>
              <a:t> </a:t>
            </a:r>
            <a:r>
              <a:rPr lang="en-GB" sz="1300" dirty="0" err="1"/>
              <a:t>fwy</a:t>
            </a:r>
            <a:r>
              <a:rPr lang="en-GB" sz="1300" dirty="0"/>
              <a:t>.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0117" y="4523407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170117" y="4577205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Hoffaf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ysbrydoli’r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nisgyblion</a:t>
            </a:r>
            <a:r>
              <a:rPr lang="en-GB" sz="1200" dirty="0"/>
              <a:t>. </a:t>
            </a:r>
            <a:r>
              <a:rPr lang="en-GB" sz="1200" dirty="0" err="1"/>
              <a:t>Gobeithiaf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meithrin</a:t>
            </a:r>
            <a:r>
              <a:rPr lang="en-GB" sz="1200" dirty="0"/>
              <a:t> </a:t>
            </a:r>
            <a:r>
              <a:rPr lang="en-GB" sz="1200" dirty="0" err="1"/>
              <a:t>perthynas</a:t>
            </a:r>
            <a:r>
              <a:rPr lang="en-GB" sz="1200" dirty="0"/>
              <a:t> </a:t>
            </a:r>
            <a:r>
              <a:rPr lang="en-GB" sz="1200" dirty="0" err="1"/>
              <a:t>ystyrlon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nisgyblion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ddefnyddio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diddordebau</a:t>
            </a:r>
            <a:r>
              <a:rPr lang="en-GB" sz="1200" dirty="0"/>
              <a:t> </a:t>
            </a:r>
            <a:r>
              <a:rPr lang="en-GB" sz="1200" dirty="0" err="1"/>
              <a:t>unigol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gynllunio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</a:t>
            </a:r>
            <a:r>
              <a:rPr lang="en-GB" sz="1200" dirty="0" err="1"/>
              <a:t>fyddant</a:t>
            </a:r>
            <a:r>
              <a:rPr lang="en-GB" sz="1200" dirty="0"/>
              <a:t> </a:t>
            </a:r>
            <a:r>
              <a:rPr lang="en-GB" sz="1200" dirty="0" err="1"/>
              <a:t>eisiau</a:t>
            </a:r>
            <a:r>
              <a:rPr lang="en-GB" sz="1200" dirty="0"/>
              <a:t> </a:t>
            </a:r>
            <a:r>
              <a:rPr lang="en-GB" sz="1200" dirty="0" err="1"/>
              <a:t>cymryd</a:t>
            </a:r>
            <a:r>
              <a:rPr lang="en-GB" sz="1200" dirty="0"/>
              <a:t> </a:t>
            </a:r>
            <a:r>
              <a:rPr lang="en-GB" sz="1200" dirty="0" err="1"/>
              <a:t>rhan</a:t>
            </a:r>
            <a:r>
              <a:rPr lang="en-GB" sz="1200" dirty="0"/>
              <a:t> </a:t>
            </a:r>
            <a:r>
              <a:rPr lang="en-GB" sz="1200" dirty="0" err="1"/>
              <a:t>weithredol</a:t>
            </a:r>
            <a:r>
              <a:rPr lang="en-GB" sz="1200" dirty="0"/>
              <a:t> </a:t>
            </a:r>
            <a:r>
              <a:rPr lang="en-GB" sz="1200" dirty="0" err="1"/>
              <a:t>ynddo</a:t>
            </a:r>
            <a:r>
              <a:rPr lang="en-GB" sz="1200" dirty="0"/>
              <a:t>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6660" y="2305036"/>
            <a:ext cx="2980916" cy="204610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001060" y="2305036"/>
            <a:ext cx="28698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Hyderus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gwersi</a:t>
            </a:r>
            <a:r>
              <a:rPr lang="en-GB" sz="1200" dirty="0"/>
              <a:t> </a:t>
            </a:r>
            <a:r>
              <a:rPr lang="en-GB" sz="1200" dirty="0" err="1"/>
              <a:t>Mathemateg</a:t>
            </a:r>
            <a:r>
              <a:rPr lang="en-GB" sz="1200" dirty="0"/>
              <a:t> a </a:t>
            </a:r>
            <a:r>
              <a:rPr lang="en-GB" sz="1200" dirty="0" err="1"/>
              <a:t>Rhifedd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medraf</a:t>
            </a:r>
            <a:r>
              <a:rPr lang="en-GB" sz="1200" dirty="0"/>
              <a:t> </a:t>
            </a:r>
            <a:r>
              <a:rPr lang="en-GB" sz="1200" dirty="0" err="1"/>
              <a:t>addysgu</a:t>
            </a:r>
            <a:r>
              <a:rPr lang="en-GB" sz="1200" dirty="0"/>
              <a:t>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pwnc</a:t>
            </a:r>
            <a:r>
              <a:rPr lang="en-GB" sz="1200" dirty="0"/>
              <a:t> o </a:t>
            </a:r>
            <a:r>
              <a:rPr lang="en-GB" sz="1200" dirty="0" err="1"/>
              <a:t>fewn</a:t>
            </a:r>
            <a:r>
              <a:rPr lang="en-GB" sz="1200" dirty="0"/>
              <a:t> y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feysydd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 </a:t>
            </a:r>
            <a:r>
              <a:rPr lang="en-GB" sz="1200" dirty="0" err="1"/>
              <a:t>efo</a:t>
            </a:r>
            <a:r>
              <a:rPr lang="en-GB" sz="1200" dirty="0"/>
              <a:t> </a:t>
            </a:r>
            <a:r>
              <a:rPr lang="en-GB" sz="1200" dirty="0" err="1"/>
              <a:t>ychydig</a:t>
            </a:r>
            <a:r>
              <a:rPr lang="en-GB" sz="1200" dirty="0"/>
              <a:t> o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ymchwilio</a:t>
            </a:r>
            <a:r>
              <a:rPr lang="en-GB" sz="1200" dirty="0"/>
              <a:t> o </a:t>
            </a:r>
            <a:r>
              <a:rPr lang="en-GB" sz="1200" dirty="0" err="1"/>
              <a:t>flaen</a:t>
            </a:r>
            <a:r>
              <a:rPr lang="en-GB" sz="1200" dirty="0"/>
              <a:t> </a:t>
            </a:r>
            <a:r>
              <a:rPr lang="en-GB" sz="1200" dirty="0" err="1"/>
              <a:t>llaw</a:t>
            </a:r>
            <a:r>
              <a:rPr lang="en-GB" sz="1200" dirty="0"/>
              <a:t>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78" y="4020887"/>
            <a:ext cx="3505504" cy="2167636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13726" y="4086810"/>
            <a:ext cx="3292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Cwblhais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Nghau</a:t>
            </a:r>
            <a:r>
              <a:rPr lang="en-GB" sz="1200" dirty="0"/>
              <a:t> a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Lefelau</a:t>
            </a:r>
            <a:r>
              <a:rPr lang="en-GB" sz="1200" dirty="0"/>
              <a:t> A </a:t>
            </a:r>
            <a:r>
              <a:rPr lang="en-GB" sz="1200" dirty="0" err="1"/>
              <a:t>yn</a:t>
            </a:r>
            <a:r>
              <a:rPr lang="en-GB" sz="1200" dirty="0"/>
              <a:t> Ysgol </a:t>
            </a:r>
            <a:r>
              <a:rPr lang="en-GB" sz="1200" dirty="0" err="1"/>
              <a:t>Dyffryn</a:t>
            </a:r>
            <a:r>
              <a:rPr lang="en-GB" sz="1200" dirty="0"/>
              <a:t> </a:t>
            </a:r>
            <a:r>
              <a:rPr lang="en-GB" sz="1200" dirty="0" err="1"/>
              <a:t>Teifi</a:t>
            </a:r>
            <a:r>
              <a:rPr lang="en-GB" sz="1200" dirty="0"/>
              <a:t>/Ysgol Bro </a:t>
            </a:r>
            <a:r>
              <a:rPr lang="en-GB" sz="1200" dirty="0" err="1"/>
              <a:t>Teifi</a:t>
            </a:r>
            <a:r>
              <a:rPr lang="en-GB" sz="1200" dirty="0"/>
              <a:t>.</a:t>
            </a:r>
          </a:p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Lefel</a:t>
            </a:r>
            <a:r>
              <a:rPr lang="en-GB" sz="1200" dirty="0"/>
              <a:t> A </a:t>
            </a:r>
            <a:r>
              <a:rPr lang="en-GB" sz="1200" dirty="0" err="1"/>
              <a:t>chefais</a:t>
            </a:r>
            <a:r>
              <a:rPr lang="en-GB" sz="1200" dirty="0"/>
              <a:t> y </a:t>
            </a:r>
            <a:r>
              <a:rPr lang="en-GB" sz="1200" dirty="0" err="1"/>
              <a:t>canlyniadau</a:t>
            </a:r>
            <a:r>
              <a:rPr lang="en-GB" sz="1200" dirty="0"/>
              <a:t> </a:t>
            </a:r>
            <a:r>
              <a:rPr lang="en-GB" sz="1200" dirty="0" err="1"/>
              <a:t>canlynol</a:t>
            </a:r>
            <a:r>
              <a:rPr lang="en-GB" sz="1200" dirty="0"/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Mathemateg</a:t>
            </a:r>
            <a:r>
              <a:rPr lang="en-GB" sz="1200" dirty="0"/>
              <a:t> – 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Daearyddiaeth</a:t>
            </a:r>
            <a:r>
              <a:rPr lang="en-GB" sz="1200" dirty="0"/>
              <a:t> – B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Bioleg</a:t>
            </a:r>
            <a:r>
              <a:rPr lang="en-GB" sz="1200" dirty="0"/>
              <a:t> - 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997FBF-6AD1-420E-AFCB-2D549B9E9F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0117" y="210695"/>
            <a:ext cx="1981720" cy="198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174</TotalTime>
  <Words>337</Words>
  <Application>Microsoft Office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Catrin Jenkins (1605242)</cp:lastModifiedBy>
  <cp:revision>23</cp:revision>
  <dcterms:created xsi:type="dcterms:W3CDTF">2019-09-05T20:58:34Z</dcterms:created>
  <dcterms:modified xsi:type="dcterms:W3CDTF">2019-10-22T09:05:02Z</dcterms:modified>
</cp:coreProperties>
</file>