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x="18288000" cy="10287000"/>
  <p:notesSz cx="6858000" cy="9144000"/>
  <p:embeddedFontLst>
    <p:embeddedFont>
      <p:font typeface="Obra Letra Bold" charset="1" panose="00000000000000000000"/>
      <p:regular r:id="rId13"/>
    </p:embeddedFont>
    <p:embeddedFont>
      <p:font typeface="Monterchi Sans" charset="1" panose="02000503060000020004"/>
      <p:regular r:id="rId14"/>
    </p:embeddedFont>
    <p:embeddedFont>
      <p:font typeface="Monterchi Sans Bold" charset="1" panose="02000503060000020004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fonts/font13.fntdata" Type="http://schemas.openxmlformats.org/officeDocument/2006/relationships/font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14" Target="../media/image13.png" Type="http://schemas.openxmlformats.org/officeDocument/2006/relationships/image"/><Relationship Id="rId15" Target="../media/image14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3.png" Type="http://schemas.openxmlformats.org/officeDocument/2006/relationships/image"/><Relationship Id="rId11" Target="../media/image14.sv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5.png" Type="http://schemas.openxmlformats.org/officeDocument/2006/relationships/image"/><Relationship Id="rId5" Target="../media/image16.svg" Type="http://schemas.openxmlformats.org/officeDocument/2006/relationships/image"/><Relationship Id="rId6" Target="../media/image7.png" Type="http://schemas.openxmlformats.org/officeDocument/2006/relationships/image"/><Relationship Id="rId7" Target="../media/image17.png" Type="http://schemas.openxmlformats.org/officeDocument/2006/relationships/image"/><Relationship Id="rId8" Target="../media/image11.png" Type="http://schemas.openxmlformats.org/officeDocument/2006/relationships/image"/><Relationship Id="rId9" Target="../media/image12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4.png" Type="http://schemas.openxmlformats.org/officeDocument/2006/relationships/image"/><Relationship Id="rId11" Target="../media/image8.png" Type="http://schemas.openxmlformats.org/officeDocument/2006/relationships/image"/><Relationship Id="rId12" Target="../media/image9.svg" Type="http://schemas.openxmlformats.org/officeDocument/2006/relationships/image"/><Relationship Id="rId13" Target="../media/image25.png" Type="http://schemas.openxmlformats.org/officeDocument/2006/relationships/image"/><Relationship Id="rId14" Target="../media/image26.sv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18.png" Type="http://schemas.openxmlformats.org/officeDocument/2006/relationships/image"/><Relationship Id="rId5" Target="../media/image19.svg" Type="http://schemas.openxmlformats.org/officeDocument/2006/relationships/image"/><Relationship Id="rId6" Target="../media/image20.png" Type="http://schemas.openxmlformats.org/officeDocument/2006/relationships/image"/><Relationship Id="rId7" Target="../media/image21.svg" Type="http://schemas.openxmlformats.org/officeDocument/2006/relationships/image"/><Relationship Id="rId8" Target="../media/image22.png" Type="http://schemas.openxmlformats.org/officeDocument/2006/relationships/image"/><Relationship Id="rId9" Target="../media/image23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2.svg" Type="http://schemas.openxmlformats.org/officeDocument/2006/relationships/image"/><Relationship Id="rId11" Target="../media/image13.png" Type="http://schemas.openxmlformats.org/officeDocument/2006/relationships/image"/><Relationship Id="rId12" Target="../media/image14.svg" Type="http://schemas.openxmlformats.org/officeDocument/2006/relationships/image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20.png" Type="http://schemas.openxmlformats.org/officeDocument/2006/relationships/image"/><Relationship Id="rId5" Target="../media/image21.svg" Type="http://schemas.openxmlformats.org/officeDocument/2006/relationships/image"/><Relationship Id="rId6" Target="../media/image27.png" Type="http://schemas.openxmlformats.org/officeDocument/2006/relationships/image"/><Relationship Id="rId7" Target="../media/image28.svg" Type="http://schemas.openxmlformats.org/officeDocument/2006/relationships/image"/><Relationship Id="rId8" Target="../media/image17.png" Type="http://schemas.openxmlformats.org/officeDocument/2006/relationships/image"/><Relationship Id="rId9" Target="../media/image11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20.png" Type="http://schemas.openxmlformats.org/officeDocument/2006/relationships/image"/><Relationship Id="rId5" Target="../media/image21.svg" Type="http://schemas.openxmlformats.org/officeDocument/2006/relationships/image"/><Relationship Id="rId6" Target="../media/image18.png" Type="http://schemas.openxmlformats.org/officeDocument/2006/relationships/image"/><Relationship Id="rId7" Target="../media/image19.svg" Type="http://schemas.openxmlformats.org/officeDocument/2006/relationships/image"/><Relationship Id="rId8" Target="../media/image7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4.png" Type="http://schemas.openxmlformats.org/officeDocument/2006/relationships/image"/><Relationship Id="rId4" Target="../media/image20.png" Type="http://schemas.openxmlformats.org/officeDocument/2006/relationships/image"/><Relationship Id="rId5" Target="../media/image21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1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8.png" Type="http://schemas.openxmlformats.org/officeDocument/2006/relationships/image"/><Relationship Id="rId11" Target="../media/image9.svg" Type="http://schemas.openxmlformats.org/officeDocument/2006/relationships/image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24.png" Type="http://schemas.openxmlformats.org/officeDocument/2006/relationships/image"/><Relationship Id="rId7" Target="../media/image32.png" Type="http://schemas.openxmlformats.org/officeDocument/2006/relationships/image"/><Relationship Id="rId8" Target="../media/image5.png" Type="http://schemas.openxmlformats.org/officeDocument/2006/relationships/image"/><Relationship Id="rId9" Target="../media/image6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10800000">
            <a:off x="2922672" y="599614"/>
            <a:ext cx="12364270" cy="9261962"/>
          </a:xfrm>
          <a:custGeom>
            <a:avLst/>
            <a:gdLst/>
            <a:ahLst/>
            <a:cxnLst/>
            <a:rect r="r" b="b" t="t" l="l"/>
            <a:pathLst>
              <a:path h="9261962" w="12364270">
                <a:moveTo>
                  <a:pt x="0" y="0"/>
                </a:moveTo>
                <a:lnTo>
                  <a:pt x="12364270" y="0"/>
                </a:lnTo>
                <a:lnTo>
                  <a:pt x="12364270" y="9261962"/>
                </a:lnTo>
                <a:lnTo>
                  <a:pt x="0" y="926196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2687793" y="3037548"/>
            <a:ext cx="12599149" cy="61222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5619"/>
              </a:lnSpc>
            </a:pPr>
            <a:r>
              <a:rPr lang="en-US" b="true" sz="15938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Revision session </a:t>
            </a:r>
          </a:p>
          <a:p>
            <a:pPr algn="ctr">
              <a:lnSpc>
                <a:spcPts val="15619"/>
              </a:lnSpc>
            </a:pPr>
            <a:r>
              <a:rPr lang="en-US" b="true" sz="15938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part 1</a:t>
            </a:r>
            <a:r>
              <a:rPr lang="en-US" sz="15938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 </a:t>
            </a:r>
          </a:p>
        </p:txBody>
      </p:sp>
      <p:sp>
        <p:nvSpPr>
          <p:cNvPr name="Freeform 9" id="9"/>
          <p:cNvSpPr/>
          <p:nvPr/>
        </p:nvSpPr>
        <p:spPr>
          <a:xfrm flipH="false" flipV="false" rot="0">
            <a:off x="10693732" y="2072720"/>
            <a:ext cx="2454707" cy="522183"/>
          </a:xfrm>
          <a:custGeom>
            <a:avLst/>
            <a:gdLst/>
            <a:ahLst/>
            <a:cxnLst/>
            <a:rect r="r" b="b" t="t" l="l"/>
            <a:pathLst>
              <a:path h="522183" w="2454707">
                <a:moveTo>
                  <a:pt x="0" y="0"/>
                </a:moveTo>
                <a:lnTo>
                  <a:pt x="2454707" y="0"/>
                </a:lnTo>
                <a:lnTo>
                  <a:pt x="2454707" y="522183"/>
                </a:lnTo>
                <a:lnTo>
                  <a:pt x="0" y="52218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-10800000">
            <a:off x="4857693" y="2013818"/>
            <a:ext cx="2731595" cy="581085"/>
          </a:xfrm>
          <a:custGeom>
            <a:avLst/>
            <a:gdLst/>
            <a:ahLst/>
            <a:cxnLst/>
            <a:rect r="r" b="b" t="t" l="l"/>
            <a:pathLst>
              <a:path h="581085" w="2731595">
                <a:moveTo>
                  <a:pt x="0" y="581085"/>
                </a:moveTo>
                <a:lnTo>
                  <a:pt x="2731595" y="581085"/>
                </a:lnTo>
                <a:lnTo>
                  <a:pt x="2731595" y="0"/>
                </a:lnTo>
                <a:lnTo>
                  <a:pt x="0" y="0"/>
                </a:lnTo>
                <a:lnTo>
                  <a:pt x="0" y="581085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-995610" y="6033532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true" flipV="false" rot="-9606859">
            <a:off x="14738055" y="-3515186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5853303" y="0"/>
                </a:moveTo>
                <a:lnTo>
                  <a:pt x="0" y="0"/>
                </a:lnTo>
                <a:lnTo>
                  <a:pt x="0" y="8229600"/>
                </a:lnTo>
                <a:lnTo>
                  <a:pt x="5853303" y="8229600"/>
                </a:lnTo>
                <a:lnTo>
                  <a:pt x="5853303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15790671" y="5007114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5274171" y="4195924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764804" y="3590941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654792" y="4604261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101042" t="-84932" r="0" b="-11017"/>
            </a:stretch>
          </a:blipFill>
        </p:spPr>
      </p:sp>
      <p:grpSp>
        <p:nvGrpSpPr>
          <p:cNvPr name="Group 17" id="17"/>
          <p:cNvGrpSpPr/>
          <p:nvPr/>
        </p:nvGrpSpPr>
        <p:grpSpPr>
          <a:xfrm rot="0">
            <a:off x="1931042" y="1028700"/>
            <a:ext cx="2926652" cy="2865432"/>
            <a:chOff x="0" y="0"/>
            <a:chExt cx="3902202" cy="3820576"/>
          </a:xfrm>
        </p:grpSpPr>
        <p:sp>
          <p:nvSpPr>
            <p:cNvPr name="Freeform 18" id="18"/>
            <p:cNvSpPr/>
            <p:nvPr/>
          </p:nvSpPr>
          <p:spPr>
            <a:xfrm flipH="false" flipV="false" rot="-3636955">
              <a:off x="587174" y="439152"/>
              <a:ext cx="2727855" cy="2942271"/>
            </a:xfrm>
            <a:custGeom>
              <a:avLst/>
              <a:gdLst/>
              <a:ahLst/>
              <a:cxnLst/>
              <a:rect r="r" b="b" t="t" l="l"/>
              <a:pathLst>
                <a:path h="2942271" w="2727855">
                  <a:moveTo>
                    <a:pt x="0" y="0"/>
                  </a:moveTo>
                  <a:lnTo>
                    <a:pt x="2727854" y="0"/>
                  </a:lnTo>
                  <a:lnTo>
                    <a:pt x="2727854" y="2942272"/>
                  </a:lnTo>
                  <a:lnTo>
                    <a:pt x="0" y="29422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/>
              <a:stretch>
                <a:fillRect l="0" t="0" r="0" b="0"/>
              </a:stretch>
            </a:blipFill>
          </p:spPr>
        </p:sp>
        <p:sp>
          <p:nvSpPr>
            <p:cNvPr name="Freeform 19" id="19"/>
            <p:cNvSpPr/>
            <p:nvPr/>
          </p:nvSpPr>
          <p:spPr>
            <a:xfrm flipH="false" flipV="false" rot="0">
              <a:off x="810223" y="964749"/>
              <a:ext cx="1997673" cy="2005192"/>
            </a:xfrm>
            <a:custGeom>
              <a:avLst/>
              <a:gdLst/>
              <a:ahLst/>
              <a:cxnLst/>
              <a:rect r="r" b="b" t="t" l="l"/>
              <a:pathLst>
                <a:path h="2005192" w="1997673">
                  <a:moveTo>
                    <a:pt x="0" y="0"/>
                  </a:moveTo>
                  <a:lnTo>
                    <a:pt x="1997673" y="0"/>
                  </a:lnTo>
                  <a:lnTo>
                    <a:pt x="1997673" y="2005193"/>
                  </a:lnTo>
                  <a:lnTo>
                    <a:pt x="0" y="200519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20" id="20"/>
            <p:cNvSpPr/>
            <p:nvPr/>
          </p:nvSpPr>
          <p:spPr>
            <a:xfrm flipH="false" flipV="false" rot="0">
              <a:off x="338077" y="1469127"/>
              <a:ext cx="2333783" cy="1169809"/>
            </a:xfrm>
            <a:custGeom>
              <a:avLst/>
              <a:gdLst/>
              <a:ahLst/>
              <a:cxnLst/>
              <a:rect r="r" b="b" t="t" l="l"/>
              <a:pathLst>
                <a:path h="1169809" w="2333783">
                  <a:moveTo>
                    <a:pt x="0" y="0"/>
                  </a:moveTo>
                  <a:lnTo>
                    <a:pt x="2333782" y="0"/>
                  </a:lnTo>
                  <a:lnTo>
                    <a:pt x="2333782" y="1169809"/>
                  </a:lnTo>
                  <a:lnTo>
                    <a:pt x="0" y="11698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TextBox 21" id="21"/>
          <p:cNvSpPr txBox="true"/>
          <p:nvPr/>
        </p:nvSpPr>
        <p:spPr>
          <a:xfrm rot="0">
            <a:off x="7075588" y="2045873"/>
            <a:ext cx="4136823" cy="549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515"/>
              </a:lnSpc>
            </a:pPr>
            <a:r>
              <a:rPr lang="en-US" sz="2990">
                <a:solidFill>
                  <a:srgbClr val="493423"/>
                </a:solidFill>
                <a:latin typeface="Monterchi Sans"/>
                <a:ea typeface="Monterchi Sans"/>
                <a:cs typeface="Monterchi Sans"/>
                <a:sym typeface="Monterchi Sans"/>
              </a:rPr>
              <a:t>By Zita Draper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-10664829">
            <a:off x="1802671" y="425320"/>
            <a:ext cx="13654553" cy="21642663"/>
          </a:xfrm>
          <a:custGeom>
            <a:avLst/>
            <a:gdLst/>
            <a:ahLst/>
            <a:cxnLst/>
            <a:rect r="r" b="b" t="t" l="l"/>
            <a:pathLst>
              <a:path h="21642663" w="13654553">
                <a:moveTo>
                  <a:pt x="0" y="0"/>
                </a:moveTo>
                <a:lnTo>
                  <a:pt x="13654553" y="0"/>
                </a:lnTo>
                <a:lnTo>
                  <a:pt x="13654553" y="21642663"/>
                </a:lnTo>
                <a:lnTo>
                  <a:pt x="0" y="2164266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3058271" y="3545512"/>
            <a:ext cx="11536704" cy="19634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409"/>
              </a:lnSpc>
            </a:pPr>
            <a:r>
              <a:rPr lang="en-US" b="true" sz="14703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Content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683508" y="5641348"/>
            <a:ext cx="6316461" cy="777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387"/>
              </a:lnSpc>
            </a:pPr>
            <a:r>
              <a:rPr lang="en-US" sz="48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3 words 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-914638" y="5059349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6041833" y="5655092"/>
            <a:ext cx="1406165" cy="3685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01.</a:t>
            </a:r>
          </a:p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02.</a:t>
            </a:r>
          </a:p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03.</a:t>
            </a:r>
          </a:p>
          <a:p>
            <a:pPr algn="r">
              <a:lnSpc>
                <a:spcPts val="5651"/>
              </a:lnSpc>
            </a:pPr>
            <a:r>
              <a:rPr lang="en-US" sz="6142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04.</a:t>
            </a:r>
          </a:p>
          <a:p>
            <a:pPr algn="r">
              <a:lnSpc>
                <a:spcPts val="5651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7683508" y="6371678"/>
            <a:ext cx="6316461" cy="777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387"/>
              </a:lnSpc>
            </a:pPr>
            <a:r>
              <a:rPr lang="en-US" sz="48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Kahoot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683508" y="7102007"/>
            <a:ext cx="6316461" cy="777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387"/>
              </a:lnSpc>
            </a:pPr>
            <a:r>
              <a:rPr lang="en-US" sz="48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Key information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7683508" y="7832337"/>
            <a:ext cx="6316461" cy="7779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387"/>
              </a:lnSpc>
            </a:pPr>
            <a:r>
              <a:rPr lang="en-US" sz="4802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Conclusions</a:t>
            </a:r>
          </a:p>
        </p:txBody>
      </p:sp>
      <p:grpSp>
        <p:nvGrpSpPr>
          <p:cNvPr name="Group 15" id="15"/>
          <p:cNvGrpSpPr/>
          <p:nvPr/>
        </p:nvGrpSpPr>
        <p:grpSpPr>
          <a:xfrm rot="10284092">
            <a:off x="12816502" y="2639955"/>
            <a:ext cx="3556947" cy="3482543"/>
            <a:chOff x="0" y="0"/>
            <a:chExt cx="4742596" cy="4643390"/>
          </a:xfrm>
        </p:grpSpPr>
        <p:sp>
          <p:nvSpPr>
            <p:cNvPr name="Freeform 16" id="16"/>
            <p:cNvSpPr/>
            <p:nvPr/>
          </p:nvSpPr>
          <p:spPr>
            <a:xfrm flipH="false" flipV="false" rot="-3636955">
              <a:off x="713630" y="533730"/>
              <a:ext cx="3315336" cy="3575930"/>
            </a:xfrm>
            <a:custGeom>
              <a:avLst/>
              <a:gdLst/>
              <a:ahLst/>
              <a:cxnLst/>
              <a:rect r="r" b="b" t="t" l="l"/>
              <a:pathLst>
                <a:path h="3575930" w="3315336">
                  <a:moveTo>
                    <a:pt x="0" y="0"/>
                  </a:moveTo>
                  <a:lnTo>
                    <a:pt x="3315336" y="0"/>
                  </a:lnTo>
                  <a:lnTo>
                    <a:pt x="3315336" y="3575930"/>
                  </a:lnTo>
                  <a:lnTo>
                    <a:pt x="0" y="357593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0" t="0" r="0" b="0"/>
              </a:stretch>
            </a:blipFill>
          </p:spPr>
        </p:sp>
        <p:sp>
          <p:nvSpPr>
            <p:cNvPr name="Freeform 17" id="17"/>
            <p:cNvSpPr/>
            <p:nvPr/>
          </p:nvSpPr>
          <p:spPr>
            <a:xfrm flipH="false" flipV="false" rot="0">
              <a:off x="984716" y="1172521"/>
              <a:ext cx="2427900" cy="2437039"/>
            </a:xfrm>
            <a:custGeom>
              <a:avLst/>
              <a:gdLst/>
              <a:ahLst/>
              <a:cxnLst/>
              <a:rect r="r" b="b" t="t" l="l"/>
              <a:pathLst>
                <a:path h="2437039" w="2427900">
                  <a:moveTo>
                    <a:pt x="0" y="0"/>
                  </a:moveTo>
                  <a:lnTo>
                    <a:pt x="2427899" y="0"/>
                  </a:lnTo>
                  <a:lnTo>
                    <a:pt x="2427899" y="2437039"/>
                  </a:lnTo>
                  <a:lnTo>
                    <a:pt x="0" y="24370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8" id="18"/>
            <p:cNvSpPr/>
            <p:nvPr/>
          </p:nvSpPr>
          <p:spPr>
            <a:xfrm flipH="false" flipV="false" rot="0">
              <a:off x="410886" y="1785524"/>
              <a:ext cx="2836396" cy="1421743"/>
            </a:xfrm>
            <a:custGeom>
              <a:avLst/>
              <a:gdLst/>
              <a:ahLst/>
              <a:cxnLst/>
              <a:rect r="r" b="b" t="t" l="l"/>
              <a:pathLst>
                <a:path h="1421743" w="2836396">
                  <a:moveTo>
                    <a:pt x="0" y="0"/>
                  </a:moveTo>
                  <a:lnTo>
                    <a:pt x="2836396" y="0"/>
                  </a:lnTo>
                  <a:lnTo>
                    <a:pt x="2836396" y="1421744"/>
                  </a:lnTo>
                  <a:lnTo>
                    <a:pt x="0" y="14217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 l="0" t="0" r="0" b="0"/>
              </a:stretch>
            </a:blipFill>
          </p:spPr>
        </p:sp>
      </p:grp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2836385" y="649745"/>
            <a:ext cx="12355869" cy="9278134"/>
          </a:xfrm>
          <a:custGeom>
            <a:avLst/>
            <a:gdLst/>
            <a:ahLst/>
            <a:cxnLst/>
            <a:rect r="r" b="b" t="t" l="l"/>
            <a:pathLst>
              <a:path h="9278134" w="12355869">
                <a:moveTo>
                  <a:pt x="0" y="0"/>
                </a:moveTo>
                <a:lnTo>
                  <a:pt x="12355869" y="0"/>
                </a:lnTo>
                <a:lnTo>
                  <a:pt x="12355869" y="9278134"/>
                </a:lnTo>
                <a:lnTo>
                  <a:pt x="0" y="92781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8" id="8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589354" y="3913641"/>
            <a:ext cx="2608815" cy="554966"/>
          </a:xfrm>
          <a:custGeom>
            <a:avLst/>
            <a:gdLst/>
            <a:ahLst/>
            <a:cxnLst/>
            <a:rect r="r" b="b" t="t" l="l"/>
            <a:pathLst>
              <a:path h="554966" w="2608815">
                <a:moveTo>
                  <a:pt x="0" y="0"/>
                </a:moveTo>
                <a:lnTo>
                  <a:pt x="2608815" y="0"/>
                </a:lnTo>
                <a:lnTo>
                  <a:pt x="2608815" y="554966"/>
                </a:lnTo>
                <a:lnTo>
                  <a:pt x="0" y="55496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-10800000">
            <a:off x="5816488" y="3913641"/>
            <a:ext cx="2625895" cy="558600"/>
          </a:xfrm>
          <a:custGeom>
            <a:avLst/>
            <a:gdLst/>
            <a:ahLst/>
            <a:cxnLst/>
            <a:rect r="r" b="b" t="t" l="l"/>
            <a:pathLst>
              <a:path h="558600" w="2625895">
                <a:moveTo>
                  <a:pt x="0" y="558600"/>
                </a:moveTo>
                <a:lnTo>
                  <a:pt x="2625896" y="558600"/>
                </a:lnTo>
                <a:lnTo>
                  <a:pt x="2625896" y="0"/>
                </a:lnTo>
                <a:lnTo>
                  <a:pt x="0" y="0"/>
                </a:lnTo>
                <a:lnTo>
                  <a:pt x="0" y="55860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1314390">
            <a:off x="16053445" y="-1516125"/>
            <a:ext cx="2900762" cy="3009869"/>
          </a:xfrm>
          <a:custGeom>
            <a:avLst/>
            <a:gdLst/>
            <a:ahLst/>
            <a:cxnLst/>
            <a:rect r="r" b="b" t="t" l="l"/>
            <a:pathLst>
              <a:path h="3009869" w="2900762">
                <a:moveTo>
                  <a:pt x="0" y="0"/>
                </a:moveTo>
                <a:lnTo>
                  <a:pt x="2900762" y="0"/>
                </a:lnTo>
                <a:lnTo>
                  <a:pt x="2900762" y="3009869"/>
                </a:lnTo>
                <a:lnTo>
                  <a:pt x="0" y="3009869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10178534">
            <a:off x="-1200889" y="8586103"/>
            <a:ext cx="3535729" cy="3668720"/>
          </a:xfrm>
          <a:custGeom>
            <a:avLst/>
            <a:gdLst/>
            <a:ahLst/>
            <a:cxnLst/>
            <a:rect r="r" b="b" t="t" l="l"/>
            <a:pathLst>
              <a:path h="3668720" w="3535729">
                <a:moveTo>
                  <a:pt x="0" y="0"/>
                </a:moveTo>
                <a:lnTo>
                  <a:pt x="3535729" y="0"/>
                </a:lnTo>
                <a:lnTo>
                  <a:pt x="3535729" y="3668720"/>
                </a:lnTo>
                <a:lnTo>
                  <a:pt x="0" y="366872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3022632" y="2287848"/>
            <a:ext cx="12169622" cy="16273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b="true" sz="12222" u="sng">
                <a:solidFill>
                  <a:srgbClr val="4A2D0A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Three words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4840046" y="4798733"/>
            <a:ext cx="8348547" cy="23524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821044" indent="-410522" lvl="1">
              <a:lnSpc>
                <a:spcPts val="4715"/>
              </a:lnSpc>
              <a:buFont typeface="Arial"/>
              <a:buChar char="•"/>
            </a:pPr>
            <a:r>
              <a:rPr lang="en-US" b="true" sz="3802">
                <a:solidFill>
                  <a:srgbClr val="5E4840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Go through your notes/slides and locate some of the key cases for the exam. </a:t>
            </a:r>
          </a:p>
          <a:p>
            <a:pPr algn="ctr" marL="821044" indent="-410522" lvl="1">
              <a:lnSpc>
                <a:spcPts val="4715"/>
              </a:lnSpc>
              <a:buFont typeface="Arial"/>
              <a:buChar char="•"/>
            </a:pPr>
            <a:r>
              <a:rPr lang="en-US" b="true" sz="3802">
                <a:solidFill>
                  <a:srgbClr val="5E4840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Now write them down and summarise the case in three words.</a:t>
            </a:r>
          </a:p>
        </p:txBody>
      </p:sp>
      <p:sp>
        <p:nvSpPr>
          <p:cNvPr name="Freeform 15" id="15"/>
          <p:cNvSpPr/>
          <p:nvPr/>
        </p:nvSpPr>
        <p:spPr>
          <a:xfrm flipH="false" flipV="false" rot="0">
            <a:off x="703325" y="5556929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593312" y="6570249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2" y="0"/>
                </a:lnTo>
                <a:lnTo>
                  <a:pt x="1033002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5582779" y="2445233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5225217" y="3706668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01</a:t>
            </a:r>
          </a:p>
        </p:txBody>
      </p:sp>
      <p:sp>
        <p:nvSpPr>
          <p:cNvPr name="Freeform 20" id="20"/>
          <p:cNvSpPr/>
          <p:nvPr/>
        </p:nvSpPr>
        <p:spPr>
          <a:xfrm flipH="false" flipV="false" rot="-5400000">
            <a:off x="8660265" y="3898054"/>
            <a:ext cx="708108" cy="739282"/>
          </a:xfrm>
          <a:custGeom>
            <a:avLst/>
            <a:gdLst/>
            <a:ahLst/>
            <a:cxnLst/>
            <a:rect r="r" b="b" t="t" l="l"/>
            <a:pathLst>
              <a:path h="739282" w="708108">
                <a:moveTo>
                  <a:pt x="0" y="0"/>
                </a:moveTo>
                <a:lnTo>
                  <a:pt x="708108" y="0"/>
                </a:lnTo>
                <a:lnTo>
                  <a:pt x="708108" y="739282"/>
                </a:lnTo>
                <a:lnTo>
                  <a:pt x="0" y="739282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-101042" t="-84932" r="0" b="-11017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3602334" y="4089613"/>
            <a:ext cx="11083332" cy="33321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37"/>
              </a:lnSpc>
            </a:pPr>
            <a:r>
              <a:rPr lang="en-US" sz="12895" b="true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Let’s do a Kahoot!</a:t>
            </a:r>
          </a:p>
        </p:txBody>
      </p:sp>
      <p:sp>
        <p:nvSpPr>
          <p:cNvPr name="Freeform 9" id="9"/>
          <p:cNvSpPr/>
          <p:nvPr/>
        </p:nvSpPr>
        <p:spPr>
          <a:xfrm flipH="false" flipV="false" rot="0">
            <a:off x="12919679" y="5288812"/>
            <a:ext cx="1765987" cy="512890"/>
          </a:xfrm>
          <a:custGeom>
            <a:avLst/>
            <a:gdLst/>
            <a:ahLst/>
            <a:cxnLst/>
            <a:rect r="r" b="b" t="t" l="l"/>
            <a:pathLst>
              <a:path h="512890" w="1765987">
                <a:moveTo>
                  <a:pt x="0" y="0"/>
                </a:moveTo>
                <a:lnTo>
                  <a:pt x="1765987" y="0"/>
                </a:lnTo>
                <a:lnTo>
                  <a:pt x="1765987" y="512890"/>
                </a:lnTo>
                <a:lnTo>
                  <a:pt x="0" y="5128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6525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10284092">
            <a:off x="14490882" y="7071235"/>
            <a:ext cx="3147408" cy="3081570"/>
            <a:chOff x="0" y="0"/>
            <a:chExt cx="4196544" cy="4108761"/>
          </a:xfrm>
        </p:grpSpPr>
        <p:sp>
          <p:nvSpPr>
            <p:cNvPr name="Freeform 11" id="11"/>
            <p:cNvSpPr/>
            <p:nvPr/>
          </p:nvSpPr>
          <p:spPr>
            <a:xfrm flipH="false" flipV="false" rot="-3636955">
              <a:off x="631464" y="472278"/>
              <a:ext cx="2933616" cy="3164206"/>
            </a:xfrm>
            <a:custGeom>
              <a:avLst/>
              <a:gdLst/>
              <a:ahLst/>
              <a:cxnLst/>
              <a:rect r="r" b="b" t="t" l="l"/>
              <a:pathLst>
                <a:path h="3164206" w="2933616">
                  <a:moveTo>
                    <a:pt x="0" y="0"/>
                  </a:moveTo>
                  <a:lnTo>
                    <a:pt x="2933616" y="0"/>
                  </a:lnTo>
                  <a:lnTo>
                    <a:pt x="2933616" y="3164205"/>
                  </a:lnTo>
                  <a:lnTo>
                    <a:pt x="0" y="316420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0" t="0" r="0" b="0"/>
              </a:stretch>
            </a:blipFill>
          </p:spPr>
        </p:sp>
        <p:sp>
          <p:nvSpPr>
            <p:cNvPr name="Freeform 12" id="12"/>
            <p:cNvSpPr/>
            <p:nvPr/>
          </p:nvSpPr>
          <p:spPr>
            <a:xfrm flipH="false" flipV="false" rot="0">
              <a:off x="871338" y="1037520"/>
              <a:ext cx="2148357" cy="2156443"/>
            </a:xfrm>
            <a:custGeom>
              <a:avLst/>
              <a:gdLst/>
              <a:ahLst/>
              <a:cxnLst/>
              <a:rect r="r" b="b" t="t" l="l"/>
              <a:pathLst>
                <a:path h="2156443" w="2148357">
                  <a:moveTo>
                    <a:pt x="0" y="0"/>
                  </a:moveTo>
                  <a:lnTo>
                    <a:pt x="2148356" y="0"/>
                  </a:lnTo>
                  <a:lnTo>
                    <a:pt x="2148356" y="2156443"/>
                  </a:lnTo>
                  <a:lnTo>
                    <a:pt x="0" y="215644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 l="0" t="0" r="0" b="0"/>
              </a:stretch>
            </a:blipFill>
          </p:spPr>
        </p:sp>
        <p:sp>
          <p:nvSpPr>
            <p:cNvPr name="Freeform 13" id="13"/>
            <p:cNvSpPr/>
            <p:nvPr/>
          </p:nvSpPr>
          <p:spPr>
            <a:xfrm flipH="false" flipV="false" rot="0">
              <a:off x="363578" y="1579943"/>
              <a:ext cx="2509819" cy="1258047"/>
            </a:xfrm>
            <a:custGeom>
              <a:avLst/>
              <a:gdLst/>
              <a:ahLst/>
              <a:cxnLst/>
              <a:rect r="r" b="b" t="t" l="l"/>
              <a:pathLst>
                <a:path h="1258047" w="2509819">
                  <a:moveTo>
                    <a:pt x="0" y="0"/>
                  </a:moveTo>
                  <a:lnTo>
                    <a:pt x="2509819" y="0"/>
                  </a:lnTo>
                  <a:lnTo>
                    <a:pt x="2509819" y="1258047"/>
                  </a:lnTo>
                  <a:lnTo>
                    <a:pt x="0" y="12580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0" t="0" r="0" b="0"/>
              </a:stretch>
            </a:blipFill>
          </p:spPr>
        </p:sp>
      </p:grpSp>
      <p:sp>
        <p:nvSpPr>
          <p:cNvPr name="TextBox 14" id="14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02</a:t>
            </a:r>
          </a:p>
        </p:txBody>
      </p:sp>
      <p:sp>
        <p:nvSpPr>
          <p:cNvPr name="Freeform 15" id="15"/>
          <p:cNvSpPr/>
          <p:nvPr/>
        </p:nvSpPr>
        <p:spPr>
          <a:xfrm flipH="true" flipV="false" rot="0">
            <a:off x="3602334" y="5143500"/>
            <a:ext cx="1765987" cy="512890"/>
          </a:xfrm>
          <a:custGeom>
            <a:avLst/>
            <a:gdLst/>
            <a:ahLst/>
            <a:cxnLst/>
            <a:rect r="r" b="b" t="t" l="l"/>
            <a:pathLst>
              <a:path h="512890" w="1765987">
                <a:moveTo>
                  <a:pt x="1765987" y="0"/>
                </a:moveTo>
                <a:lnTo>
                  <a:pt x="0" y="0"/>
                </a:lnTo>
                <a:lnTo>
                  <a:pt x="0" y="512890"/>
                </a:lnTo>
                <a:lnTo>
                  <a:pt x="1765987" y="512890"/>
                </a:lnTo>
                <a:lnTo>
                  <a:pt x="1765987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36525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2282508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654196" y="4245907"/>
            <a:ext cx="6923068" cy="5198595"/>
          </a:xfrm>
          <a:custGeom>
            <a:avLst/>
            <a:gdLst/>
            <a:ahLst/>
            <a:cxnLst/>
            <a:rect r="r" b="b" t="t" l="l"/>
            <a:pathLst>
              <a:path h="5198595" w="6923068">
                <a:moveTo>
                  <a:pt x="0" y="0"/>
                </a:moveTo>
                <a:lnTo>
                  <a:pt x="6923068" y="0"/>
                </a:lnTo>
                <a:lnTo>
                  <a:pt x="6923068" y="5198595"/>
                </a:lnTo>
                <a:lnTo>
                  <a:pt x="0" y="519859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4235553" y="1752838"/>
            <a:ext cx="11411148" cy="11581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549"/>
              </a:lnSpc>
            </a:pPr>
            <a:r>
              <a:rPr lang="en-US" b="true" sz="8723" u="sng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Key information 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2506818" y="5183174"/>
            <a:ext cx="6754476" cy="8657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312"/>
              </a:lnSpc>
            </a:pPr>
            <a:r>
              <a:rPr lang="en-US" b="true" sz="6441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Date for the exam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2918563" y="6260831"/>
            <a:ext cx="5765617" cy="393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14</a:t>
            </a: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th</a:t>
            </a: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 January 2025 at 2pm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32921" y="6260831"/>
            <a:ext cx="5765617" cy="1536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You must revise - as this is a closed book exam. </a:t>
            </a:r>
          </a:p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You must arrive on time or early </a:t>
            </a:r>
          </a:p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Remember to bring along your student ID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03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9822788" y="5067669"/>
            <a:ext cx="6754476" cy="8876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10"/>
              </a:lnSpc>
            </a:pPr>
            <a:r>
              <a:rPr lang="en-US" b="true" sz="6541" u="sng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Key info</a:t>
            </a:r>
          </a:p>
        </p:txBody>
      </p:sp>
      <p:sp>
        <p:nvSpPr>
          <p:cNvPr name="Freeform 16" id="16"/>
          <p:cNvSpPr/>
          <p:nvPr/>
        </p:nvSpPr>
        <p:spPr>
          <a:xfrm flipH="false" flipV="false" rot="-1140091">
            <a:off x="16063393" y="-1220721"/>
            <a:ext cx="5853303" cy="8229600"/>
          </a:xfrm>
          <a:custGeom>
            <a:avLst/>
            <a:gdLst/>
            <a:ahLst/>
            <a:cxnLst/>
            <a:rect r="r" b="b" t="t" l="l"/>
            <a:pathLst>
              <a:path h="8229600" w="5853303">
                <a:moveTo>
                  <a:pt x="0" y="0"/>
                </a:moveTo>
                <a:lnTo>
                  <a:pt x="5853303" y="0"/>
                </a:lnTo>
                <a:lnTo>
                  <a:pt x="585330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3"/>
              <a:stretch>
                <a:fillRect l="-99892" t="0" r="-99892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-5871250" y="525373"/>
            <a:ext cx="9981922" cy="3720535"/>
          </a:xfrm>
          <a:custGeom>
            <a:avLst/>
            <a:gdLst/>
            <a:ahLst/>
            <a:cxnLst/>
            <a:rect r="r" b="b" t="t" l="l"/>
            <a:pathLst>
              <a:path h="3720535" w="9981922">
                <a:moveTo>
                  <a:pt x="0" y="0"/>
                </a:moveTo>
                <a:lnTo>
                  <a:pt x="9981922" y="0"/>
                </a:lnTo>
                <a:lnTo>
                  <a:pt x="9981922" y="3720534"/>
                </a:lnTo>
                <a:lnTo>
                  <a:pt x="0" y="37205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3943260" y="3905390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39" y="0"/>
                </a:lnTo>
                <a:lnTo>
                  <a:pt x="4694339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3597827" y="1696569"/>
            <a:ext cx="12109868" cy="16273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978"/>
              </a:lnSpc>
            </a:pPr>
            <a:r>
              <a:rPr lang="en-US" b="true" sz="12222" u="sng">
                <a:solidFill>
                  <a:srgbClr val="F3F1DB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Conclusion 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10388736" y="3742911"/>
            <a:ext cx="4694339" cy="8722590"/>
          </a:xfrm>
          <a:custGeom>
            <a:avLst/>
            <a:gdLst/>
            <a:ahLst/>
            <a:cxnLst/>
            <a:rect r="r" b="b" t="t" l="l"/>
            <a:pathLst>
              <a:path h="8722590" w="4694339">
                <a:moveTo>
                  <a:pt x="0" y="0"/>
                </a:moveTo>
                <a:lnTo>
                  <a:pt x="4694339" y="0"/>
                </a:lnTo>
                <a:lnTo>
                  <a:pt x="4694339" y="8722590"/>
                </a:lnTo>
                <a:lnTo>
                  <a:pt x="0" y="872259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4620966" y="7119497"/>
            <a:ext cx="3338927" cy="774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Exam date is now on your timetable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1066442" y="6617247"/>
            <a:ext cx="3338927" cy="11555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47" b="true">
                <a:solidFill>
                  <a:srgbClr val="4A2D0A"/>
                </a:solidFill>
                <a:latin typeface="Monterchi Sans Bold"/>
                <a:ea typeface="Monterchi Sans Bold"/>
                <a:cs typeface="Monterchi Sans Bold"/>
                <a:sym typeface="Monterchi Sans Bold"/>
              </a:rPr>
              <a:t>Next week, we will be doing a mock exam; Kahoots and much more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45332" y="1333500"/>
            <a:ext cx="2956108" cy="20125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797"/>
              </a:lnSpc>
            </a:pPr>
            <a:r>
              <a:rPr lang="en-US" sz="15099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04</a:t>
            </a:r>
          </a:p>
        </p:txBody>
      </p:sp>
      <p:sp>
        <p:nvSpPr>
          <p:cNvPr name="Freeform 14" id="14"/>
          <p:cNvSpPr/>
          <p:nvPr/>
        </p:nvSpPr>
        <p:spPr>
          <a:xfrm flipH="false" flipV="false" rot="-1150962">
            <a:off x="15208057" y="149436"/>
            <a:ext cx="3832577" cy="3910793"/>
          </a:xfrm>
          <a:custGeom>
            <a:avLst/>
            <a:gdLst/>
            <a:ahLst/>
            <a:cxnLst/>
            <a:rect r="r" b="b" t="t" l="l"/>
            <a:pathLst>
              <a:path h="3910793" w="3832577">
                <a:moveTo>
                  <a:pt x="0" y="0"/>
                </a:moveTo>
                <a:lnTo>
                  <a:pt x="3832576" y="0"/>
                </a:lnTo>
                <a:lnTo>
                  <a:pt x="3832576" y="3910792"/>
                </a:lnTo>
                <a:lnTo>
                  <a:pt x="0" y="391079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09990">
            <a:off x="-296935" y="-548610"/>
            <a:ext cx="18881871" cy="11384220"/>
          </a:xfrm>
          <a:custGeom>
            <a:avLst/>
            <a:gdLst/>
            <a:ahLst/>
            <a:cxnLst/>
            <a:rect r="r" b="b" t="t" l="l"/>
            <a:pathLst>
              <a:path h="11384220" w="18881871">
                <a:moveTo>
                  <a:pt x="0" y="1116406"/>
                </a:moveTo>
                <a:lnTo>
                  <a:pt x="18253892" y="0"/>
                </a:lnTo>
                <a:lnTo>
                  <a:pt x="18881870" y="10267814"/>
                </a:lnTo>
                <a:lnTo>
                  <a:pt x="627978" y="11384220"/>
                </a:lnTo>
                <a:lnTo>
                  <a:pt x="0" y="1116406"/>
                </a:lnTo>
                <a:close/>
              </a:path>
            </a:pathLst>
          </a:custGeom>
          <a:blipFill>
            <a:blip r:embed="rId2"/>
            <a:stretch>
              <a:fillRect l="0" t="-78077" r="-1486" b="-81883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10800000">
            <a:off x="2754468" y="599614"/>
            <a:ext cx="12519703" cy="9378395"/>
          </a:xfrm>
          <a:custGeom>
            <a:avLst/>
            <a:gdLst/>
            <a:ahLst/>
            <a:cxnLst/>
            <a:rect r="r" b="b" t="t" l="l"/>
            <a:pathLst>
              <a:path h="9378395" w="12519703">
                <a:moveTo>
                  <a:pt x="0" y="0"/>
                </a:moveTo>
                <a:lnTo>
                  <a:pt x="12519703" y="0"/>
                </a:lnTo>
                <a:lnTo>
                  <a:pt x="12519703" y="9378395"/>
                </a:lnTo>
                <a:lnTo>
                  <a:pt x="0" y="937839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-1778953" y="-1335955"/>
            <a:ext cx="4285771" cy="12790609"/>
            <a:chOff x="0" y="0"/>
            <a:chExt cx="3263900" cy="97409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-10800000">
            <a:off x="15521821" y="-1106493"/>
            <a:ext cx="4285771" cy="12790609"/>
            <a:chOff x="0" y="0"/>
            <a:chExt cx="3263900" cy="97409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651" y="2475"/>
              <a:ext cx="3244656" cy="9726995"/>
            </a:xfrm>
            <a:custGeom>
              <a:avLst/>
              <a:gdLst/>
              <a:ahLst/>
              <a:cxnLst/>
              <a:rect r="r" b="b" t="t" l="l"/>
              <a:pathLst>
                <a:path h="9726995" w="3244656">
                  <a:moveTo>
                    <a:pt x="1914509" y="7109525"/>
                  </a:moveTo>
                  <a:cubicBezTo>
                    <a:pt x="1861169" y="7241605"/>
                    <a:pt x="1924669" y="7684835"/>
                    <a:pt x="1927209" y="7716585"/>
                  </a:cubicBezTo>
                  <a:cubicBezTo>
                    <a:pt x="1895459" y="7960425"/>
                    <a:pt x="1882759" y="9029765"/>
                    <a:pt x="1903079" y="9076755"/>
                  </a:cubicBezTo>
                  <a:cubicBezTo>
                    <a:pt x="1905619" y="9083105"/>
                    <a:pt x="1877679" y="9187245"/>
                    <a:pt x="1870059" y="9231695"/>
                  </a:cubicBezTo>
                  <a:cubicBezTo>
                    <a:pt x="1867519" y="9244395"/>
                    <a:pt x="1914509" y="9588565"/>
                    <a:pt x="1927209" y="9643175"/>
                  </a:cubicBezTo>
                  <a:cubicBezTo>
                    <a:pt x="1934829" y="9672385"/>
                    <a:pt x="1877679" y="9726995"/>
                    <a:pt x="1864979" y="9726995"/>
                  </a:cubicBezTo>
                  <a:cubicBezTo>
                    <a:pt x="1760839" y="9726995"/>
                    <a:pt x="86979" y="9719375"/>
                    <a:pt x="14589" y="9716835"/>
                  </a:cubicBezTo>
                  <a:cubicBezTo>
                    <a:pt x="9509" y="9716835"/>
                    <a:pt x="4429" y="9715565"/>
                    <a:pt x="619" y="9714295"/>
                  </a:cubicBezTo>
                  <a:cubicBezTo>
                    <a:pt x="-8271" y="9697785"/>
                    <a:pt x="81899" y="9387905"/>
                    <a:pt x="60309" y="9329485"/>
                  </a:cubicBezTo>
                  <a:cubicBezTo>
                    <a:pt x="66659" y="9300275"/>
                    <a:pt x="133969" y="8867205"/>
                    <a:pt x="135239" y="8858315"/>
                  </a:cubicBezTo>
                  <a:cubicBezTo>
                    <a:pt x="142859" y="8816405"/>
                    <a:pt x="78089" y="8605585"/>
                    <a:pt x="76819" y="8599235"/>
                  </a:cubicBezTo>
                  <a:cubicBezTo>
                    <a:pt x="74279" y="8582725"/>
                    <a:pt x="183499" y="8360475"/>
                    <a:pt x="192389" y="8347775"/>
                  </a:cubicBezTo>
                  <a:cubicBezTo>
                    <a:pt x="198739" y="8337615"/>
                    <a:pt x="177149" y="8233475"/>
                    <a:pt x="169529" y="8214425"/>
                  </a:cubicBezTo>
                  <a:cubicBezTo>
                    <a:pt x="159369" y="8189025"/>
                    <a:pt x="217789" y="7968045"/>
                    <a:pt x="216519" y="7964235"/>
                  </a:cubicBezTo>
                  <a:cubicBezTo>
                    <a:pt x="205089" y="7937565"/>
                    <a:pt x="93329" y="7604825"/>
                    <a:pt x="94599" y="7575615"/>
                  </a:cubicBezTo>
                  <a:cubicBezTo>
                    <a:pt x="95869" y="7538785"/>
                    <a:pt x="132699" y="7120955"/>
                    <a:pt x="135239" y="7093015"/>
                  </a:cubicBezTo>
                  <a:cubicBezTo>
                    <a:pt x="136509" y="7082855"/>
                    <a:pt x="38719" y="6798375"/>
                    <a:pt x="48879" y="6753925"/>
                  </a:cubicBezTo>
                  <a:cubicBezTo>
                    <a:pt x="57769" y="6715825"/>
                    <a:pt x="154289" y="6466905"/>
                    <a:pt x="151749" y="6437695"/>
                  </a:cubicBezTo>
                  <a:cubicBezTo>
                    <a:pt x="147939" y="6408485"/>
                    <a:pt x="122539" y="5911915"/>
                    <a:pt x="125079" y="5904295"/>
                  </a:cubicBezTo>
                  <a:cubicBezTo>
                    <a:pt x="127619" y="5895405"/>
                    <a:pt x="177149" y="5635055"/>
                    <a:pt x="191119" y="5595685"/>
                  </a:cubicBezTo>
                  <a:cubicBezTo>
                    <a:pt x="196199" y="5581715"/>
                    <a:pt x="141589" y="5362005"/>
                    <a:pt x="127619" y="5322635"/>
                  </a:cubicBezTo>
                  <a:cubicBezTo>
                    <a:pt x="119999" y="5301045"/>
                    <a:pt x="144129" y="4936555"/>
                    <a:pt x="144129" y="4932745"/>
                  </a:cubicBezTo>
                  <a:cubicBezTo>
                    <a:pt x="149209" y="4890835"/>
                    <a:pt x="224139" y="4805745"/>
                    <a:pt x="225409" y="4789235"/>
                  </a:cubicBezTo>
                  <a:cubicBezTo>
                    <a:pt x="226679" y="4772725"/>
                    <a:pt x="371459" y="4226625"/>
                    <a:pt x="365109" y="4201225"/>
                  </a:cubicBezTo>
                  <a:cubicBezTo>
                    <a:pt x="363839" y="4196145"/>
                    <a:pt x="437499" y="4119945"/>
                    <a:pt x="440039" y="4095815"/>
                  </a:cubicBezTo>
                  <a:cubicBezTo>
                    <a:pt x="440039" y="4092005"/>
                    <a:pt x="417179" y="3594165"/>
                    <a:pt x="419719" y="3591625"/>
                  </a:cubicBezTo>
                  <a:cubicBezTo>
                    <a:pt x="438769" y="3563685"/>
                    <a:pt x="504809" y="3107755"/>
                    <a:pt x="440039" y="2912175"/>
                  </a:cubicBezTo>
                  <a:cubicBezTo>
                    <a:pt x="438769" y="2908365"/>
                    <a:pt x="659749" y="2289875"/>
                    <a:pt x="666099" y="2272095"/>
                  </a:cubicBezTo>
                  <a:cubicBezTo>
                    <a:pt x="688959" y="2029525"/>
                    <a:pt x="959469" y="1088455"/>
                    <a:pt x="959469" y="1060515"/>
                  </a:cubicBezTo>
                  <a:cubicBezTo>
                    <a:pt x="959469" y="1036385"/>
                    <a:pt x="1083929" y="830645"/>
                    <a:pt x="1071229" y="767145"/>
                  </a:cubicBezTo>
                  <a:cubicBezTo>
                    <a:pt x="1068689" y="753175"/>
                    <a:pt x="1137269" y="600775"/>
                    <a:pt x="1151239" y="563945"/>
                  </a:cubicBezTo>
                  <a:cubicBezTo>
                    <a:pt x="1161399" y="534735"/>
                    <a:pt x="1208389" y="19115"/>
                    <a:pt x="1229979" y="19115"/>
                  </a:cubicBezTo>
                  <a:cubicBezTo>
                    <a:pt x="1403969" y="16575"/>
                    <a:pt x="2990199" y="-1205"/>
                    <a:pt x="3105769" y="65"/>
                  </a:cubicBezTo>
                  <a:cubicBezTo>
                    <a:pt x="3143869" y="65"/>
                    <a:pt x="3151489" y="312485"/>
                    <a:pt x="3151489" y="313755"/>
                  </a:cubicBezTo>
                  <a:cubicBezTo>
                    <a:pt x="3095609" y="543625"/>
                    <a:pt x="3094339" y="685865"/>
                    <a:pt x="3098149" y="697295"/>
                  </a:cubicBezTo>
                  <a:cubicBezTo>
                    <a:pt x="3105769" y="720155"/>
                    <a:pt x="3115929" y="740475"/>
                    <a:pt x="3124819" y="760795"/>
                  </a:cubicBezTo>
                  <a:cubicBezTo>
                    <a:pt x="3089259" y="1204025"/>
                    <a:pt x="3221339" y="1778065"/>
                    <a:pt x="3223879" y="1793305"/>
                  </a:cubicBezTo>
                  <a:cubicBezTo>
                    <a:pt x="3225149" y="1804735"/>
                    <a:pt x="3204829" y="2321625"/>
                    <a:pt x="3207369" y="2340675"/>
                  </a:cubicBezTo>
                  <a:cubicBezTo>
                    <a:pt x="3211179" y="2373695"/>
                    <a:pt x="3245469" y="2471485"/>
                    <a:pt x="3234039" y="2493075"/>
                  </a:cubicBezTo>
                  <a:cubicBezTo>
                    <a:pt x="3227689" y="2505775"/>
                    <a:pt x="3253089" y="3029015"/>
                    <a:pt x="3241659" y="3032825"/>
                  </a:cubicBezTo>
                  <a:cubicBezTo>
                    <a:pt x="3221339" y="3037905"/>
                    <a:pt x="2929239" y="3525585"/>
                    <a:pt x="2929239" y="3537015"/>
                  </a:cubicBezTo>
                  <a:cubicBezTo>
                    <a:pt x="2930509" y="3550985"/>
                    <a:pt x="2938129" y="3599245"/>
                    <a:pt x="2933049" y="3606865"/>
                  </a:cubicBezTo>
                  <a:cubicBezTo>
                    <a:pt x="2925429" y="3620835"/>
                    <a:pt x="2940669" y="3961195"/>
                    <a:pt x="2896219" y="4048825"/>
                  </a:cubicBezTo>
                  <a:cubicBezTo>
                    <a:pt x="2897489" y="4062795"/>
                    <a:pt x="2778109" y="4160585"/>
                    <a:pt x="2778109" y="4164395"/>
                  </a:cubicBezTo>
                  <a:cubicBezTo>
                    <a:pt x="2778109" y="4198685"/>
                    <a:pt x="2564749" y="4498405"/>
                    <a:pt x="2555859" y="4527615"/>
                  </a:cubicBezTo>
                  <a:cubicBezTo>
                    <a:pt x="2546969" y="4553015"/>
                    <a:pt x="2301859" y="4752405"/>
                    <a:pt x="2298049" y="4757485"/>
                  </a:cubicBezTo>
                  <a:cubicBezTo>
                    <a:pt x="2280269" y="4787965"/>
                    <a:pt x="1970389" y="5163885"/>
                    <a:pt x="1975469" y="5176585"/>
                  </a:cubicBezTo>
                  <a:cubicBezTo>
                    <a:pt x="2030079" y="5522025"/>
                    <a:pt x="1909429" y="5956365"/>
                    <a:pt x="1908159" y="5957635"/>
                  </a:cubicBezTo>
                  <a:cubicBezTo>
                    <a:pt x="1886569" y="5979225"/>
                    <a:pt x="1870059" y="6579935"/>
                    <a:pt x="1866249" y="6592635"/>
                  </a:cubicBezTo>
                  <a:cubicBezTo>
                    <a:pt x="1864979" y="6595175"/>
                    <a:pt x="1919589" y="7101905"/>
                    <a:pt x="1914509" y="7109525"/>
                  </a:cubicBezTo>
                  <a:close/>
                </a:path>
              </a:pathLst>
            </a:custGeom>
            <a:blipFill>
              <a:blip r:embed="rId5"/>
              <a:stretch>
                <a:fillRect l="-99892" t="0" r="-99892" b="0"/>
              </a:stretch>
            </a:blipFill>
          </p:spPr>
        </p:sp>
      </p:grpSp>
      <p:sp>
        <p:nvSpPr>
          <p:cNvPr name="Freeform 8" id="8"/>
          <p:cNvSpPr/>
          <p:nvPr/>
        </p:nvSpPr>
        <p:spPr>
          <a:xfrm flipH="false" flipV="false" rot="3901450">
            <a:off x="13846173" y="7566319"/>
            <a:ext cx="2284159" cy="2370074"/>
          </a:xfrm>
          <a:custGeom>
            <a:avLst/>
            <a:gdLst/>
            <a:ahLst/>
            <a:cxnLst/>
            <a:rect r="r" b="b" t="t" l="l"/>
            <a:pathLst>
              <a:path h="2370074" w="2284159">
                <a:moveTo>
                  <a:pt x="0" y="0"/>
                </a:moveTo>
                <a:lnTo>
                  <a:pt x="2284159" y="0"/>
                </a:lnTo>
                <a:lnTo>
                  <a:pt x="2284159" y="2370074"/>
                </a:lnTo>
                <a:lnTo>
                  <a:pt x="0" y="237007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2836055" y="3512956"/>
            <a:ext cx="12152198" cy="44306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6758"/>
              </a:lnSpc>
            </a:pPr>
            <a:r>
              <a:rPr lang="en-US" sz="17100" b="true">
                <a:solidFill>
                  <a:srgbClr val="493423"/>
                </a:solidFill>
                <a:latin typeface="Obra Letra Bold"/>
                <a:ea typeface="Obra Letra Bold"/>
                <a:cs typeface="Obra Letra Bold"/>
                <a:sym typeface="Obra Letra Bold"/>
              </a:rPr>
              <a:t>Let’s take a break...</a:t>
            </a:r>
          </a:p>
        </p:txBody>
      </p:sp>
      <p:sp>
        <p:nvSpPr>
          <p:cNvPr name="Freeform 10" id="10"/>
          <p:cNvSpPr/>
          <p:nvPr/>
        </p:nvSpPr>
        <p:spPr>
          <a:xfrm flipH="true" flipV="false" rot="-8555375">
            <a:off x="13952307" y="-2785349"/>
            <a:ext cx="5428145" cy="6401743"/>
          </a:xfrm>
          <a:custGeom>
            <a:avLst/>
            <a:gdLst/>
            <a:ahLst/>
            <a:cxnLst/>
            <a:rect r="r" b="b" t="t" l="l"/>
            <a:pathLst>
              <a:path h="6401743" w="5428145">
                <a:moveTo>
                  <a:pt x="5428144" y="0"/>
                </a:moveTo>
                <a:lnTo>
                  <a:pt x="0" y="0"/>
                </a:lnTo>
                <a:lnTo>
                  <a:pt x="0" y="6401744"/>
                </a:lnTo>
                <a:lnTo>
                  <a:pt x="5428144" y="6401744"/>
                </a:lnTo>
                <a:lnTo>
                  <a:pt x="5428144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0374084" y="1939680"/>
            <a:ext cx="3638549" cy="774019"/>
          </a:xfrm>
          <a:custGeom>
            <a:avLst/>
            <a:gdLst/>
            <a:ahLst/>
            <a:cxnLst/>
            <a:rect r="r" b="b" t="t" l="l"/>
            <a:pathLst>
              <a:path h="774019" w="3638549">
                <a:moveTo>
                  <a:pt x="0" y="0"/>
                </a:moveTo>
                <a:lnTo>
                  <a:pt x="3638550" y="0"/>
                </a:lnTo>
                <a:lnTo>
                  <a:pt x="3638550" y="774018"/>
                </a:lnTo>
                <a:lnTo>
                  <a:pt x="0" y="77401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true" rot="-10800000">
            <a:off x="4403048" y="1939680"/>
            <a:ext cx="3638549" cy="774019"/>
          </a:xfrm>
          <a:custGeom>
            <a:avLst/>
            <a:gdLst/>
            <a:ahLst/>
            <a:cxnLst/>
            <a:rect r="r" b="b" t="t" l="l"/>
            <a:pathLst>
              <a:path h="774019" w="3638549">
                <a:moveTo>
                  <a:pt x="0" y="774018"/>
                </a:moveTo>
                <a:lnTo>
                  <a:pt x="3638549" y="774018"/>
                </a:lnTo>
                <a:lnTo>
                  <a:pt x="3638549" y="0"/>
                </a:lnTo>
                <a:lnTo>
                  <a:pt x="0" y="0"/>
                </a:lnTo>
                <a:lnTo>
                  <a:pt x="0" y="77401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true" flipV="false" rot="1318415">
            <a:off x="-542780" y="6057428"/>
            <a:ext cx="5428145" cy="6401743"/>
          </a:xfrm>
          <a:custGeom>
            <a:avLst/>
            <a:gdLst/>
            <a:ahLst/>
            <a:cxnLst/>
            <a:rect r="r" b="b" t="t" l="l"/>
            <a:pathLst>
              <a:path h="6401743" w="5428145">
                <a:moveTo>
                  <a:pt x="5428145" y="0"/>
                </a:moveTo>
                <a:lnTo>
                  <a:pt x="0" y="0"/>
                </a:lnTo>
                <a:lnTo>
                  <a:pt x="0" y="6401744"/>
                </a:lnTo>
                <a:lnTo>
                  <a:pt x="5428145" y="6401744"/>
                </a:lnTo>
                <a:lnTo>
                  <a:pt x="5428145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5790671" y="5007114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-7467844">
            <a:off x="1911345" y="354652"/>
            <a:ext cx="2284159" cy="2370074"/>
          </a:xfrm>
          <a:custGeom>
            <a:avLst/>
            <a:gdLst/>
            <a:ahLst/>
            <a:cxnLst/>
            <a:rect r="r" b="b" t="t" l="l"/>
            <a:pathLst>
              <a:path h="2370074" w="2284159">
                <a:moveTo>
                  <a:pt x="0" y="0"/>
                </a:moveTo>
                <a:lnTo>
                  <a:pt x="2284159" y="0"/>
                </a:lnTo>
                <a:lnTo>
                  <a:pt x="2284159" y="2370074"/>
                </a:lnTo>
                <a:lnTo>
                  <a:pt x="0" y="237007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5274171" y="4195924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028700" y="3151912"/>
            <a:ext cx="1406488" cy="1468408"/>
          </a:xfrm>
          <a:custGeom>
            <a:avLst/>
            <a:gdLst/>
            <a:ahLst/>
            <a:cxnLst/>
            <a:rect r="r" b="b" t="t" l="l"/>
            <a:pathLst>
              <a:path h="1468408" w="1406488">
                <a:moveTo>
                  <a:pt x="0" y="0"/>
                </a:moveTo>
                <a:lnTo>
                  <a:pt x="1406488" y="0"/>
                </a:lnTo>
                <a:lnTo>
                  <a:pt x="1406488" y="1468408"/>
                </a:lnTo>
                <a:lnTo>
                  <a:pt x="0" y="146840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r="0" b="-11017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654792" y="4467875"/>
            <a:ext cx="1033001" cy="1078478"/>
          </a:xfrm>
          <a:custGeom>
            <a:avLst/>
            <a:gdLst/>
            <a:ahLst/>
            <a:cxnLst/>
            <a:rect r="r" b="b" t="t" l="l"/>
            <a:pathLst>
              <a:path h="1078478" w="1033001">
                <a:moveTo>
                  <a:pt x="0" y="0"/>
                </a:moveTo>
                <a:lnTo>
                  <a:pt x="1033001" y="0"/>
                </a:lnTo>
                <a:lnTo>
                  <a:pt x="1033001" y="1078478"/>
                </a:lnTo>
                <a:lnTo>
                  <a:pt x="0" y="107847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01042" t="-84932" r="0" b="-11017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DAG6WCNN4Kk</dc:identifier>
  <dcterms:modified xsi:type="dcterms:W3CDTF">2011-08-01T06:04:30Z</dcterms:modified>
  <cp:revision>1</cp:revision>
  <dc:title>Tort law - Revision part 1</dc:title>
</cp:coreProperties>
</file>