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58" r:id="rId2"/>
    <p:sldId id="259" r:id="rId3"/>
  </p:sldIdLst>
  <p:sldSz cx="9906000" cy="6858000" type="A4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68586B4-D141-28D9-1714-3517368E8C42}" v="1886" dt="2022-06-16T23:59:05.125"/>
    <p1510:client id="{C31A5EED-8020-E78D-8C91-62CB48663857}" v="963" dt="2022-06-17T01:01:09.026"/>
    <p1510:client id="{C926DE19-8C6E-4F01-B14A-127956C617A3}" v="211" dt="2022-06-16T22:04:53.7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dalina Andreea Iordache (2119156)" userId="S::2119156@student.uwtsd.ac.uk::1533b0cf-fa2f-40c5-80e0-8e995df36a7b" providerId="AD" clId="Web-{B68586B4-D141-28D9-1714-3517368E8C42}"/>
    <pc:docChg chg="mod addSld modSld addMainMaster delMainMaster modMainMaster setSldSz">
      <pc:chgData name="Madalina Andreea Iordache (2119156)" userId="S::2119156@student.uwtsd.ac.uk::1533b0cf-fa2f-40c5-80e0-8e995df36a7b" providerId="AD" clId="Web-{B68586B4-D141-28D9-1714-3517368E8C42}" dt="2022-06-16T23:59:05.125" v="1069" actId="1076"/>
      <pc:docMkLst>
        <pc:docMk/>
      </pc:docMkLst>
      <pc:sldChg chg="addSp delSp modSp mod modClrScheme chgLayout">
        <pc:chgData name="Madalina Andreea Iordache (2119156)" userId="S::2119156@student.uwtsd.ac.uk::1533b0cf-fa2f-40c5-80e0-8e995df36a7b" providerId="AD" clId="Web-{B68586B4-D141-28D9-1714-3517368E8C42}" dt="2022-06-16T23:59:05.125" v="1069" actId="1076"/>
        <pc:sldMkLst>
          <pc:docMk/>
          <pc:sldMk cId="1729916531" sldId="258"/>
        </pc:sldMkLst>
        <pc:spChg chg="mod">
          <ac:chgData name="Madalina Andreea Iordache (2119156)" userId="S::2119156@student.uwtsd.ac.uk::1533b0cf-fa2f-40c5-80e0-8e995df36a7b" providerId="AD" clId="Web-{B68586B4-D141-28D9-1714-3517368E8C42}" dt="2022-06-16T23:18:13.509" v="882" actId="20577"/>
          <ac:spMkLst>
            <pc:docMk/>
            <pc:sldMk cId="1729916531" sldId="258"/>
            <ac:spMk id="3" creationId="{B1A04AD3-2F15-8B9A-B55A-2001AEA07F97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8:13.671" v="1065" actId="14100"/>
          <ac:spMkLst>
            <pc:docMk/>
            <pc:sldMk cId="1729916531" sldId="258"/>
            <ac:spMk id="4" creationId="{63D70514-3629-8EC4-ACF1-856720F5E224}"/>
          </ac:spMkLst>
        </pc:spChg>
        <pc:spChg chg="mod">
          <ac:chgData name="Madalina Andreea Iordache (2119156)" userId="S::2119156@student.uwtsd.ac.uk::1533b0cf-fa2f-40c5-80e0-8e995df36a7b" providerId="AD" clId="Web-{B68586B4-D141-28D9-1714-3517368E8C42}" dt="2022-06-16T23:59:05.125" v="1069" actId="1076"/>
          <ac:spMkLst>
            <pc:docMk/>
            <pc:sldMk cId="1729916531" sldId="258"/>
            <ac:spMk id="5" creationId="{10B6D2B4-2B8F-43D8-4A86-53B98B17B3F7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21:16.735" v="886" actId="1076"/>
          <ac:spMkLst>
            <pc:docMk/>
            <pc:sldMk cId="1729916531" sldId="258"/>
            <ac:spMk id="6" creationId="{39315B87-8BD3-0EA4-5B69-E7675CE955ED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7:58.030" v="1063" actId="1076"/>
          <ac:spMkLst>
            <pc:docMk/>
            <pc:sldMk cId="1729916531" sldId="258"/>
            <ac:spMk id="7" creationId="{C8822FC5-4667-1EFE-2800-60F201300F3E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1:57.539" v="997" actId="20577"/>
          <ac:spMkLst>
            <pc:docMk/>
            <pc:sldMk cId="1729916531" sldId="258"/>
            <ac:spMk id="8" creationId="{3B54DFF2-D067-885A-5578-10152C61FC54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21:23.220" v="887" actId="1076"/>
          <ac:spMkLst>
            <pc:docMk/>
            <pc:sldMk cId="1729916531" sldId="258"/>
            <ac:spMk id="9" creationId="{89A0093B-BE35-181E-9ED9-45DE8746F5C9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8:19.812" v="1066" actId="14100"/>
          <ac:spMkLst>
            <pc:docMk/>
            <pc:sldMk cId="1729916531" sldId="258"/>
            <ac:spMk id="10" creationId="{52F2ADA4-9A7F-7B07-EA1A-9E421D8E0CAE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8:40.625" v="1068" actId="1076"/>
          <ac:spMkLst>
            <pc:docMk/>
            <pc:sldMk cId="1729916531" sldId="258"/>
            <ac:spMk id="11" creationId="{8FD4B3A5-7EAA-832F-AC08-5C394DC91CD6}"/>
          </ac:spMkLst>
        </pc:spChg>
        <pc:spChg chg="add del mod">
          <ac:chgData name="Madalina Andreea Iordache (2119156)" userId="S::2119156@student.uwtsd.ac.uk::1533b0cf-fa2f-40c5-80e0-8e995df36a7b" providerId="AD" clId="Web-{B68586B4-D141-28D9-1714-3517368E8C42}" dt="2022-06-16T23:53:26.853" v="1016"/>
          <ac:spMkLst>
            <pc:docMk/>
            <pc:sldMk cId="1729916531" sldId="258"/>
            <ac:spMk id="12" creationId="{9BD8B1DF-6B07-33F8-F9A5-5AE689C17743}"/>
          </ac:spMkLst>
        </pc:spChg>
        <pc:spChg chg="add mod">
          <ac:chgData name="Madalina Andreea Iordache (2119156)" userId="S::2119156@student.uwtsd.ac.uk::1533b0cf-fa2f-40c5-80e0-8e995df36a7b" providerId="AD" clId="Web-{B68586B4-D141-28D9-1714-3517368E8C42}" dt="2022-06-16T23:53:57.729" v="1034" actId="20577"/>
          <ac:spMkLst>
            <pc:docMk/>
            <pc:sldMk cId="1729916531" sldId="258"/>
            <ac:spMk id="13" creationId="{993D5A91-C62F-0869-16E7-EF026D0FC696}"/>
          </ac:spMkLst>
        </pc:spChg>
        <pc:picChg chg="mod">
          <ac:chgData name="Madalina Andreea Iordache (2119156)" userId="S::2119156@student.uwtsd.ac.uk::1533b0cf-fa2f-40c5-80e0-8e995df36a7b" providerId="AD" clId="Web-{B68586B4-D141-28D9-1714-3517368E8C42}" dt="2022-06-16T23:57:48.842" v="1062" actId="1076"/>
          <ac:picMkLst>
            <pc:docMk/>
            <pc:sldMk cId="1729916531" sldId="258"/>
            <ac:picMk id="2" creationId="{78B89976-C5E0-93E7-051A-657FBE9E0B0D}"/>
          </ac:picMkLst>
        </pc:picChg>
      </pc:sldChg>
      <pc:sldChg chg="addSp modSp new mod modClrScheme chgLayout">
        <pc:chgData name="Madalina Andreea Iordache (2119156)" userId="S::2119156@student.uwtsd.ac.uk::1533b0cf-fa2f-40c5-80e0-8e995df36a7b" providerId="AD" clId="Web-{B68586B4-D141-28D9-1714-3517368E8C42}" dt="2022-06-16T23:57:26.514" v="1059"/>
        <pc:sldMkLst>
          <pc:docMk/>
          <pc:sldMk cId="2997298315" sldId="259"/>
        </pc:sldMkLst>
        <pc:spChg chg="add mod">
          <ac:chgData name="Madalina Andreea Iordache (2119156)" userId="S::2119156@student.uwtsd.ac.uk::1533b0cf-fa2f-40c5-80e0-8e995df36a7b" providerId="AD" clId="Web-{B68586B4-D141-28D9-1714-3517368E8C42}" dt="2022-06-16T23:56:35.825" v="1058" actId="20577"/>
          <ac:spMkLst>
            <pc:docMk/>
            <pc:sldMk cId="2997298315" sldId="259"/>
            <ac:spMk id="2" creationId="{E7848945-1605-172D-F827-0C704FDFA53C}"/>
          </ac:spMkLst>
        </pc:spChg>
      </pc:sldChg>
      <pc:sldMasterChg chg="modSp del delSldLayout modSldLayout">
        <pc:chgData name="Madalina Andreea Iordache (2119156)" userId="S::2119156@student.uwtsd.ac.uk::1533b0cf-fa2f-40c5-80e0-8e995df36a7b" providerId="AD" clId="Web-{B68586B4-D141-28D9-1714-3517368E8C42}" dt="2022-06-16T22:06:52.103" v="25"/>
        <pc:sldMasterMkLst>
          <pc:docMk/>
          <pc:sldMasterMk cId="3773187873" sldId="2147483672"/>
        </pc:sldMasterMkLst>
        <pc:spChg chg="mod">
          <ac:chgData name="Madalina Andreea Iordache (2119156)" userId="S::2119156@student.uwtsd.ac.uk::1533b0cf-fa2f-40c5-80e0-8e995df36a7b" providerId="AD" clId="Web-{B68586B4-D141-28D9-1714-3517368E8C42}" dt="2022-06-16T22:06:52.009" v="24"/>
          <ac:spMkLst>
            <pc:docMk/>
            <pc:sldMasterMk cId="3773187873" sldId="2147483672"/>
            <ac:spMk id="2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B68586B4-D141-28D9-1714-3517368E8C42}" dt="2022-06-16T22:06:52.009" v="24"/>
          <ac:spMkLst>
            <pc:docMk/>
            <pc:sldMasterMk cId="3773187873" sldId="2147483672"/>
            <ac:spMk id="3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B68586B4-D141-28D9-1714-3517368E8C42}" dt="2022-06-16T22:06:52.009" v="24"/>
          <ac:spMkLst>
            <pc:docMk/>
            <pc:sldMasterMk cId="3773187873" sldId="2147483672"/>
            <ac:spMk id="4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B68586B4-D141-28D9-1714-3517368E8C42}" dt="2022-06-16T22:06:52.009" v="24"/>
          <ac:spMkLst>
            <pc:docMk/>
            <pc:sldMasterMk cId="3773187873" sldId="2147483672"/>
            <ac:spMk id="5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B68586B4-D141-28D9-1714-3517368E8C42}" dt="2022-06-16T22:06:52.009" v="24"/>
          <ac:spMkLst>
            <pc:docMk/>
            <pc:sldMasterMk cId="3773187873" sldId="2147483672"/>
            <ac:spMk id="6" creationId="{00000000-0000-0000-0000-000000000000}"/>
          </ac:spMkLst>
        </pc:sp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2516708429" sldId="2147483673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516708429" sldId="2147483673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516708429" sldId="2147483673"/>
              <ac:spMk id="3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976288300" sldId="2147483674"/>
          </pc:sldLayoutMkLst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236745787" sldId="2147483675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236745787" sldId="2147483675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236745787" sldId="2147483675"/>
              <ac:spMk id="3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284333827" sldId="2147483676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284333827" sldId="2147483676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284333827" sldId="2147483676"/>
              <ac:spMk id="4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2466267804" sldId="2147483677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466267804" sldId="2147483677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466267804" sldId="2147483677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466267804" sldId="2147483677"/>
              <ac:spMk id="4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466267804" sldId="2147483677"/>
              <ac:spMk id="5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2466267804" sldId="2147483677"/>
              <ac:spMk id="6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302722588" sldId="2147483678"/>
          </pc:sldLayoutMkLst>
        </pc:sldLayoutChg>
        <pc:sldLayoutChg chg="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4099825959" sldId="2147483679"/>
          </pc:sldLayoutMkLst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313882609" sldId="2147483680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313882609" sldId="2147483680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313882609" sldId="2147483680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313882609" sldId="2147483680"/>
              <ac:spMk id="4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510174593" sldId="2147483681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510174593" sldId="2147483681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510174593" sldId="2147483681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3510174593" sldId="2147483681"/>
              <ac:spMk id="4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3809508591" sldId="2147483682"/>
          </pc:sldLayoutMkLst>
        </pc:sldLayoutChg>
        <pc:sldLayoutChg chg="modSp del">
          <pc:chgData name="Madalina Andreea Iordache (2119156)" userId="S::2119156@student.uwtsd.ac.uk::1533b0cf-fa2f-40c5-80e0-8e995df36a7b" providerId="AD" clId="Web-{B68586B4-D141-28D9-1714-3517368E8C42}" dt="2022-06-16T22:06:52.103" v="25"/>
          <pc:sldLayoutMkLst>
            <pc:docMk/>
            <pc:sldMasterMk cId="3773187873" sldId="2147483672"/>
            <pc:sldLayoutMk cId="1909696060" sldId="2147483683"/>
          </pc:sldLayoutMkLst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1909696060" sldId="2147483683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B68586B4-D141-28D9-1714-3517368E8C42}" dt="2022-06-16T22:06:52.009" v="24"/>
            <ac:spMkLst>
              <pc:docMk/>
              <pc:sldMasterMk cId="3773187873" sldId="2147483672"/>
              <pc:sldLayoutMk cId="1909696060" sldId="2147483683"/>
              <ac:spMk id="3" creationId="{00000000-0000-0000-0000-000000000000}"/>
            </ac:spMkLst>
          </pc:spChg>
        </pc:sldLayoutChg>
      </pc:sldMasterChg>
      <pc:sldMasterChg chg="add del addSldLayout delSldLayout modSldLayout">
        <pc:chgData name="Madalina Andreea Iordache (2119156)" userId="S::2119156@student.uwtsd.ac.uk::1533b0cf-fa2f-40c5-80e0-8e995df36a7b" providerId="AD" clId="Web-{B68586B4-D141-28D9-1714-3517368E8C42}" dt="2022-06-16T23:57:26.514" v="1059"/>
        <pc:sldMasterMkLst>
          <pc:docMk/>
          <pc:sldMasterMk cId="1259396684" sldId="2147483684"/>
        </pc:sldMasterMkLst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3892689155" sldId="2147483685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2430750114" sldId="2147483686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3811846088" sldId="2147483687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966961281" sldId="2147483688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2348752768" sldId="2147483689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133316218" sldId="2147483690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1510958781" sldId="2147483691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2015106917" sldId="2147483692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3594076177" sldId="2147483693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1441728626" sldId="2147483694"/>
          </pc:sldLayoutMkLst>
        </pc:sldLayoutChg>
        <pc:sldLayoutChg chg="add del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1259396684" sldId="2147483684"/>
            <pc:sldLayoutMk cId="3637881473" sldId="2147483695"/>
          </pc:sldLayoutMkLst>
        </pc:sldLayoutChg>
      </pc:sldMasterChg>
      <pc:sldMasterChg chg="add addSldLayout modSldLayout">
        <pc:chgData name="Madalina Andreea Iordache (2119156)" userId="S::2119156@student.uwtsd.ac.uk::1533b0cf-fa2f-40c5-80e0-8e995df36a7b" providerId="AD" clId="Web-{B68586B4-D141-28D9-1714-3517368E8C42}" dt="2022-06-16T23:57:26.514" v="1059"/>
        <pc:sldMasterMkLst>
          <pc:docMk/>
          <pc:sldMasterMk cId="4019080387" sldId="2147483696"/>
        </pc:sldMasterMkLst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2217108905" sldId="2147483697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473341761" sldId="2147483698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3424684056" sldId="2147483699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3447283649" sldId="2147483700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001720238" sldId="2147483701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23974462" sldId="2147483702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909602262" sldId="2147483703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7843598" sldId="2147483704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2302320291" sldId="2147483705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402233651" sldId="2147483706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2454436532" sldId="2147483707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06050749" sldId="2147483708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3172976657" sldId="2147483709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602274978" sldId="2147483710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1162389126" sldId="2147483711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301441752" sldId="2147483712"/>
          </pc:sldLayoutMkLst>
        </pc:sldLayoutChg>
        <pc:sldLayoutChg chg="add mod replId">
          <pc:chgData name="Madalina Andreea Iordache (2119156)" userId="S::2119156@student.uwtsd.ac.uk::1533b0cf-fa2f-40c5-80e0-8e995df36a7b" providerId="AD" clId="Web-{B68586B4-D141-28D9-1714-3517368E8C42}" dt="2022-06-16T23:57:26.514" v="1059"/>
          <pc:sldLayoutMkLst>
            <pc:docMk/>
            <pc:sldMasterMk cId="4019080387" sldId="2147483696"/>
            <pc:sldLayoutMk cId="94965380" sldId="2147483713"/>
          </pc:sldLayoutMkLst>
        </pc:sldLayoutChg>
      </pc:sldMasterChg>
    </pc:docChg>
  </pc:docChgLst>
  <pc:docChgLst>
    <pc:chgData name="Madalina Andreea Iordache (2119156)" userId="S::2119156@student.uwtsd.ac.uk::1533b0cf-fa2f-40c5-80e0-8e995df36a7b" providerId="AD" clId="Web-{C926DE19-8C6E-4F01-B14A-127956C617A3}"/>
    <pc:docChg chg="mod addSld delSld modSld addMainMaster delMainMaster modMainMaster setSldSz">
      <pc:chgData name="Madalina Andreea Iordache (2119156)" userId="S::2119156@student.uwtsd.ac.uk::1533b0cf-fa2f-40c5-80e0-8e995df36a7b" providerId="AD" clId="Web-{C926DE19-8C6E-4F01-B14A-127956C617A3}" dt="2022-06-16T22:04:53.787" v="133" actId="14100"/>
      <pc:docMkLst>
        <pc:docMk/>
      </pc:docMkLst>
      <pc:sldChg chg="addSp delSp modSp del mod setBg addAnim setClrOvrMap">
        <pc:chgData name="Madalina Andreea Iordache (2119156)" userId="S::2119156@student.uwtsd.ac.uk::1533b0cf-fa2f-40c5-80e0-8e995df36a7b" providerId="AD" clId="Web-{C926DE19-8C6E-4F01-B14A-127956C617A3}" dt="2022-06-16T21:49:35.422" v="20"/>
        <pc:sldMkLst>
          <pc:docMk/>
          <pc:sldMk cId="109857222" sldId="256"/>
        </pc:sldMkLst>
        <pc:spChg chg="mod">
          <ac:chgData name="Madalina Andreea Iordache (2119156)" userId="S::2119156@student.uwtsd.ac.uk::1533b0cf-fa2f-40c5-80e0-8e995df36a7b" providerId="AD" clId="Web-{C926DE19-8C6E-4F01-B14A-127956C617A3}" dt="2022-06-16T21:48:35.764" v="1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C926DE19-8C6E-4F01-B14A-127956C617A3}" dt="2022-06-16T21:48:35.764" v="1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Madalina Andreea Iordache (2119156)" userId="S::2119156@student.uwtsd.ac.uk::1533b0cf-fa2f-40c5-80e0-8e995df36a7b" providerId="AD" clId="Web-{C926DE19-8C6E-4F01-B14A-127956C617A3}" dt="2022-06-16T21:48:35.749" v="15"/>
          <ac:spMkLst>
            <pc:docMk/>
            <pc:sldMk cId="109857222" sldId="256"/>
            <ac:spMk id="9" creationId="{5964CBE2-084A-47DF-A704-CF5F6217B569}"/>
          </ac:spMkLst>
        </pc:spChg>
        <pc:spChg chg="add del">
          <ac:chgData name="Madalina Andreea Iordache (2119156)" userId="S::2119156@student.uwtsd.ac.uk::1533b0cf-fa2f-40c5-80e0-8e995df36a7b" providerId="AD" clId="Web-{C926DE19-8C6E-4F01-B14A-127956C617A3}" dt="2022-06-16T21:48:35.749" v="15"/>
          <ac:spMkLst>
            <pc:docMk/>
            <pc:sldMk cId="109857222" sldId="256"/>
            <ac:spMk id="11" creationId="{686A5CBB-E03B-4019-8BCD-78975D39E48C}"/>
          </ac:spMkLst>
        </pc:spChg>
        <pc:spChg chg="add del">
          <ac:chgData name="Madalina Andreea Iordache (2119156)" userId="S::2119156@student.uwtsd.ac.uk::1533b0cf-fa2f-40c5-80e0-8e995df36a7b" providerId="AD" clId="Web-{C926DE19-8C6E-4F01-B14A-127956C617A3}" dt="2022-06-16T21:48:35.749" v="15"/>
          <ac:spMkLst>
            <pc:docMk/>
            <pc:sldMk cId="109857222" sldId="256"/>
            <ac:spMk id="13" creationId="{94993204-9792-4E61-A83C-73D4379E2B1C}"/>
          </ac:spMkLst>
        </pc:spChg>
        <pc:spChg chg="add">
          <ac:chgData name="Madalina Andreea Iordache (2119156)" userId="S::2119156@student.uwtsd.ac.uk::1533b0cf-fa2f-40c5-80e0-8e995df36a7b" providerId="AD" clId="Web-{C926DE19-8C6E-4F01-B14A-127956C617A3}" dt="2022-06-16T21:48:35.764" v="16"/>
          <ac:spMkLst>
            <pc:docMk/>
            <pc:sldMk cId="109857222" sldId="256"/>
            <ac:spMk id="15" creationId="{E49CC64F-7275-4E33-961B-0C5CDC439875}"/>
          </ac:spMkLst>
        </pc:spChg>
        <pc:picChg chg="add mod">
          <ac:chgData name="Madalina Andreea Iordache (2119156)" userId="S::2119156@student.uwtsd.ac.uk::1533b0cf-fa2f-40c5-80e0-8e995df36a7b" providerId="AD" clId="Web-{C926DE19-8C6E-4F01-B14A-127956C617A3}" dt="2022-06-16T21:48:35.764" v="16"/>
          <ac:picMkLst>
            <pc:docMk/>
            <pc:sldMk cId="109857222" sldId="256"/>
            <ac:picMk id="4" creationId="{ED859FF6-F76C-BF97-9529-9D60BE80FD2E}"/>
          </ac:picMkLst>
        </pc:picChg>
      </pc:sldChg>
      <pc:sldChg chg="addSp delSp modSp new del">
        <pc:chgData name="Madalina Andreea Iordache (2119156)" userId="S::2119156@student.uwtsd.ac.uk::1533b0cf-fa2f-40c5-80e0-8e995df36a7b" providerId="AD" clId="Web-{C926DE19-8C6E-4F01-B14A-127956C617A3}" dt="2022-06-16T21:49:58.188" v="23"/>
        <pc:sldMkLst>
          <pc:docMk/>
          <pc:sldMk cId="1295795324" sldId="257"/>
        </pc:sldMkLst>
        <pc:spChg chg="del">
          <ac:chgData name="Madalina Andreea Iordache (2119156)" userId="S::2119156@student.uwtsd.ac.uk::1533b0cf-fa2f-40c5-80e0-8e995df36a7b" providerId="AD" clId="Web-{C926DE19-8C6E-4F01-B14A-127956C617A3}" dt="2022-06-16T21:49:17.218" v="19"/>
          <ac:spMkLst>
            <pc:docMk/>
            <pc:sldMk cId="1295795324" sldId="257"/>
            <ac:spMk id="3" creationId="{20BD75D2-9639-0D15-DC32-6157C59F5E68}"/>
          </ac:spMkLst>
        </pc:spChg>
        <pc:picChg chg="add mod ord modCrop">
          <ac:chgData name="Madalina Andreea Iordache (2119156)" userId="S::2119156@student.uwtsd.ac.uk::1533b0cf-fa2f-40c5-80e0-8e995df36a7b" providerId="AD" clId="Web-{C926DE19-8C6E-4F01-B14A-127956C617A3}" dt="2022-06-16T21:49:43.188" v="21" actId="1076"/>
          <ac:picMkLst>
            <pc:docMk/>
            <pc:sldMk cId="1295795324" sldId="257"/>
            <ac:picMk id="5" creationId="{0395C454-4C6F-84ED-2A64-D2EDC5C9B8D9}"/>
          </ac:picMkLst>
        </pc:picChg>
      </pc:sldChg>
      <pc:sldChg chg="addSp delSp modSp new mod modClrScheme chgLayout">
        <pc:chgData name="Madalina Andreea Iordache (2119156)" userId="S::2119156@student.uwtsd.ac.uk::1533b0cf-fa2f-40c5-80e0-8e995df36a7b" providerId="AD" clId="Web-{C926DE19-8C6E-4F01-B14A-127956C617A3}" dt="2022-06-16T22:04:53.787" v="133" actId="14100"/>
        <pc:sldMkLst>
          <pc:docMk/>
          <pc:sldMk cId="1729916531" sldId="258"/>
        </pc:sldMkLst>
        <pc:spChg chg="add mod">
          <ac:chgData name="Madalina Andreea Iordache (2119156)" userId="S::2119156@student.uwtsd.ac.uk::1533b0cf-fa2f-40c5-80e0-8e995df36a7b" providerId="AD" clId="Web-{C926DE19-8C6E-4F01-B14A-127956C617A3}" dt="2022-06-16T22:04:53.787" v="133" actId="14100"/>
          <ac:spMkLst>
            <pc:docMk/>
            <pc:sldMk cId="1729916531" sldId="258"/>
            <ac:spMk id="3" creationId="{B1A04AD3-2F15-8B9A-B55A-2001AEA07F97}"/>
          </ac:spMkLst>
        </pc:spChg>
        <pc:spChg chg="add del mod">
          <ac:chgData name="Madalina Andreea Iordache (2119156)" userId="S::2119156@student.uwtsd.ac.uk::1533b0cf-fa2f-40c5-80e0-8e995df36a7b" providerId="AD" clId="Web-{C926DE19-8C6E-4F01-B14A-127956C617A3}" dt="2022-06-16T21:51:45.659" v="36"/>
          <ac:spMkLst>
            <pc:docMk/>
            <pc:sldMk cId="1729916531" sldId="258"/>
            <ac:spMk id="4" creationId="{DB476738-4837-885D-AF8A-F1F699CB18AF}"/>
          </ac:spMkLst>
        </pc:spChg>
        <pc:spChg chg="add mod">
          <ac:chgData name="Madalina Andreea Iordache (2119156)" userId="S::2119156@student.uwtsd.ac.uk::1533b0cf-fa2f-40c5-80e0-8e995df36a7b" providerId="AD" clId="Web-{C926DE19-8C6E-4F01-B14A-127956C617A3}" dt="2022-06-16T22:04:45.772" v="131" actId="14100"/>
          <ac:spMkLst>
            <pc:docMk/>
            <pc:sldMk cId="1729916531" sldId="258"/>
            <ac:spMk id="5" creationId="{10B6D2B4-2B8F-43D8-4A86-53B98B17B3F7}"/>
          </ac:spMkLst>
        </pc:spChg>
        <pc:spChg chg="add del mod">
          <ac:chgData name="Madalina Andreea Iordache (2119156)" userId="S::2119156@student.uwtsd.ac.uk::1533b0cf-fa2f-40c5-80e0-8e995df36a7b" providerId="AD" clId="Web-{C926DE19-8C6E-4F01-B14A-127956C617A3}" dt="2022-06-16T22:00:21.687" v="125"/>
          <ac:spMkLst>
            <pc:docMk/>
            <pc:sldMk cId="1729916531" sldId="258"/>
            <ac:spMk id="6" creationId="{051953D7-A11E-B624-A5E6-B9B15F446125}"/>
          </ac:spMkLst>
        </pc:spChg>
        <pc:picChg chg="add mod">
          <ac:chgData name="Madalina Andreea Iordache (2119156)" userId="S::2119156@student.uwtsd.ac.uk::1533b0cf-fa2f-40c5-80e0-8e995df36a7b" providerId="AD" clId="Web-{C926DE19-8C6E-4F01-B14A-127956C617A3}" dt="2022-06-16T22:04:17.380" v="126"/>
          <ac:picMkLst>
            <pc:docMk/>
            <pc:sldMk cId="1729916531" sldId="258"/>
            <ac:picMk id="2" creationId="{78B89976-C5E0-93E7-051A-657FBE9E0B0D}"/>
          </ac:picMkLst>
        </pc:picChg>
      </pc:sldChg>
      <pc:sldMasterChg chg="modSp del delSldLayout modSldLayout">
        <pc:chgData name="Madalina Andreea Iordache (2119156)" userId="S::2119156@student.uwtsd.ac.uk::1533b0cf-fa2f-40c5-80e0-8e995df36a7b" providerId="AD" clId="Web-{C926DE19-8C6E-4F01-B14A-127956C617A3}" dt="2022-06-16T22:04:17.458" v="127"/>
        <pc:sldMasterMkLst>
          <pc:docMk/>
          <pc:sldMasterMk cId="2460954070" sldId="2147483660"/>
        </pc:sldMasterMkLst>
        <pc:spChg chg="mod">
          <ac:chgData name="Madalina Andreea Iordache (2119156)" userId="S::2119156@student.uwtsd.ac.uk::1533b0cf-fa2f-40c5-80e0-8e995df36a7b" providerId="AD" clId="Web-{C926DE19-8C6E-4F01-B14A-127956C617A3}" dt="2022-06-16T22:04:17.380" v="126"/>
          <ac:spMkLst>
            <pc:docMk/>
            <pc:sldMasterMk cId="2460954070" sldId="2147483660"/>
            <ac:spMk id="2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C926DE19-8C6E-4F01-B14A-127956C617A3}" dt="2022-06-16T22:04:17.380" v="126"/>
          <ac:spMkLst>
            <pc:docMk/>
            <pc:sldMasterMk cId="2460954070" sldId="2147483660"/>
            <ac:spMk id="3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C926DE19-8C6E-4F01-B14A-127956C617A3}" dt="2022-06-16T22:04:17.380" v="126"/>
          <ac:spMkLst>
            <pc:docMk/>
            <pc:sldMasterMk cId="2460954070" sldId="2147483660"/>
            <ac:spMk id="4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C926DE19-8C6E-4F01-B14A-127956C617A3}" dt="2022-06-16T22:04:17.380" v="126"/>
          <ac:spMkLst>
            <pc:docMk/>
            <pc:sldMasterMk cId="2460954070" sldId="2147483660"/>
            <ac:spMk id="5" creationId="{00000000-0000-0000-0000-000000000000}"/>
          </ac:spMkLst>
        </pc:spChg>
        <pc:spChg chg="mod">
          <ac:chgData name="Madalina Andreea Iordache (2119156)" userId="S::2119156@student.uwtsd.ac.uk::1533b0cf-fa2f-40c5-80e0-8e995df36a7b" providerId="AD" clId="Web-{C926DE19-8C6E-4F01-B14A-127956C617A3}" dt="2022-06-16T22:04:17.380" v="126"/>
          <ac:spMkLst>
            <pc:docMk/>
            <pc:sldMasterMk cId="2460954070" sldId="2147483660"/>
            <ac:spMk id="6" creationId="{00000000-0000-0000-0000-000000000000}"/>
          </ac:spMkLst>
        </pc:sp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2385387890" sldId="2147483661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2385387890" sldId="2147483661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2385387890" sldId="2147483661"/>
              <ac:spMk id="3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2591524520" sldId="2147483663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2591524520" sldId="2147483663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2591524520" sldId="2147483663"/>
              <ac:spMk id="3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1203092039" sldId="2147483664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1203092039" sldId="2147483664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1203092039" sldId="2147483664"/>
              <ac:spMk id="4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3733172339" sldId="2147483665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733172339" sldId="2147483665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733172339" sldId="2147483665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733172339" sldId="2147483665"/>
              <ac:spMk id="4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733172339" sldId="2147483665"/>
              <ac:spMk id="5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733172339" sldId="2147483665"/>
              <ac:spMk id="6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3171841454" sldId="2147483668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171841454" sldId="2147483668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171841454" sldId="2147483668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171841454" sldId="2147483668"/>
              <ac:spMk id="4" creationId="{00000000-0000-0000-0000-000000000000}"/>
            </ac:spMkLst>
          </pc:spChg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1718958274" sldId="2147483669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1718958274" sldId="2147483669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1718958274" sldId="2147483669"/>
              <ac:spMk id="3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1718958274" sldId="2147483669"/>
              <ac:spMk id="4" creationId="{00000000-0000-0000-0000-000000000000}"/>
            </ac:spMkLst>
          </pc:spChg>
        </pc:sldLayoutChg>
        <pc:sldLayoutChg chg="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Sp del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2460954070" sldId="2147483660"/>
            <pc:sldLayoutMk cId="3479445657" sldId="2147483671"/>
          </pc:sldLayoutMkLst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479445657" sldId="2147483671"/>
              <ac:spMk id="2" creationId="{00000000-0000-0000-0000-000000000000}"/>
            </ac:spMkLst>
          </pc:spChg>
          <pc:spChg chg="mod">
            <ac:chgData name="Madalina Andreea Iordache (2119156)" userId="S::2119156@student.uwtsd.ac.uk::1533b0cf-fa2f-40c5-80e0-8e995df36a7b" providerId="AD" clId="Web-{C926DE19-8C6E-4F01-B14A-127956C617A3}" dt="2022-06-16T22:04:17.380" v="126"/>
            <ac:spMkLst>
              <pc:docMk/>
              <pc:sldMasterMk cId="2460954070" sldId="2147483660"/>
              <pc:sldLayoutMk cId="3479445657" sldId="2147483671"/>
              <ac:spMk id="3" creationId="{00000000-0000-0000-0000-000000000000}"/>
            </ac:spMkLst>
          </pc:spChg>
        </pc:sldLayoutChg>
      </pc:sldMasterChg>
      <pc:sldMasterChg chg="add addSldLayout modSldLayout">
        <pc:chgData name="Madalina Andreea Iordache (2119156)" userId="S::2119156@student.uwtsd.ac.uk::1533b0cf-fa2f-40c5-80e0-8e995df36a7b" providerId="AD" clId="Web-{C926DE19-8C6E-4F01-B14A-127956C617A3}" dt="2022-06-16T22:04:17.458" v="127"/>
        <pc:sldMasterMkLst>
          <pc:docMk/>
          <pc:sldMasterMk cId="3773187873" sldId="2147483672"/>
        </pc:sldMasterMkLst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2516708429" sldId="2147483673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976288300" sldId="2147483674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236745787" sldId="2147483675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284333827" sldId="2147483676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2466267804" sldId="2147483677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302722588" sldId="2147483678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4099825959" sldId="2147483679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313882609" sldId="2147483680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510174593" sldId="2147483681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3809508591" sldId="2147483682"/>
          </pc:sldLayoutMkLst>
        </pc:sldLayoutChg>
        <pc:sldLayoutChg chg="add mod replId">
          <pc:chgData name="Madalina Andreea Iordache (2119156)" userId="S::2119156@student.uwtsd.ac.uk::1533b0cf-fa2f-40c5-80e0-8e995df36a7b" providerId="AD" clId="Web-{C926DE19-8C6E-4F01-B14A-127956C617A3}" dt="2022-06-16T22:04:17.458" v="127"/>
          <pc:sldLayoutMkLst>
            <pc:docMk/>
            <pc:sldMasterMk cId="3773187873" sldId="2147483672"/>
            <pc:sldLayoutMk cId="1909696060" sldId="2147483683"/>
          </pc:sldLayoutMkLst>
        </pc:sldLayoutChg>
      </pc:sldMasterChg>
    </pc:docChg>
  </pc:docChgLst>
  <pc:docChgLst>
    <pc:chgData name="Madalina Andreea Iordache (2119156)" userId="S::2119156@student.uwtsd.ac.uk::1533b0cf-fa2f-40c5-80e0-8e995df36a7b" providerId="AD" clId="Web-{C31A5EED-8020-E78D-8C91-62CB48663857}"/>
    <pc:docChg chg="addSld delSld modSld">
      <pc:chgData name="Madalina Andreea Iordache (2119156)" userId="S::2119156@student.uwtsd.ac.uk::1533b0cf-fa2f-40c5-80e0-8e995df36a7b" providerId="AD" clId="Web-{C31A5EED-8020-E78D-8C91-62CB48663857}" dt="2022-06-17T01:01:09.026" v="557" actId="1076"/>
      <pc:docMkLst>
        <pc:docMk/>
      </pc:docMkLst>
      <pc:sldChg chg="addSp modSp">
        <pc:chgData name="Madalina Andreea Iordache (2119156)" userId="S::2119156@student.uwtsd.ac.uk::1533b0cf-fa2f-40c5-80e0-8e995df36a7b" providerId="AD" clId="Web-{C31A5EED-8020-E78D-8C91-62CB48663857}" dt="2022-06-17T01:01:09.026" v="557" actId="1076"/>
        <pc:sldMkLst>
          <pc:docMk/>
          <pc:sldMk cId="1729916531" sldId="258"/>
        </pc:sldMkLst>
        <pc:spChg chg="mod">
          <ac:chgData name="Madalina Andreea Iordache (2119156)" userId="S::2119156@student.uwtsd.ac.uk::1533b0cf-fa2f-40c5-80e0-8e995df36a7b" providerId="AD" clId="Web-{C31A5EED-8020-E78D-8C91-62CB48663857}" dt="2022-06-17T00:17:29.196" v="185" actId="14100"/>
          <ac:spMkLst>
            <pc:docMk/>
            <pc:sldMk cId="1729916531" sldId="258"/>
            <ac:spMk id="4" creationId="{63D70514-3629-8EC4-ACF1-856720F5E224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05:19.191" v="37" actId="14100"/>
          <ac:spMkLst>
            <pc:docMk/>
            <pc:sldMk cId="1729916531" sldId="258"/>
            <ac:spMk id="6" creationId="{39315B87-8BD3-0EA4-5B69-E7675CE955ED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05:02.628" v="35" actId="1076"/>
          <ac:spMkLst>
            <pc:docMk/>
            <pc:sldMk cId="1729916531" sldId="258"/>
            <ac:spMk id="7" creationId="{C8822FC5-4667-1EFE-2800-60F201300F3E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04:40.065" v="32" actId="1076"/>
          <ac:spMkLst>
            <pc:docMk/>
            <pc:sldMk cId="1729916531" sldId="258"/>
            <ac:spMk id="8" creationId="{3B54DFF2-D067-885A-5578-10152C61FC54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32:07.006" v="300" actId="20577"/>
          <ac:spMkLst>
            <pc:docMk/>
            <pc:sldMk cId="1729916531" sldId="258"/>
            <ac:spMk id="9" creationId="{89A0093B-BE35-181E-9ED9-45DE8746F5C9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31:10.302" v="282" actId="20577"/>
          <ac:spMkLst>
            <pc:docMk/>
            <pc:sldMk cId="1729916531" sldId="258"/>
            <ac:spMk id="10" creationId="{52F2ADA4-9A7F-7B07-EA1A-9E421D8E0CAE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37:45.639" v="391" actId="20577"/>
          <ac:spMkLst>
            <pc:docMk/>
            <pc:sldMk cId="1729916531" sldId="258"/>
            <ac:spMk id="11" creationId="{8FD4B3A5-7EAA-832F-AC08-5C394DC91CD6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0:41:25.285" v="398" actId="14100"/>
          <ac:spMkLst>
            <pc:docMk/>
            <pc:sldMk cId="1729916531" sldId="258"/>
            <ac:spMk id="12" creationId="{B5D7FFB2-596C-182A-BB6C-1BAD8C935E3D}"/>
          </ac:spMkLst>
        </pc:spChg>
        <pc:spChg chg="mod">
          <ac:chgData name="Madalina Andreea Iordache (2119156)" userId="S::2119156@student.uwtsd.ac.uk::1533b0cf-fa2f-40c5-80e0-8e995df36a7b" providerId="AD" clId="Web-{C31A5EED-8020-E78D-8C91-62CB48663857}" dt="2022-06-17T00:17:50.665" v="186" actId="1076"/>
          <ac:spMkLst>
            <pc:docMk/>
            <pc:sldMk cId="1729916531" sldId="258"/>
            <ac:spMk id="13" creationId="{993D5A91-C62F-0869-16E7-EF026D0FC696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0:38:11.280" v="394" actId="1076"/>
          <ac:spMkLst>
            <pc:docMk/>
            <pc:sldMk cId="1729916531" sldId="258"/>
            <ac:spMk id="14" creationId="{74BDA67B-ECF5-4DA5-58F2-69EE9CA298A4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0:38:27.203" v="397" actId="1076"/>
          <ac:spMkLst>
            <pc:docMk/>
            <pc:sldMk cId="1729916531" sldId="258"/>
            <ac:spMk id="15" creationId="{B9A4B8A7-F3BA-4D5A-D59E-839224396354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1:01:09.026" v="557" actId="1076"/>
          <ac:spMkLst>
            <pc:docMk/>
            <pc:sldMk cId="1729916531" sldId="258"/>
            <ac:spMk id="16" creationId="{226FC306-BC07-7127-00C8-4A1D87DCA093}"/>
          </ac:spMkLst>
        </pc:spChg>
      </pc:sldChg>
      <pc:sldChg chg="modSp del">
        <pc:chgData name="Madalina Andreea Iordache (2119156)" userId="S::2119156@student.uwtsd.ac.uk::1533b0cf-fa2f-40c5-80e0-8e995df36a7b" providerId="AD" clId="Web-{C31A5EED-8020-E78D-8C91-62CB48663857}" dt="2022-06-17T00:42:54.443" v="402"/>
        <pc:sldMkLst>
          <pc:docMk/>
          <pc:sldMk cId="2997298315" sldId="259"/>
        </pc:sldMkLst>
        <pc:spChg chg="mod">
          <ac:chgData name="Madalina Andreea Iordache (2119156)" userId="S::2119156@student.uwtsd.ac.uk::1533b0cf-fa2f-40c5-80e0-8e995df36a7b" providerId="AD" clId="Web-{C31A5EED-8020-E78D-8C91-62CB48663857}" dt="2022-06-17T00:42:42.333" v="401" actId="20577"/>
          <ac:spMkLst>
            <pc:docMk/>
            <pc:sldMk cId="2997298315" sldId="259"/>
            <ac:spMk id="2" creationId="{E7848945-1605-172D-F827-0C704FDFA53C}"/>
          </ac:spMkLst>
        </pc:spChg>
      </pc:sldChg>
      <pc:sldChg chg="addSp modSp new">
        <pc:chgData name="Madalina Andreea Iordache (2119156)" userId="S::2119156@student.uwtsd.ac.uk::1533b0cf-fa2f-40c5-80e0-8e995df36a7b" providerId="AD" clId="Web-{C31A5EED-8020-E78D-8C91-62CB48663857}" dt="2022-06-17T01:01:00.682" v="556" actId="20577"/>
        <pc:sldMkLst>
          <pc:docMk/>
          <pc:sldMk cId="3548717596" sldId="259"/>
        </pc:sldMkLst>
        <pc:spChg chg="add mod">
          <ac:chgData name="Madalina Andreea Iordache (2119156)" userId="S::2119156@student.uwtsd.ac.uk::1533b0cf-fa2f-40c5-80e0-8e995df36a7b" providerId="AD" clId="Web-{C31A5EED-8020-E78D-8C91-62CB48663857}" dt="2022-06-17T00:45:25.181" v="426" actId="1076"/>
          <ac:spMkLst>
            <pc:docMk/>
            <pc:sldMk cId="3548717596" sldId="259"/>
            <ac:spMk id="2" creationId="{4F15060F-07BC-B63B-2F13-322E943E76EF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0:45:44.697" v="433" actId="1076"/>
          <ac:spMkLst>
            <pc:docMk/>
            <pc:sldMk cId="3548717596" sldId="259"/>
            <ac:spMk id="3" creationId="{7C60C477-A6FD-317A-E397-442ED4D64151}"/>
          </ac:spMkLst>
        </pc:spChg>
        <pc:spChg chg="add mod">
          <ac:chgData name="Madalina Andreea Iordache (2119156)" userId="S::2119156@student.uwtsd.ac.uk::1533b0cf-fa2f-40c5-80e0-8e995df36a7b" providerId="AD" clId="Web-{C31A5EED-8020-E78D-8C91-62CB48663857}" dt="2022-06-17T01:01:00.682" v="556" actId="20577"/>
          <ac:spMkLst>
            <pc:docMk/>
            <pc:sldMk cId="3548717596" sldId="259"/>
            <ac:spMk id="4" creationId="{F0A6A82E-73F9-8C87-A8BE-763C03E9040F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/>
          <p:cNvGrpSpPr/>
          <p:nvPr/>
        </p:nvGrpSpPr>
        <p:grpSpPr>
          <a:xfrm>
            <a:off x="1" y="0"/>
            <a:ext cx="9906733" cy="6858000"/>
            <a:chOff x="0" y="0"/>
            <a:chExt cx="9144677" cy="6858000"/>
          </a:xfrm>
        </p:grpSpPr>
        <p:pic>
          <p:nvPicPr>
            <p:cNvPr id="8" name="Picture 7" descr="SD-PanelTitle-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11" name="Rectangle 10"/>
            <p:cNvSpPr/>
            <p:nvPr/>
          </p:nvSpPr>
          <p:spPr>
            <a:xfrm>
              <a:off x="1515532" y="1520422"/>
              <a:ext cx="6112935" cy="3818468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2" name="Picture 11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0" y="3128434"/>
              <a:ext cx="1664208" cy="612648"/>
            </a:xfrm>
            <a:prstGeom prst="rect">
              <a:avLst/>
            </a:prstGeom>
          </p:spPr>
        </p:pic>
        <p:pic>
          <p:nvPicPr>
            <p:cNvPr id="13" name="Picture 12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-2" r="47959"/>
            <a:stretch/>
          </p:blipFill>
          <p:spPr>
            <a:xfrm>
              <a:off x="7480469" y="3128434"/>
              <a:ext cx="1664208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082095" y="1811864"/>
            <a:ext cx="5751272" cy="1515533"/>
          </a:xfrm>
        </p:spPr>
        <p:txBody>
          <a:bodyPr anchor="b">
            <a:noAutofit/>
          </a:bodyPr>
          <a:lstStyle>
            <a:lvl1pPr algn="ctr">
              <a:defRPr sz="6933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82095" y="3598328"/>
            <a:ext cx="5751272" cy="1377651"/>
          </a:xfrm>
        </p:spPr>
        <p:txBody>
          <a:bodyPr anchor="t">
            <a:normAutofit/>
          </a:bodyPr>
          <a:lstStyle>
            <a:lvl1pPr marL="0" indent="0" algn="ctr">
              <a:buNone/>
              <a:defRPr sz="2889">
                <a:solidFill>
                  <a:schemeClr val="tx1"/>
                </a:solidFill>
              </a:defRPr>
            </a:lvl1pPr>
            <a:lvl2pPr marL="66038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32075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98113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64151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30189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96227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622658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528303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70869" y="5054602"/>
            <a:ext cx="729382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082095" y="5054602"/>
            <a:ext cx="4403598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85427" y="5054602"/>
            <a:ext cx="447940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188144" y="3471329"/>
            <a:ext cx="5539173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71089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85004" y="2356260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733417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85004" y="1641413"/>
            <a:ext cx="7145162" cy="1822514"/>
          </a:xfrm>
        </p:spPr>
        <p:txBody>
          <a:bodyPr anchor="b">
            <a:normAutofit/>
          </a:bodyPr>
          <a:lstStyle>
            <a:lvl1pPr algn="ctr">
              <a:defRPr sz="5778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85004" y="3734860"/>
            <a:ext cx="7145162" cy="1090015"/>
          </a:xfrm>
        </p:spPr>
        <p:txBody>
          <a:bodyPr anchor="t">
            <a:normAutofit/>
          </a:bodyPr>
          <a:lstStyle>
            <a:lvl1pPr marL="0" indent="0" algn="ctr">
              <a:buNone/>
              <a:defRPr sz="3467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385005" y="3599392"/>
            <a:ext cx="7145161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468405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85004" y="2356260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8" y="915338"/>
            <a:ext cx="7365295" cy="13038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74938" y="2487168"/>
            <a:ext cx="3615690" cy="344728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32248" y="2487168"/>
            <a:ext cx="3615690" cy="344728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72836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40" y="2658533"/>
            <a:ext cx="3615690" cy="576262"/>
          </a:xfrm>
        </p:spPr>
        <p:txBody>
          <a:bodyPr anchor="b">
            <a:noAutofit/>
          </a:bodyPr>
          <a:lstStyle>
            <a:lvl1pPr marL="0" indent="0">
              <a:buNone/>
              <a:defRPr sz="3467" b="0">
                <a:solidFill>
                  <a:schemeClr val="accent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74940" y="3243263"/>
            <a:ext cx="3615690" cy="270662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8651" y="2658533"/>
            <a:ext cx="3615690" cy="576262"/>
          </a:xfrm>
        </p:spPr>
        <p:txBody>
          <a:bodyPr anchor="b">
            <a:noAutofit/>
          </a:bodyPr>
          <a:lstStyle>
            <a:lvl1pPr marL="0" indent="0">
              <a:buNone/>
              <a:defRPr sz="3467" b="0">
                <a:solidFill>
                  <a:schemeClr val="accent1"/>
                </a:solidFill>
              </a:defRPr>
            </a:lvl1pPr>
            <a:lvl2pPr marL="660380" indent="0">
              <a:buNone/>
              <a:defRPr sz="2889" b="1"/>
            </a:lvl2pPr>
            <a:lvl3pPr marL="1320759" indent="0">
              <a:buNone/>
              <a:defRPr sz="2600" b="1"/>
            </a:lvl3pPr>
            <a:lvl4pPr marL="1981139" indent="0">
              <a:buNone/>
              <a:defRPr sz="2311" b="1"/>
            </a:lvl4pPr>
            <a:lvl5pPr marL="2641519" indent="0">
              <a:buNone/>
              <a:defRPr sz="2311" b="1"/>
            </a:lvl5pPr>
            <a:lvl6pPr marL="3301898" indent="0">
              <a:buNone/>
              <a:defRPr sz="2311" b="1"/>
            </a:lvl6pPr>
            <a:lvl7pPr marL="3962278" indent="0">
              <a:buNone/>
              <a:defRPr sz="2311" b="1"/>
            </a:lvl7pPr>
            <a:lvl8pPr marL="4622658" indent="0">
              <a:buNone/>
              <a:defRPr sz="2311" b="1"/>
            </a:lvl8pPr>
            <a:lvl9pPr marL="5283037" indent="0">
              <a:buNone/>
              <a:defRPr sz="2311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8651" y="3243263"/>
            <a:ext cx="3615690" cy="2706624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41" name="Straight Connector 40"/>
          <p:cNvCxnSpPr/>
          <p:nvPr/>
        </p:nvCxnSpPr>
        <p:spPr>
          <a:xfrm>
            <a:off x="1385005" y="2354670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01720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8" y="915338"/>
            <a:ext cx="7365296" cy="1303867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85005" y="2354670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39744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96022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7" y="1388534"/>
            <a:ext cx="2748198" cy="1371600"/>
          </a:xfrm>
        </p:spPr>
        <p:txBody>
          <a:bodyPr anchor="b">
            <a:normAutofit/>
          </a:bodyPr>
          <a:lstStyle>
            <a:lvl1pPr algn="ctr">
              <a:defRPr sz="346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63401" y="982133"/>
            <a:ext cx="4176834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4937" y="3031065"/>
            <a:ext cx="2748198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85005" y="2912533"/>
            <a:ext cx="252806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8435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7" y="1883832"/>
            <a:ext cx="3934886" cy="1371600"/>
          </a:xfrm>
        </p:spPr>
        <p:txBody>
          <a:bodyPr anchor="b">
            <a:normAutofit/>
          </a:bodyPr>
          <a:lstStyle>
            <a:lvl1pPr algn="ctr">
              <a:defRPr sz="346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14992" y="1032933"/>
            <a:ext cx="3173585" cy="4792136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4938" y="3255432"/>
            <a:ext cx="3934884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23202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8" y="4815415"/>
            <a:ext cx="7365295" cy="566738"/>
          </a:xfrm>
        </p:spPr>
        <p:txBody>
          <a:bodyPr anchor="b">
            <a:normAutofit/>
          </a:bodyPr>
          <a:lstStyle>
            <a:lvl1pPr algn="ctr">
              <a:defRPr sz="3467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11782" y="1032934"/>
            <a:ext cx="7682439" cy="33612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2311"/>
            </a:lvl2pPr>
            <a:lvl3pPr marL="1320759" indent="0">
              <a:buNone/>
              <a:defRPr sz="2311"/>
            </a:lvl3pPr>
            <a:lvl4pPr marL="1981139" indent="0">
              <a:buNone/>
              <a:defRPr sz="2311"/>
            </a:lvl4pPr>
            <a:lvl5pPr marL="2641519" indent="0">
              <a:buNone/>
              <a:defRPr sz="2311"/>
            </a:lvl5pPr>
            <a:lvl6pPr marL="3301898" indent="0">
              <a:buNone/>
              <a:defRPr sz="2311"/>
            </a:lvl6pPr>
            <a:lvl7pPr marL="3962278" indent="0">
              <a:buNone/>
              <a:defRPr sz="2311"/>
            </a:lvl7pPr>
            <a:lvl8pPr marL="4622658" indent="0">
              <a:buNone/>
              <a:defRPr sz="2311"/>
            </a:lvl8pPr>
            <a:lvl9pPr marL="5283037" indent="0">
              <a:buNone/>
              <a:defRPr sz="2311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74938" y="5382153"/>
            <a:ext cx="7365295" cy="493712"/>
          </a:xfrm>
        </p:spPr>
        <p:txBody>
          <a:bodyPr anchor="t">
            <a:normAutofit/>
          </a:bodyPr>
          <a:lstStyle>
            <a:lvl1pPr marL="0" indent="0" algn="ctr">
              <a:buNone/>
              <a:defRPr sz="2311"/>
            </a:lvl1pPr>
            <a:lvl2pPr marL="660380" indent="0">
              <a:buNone/>
              <a:defRPr sz="1733"/>
            </a:lvl2pPr>
            <a:lvl3pPr marL="1320759" indent="0">
              <a:buNone/>
              <a:defRPr sz="1444"/>
            </a:lvl3pPr>
            <a:lvl4pPr marL="1981139" indent="0">
              <a:buNone/>
              <a:defRPr sz="1300"/>
            </a:lvl4pPr>
            <a:lvl5pPr marL="2641519" indent="0">
              <a:buNone/>
              <a:defRPr sz="1300"/>
            </a:lvl5pPr>
            <a:lvl6pPr marL="3301898" indent="0">
              <a:buNone/>
              <a:defRPr sz="1300"/>
            </a:lvl6pPr>
            <a:lvl7pPr marL="3962278" indent="0">
              <a:buNone/>
              <a:defRPr sz="1300"/>
            </a:lvl7pPr>
            <a:lvl8pPr marL="4622658" indent="0">
              <a:buNone/>
              <a:defRPr sz="1300"/>
            </a:lvl8pPr>
            <a:lvl9pPr marL="5283037" indent="0">
              <a:buNone/>
              <a:defRPr sz="13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22336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8" y="906873"/>
            <a:ext cx="7365295" cy="3097860"/>
          </a:xfrm>
        </p:spPr>
        <p:txBody>
          <a:bodyPr anchor="ctr">
            <a:normAutofit/>
          </a:bodyPr>
          <a:lstStyle>
            <a:lvl1pPr algn="ctr">
              <a:defRPr sz="4622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37" y="4275666"/>
            <a:ext cx="7365297" cy="160020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89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85005" y="4140199"/>
            <a:ext cx="715696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5443653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5528" y="982132"/>
            <a:ext cx="6933604" cy="2370668"/>
          </a:xfrm>
        </p:spPr>
        <p:txBody>
          <a:bodyPr anchor="ctr">
            <a:normAutofit/>
          </a:bodyPr>
          <a:lstStyle>
            <a:lvl1pPr algn="ctr">
              <a:defRPr sz="4622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733550" y="3352800"/>
            <a:ext cx="6383865" cy="651933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600"/>
            </a:lvl1pPr>
            <a:lvl2pPr marL="660380" indent="0">
              <a:buFontTx/>
              <a:buNone/>
              <a:defRPr/>
            </a:lvl2pPr>
            <a:lvl3pPr marL="1320759" indent="0">
              <a:buFontTx/>
              <a:buNone/>
              <a:defRPr/>
            </a:lvl3pPr>
            <a:lvl4pPr marL="1981139" indent="0">
              <a:buFontTx/>
              <a:buNone/>
              <a:defRPr/>
            </a:lvl4pPr>
            <a:lvl5pPr marL="2641519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35" y="4343401"/>
            <a:ext cx="7365300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89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920800" y="905362"/>
            <a:ext cx="495429" cy="584776"/>
          </a:xfrm>
          <a:prstGeom prst="rect">
            <a:avLst/>
          </a:prstGeom>
        </p:spPr>
        <p:txBody>
          <a:bodyPr vert="horz" lIns="132080" tIns="66040" rIns="132080" bIns="66040" rtlCol="0" anchor="ctr">
            <a:noAutofit/>
          </a:bodyPr>
          <a:lstStyle/>
          <a:p>
            <a:pPr lvl="0"/>
            <a:r>
              <a:rPr lang="en-US" sz="104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269629" y="2827870"/>
            <a:ext cx="495429" cy="584776"/>
          </a:xfrm>
          <a:prstGeom prst="rect">
            <a:avLst/>
          </a:prstGeom>
        </p:spPr>
        <p:txBody>
          <a:bodyPr vert="horz" lIns="132080" tIns="66040" rIns="132080" bIns="66040" rtlCol="0" anchor="ctr">
            <a:noAutofit/>
          </a:bodyPr>
          <a:lstStyle/>
          <a:p>
            <a:pPr lvl="0" algn="r"/>
            <a:r>
              <a:rPr lang="en-US" sz="104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85005" y="4140199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605074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41" y="3308581"/>
            <a:ext cx="7365289" cy="1468800"/>
          </a:xfrm>
        </p:spPr>
        <p:txBody>
          <a:bodyPr anchor="b">
            <a:normAutofit/>
          </a:bodyPr>
          <a:lstStyle>
            <a:lvl1pPr algn="l">
              <a:defRPr sz="4622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40" y="4777381"/>
            <a:ext cx="7365291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600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97665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6868" y="982132"/>
            <a:ext cx="6852265" cy="2243668"/>
          </a:xfrm>
        </p:spPr>
        <p:txBody>
          <a:bodyPr anchor="ctr">
            <a:normAutofit/>
          </a:bodyPr>
          <a:lstStyle>
            <a:lvl1pPr algn="ctr">
              <a:defRPr sz="4622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8" name="Text Placeholder 2"/>
          <p:cNvSpPr>
            <a:spLocks noGrp="1"/>
          </p:cNvSpPr>
          <p:nvPr>
            <p:ph type="body" idx="13"/>
          </p:nvPr>
        </p:nvSpPr>
        <p:spPr>
          <a:xfrm>
            <a:off x="1274940" y="3639312"/>
            <a:ext cx="7365291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89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37" y="4529667"/>
            <a:ext cx="7365297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2311">
                <a:solidFill>
                  <a:schemeClr val="tx1"/>
                </a:solidFill>
              </a:defRPr>
            </a:lvl1pPr>
            <a:lvl2pPr marL="660380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951232" y="896895"/>
            <a:ext cx="495429" cy="584776"/>
          </a:xfrm>
          <a:prstGeom prst="rect">
            <a:avLst/>
          </a:prstGeom>
        </p:spPr>
        <p:txBody>
          <a:bodyPr vert="horz" lIns="132080" tIns="66040" rIns="132080" bIns="66040" rtlCol="0" anchor="ctr">
            <a:noAutofit/>
          </a:bodyPr>
          <a:lstStyle/>
          <a:p>
            <a:pPr lvl="0"/>
            <a:r>
              <a:rPr lang="en-US" sz="11555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287280" y="2607728"/>
            <a:ext cx="495429" cy="584776"/>
          </a:xfrm>
          <a:prstGeom prst="rect">
            <a:avLst/>
          </a:prstGeom>
        </p:spPr>
        <p:txBody>
          <a:bodyPr vert="horz" lIns="132080" tIns="66040" rIns="132080" bIns="66040" rtlCol="0" anchor="ctr">
            <a:noAutofit/>
          </a:bodyPr>
          <a:lstStyle/>
          <a:p>
            <a:pPr lvl="0" algn="r"/>
            <a:r>
              <a:rPr lang="en-US" sz="11555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85005" y="3429000"/>
            <a:ext cx="7145162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022749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74937" y="982132"/>
            <a:ext cx="7365295" cy="2294467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sz="4622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4" name="Text Placeholder 2"/>
          <p:cNvSpPr>
            <a:spLocks noGrp="1"/>
          </p:cNvSpPr>
          <p:nvPr>
            <p:ph type="body" idx="13"/>
          </p:nvPr>
        </p:nvSpPr>
        <p:spPr>
          <a:xfrm>
            <a:off x="1274940" y="3566160"/>
            <a:ext cx="7365291" cy="905256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89">
                <a:solidFill>
                  <a:schemeClr val="tx1"/>
                </a:solidFill>
              </a:defRPr>
            </a:lvl1pPr>
            <a:lvl2pPr marL="660380" indent="0">
              <a:buNone/>
              <a:defRPr sz="2600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38" y="4470401"/>
            <a:ext cx="7365295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2311">
                <a:solidFill>
                  <a:schemeClr val="tx1"/>
                </a:solidFill>
              </a:defRPr>
            </a:lvl1pPr>
            <a:lvl2pPr marL="660380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2pPr>
            <a:lvl3pPr marL="1320759" indent="0">
              <a:buNone/>
              <a:defRPr sz="2311">
                <a:solidFill>
                  <a:schemeClr val="tx1">
                    <a:tint val="75000"/>
                  </a:schemeClr>
                </a:solidFill>
              </a:defRPr>
            </a:lvl3pPr>
            <a:lvl4pPr marL="198113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4pPr>
            <a:lvl5pPr marL="2641519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5pPr>
            <a:lvl6pPr marL="330189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6pPr>
            <a:lvl7pPr marL="396227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7pPr>
            <a:lvl8pPr marL="4622658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8pPr>
            <a:lvl9pPr marL="5283037" indent="0">
              <a:buNone/>
              <a:defRPr sz="2022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85009" y="3429000"/>
            <a:ext cx="7156956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238912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74937" y="2490136"/>
            <a:ext cx="7365297" cy="3385733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85005" y="2354670"/>
            <a:ext cx="7156959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44175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6389" y="906874"/>
            <a:ext cx="1753841" cy="496899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74940" y="906874"/>
            <a:ext cx="5325135" cy="4968993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6765971" y="906874"/>
            <a:ext cx="0" cy="4968993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9653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9915173" cy="6858000"/>
            <a:chOff x="0" y="0"/>
            <a:chExt cx="9152467" cy="6858000"/>
          </a:xfrm>
        </p:grpSpPr>
        <p:pic>
          <p:nvPicPr>
            <p:cNvPr id="8" name="Picture 7" descr="S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9144000" cy="6858000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553888" y="542807"/>
              <a:ext cx="8039776" cy="5756392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0" y="3128434"/>
              <a:ext cx="68580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" r="14240"/>
            <a:stretch/>
          </p:blipFill>
          <p:spPr>
            <a:xfrm>
              <a:off x="8466667" y="3128434"/>
              <a:ext cx="68580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74938" y="915338"/>
            <a:ext cx="7365295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74937" y="2490136"/>
            <a:ext cx="7365297" cy="344499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86393" y="5960533"/>
            <a:ext cx="1243973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4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6/16/2022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74938" y="5960533"/>
            <a:ext cx="5530056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44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11765" y="5960533"/>
            <a:ext cx="428469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44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90803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  <p:sldLayoutId id="2147483713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just-eat.co.uk/?gclid=a7b9fb9ed4611c8c2d77993505e3191f&amp;gclsrc=3p.ds&amp;msclkid=a7b9fb9ed4611c8c2d77993505e3191f&amp;utm_source=bing&amp;utm_medium=cpc&amp;utm_campaign=CM_S_B_GBR_EN_%5BBRAND%5D_%5BENGM%5D_Just%20Eat_London_Exact%20-%20ATB&amp;utm_term=just%20eat&amp;utm_content=S_GBR_EN_%5BBRAND%5D_Just%20Eat_exact" TargetMode="External"/><Relationship Id="rId2" Type="http://schemas.openxmlformats.org/officeDocument/2006/relationships/hyperlink" Target="https://academy.getbackbar.com/the-basics-wine-and-food-pairin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, company name&#10;&#10;Description automatically generated">
            <a:extLst>
              <a:ext uri="{FF2B5EF4-FFF2-40B4-BE49-F238E27FC236}">
                <a16:creationId xmlns:a16="http://schemas.microsoft.com/office/drawing/2014/main" id="{78B89976-C5E0-93E7-051A-657FBE9E0B0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3923" y="-36240"/>
            <a:ext cx="1801259" cy="190153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04AD3-2F15-8B9A-B55A-2001AEA07F97}"/>
              </a:ext>
            </a:extLst>
          </p:cNvPr>
          <p:cNvSpPr txBox="1"/>
          <p:nvPr/>
        </p:nvSpPr>
        <p:spPr>
          <a:xfrm>
            <a:off x="404096" y="1312268"/>
            <a:ext cx="1921754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350" dirty="0">
              <a:cs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B6D2B4-2B8F-43D8-4A86-53B98B17B3F7}"/>
              </a:ext>
            </a:extLst>
          </p:cNvPr>
          <p:cNvSpPr txBox="1"/>
          <p:nvPr/>
        </p:nvSpPr>
        <p:spPr>
          <a:xfrm>
            <a:off x="2529230" y="476685"/>
            <a:ext cx="6423079" cy="11772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68580" tIns="34290" rIns="68580" bIns="3429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800" b="1" dirty="0">
                <a:latin typeface="Arial Nova"/>
                <a:ea typeface="+mn-lt"/>
                <a:cs typeface="+mn-lt"/>
              </a:rPr>
              <a:t>                         </a:t>
            </a:r>
            <a:r>
              <a:rPr lang="en-GB" sz="1800" b="1" dirty="0">
                <a:latin typeface="Calibri"/>
                <a:ea typeface="+mn-lt"/>
                <a:cs typeface="+mn-lt"/>
              </a:rPr>
              <a:t> </a:t>
            </a:r>
            <a:r>
              <a:rPr lang="en-GB" b="1" dirty="0">
                <a:latin typeface="Calibri"/>
                <a:ea typeface="+mn-lt"/>
                <a:cs typeface="+mn-lt"/>
              </a:rPr>
              <a:t>TAKE</a:t>
            </a:r>
            <a:r>
              <a:rPr lang="en-GB" sz="1800" b="1" dirty="0">
                <a:latin typeface="Calibri"/>
                <a:ea typeface="+mn-lt"/>
                <a:cs typeface="+mn-lt"/>
              </a:rPr>
              <a:t> </a:t>
            </a:r>
            <a:r>
              <a:rPr lang="en-GB" b="1" dirty="0">
                <a:latin typeface="Calibri"/>
                <a:ea typeface="+mn-lt"/>
                <a:cs typeface="+mn-lt"/>
              </a:rPr>
              <a:t>AWAY</a:t>
            </a:r>
            <a:r>
              <a:rPr lang="en-GB" sz="1800" b="1" dirty="0">
                <a:latin typeface="Calibri"/>
                <a:ea typeface="+mn-lt"/>
                <a:cs typeface="+mn-lt"/>
              </a:rPr>
              <a:t> </a:t>
            </a:r>
            <a:r>
              <a:rPr lang="en-GB" b="1" dirty="0">
                <a:latin typeface="Calibri"/>
                <a:ea typeface="+mn-lt"/>
                <a:cs typeface="+mn-lt"/>
              </a:rPr>
              <a:t>MENU</a:t>
            </a:r>
            <a:endParaRPr lang="en-US" sz="1350" dirty="0">
              <a:latin typeface="Calibri"/>
              <a:ea typeface="+mn-lt"/>
              <a:cs typeface="+mn-lt"/>
            </a:endParaRPr>
          </a:p>
          <a:p>
            <a:r>
              <a:rPr lang="en-GB" sz="1350" dirty="0">
                <a:latin typeface="Calibri"/>
                <a:ea typeface="+mn-lt"/>
                <a:cs typeface="+mn-lt"/>
              </a:rPr>
              <a:t>             To</a:t>
            </a:r>
            <a:r>
              <a:rPr lang="en-GB" sz="1350" dirty="0">
                <a:ea typeface="+mn-lt"/>
                <a:cs typeface="+mn-lt"/>
              </a:rPr>
              <a:t> place an order please contact us by telephone on 01792220167</a:t>
            </a:r>
            <a:endParaRPr lang="en-US" sz="1350" dirty="0">
              <a:cs typeface="Calibri"/>
            </a:endParaRPr>
          </a:p>
          <a:p>
            <a:r>
              <a:rPr lang="en-GB" sz="1350" dirty="0">
                <a:ea typeface="+mn-lt"/>
                <a:cs typeface="+mn-lt"/>
              </a:rPr>
              <a:t>             Menu available between 12:00 – 14:00  / 17:00 – 20:00</a:t>
            </a:r>
          </a:p>
          <a:p>
            <a:r>
              <a:rPr lang="en-GB" sz="1350" dirty="0">
                <a:ea typeface="+mn-lt"/>
                <a:cs typeface="+mn-lt"/>
              </a:rPr>
              <a:t>Payment for orders will be taken over the telephone by card payment only / Free delivery</a:t>
            </a:r>
          </a:p>
          <a:p>
            <a:pPr algn="l"/>
            <a:endParaRPr lang="en-GB" sz="1350" dirty="0"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3D70514-3629-8EC4-ACF1-856720F5E224}"/>
              </a:ext>
            </a:extLst>
          </p:cNvPr>
          <p:cNvSpPr txBox="1"/>
          <p:nvPr/>
        </p:nvSpPr>
        <p:spPr>
          <a:xfrm>
            <a:off x="682841" y="1656006"/>
            <a:ext cx="1802157" cy="34778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 sz="1000" b="1" dirty="0">
              <a:ea typeface="+mn-lt"/>
              <a:cs typeface="+mn-lt"/>
            </a:endParaRPr>
          </a:p>
          <a:p>
            <a:r>
              <a:rPr lang="en-GB" sz="1000" b="1" dirty="0">
                <a:ea typeface="+mn-lt"/>
                <a:cs typeface="+mn-lt"/>
              </a:rPr>
              <a:t>Mexican Chilli Nachos £9.95</a:t>
            </a:r>
            <a:endParaRPr lang="en-GB" dirty="0"/>
          </a:p>
          <a:p>
            <a:r>
              <a:rPr lang="en-GB" sz="1000" dirty="0">
                <a:ea typeface="+mn-lt"/>
                <a:cs typeface="+mn-lt"/>
              </a:rPr>
              <a:t>Tortilla chips smothered</a:t>
            </a:r>
            <a:endParaRPr lang="en-GB" dirty="0"/>
          </a:p>
          <a:p>
            <a:r>
              <a:rPr lang="en-GB" sz="1000" dirty="0">
                <a:ea typeface="+mn-lt"/>
                <a:cs typeface="+mn-lt"/>
              </a:rPr>
              <a:t>with homemade chilli con carne and topped with melted cheese, served with sour cream. guacamole and jalapeno chillies.</a:t>
            </a:r>
            <a:endParaRPr lang="en-GB" dirty="0"/>
          </a:p>
          <a:p>
            <a:pPr algn="l"/>
            <a:endParaRPr lang="en-GB" sz="1000" dirty="0">
              <a:cs typeface="Calibri"/>
            </a:endParaRPr>
          </a:p>
          <a:p>
            <a:r>
              <a:rPr lang="en-GB" sz="1000" b="1" dirty="0">
                <a:ea typeface="+mn-lt"/>
                <a:cs typeface="+mn-lt"/>
              </a:rPr>
              <a:t>Mini Haggis £4.95</a:t>
            </a:r>
            <a:endParaRPr lang="en-GB" dirty="0"/>
          </a:p>
          <a:p>
            <a:r>
              <a:rPr lang="en-GB" sz="1000" dirty="0">
                <a:ea typeface="+mn-lt"/>
                <a:cs typeface="+mn-lt"/>
              </a:rPr>
              <a:t>A mini portion of haggis, neeps and tatties served with whisky sauce.</a:t>
            </a:r>
            <a:endParaRPr lang="en-GB" dirty="0"/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ea typeface="+mn-lt"/>
                <a:cs typeface="+mn-lt"/>
              </a:rPr>
              <a:t>Battered Chicken Bites £4.95</a:t>
            </a:r>
            <a:endParaRPr lang="en-GB" dirty="0"/>
          </a:p>
          <a:p>
            <a:r>
              <a:rPr lang="en-GB" sz="1000" dirty="0">
                <a:ea typeface="+mn-lt"/>
                <a:cs typeface="+mn-lt"/>
              </a:rPr>
              <a:t>Succulent pieces of chicken breast in crispy, batter, served with sweet chilli or garlic mayo. </a:t>
            </a:r>
            <a:endParaRPr lang="en-GB"/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  <a:p>
            <a:endParaRPr lang="en-GB" sz="1000" dirty="0"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9315B87-8BD3-0EA4-5B69-E7675CE955ED}"/>
              </a:ext>
            </a:extLst>
          </p:cNvPr>
          <p:cNvSpPr txBox="1"/>
          <p:nvPr/>
        </p:nvSpPr>
        <p:spPr>
          <a:xfrm>
            <a:off x="2405540" y="1690160"/>
            <a:ext cx="2230919" cy="270843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ea typeface="+mn-lt"/>
                <a:cs typeface="+mn-lt"/>
              </a:rPr>
              <a:t>The Trinity Combo £11.95</a:t>
            </a:r>
          </a:p>
          <a:p>
            <a:r>
              <a:rPr lang="en-GB" sz="1000" dirty="0">
                <a:ea typeface="+mn-lt"/>
                <a:cs typeface="+mn-lt"/>
              </a:rPr>
              <a:t>Potato wedges, macaroni cheese bites,</a:t>
            </a:r>
          </a:p>
          <a:p>
            <a:r>
              <a:rPr lang="en-GB" sz="1000" dirty="0">
                <a:ea typeface="+mn-lt"/>
                <a:cs typeface="+mn-lt"/>
              </a:rPr>
              <a:t>chicken bites, garlic mushrooms, beer battered onion rings, plaice goujons, mini hash browns, garlic bread and three deeps.</a:t>
            </a:r>
          </a:p>
          <a:p>
            <a:endParaRPr lang="en-GB" sz="1000" dirty="0">
              <a:ea typeface="+mn-lt"/>
              <a:cs typeface="+mn-lt"/>
            </a:endParaRPr>
          </a:p>
          <a:p>
            <a:r>
              <a:rPr lang="en-GB" sz="1000" b="1" dirty="0">
                <a:ea typeface="+mn-lt"/>
                <a:cs typeface="+mn-lt"/>
              </a:rPr>
              <a:t>Breaded Garlic Mushrooms £4.95 (GF)</a:t>
            </a:r>
          </a:p>
          <a:p>
            <a:r>
              <a:rPr lang="en-GB" sz="1000" dirty="0">
                <a:ea typeface="+mn-lt"/>
                <a:cs typeface="+mn-lt"/>
              </a:rPr>
              <a:t>Button mushrooms in a crispy breadcrumb coating, served with our garlic mayo dip.</a:t>
            </a:r>
            <a:endParaRPr lang="en-GB">
              <a:ea typeface="+mn-lt"/>
              <a:cs typeface="+mn-lt"/>
            </a:endParaRP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ea typeface="+mn-lt"/>
                <a:cs typeface="+mn-lt"/>
              </a:rPr>
              <a:t>Homemade Tomato Soup £4.95</a:t>
            </a:r>
          </a:p>
          <a:p>
            <a:r>
              <a:rPr lang="en-GB" sz="1000" dirty="0">
                <a:ea typeface="+mn-lt"/>
                <a:cs typeface="+mn-lt"/>
              </a:rPr>
              <a:t>Tomato Soup served with a bread roll.</a:t>
            </a:r>
          </a:p>
          <a:p>
            <a:endParaRPr lang="en-GB" sz="1000" dirty="0">
              <a:ea typeface="+mn-lt"/>
              <a:cs typeface="+mn-lt"/>
            </a:endParaRPr>
          </a:p>
          <a:p>
            <a:r>
              <a:rPr lang="en-GB" sz="1000" b="1" dirty="0">
                <a:ea typeface="+mn-lt"/>
                <a:cs typeface="+mn-lt"/>
              </a:rPr>
              <a:t>Garlic Bread £4.95 </a:t>
            </a:r>
            <a:endParaRPr lang="en-GB" sz="1000">
              <a:ea typeface="+mn-lt"/>
              <a:cs typeface="+mn-lt"/>
            </a:endParaRPr>
          </a:p>
          <a:p>
            <a:r>
              <a:rPr lang="en-GB" sz="1000" dirty="0">
                <a:ea typeface="+mn-lt"/>
                <a:cs typeface="+mn-lt"/>
              </a:rPr>
              <a:t>4 Slices of Ciabatta Garlic Bread.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8822FC5-4667-1EFE-2800-60F201300F3E}"/>
              </a:ext>
            </a:extLst>
          </p:cNvPr>
          <p:cNvSpPr txBox="1"/>
          <p:nvPr/>
        </p:nvSpPr>
        <p:spPr>
          <a:xfrm>
            <a:off x="579983" y="1404419"/>
            <a:ext cx="515984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ea typeface="+mn-lt"/>
                <a:cs typeface="+mn-lt"/>
              </a:rPr>
              <a:t>SHARERS AND STARTERS</a:t>
            </a:r>
            <a:endParaRPr lang="en-GB" dirty="0">
              <a:ea typeface="+mn-lt"/>
              <a:cs typeface="+mn-lt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54DFF2-D067-885A-5578-10152C61FC54}"/>
              </a:ext>
            </a:extLst>
          </p:cNvPr>
          <p:cNvSpPr txBox="1"/>
          <p:nvPr/>
        </p:nvSpPr>
        <p:spPr>
          <a:xfrm>
            <a:off x="5142132" y="1405005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cs typeface="Calibri"/>
              </a:rPr>
              <a:t>MAIN COURSES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9A0093B-BE35-181E-9ED9-45DE8746F5C9}"/>
              </a:ext>
            </a:extLst>
          </p:cNvPr>
          <p:cNvSpPr txBox="1"/>
          <p:nvPr/>
        </p:nvSpPr>
        <p:spPr>
          <a:xfrm>
            <a:off x="4698452" y="1688272"/>
            <a:ext cx="2141824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cs typeface="Calibri"/>
              </a:rPr>
              <a:t>Battered Cod Breaded Haddock £8.95</a:t>
            </a:r>
          </a:p>
          <a:p>
            <a:r>
              <a:rPr lang="en-GB" sz="1000" dirty="0">
                <a:cs typeface="Calibri"/>
              </a:rPr>
              <a:t>Skinless breaded haddock or beer-battered cod served with chips, garden peas and tartare sauce.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Homemade Chicken or (GF) Vegetable Curry £9.95</a:t>
            </a:r>
          </a:p>
          <a:p>
            <a:r>
              <a:rPr lang="en-GB" sz="1000" dirty="0">
                <a:cs typeface="Calibri"/>
              </a:rPr>
              <a:t>Your choice of chicken or vegetable, served with a choice of rice, chips or half &amp; half and a naan bread or poppadom.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Breaded Wholetail Scampi £8.95</a:t>
            </a:r>
          </a:p>
          <a:p>
            <a:r>
              <a:rPr lang="en-GB" sz="1000" dirty="0">
                <a:cs typeface="Calibri"/>
              </a:rPr>
              <a:t>Served with chips, peas, salad garnish.</a:t>
            </a:r>
          </a:p>
          <a:p>
            <a:r>
              <a:rPr lang="en-GB" sz="1000" b="1" dirty="0">
                <a:cs typeface="Calibri"/>
              </a:rPr>
              <a:t>*Wine pairing: House Sauvignon Blank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Star Battered Chicken Fillets £9.95</a:t>
            </a:r>
          </a:p>
          <a:p>
            <a:r>
              <a:rPr lang="en-GB" sz="1000" dirty="0">
                <a:cs typeface="Calibri"/>
              </a:rPr>
              <a:t>Chicken breast coated in a light crispy batter served with chips,  garden peas salad garnish.</a:t>
            </a:r>
          </a:p>
          <a:p>
            <a:endParaRPr lang="en-GB" sz="1000" dirty="0">
              <a:cs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F2ADA4-9A7F-7B07-EA1A-9E421D8E0CAE}"/>
              </a:ext>
            </a:extLst>
          </p:cNvPr>
          <p:cNvSpPr txBox="1"/>
          <p:nvPr/>
        </p:nvSpPr>
        <p:spPr>
          <a:xfrm>
            <a:off x="6759839" y="1691893"/>
            <a:ext cx="2498195" cy="36317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>
                <a:cs typeface="Calibri"/>
              </a:rPr>
              <a:t>Penna </a:t>
            </a:r>
            <a:r>
              <a:rPr lang="en-GB" sz="1000" b="1" dirty="0" err="1">
                <a:cs typeface="Calibri"/>
              </a:rPr>
              <a:t>al'Arrabiata</a:t>
            </a:r>
            <a:r>
              <a:rPr lang="en-GB" sz="1000" b="1" dirty="0">
                <a:cs typeface="Calibri"/>
              </a:rPr>
              <a:t>  £7.95 (GF)</a:t>
            </a:r>
          </a:p>
          <a:p>
            <a:r>
              <a:rPr lang="en-GB" sz="1000" dirty="0">
                <a:cs typeface="Calibri"/>
              </a:rPr>
              <a:t>Penne pasta in tomato, garlic and chilli sauce served with garlic bread and salad garnish.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Homemade Macaroni Cheese £8.95 (GF)</a:t>
            </a:r>
          </a:p>
          <a:p>
            <a:r>
              <a:rPr lang="en-GB" sz="1000" dirty="0">
                <a:cs typeface="Calibri"/>
              </a:rPr>
              <a:t>Creamy</a:t>
            </a:r>
            <a:r>
              <a:rPr lang="en-GB" sz="1000" b="1" dirty="0">
                <a:cs typeface="Calibri"/>
              </a:rPr>
              <a:t> </a:t>
            </a:r>
            <a:r>
              <a:rPr lang="en-GB" sz="1000" dirty="0">
                <a:cs typeface="Calibri"/>
              </a:rPr>
              <a:t>and comforting-a hearty bowl served with chips, jacket potato or large house salad.</a:t>
            </a:r>
            <a:endParaRPr lang="en-GB" sz="1000" b="1" dirty="0">
              <a:cs typeface="Calibri"/>
            </a:endParaRPr>
          </a:p>
          <a:p>
            <a:r>
              <a:rPr lang="en-GB" sz="1000" b="1" dirty="0">
                <a:cs typeface="Calibri"/>
              </a:rPr>
              <a:t>* Wine pairing: House Pinot Noir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Aberdeen Angus Cheeseburger £8.95 (GF)</a:t>
            </a:r>
          </a:p>
          <a:p>
            <a:r>
              <a:rPr lang="en-GB" sz="1000" dirty="0">
                <a:cs typeface="Calibri"/>
              </a:rPr>
              <a:t>100% Scotch Beef served in brioche bun with lettuce, tomato and chips.</a:t>
            </a:r>
          </a:p>
          <a:p>
            <a:r>
              <a:rPr lang="en-GB" sz="1000" b="1" dirty="0">
                <a:cs typeface="Calibri"/>
              </a:rPr>
              <a:t>*Wine pairing: House Cabernet Sauvignon</a:t>
            </a:r>
          </a:p>
          <a:p>
            <a:endParaRPr lang="en-GB" sz="1000" b="1" dirty="0">
              <a:cs typeface="Calibri"/>
            </a:endParaRPr>
          </a:p>
          <a:p>
            <a:r>
              <a:rPr lang="en-GB" sz="1000" b="1" dirty="0">
                <a:cs typeface="Calibri"/>
              </a:rPr>
              <a:t>Battered Chicken Fillet Burger £8.95</a:t>
            </a:r>
          </a:p>
          <a:p>
            <a:r>
              <a:rPr lang="en-GB" sz="1000" dirty="0">
                <a:cs typeface="Calibri"/>
              </a:rPr>
              <a:t>Battered Chicken Breast served in brioche bun with lettuce, tomato and chips.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Steak Pie 9.95 (GF)</a:t>
            </a:r>
          </a:p>
          <a:p>
            <a:r>
              <a:rPr lang="en-GB" sz="1000" dirty="0">
                <a:cs typeface="Calibri"/>
              </a:rPr>
              <a:t>Generously filled with tender pieces of slow-cooked beef in our homemade gravy. Served with chips or potatoes &amp; veg</a:t>
            </a:r>
            <a:r>
              <a:rPr lang="en-GB" sz="1000" b="1" dirty="0">
                <a:cs typeface="Calibri"/>
              </a:rPr>
              <a:t>.</a:t>
            </a:r>
          </a:p>
          <a:p>
            <a:endParaRPr lang="en-GB" sz="1000" b="1" dirty="0">
              <a:cs typeface="Calibri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FD4B3A5-7EAA-832F-AC08-5C394DC91CD6}"/>
              </a:ext>
            </a:extLst>
          </p:cNvPr>
          <p:cNvSpPr txBox="1"/>
          <p:nvPr/>
        </p:nvSpPr>
        <p:spPr>
          <a:xfrm>
            <a:off x="639435" y="4635552"/>
            <a:ext cx="1935797" cy="160043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cs typeface="Calibri"/>
              </a:rPr>
              <a:t>SOFT DRINKS</a:t>
            </a:r>
          </a:p>
          <a:p>
            <a:endParaRPr lang="en-GB" sz="1000" dirty="0">
              <a:cs typeface="Calibri"/>
            </a:endParaRPr>
          </a:p>
          <a:p>
            <a:r>
              <a:rPr lang="en-GB" sz="1000" b="1" dirty="0">
                <a:cs typeface="Calibri"/>
              </a:rPr>
              <a:t>Can Coke £1.00</a:t>
            </a:r>
          </a:p>
          <a:p>
            <a:r>
              <a:rPr lang="en-GB" sz="1000" b="1" dirty="0">
                <a:cs typeface="Calibri"/>
              </a:rPr>
              <a:t>Can Diet Coke £1.00</a:t>
            </a:r>
          </a:p>
          <a:p>
            <a:r>
              <a:rPr lang="en-GB" sz="1000" b="1" dirty="0">
                <a:cs typeface="Calibri"/>
              </a:rPr>
              <a:t>Can Irn Bru £1.00</a:t>
            </a:r>
          </a:p>
          <a:p>
            <a:r>
              <a:rPr lang="en-GB" sz="1000" b="1" dirty="0">
                <a:cs typeface="Calibri"/>
              </a:rPr>
              <a:t>Can Diet Irn Bru £1.00</a:t>
            </a:r>
          </a:p>
          <a:p>
            <a:r>
              <a:rPr lang="en-GB" sz="1000" b="1" dirty="0">
                <a:cs typeface="Calibri"/>
              </a:rPr>
              <a:t>J20 £2.00</a:t>
            </a:r>
          </a:p>
          <a:p>
            <a:r>
              <a:rPr lang="en-GB" sz="1000" b="1" dirty="0" err="1">
                <a:cs typeface="Calibri"/>
              </a:rPr>
              <a:t>Appletise</a:t>
            </a:r>
            <a:r>
              <a:rPr lang="en-GB" sz="1000" b="1" dirty="0">
                <a:cs typeface="Calibri"/>
              </a:rPr>
              <a:t> £2.00</a:t>
            </a:r>
          </a:p>
          <a:p>
            <a:r>
              <a:rPr lang="en-GB" sz="1000" b="1" dirty="0">
                <a:cs typeface="Calibri"/>
              </a:rPr>
              <a:t>Ginger Beer £2.00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93D5A91-C62F-0869-16E7-EF026D0FC696}"/>
              </a:ext>
            </a:extLst>
          </p:cNvPr>
          <p:cNvSpPr txBox="1"/>
          <p:nvPr/>
        </p:nvSpPr>
        <p:spPr>
          <a:xfrm>
            <a:off x="479256" y="6524007"/>
            <a:ext cx="2247622" cy="2616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100" dirty="0">
                <a:cs typeface="Calibri"/>
              </a:rPr>
              <a:t>(GF) - Gluten Free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5D7FFB2-596C-182A-BB6C-1BAD8C935E3D}"/>
              </a:ext>
            </a:extLst>
          </p:cNvPr>
          <p:cNvSpPr txBox="1"/>
          <p:nvPr/>
        </p:nvSpPr>
        <p:spPr>
          <a:xfrm>
            <a:off x="2406489" y="4636572"/>
            <a:ext cx="2125119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/>
              <a:t>WINES</a:t>
            </a:r>
          </a:p>
          <a:p>
            <a:endParaRPr lang="en-GB" sz="1000" dirty="0"/>
          </a:p>
          <a:p>
            <a:r>
              <a:rPr lang="en-GB" sz="1000" b="1" dirty="0"/>
              <a:t>House Sauvignon Blank £3.45*</a:t>
            </a:r>
            <a:endParaRPr lang="en-GB" b="1"/>
          </a:p>
          <a:p>
            <a:endParaRPr lang="en-GB" sz="1000" b="1" dirty="0"/>
          </a:p>
          <a:p>
            <a:r>
              <a:rPr lang="en-GB" sz="1000" b="1" dirty="0"/>
              <a:t>House Pinot Noir £3.45*</a:t>
            </a:r>
          </a:p>
          <a:p>
            <a:endParaRPr lang="en-GB" sz="1000" b="1" dirty="0"/>
          </a:p>
          <a:p>
            <a:r>
              <a:rPr lang="en-GB" sz="1000" b="1" dirty="0"/>
              <a:t>House Cabernet Sauvignon£3.45*</a:t>
            </a:r>
          </a:p>
          <a:p>
            <a:endParaRPr lang="en-GB" sz="1000" dirty="0"/>
          </a:p>
          <a:p>
            <a:endParaRPr lang="en-GB" sz="1000" dirty="0"/>
          </a:p>
          <a:p>
            <a:endParaRPr lang="en-GB" sz="1000" dirty="0"/>
          </a:p>
          <a:p>
            <a:endParaRPr lang="en-GB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74BDA67B-ECF5-4DA5-58F2-69EE9CA298A4}"/>
              </a:ext>
            </a:extLst>
          </p:cNvPr>
          <p:cNvSpPr txBox="1"/>
          <p:nvPr/>
        </p:nvSpPr>
        <p:spPr>
          <a:xfrm>
            <a:off x="4531677" y="5542066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="1" dirty="0"/>
              <a:t>DESSERTS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B9A4B8A7-F3BA-4D5A-D59E-839224396354}"/>
              </a:ext>
            </a:extLst>
          </p:cNvPr>
          <p:cNvSpPr txBox="1"/>
          <p:nvPr/>
        </p:nvSpPr>
        <p:spPr>
          <a:xfrm>
            <a:off x="5821624" y="5256315"/>
            <a:ext cx="3132980" cy="116398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b="1" dirty="0"/>
              <a:t>Warm Chocolate Fudge Cake £5.95</a:t>
            </a:r>
          </a:p>
          <a:p>
            <a:r>
              <a:rPr lang="en-GB" sz="1000" dirty="0"/>
              <a:t>With ice-cream or cream</a:t>
            </a:r>
          </a:p>
          <a:p>
            <a:r>
              <a:rPr lang="en-GB" sz="1000" b="1" dirty="0"/>
              <a:t>Nutella Brownie £5.00</a:t>
            </a:r>
          </a:p>
          <a:p>
            <a:r>
              <a:rPr lang="en-GB" sz="1000" dirty="0"/>
              <a:t>With ice-cream or cream</a:t>
            </a:r>
          </a:p>
          <a:p>
            <a:r>
              <a:rPr lang="en-GB" sz="1000" b="1" dirty="0"/>
              <a:t>Lemon Drizzle Cake £5.95</a:t>
            </a:r>
          </a:p>
          <a:p>
            <a:r>
              <a:rPr lang="en-GB" sz="1000" dirty="0"/>
              <a:t>With ice-cream or cream</a:t>
            </a:r>
          </a:p>
          <a:p>
            <a:endParaRPr lang="en-GB" sz="1000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226FC306-BC07-7127-00C8-4A1D87DCA093}"/>
              </a:ext>
            </a:extLst>
          </p:cNvPr>
          <p:cNvSpPr txBox="1"/>
          <p:nvPr/>
        </p:nvSpPr>
        <p:spPr>
          <a:xfrm>
            <a:off x="1849526" y="6545901"/>
            <a:ext cx="2743200" cy="2462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000" dirty="0"/>
              <a:t>* - 125 ml glass</a:t>
            </a:r>
          </a:p>
        </p:txBody>
      </p:sp>
    </p:spTree>
    <p:extLst>
      <p:ext uri="{BB962C8B-B14F-4D97-AF65-F5344CB8AC3E}">
        <p14:creationId xmlns:p14="http://schemas.microsoft.com/office/powerpoint/2010/main" val="17299165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F15060F-07BC-B63B-2F13-322E943E76EF}"/>
              </a:ext>
            </a:extLst>
          </p:cNvPr>
          <p:cNvSpPr txBox="1"/>
          <p:nvPr/>
        </p:nvSpPr>
        <p:spPr>
          <a:xfrm>
            <a:off x="763842" y="639784"/>
            <a:ext cx="2743200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Madalina Iordache </a:t>
            </a:r>
          </a:p>
          <a:p>
            <a:r>
              <a:rPr lang="en-GB" dirty="0">
                <a:ea typeface="+mn-lt"/>
                <a:cs typeface="+mn-lt"/>
              </a:rPr>
              <a:t>Student Number: 2119156</a:t>
            </a:r>
          </a:p>
          <a:p>
            <a:r>
              <a:rPr lang="en-GB" dirty="0">
                <a:ea typeface="+mn-lt"/>
                <a:cs typeface="+mn-lt"/>
              </a:rPr>
              <a:t>Module: Food and Beverage Operations</a:t>
            </a:r>
          </a:p>
          <a:p>
            <a:r>
              <a:rPr lang="en-GB" dirty="0">
                <a:ea typeface="+mn-lt"/>
                <a:cs typeface="+mn-lt"/>
              </a:rPr>
              <a:t>Lecturer: Laurence Blake</a:t>
            </a:r>
            <a:endParaRPr lang="en-GB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C60C477-A6FD-317A-E397-442ED4D64151}"/>
              </a:ext>
            </a:extLst>
          </p:cNvPr>
          <p:cNvSpPr txBox="1"/>
          <p:nvPr/>
        </p:nvSpPr>
        <p:spPr>
          <a:xfrm>
            <a:off x="3980417" y="275322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Reference List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A6A82E-73F9-8C87-A8BE-763C03E9040F}"/>
              </a:ext>
            </a:extLst>
          </p:cNvPr>
          <p:cNvSpPr txBox="1"/>
          <p:nvPr/>
        </p:nvSpPr>
        <p:spPr>
          <a:xfrm>
            <a:off x="1233346" y="3608614"/>
            <a:ext cx="6941695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>
                <a:latin typeface="Arial Nova"/>
              </a:rPr>
              <a:t>Backbar(2022). </a:t>
            </a:r>
            <a:r>
              <a:rPr lang="en-GB" sz="1200" i="1" dirty="0">
                <a:latin typeface="Arial Nova"/>
              </a:rPr>
              <a:t>The Basics: Wine and Food Pairing Guide. </a:t>
            </a:r>
            <a:r>
              <a:rPr lang="en-GB" sz="1200" dirty="0">
                <a:latin typeface="Arial Nova"/>
              </a:rPr>
              <a:t>Available at:</a:t>
            </a:r>
            <a:r>
              <a:rPr lang="en-GB" sz="1200" dirty="0">
                <a:latin typeface="Arial Nova"/>
                <a:ea typeface="+mn-lt"/>
                <a:cs typeface="+mn-lt"/>
              </a:rPr>
              <a:t> </a:t>
            </a:r>
            <a:r>
              <a:rPr lang="en-GB" sz="1200" dirty="0">
                <a:solidFill>
                  <a:srgbClr val="00B0F0"/>
                </a:solidFill>
                <a:ea typeface="+mn-lt"/>
                <a:cs typeface="+mn-lt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The Basics: Wine and Food Pairing Guide (getbackbar.com)</a:t>
            </a:r>
            <a:r>
              <a:rPr lang="en-GB" sz="1200" dirty="0">
                <a:solidFill>
                  <a:srgbClr val="00B0F0"/>
                </a:solidFill>
                <a:latin typeface="Arial Nova"/>
                <a:ea typeface="+mn-lt"/>
                <a:cs typeface="+mn-lt"/>
              </a:rPr>
              <a:t> </a:t>
            </a:r>
            <a:r>
              <a:rPr lang="en-GB" sz="1200" dirty="0">
                <a:latin typeface="Arial Nova"/>
              </a:rPr>
              <a:t>(Accessed: 12 June 2022).</a:t>
            </a:r>
          </a:p>
          <a:p>
            <a:endParaRPr lang="en-GB" sz="1200" dirty="0">
              <a:latin typeface="Arial Nova"/>
            </a:endParaRPr>
          </a:p>
          <a:p>
            <a:r>
              <a:rPr lang="en-GB" sz="1200" dirty="0">
                <a:latin typeface="Arial Nova"/>
              </a:rPr>
              <a:t>Just Eat(2022). </a:t>
            </a:r>
            <a:r>
              <a:rPr lang="en-GB" sz="1200" i="1" dirty="0">
                <a:latin typeface="Arial Nova"/>
              </a:rPr>
              <a:t>Tuck into a takeaway today. </a:t>
            </a:r>
            <a:r>
              <a:rPr lang="en-GB" sz="1200" dirty="0">
                <a:latin typeface="Arial Nova"/>
              </a:rPr>
              <a:t>Available at: </a:t>
            </a:r>
            <a:r>
              <a:rPr lang="en-GB" sz="1200" dirty="0">
                <a:ea typeface="+mn-lt"/>
                <a:cs typeface="+mn-lt"/>
                <a:hlinkClick r:id="rId3"/>
              </a:rPr>
              <a:t>Order takeaway online from 30,000+ food delivery restaurants | Just Eat (just-eat.co.uk) </a:t>
            </a:r>
            <a:r>
              <a:rPr lang="en-GB" sz="1200" dirty="0">
                <a:latin typeface="Garamond"/>
                <a:hlinkClick r:id="rId3"/>
              </a:rPr>
              <a:t> </a:t>
            </a:r>
            <a:r>
              <a:rPr lang="en-GB" sz="1200" dirty="0">
                <a:latin typeface="Arial Nova"/>
              </a:rPr>
              <a:t>(Accessed: 15 June 2022).</a:t>
            </a:r>
          </a:p>
          <a:p>
            <a:endParaRPr lang="en-GB" sz="1200" dirty="0">
              <a:latin typeface="Arial Nova"/>
            </a:endParaRPr>
          </a:p>
          <a:p>
            <a:endParaRPr lang="en-GB" sz="1200" dirty="0">
              <a:latin typeface="Arial Nova"/>
            </a:endParaRPr>
          </a:p>
          <a:p>
            <a:endParaRPr lang="en-GB" sz="1200" dirty="0"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354871759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A4 Paper (210x297 mm)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619</cp:revision>
  <dcterms:created xsi:type="dcterms:W3CDTF">2022-06-16T21:47:16Z</dcterms:created>
  <dcterms:modified xsi:type="dcterms:W3CDTF">2022-06-17T01:01:13Z</dcterms:modified>
</cp:coreProperties>
</file>