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18"/>
  </p:notesMasterIdLst>
  <p:sldIdLst>
    <p:sldId id="292" r:id="rId9"/>
    <p:sldId id="294" r:id="rId10"/>
    <p:sldId id="295" r:id="rId11"/>
    <p:sldId id="402" r:id="rId12"/>
    <p:sldId id="400" r:id="rId13"/>
    <p:sldId id="407" r:id="rId14"/>
    <p:sldId id="403" r:id="rId15"/>
    <p:sldId id="408" r:id="rId16"/>
    <p:sldId id="40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6375C7-C917-4C63-9410-F667A7A74B35}" v="3" dt="2023-10-06T09:02:33.7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5" d="100"/>
          <a:sy n="95" d="100"/>
        </p:scale>
        <p:origin x="22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microsoft.com/office/2016/11/relationships/changesInfo" Target="changesInfos/changesInfo1.xml"/><Relationship Id="rId10" Type="http://schemas.openxmlformats.org/officeDocument/2006/relationships/slide" Target="slides/slide2.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B6375C7-C917-4C63-9410-F667A7A74B35}"/>
    <pc:docChg chg="custSel modSld">
      <pc:chgData name="Nitheesh Kaliyamurthy" userId="2821ebda-f4ac-4963-9a4e-a836dfc45829" providerId="ADAL" clId="{EB6375C7-C917-4C63-9410-F667A7A74B35}" dt="2023-10-06T09:06:23.649" v="364" actId="20577"/>
      <pc:docMkLst>
        <pc:docMk/>
      </pc:docMkLst>
      <pc:sldChg chg="modSp mod">
        <pc:chgData name="Nitheesh Kaliyamurthy" userId="2821ebda-f4ac-4963-9a4e-a836dfc45829" providerId="ADAL" clId="{EB6375C7-C917-4C63-9410-F667A7A74B35}" dt="2023-10-06T08:58:06.013" v="17" actId="20577"/>
        <pc:sldMkLst>
          <pc:docMk/>
          <pc:sldMk cId="4059603072" sldId="294"/>
        </pc:sldMkLst>
        <pc:spChg chg="mod">
          <ac:chgData name="Nitheesh Kaliyamurthy" userId="2821ebda-f4ac-4963-9a4e-a836dfc45829" providerId="ADAL" clId="{EB6375C7-C917-4C63-9410-F667A7A74B35}" dt="2023-10-06T08:58:06.013" v="17" actId="20577"/>
          <ac:spMkLst>
            <pc:docMk/>
            <pc:sldMk cId="4059603072" sldId="294"/>
            <ac:spMk id="3" creationId="{8A24508A-09F8-407C-BCEE-EED5957725C5}"/>
          </ac:spMkLst>
        </pc:spChg>
      </pc:sldChg>
      <pc:sldChg chg="modSp mod">
        <pc:chgData name="Nitheesh Kaliyamurthy" userId="2821ebda-f4ac-4963-9a4e-a836dfc45829" providerId="ADAL" clId="{EB6375C7-C917-4C63-9410-F667A7A74B35}" dt="2023-10-06T09:01:05.174" v="220" actId="20577"/>
        <pc:sldMkLst>
          <pc:docMk/>
          <pc:sldMk cId="2035034296" sldId="400"/>
        </pc:sldMkLst>
        <pc:spChg chg="mod">
          <ac:chgData name="Nitheesh Kaliyamurthy" userId="2821ebda-f4ac-4963-9a4e-a836dfc45829" providerId="ADAL" clId="{EB6375C7-C917-4C63-9410-F667A7A74B35}" dt="2023-10-06T09:01:05.174" v="220" actId="20577"/>
          <ac:spMkLst>
            <pc:docMk/>
            <pc:sldMk cId="2035034296" sldId="400"/>
            <ac:spMk id="5" creationId="{70EF733A-51C9-4841-81B5-FF55AEB4CF5A}"/>
          </ac:spMkLst>
        </pc:spChg>
        <pc:graphicFrameChg chg="mod modGraphic">
          <ac:chgData name="Nitheesh Kaliyamurthy" userId="2821ebda-f4ac-4963-9a4e-a836dfc45829" providerId="ADAL" clId="{EB6375C7-C917-4C63-9410-F667A7A74B35}" dt="2023-10-06T08:59:44.463" v="22" actId="20577"/>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EB6375C7-C917-4C63-9410-F667A7A74B35}" dt="2023-10-06T09:06:23.649" v="364" actId="20577"/>
        <pc:sldMkLst>
          <pc:docMk/>
          <pc:sldMk cId="840170834" sldId="405"/>
        </pc:sldMkLst>
        <pc:spChg chg="mod">
          <ac:chgData name="Nitheesh Kaliyamurthy" userId="2821ebda-f4ac-4963-9a4e-a836dfc45829" providerId="ADAL" clId="{EB6375C7-C917-4C63-9410-F667A7A74B35}" dt="2023-10-06T09:06:23.649" v="364" actId="20577"/>
          <ac:spMkLst>
            <pc:docMk/>
            <pc:sldMk cId="840170834" sldId="405"/>
            <ac:spMk id="3" creationId="{8A24508A-09F8-407C-BCEE-EED5957725C5}"/>
          </ac:spMkLst>
        </pc:spChg>
      </pc:sldChg>
      <pc:sldChg chg="addSp delSp modSp mod">
        <pc:chgData name="Nitheesh Kaliyamurthy" userId="2821ebda-f4ac-4963-9a4e-a836dfc45829" providerId="ADAL" clId="{EB6375C7-C917-4C63-9410-F667A7A74B35}" dt="2023-10-06T09:06:05.778" v="345" actId="20577"/>
        <pc:sldMkLst>
          <pc:docMk/>
          <pc:sldMk cId="1518318669" sldId="407"/>
        </pc:sldMkLst>
        <pc:spChg chg="mod">
          <ac:chgData name="Nitheesh Kaliyamurthy" userId="2821ebda-f4ac-4963-9a4e-a836dfc45829" providerId="ADAL" clId="{EB6375C7-C917-4C63-9410-F667A7A74B35}" dt="2023-10-06T09:06:05.778" v="345" actId="20577"/>
          <ac:spMkLst>
            <pc:docMk/>
            <pc:sldMk cId="1518318669" sldId="407"/>
            <ac:spMk id="5" creationId="{70EF733A-51C9-4841-81B5-FF55AEB4CF5A}"/>
          </ac:spMkLst>
        </pc:spChg>
        <pc:picChg chg="del">
          <ac:chgData name="Nitheesh Kaliyamurthy" userId="2821ebda-f4ac-4963-9a4e-a836dfc45829" providerId="ADAL" clId="{EB6375C7-C917-4C63-9410-F667A7A74B35}" dt="2023-10-06T09:01:33.183" v="221" actId="478"/>
          <ac:picMkLst>
            <pc:docMk/>
            <pc:sldMk cId="1518318669" sldId="407"/>
            <ac:picMk id="4" creationId="{961390BA-6482-4793-8E13-AAF02E89961F}"/>
          </ac:picMkLst>
        </pc:picChg>
        <pc:picChg chg="add mod">
          <ac:chgData name="Nitheesh Kaliyamurthy" userId="2821ebda-f4ac-4963-9a4e-a836dfc45829" providerId="ADAL" clId="{EB6375C7-C917-4C63-9410-F667A7A74B35}" dt="2023-10-06T09:02:33.703" v="223" actId="1076"/>
          <ac:picMkLst>
            <pc:docMk/>
            <pc:sldMk cId="1518318669" sldId="407"/>
            <ac:picMk id="1026" creationId="{2186FB7A-9871-7FE7-9B80-FEA78804E216}"/>
          </ac:picMkLst>
        </pc:picChg>
      </pc:sldChg>
    </pc:docChg>
  </pc:docChgLst>
  <pc:docChgLst>
    <pc:chgData name="Nitheesh Kaliyamurthy" userId="2821ebda-f4ac-4963-9a4e-a836dfc45829" providerId="ADAL" clId="{CF09ACC9-DB2E-4FC9-B0C8-EAE74B8CDBB4}"/>
    <pc:docChg chg="undo custSel addSld modSld">
      <pc:chgData name="Nitheesh Kaliyamurthy" userId="2821ebda-f4ac-4963-9a4e-a836dfc45829" providerId="ADAL" clId="{CF09ACC9-DB2E-4FC9-B0C8-EAE74B8CDBB4}" dt="2023-10-01T19:44:12.786" v="597" actId="108"/>
      <pc:docMkLst>
        <pc:docMk/>
      </pc:docMkLst>
      <pc:sldChg chg="modSp mod">
        <pc:chgData name="Nitheesh Kaliyamurthy" userId="2821ebda-f4ac-4963-9a4e-a836dfc45829" providerId="ADAL" clId="{CF09ACC9-DB2E-4FC9-B0C8-EAE74B8CDBB4}" dt="2023-10-01T19:27:44.489" v="178" actId="20577"/>
        <pc:sldMkLst>
          <pc:docMk/>
          <pc:sldMk cId="2035034296" sldId="400"/>
        </pc:sldMkLst>
        <pc:graphicFrameChg chg="modGraphic">
          <ac:chgData name="Nitheesh Kaliyamurthy" userId="2821ebda-f4ac-4963-9a4e-a836dfc45829" providerId="ADAL" clId="{CF09ACC9-DB2E-4FC9-B0C8-EAE74B8CDBB4}" dt="2023-10-01T19:27:44.489" v="178" actId="20577"/>
          <ac:graphicFrameMkLst>
            <pc:docMk/>
            <pc:sldMk cId="2035034296" sldId="400"/>
            <ac:graphicFrameMk id="4" creationId="{05A9A2C3-5BA4-41E1-A01C-6934C71FD79B}"/>
          </ac:graphicFrameMkLst>
        </pc:graphicFrameChg>
      </pc:sldChg>
      <pc:sldChg chg="addSp delSp modSp mod setBg">
        <pc:chgData name="Nitheesh Kaliyamurthy" userId="2821ebda-f4ac-4963-9a4e-a836dfc45829" providerId="ADAL" clId="{CF09ACC9-DB2E-4FC9-B0C8-EAE74B8CDBB4}" dt="2023-10-01T19:44:12.786" v="597" actId="108"/>
        <pc:sldMkLst>
          <pc:docMk/>
          <pc:sldMk cId="1214315292" sldId="402"/>
        </pc:sldMkLst>
        <pc:spChg chg="mod">
          <ac:chgData name="Nitheesh Kaliyamurthy" userId="2821ebda-f4ac-4963-9a4e-a836dfc45829" providerId="ADAL" clId="{CF09ACC9-DB2E-4FC9-B0C8-EAE74B8CDBB4}" dt="2023-10-01T19:42:43.716" v="573" actId="1076"/>
          <ac:spMkLst>
            <pc:docMk/>
            <pc:sldMk cId="1214315292" sldId="402"/>
            <ac:spMk id="2" creationId="{E4E6B1C4-0D97-4A85-B99E-4BEB8F4EA7BC}"/>
          </ac:spMkLst>
        </pc:spChg>
        <pc:spChg chg="mod ord">
          <ac:chgData name="Nitheesh Kaliyamurthy" userId="2821ebda-f4ac-4963-9a4e-a836dfc45829" providerId="ADAL" clId="{CF09ACC9-DB2E-4FC9-B0C8-EAE74B8CDBB4}" dt="2023-10-01T19:44:12.786" v="597" actId="108"/>
          <ac:spMkLst>
            <pc:docMk/>
            <pc:sldMk cId="1214315292" sldId="402"/>
            <ac:spMk id="3" creationId="{AAE3267A-920B-4935-BFF4-9C4992734636}"/>
          </ac:spMkLst>
        </pc:spChg>
        <pc:spChg chg="add del">
          <ac:chgData name="Nitheesh Kaliyamurthy" userId="2821ebda-f4ac-4963-9a4e-a836dfc45829" providerId="ADAL" clId="{CF09ACC9-DB2E-4FC9-B0C8-EAE74B8CDBB4}" dt="2023-10-01T19:41:43.898" v="561" actId="26606"/>
          <ac:spMkLst>
            <pc:docMk/>
            <pc:sldMk cId="1214315292" sldId="402"/>
            <ac:spMk id="10" creationId="{45D37F4E-DDB4-456B-97E0-9937730A039F}"/>
          </ac:spMkLst>
        </pc:spChg>
        <pc:spChg chg="add del">
          <ac:chgData name="Nitheesh Kaliyamurthy" userId="2821ebda-f4ac-4963-9a4e-a836dfc45829" providerId="ADAL" clId="{CF09ACC9-DB2E-4FC9-B0C8-EAE74B8CDBB4}" dt="2023-10-01T19:41:43.898" v="561" actId="26606"/>
          <ac:spMkLst>
            <pc:docMk/>
            <pc:sldMk cId="1214315292" sldId="402"/>
            <ac:spMk id="12" creationId="{B2DD41CD-8F47-4F56-AD12-4E2FF7696987}"/>
          </ac:spMkLst>
        </pc:spChg>
        <pc:spChg chg="add del">
          <ac:chgData name="Nitheesh Kaliyamurthy" userId="2821ebda-f4ac-4963-9a4e-a836dfc45829" providerId="ADAL" clId="{CF09ACC9-DB2E-4FC9-B0C8-EAE74B8CDBB4}" dt="2023-10-01T19:42:11.176" v="565" actId="26606"/>
          <ac:spMkLst>
            <pc:docMk/>
            <pc:sldMk cId="1214315292" sldId="402"/>
            <ac:spMk id="14" creationId="{D009D6D5-DAC2-4A8B-A17A-E206B9012D09}"/>
          </ac:spMkLst>
        </pc:spChg>
        <pc:spChg chg="add">
          <ac:chgData name="Nitheesh Kaliyamurthy" userId="2821ebda-f4ac-4963-9a4e-a836dfc45829" providerId="ADAL" clId="{CF09ACC9-DB2E-4FC9-B0C8-EAE74B8CDBB4}" dt="2023-10-01T19:42:11.176" v="565" actId="26606"/>
          <ac:spMkLst>
            <pc:docMk/>
            <pc:sldMk cId="1214315292" sldId="402"/>
            <ac:spMk id="16" creationId="{D009D6D5-DAC2-4A8B-A17A-E206B9012D09}"/>
          </ac:spMkLst>
        </pc:spChg>
        <pc:spChg chg="add del">
          <ac:chgData name="Nitheesh Kaliyamurthy" userId="2821ebda-f4ac-4963-9a4e-a836dfc45829" providerId="ADAL" clId="{CF09ACC9-DB2E-4FC9-B0C8-EAE74B8CDBB4}" dt="2023-10-01T19:41:29.477" v="556" actId="26606"/>
          <ac:spMkLst>
            <pc:docMk/>
            <pc:sldMk cId="1214315292" sldId="402"/>
            <ac:spMk id="17" creationId="{D009D6D5-DAC2-4A8B-A17A-E206B9012D09}"/>
          </ac:spMkLst>
        </pc:spChg>
        <pc:spChg chg="add del">
          <ac:chgData name="Nitheesh Kaliyamurthy" userId="2821ebda-f4ac-4963-9a4e-a836dfc45829" providerId="ADAL" clId="{CF09ACC9-DB2E-4FC9-B0C8-EAE74B8CDBB4}" dt="2023-10-01T19:41:31.356" v="558" actId="26606"/>
          <ac:spMkLst>
            <pc:docMk/>
            <pc:sldMk cId="1214315292" sldId="402"/>
            <ac:spMk id="19" creationId="{79BB35BC-D5C2-4C8B-A22A-A71E6191913B}"/>
          </ac:spMkLst>
        </pc:spChg>
        <pc:spChg chg="add del">
          <ac:chgData name="Nitheesh Kaliyamurthy" userId="2821ebda-f4ac-4963-9a4e-a836dfc45829" providerId="ADAL" clId="{CF09ACC9-DB2E-4FC9-B0C8-EAE74B8CDBB4}" dt="2023-10-01T19:41:38.293" v="560" actId="26606"/>
          <ac:spMkLst>
            <pc:docMk/>
            <pc:sldMk cId="1214315292" sldId="402"/>
            <ac:spMk id="21" creationId="{A7B99495-F43F-4D80-A44F-2CB4764EB90B}"/>
          </ac:spMkLst>
        </pc:spChg>
        <pc:spChg chg="add del">
          <ac:chgData name="Nitheesh Kaliyamurthy" userId="2821ebda-f4ac-4963-9a4e-a836dfc45829" providerId="ADAL" clId="{CF09ACC9-DB2E-4FC9-B0C8-EAE74B8CDBB4}" dt="2023-10-01T19:41:38.293" v="560" actId="26606"/>
          <ac:spMkLst>
            <pc:docMk/>
            <pc:sldMk cId="1214315292" sldId="402"/>
            <ac:spMk id="22" creationId="{4F7EBAE4-9945-4473-9E34-B2C66EA0F03D}"/>
          </ac:spMkLst>
        </pc:spChg>
        <pc:spChg chg="add del">
          <ac:chgData name="Nitheesh Kaliyamurthy" userId="2821ebda-f4ac-4963-9a4e-a836dfc45829" providerId="ADAL" clId="{CF09ACC9-DB2E-4FC9-B0C8-EAE74B8CDBB4}" dt="2023-10-01T19:41:38.293" v="560" actId="26606"/>
          <ac:spMkLst>
            <pc:docMk/>
            <pc:sldMk cId="1214315292" sldId="402"/>
            <ac:spMk id="23" creationId="{70BEB1E7-2F88-40BC-B73D-42E5B6F80BFC}"/>
          </ac:spMkLst>
        </pc:spChg>
        <pc:picChg chg="add del mod modCrop">
          <ac:chgData name="Nitheesh Kaliyamurthy" userId="2821ebda-f4ac-4963-9a4e-a836dfc45829" providerId="ADAL" clId="{CF09ACC9-DB2E-4FC9-B0C8-EAE74B8CDBB4}" dt="2023-10-01T19:42:06.034" v="562" actId="478"/>
          <ac:picMkLst>
            <pc:docMk/>
            <pc:sldMk cId="1214315292" sldId="402"/>
            <ac:picMk id="5" creationId="{23978249-A235-6B06-5571-0B69008682DC}"/>
          </ac:picMkLst>
        </pc:picChg>
        <pc:picChg chg="add mod modCrop">
          <ac:chgData name="Nitheesh Kaliyamurthy" userId="2821ebda-f4ac-4963-9a4e-a836dfc45829" providerId="ADAL" clId="{CF09ACC9-DB2E-4FC9-B0C8-EAE74B8CDBB4}" dt="2023-10-01T19:42:36.580" v="571" actId="1076"/>
          <ac:picMkLst>
            <pc:docMk/>
            <pc:sldMk cId="1214315292" sldId="402"/>
            <ac:picMk id="7" creationId="{B226A76F-3C68-DAD6-1441-7F2645125D85}"/>
          </ac:picMkLst>
        </pc:picChg>
      </pc:sldChg>
      <pc:sldChg chg="modSp mod">
        <pc:chgData name="Nitheesh Kaliyamurthy" userId="2821ebda-f4ac-4963-9a4e-a836dfc45829" providerId="ADAL" clId="{CF09ACC9-DB2E-4FC9-B0C8-EAE74B8CDBB4}" dt="2023-10-01T19:30:31.370" v="512" actId="20577"/>
        <pc:sldMkLst>
          <pc:docMk/>
          <pc:sldMk cId="2448325643" sldId="403"/>
        </pc:sldMkLst>
        <pc:spChg chg="mod">
          <ac:chgData name="Nitheesh Kaliyamurthy" userId="2821ebda-f4ac-4963-9a4e-a836dfc45829" providerId="ADAL" clId="{CF09ACC9-DB2E-4FC9-B0C8-EAE74B8CDBB4}" dt="2023-10-01T19:30:31.370" v="512" actId="20577"/>
          <ac:spMkLst>
            <pc:docMk/>
            <pc:sldMk cId="2448325643" sldId="403"/>
            <ac:spMk id="4" creationId="{00000000-0000-0000-0000-000000000000}"/>
          </ac:spMkLst>
        </pc:spChg>
      </pc:sldChg>
      <pc:sldChg chg="modSp mod">
        <pc:chgData name="Nitheesh Kaliyamurthy" userId="2821ebda-f4ac-4963-9a4e-a836dfc45829" providerId="ADAL" clId="{CF09ACC9-DB2E-4FC9-B0C8-EAE74B8CDBB4}" dt="2023-10-01T19:30:04.368" v="491" actId="1076"/>
        <pc:sldMkLst>
          <pc:docMk/>
          <pc:sldMk cId="1518318669" sldId="407"/>
        </pc:sldMkLst>
        <pc:spChg chg="mod">
          <ac:chgData name="Nitheesh Kaliyamurthy" userId="2821ebda-f4ac-4963-9a4e-a836dfc45829" providerId="ADAL" clId="{CF09ACC9-DB2E-4FC9-B0C8-EAE74B8CDBB4}" dt="2023-10-01T19:30:04.368" v="491" actId="1076"/>
          <ac:spMkLst>
            <pc:docMk/>
            <pc:sldMk cId="1518318669" sldId="407"/>
            <ac:spMk id="5" creationId="{70EF733A-51C9-4841-81B5-FF55AEB4CF5A}"/>
          </ac:spMkLst>
        </pc:spChg>
      </pc:sldChg>
      <pc:sldChg chg="modSp add mod">
        <pc:chgData name="Nitheesh Kaliyamurthy" userId="2821ebda-f4ac-4963-9a4e-a836dfc45829" providerId="ADAL" clId="{CF09ACC9-DB2E-4FC9-B0C8-EAE74B8CDBB4}" dt="2023-10-01T19:33:35.529" v="546" actId="20577"/>
        <pc:sldMkLst>
          <pc:docMk/>
          <pc:sldMk cId="125154307" sldId="408"/>
        </pc:sldMkLst>
        <pc:spChg chg="mod">
          <ac:chgData name="Nitheesh Kaliyamurthy" userId="2821ebda-f4ac-4963-9a4e-a836dfc45829" providerId="ADAL" clId="{CF09ACC9-DB2E-4FC9-B0C8-EAE74B8CDBB4}" dt="2023-10-01T19:33:21.690" v="538" actId="20577"/>
          <ac:spMkLst>
            <pc:docMk/>
            <pc:sldMk cId="125154307" sldId="408"/>
            <ac:spMk id="3" creationId="{C02AA8F8-1E43-384B-8982-C0BB94049B5C}"/>
          </ac:spMkLst>
        </pc:spChg>
        <pc:spChg chg="mod">
          <ac:chgData name="Nitheesh Kaliyamurthy" userId="2821ebda-f4ac-4963-9a4e-a836dfc45829" providerId="ADAL" clId="{CF09ACC9-DB2E-4FC9-B0C8-EAE74B8CDBB4}" dt="2023-10-01T19:33:35.529" v="546" actId="20577"/>
          <ac:spMkLst>
            <pc:docMk/>
            <pc:sldMk cId="125154307" sldId="408"/>
            <ac:spMk id="4" creationId="{00000000-0000-0000-0000-000000000000}"/>
          </ac:spMkLst>
        </pc:spChg>
      </pc:sldChg>
    </pc:docChg>
  </pc:docChgLst>
  <pc:docChgLst>
    <pc:chgData name="Nitheesh Kaliyamurthy" userId="2821ebda-f4ac-4963-9a4e-a836dfc45829" providerId="ADAL" clId="{B7137855-39E7-4A18-98F1-97C9321DD90F}"/>
    <pc:docChg chg="custSel modSld">
      <pc:chgData name="Nitheesh Kaliyamurthy" userId="2821ebda-f4ac-4963-9a4e-a836dfc45829" providerId="ADAL" clId="{B7137855-39E7-4A18-98F1-97C9321DD90F}" dt="2023-10-02T07:42:12.506" v="289" actId="20577"/>
      <pc:docMkLst>
        <pc:docMk/>
      </pc:docMkLst>
      <pc:sldChg chg="modSp mod">
        <pc:chgData name="Nitheesh Kaliyamurthy" userId="2821ebda-f4ac-4963-9a4e-a836dfc45829" providerId="ADAL" clId="{B7137855-39E7-4A18-98F1-97C9321DD90F}" dt="2023-10-02T07:42:12.506" v="289" actId="20577"/>
        <pc:sldMkLst>
          <pc:docMk/>
          <pc:sldMk cId="4059603072" sldId="294"/>
        </pc:sldMkLst>
        <pc:spChg chg="mod">
          <ac:chgData name="Nitheesh Kaliyamurthy" userId="2821ebda-f4ac-4963-9a4e-a836dfc45829" providerId="ADAL" clId="{B7137855-39E7-4A18-98F1-97C9321DD90F}" dt="2023-10-02T07:42:12.506" v="289" actId="20577"/>
          <ac:spMkLst>
            <pc:docMk/>
            <pc:sldMk cId="4059603072" sldId="294"/>
            <ac:spMk id="3" creationId="{8A24508A-09F8-407C-BCEE-EED5957725C5}"/>
          </ac:spMkLst>
        </pc:spChg>
      </pc:sldChg>
      <pc:sldChg chg="modSp mod">
        <pc:chgData name="Nitheesh Kaliyamurthy" userId="2821ebda-f4ac-4963-9a4e-a836dfc45829" providerId="ADAL" clId="{B7137855-39E7-4A18-98F1-97C9321DD90F}" dt="2023-10-01T19:56:01.582" v="231" actId="798"/>
        <pc:sldMkLst>
          <pc:docMk/>
          <pc:sldMk cId="2035034296" sldId="400"/>
        </pc:sldMkLst>
        <pc:spChg chg="mod">
          <ac:chgData name="Nitheesh Kaliyamurthy" userId="2821ebda-f4ac-4963-9a4e-a836dfc45829" providerId="ADAL" clId="{B7137855-39E7-4A18-98F1-97C9321DD90F}" dt="2023-10-01T19:54:43.760" v="197" actId="20577"/>
          <ac:spMkLst>
            <pc:docMk/>
            <pc:sldMk cId="2035034296" sldId="400"/>
            <ac:spMk id="5" creationId="{70EF733A-51C9-4841-81B5-FF55AEB4CF5A}"/>
          </ac:spMkLst>
        </pc:spChg>
        <pc:graphicFrameChg chg="mod modGraphic">
          <ac:chgData name="Nitheesh Kaliyamurthy" userId="2821ebda-f4ac-4963-9a4e-a836dfc45829" providerId="ADAL" clId="{B7137855-39E7-4A18-98F1-97C9321DD90F}" dt="2023-10-01T19:56:01.582" v="231" actId="798"/>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B7137855-39E7-4A18-98F1-97C9321DD90F}" dt="2023-10-01T19:57:06.776" v="265" actId="20577"/>
        <pc:sldMkLst>
          <pc:docMk/>
          <pc:sldMk cId="840170834" sldId="405"/>
        </pc:sldMkLst>
        <pc:spChg chg="mod">
          <ac:chgData name="Nitheesh Kaliyamurthy" userId="2821ebda-f4ac-4963-9a4e-a836dfc45829" providerId="ADAL" clId="{B7137855-39E7-4A18-98F1-97C9321DD90F}" dt="2023-10-01T19:57:06.776" v="265" actId="20577"/>
          <ac:spMkLst>
            <pc:docMk/>
            <pc:sldMk cId="840170834" sldId="405"/>
            <ac:spMk id="3" creationId="{8A24508A-09F8-407C-BCEE-EED5957725C5}"/>
          </ac:spMkLst>
        </pc:spChg>
      </pc:sldChg>
      <pc:sldChg chg="modSp mod">
        <pc:chgData name="Nitheesh Kaliyamurthy" userId="2821ebda-f4ac-4963-9a4e-a836dfc45829" providerId="ADAL" clId="{B7137855-39E7-4A18-98F1-97C9321DD90F}" dt="2023-10-01T19:56:43.469" v="243" actId="313"/>
        <pc:sldMkLst>
          <pc:docMk/>
          <pc:sldMk cId="1518318669" sldId="407"/>
        </pc:sldMkLst>
        <pc:spChg chg="mod">
          <ac:chgData name="Nitheesh Kaliyamurthy" userId="2821ebda-f4ac-4963-9a4e-a836dfc45829" providerId="ADAL" clId="{B7137855-39E7-4A18-98F1-97C9321DD90F}" dt="2023-10-01T19:56:43.469" v="243" actId="313"/>
          <ac:spMkLst>
            <pc:docMk/>
            <pc:sldMk cId="1518318669" sldId="407"/>
            <ac:spMk id="5" creationId="{70EF733A-51C9-4841-81B5-FF55AEB4CF5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1237815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194699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64438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793624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5" Type="http://schemas.openxmlformats.org/officeDocument/2006/relationships/image" Target="../media/image3.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10/6/2023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5.xml"/><Relationship Id="rId5" Type="http://schemas.openxmlformats.org/officeDocument/2006/relationships/image" Target="../media/image9.jpe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Module Induction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a:t>
            </a:r>
          </a:p>
          <a:p>
            <a:r>
              <a:rPr lang="en-GB" b="1" i="1" dirty="0"/>
              <a:t>ACCA7031</a:t>
            </a: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923330"/>
          </a:xfrm>
          <a:prstGeom prst="rect">
            <a:avLst/>
          </a:prstGeom>
        </p:spPr>
        <p:txBody>
          <a:bodyPr wrap="square">
            <a:spAutoFit/>
          </a:bodyPr>
          <a:lstStyle/>
          <a:p>
            <a:pPr algn="just">
              <a:spcBef>
                <a:spcPts val="0"/>
              </a:spcBef>
            </a:pPr>
            <a:r>
              <a:rPr lang="en-US" i="1" dirty="0">
                <a:solidFill>
                  <a:schemeClr val="tx1">
                    <a:lumMod val="50000"/>
                  </a:schemeClr>
                </a:solidFill>
              </a:rPr>
              <a:t>Let me take this opportunity to introduce my approach to run this module. This induction part will take about 15 minutes.</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1631216"/>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GB" sz="2000" b="1" i="1" dirty="0">
                <a:solidFill>
                  <a:schemeClr val="bg1"/>
                </a:solidFill>
              </a:rPr>
              <a:t>About your Lecturer</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Our Module Plans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Important Dates</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Other Opportunities </a:t>
            </a:r>
          </a:p>
          <a:p>
            <a:pPr marL="457200" indent="-457200">
              <a:buFont typeface="Wingdings" panose="05000000000000000000" pitchFamily="2" charset="2"/>
              <a:buChar char="Ø"/>
              <a:tabLst>
                <a:tab pos="4308475" algn="l"/>
                <a:tab pos="4391025" algn="l"/>
              </a:tabLst>
            </a:pPr>
            <a:r>
              <a:rPr lang="en-GB" sz="2000" b="1" i="1" dirty="0">
                <a:solidFill>
                  <a:schemeClr val="bg1"/>
                </a:solidFill>
              </a:rPr>
              <a:t>Any other Questions</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6B1C4-0D97-4A85-B99E-4BEB8F4EA7BC}"/>
              </a:ext>
            </a:extLst>
          </p:cNvPr>
          <p:cNvSpPr>
            <a:spLocks noGrp="1"/>
          </p:cNvSpPr>
          <p:nvPr>
            <p:ph type="title"/>
          </p:nvPr>
        </p:nvSpPr>
        <p:spPr>
          <a:xfrm>
            <a:off x="838200" y="0"/>
            <a:ext cx="9923584" cy="1807305"/>
          </a:xfrm>
        </p:spPr>
        <p:txBody>
          <a:bodyPr>
            <a:normAutofit/>
          </a:bodyPr>
          <a:lstStyle/>
          <a:p>
            <a:r>
              <a:rPr lang="en-GB" sz="4100" dirty="0"/>
              <a:t>I am </a:t>
            </a:r>
            <a:r>
              <a:rPr lang="en-GB" sz="4100" b="1" dirty="0"/>
              <a:t>Nitheesh </a:t>
            </a:r>
            <a:r>
              <a:rPr lang="en-GB" sz="4100" dirty="0"/>
              <a:t>Murugan Kaliyamurthy</a:t>
            </a:r>
          </a:p>
        </p:txBody>
      </p:sp>
      <p:sp>
        <p:nvSpPr>
          <p:cNvPr id="3" name="Content Placeholder 2">
            <a:extLst>
              <a:ext uri="{FF2B5EF4-FFF2-40B4-BE49-F238E27FC236}">
                <a16:creationId xmlns:a16="http://schemas.microsoft.com/office/drawing/2014/main" id="{AAE3267A-920B-4935-BFF4-9C4992734636}"/>
              </a:ext>
            </a:extLst>
          </p:cNvPr>
          <p:cNvSpPr>
            <a:spLocks noGrp="1"/>
          </p:cNvSpPr>
          <p:nvPr>
            <p:ph idx="1"/>
          </p:nvPr>
        </p:nvSpPr>
        <p:spPr>
          <a:xfrm>
            <a:off x="341644" y="1663012"/>
            <a:ext cx="7616650" cy="4770889"/>
          </a:xfrm>
        </p:spPr>
        <p:txBody>
          <a:bodyPr>
            <a:normAutofit lnSpcReduction="10000"/>
          </a:bodyPr>
          <a:lstStyle/>
          <a:p>
            <a:pPr>
              <a:buBlip>
                <a:blip r:embed="rId3">
                  <a:extLst>
                    <a:ext uri="{96DAC541-7B7A-43D3-8B79-37D633B846F1}">
                      <asvg:svgBlip xmlns:asvg="http://schemas.microsoft.com/office/drawing/2016/SVG/main" r:embed="rId4"/>
                    </a:ext>
                  </a:extLst>
                </a:blip>
              </a:buBlip>
            </a:pPr>
            <a:r>
              <a:rPr lang="en-GB" sz="1800" dirty="0">
                <a:solidFill>
                  <a:srgbClr val="0070C0"/>
                </a:solidFill>
              </a:rPr>
              <a:t>Ph.D. in Information Technology </a:t>
            </a:r>
            <a:r>
              <a:rPr lang="en-GB" sz="1800" dirty="0"/>
              <a:t>(Research Area: Security aspects of Software Defined Networking)</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M.Tech. in Computer Science Engineering</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M.Sc., M.Phil. in Computer Science</a:t>
            </a:r>
            <a:r>
              <a:rPr lang="en-GB" sz="1800" dirty="0"/>
              <a:t>.</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17 +</a:t>
            </a:r>
            <a:r>
              <a:rPr lang="en-GB" sz="1800" b="1" dirty="0"/>
              <a:t> </a:t>
            </a:r>
            <a:r>
              <a:rPr lang="en-GB" sz="1800" dirty="0"/>
              <a:t>years of diversified experience in Teaching Higher Education Students and participating in Industry Operations.</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Training Manager</a:t>
            </a:r>
            <a:r>
              <a:rPr lang="en-GB" sz="1800" b="1" dirty="0"/>
              <a:t> </a:t>
            </a:r>
            <a:r>
              <a:rPr lang="en-GB" sz="1800" dirty="0"/>
              <a:t>– Network System Administrator – WorldSkills UK – (International Squad)</a:t>
            </a:r>
          </a:p>
          <a:p>
            <a:pPr>
              <a:buBlip>
                <a:blip r:embed="rId3">
                  <a:extLst>
                    <a:ext uri="{96DAC541-7B7A-43D3-8B79-37D633B846F1}">
                      <asvg:svgBlip xmlns:asvg="http://schemas.microsoft.com/office/drawing/2016/SVG/main" r:embed="rId4"/>
                    </a:ext>
                  </a:extLst>
                </a:blip>
              </a:buBlip>
            </a:pPr>
            <a:r>
              <a:rPr lang="en-GB" sz="1800" dirty="0">
                <a:solidFill>
                  <a:srgbClr val="0070C0"/>
                </a:solidFill>
              </a:rPr>
              <a:t>Certified Ethical Hacker, Cisco Certified Devnet Associate, Cisco Certified </a:t>
            </a:r>
            <a:r>
              <a:rPr lang="en-GB" sz="1800" dirty="0" err="1">
                <a:solidFill>
                  <a:srgbClr val="0070C0"/>
                </a:solidFill>
              </a:rPr>
              <a:t>CyberOps</a:t>
            </a:r>
            <a:r>
              <a:rPr lang="en-GB" sz="1800" dirty="0">
                <a:solidFill>
                  <a:srgbClr val="0070C0"/>
                </a:solidFill>
              </a:rPr>
              <a:t> Associate, Cisco Certified Network Associate.</a:t>
            </a:r>
          </a:p>
          <a:p>
            <a:pPr>
              <a:lnSpc>
                <a:spcPct val="100000"/>
              </a:lnSpc>
              <a:buBlip>
                <a:blip r:embed="rId3">
                  <a:extLst>
                    <a:ext uri="{96DAC541-7B7A-43D3-8B79-37D633B846F1}">
                      <asvg:svgBlip xmlns:asvg="http://schemas.microsoft.com/office/drawing/2016/SVG/main" r:embed="rId4"/>
                    </a:ext>
                  </a:extLst>
                </a:blip>
              </a:buBlip>
            </a:pPr>
            <a:r>
              <a:rPr lang="en-GB" sz="1800" dirty="0">
                <a:solidFill>
                  <a:srgbClr val="0070C0"/>
                </a:solidFill>
              </a:rPr>
              <a:t>IBM Certified – Big Data Engineer (V2)</a:t>
            </a:r>
          </a:p>
          <a:p>
            <a:pPr>
              <a:buBlip>
                <a:blip r:embed="rId3">
                  <a:extLst>
                    <a:ext uri="{96DAC541-7B7A-43D3-8B79-37D633B846F1}">
                      <asvg:svgBlip xmlns:asvg="http://schemas.microsoft.com/office/drawing/2016/SVG/main" r:embed="rId4"/>
                    </a:ext>
                  </a:extLst>
                </a:blip>
              </a:buBlip>
            </a:pPr>
            <a:r>
              <a:rPr lang="en-GB" sz="1800" dirty="0"/>
              <a:t>Other Interest:</a:t>
            </a:r>
          </a:p>
          <a:p>
            <a:pPr lvl="1">
              <a:buBlip>
                <a:blip r:embed="rId3">
                  <a:extLst>
                    <a:ext uri="{96DAC541-7B7A-43D3-8B79-37D633B846F1}">
                      <asvg:svgBlip xmlns:asvg="http://schemas.microsoft.com/office/drawing/2016/SVG/main" r:embed="rId4"/>
                    </a:ext>
                  </a:extLst>
                </a:blip>
              </a:buBlip>
            </a:pPr>
            <a:r>
              <a:rPr lang="en-GB" sz="1800" dirty="0"/>
              <a:t>Social Engineering, End users digital profile security enhancement.</a:t>
            </a:r>
          </a:p>
          <a:p>
            <a:pPr>
              <a:buBlip>
                <a:blip r:embed="rId3">
                  <a:extLst>
                    <a:ext uri="{96DAC541-7B7A-43D3-8B79-37D633B846F1}">
                      <asvg:svgBlip xmlns:asvg="http://schemas.microsoft.com/office/drawing/2016/SVG/main" r:embed="rId4"/>
                    </a:ext>
                  </a:extLst>
                </a:blip>
              </a:buBlip>
            </a:pPr>
            <a:r>
              <a:rPr lang="en-GB" sz="1800" dirty="0"/>
              <a:t>Community Service:</a:t>
            </a:r>
          </a:p>
          <a:p>
            <a:pPr lvl="1">
              <a:buBlip>
                <a:blip r:embed="rId3">
                  <a:extLst>
                    <a:ext uri="{96DAC541-7B7A-43D3-8B79-37D633B846F1}">
                      <asvg:svgBlip xmlns:asvg="http://schemas.microsoft.com/office/drawing/2016/SVG/main" r:embed="rId4"/>
                    </a:ext>
                  </a:extLst>
                </a:blip>
              </a:buBlip>
            </a:pPr>
            <a:r>
              <a:rPr lang="en-GB" sz="1800" dirty="0"/>
              <a:t>Awareness Programs on Cyber Safe Environment. </a:t>
            </a:r>
          </a:p>
        </p:txBody>
      </p:sp>
      <p:pic>
        <p:nvPicPr>
          <p:cNvPr id="7" name="Picture 6" descr="A person in a blue shirt&#10;&#10;Description automatically generated">
            <a:extLst>
              <a:ext uri="{FF2B5EF4-FFF2-40B4-BE49-F238E27FC236}">
                <a16:creationId xmlns:a16="http://schemas.microsoft.com/office/drawing/2014/main" id="{B226A76F-3C68-DAD6-1441-7F2645125D85}"/>
              </a:ext>
            </a:extLst>
          </p:cNvPr>
          <p:cNvPicPr>
            <a:picLocks noChangeAspect="1"/>
          </p:cNvPicPr>
          <p:nvPr/>
        </p:nvPicPr>
        <p:blipFill rotWithShape="1">
          <a:blip r:embed="rId5">
            <a:extLst>
              <a:ext uri="{28A0092B-C50C-407E-A947-70E740481C1C}">
                <a14:useLocalDpi xmlns:a14="http://schemas.microsoft.com/office/drawing/2010/main" val="0"/>
              </a:ext>
            </a:extLst>
          </a:blip>
          <a:srcRect r="25504" b="41846"/>
          <a:stretch/>
        </p:blipFill>
        <p:spPr>
          <a:xfrm>
            <a:off x="7746818" y="1663012"/>
            <a:ext cx="4442134" cy="5194988"/>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14315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0" name="Rectangle 49">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Our Module Plans</a:t>
            </a:r>
          </a:p>
        </p:txBody>
      </p:sp>
      <p:sp>
        <p:nvSpPr>
          <p:cNvPr id="52" name="Rectangle 51">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4" name="Rectangle 53">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351164" y="586822"/>
            <a:ext cx="6002636" cy="1645920"/>
          </a:xfrm>
        </p:spPr>
        <p:txBody>
          <a:bodyPr vert="horz" lIns="91440" tIns="45720" rIns="91440" bIns="45720" rtlCol="0" anchor="ctr">
            <a:normAutofit/>
          </a:bodyPr>
          <a:lstStyle/>
          <a:p>
            <a:pPr marL="342900" indent="-228600" algn="l" defTabSz="914400">
              <a:lnSpc>
                <a:spcPct val="90000"/>
              </a:lnSpc>
              <a:buFont typeface="Arial" panose="020B0604020202020204" pitchFamily="34" charset="0"/>
              <a:buChar char="•"/>
            </a:pPr>
            <a:r>
              <a:rPr lang="en-US" sz="1700" dirty="0">
                <a:solidFill>
                  <a:schemeClr val="tx1"/>
                </a:solidFill>
                <a:cs typeface="+mn-cs"/>
              </a:rPr>
              <a:t>Milestone is available in Moodle.</a:t>
            </a:r>
          </a:p>
          <a:p>
            <a:pPr marL="342900" indent="-228600" algn="l" defTabSz="914400">
              <a:lnSpc>
                <a:spcPct val="90000"/>
              </a:lnSpc>
              <a:buFont typeface="Arial" panose="020B0604020202020204" pitchFamily="34" charset="0"/>
              <a:buChar char="•"/>
            </a:pPr>
            <a:r>
              <a:rPr lang="en-US" sz="1700" dirty="0">
                <a:solidFill>
                  <a:schemeClr val="tx1"/>
                </a:solidFill>
                <a:cs typeface="+mn-cs"/>
              </a:rPr>
              <a:t>Topics: Forensics, Evolution of Digital Forensics, Roles, Challenges, Incident Response, Investigation, Capabilities, Evidences, </a:t>
            </a:r>
            <a:r>
              <a:rPr lang="en-US" sz="1700" dirty="0" err="1">
                <a:solidFill>
                  <a:schemeClr val="tx1"/>
                </a:solidFill>
                <a:cs typeface="+mn-cs"/>
              </a:rPr>
              <a:t>Analysing</a:t>
            </a:r>
            <a:r>
              <a:rPr lang="en-US" sz="1700" dirty="0">
                <a:solidFill>
                  <a:schemeClr val="tx1"/>
                </a:solidFill>
                <a:cs typeface="+mn-cs"/>
              </a:rPr>
              <a:t> Evidences, Reporting, Threat Intelligence</a:t>
            </a:r>
          </a:p>
          <a:p>
            <a:pPr marL="342900" indent="-228600" algn="l" defTabSz="914400">
              <a:lnSpc>
                <a:spcPct val="90000"/>
              </a:lnSpc>
              <a:buFont typeface="Arial" panose="020B0604020202020204" pitchFamily="34" charset="0"/>
              <a:buChar char="•"/>
            </a:pPr>
            <a:r>
              <a:rPr lang="en-US" sz="1700" b="1" dirty="0">
                <a:solidFill>
                  <a:schemeClr val="tx1"/>
                </a:solidFill>
                <a:cs typeface="+mn-cs"/>
              </a:rPr>
              <a:t>Face to Face – IQ – 205 (Cisco Lab)</a:t>
            </a:r>
          </a:p>
        </p:txBody>
      </p:sp>
      <p:graphicFrame>
        <p:nvGraphicFramePr>
          <p:cNvPr id="4" name="Table 3">
            <a:extLst>
              <a:ext uri="{FF2B5EF4-FFF2-40B4-BE49-F238E27FC236}">
                <a16:creationId xmlns:a16="http://schemas.microsoft.com/office/drawing/2014/main" id="{05A9A2C3-5BA4-41E1-A01C-6934C71FD79B}"/>
              </a:ext>
            </a:extLst>
          </p:cNvPr>
          <p:cNvGraphicFramePr>
            <a:graphicFrameLocks noGrp="1"/>
          </p:cNvGraphicFramePr>
          <p:nvPr>
            <p:extLst>
              <p:ext uri="{D42A27DB-BD31-4B8C-83A1-F6EECF244321}">
                <p14:modId xmlns:p14="http://schemas.microsoft.com/office/powerpoint/2010/main" val="801914134"/>
              </p:ext>
            </p:extLst>
          </p:nvPr>
        </p:nvGraphicFramePr>
        <p:xfrm>
          <a:off x="557784" y="2923182"/>
          <a:ext cx="11164827" cy="3241296"/>
        </p:xfrm>
        <a:graphic>
          <a:graphicData uri="http://schemas.openxmlformats.org/drawingml/2006/table">
            <a:tbl>
              <a:tblPr/>
              <a:tblGrid>
                <a:gridCol w="1753337">
                  <a:extLst>
                    <a:ext uri="{9D8B030D-6E8A-4147-A177-3AD203B41FA5}">
                      <a16:colId xmlns:a16="http://schemas.microsoft.com/office/drawing/2014/main" val="1304861327"/>
                    </a:ext>
                  </a:extLst>
                </a:gridCol>
                <a:gridCol w="5695249">
                  <a:extLst>
                    <a:ext uri="{9D8B030D-6E8A-4147-A177-3AD203B41FA5}">
                      <a16:colId xmlns:a16="http://schemas.microsoft.com/office/drawing/2014/main" val="2250096944"/>
                    </a:ext>
                  </a:extLst>
                </a:gridCol>
                <a:gridCol w="1742344">
                  <a:extLst>
                    <a:ext uri="{9D8B030D-6E8A-4147-A177-3AD203B41FA5}">
                      <a16:colId xmlns:a16="http://schemas.microsoft.com/office/drawing/2014/main" val="2013485436"/>
                    </a:ext>
                  </a:extLst>
                </a:gridCol>
                <a:gridCol w="1973897">
                  <a:extLst>
                    <a:ext uri="{9D8B030D-6E8A-4147-A177-3AD203B41FA5}">
                      <a16:colId xmlns:a16="http://schemas.microsoft.com/office/drawing/2014/main" val="156640959"/>
                    </a:ext>
                  </a:extLst>
                </a:gridCol>
              </a:tblGrid>
              <a:tr h="2877080">
                <a:tc>
                  <a:txBody>
                    <a:bodyPr/>
                    <a:lstStyle/>
                    <a:p>
                      <a:pPr algn="ctr" fontAlgn="ctr">
                        <a:spcBef>
                          <a:spcPts val="0"/>
                        </a:spcBef>
                        <a:spcAft>
                          <a:spcPts val="0"/>
                        </a:spcAft>
                      </a:pPr>
                      <a:r>
                        <a:rPr lang="en-GB" sz="2300" b="1" i="0" u="none" strike="noStrike" dirty="0">
                          <a:solidFill>
                            <a:srgbClr val="44546A"/>
                          </a:solidFill>
                          <a:effectLst/>
                          <a:latin typeface="Arial" panose="020B0604020202020204" pitchFamily="34" charset="0"/>
                        </a:rPr>
                        <a:t>Coursework (100%) </a:t>
                      </a:r>
                    </a:p>
                  </a:txBody>
                  <a:tcPr marL="20135" marR="20135" marT="2013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marL="342900" indent="-342900" algn="just" fontAlgn="ctr">
                        <a:spcBef>
                          <a:spcPts val="0"/>
                        </a:spcBef>
                        <a:spcAft>
                          <a:spcPts val="0"/>
                        </a:spcAft>
                        <a:buFont typeface="Wingdings" panose="05000000000000000000" pitchFamily="2" charset="2"/>
                        <a:buChar char="ü"/>
                      </a:pPr>
                      <a:r>
                        <a:rPr lang="en-GB" sz="2000" b="0" i="0" u="none" strike="noStrike" dirty="0">
                          <a:effectLst/>
                          <a:latin typeface="Arial" panose="020B0604020202020204" pitchFamily="34" charset="0"/>
                        </a:rPr>
                        <a:t>provide a systematic understanding of a wide range of current research and technological advances in digital and cyber security incidents and defensive techniques;</a:t>
                      </a:r>
                    </a:p>
                    <a:p>
                      <a:pPr marL="342900" indent="-342900" algn="just" fontAlgn="ctr">
                        <a:spcBef>
                          <a:spcPts val="0"/>
                        </a:spcBef>
                        <a:spcAft>
                          <a:spcPts val="0"/>
                        </a:spcAft>
                        <a:buFont typeface="Wingdings" panose="05000000000000000000" pitchFamily="2" charset="2"/>
                        <a:buChar char="ü"/>
                      </a:pPr>
                      <a:r>
                        <a:rPr lang="en-GB" sz="2000" b="0" i="0" u="none" strike="noStrike" dirty="0">
                          <a:effectLst/>
                          <a:latin typeface="Arial" panose="020B0604020202020204" pitchFamily="34" charset="0"/>
                        </a:rPr>
                        <a:t>perform computer forensics, to assess, investigate and analyse digital and cyber security crimes of an organisation with effective usage of security tools and methodologies.</a:t>
                      </a:r>
                      <a:endParaRPr lang="en-GB" sz="3800" b="0" i="0" u="none" strike="noStrike" dirty="0">
                        <a:effectLst/>
                        <a:latin typeface="Arial" panose="020B0604020202020204" pitchFamily="34" charset="0"/>
                      </a:endParaRPr>
                    </a:p>
                  </a:txBody>
                  <a:tcPr marL="193295" marR="193295" marT="96648" marB="96648">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spcBef>
                          <a:spcPts val="0"/>
                        </a:spcBef>
                        <a:spcAft>
                          <a:spcPts val="0"/>
                        </a:spcAft>
                      </a:pPr>
                      <a:r>
                        <a:rPr lang="en-GB" sz="2300" b="1" i="0" u="none" strike="noStrike" dirty="0">
                          <a:solidFill>
                            <a:srgbClr val="000000"/>
                          </a:solidFill>
                          <a:effectLst/>
                          <a:latin typeface="Arial" panose="020B0604020202020204" pitchFamily="34" charset="0"/>
                        </a:rPr>
                        <a:t>12/01/2024</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spcBef>
                          <a:spcPts val="0"/>
                        </a:spcBef>
                        <a:spcAft>
                          <a:spcPts val="0"/>
                        </a:spcAft>
                      </a:pPr>
                      <a:r>
                        <a:rPr lang="en-GB" sz="2300" b="1" i="0" u="none" strike="noStrike" dirty="0">
                          <a:solidFill>
                            <a:srgbClr val="000000"/>
                          </a:solidFill>
                          <a:effectLst/>
                          <a:latin typeface="Arial" panose="020B0604020202020204" pitchFamily="34" charset="0"/>
                        </a:rPr>
                        <a:t>Coursework</a:t>
                      </a:r>
                      <a:endParaRPr lang="en-GB" sz="3800" b="0" i="0" u="none" strike="noStrike" dirty="0">
                        <a:effectLst/>
                        <a:latin typeface="Arial" panose="020B0604020202020204" pitchFamily="34" charset="0"/>
                      </a:endParaRPr>
                    </a:p>
                  </a:txBody>
                  <a:tcPr marL="20135" marR="20135" marT="2013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8890508"/>
                  </a:ext>
                </a:extLst>
              </a:tr>
            </a:tbl>
          </a:graphicData>
        </a:graphic>
      </p:graphicFrame>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12">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45" name="Freeform: Shape 13">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6" name="Freeform: Shape 14">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7" name="Freeform: Shape 15">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8" name="Freeform: Shape 16">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9" name="Group 18">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50" name="Freeform: Shape 19">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20">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21">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22">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213557" y="70003"/>
            <a:ext cx="5145024" cy="1454051"/>
          </a:xfrm>
        </p:spPr>
        <p:txBody>
          <a:bodyPr vert="horz" lIns="91440" tIns="45720" rIns="91440" bIns="45720" rtlCol="0" anchor="b">
            <a:normAutofit/>
          </a:bodyPr>
          <a:lstStyle/>
          <a:p>
            <a:r>
              <a:rPr lang="en-US" sz="3600" b="1" dirty="0">
                <a:solidFill>
                  <a:schemeClr val="tx2"/>
                </a:solidFill>
              </a:rPr>
              <a:t>Other Opportunities </a:t>
            </a:r>
          </a:p>
        </p:txBody>
      </p:sp>
      <p:pic>
        <p:nvPicPr>
          <p:cNvPr id="6" name="Picture 5">
            <a:extLst>
              <a:ext uri="{FF2B5EF4-FFF2-40B4-BE49-F238E27FC236}">
                <a16:creationId xmlns:a16="http://schemas.microsoft.com/office/drawing/2014/main" id="{F9F39978-8848-4EF0-8000-9DB5191D0D79}"/>
              </a:ext>
            </a:extLst>
          </p:cNvPr>
          <p:cNvPicPr/>
          <p:nvPr/>
        </p:nvPicPr>
        <p:blipFill>
          <a:blip r:embed="rId4">
            <a:extLst>
              <a:ext uri="{28A0092B-C50C-407E-A947-70E740481C1C}">
                <a14:useLocalDpi xmlns:a14="http://schemas.microsoft.com/office/drawing/2010/main" val="0"/>
              </a:ext>
            </a:extLst>
          </a:blip>
          <a:stretch>
            <a:fillRect/>
          </a:stretch>
        </p:blipFill>
        <p:spPr bwMode="auto">
          <a:xfrm>
            <a:off x="6198853" y="885989"/>
            <a:ext cx="2629372" cy="488705"/>
          </a:xfrm>
          <a:prstGeom prst="rect">
            <a:avLst/>
          </a:prstGeom>
          <a:noFill/>
        </p:spPr>
      </p:pic>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25833" y="1485311"/>
            <a:ext cx="7128814" cy="4453957"/>
          </a:xfrm>
        </p:spPr>
        <p:txBody>
          <a:bodyPr vert="horz" lIns="91440" tIns="45720" rIns="91440" bIns="45720" rtlCol="0" anchor="ctr">
            <a:normAutofit/>
          </a:bodyPr>
          <a:lstStyle/>
          <a:p>
            <a:pPr marL="114300" indent="0" algn="l" defTabSz="914400">
              <a:lnSpc>
                <a:spcPct val="90000"/>
              </a:lnSpc>
            </a:pPr>
            <a:r>
              <a:rPr lang="en-US" sz="1600" b="1" dirty="0">
                <a:solidFill>
                  <a:schemeClr val="tx2"/>
                </a:solidFill>
                <a:cs typeface="+mn-cs"/>
              </a:rPr>
              <a:t>EC Council</a:t>
            </a:r>
          </a:p>
          <a:p>
            <a:pPr marL="800160" lvl="1" indent="-285750">
              <a:buFont typeface="Wingdings" panose="05000000000000000000" pitchFamily="2" charset="2"/>
              <a:buChar char="q"/>
            </a:pPr>
            <a:r>
              <a:rPr lang="en-US" sz="1600" b="1" dirty="0">
                <a:solidFill>
                  <a:schemeClr val="tx2"/>
                </a:solidFill>
              </a:rPr>
              <a:t>CHFI (Optional – Discounted Price)</a:t>
            </a:r>
            <a:endParaRPr lang="en-US" sz="1300" b="1" u="none" strike="noStrike" dirty="0">
              <a:solidFill>
                <a:schemeClr val="tx2"/>
              </a:solidFill>
              <a:effectLst/>
            </a:endParaRPr>
          </a:p>
          <a:p>
            <a:pPr marL="171510" lvl="1" indent="0">
              <a:buNone/>
            </a:pPr>
            <a:endParaRPr lang="en-US" sz="1300" b="1" i="1" dirty="0">
              <a:solidFill>
                <a:schemeClr val="tx2"/>
              </a:solidFill>
            </a:endParaRPr>
          </a:p>
          <a:p>
            <a:pPr marL="114300" indent="0" algn="l" defTabSz="914400"/>
            <a:r>
              <a:rPr lang="en-US" sz="1600" b="1" dirty="0">
                <a:solidFill>
                  <a:schemeClr val="tx2"/>
                </a:solidFill>
                <a:cs typeface="+mn-cs"/>
              </a:rPr>
              <a:t>What is the future?</a:t>
            </a:r>
          </a:p>
          <a:p>
            <a:pPr marL="0" indent="0" algn="just" defTabSz="914400">
              <a:lnSpc>
                <a:spcPct val="90000"/>
              </a:lnSpc>
            </a:pPr>
            <a:endParaRPr lang="en-US" sz="1600" dirty="0">
              <a:solidFill>
                <a:schemeClr val="tx2"/>
              </a:solidFill>
              <a:cs typeface="+mn-cs"/>
            </a:endParaRP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Enrolling to EC Council course will give you a wide range of course contents discussed in our lectures and would help you to complete another Industry recognized Certificate. Useful for your project work as well!!! </a:t>
            </a:r>
          </a:p>
          <a:p>
            <a:pPr marL="57150" indent="-285750" algn="just" defTabSz="914400">
              <a:lnSpc>
                <a:spcPct val="90000"/>
              </a:lnSpc>
              <a:buFont typeface="Wingdings" panose="05000000000000000000" pitchFamily="2" charset="2"/>
              <a:buChar char="ü"/>
            </a:pPr>
            <a:r>
              <a:rPr lang="en-US" sz="1600" dirty="0">
                <a:solidFill>
                  <a:schemeClr val="tx2"/>
                </a:solidFill>
                <a:cs typeface="+mn-cs"/>
              </a:rPr>
              <a:t>Working with tools like Cellebrite will give you hands-on experience that you could show in your resume</a:t>
            </a:r>
          </a:p>
        </p:txBody>
      </p:sp>
      <p:pic>
        <p:nvPicPr>
          <p:cNvPr id="1026" name="Picture 2" descr="Investors | Cellebrite">
            <a:extLst>
              <a:ext uri="{FF2B5EF4-FFF2-40B4-BE49-F238E27FC236}">
                <a16:creationId xmlns:a16="http://schemas.microsoft.com/office/drawing/2014/main" id="{2186FB7A-9871-7FE7-9B80-FEA78804E2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8915" y="4904973"/>
            <a:ext cx="5286375" cy="111442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5183186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Module Contact</a:t>
            </a:r>
            <a:br>
              <a:rPr lang="en-GB" sz="2133" dirty="0"/>
            </a:br>
            <a:endParaRPr lang="en-US" sz="2133" dirty="0"/>
          </a:p>
        </p:txBody>
      </p:sp>
      <p:sp>
        <p:nvSpPr>
          <p:cNvPr id="4" name="Rectangle 3"/>
          <p:cNvSpPr/>
          <p:nvPr/>
        </p:nvSpPr>
        <p:spPr>
          <a:xfrm>
            <a:off x="195943" y="1189805"/>
            <a:ext cx="11519338" cy="2031325"/>
          </a:xfrm>
          <a:prstGeom prst="rect">
            <a:avLst/>
          </a:prstGeom>
        </p:spPr>
        <p:txBody>
          <a:bodyPr wrap="square">
            <a:spAutoFit/>
          </a:bodyPr>
          <a:lstStyle/>
          <a:p>
            <a:pPr marL="400110" lvl="1" algn="just"/>
            <a:r>
              <a:rPr lang="en-GB" b="1" dirty="0">
                <a:solidFill>
                  <a:srgbClr val="004C69"/>
                </a:solidFill>
                <a:sym typeface="Wingdings" panose="05000000000000000000" pitchFamily="2" charset="2"/>
              </a:rPr>
              <a:t>If you have any challenges in this module/ in my approach, your 1</a:t>
            </a:r>
            <a:r>
              <a:rPr lang="en-GB" b="1" baseline="30000" dirty="0">
                <a:solidFill>
                  <a:srgbClr val="004C69"/>
                </a:solidFill>
                <a:sym typeface="Wingdings" panose="05000000000000000000" pitchFamily="2" charset="2"/>
              </a:rPr>
              <a:t>st</a:t>
            </a:r>
            <a:r>
              <a:rPr lang="en-GB" b="1" dirty="0">
                <a:solidFill>
                  <a:srgbClr val="004C69"/>
                </a:solidFill>
                <a:sym typeface="Wingdings" panose="05000000000000000000" pitchFamily="2" charset="2"/>
              </a:rPr>
              <a:t> point of contact is ME!!! – Talk to me and resolve immediately!!! I am happy to help!!!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 target to reply back to my emails within 72 Hours, however due to inevitable reasons it could be delayed. </a:t>
            </a:r>
          </a:p>
          <a:p>
            <a:pPr marL="400110" lvl="1" algn="just"/>
            <a:endParaRPr lang="en-GB" b="1" dirty="0">
              <a:solidFill>
                <a:srgbClr val="004C69"/>
              </a:solidFill>
              <a:sym typeface="Wingdings" panose="05000000000000000000" pitchFamily="2" charset="2"/>
            </a:endParaRPr>
          </a:p>
          <a:p>
            <a:pPr marL="400110" lvl="1" algn="just"/>
            <a:r>
              <a:rPr lang="en-GB" b="1" dirty="0">
                <a:solidFill>
                  <a:srgbClr val="004C69"/>
                </a:solidFill>
                <a:sym typeface="Wingdings" panose="05000000000000000000" pitchFamily="2" charset="2"/>
              </a:rPr>
              <a:t>If you have any common questions which could be useful for other students in this class, try to ask the question during the lecture session. If you need to ask in private, we shall discuss during tutorial session!!!</a:t>
            </a:r>
            <a:endParaRPr lang="en-GB" b="1" dirty="0">
              <a:solidFill>
                <a:srgbClr val="004C69"/>
              </a:solidFill>
            </a:endParaRPr>
          </a:p>
        </p:txBody>
      </p:sp>
    </p:spTree>
    <p:custDataLst>
      <p:tags r:id="rId1"/>
    </p:custDataLst>
    <p:extLst>
      <p:ext uri="{BB962C8B-B14F-4D97-AF65-F5344CB8AC3E}">
        <p14:creationId xmlns:p14="http://schemas.microsoft.com/office/powerpoint/2010/main" val="2448325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GB" sz="2133" dirty="0"/>
              <a:t>Student Engagement Policy</a:t>
            </a:r>
            <a:endParaRPr lang="en-US" sz="2133" dirty="0"/>
          </a:p>
        </p:txBody>
      </p:sp>
      <p:sp>
        <p:nvSpPr>
          <p:cNvPr id="4" name="Rectangle 3"/>
          <p:cNvSpPr/>
          <p:nvPr/>
        </p:nvSpPr>
        <p:spPr>
          <a:xfrm>
            <a:off x="195943" y="1189805"/>
            <a:ext cx="11519338" cy="2308324"/>
          </a:xfrm>
          <a:prstGeom prst="rect">
            <a:avLst/>
          </a:prstGeom>
        </p:spPr>
        <p:txBody>
          <a:bodyPr wrap="square">
            <a:spAutoFit/>
          </a:bodyPr>
          <a:lstStyle/>
          <a:p>
            <a:pPr marL="400110" lvl="1" algn="just"/>
            <a:r>
              <a:rPr lang="en-GB" b="1" dirty="0">
                <a:solidFill>
                  <a:srgbClr val="004C69"/>
                </a:solidFill>
              </a:rPr>
              <a:t>Refer to our University's updated Student Engagement Policy:</a:t>
            </a:r>
          </a:p>
          <a:p>
            <a:pPr marL="400110" lvl="1" algn="just"/>
            <a:endParaRPr lang="en-GB" b="1" dirty="0">
              <a:solidFill>
                <a:srgbClr val="004C69"/>
              </a:solidFill>
            </a:endParaRPr>
          </a:p>
          <a:p>
            <a:pPr marL="400110" lvl="1" algn="just"/>
            <a:r>
              <a:rPr lang="en-GB" b="1" dirty="0">
                <a:solidFill>
                  <a:srgbClr val="004C69"/>
                </a:solidFill>
              </a:rPr>
              <a:t>Key Point to note: Academic engagement is not limited to attendance at lectures, seminars, workshops, and field trips, submission of assessments or work, attendance at examinations/assessment events, meeting research milestones, meeting with supervisors, undertaking field research work, attendance at enrolment events, engagement with information and activities on the Virtual Learning Environment, or engagement with support services.</a:t>
            </a:r>
          </a:p>
          <a:p>
            <a:pPr marL="400110" lvl="1" algn="just"/>
            <a:endParaRPr lang="en-GB" b="1" dirty="0">
              <a:solidFill>
                <a:srgbClr val="004C69"/>
              </a:solidFill>
              <a:sym typeface="Wingdings" panose="05000000000000000000" pitchFamily="2" charset="2"/>
            </a:endParaRPr>
          </a:p>
        </p:txBody>
      </p:sp>
    </p:spTree>
    <p:custDataLst>
      <p:tags r:id="rId1"/>
    </p:custDataLst>
    <p:extLst>
      <p:ext uri="{BB962C8B-B14F-4D97-AF65-F5344CB8AC3E}">
        <p14:creationId xmlns:p14="http://schemas.microsoft.com/office/powerpoint/2010/main" val="125154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Digital Forensics </a:t>
            </a:r>
            <a:r>
              <a:rPr lang="en-GB" i="1" dirty="0"/>
              <a:t>(ACCA7031)</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550</Words>
  <Application>Microsoft Office PowerPoint</Application>
  <PresentationFormat>Widescreen</PresentationFormat>
  <Paragraphs>65</Paragraphs>
  <Slides>9</Slides>
  <Notes>5</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9</vt:i4>
      </vt:variant>
    </vt:vector>
  </HeadingPairs>
  <TitlesOfParts>
    <vt:vector size="18"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I am Nitheesh Murugan Kaliyamurthy</vt:lpstr>
      <vt:lpstr>Our Module Plans</vt:lpstr>
      <vt:lpstr>Other Opportunities </vt:lpstr>
      <vt:lpstr>Module Contact </vt:lpstr>
      <vt:lpstr>Student Engagement Policy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2023-10-06T09:06:26Z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