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45" r:id="rId1"/>
  </p:sldMasterIdLst>
  <p:notesMasterIdLst>
    <p:notesMasterId r:id="rId19"/>
  </p:notesMasterIdLst>
  <p:handoutMasterIdLst>
    <p:handoutMasterId r:id="rId20"/>
  </p:handoutMasterIdLst>
  <p:sldIdLst>
    <p:sldId id="286" r:id="rId2"/>
    <p:sldId id="295" r:id="rId3"/>
    <p:sldId id="302" r:id="rId4"/>
    <p:sldId id="296" r:id="rId5"/>
    <p:sldId id="258" r:id="rId6"/>
    <p:sldId id="299" r:id="rId7"/>
    <p:sldId id="300" r:id="rId8"/>
    <p:sldId id="297" r:id="rId9"/>
    <p:sldId id="298" r:id="rId10"/>
    <p:sldId id="270" r:id="rId11"/>
    <p:sldId id="263" r:id="rId12"/>
    <p:sldId id="292" r:id="rId13"/>
    <p:sldId id="293" r:id="rId14"/>
    <p:sldId id="275" r:id="rId15"/>
    <p:sldId id="303" r:id="rId16"/>
    <p:sldId id="294" r:id="rId17"/>
    <p:sldId id="264" r:id="rId18"/>
  </p:sldIdLst>
  <p:sldSz cx="9144000" cy="6858000" type="screen4x3"/>
  <p:notesSz cx="6724650" cy="97742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62"/>
    <p:restoredTop sz="93939" autoAdjust="0"/>
  </p:normalViewPr>
  <p:slideViewPr>
    <p:cSldViewPr>
      <p:cViewPr varScale="1">
        <p:scale>
          <a:sx n="90" d="100"/>
          <a:sy n="90" d="100"/>
        </p:scale>
        <p:origin x="2032" y="1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Relationship Id="rId14" Type="http://schemas.openxmlformats.org/officeDocument/2006/relationships/image" Target="../media/image16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10" Type="http://schemas.openxmlformats.org/officeDocument/2006/relationships/image" Target="../media/image27.svg"/><Relationship Id="rId4" Type="http://schemas.openxmlformats.org/officeDocument/2006/relationships/image" Target="../media/image21.svg"/><Relationship Id="rId9" Type="http://schemas.openxmlformats.org/officeDocument/2006/relationships/image" Target="../media/image26.pn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image" Target="../media/image29.jpeg"/><Relationship Id="rId6" Type="http://schemas.openxmlformats.org/officeDocument/2006/relationships/image" Target="../media/image34.jpeg"/><Relationship Id="rId5" Type="http://schemas.openxmlformats.org/officeDocument/2006/relationships/image" Target="../media/image33.jpeg"/><Relationship Id="rId4" Type="http://schemas.openxmlformats.org/officeDocument/2006/relationships/image" Target="../media/image32.gif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svg"/><Relationship Id="rId13" Type="http://schemas.openxmlformats.org/officeDocument/2006/relationships/image" Target="../media/image53.png"/><Relationship Id="rId3" Type="http://schemas.openxmlformats.org/officeDocument/2006/relationships/image" Target="../media/image43.png"/><Relationship Id="rId7" Type="http://schemas.openxmlformats.org/officeDocument/2006/relationships/image" Target="../media/image47.png"/><Relationship Id="rId12" Type="http://schemas.openxmlformats.org/officeDocument/2006/relationships/image" Target="../media/image52.svg"/><Relationship Id="rId2" Type="http://schemas.openxmlformats.org/officeDocument/2006/relationships/image" Target="../media/image42.svg"/><Relationship Id="rId16" Type="http://schemas.openxmlformats.org/officeDocument/2006/relationships/image" Target="../media/image56.svg"/><Relationship Id="rId1" Type="http://schemas.openxmlformats.org/officeDocument/2006/relationships/image" Target="../media/image41.png"/><Relationship Id="rId6" Type="http://schemas.openxmlformats.org/officeDocument/2006/relationships/image" Target="../media/image46.svg"/><Relationship Id="rId11" Type="http://schemas.openxmlformats.org/officeDocument/2006/relationships/image" Target="../media/image51.png"/><Relationship Id="rId5" Type="http://schemas.openxmlformats.org/officeDocument/2006/relationships/image" Target="../media/image45.png"/><Relationship Id="rId15" Type="http://schemas.openxmlformats.org/officeDocument/2006/relationships/image" Target="../media/image55.png"/><Relationship Id="rId10" Type="http://schemas.openxmlformats.org/officeDocument/2006/relationships/image" Target="../media/image50.svg"/><Relationship Id="rId4" Type="http://schemas.openxmlformats.org/officeDocument/2006/relationships/image" Target="../media/image44.svg"/><Relationship Id="rId9" Type="http://schemas.openxmlformats.org/officeDocument/2006/relationships/image" Target="../media/image49.png"/><Relationship Id="rId14" Type="http://schemas.openxmlformats.org/officeDocument/2006/relationships/image" Target="../media/image54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6.svg"/><Relationship Id="rId13" Type="http://schemas.openxmlformats.org/officeDocument/2006/relationships/image" Target="../media/image71.png"/><Relationship Id="rId3" Type="http://schemas.openxmlformats.org/officeDocument/2006/relationships/image" Target="../media/image61.png"/><Relationship Id="rId7" Type="http://schemas.openxmlformats.org/officeDocument/2006/relationships/image" Target="../media/image65.png"/><Relationship Id="rId12" Type="http://schemas.openxmlformats.org/officeDocument/2006/relationships/image" Target="../media/image70.svg"/><Relationship Id="rId2" Type="http://schemas.openxmlformats.org/officeDocument/2006/relationships/image" Target="../media/image60.svg"/><Relationship Id="rId1" Type="http://schemas.openxmlformats.org/officeDocument/2006/relationships/image" Target="../media/image59.png"/><Relationship Id="rId6" Type="http://schemas.openxmlformats.org/officeDocument/2006/relationships/image" Target="../media/image64.svg"/><Relationship Id="rId11" Type="http://schemas.openxmlformats.org/officeDocument/2006/relationships/image" Target="../media/image69.png"/><Relationship Id="rId5" Type="http://schemas.openxmlformats.org/officeDocument/2006/relationships/image" Target="../media/image63.png"/><Relationship Id="rId10" Type="http://schemas.openxmlformats.org/officeDocument/2006/relationships/image" Target="../media/image68.svg"/><Relationship Id="rId4" Type="http://schemas.openxmlformats.org/officeDocument/2006/relationships/image" Target="../media/image62.svg"/><Relationship Id="rId9" Type="http://schemas.openxmlformats.org/officeDocument/2006/relationships/image" Target="../media/image67.png"/><Relationship Id="rId14" Type="http://schemas.openxmlformats.org/officeDocument/2006/relationships/image" Target="../media/image72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Relationship Id="rId14" Type="http://schemas.openxmlformats.org/officeDocument/2006/relationships/image" Target="../media/image16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10" Type="http://schemas.openxmlformats.org/officeDocument/2006/relationships/image" Target="../media/image27.svg"/><Relationship Id="rId4" Type="http://schemas.openxmlformats.org/officeDocument/2006/relationships/image" Target="../media/image21.svg"/><Relationship Id="rId9" Type="http://schemas.openxmlformats.org/officeDocument/2006/relationships/image" Target="../media/image26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image" Target="../media/image29.jpeg"/><Relationship Id="rId6" Type="http://schemas.openxmlformats.org/officeDocument/2006/relationships/image" Target="../media/image34.jpeg"/><Relationship Id="rId5" Type="http://schemas.openxmlformats.org/officeDocument/2006/relationships/image" Target="../media/image33.jpeg"/><Relationship Id="rId4" Type="http://schemas.openxmlformats.org/officeDocument/2006/relationships/image" Target="../media/image32.gif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svg"/><Relationship Id="rId13" Type="http://schemas.openxmlformats.org/officeDocument/2006/relationships/image" Target="../media/image53.png"/><Relationship Id="rId3" Type="http://schemas.openxmlformats.org/officeDocument/2006/relationships/image" Target="../media/image43.png"/><Relationship Id="rId7" Type="http://schemas.openxmlformats.org/officeDocument/2006/relationships/image" Target="../media/image47.png"/><Relationship Id="rId12" Type="http://schemas.openxmlformats.org/officeDocument/2006/relationships/image" Target="../media/image52.svg"/><Relationship Id="rId2" Type="http://schemas.openxmlformats.org/officeDocument/2006/relationships/image" Target="../media/image42.svg"/><Relationship Id="rId16" Type="http://schemas.openxmlformats.org/officeDocument/2006/relationships/image" Target="../media/image56.svg"/><Relationship Id="rId1" Type="http://schemas.openxmlformats.org/officeDocument/2006/relationships/image" Target="../media/image41.png"/><Relationship Id="rId6" Type="http://schemas.openxmlformats.org/officeDocument/2006/relationships/image" Target="../media/image46.svg"/><Relationship Id="rId11" Type="http://schemas.openxmlformats.org/officeDocument/2006/relationships/image" Target="../media/image51.png"/><Relationship Id="rId5" Type="http://schemas.openxmlformats.org/officeDocument/2006/relationships/image" Target="../media/image45.png"/><Relationship Id="rId15" Type="http://schemas.openxmlformats.org/officeDocument/2006/relationships/image" Target="../media/image55.png"/><Relationship Id="rId10" Type="http://schemas.openxmlformats.org/officeDocument/2006/relationships/image" Target="../media/image50.svg"/><Relationship Id="rId4" Type="http://schemas.openxmlformats.org/officeDocument/2006/relationships/image" Target="../media/image44.svg"/><Relationship Id="rId9" Type="http://schemas.openxmlformats.org/officeDocument/2006/relationships/image" Target="../media/image49.png"/><Relationship Id="rId14" Type="http://schemas.openxmlformats.org/officeDocument/2006/relationships/image" Target="../media/image54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6.svg"/><Relationship Id="rId13" Type="http://schemas.openxmlformats.org/officeDocument/2006/relationships/image" Target="../media/image71.png"/><Relationship Id="rId3" Type="http://schemas.openxmlformats.org/officeDocument/2006/relationships/image" Target="../media/image61.png"/><Relationship Id="rId7" Type="http://schemas.openxmlformats.org/officeDocument/2006/relationships/image" Target="../media/image65.png"/><Relationship Id="rId12" Type="http://schemas.openxmlformats.org/officeDocument/2006/relationships/image" Target="../media/image70.svg"/><Relationship Id="rId2" Type="http://schemas.openxmlformats.org/officeDocument/2006/relationships/image" Target="../media/image60.svg"/><Relationship Id="rId1" Type="http://schemas.openxmlformats.org/officeDocument/2006/relationships/image" Target="../media/image59.png"/><Relationship Id="rId6" Type="http://schemas.openxmlformats.org/officeDocument/2006/relationships/image" Target="../media/image64.svg"/><Relationship Id="rId11" Type="http://schemas.openxmlformats.org/officeDocument/2006/relationships/image" Target="../media/image69.png"/><Relationship Id="rId5" Type="http://schemas.openxmlformats.org/officeDocument/2006/relationships/image" Target="../media/image63.png"/><Relationship Id="rId10" Type="http://schemas.openxmlformats.org/officeDocument/2006/relationships/image" Target="../media/image68.svg"/><Relationship Id="rId4" Type="http://schemas.openxmlformats.org/officeDocument/2006/relationships/image" Target="../media/image62.svg"/><Relationship Id="rId9" Type="http://schemas.openxmlformats.org/officeDocument/2006/relationships/image" Target="../media/image67.png"/><Relationship Id="rId14" Type="http://schemas.openxmlformats.org/officeDocument/2006/relationships/image" Target="../media/image7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3_2">
  <dgm:title val=""/>
  <dgm:desc val=""/>
  <dgm:catLst>
    <dgm:cat type="accent3" pri="13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10E328B-E297-4572-BBBE-6A5DFDF5DC1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257323F-DBDC-492D-AC4F-69794596A1A2}">
      <dgm:prSet/>
      <dgm:spPr/>
      <dgm:t>
        <a:bodyPr/>
        <a:lstStyle/>
        <a:p>
          <a:r>
            <a:rPr lang="en-GB"/>
            <a:t>Business Name - (Edges Enterprise Cleaning)</a:t>
          </a:r>
          <a:endParaRPr lang="en-US"/>
        </a:p>
      </dgm:t>
    </dgm:pt>
    <dgm:pt modelId="{B8F563BA-860C-4C93-AAC5-721CB4B91AE8}" type="parTrans" cxnId="{D5A9212F-7666-4BE9-AF8B-2C6986241466}">
      <dgm:prSet/>
      <dgm:spPr/>
      <dgm:t>
        <a:bodyPr/>
        <a:lstStyle/>
        <a:p>
          <a:endParaRPr lang="en-US"/>
        </a:p>
      </dgm:t>
    </dgm:pt>
    <dgm:pt modelId="{499091A4-31E6-4304-B83D-35615D7B34AF}" type="sibTrans" cxnId="{D5A9212F-7666-4BE9-AF8B-2C6986241466}">
      <dgm:prSet/>
      <dgm:spPr/>
      <dgm:t>
        <a:bodyPr/>
        <a:lstStyle/>
        <a:p>
          <a:endParaRPr lang="en-US"/>
        </a:p>
      </dgm:t>
    </dgm:pt>
    <dgm:pt modelId="{8D21FE6C-E8A1-4DB1-8AC6-F97166257E1C}">
      <dgm:prSet/>
      <dgm:spPr/>
      <dgm:t>
        <a:bodyPr/>
        <a:lstStyle/>
        <a:p>
          <a:r>
            <a:rPr lang="en-GB"/>
            <a:t>Name Of Owners - (R.R.J &amp; Co.)</a:t>
          </a:r>
          <a:endParaRPr lang="en-US"/>
        </a:p>
      </dgm:t>
    </dgm:pt>
    <dgm:pt modelId="{8A830EE0-2077-43FF-B0D9-CF1259D88792}" type="parTrans" cxnId="{09667991-EACA-414E-A49A-6A7709838ED8}">
      <dgm:prSet/>
      <dgm:spPr/>
      <dgm:t>
        <a:bodyPr/>
        <a:lstStyle/>
        <a:p>
          <a:endParaRPr lang="en-US"/>
        </a:p>
      </dgm:t>
    </dgm:pt>
    <dgm:pt modelId="{F1F3B743-7A0D-4E4D-8B37-405A1A0F144C}" type="sibTrans" cxnId="{09667991-EACA-414E-A49A-6A7709838ED8}">
      <dgm:prSet/>
      <dgm:spPr/>
      <dgm:t>
        <a:bodyPr/>
        <a:lstStyle/>
        <a:p>
          <a:endParaRPr lang="en-US"/>
        </a:p>
      </dgm:t>
    </dgm:pt>
    <dgm:pt modelId="{ED5705B7-F8DD-4237-B750-BF5C802F77EA}">
      <dgm:prSet/>
      <dgm:spPr/>
      <dgm:t>
        <a:bodyPr/>
        <a:lstStyle/>
        <a:p>
          <a:r>
            <a:rPr lang="en-GB" dirty="0"/>
            <a:t>Outline Business Description - </a:t>
          </a:r>
          <a:endParaRPr lang="en-US" dirty="0"/>
        </a:p>
      </dgm:t>
    </dgm:pt>
    <dgm:pt modelId="{88583AAF-B2A2-4AA3-A006-EAAC6F4FE6BE}" type="parTrans" cxnId="{1C70BBA8-F9C9-4491-B989-C858F8AC86D1}">
      <dgm:prSet/>
      <dgm:spPr/>
      <dgm:t>
        <a:bodyPr/>
        <a:lstStyle/>
        <a:p>
          <a:endParaRPr lang="en-US"/>
        </a:p>
      </dgm:t>
    </dgm:pt>
    <dgm:pt modelId="{4927ABDB-7148-485E-9C08-FDC5007C6F60}" type="sibTrans" cxnId="{1C70BBA8-F9C9-4491-B989-C858F8AC86D1}">
      <dgm:prSet/>
      <dgm:spPr/>
      <dgm:t>
        <a:bodyPr/>
        <a:lstStyle/>
        <a:p>
          <a:endParaRPr lang="en-US"/>
        </a:p>
      </dgm:t>
    </dgm:pt>
    <dgm:pt modelId="{CF2DB1F2-DB3F-4E13-8999-A055F4AE6DB0}">
      <dgm:prSet/>
      <dgm:spPr/>
      <dgm:t>
        <a:bodyPr/>
        <a:lstStyle/>
        <a:p>
          <a:r>
            <a:rPr lang="en-GB" dirty="0"/>
            <a:t>(Car Cleaning Valeting Mobile App)</a:t>
          </a:r>
          <a:endParaRPr lang="en-US" dirty="0"/>
        </a:p>
      </dgm:t>
    </dgm:pt>
    <dgm:pt modelId="{6F1005C9-3726-4357-A682-B653324DFE11}" type="parTrans" cxnId="{64E21D4D-DEFC-474D-93B3-1EFC929F074D}">
      <dgm:prSet/>
      <dgm:spPr/>
      <dgm:t>
        <a:bodyPr/>
        <a:lstStyle/>
        <a:p>
          <a:endParaRPr lang="en-US"/>
        </a:p>
      </dgm:t>
    </dgm:pt>
    <dgm:pt modelId="{CB1D1710-F0B1-4FAC-8BD1-82F046500007}" type="sibTrans" cxnId="{64E21D4D-DEFC-474D-93B3-1EFC929F074D}">
      <dgm:prSet/>
      <dgm:spPr/>
      <dgm:t>
        <a:bodyPr/>
        <a:lstStyle/>
        <a:p>
          <a:endParaRPr lang="en-US"/>
        </a:p>
      </dgm:t>
    </dgm:pt>
    <dgm:pt modelId="{057A6C38-014B-44F7-9E7E-358AC0BBE319}">
      <dgm:prSet/>
      <dgm:spPr/>
      <dgm:t>
        <a:bodyPr/>
        <a:lstStyle/>
        <a:p>
          <a:r>
            <a:rPr lang="en-GB" dirty="0"/>
            <a:t>Business Address - (Price Street, Birmingham)</a:t>
          </a:r>
          <a:endParaRPr lang="en-US" dirty="0"/>
        </a:p>
      </dgm:t>
    </dgm:pt>
    <dgm:pt modelId="{99B0E53C-52DF-4300-8486-69E32093A8A6}" type="parTrans" cxnId="{60EBF8B8-EDA5-49D3-B167-D466026077B9}">
      <dgm:prSet/>
      <dgm:spPr/>
      <dgm:t>
        <a:bodyPr/>
        <a:lstStyle/>
        <a:p>
          <a:endParaRPr lang="en-US"/>
        </a:p>
      </dgm:t>
    </dgm:pt>
    <dgm:pt modelId="{F606ED1E-C857-4698-A320-7BCE7B03AB00}" type="sibTrans" cxnId="{60EBF8B8-EDA5-49D3-B167-D466026077B9}">
      <dgm:prSet/>
      <dgm:spPr/>
      <dgm:t>
        <a:bodyPr/>
        <a:lstStyle/>
        <a:p>
          <a:endParaRPr lang="en-US"/>
        </a:p>
      </dgm:t>
    </dgm:pt>
    <dgm:pt modelId="{E1C71903-DCEB-4D49-8EDE-2F78DA982C31}">
      <dgm:prSet/>
      <dgm:spPr/>
      <dgm:t>
        <a:bodyPr/>
        <a:lstStyle/>
        <a:p>
          <a:r>
            <a:rPr lang="en-GB"/>
            <a:t>Telephone Business - (07473711273)</a:t>
          </a:r>
          <a:endParaRPr lang="en-US"/>
        </a:p>
      </dgm:t>
    </dgm:pt>
    <dgm:pt modelId="{2F7C3FAB-D0CD-4AB9-B7A2-CEFB2C3ED585}" type="parTrans" cxnId="{38FEB468-242C-4AE0-947C-E3323E4B124F}">
      <dgm:prSet/>
      <dgm:spPr/>
      <dgm:t>
        <a:bodyPr/>
        <a:lstStyle/>
        <a:p>
          <a:endParaRPr lang="en-US"/>
        </a:p>
      </dgm:t>
    </dgm:pt>
    <dgm:pt modelId="{D29EC4E2-EE52-40B3-B321-A34352F2774B}" type="sibTrans" cxnId="{38FEB468-242C-4AE0-947C-E3323E4B124F}">
      <dgm:prSet/>
      <dgm:spPr/>
      <dgm:t>
        <a:bodyPr/>
        <a:lstStyle/>
        <a:p>
          <a:endParaRPr lang="en-US"/>
        </a:p>
      </dgm:t>
    </dgm:pt>
    <dgm:pt modelId="{ED2B0FBC-B3DA-4FEE-B9EB-C8C44FB00F98}">
      <dgm:prSet/>
      <dgm:spPr/>
      <dgm:t>
        <a:bodyPr/>
        <a:lstStyle/>
        <a:p>
          <a:r>
            <a:rPr lang="en-GB"/>
            <a:t>Email Address - (eecleaning@gmail.com)</a:t>
          </a:r>
          <a:endParaRPr lang="en-US"/>
        </a:p>
      </dgm:t>
    </dgm:pt>
    <dgm:pt modelId="{EFACFE43-5C4D-4AC8-8859-A3482A536741}" type="parTrans" cxnId="{7FF0F460-13BF-41AA-B640-8F1B0F5F93FF}">
      <dgm:prSet/>
      <dgm:spPr/>
      <dgm:t>
        <a:bodyPr/>
        <a:lstStyle/>
        <a:p>
          <a:endParaRPr lang="en-US"/>
        </a:p>
      </dgm:t>
    </dgm:pt>
    <dgm:pt modelId="{12F79D23-504E-4AF7-AA51-FD8752BEEAA3}" type="sibTrans" cxnId="{7FF0F460-13BF-41AA-B640-8F1B0F5F93FF}">
      <dgm:prSet/>
      <dgm:spPr/>
      <dgm:t>
        <a:bodyPr/>
        <a:lstStyle/>
        <a:p>
          <a:endParaRPr lang="en-US"/>
        </a:p>
      </dgm:t>
    </dgm:pt>
    <dgm:pt modelId="{1CDF9A65-D538-4EE5-97E8-1592A590A1BE}" type="pres">
      <dgm:prSet presAssocID="{110E328B-E297-4572-BBBE-6A5DFDF5DC1D}" presName="root" presStyleCnt="0">
        <dgm:presLayoutVars>
          <dgm:dir/>
          <dgm:resizeHandles val="exact"/>
        </dgm:presLayoutVars>
      </dgm:prSet>
      <dgm:spPr/>
    </dgm:pt>
    <dgm:pt modelId="{C34F1EAA-70FC-4D99-B59A-D7CEED456AD2}" type="pres">
      <dgm:prSet presAssocID="{D257323F-DBDC-492D-AC4F-69794596A1A2}" presName="compNode" presStyleCnt="0"/>
      <dgm:spPr/>
    </dgm:pt>
    <dgm:pt modelId="{72F8EF75-1B1D-462D-825C-06518C1842CB}" type="pres">
      <dgm:prSet presAssocID="{D257323F-DBDC-492D-AC4F-69794596A1A2}" presName="bgRect" presStyleLbl="bgShp" presStyleIdx="0" presStyleCnt="7"/>
      <dgm:spPr/>
    </dgm:pt>
    <dgm:pt modelId="{2918ED35-BC3A-417C-8A11-828354894CA2}" type="pres">
      <dgm:prSet presAssocID="{D257323F-DBDC-492D-AC4F-69794596A1A2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p and bucket"/>
        </a:ext>
      </dgm:extLst>
    </dgm:pt>
    <dgm:pt modelId="{F15392DB-B64B-46B3-A464-B4DADA76E86C}" type="pres">
      <dgm:prSet presAssocID="{D257323F-DBDC-492D-AC4F-69794596A1A2}" presName="spaceRect" presStyleCnt="0"/>
      <dgm:spPr/>
    </dgm:pt>
    <dgm:pt modelId="{0EDA7593-55FC-4094-A9C2-2FE7F22B42F0}" type="pres">
      <dgm:prSet presAssocID="{D257323F-DBDC-492D-AC4F-69794596A1A2}" presName="parTx" presStyleLbl="revTx" presStyleIdx="0" presStyleCnt="7">
        <dgm:presLayoutVars>
          <dgm:chMax val="0"/>
          <dgm:chPref val="0"/>
        </dgm:presLayoutVars>
      </dgm:prSet>
      <dgm:spPr/>
    </dgm:pt>
    <dgm:pt modelId="{5344FF79-2434-4D7E-BA79-A8F428825A90}" type="pres">
      <dgm:prSet presAssocID="{499091A4-31E6-4304-B83D-35615D7B34AF}" presName="sibTrans" presStyleCnt="0"/>
      <dgm:spPr/>
    </dgm:pt>
    <dgm:pt modelId="{0C22BA52-D197-42A8-A18D-62B2A23A74CA}" type="pres">
      <dgm:prSet presAssocID="{8D21FE6C-E8A1-4DB1-8AC6-F97166257E1C}" presName="compNode" presStyleCnt="0"/>
      <dgm:spPr/>
    </dgm:pt>
    <dgm:pt modelId="{99B6D373-69EA-4622-B9B7-A2BFDB3F955B}" type="pres">
      <dgm:prSet presAssocID="{8D21FE6C-E8A1-4DB1-8AC6-F97166257E1C}" presName="bgRect" presStyleLbl="bgShp" presStyleIdx="1" presStyleCnt="7"/>
      <dgm:spPr/>
    </dgm:pt>
    <dgm:pt modelId="{45C937CE-0D95-4161-B56E-6029F53F3264}" type="pres">
      <dgm:prSet presAssocID="{8D21FE6C-E8A1-4DB1-8AC6-F97166257E1C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9D5FEBA5-F86A-403F-9AE1-63A1A0FA497D}" type="pres">
      <dgm:prSet presAssocID="{8D21FE6C-E8A1-4DB1-8AC6-F97166257E1C}" presName="spaceRect" presStyleCnt="0"/>
      <dgm:spPr/>
    </dgm:pt>
    <dgm:pt modelId="{0FB86571-DF89-461A-8416-13434CBA32BD}" type="pres">
      <dgm:prSet presAssocID="{8D21FE6C-E8A1-4DB1-8AC6-F97166257E1C}" presName="parTx" presStyleLbl="revTx" presStyleIdx="1" presStyleCnt="7">
        <dgm:presLayoutVars>
          <dgm:chMax val="0"/>
          <dgm:chPref val="0"/>
        </dgm:presLayoutVars>
      </dgm:prSet>
      <dgm:spPr/>
    </dgm:pt>
    <dgm:pt modelId="{FF643FF7-8E58-429F-BFE9-EA306C4A96CB}" type="pres">
      <dgm:prSet presAssocID="{F1F3B743-7A0D-4E4D-8B37-405A1A0F144C}" presName="sibTrans" presStyleCnt="0"/>
      <dgm:spPr/>
    </dgm:pt>
    <dgm:pt modelId="{B7F0733F-8617-4B4A-AD3A-1CCB9E70BD9A}" type="pres">
      <dgm:prSet presAssocID="{ED5705B7-F8DD-4237-B750-BF5C802F77EA}" presName="compNode" presStyleCnt="0"/>
      <dgm:spPr/>
    </dgm:pt>
    <dgm:pt modelId="{E67709A1-2852-44A9-84ED-F602DF6E971E}" type="pres">
      <dgm:prSet presAssocID="{ED5705B7-F8DD-4237-B750-BF5C802F77EA}" presName="bgRect" presStyleLbl="bgShp" presStyleIdx="2" presStyleCnt="7"/>
      <dgm:spPr/>
    </dgm:pt>
    <dgm:pt modelId="{13A8925D-22EA-4CF0-A057-383654F24FDA}" type="pres">
      <dgm:prSet presAssocID="{ED5705B7-F8DD-4237-B750-BF5C802F77EA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iefcase"/>
        </a:ext>
      </dgm:extLst>
    </dgm:pt>
    <dgm:pt modelId="{F7A22819-E0EB-4B94-82F7-E688F5BFAB2E}" type="pres">
      <dgm:prSet presAssocID="{ED5705B7-F8DD-4237-B750-BF5C802F77EA}" presName="spaceRect" presStyleCnt="0"/>
      <dgm:spPr/>
    </dgm:pt>
    <dgm:pt modelId="{0E01840E-5E17-4B3A-B95D-4EBAAEBA5B79}" type="pres">
      <dgm:prSet presAssocID="{ED5705B7-F8DD-4237-B750-BF5C802F77EA}" presName="parTx" presStyleLbl="revTx" presStyleIdx="2" presStyleCnt="7">
        <dgm:presLayoutVars>
          <dgm:chMax val="0"/>
          <dgm:chPref val="0"/>
        </dgm:presLayoutVars>
      </dgm:prSet>
      <dgm:spPr/>
    </dgm:pt>
    <dgm:pt modelId="{3C5822E1-BA15-46B0-8FDB-46EC03A22D85}" type="pres">
      <dgm:prSet presAssocID="{4927ABDB-7148-485E-9C08-FDC5007C6F60}" presName="sibTrans" presStyleCnt="0"/>
      <dgm:spPr/>
    </dgm:pt>
    <dgm:pt modelId="{EBA5F284-401A-4542-B5DF-420D13DB7471}" type="pres">
      <dgm:prSet presAssocID="{CF2DB1F2-DB3F-4E13-8999-A055F4AE6DB0}" presName="compNode" presStyleCnt="0"/>
      <dgm:spPr/>
    </dgm:pt>
    <dgm:pt modelId="{81DA472D-96BB-4937-B6FF-E75E60BC3EAB}" type="pres">
      <dgm:prSet presAssocID="{CF2DB1F2-DB3F-4E13-8999-A055F4AE6DB0}" presName="bgRect" presStyleLbl="bgShp" presStyleIdx="3" presStyleCnt="7" custLinFactNeighborX="-2569" custLinFactNeighborY="-10883"/>
      <dgm:spPr/>
    </dgm:pt>
    <dgm:pt modelId="{8D0D5DC5-216A-4B15-81C7-45CA6FD16624}" type="pres">
      <dgm:prSet presAssocID="{CF2DB1F2-DB3F-4E13-8999-A055F4AE6DB0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ink"/>
        </a:ext>
      </dgm:extLst>
    </dgm:pt>
    <dgm:pt modelId="{067AE22A-F658-412F-8E90-434643F3BC18}" type="pres">
      <dgm:prSet presAssocID="{CF2DB1F2-DB3F-4E13-8999-A055F4AE6DB0}" presName="spaceRect" presStyleCnt="0"/>
      <dgm:spPr/>
    </dgm:pt>
    <dgm:pt modelId="{3AEF5447-167F-4A37-9AE7-7C260CC45AFB}" type="pres">
      <dgm:prSet presAssocID="{CF2DB1F2-DB3F-4E13-8999-A055F4AE6DB0}" presName="parTx" presStyleLbl="revTx" presStyleIdx="3" presStyleCnt="7">
        <dgm:presLayoutVars>
          <dgm:chMax val="0"/>
          <dgm:chPref val="0"/>
        </dgm:presLayoutVars>
      </dgm:prSet>
      <dgm:spPr/>
    </dgm:pt>
    <dgm:pt modelId="{77632487-E4F9-414E-AB86-0CF383EFB399}" type="pres">
      <dgm:prSet presAssocID="{CB1D1710-F0B1-4FAC-8BD1-82F046500007}" presName="sibTrans" presStyleCnt="0"/>
      <dgm:spPr/>
    </dgm:pt>
    <dgm:pt modelId="{D2410D14-7B39-4D46-8F7B-93C9F945A9F7}" type="pres">
      <dgm:prSet presAssocID="{057A6C38-014B-44F7-9E7E-358AC0BBE319}" presName="compNode" presStyleCnt="0"/>
      <dgm:spPr/>
    </dgm:pt>
    <dgm:pt modelId="{DFFC75C2-070E-46A0-A883-25B2B31F42F6}" type="pres">
      <dgm:prSet presAssocID="{057A6C38-014B-44F7-9E7E-358AC0BBE319}" presName="bgRect" presStyleLbl="bgShp" presStyleIdx="4" presStyleCnt="7"/>
      <dgm:spPr/>
    </dgm:pt>
    <dgm:pt modelId="{14D9F203-21A8-419B-91E8-A77FCC30AEEE}" type="pres">
      <dgm:prSet presAssocID="{057A6C38-014B-44F7-9E7E-358AC0BBE319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Yuan"/>
        </a:ext>
      </dgm:extLst>
    </dgm:pt>
    <dgm:pt modelId="{555D77A2-6D06-461A-A5D4-4C34224FBE94}" type="pres">
      <dgm:prSet presAssocID="{057A6C38-014B-44F7-9E7E-358AC0BBE319}" presName="spaceRect" presStyleCnt="0"/>
      <dgm:spPr/>
    </dgm:pt>
    <dgm:pt modelId="{4BC6F47C-0158-42F7-AF26-B1F0B21790E3}" type="pres">
      <dgm:prSet presAssocID="{057A6C38-014B-44F7-9E7E-358AC0BBE319}" presName="parTx" presStyleLbl="revTx" presStyleIdx="4" presStyleCnt="7">
        <dgm:presLayoutVars>
          <dgm:chMax val="0"/>
          <dgm:chPref val="0"/>
        </dgm:presLayoutVars>
      </dgm:prSet>
      <dgm:spPr/>
    </dgm:pt>
    <dgm:pt modelId="{275E2F59-C1BF-4148-AD15-CB25F0BD36BB}" type="pres">
      <dgm:prSet presAssocID="{F606ED1E-C857-4698-A320-7BCE7B03AB00}" presName="sibTrans" presStyleCnt="0"/>
      <dgm:spPr/>
    </dgm:pt>
    <dgm:pt modelId="{A23663C8-10BE-4A40-B876-3E4595751946}" type="pres">
      <dgm:prSet presAssocID="{E1C71903-DCEB-4D49-8EDE-2F78DA982C31}" presName="compNode" presStyleCnt="0"/>
      <dgm:spPr/>
    </dgm:pt>
    <dgm:pt modelId="{99BF7966-D034-4D43-B9F8-AFBA39343FC9}" type="pres">
      <dgm:prSet presAssocID="{E1C71903-DCEB-4D49-8EDE-2F78DA982C31}" presName="bgRect" presStyleLbl="bgShp" presStyleIdx="5" presStyleCnt="7"/>
      <dgm:spPr/>
    </dgm:pt>
    <dgm:pt modelId="{CE2EB7CD-78B3-4C33-9F10-240EE8A97571}" type="pres">
      <dgm:prSet presAssocID="{E1C71903-DCEB-4D49-8EDE-2F78DA982C31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ceiver"/>
        </a:ext>
      </dgm:extLst>
    </dgm:pt>
    <dgm:pt modelId="{646732E9-76E3-447F-ABEE-AF8300BFD66C}" type="pres">
      <dgm:prSet presAssocID="{E1C71903-DCEB-4D49-8EDE-2F78DA982C31}" presName="spaceRect" presStyleCnt="0"/>
      <dgm:spPr/>
    </dgm:pt>
    <dgm:pt modelId="{AA629B6E-C975-461E-9928-2A275E933FB2}" type="pres">
      <dgm:prSet presAssocID="{E1C71903-DCEB-4D49-8EDE-2F78DA982C31}" presName="parTx" presStyleLbl="revTx" presStyleIdx="5" presStyleCnt="7">
        <dgm:presLayoutVars>
          <dgm:chMax val="0"/>
          <dgm:chPref val="0"/>
        </dgm:presLayoutVars>
      </dgm:prSet>
      <dgm:spPr/>
    </dgm:pt>
    <dgm:pt modelId="{52A1DF99-C129-4705-A9AB-A1B2703BA0B9}" type="pres">
      <dgm:prSet presAssocID="{D29EC4E2-EE52-40B3-B321-A34352F2774B}" presName="sibTrans" presStyleCnt="0"/>
      <dgm:spPr/>
    </dgm:pt>
    <dgm:pt modelId="{AD9346A7-A12E-4B33-90A1-0EA04314BADD}" type="pres">
      <dgm:prSet presAssocID="{ED2B0FBC-B3DA-4FEE-B9EB-C8C44FB00F98}" presName="compNode" presStyleCnt="0"/>
      <dgm:spPr/>
    </dgm:pt>
    <dgm:pt modelId="{C363EC34-272C-4F7C-86CF-883FDA86D8AB}" type="pres">
      <dgm:prSet presAssocID="{ED2B0FBC-B3DA-4FEE-B9EB-C8C44FB00F98}" presName="bgRect" presStyleLbl="bgShp" presStyleIdx="6" presStyleCnt="7"/>
      <dgm:spPr/>
    </dgm:pt>
    <dgm:pt modelId="{078C3F73-4605-46DD-AAFC-5A30CDC3DDF5}" type="pres">
      <dgm:prSet presAssocID="{ED2B0FBC-B3DA-4FEE-B9EB-C8C44FB00F98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nvelope"/>
        </a:ext>
      </dgm:extLst>
    </dgm:pt>
    <dgm:pt modelId="{C35B3AF0-8539-4999-966D-06512186C230}" type="pres">
      <dgm:prSet presAssocID="{ED2B0FBC-B3DA-4FEE-B9EB-C8C44FB00F98}" presName="spaceRect" presStyleCnt="0"/>
      <dgm:spPr/>
    </dgm:pt>
    <dgm:pt modelId="{BB6BB9AC-5CF4-453E-BC00-8259BB84E547}" type="pres">
      <dgm:prSet presAssocID="{ED2B0FBC-B3DA-4FEE-B9EB-C8C44FB00F98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65C5F322-F807-467D-8649-69BEED9552EC}" type="presOf" srcId="{ED5705B7-F8DD-4237-B750-BF5C802F77EA}" destId="{0E01840E-5E17-4B3A-B95D-4EBAAEBA5B79}" srcOrd="0" destOrd="0" presId="urn:microsoft.com/office/officeart/2018/2/layout/IconVerticalSolidList"/>
    <dgm:cxn modelId="{C6878226-6D52-453F-971E-D06D203442E9}" type="presOf" srcId="{CF2DB1F2-DB3F-4E13-8999-A055F4AE6DB0}" destId="{3AEF5447-167F-4A37-9AE7-7C260CC45AFB}" srcOrd="0" destOrd="0" presId="urn:microsoft.com/office/officeart/2018/2/layout/IconVerticalSolidList"/>
    <dgm:cxn modelId="{D5A9212F-7666-4BE9-AF8B-2C6986241466}" srcId="{110E328B-E297-4572-BBBE-6A5DFDF5DC1D}" destId="{D257323F-DBDC-492D-AC4F-69794596A1A2}" srcOrd="0" destOrd="0" parTransId="{B8F563BA-860C-4C93-AAC5-721CB4B91AE8}" sibTransId="{499091A4-31E6-4304-B83D-35615D7B34AF}"/>
    <dgm:cxn modelId="{64E21D4D-DEFC-474D-93B3-1EFC929F074D}" srcId="{110E328B-E297-4572-BBBE-6A5DFDF5DC1D}" destId="{CF2DB1F2-DB3F-4E13-8999-A055F4AE6DB0}" srcOrd="3" destOrd="0" parTransId="{6F1005C9-3726-4357-A682-B653324DFE11}" sibTransId="{CB1D1710-F0B1-4FAC-8BD1-82F046500007}"/>
    <dgm:cxn modelId="{C719985B-52AC-4DEC-BBCE-D8B9ABD3D008}" type="presOf" srcId="{057A6C38-014B-44F7-9E7E-358AC0BBE319}" destId="{4BC6F47C-0158-42F7-AF26-B1F0B21790E3}" srcOrd="0" destOrd="0" presId="urn:microsoft.com/office/officeart/2018/2/layout/IconVerticalSolidList"/>
    <dgm:cxn modelId="{7FF0F460-13BF-41AA-B640-8F1B0F5F93FF}" srcId="{110E328B-E297-4572-BBBE-6A5DFDF5DC1D}" destId="{ED2B0FBC-B3DA-4FEE-B9EB-C8C44FB00F98}" srcOrd="6" destOrd="0" parTransId="{EFACFE43-5C4D-4AC8-8859-A3482A536741}" sibTransId="{12F79D23-504E-4AF7-AA51-FD8752BEEAA3}"/>
    <dgm:cxn modelId="{38FEB468-242C-4AE0-947C-E3323E4B124F}" srcId="{110E328B-E297-4572-BBBE-6A5DFDF5DC1D}" destId="{E1C71903-DCEB-4D49-8EDE-2F78DA982C31}" srcOrd="5" destOrd="0" parTransId="{2F7C3FAB-D0CD-4AB9-B7A2-CEFB2C3ED585}" sibTransId="{D29EC4E2-EE52-40B3-B321-A34352F2774B}"/>
    <dgm:cxn modelId="{524FE28C-E0AA-4940-A2FA-461A5B016632}" type="presOf" srcId="{E1C71903-DCEB-4D49-8EDE-2F78DA982C31}" destId="{AA629B6E-C975-461E-9928-2A275E933FB2}" srcOrd="0" destOrd="0" presId="urn:microsoft.com/office/officeart/2018/2/layout/IconVerticalSolidList"/>
    <dgm:cxn modelId="{09667991-EACA-414E-A49A-6A7709838ED8}" srcId="{110E328B-E297-4572-BBBE-6A5DFDF5DC1D}" destId="{8D21FE6C-E8A1-4DB1-8AC6-F97166257E1C}" srcOrd="1" destOrd="0" parTransId="{8A830EE0-2077-43FF-B0D9-CF1259D88792}" sibTransId="{F1F3B743-7A0D-4E4D-8B37-405A1A0F144C}"/>
    <dgm:cxn modelId="{1C70BBA8-F9C9-4491-B989-C858F8AC86D1}" srcId="{110E328B-E297-4572-BBBE-6A5DFDF5DC1D}" destId="{ED5705B7-F8DD-4237-B750-BF5C802F77EA}" srcOrd="2" destOrd="0" parTransId="{88583AAF-B2A2-4AA3-A006-EAAC6F4FE6BE}" sibTransId="{4927ABDB-7148-485E-9C08-FDC5007C6F60}"/>
    <dgm:cxn modelId="{60EBF8B8-EDA5-49D3-B167-D466026077B9}" srcId="{110E328B-E297-4572-BBBE-6A5DFDF5DC1D}" destId="{057A6C38-014B-44F7-9E7E-358AC0BBE319}" srcOrd="4" destOrd="0" parTransId="{99B0E53C-52DF-4300-8486-69E32093A8A6}" sibTransId="{F606ED1E-C857-4698-A320-7BCE7B03AB00}"/>
    <dgm:cxn modelId="{4E7B03C3-2D1D-4AEC-91CD-4FCDDF4BFFCA}" type="presOf" srcId="{8D21FE6C-E8A1-4DB1-8AC6-F97166257E1C}" destId="{0FB86571-DF89-461A-8416-13434CBA32BD}" srcOrd="0" destOrd="0" presId="urn:microsoft.com/office/officeart/2018/2/layout/IconVerticalSolidList"/>
    <dgm:cxn modelId="{93A2C6E0-8283-4185-BD5D-BB434CF5AF62}" type="presOf" srcId="{110E328B-E297-4572-BBBE-6A5DFDF5DC1D}" destId="{1CDF9A65-D538-4EE5-97E8-1592A590A1BE}" srcOrd="0" destOrd="0" presId="urn:microsoft.com/office/officeart/2018/2/layout/IconVerticalSolidList"/>
    <dgm:cxn modelId="{3C623EED-05C7-425E-BFDF-2C1414639748}" type="presOf" srcId="{D257323F-DBDC-492D-AC4F-69794596A1A2}" destId="{0EDA7593-55FC-4094-A9C2-2FE7F22B42F0}" srcOrd="0" destOrd="0" presId="urn:microsoft.com/office/officeart/2018/2/layout/IconVerticalSolidList"/>
    <dgm:cxn modelId="{FE41E7FC-749B-46B9-A4CE-DA3F26144771}" type="presOf" srcId="{ED2B0FBC-B3DA-4FEE-B9EB-C8C44FB00F98}" destId="{BB6BB9AC-5CF4-453E-BC00-8259BB84E547}" srcOrd="0" destOrd="0" presId="urn:microsoft.com/office/officeart/2018/2/layout/IconVerticalSolidList"/>
    <dgm:cxn modelId="{3ACB6EAD-8E7D-4059-8BB3-87D079843555}" type="presParOf" srcId="{1CDF9A65-D538-4EE5-97E8-1592A590A1BE}" destId="{C34F1EAA-70FC-4D99-B59A-D7CEED456AD2}" srcOrd="0" destOrd="0" presId="urn:microsoft.com/office/officeart/2018/2/layout/IconVerticalSolidList"/>
    <dgm:cxn modelId="{CE1B915F-4AF5-449E-9071-0DBE53558C21}" type="presParOf" srcId="{C34F1EAA-70FC-4D99-B59A-D7CEED456AD2}" destId="{72F8EF75-1B1D-462D-825C-06518C1842CB}" srcOrd="0" destOrd="0" presId="urn:microsoft.com/office/officeart/2018/2/layout/IconVerticalSolidList"/>
    <dgm:cxn modelId="{9F2CC48A-282F-4884-A280-DD7E63AC8D09}" type="presParOf" srcId="{C34F1EAA-70FC-4D99-B59A-D7CEED456AD2}" destId="{2918ED35-BC3A-417C-8A11-828354894CA2}" srcOrd="1" destOrd="0" presId="urn:microsoft.com/office/officeart/2018/2/layout/IconVerticalSolidList"/>
    <dgm:cxn modelId="{7726C5B4-84D4-4593-B034-E8FE008A12D5}" type="presParOf" srcId="{C34F1EAA-70FC-4D99-B59A-D7CEED456AD2}" destId="{F15392DB-B64B-46B3-A464-B4DADA76E86C}" srcOrd="2" destOrd="0" presId="urn:microsoft.com/office/officeart/2018/2/layout/IconVerticalSolidList"/>
    <dgm:cxn modelId="{CE1ABD04-97DF-4C94-B1BB-5FCB8D1CD999}" type="presParOf" srcId="{C34F1EAA-70FC-4D99-B59A-D7CEED456AD2}" destId="{0EDA7593-55FC-4094-A9C2-2FE7F22B42F0}" srcOrd="3" destOrd="0" presId="urn:microsoft.com/office/officeart/2018/2/layout/IconVerticalSolidList"/>
    <dgm:cxn modelId="{397F5A8E-3724-458F-8DAF-602A82147070}" type="presParOf" srcId="{1CDF9A65-D538-4EE5-97E8-1592A590A1BE}" destId="{5344FF79-2434-4D7E-BA79-A8F428825A90}" srcOrd="1" destOrd="0" presId="urn:microsoft.com/office/officeart/2018/2/layout/IconVerticalSolidList"/>
    <dgm:cxn modelId="{E1083383-1DF5-4F15-9D7B-A4479DD4207B}" type="presParOf" srcId="{1CDF9A65-D538-4EE5-97E8-1592A590A1BE}" destId="{0C22BA52-D197-42A8-A18D-62B2A23A74CA}" srcOrd="2" destOrd="0" presId="urn:microsoft.com/office/officeart/2018/2/layout/IconVerticalSolidList"/>
    <dgm:cxn modelId="{A9E35746-1424-4052-9593-85BA162E5B2F}" type="presParOf" srcId="{0C22BA52-D197-42A8-A18D-62B2A23A74CA}" destId="{99B6D373-69EA-4622-B9B7-A2BFDB3F955B}" srcOrd="0" destOrd="0" presId="urn:microsoft.com/office/officeart/2018/2/layout/IconVerticalSolidList"/>
    <dgm:cxn modelId="{902B01F0-D7B2-480C-AD7F-0EB54F4DE578}" type="presParOf" srcId="{0C22BA52-D197-42A8-A18D-62B2A23A74CA}" destId="{45C937CE-0D95-4161-B56E-6029F53F3264}" srcOrd="1" destOrd="0" presId="urn:microsoft.com/office/officeart/2018/2/layout/IconVerticalSolidList"/>
    <dgm:cxn modelId="{652E5D4E-3988-477B-84BA-AE37D12E6212}" type="presParOf" srcId="{0C22BA52-D197-42A8-A18D-62B2A23A74CA}" destId="{9D5FEBA5-F86A-403F-9AE1-63A1A0FA497D}" srcOrd="2" destOrd="0" presId="urn:microsoft.com/office/officeart/2018/2/layout/IconVerticalSolidList"/>
    <dgm:cxn modelId="{A2986327-5359-44CD-9F42-9904B9CBB5BB}" type="presParOf" srcId="{0C22BA52-D197-42A8-A18D-62B2A23A74CA}" destId="{0FB86571-DF89-461A-8416-13434CBA32BD}" srcOrd="3" destOrd="0" presId="urn:microsoft.com/office/officeart/2018/2/layout/IconVerticalSolidList"/>
    <dgm:cxn modelId="{9553D7A7-C11C-4F72-9AD1-F9BC3D8B5837}" type="presParOf" srcId="{1CDF9A65-D538-4EE5-97E8-1592A590A1BE}" destId="{FF643FF7-8E58-429F-BFE9-EA306C4A96CB}" srcOrd="3" destOrd="0" presId="urn:microsoft.com/office/officeart/2018/2/layout/IconVerticalSolidList"/>
    <dgm:cxn modelId="{19E3D943-FA96-4CC1-A136-B2567C7FA6C2}" type="presParOf" srcId="{1CDF9A65-D538-4EE5-97E8-1592A590A1BE}" destId="{B7F0733F-8617-4B4A-AD3A-1CCB9E70BD9A}" srcOrd="4" destOrd="0" presId="urn:microsoft.com/office/officeart/2018/2/layout/IconVerticalSolidList"/>
    <dgm:cxn modelId="{56434F7B-63BA-4BA6-91DC-25AFA1A408CE}" type="presParOf" srcId="{B7F0733F-8617-4B4A-AD3A-1CCB9E70BD9A}" destId="{E67709A1-2852-44A9-84ED-F602DF6E971E}" srcOrd="0" destOrd="0" presId="urn:microsoft.com/office/officeart/2018/2/layout/IconVerticalSolidList"/>
    <dgm:cxn modelId="{62338A34-8D0C-4DFC-BF7E-824847A89E9F}" type="presParOf" srcId="{B7F0733F-8617-4B4A-AD3A-1CCB9E70BD9A}" destId="{13A8925D-22EA-4CF0-A057-383654F24FDA}" srcOrd="1" destOrd="0" presId="urn:microsoft.com/office/officeart/2018/2/layout/IconVerticalSolidList"/>
    <dgm:cxn modelId="{F23FF541-3B58-4472-8580-BA84B5F2D9F2}" type="presParOf" srcId="{B7F0733F-8617-4B4A-AD3A-1CCB9E70BD9A}" destId="{F7A22819-E0EB-4B94-82F7-E688F5BFAB2E}" srcOrd="2" destOrd="0" presId="urn:microsoft.com/office/officeart/2018/2/layout/IconVerticalSolidList"/>
    <dgm:cxn modelId="{D4A3B968-426A-4357-8825-823311A74040}" type="presParOf" srcId="{B7F0733F-8617-4B4A-AD3A-1CCB9E70BD9A}" destId="{0E01840E-5E17-4B3A-B95D-4EBAAEBA5B79}" srcOrd="3" destOrd="0" presId="urn:microsoft.com/office/officeart/2018/2/layout/IconVerticalSolidList"/>
    <dgm:cxn modelId="{22C1A613-47E9-40E9-9250-C3AA266D2E95}" type="presParOf" srcId="{1CDF9A65-D538-4EE5-97E8-1592A590A1BE}" destId="{3C5822E1-BA15-46B0-8FDB-46EC03A22D85}" srcOrd="5" destOrd="0" presId="urn:microsoft.com/office/officeart/2018/2/layout/IconVerticalSolidList"/>
    <dgm:cxn modelId="{7124539A-2C0D-4D24-9F89-A02F4AB5A401}" type="presParOf" srcId="{1CDF9A65-D538-4EE5-97E8-1592A590A1BE}" destId="{EBA5F284-401A-4542-B5DF-420D13DB7471}" srcOrd="6" destOrd="0" presId="urn:microsoft.com/office/officeart/2018/2/layout/IconVerticalSolidList"/>
    <dgm:cxn modelId="{EB661024-D27F-409E-B2E0-633193F5D329}" type="presParOf" srcId="{EBA5F284-401A-4542-B5DF-420D13DB7471}" destId="{81DA472D-96BB-4937-B6FF-E75E60BC3EAB}" srcOrd="0" destOrd="0" presId="urn:microsoft.com/office/officeart/2018/2/layout/IconVerticalSolidList"/>
    <dgm:cxn modelId="{671E4310-10F1-4C46-AE4E-ED2714EF5F73}" type="presParOf" srcId="{EBA5F284-401A-4542-B5DF-420D13DB7471}" destId="{8D0D5DC5-216A-4B15-81C7-45CA6FD16624}" srcOrd="1" destOrd="0" presId="urn:microsoft.com/office/officeart/2018/2/layout/IconVerticalSolidList"/>
    <dgm:cxn modelId="{DE35E901-C1DF-4ABA-81E8-3B30BC226D43}" type="presParOf" srcId="{EBA5F284-401A-4542-B5DF-420D13DB7471}" destId="{067AE22A-F658-412F-8E90-434643F3BC18}" srcOrd="2" destOrd="0" presId="urn:microsoft.com/office/officeart/2018/2/layout/IconVerticalSolidList"/>
    <dgm:cxn modelId="{54B72824-F847-44BC-A27A-CB70C41B589C}" type="presParOf" srcId="{EBA5F284-401A-4542-B5DF-420D13DB7471}" destId="{3AEF5447-167F-4A37-9AE7-7C260CC45AFB}" srcOrd="3" destOrd="0" presId="urn:microsoft.com/office/officeart/2018/2/layout/IconVerticalSolidList"/>
    <dgm:cxn modelId="{B1DE773C-298E-4034-A5FC-FD3C5908ACAD}" type="presParOf" srcId="{1CDF9A65-D538-4EE5-97E8-1592A590A1BE}" destId="{77632487-E4F9-414E-AB86-0CF383EFB399}" srcOrd="7" destOrd="0" presId="urn:microsoft.com/office/officeart/2018/2/layout/IconVerticalSolidList"/>
    <dgm:cxn modelId="{F4BAF0DB-1518-4F34-A67E-39C9EBE371FB}" type="presParOf" srcId="{1CDF9A65-D538-4EE5-97E8-1592A590A1BE}" destId="{D2410D14-7B39-4D46-8F7B-93C9F945A9F7}" srcOrd="8" destOrd="0" presId="urn:microsoft.com/office/officeart/2018/2/layout/IconVerticalSolidList"/>
    <dgm:cxn modelId="{6E15B1E2-85E4-45A9-8726-00060B294F8F}" type="presParOf" srcId="{D2410D14-7B39-4D46-8F7B-93C9F945A9F7}" destId="{DFFC75C2-070E-46A0-A883-25B2B31F42F6}" srcOrd="0" destOrd="0" presId="urn:microsoft.com/office/officeart/2018/2/layout/IconVerticalSolidList"/>
    <dgm:cxn modelId="{3E16DDB4-A4DE-4CFC-89A7-0E6A900FBBD4}" type="presParOf" srcId="{D2410D14-7B39-4D46-8F7B-93C9F945A9F7}" destId="{14D9F203-21A8-419B-91E8-A77FCC30AEEE}" srcOrd="1" destOrd="0" presId="urn:microsoft.com/office/officeart/2018/2/layout/IconVerticalSolidList"/>
    <dgm:cxn modelId="{ACEE6FB6-DF8F-4E69-A0C9-9566C1E7EA32}" type="presParOf" srcId="{D2410D14-7B39-4D46-8F7B-93C9F945A9F7}" destId="{555D77A2-6D06-461A-A5D4-4C34224FBE94}" srcOrd="2" destOrd="0" presId="urn:microsoft.com/office/officeart/2018/2/layout/IconVerticalSolidList"/>
    <dgm:cxn modelId="{BD789496-94D4-4402-B795-DBA8E87F62A4}" type="presParOf" srcId="{D2410D14-7B39-4D46-8F7B-93C9F945A9F7}" destId="{4BC6F47C-0158-42F7-AF26-B1F0B21790E3}" srcOrd="3" destOrd="0" presId="urn:microsoft.com/office/officeart/2018/2/layout/IconVerticalSolidList"/>
    <dgm:cxn modelId="{654FB27C-06DF-40F6-B849-578B96F69BEA}" type="presParOf" srcId="{1CDF9A65-D538-4EE5-97E8-1592A590A1BE}" destId="{275E2F59-C1BF-4148-AD15-CB25F0BD36BB}" srcOrd="9" destOrd="0" presId="urn:microsoft.com/office/officeart/2018/2/layout/IconVerticalSolidList"/>
    <dgm:cxn modelId="{F202EA02-66F4-49B4-ACB7-5688FAF55BF4}" type="presParOf" srcId="{1CDF9A65-D538-4EE5-97E8-1592A590A1BE}" destId="{A23663C8-10BE-4A40-B876-3E4595751946}" srcOrd="10" destOrd="0" presId="urn:microsoft.com/office/officeart/2018/2/layout/IconVerticalSolidList"/>
    <dgm:cxn modelId="{0BF43BE9-6704-402F-8FD1-9D460CDEEBD5}" type="presParOf" srcId="{A23663C8-10BE-4A40-B876-3E4595751946}" destId="{99BF7966-D034-4D43-B9F8-AFBA39343FC9}" srcOrd="0" destOrd="0" presId="urn:microsoft.com/office/officeart/2018/2/layout/IconVerticalSolidList"/>
    <dgm:cxn modelId="{052AC524-D40C-4F60-8C4D-CFB4AB3B28FF}" type="presParOf" srcId="{A23663C8-10BE-4A40-B876-3E4595751946}" destId="{CE2EB7CD-78B3-4C33-9F10-240EE8A97571}" srcOrd="1" destOrd="0" presId="urn:microsoft.com/office/officeart/2018/2/layout/IconVerticalSolidList"/>
    <dgm:cxn modelId="{41FDB362-58FE-4345-AA54-7F509912A873}" type="presParOf" srcId="{A23663C8-10BE-4A40-B876-3E4595751946}" destId="{646732E9-76E3-447F-ABEE-AF8300BFD66C}" srcOrd="2" destOrd="0" presId="urn:microsoft.com/office/officeart/2018/2/layout/IconVerticalSolidList"/>
    <dgm:cxn modelId="{037EEFF7-2A24-4A41-8219-13125E9A9DC2}" type="presParOf" srcId="{A23663C8-10BE-4A40-B876-3E4595751946}" destId="{AA629B6E-C975-461E-9928-2A275E933FB2}" srcOrd="3" destOrd="0" presId="urn:microsoft.com/office/officeart/2018/2/layout/IconVerticalSolidList"/>
    <dgm:cxn modelId="{1FF5C51E-B953-44B6-ADD8-4CDF167FD9E1}" type="presParOf" srcId="{1CDF9A65-D538-4EE5-97E8-1592A590A1BE}" destId="{52A1DF99-C129-4705-A9AB-A1B2703BA0B9}" srcOrd="11" destOrd="0" presId="urn:microsoft.com/office/officeart/2018/2/layout/IconVerticalSolidList"/>
    <dgm:cxn modelId="{79031699-3B92-47F1-B60C-1C0973D93831}" type="presParOf" srcId="{1CDF9A65-D538-4EE5-97E8-1592A590A1BE}" destId="{AD9346A7-A12E-4B33-90A1-0EA04314BADD}" srcOrd="12" destOrd="0" presId="urn:microsoft.com/office/officeart/2018/2/layout/IconVerticalSolidList"/>
    <dgm:cxn modelId="{CA962F46-DED0-4CC0-BBE9-6B1D5E94BE44}" type="presParOf" srcId="{AD9346A7-A12E-4B33-90A1-0EA04314BADD}" destId="{C363EC34-272C-4F7C-86CF-883FDA86D8AB}" srcOrd="0" destOrd="0" presId="urn:microsoft.com/office/officeart/2018/2/layout/IconVerticalSolidList"/>
    <dgm:cxn modelId="{CB33D26F-9A93-44E5-B6BC-8B4ADF9F0134}" type="presParOf" srcId="{AD9346A7-A12E-4B33-90A1-0EA04314BADD}" destId="{078C3F73-4605-46DD-AAFC-5A30CDC3DDF5}" srcOrd="1" destOrd="0" presId="urn:microsoft.com/office/officeart/2018/2/layout/IconVerticalSolidList"/>
    <dgm:cxn modelId="{39579136-5851-4A67-BEC2-B8C06DB702D6}" type="presParOf" srcId="{AD9346A7-A12E-4B33-90A1-0EA04314BADD}" destId="{C35B3AF0-8539-4999-966D-06512186C230}" srcOrd="2" destOrd="0" presId="urn:microsoft.com/office/officeart/2018/2/layout/IconVerticalSolidList"/>
    <dgm:cxn modelId="{AF114526-4B93-4131-9F15-EA6E405E0661}" type="presParOf" srcId="{AD9346A7-A12E-4B33-90A1-0EA04314BADD}" destId="{BB6BB9AC-5CF4-453E-BC00-8259BB84E54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39C28B6-4475-4316-B884-68F07D6132F5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05195E4-FB97-41CA-8C6B-73C85740857D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600" dirty="0"/>
            <a:t>How will I get there?</a:t>
          </a:r>
          <a:endParaRPr lang="en-US" sz="1600" dirty="0"/>
        </a:p>
      </dgm:t>
    </dgm:pt>
    <dgm:pt modelId="{05698400-6A75-483B-9F9D-5238A1A1CF49}" type="parTrans" cxnId="{BB19B367-E958-4E8E-8275-C2F2D859706A}">
      <dgm:prSet/>
      <dgm:spPr/>
      <dgm:t>
        <a:bodyPr/>
        <a:lstStyle/>
        <a:p>
          <a:endParaRPr lang="en-US"/>
        </a:p>
      </dgm:t>
    </dgm:pt>
    <dgm:pt modelId="{C670A5DD-68F5-4422-80BE-508542966F6B}" type="sibTrans" cxnId="{BB19B367-E958-4E8E-8275-C2F2D859706A}">
      <dgm:prSet/>
      <dgm:spPr/>
      <dgm:t>
        <a:bodyPr/>
        <a:lstStyle/>
        <a:p>
          <a:endParaRPr lang="en-US"/>
        </a:p>
      </dgm:t>
    </dgm:pt>
    <dgm:pt modelId="{B6ED1462-486D-442F-990E-84C7CAE25ACD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600" dirty="0"/>
            <a:t>Who will run the business with me?</a:t>
          </a:r>
          <a:endParaRPr lang="en-US" sz="1600" dirty="0"/>
        </a:p>
      </dgm:t>
    </dgm:pt>
    <dgm:pt modelId="{C8C1893D-03FC-4D84-9CB6-17B8BF2DBCED}" type="parTrans" cxnId="{3E8D5BD4-079D-4A2C-921C-6741B5F5222F}">
      <dgm:prSet/>
      <dgm:spPr/>
      <dgm:t>
        <a:bodyPr/>
        <a:lstStyle/>
        <a:p>
          <a:endParaRPr lang="en-US"/>
        </a:p>
      </dgm:t>
    </dgm:pt>
    <dgm:pt modelId="{A358FC67-6858-4150-B3CC-CEFF756DB1FE}" type="sibTrans" cxnId="{3E8D5BD4-079D-4A2C-921C-6741B5F5222F}">
      <dgm:prSet/>
      <dgm:spPr/>
      <dgm:t>
        <a:bodyPr/>
        <a:lstStyle/>
        <a:p>
          <a:endParaRPr lang="en-US"/>
        </a:p>
      </dgm:t>
    </dgm:pt>
    <dgm:pt modelId="{8F07C2AC-EE65-45C1-B7DF-D5E909FC16CB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600" dirty="0"/>
            <a:t>Where will I be based?</a:t>
          </a:r>
          <a:endParaRPr lang="en-US" sz="1600" dirty="0"/>
        </a:p>
      </dgm:t>
    </dgm:pt>
    <dgm:pt modelId="{28594ACB-FAE8-481A-BEA8-7E50ECA8243F}" type="parTrans" cxnId="{676CC37D-2598-46D5-BF99-EB55BDB4A874}">
      <dgm:prSet/>
      <dgm:spPr/>
      <dgm:t>
        <a:bodyPr/>
        <a:lstStyle/>
        <a:p>
          <a:endParaRPr lang="en-US"/>
        </a:p>
      </dgm:t>
    </dgm:pt>
    <dgm:pt modelId="{1570F794-F9BC-41C3-8633-F17E4FF2234C}" type="sibTrans" cxnId="{676CC37D-2598-46D5-BF99-EB55BDB4A874}">
      <dgm:prSet/>
      <dgm:spPr/>
      <dgm:t>
        <a:bodyPr/>
        <a:lstStyle/>
        <a:p>
          <a:endParaRPr lang="en-US"/>
        </a:p>
      </dgm:t>
    </dgm:pt>
    <dgm:pt modelId="{C72A7DBB-B369-4D96-8D86-70E4BFC421C1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600" dirty="0"/>
            <a:t>Where will I get the finance from? </a:t>
          </a:r>
          <a:endParaRPr lang="en-US" sz="1600" dirty="0"/>
        </a:p>
      </dgm:t>
    </dgm:pt>
    <dgm:pt modelId="{FFC8CD49-31DC-48FF-AF92-33C1F4CFFCEC}" type="parTrans" cxnId="{22D05FD2-C947-4FEB-AB39-00F0EB35411A}">
      <dgm:prSet/>
      <dgm:spPr/>
      <dgm:t>
        <a:bodyPr/>
        <a:lstStyle/>
        <a:p>
          <a:endParaRPr lang="en-US"/>
        </a:p>
      </dgm:t>
    </dgm:pt>
    <dgm:pt modelId="{9287F6E1-6031-47C4-8C04-34A3C024F389}" type="sibTrans" cxnId="{22D05FD2-C947-4FEB-AB39-00F0EB35411A}">
      <dgm:prSet/>
      <dgm:spPr/>
      <dgm:t>
        <a:bodyPr/>
        <a:lstStyle/>
        <a:p>
          <a:endParaRPr lang="en-US"/>
        </a:p>
      </dgm:t>
    </dgm:pt>
    <dgm:pt modelId="{801F8870-9735-4316-BA20-DD1755CD7A5C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600" dirty="0"/>
            <a:t>Using IT / IoT.             </a:t>
          </a:r>
          <a:endParaRPr lang="en-US" sz="1600" dirty="0"/>
        </a:p>
      </dgm:t>
    </dgm:pt>
    <dgm:pt modelId="{E8D8804E-9C96-453D-AD23-06ACC2445BEA}" type="parTrans" cxnId="{B7A65769-2F10-4CC9-AAF4-12A79CEDF40A}">
      <dgm:prSet/>
      <dgm:spPr/>
      <dgm:t>
        <a:bodyPr/>
        <a:lstStyle/>
        <a:p>
          <a:endParaRPr lang="en-US"/>
        </a:p>
      </dgm:t>
    </dgm:pt>
    <dgm:pt modelId="{A36476B4-F43D-4AEB-9D6F-46856A23BC01}" type="sibTrans" cxnId="{B7A65769-2F10-4CC9-AAF4-12A79CEDF40A}">
      <dgm:prSet/>
      <dgm:spPr/>
      <dgm:t>
        <a:bodyPr/>
        <a:lstStyle/>
        <a:p>
          <a:endParaRPr lang="en-US"/>
        </a:p>
      </dgm:t>
    </dgm:pt>
    <dgm:pt modelId="{74D7739F-3B89-46B6-9DE1-84A92C4C5FC0}" type="pres">
      <dgm:prSet presAssocID="{639C28B6-4475-4316-B884-68F07D6132F5}" presName="root" presStyleCnt="0">
        <dgm:presLayoutVars>
          <dgm:dir/>
          <dgm:resizeHandles val="exact"/>
        </dgm:presLayoutVars>
      </dgm:prSet>
      <dgm:spPr/>
    </dgm:pt>
    <dgm:pt modelId="{689F5410-E15E-4095-9952-8993F87C1A4C}" type="pres">
      <dgm:prSet presAssocID="{A05195E4-FB97-41CA-8C6B-73C85740857D}" presName="compNode" presStyleCnt="0"/>
      <dgm:spPr/>
    </dgm:pt>
    <dgm:pt modelId="{A21D4A22-B11A-4A6A-A94D-49CE668B08D4}" type="pres">
      <dgm:prSet presAssocID="{A05195E4-FB97-41CA-8C6B-73C85740857D}" presName="iconBgRect" presStyleLbl="bgShp" presStyleIdx="0" presStyleCnt="5"/>
      <dgm:spPr/>
    </dgm:pt>
    <dgm:pt modelId="{F7CCE676-345F-4CCE-BA2F-FFB2E76E49D3}" type="pres">
      <dgm:prSet presAssocID="{A05195E4-FB97-41CA-8C6B-73C85740857D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eroplane"/>
        </a:ext>
      </dgm:extLst>
    </dgm:pt>
    <dgm:pt modelId="{731C853A-0A79-4E58-87D8-CBC02C5B65C6}" type="pres">
      <dgm:prSet presAssocID="{A05195E4-FB97-41CA-8C6B-73C85740857D}" presName="spaceRect" presStyleCnt="0"/>
      <dgm:spPr/>
    </dgm:pt>
    <dgm:pt modelId="{3ABBDDD6-AB34-452A-B7CE-6EAA4BA35F1C}" type="pres">
      <dgm:prSet presAssocID="{A05195E4-FB97-41CA-8C6B-73C85740857D}" presName="textRect" presStyleLbl="revTx" presStyleIdx="0" presStyleCnt="5">
        <dgm:presLayoutVars>
          <dgm:chMax val="1"/>
          <dgm:chPref val="1"/>
        </dgm:presLayoutVars>
      </dgm:prSet>
      <dgm:spPr/>
    </dgm:pt>
    <dgm:pt modelId="{A54F45C8-A5A0-403C-A190-79E5135DF0E4}" type="pres">
      <dgm:prSet presAssocID="{C670A5DD-68F5-4422-80BE-508542966F6B}" presName="sibTrans" presStyleCnt="0"/>
      <dgm:spPr/>
    </dgm:pt>
    <dgm:pt modelId="{F2000B89-EA57-4CA6-A1B5-5F97EBC19785}" type="pres">
      <dgm:prSet presAssocID="{B6ED1462-486D-442F-990E-84C7CAE25ACD}" presName="compNode" presStyleCnt="0"/>
      <dgm:spPr/>
    </dgm:pt>
    <dgm:pt modelId="{43D583B3-A637-48D5-9EED-95550F6E0DE8}" type="pres">
      <dgm:prSet presAssocID="{B6ED1462-486D-442F-990E-84C7CAE25ACD}" presName="iconBgRect" presStyleLbl="bgShp" presStyleIdx="1" presStyleCnt="5"/>
      <dgm:spPr/>
    </dgm:pt>
    <dgm:pt modelId="{65885BFD-0391-47D1-9A75-C3E79E8C34C6}" type="pres">
      <dgm:prSet presAssocID="{B6ED1462-486D-442F-990E-84C7CAE25ACD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981CFBC0-2ED2-4579-8CD7-A39E239C82BD}" type="pres">
      <dgm:prSet presAssocID="{B6ED1462-486D-442F-990E-84C7CAE25ACD}" presName="spaceRect" presStyleCnt="0"/>
      <dgm:spPr/>
    </dgm:pt>
    <dgm:pt modelId="{9C07AF6E-6728-4B27-9689-771C0ECE6359}" type="pres">
      <dgm:prSet presAssocID="{B6ED1462-486D-442F-990E-84C7CAE25ACD}" presName="textRect" presStyleLbl="revTx" presStyleIdx="1" presStyleCnt="5">
        <dgm:presLayoutVars>
          <dgm:chMax val="1"/>
          <dgm:chPref val="1"/>
        </dgm:presLayoutVars>
      </dgm:prSet>
      <dgm:spPr/>
    </dgm:pt>
    <dgm:pt modelId="{42B26E9C-2041-4769-8215-C3AD9144102F}" type="pres">
      <dgm:prSet presAssocID="{A358FC67-6858-4150-B3CC-CEFF756DB1FE}" presName="sibTrans" presStyleCnt="0"/>
      <dgm:spPr/>
    </dgm:pt>
    <dgm:pt modelId="{AF92523C-8B66-46BA-9A44-68965FDC8CEF}" type="pres">
      <dgm:prSet presAssocID="{8F07C2AC-EE65-45C1-B7DF-D5E909FC16CB}" presName="compNode" presStyleCnt="0"/>
      <dgm:spPr/>
    </dgm:pt>
    <dgm:pt modelId="{14184079-4F81-4FD0-82C8-60A421C0ADF0}" type="pres">
      <dgm:prSet presAssocID="{8F07C2AC-EE65-45C1-B7DF-D5E909FC16CB}" presName="iconBgRect" presStyleLbl="bgShp" presStyleIdx="2" presStyleCnt="5"/>
      <dgm:spPr/>
    </dgm:pt>
    <dgm:pt modelId="{10EC606F-EB03-4C07-974C-A539109D9CCC}" type="pres">
      <dgm:prSet presAssocID="{8F07C2AC-EE65-45C1-B7DF-D5E909FC16CB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ouse"/>
        </a:ext>
      </dgm:extLst>
    </dgm:pt>
    <dgm:pt modelId="{AB4D5A52-9A33-45F2-BB8F-B5DDA6185B33}" type="pres">
      <dgm:prSet presAssocID="{8F07C2AC-EE65-45C1-B7DF-D5E909FC16CB}" presName="spaceRect" presStyleCnt="0"/>
      <dgm:spPr/>
    </dgm:pt>
    <dgm:pt modelId="{34CBFEEB-840E-4E35-A369-0065818EF27F}" type="pres">
      <dgm:prSet presAssocID="{8F07C2AC-EE65-45C1-B7DF-D5E909FC16CB}" presName="textRect" presStyleLbl="revTx" presStyleIdx="2" presStyleCnt="5">
        <dgm:presLayoutVars>
          <dgm:chMax val="1"/>
          <dgm:chPref val="1"/>
        </dgm:presLayoutVars>
      </dgm:prSet>
      <dgm:spPr/>
    </dgm:pt>
    <dgm:pt modelId="{FE1CF375-0A71-428A-8DCD-17CAE333110B}" type="pres">
      <dgm:prSet presAssocID="{1570F794-F9BC-41C3-8633-F17E4FF2234C}" presName="sibTrans" presStyleCnt="0"/>
      <dgm:spPr/>
    </dgm:pt>
    <dgm:pt modelId="{D39247D2-AEFD-4F54-B5B0-6C71DF8C11A3}" type="pres">
      <dgm:prSet presAssocID="{C72A7DBB-B369-4D96-8D86-70E4BFC421C1}" presName="compNode" presStyleCnt="0"/>
      <dgm:spPr/>
    </dgm:pt>
    <dgm:pt modelId="{F396AE88-3D56-4BE7-911A-D3A41C75D692}" type="pres">
      <dgm:prSet presAssocID="{C72A7DBB-B369-4D96-8D86-70E4BFC421C1}" presName="iconBgRect" presStyleLbl="bgShp" presStyleIdx="3" presStyleCnt="5"/>
      <dgm:spPr/>
    </dgm:pt>
    <dgm:pt modelId="{D03F4BDC-C24C-45B3-8C78-22BA7DE74DDF}" type="pres">
      <dgm:prSet presAssocID="{C72A7DBB-B369-4D96-8D86-70E4BFC421C1}" presName="iconRect" presStyleLbl="node1" presStyleIdx="3" presStyleCnt="5" custLinFactNeighborX="-16673" custLinFactNeighborY="-1207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B305F6E8-CE20-44C8-A114-E3FC275B8483}" type="pres">
      <dgm:prSet presAssocID="{C72A7DBB-B369-4D96-8D86-70E4BFC421C1}" presName="spaceRect" presStyleCnt="0"/>
      <dgm:spPr/>
    </dgm:pt>
    <dgm:pt modelId="{BADE5F16-67BE-4140-A49F-D8B4BB13CFE8}" type="pres">
      <dgm:prSet presAssocID="{C72A7DBB-B369-4D96-8D86-70E4BFC421C1}" presName="textRect" presStyleLbl="revTx" presStyleIdx="3" presStyleCnt="5">
        <dgm:presLayoutVars>
          <dgm:chMax val="1"/>
          <dgm:chPref val="1"/>
        </dgm:presLayoutVars>
      </dgm:prSet>
      <dgm:spPr/>
    </dgm:pt>
    <dgm:pt modelId="{36114D9C-F575-4FA6-AC98-14C46C041D49}" type="pres">
      <dgm:prSet presAssocID="{9287F6E1-6031-47C4-8C04-34A3C024F389}" presName="sibTrans" presStyleCnt="0"/>
      <dgm:spPr/>
    </dgm:pt>
    <dgm:pt modelId="{1A1BA28F-4811-40B6-A2BD-E10CF3191335}" type="pres">
      <dgm:prSet presAssocID="{801F8870-9735-4316-BA20-DD1755CD7A5C}" presName="compNode" presStyleCnt="0"/>
      <dgm:spPr/>
    </dgm:pt>
    <dgm:pt modelId="{6D80D957-D453-4929-9616-2BFB456E662B}" type="pres">
      <dgm:prSet presAssocID="{801F8870-9735-4316-BA20-DD1755CD7A5C}" presName="iconBgRect" presStyleLbl="bgShp" presStyleIdx="4" presStyleCnt="5"/>
      <dgm:spPr/>
    </dgm:pt>
    <dgm:pt modelId="{711B350C-6DA0-4682-A375-E525C1080B43}" type="pres">
      <dgm:prSet presAssocID="{801F8870-9735-4316-BA20-DD1755CD7A5C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ireless router"/>
        </a:ext>
      </dgm:extLst>
    </dgm:pt>
    <dgm:pt modelId="{3B2AFE18-19C8-400D-BB41-4E742F6CFF3B}" type="pres">
      <dgm:prSet presAssocID="{801F8870-9735-4316-BA20-DD1755CD7A5C}" presName="spaceRect" presStyleCnt="0"/>
      <dgm:spPr/>
    </dgm:pt>
    <dgm:pt modelId="{7AA0D625-03AC-4ED0-A0D0-290416E47FE7}" type="pres">
      <dgm:prSet presAssocID="{801F8870-9735-4316-BA20-DD1755CD7A5C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B20E902B-D557-4580-A88B-EFA060D94A9E}" type="presOf" srcId="{A05195E4-FB97-41CA-8C6B-73C85740857D}" destId="{3ABBDDD6-AB34-452A-B7CE-6EAA4BA35F1C}" srcOrd="0" destOrd="0" presId="urn:microsoft.com/office/officeart/2018/5/layout/IconCircleLabelList"/>
    <dgm:cxn modelId="{91B9BD37-76DE-4FF1-BA28-E520290676A7}" type="presOf" srcId="{639C28B6-4475-4316-B884-68F07D6132F5}" destId="{74D7739F-3B89-46B6-9DE1-84A92C4C5FC0}" srcOrd="0" destOrd="0" presId="urn:microsoft.com/office/officeart/2018/5/layout/IconCircleLabelList"/>
    <dgm:cxn modelId="{BB19B367-E958-4E8E-8275-C2F2D859706A}" srcId="{639C28B6-4475-4316-B884-68F07D6132F5}" destId="{A05195E4-FB97-41CA-8C6B-73C85740857D}" srcOrd="0" destOrd="0" parTransId="{05698400-6A75-483B-9F9D-5238A1A1CF49}" sibTransId="{C670A5DD-68F5-4422-80BE-508542966F6B}"/>
    <dgm:cxn modelId="{B7A65769-2F10-4CC9-AAF4-12A79CEDF40A}" srcId="{639C28B6-4475-4316-B884-68F07D6132F5}" destId="{801F8870-9735-4316-BA20-DD1755CD7A5C}" srcOrd="4" destOrd="0" parTransId="{E8D8804E-9C96-453D-AD23-06ACC2445BEA}" sibTransId="{A36476B4-F43D-4AEB-9D6F-46856A23BC01}"/>
    <dgm:cxn modelId="{1A104373-338E-46C5-AB96-8F5578AD2AF2}" type="presOf" srcId="{C72A7DBB-B369-4D96-8D86-70E4BFC421C1}" destId="{BADE5F16-67BE-4140-A49F-D8B4BB13CFE8}" srcOrd="0" destOrd="0" presId="urn:microsoft.com/office/officeart/2018/5/layout/IconCircleLabelList"/>
    <dgm:cxn modelId="{A14CD875-DA60-478F-A2FD-EB46EEDFEA14}" type="presOf" srcId="{B6ED1462-486D-442F-990E-84C7CAE25ACD}" destId="{9C07AF6E-6728-4B27-9689-771C0ECE6359}" srcOrd="0" destOrd="0" presId="urn:microsoft.com/office/officeart/2018/5/layout/IconCircleLabelList"/>
    <dgm:cxn modelId="{676CC37D-2598-46D5-BF99-EB55BDB4A874}" srcId="{639C28B6-4475-4316-B884-68F07D6132F5}" destId="{8F07C2AC-EE65-45C1-B7DF-D5E909FC16CB}" srcOrd="2" destOrd="0" parTransId="{28594ACB-FAE8-481A-BEA8-7E50ECA8243F}" sibTransId="{1570F794-F9BC-41C3-8633-F17E4FF2234C}"/>
    <dgm:cxn modelId="{387BB67F-4122-4158-B67F-7356C4FD6256}" type="presOf" srcId="{801F8870-9735-4316-BA20-DD1755CD7A5C}" destId="{7AA0D625-03AC-4ED0-A0D0-290416E47FE7}" srcOrd="0" destOrd="0" presId="urn:microsoft.com/office/officeart/2018/5/layout/IconCircleLabelList"/>
    <dgm:cxn modelId="{22D05FD2-C947-4FEB-AB39-00F0EB35411A}" srcId="{639C28B6-4475-4316-B884-68F07D6132F5}" destId="{C72A7DBB-B369-4D96-8D86-70E4BFC421C1}" srcOrd="3" destOrd="0" parTransId="{FFC8CD49-31DC-48FF-AF92-33C1F4CFFCEC}" sibTransId="{9287F6E1-6031-47C4-8C04-34A3C024F389}"/>
    <dgm:cxn modelId="{3E8D5BD4-079D-4A2C-921C-6741B5F5222F}" srcId="{639C28B6-4475-4316-B884-68F07D6132F5}" destId="{B6ED1462-486D-442F-990E-84C7CAE25ACD}" srcOrd="1" destOrd="0" parTransId="{C8C1893D-03FC-4D84-9CB6-17B8BF2DBCED}" sibTransId="{A358FC67-6858-4150-B3CC-CEFF756DB1FE}"/>
    <dgm:cxn modelId="{183925DF-E66B-4220-AD56-DF3550EF0CAF}" type="presOf" srcId="{8F07C2AC-EE65-45C1-B7DF-D5E909FC16CB}" destId="{34CBFEEB-840E-4E35-A369-0065818EF27F}" srcOrd="0" destOrd="0" presId="urn:microsoft.com/office/officeart/2018/5/layout/IconCircleLabelList"/>
    <dgm:cxn modelId="{78A28951-2266-448F-A84C-6159656B69BB}" type="presParOf" srcId="{74D7739F-3B89-46B6-9DE1-84A92C4C5FC0}" destId="{689F5410-E15E-4095-9952-8993F87C1A4C}" srcOrd="0" destOrd="0" presId="urn:microsoft.com/office/officeart/2018/5/layout/IconCircleLabelList"/>
    <dgm:cxn modelId="{B916AC1F-F895-4A06-A74A-712F379572DD}" type="presParOf" srcId="{689F5410-E15E-4095-9952-8993F87C1A4C}" destId="{A21D4A22-B11A-4A6A-A94D-49CE668B08D4}" srcOrd="0" destOrd="0" presId="urn:microsoft.com/office/officeart/2018/5/layout/IconCircleLabelList"/>
    <dgm:cxn modelId="{9F81FDB0-5891-4DD8-91C7-98DCF238C1C4}" type="presParOf" srcId="{689F5410-E15E-4095-9952-8993F87C1A4C}" destId="{F7CCE676-345F-4CCE-BA2F-FFB2E76E49D3}" srcOrd="1" destOrd="0" presId="urn:microsoft.com/office/officeart/2018/5/layout/IconCircleLabelList"/>
    <dgm:cxn modelId="{E17232CD-0369-4578-A635-C0B00FF08271}" type="presParOf" srcId="{689F5410-E15E-4095-9952-8993F87C1A4C}" destId="{731C853A-0A79-4E58-87D8-CBC02C5B65C6}" srcOrd="2" destOrd="0" presId="urn:microsoft.com/office/officeart/2018/5/layout/IconCircleLabelList"/>
    <dgm:cxn modelId="{971FA5C2-770F-4A13-84F6-B32B79DC2791}" type="presParOf" srcId="{689F5410-E15E-4095-9952-8993F87C1A4C}" destId="{3ABBDDD6-AB34-452A-B7CE-6EAA4BA35F1C}" srcOrd="3" destOrd="0" presId="urn:microsoft.com/office/officeart/2018/5/layout/IconCircleLabelList"/>
    <dgm:cxn modelId="{74A8823D-70BD-492A-9464-07FD02DA44B5}" type="presParOf" srcId="{74D7739F-3B89-46B6-9DE1-84A92C4C5FC0}" destId="{A54F45C8-A5A0-403C-A190-79E5135DF0E4}" srcOrd="1" destOrd="0" presId="urn:microsoft.com/office/officeart/2018/5/layout/IconCircleLabelList"/>
    <dgm:cxn modelId="{1A0D6487-90D5-48A6-81FA-8D25877E5512}" type="presParOf" srcId="{74D7739F-3B89-46B6-9DE1-84A92C4C5FC0}" destId="{F2000B89-EA57-4CA6-A1B5-5F97EBC19785}" srcOrd="2" destOrd="0" presId="urn:microsoft.com/office/officeart/2018/5/layout/IconCircleLabelList"/>
    <dgm:cxn modelId="{469B3610-5831-4127-AD08-AAC133904F14}" type="presParOf" srcId="{F2000B89-EA57-4CA6-A1B5-5F97EBC19785}" destId="{43D583B3-A637-48D5-9EED-95550F6E0DE8}" srcOrd="0" destOrd="0" presId="urn:microsoft.com/office/officeart/2018/5/layout/IconCircleLabelList"/>
    <dgm:cxn modelId="{F94227C8-4DB4-4C6F-BE40-1AAFAE45103D}" type="presParOf" srcId="{F2000B89-EA57-4CA6-A1B5-5F97EBC19785}" destId="{65885BFD-0391-47D1-9A75-C3E79E8C34C6}" srcOrd="1" destOrd="0" presId="urn:microsoft.com/office/officeart/2018/5/layout/IconCircleLabelList"/>
    <dgm:cxn modelId="{5EC08776-C50A-4C9A-9DDF-33219E845B42}" type="presParOf" srcId="{F2000B89-EA57-4CA6-A1B5-5F97EBC19785}" destId="{981CFBC0-2ED2-4579-8CD7-A39E239C82BD}" srcOrd="2" destOrd="0" presId="urn:microsoft.com/office/officeart/2018/5/layout/IconCircleLabelList"/>
    <dgm:cxn modelId="{DDB521D9-FBDE-4FBA-A42E-739603583E9C}" type="presParOf" srcId="{F2000B89-EA57-4CA6-A1B5-5F97EBC19785}" destId="{9C07AF6E-6728-4B27-9689-771C0ECE6359}" srcOrd="3" destOrd="0" presId="urn:microsoft.com/office/officeart/2018/5/layout/IconCircleLabelList"/>
    <dgm:cxn modelId="{CEE41F3F-F8EC-4110-9C97-F96E742E05B1}" type="presParOf" srcId="{74D7739F-3B89-46B6-9DE1-84A92C4C5FC0}" destId="{42B26E9C-2041-4769-8215-C3AD9144102F}" srcOrd="3" destOrd="0" presId="urn:microsoft.com/office/officeart/2018/5/layout/IconCircleLabelList"/>
    <dgm:cxn modelId="{1BB2E904-18A0-45D0-B36E-9699A710696F}" type="presParOf" srcId="{74D7739F-3B89-46B6-9DE1-84A92C4C5FC0}" destId="{AF92523C-8B66-46BA-9A44-68965FDC8CEF}" srcOrd="4" destOrd="0" presId="urn:microsoft.com/office/officeart/2018/5/layout/IconCircleLabelList"/>
    <dgm:cxn modelId="{F0642553-E577-4C63-8358-25A420D0B55E}" type="presParOf" srcId="{AF92523C-8B66-46BA-9A44-68965FDC8CEF}" destId="{14184079-4F81-4FD0-82C8-60A421C0ADF0}" srcOrd="0" destOrd="0" presId="urn:microsoft.com/office/officeart/2018/5/layout/IconCircleLabelList"/>
    <dgm:cxn modelId="{CFD72D83-A2C3-4EB3-B9CC-E2DDB0DB59AF}" type="presParOf" srcId="{AF92523C-8B66-46BA-9A44-68965FDC8CEF}" destId="{10EC606F-EB03-4C07-974C-A539109D9CCC}" srcOrd="1" destOrd="0" presId="urn:microsoft.com/office/officeart/2018/5/layout/IconCircleLabelList"/>
    <dgm:cxn modelId="{90A40117-C09C-4D6B-8648-617DE47B7B4C}" type="presParOf" srcId="{AF92523C-8B66-46BA-9A44-68965FDC8CEF}" destId="{AB4D5A52-9A33-45F2-BB8F-B5DDA6185B33}" srcOrd="2" destOrd="0" presId="urn:microsoft.com/office/officeart/2018/5/layout/IconCircleLabelList"/>
    <dgm:cxn modelId="{77A4D292-D28B-4F55-801F-79BDC2218E75}" type="presParOf" srcId="{AF92523C-8B66-46BA-9A44-68965FDC8CEF}" destId="{34CBFEEB-840E-4E35-A369-0065818EF27F}" srcOrd="3" destOrd="0" presId="urn:microsoft.com/office/officeart/2018/5/layout/IconCircleLabelList"/>
    <dgm:cxn modelId="{0A1E3560-25D4-4DCA-BF32-1B8D241B4BEA}" type="presParOf" srcId="{74D7739F-3B89-46B6-9DE1-84A92C4C5FC0}" destId="{FE1CF375-0A71-428A-8DCD-17CAE333110B}" srcOrd="5" destOrd="0" presId="urn:microsoft.com/office/officeart/2018/5/layout/IconCircleLabelList"/>
    <dgm:cxn modelId="{F3481DF2-C364-4509-BC90-B1DCBE721A56}" type="presParOf" srcId="{74D7739F-3B89-46B6-9DE1-84A92C4C5FC0}" destId="{D39247D2-AEFD-4F54-B5B0-6C71DF8C11A3}" srcOrd="6" destOrd="0" presId="urn:microsoft.com/office/officeart/2018/5/layout/IconCircleLabelList"/>
    <dgm:cxn modelId="{4EA02B25-B0C7-40C1-998A-A7C072539FBC}" type="presParOf" srcId="{D39247D2-AEFD-4F54-B5B0-6C71DF8C11A3}" destId="{F396AE88-3D56-4BE7-911A-D3A41C75D692}" srcOrd="0" destOrd="0" presId="urn:microsoft.com/office/officeart/2018/5/layout/IconCircleLabelList"/>
    <dgm:cxn modelId="{6BCFED7B-6D5F-403E-A16E-089CA5451FC9}" type="presParOf" srcId="{D39247D2-AEFD-4F54-B5B0-6C71DF8C11A3}" destId="{D03F4BDC-C24C-45B3-8C78-22BA7DE74DDF}" srcOrd="1" destOrd="0" presId="urn:microsoft.com/office/officeart/2018/5/layout/IconCircleLabelList"/>
    <dgm:cxn modelId="{FFFBB7B0-2CD4-4013-991E-3D0C1ADD0800}" type="presParOf" srcId="{D39247D2-AEFD-4F54-B5B0-6C71DF8C11A3}" destId="{B305F6E8-CE20-44C8-A114-E3FC275B8483}" srcOrd="2" destOrd="0" presId="urn:microsoft.com/office/officeart/2018/5/layout/IconCircleLabelList"/>
    <dgm:cxn modelId="{BC8A37BF-0A95-4210-868D-55BDE565B5B8}" type="presParOf" srcId="{D39247D2-AEFD-4F54-B5B0-6C71DF8C11A3}" destId="{BADE5F16-67BE-4140-A49F-D8B4BB13CFE8}" srcOrd="3" destOrd="0" presId="urn:microsoft.com/office/officeart/2018/5/layout/IconCircleLabelList"/>
    <dgm:cxn modelId="{7CE7B5DF-18D2-48FA-8252-58F2F860B3AB}" type="presParOf" srcId="{74D7739F-3B89-46B6-9DE1-84A92C4C5FC0}" destId="{36114D9C-F575-4FA6-AC98-14C46C041D49}" srcOrd="7" destOrd="0" presId="urn:microsoft.com/office/officeart/2018/5/layout/IconCircleLabelList"/>
    <dgm:cxn modelId="{5F77C601-BE5A-4770-8196-CCC1D2FBAB69}" type="presParOf" srcId="{74D7739F-3B89-46B6-9DE1-84A92C4C5FC0}" destId="{1A1BA28F-4811-40B6-A2BD-E10CF3191335}" srcOrd="8" destOrd="0" presId="urn:microsoft.com/office/officeart/2018/5/layout/IconCircleLabelList"/>
    <dgm:cxn modelId="{1322B8A6-2B26-4E88-BC91-E2156F7B74DE}" type="presParOf" srcId="{1A1BA28F-4811-40B6-A2BD-E10CF3191335}" destId="{6D80D957-D453-4929-9616-2BFB456E662B}" srcOrd="0" destOrd="0" presId="urn:microsoft.com/office/officeart/2018/5/layout/IconCircleLabelList"/>
    <dgm:cxn modelId="{C3F13329-E431-48EB-9476-D53573E8D3B5}" type="presParOf" srcId="{1A1BA28F-4811-40B6-A2BD-E10CF3191335}" destId="{711B350C-6DA0-4682-A375-E525C1080B43}" srcOrd="1" destOrd="0" presId="urn:microsoft.com/office/officeart/2018/5/layout/IconCircleLabelList"/>
    <dgm:cxn modelId="{BE686C43-731E-4E0E-B1DE-12A94B766987}" type="presParOf" srcId="{1A1BA28F-4811-40B6-A2BD-E10CF3191335}" destId="{3B2AFE18-19C8-400D-BB41-4E742F6CFF3B}" srcOrd="2" destOrd="0" presId="urn:microsoft.com/office/officeart/2018/5/layout/IconCircleLabelList"/>
    <dgm:cxn modelId="{F9183458-3ADD-41F6-8C9A-F34D1FC12BD2}" type="presParOf" srcId="{1A1BA28F-4811-40B6-A2BD-E10CF3191335}" destId="{7AA0D625-03AC-4ED0-A0D0-290416E47FE7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508B787-ACE0-4DA6-A748-EAA7CC773D26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B80F2A3-9779-48F5-8E53-B83AF87381F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800" b="1" dirty="0"/>
            <a:t>Why did you select the premises</a:t>
          </a:r>
          <a:r>
            <a:rPr lang="en-GB" sz="2800" dirty="0"/>
            <a:t>?</a:t>
          </a:r>
          <a:endParaRPr lang="en-US" sz="2800" dirty="0"/>
        </a:p>
      </dgm:t>
    </dgm:pt>
    <dgm:pt modelId="{ED9BB0DE-367D-4653-B07D-900D5E340F26}" type="parTrans" cxnId="{5D68759C-47A1-4EEA-8C24-13772617405D}">
      <dgm:prSet/>
      <dgm:spPr/>
      <dgm:t>
        <a:bodyPr/>
        <a:lstStyle/>
        <a:p>
          <a:endParaRPr lang="en-US" sz="2400"/>
        </a:p>
      </dgm:t>
    </dgm:pt>
    <dgm:pt modelId="{6C54E3A4-CA01-491F-9494-A674E1D34194}" type="sibTrans" cxnId="{5D68759C-47A1-4EEA-8C24-13772617405D}">
      <dgm:prSet/>
      <dgm:spPr/>
      <dgm:t>
        <a:bodyPr/>
        <a:lstStyle/>
        <a:p>
          <a:endParaRPr lang="en-US" sz="2400"/>
        </a:p>
      </dgm:t>
    </dgm:pt>
    <dgm:pt modelId="{6A9106A7-0EC0-4C2F-A516-CF64438D9AE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800" b="1" dirty="0"/>
            <a:t>Mobility </a:t>
          </a:r>
        </a:p>
        <a:p>
          <a:pPr>
            <a:lnSpc>
              <a:spcPct val="100000"/>
            </a:lnSpc>
          </a:pPr>
          <a:r>
            <a:rPr lang="en-GB" sz="2800" b="1" dirty="0"/>
            <a:t>(Automation)</a:t>
          </a:r>
          <a:r>
            <a:rPr lang="en-GB" sz="2400" dirty="0"/>
            <a:t> </a:t>
          </a:r>
          <a:endParaRPr lang="en-US" sz="2400" dirty="0"/>
        </a:p>
      </dgm:t>
    </dgm:pt>
    <dgm:pt modelId="{93D24662-1358-4AA8-AD2B-24BDF6DA35F2}" type="parTrans" cxnId="{2B8498B5-34CA-4B89-9394-A4AF2CFAD17C}">
      <dgm:prSet/>
      <dgm:spPr/>
      <dgm:t>
        <a:bodyPr/>
        <a:lstStyle/>
        <a:p>
          <a:endParaRPr lang="en-US" sz="2400"/>
        </a:p>
      </dgm:t>
    </dgm:pt>
    <dgm:pt modelId="{9D6B30C7-2A48-458A-9A8E-1DBB378C74D7}" type="sibTrans" cxnId="{2B8498B5-34CA-4B89-9394-A4AF2CFAD17C}">
      <dgm:prSet/>
      <dgm:spPr/>
      <dgm:t>
        <a:bodyPr/>
        <a:lstStyle/>
        <a:p>
          <a:endParaRPr lang="en-US" sz="2400"/>
        </a:p>
      </dgm:t>
    </dgm:pt>
    <dgm:pt modelId="{D4F356BD-543D-4D4A-9642-FBC7B9BD201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b="1" dirty="0"/>
            <a:t>Customer Service Standards</a:t>
          </a:r>
        </a:p>
        <a:p>
          <a:pPr>
            <a:lnSpc>
              <a:spcPct val="100000"/>
            </a:lnSpc>
          </a:pPr>
          <a:r>
            <a:rPr lang="en-GB" sz="2000" b="1" dirty="0"/>
            <a:t>(1 Year Grace)</a:t>
          </a:r>
          <a:r>
            <a:rPr lang="en-GB" sz="2000" dirty="0"/>
            <a:t> </a:t>
          </a:r>
        </a:p>
      </dgm:t>
    </dgm:pt>
    <dgm:pt modelId="{23F9622F-94E6-8147-9DEF-8250B5871E45}" type="parTrans" cxnId="{988D44D7-4940-0040-BE04-A4473B80933A}">
      <dgm:prSet/>
      <dgm:spPr/>
      <dgm:t>
        <a:bodyPr/>
        <a:lstStyle/>
        <a:p>
          <a:endParaRPr lang="en-GB"/>
        </a:p>
      </dgm:t>
    </dgm:pt>
    <dgm:pt modelId="{8AEE92C7-7FBD-8248-888F-8B8CAF7E85F2}" type="sibTrans" cxnId="{988D44D7-4940-0040-BE04-A4473B80933A}">
      <dgm:prSet/>
      <dgm:spPr/>
      <dgm:t>
        <a:bodyPr/>
        <a:lstStyle/>
        <a:p>
          <a:endParaRPr lang="en-GB"/>
        </a:p>
      </dgm:t>
    </dgm:pt>
    <dgm:pt modelId="{C87C99DD-82EA-5642-BABD-5561DC41113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/>
            <a:t>       </a:t>
          </a:r>
          <a:r>
            <a:rPr lang="en-GB" sz="2800" b="1" dirty="0"/>
            <a:t>Supplies</a:t>
          </a:r>
          <a:r>
            <a:rPr lang="en-GB" sz="2600" dirty="0"/>
            <a:t> </a:t>
          </a:r>
        </a:p>
      </dgm:t>
    </dgm:pt>
    <dgm:pt modelId="{3A3D9A47-F712-7645-82A4-7AAD579C0197}" type="parTrans" cxnId="{4EF0E194-9A47-3345-B699-4065FBD63272}">
      <dgm:prSet/>
      <dgm:spPr/>
      <dgm:t>
        <a:bodyPr/>
        <a:lstStyle/>
        <a:p>
          <a:endParaRPr lang="en-GB"/>
        </a:p>
      </dgm:t>
    </dgm:pt>
    <dgm:pt modelId="{80B349F3-7A8E-7C4D-9D81-FEF2F70B5A8F}" type="sibTrans" cxnId="{4EF0E194-9A47-3345-B699-4065FBD63272}">
      <dgm:prSet/>
      <dgm:spPr/>
      <dgm:t>
        <a:bodyPr/>
        <a:lstStyle/>
        <a:p>
          <a:endParaRPr lang="en-GB"/>
        </a:p>
      </dgm:t>
    </dgm:pt>
    <dgm:pt modelId="{A33D14AF-00F1-734A-B63D-80804C6D8876}">
      <dgm:prSet custT="1"/>
      <dgm:spPr/>
      <dgm:t>
        <a:bodyPr/>
        <a:lstStyle/>
        <a:p>
          <a:pPr>
            <a:lnSpc>
              <a:spcPct val="100000"/>
            </a:lnSpc>
          </a:pPr>
          <a:endParaRPr lang="en-GB" sz="2000" dirty="0"/>
        </a:p>
        <a:p>
          <a:pPr>
            <a:lnSpc>
              <a:spcPct val="100000"/>
            </a:lnSpc>
          </a:pPr>
          <a:r>
            <a:rPr lang="en-GB" sz="2400" b="1" dirty="0"/>
            <a:t>Contingency Plan</a:t>
          </a:r>
        </a:p>
      </dgm:t>
    </dgm:pt>
    <dgm:pt modelId="{E87D6878-8075-6C40-9225-FBA0449812B4}" type="parTrans" cxnId="{226769BF-0943-B542-8DE0-9FFFF7A031B1}">
      <dgm:prSet/>
      <dgm:spPr/>
      <dgm:t>
        <a:bodyPr/>
        <a:lstStyle/>
        <a:p>
          <a:endParaRPr lang="en-GB"/>
        </a:p>
      </dgm:t>
    </dgm:pt>
    <dgm:pt modelId="{E148ED3B-6A4F-5F4B-AF81-96A35479C576}" type="sibTrans" cxnId="{226769BF-0943-B542-8DE0-9FFFF7A031B1}">
      <dgm:prSet/>
      <dgm:spPr/>
      <dgm:t>
        <a:bodyPr/>
        <a:lstStyle/>
        <a:p>
          <a:endParaRPr lang="en-GB"/>
        </a:p>
      </dgm:t>
    </dgm:pt>
    <dgm:pt modelId="{75A162F4-026C-094A-9F36-9E8F114817B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Man Plan God Laugh</a:t>
          </a:r>
        </a:p>
      </dgm:t>
    </dgm:pt>
    <dgm:pt modelId="{EDCE71CD-A86C-8F48-B66D-9D43C1505262}" type="parTrans" cxnId="{06DEE454-E94A-C048-AABD-BD425F32231C}">
      <dgm:prSet/>
      <dgm:spPr/>
      <dgm:t>
        <a:bodyPr/>
        <a:lstStyle/>
        <a:p>
          <a:endParaRPr lang="en-GB"/>
        </a:p>
      </dgm:t>
    </dgm:pt>
    <dgm:pt modelId="{9D95761C-B759-8744-A96C-57691E7DA2EE}" type="sibTrans" cxnId="{06DEE454-E94A-C048-AABD-BD425F32231C}">
      <dgm:prSet/>
      <dgm:spPr/>
      <dgm:t>
        <a:bodyPr/>
        <a:lstStyle/>
        <a:p>
          <a:endParaRPr lang="en-GB"/>
        </a:p>
      </dgm:t>
    </dgm:pt>
    <dgm:pt modelId="{79B78046-88E1-428D-A574-31D063744700}" type="pres">
      <dgm:prSet presAssocID="{5508B787-ACE0-4DA6-A748-EAA7CC773D26}" presName="root" presStyleCnt="0">
        <dgm:presLayoutVars>
          <dgm:dir/>
          <dgm:resizeHandles val="exact"/>
        </dgm:presLayoutVars>
      </dgm:prSet>
      <dgm:spPr/>
    </dgm:pt>
    <dgm:pt modelId="{19FF68DF-155A-462E-9CBD-AAD20755FBEE}" type="pres">
      <dgm:prSet presAssocID="{3B80F2A3-9779-48F5-8E53-B83AF87381F5}" presName="compNode" presStyleCnt="0"/>
      <dgm:spPr/>
    </dgm:pt>
    <dgm:pt modelId="{20552F9F-9208-4B9D-8F67-ADCBC372293F}" type="pres">
      <dgm:prSet presAssocID="{3B80F2A3-9779-48F5-8E53-B83AF87381F5}" presName="iconRect" presStyleLbl="node1" presStyleIdx="0" presStyleCnt="6" custLinFactNeighborX="3635" custLinFactNeighborY="3428"/>
      <dgm:spPr>
        <a:blipFill>
          <a:blip xmlns:r="http://schemas.openxmlformats.org/officeDocument/2006/relationships" r:embed="rId1"/>
          <a:srcRect/>
          <a:stretch>
            <a:fillRect l="-39000" r="-39000"/>
          </a:stretch>
        </a:blipFill>
      </dgm:spPr>
    </dgm:pt>
    <dgm:pt modelId="{3FD7DB28-A674-43DF-BE94-B134B88F65D6}" type="pres">
      <dgm:prSet presAssocID="{3B80F2A3-9779-48F5-8E53-B83AF87381F5}" presName="spaceRect" presStyleCnt="0"/>
      <dgm:spPr/>
    </dgm:pt>
    <dgm:pt modelId="{D2F124FD-CA8E-40DA-AACB-EEDD382D81DF}" type="pres">
      <dgm:prSet presAssocID="{3B80F2A3-9779-48F5-8E53-B83AF87381F5}" presName="textRect" presStyleLbl="revTx" presStyleIdx="0" presStyleCnt="6" custScaleX="328510" custScaleY="122387">
        <dgm:presLayoutVars>
          <dgm:chMax val="1"/>
          <dgm:chPref val="1"/>
        </dgm:presLayoutVars>
      </dgm:prSet>
      <dgm:spPr/>
    </dgm:pt>
    <dgm:pt modelId="{3A9EF1E0-6648-4DB4-A1E5-8154F8B01C71}" type="pres">
      <dgm:prSet presAssocID="{6C54E3A4-CA01-491F-9494-A674E1D34194}" presName="sibTrans" presStyleCnt="0"/>
      <dgm:spPr/>
    </dgm:pt>
    <dgm:pt modelId="{61B5C1D9-E694-FB4A-AFEE-257213717306}" type="pres">
      <dgm:prSet presAssocID="{A33D14AF-00F1-734A-B63D-80804C6D8876}" presName="compNode" presStyleCnt="0"/>
      <dgm:spPr/>
    </dgm:pt>
    <dgm:pt modelId="{5B0E25EC-11F0-8647-9488-8FAAD9CB7B68}" type="pres">
      <dgm:prSet presAssocID="{A33D14AF-00F1-734A-B63D-80804C6D8876}" presName="iconRect" presStyleLbl="node1" presStyleIdx="1" presStyleCnt="6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7000" r="-17000"/>
          </a:stretch>
        </a:blipFill>
      </dgm:spPr>
    </dgm:pt>
    <dgm:pt modelId="{FE7CBF3B-CB7A-4041-B48D-CBC07E1854A1}" type="pres">
      <dgm:prSet presAssocID="{A33D14AF-00F1-734A-B63D-80804C6D8876}" presName="spaceRect" presStyleCnt="0"/>
      <dgm:spPr/>
    </dgm:pt>
    <dgm:pt modelId="{4B574045-BFB2-B742-BA72-8843C2488D81}" type="pres">
      <dgm:prSet presAssocID="{A33D14AF-00F1-734A-B63D-80804C6D8876}" presName="textRect" presStyleLbl="revTx" presStyleIdx="1" presStyleCnt="6" custScaleX="218575" custScaleY="214050">
        <dgm:presLayoutVars>
          <dgm:chMax val="1"/>
          <dgm:chPref val="1"/>
        </dgm:presLayoutVars>
      </dgm:prSet>
      <dgm:spPr/>
    </dgm:pt>
    <dgm:pt modelId="{68AC55D9-B1BC-3047-B6CA-FE5F70EC4791}" type="pres">
      <dgm:prSet presAssocID="{E148ED3B-6A4F-5F4B-AF81-96A35479C576}" presName="sibTrans" presStyleCnt="0"/>
      <dgm:spPr/>
    </dgm:pt>
    <dgm:pt modelId="{EF6B9400-7849-41B6-A4D6-169AC065BE22}" type="pres">
      <dgm:prSet presAssocID="{6A9106A7-0EC0-4C2F-A516-CF64438D9AE8}" presName="compNode" presStyleCnt="0"/>
      <dgm:spPr/>
    </dgm:pt>
    <dgm:pt modelId="{6D1E2875-AAE8-436D-8F20-006D53BD08F4}" type="pres">
      <dgm:prSet presAssocID="{6A9106A7-0EC0-4C2F-A516-CF64438D9AE8}" presName="iconRect" presStyleLbl="node1" presStyleIdx="2" presStyleCnt="6"/>
      <dgm:spPr>
        <a:blipFill>
          <a:blip xmlns:r="http://schemas.openxmlformats.org/officeDocument/2006/relationships" r:embed="rId3"/>
          <a:srcRect/>
          <a:stretch>
            <a:fillRect l="-25000" r="-25000"/>
          </a:stretch>
        </a:blipFill>
      </dgm:spPr>
    </dgm:pt>
    <dgm:pt modelId="{5EF5282A-26C6-4304-8815-6C8372FCEA6B}" type="pres">
      <dgm:prSet presAssocID="{6A9106A7-0EC0-4C2F-A516-CF64438D9AE8}" presName="spaceRect" presStyleCnt="0"/>
      <dgm:spPr/>
    </dgm:pt>
    <dgm:pt modelId="{87F75349-4D7C-4130-9D1D-0D67826A74C8}" type="pres">
      <dgm:prSet presAssocID="{6A9106A7-0EC0-4C2F-A516-CF64438D9AE8}" presName="textRect" presStyleLbl="revTx" presStyleIdx="2" presStyleCnt="6" custScaleX="259110">
        <dgm:presLayoutVars>
          <dgm:chMax val="1"/>
          <dgm:chPref val="1"/>
        </dgm:presLayoutVars>
      </dgm:prSet>
      <dgm:spPr/>
    </dgm:pt>
    <dgm:pt modelId="{B441B6E1-E8A7-B14D-8891-E61B43D6F358}" type="pres">
      <dgm:prSet presAssocID="{9D6B30C7-2A48-458A-9A8E-1DBB378C74D7}" presName="sibTrans" presStyleCnt="0"/>
      <dgm:spPr/>
    </dgm:pt>
    <dgm:pt modelId="{3EEC153D-43F4-FF40-B68B-116EAD043CBC}" type="pres">
      <dgm:prSet presAssocID="{D4F356BD-543D-4D4A-9642-FBC7B9BD201C}" presName="compNode" presStyleCnt="0"/>
      <dgm:spPr/>
    </dgm:pt>
    <dgm:pt modelId="{D5B8382E-85FC-6C48-BC82-0A91B90665C6}" type="pres">
      <dgm:prSet presAssocID="{D4F356BD-543D-4D4A-9642-FBC7B9BD201C}" presName="iconRect" presStyleLbl="node1" presStyleIdx="3" presStyleCnt="6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8000" r="-28000"/>
          </a:stretch>
        </a:blipFill>
      </dgm:spPr>
    </dgm:pt>
    <dgm:pt modelId="{BBDD0A4F-3503-7945-BD10-961B7481F195}" type="pres">
      <dgm:prSet presAssocID="{D4F356BD-543D-4D4A-9642-FBC7B9BD201C}" presName="spaceRect" presStyleCnt="0"/>
      <dgm:spPr/>
    </dgm:pt>
    <dgm:pt modelId="{0D75DB99-7CF6-4B40-9322-DFCD96DD411A}" type="pres">
      <dgm:prSet presAssocID="{D4F356BD-543D-4D4A-9642-FBC7B9BD201C}" presName="textRect" presStyleLbl="revTx" presStyleIdx="3" presStyleCnt="6" custScaleX="175546" custScaleY="94170">
        <dgm:presLayoutVars>
          <dgm:chMax val="1"/>
          <dgm:chPref val="1"/>
        </dgm:presLayoutVars>
      </dgm:prSet>
      <dgm:spPr/>
    </dgm:pt>
    <dgm:pt modelId="{CC8772E8-7586-0A4B-9FC5-E9F466BC13B1}" type="pres">
      <dgm:prSet presAssocID="{8AEE92C7-7FBD-8248-888F-8B8CAF7E85F2}" presName="sibTrans" presStyleCnt="0"/>
      <dgm:spPr/>
    </dgm:pt>
    <dgm:pt modelId="{C3576FB8-8995-3E43-A0ED-15CAD634EE0C}" type="pres">
      <dgm:prSet presAssocID="{C87C99DD-82EA-5642-BABD-5561DC41113C}" presName="compNode" presStyleCnt="0"/>
      <dgm:spPr/>
    </dgm:pt>
    <dgm:pt modelId="{F06AFEC8-C066-6943-BC65-777299C73483}" type="pres">
      <dgm:prSet presAssocID="{C87C99DD-82EA-5642-BABD-5561DC41113C}" presName="iconRect" presStyleLbl="node1" presStyleIdx="4" presStyleCnt="6" custLinFactNeighborX="48302" custLinFactNeighborY="3721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50000" r="-50000"/>
          </a:stretch>
        </a:blipFill>
      </dgm:spPr>
    </dgm:pt>
    <dgm:pt modelId="{5F576B2E-DE48-9A4F-AC7B-284259233C1D}" type="pres">
      <dgm:prSet presAssocID="{C87C99DD-82EA-5642-BABD-5561DC41113C}" presName="spaceRect" presStyleCnt="0"/>
      <dgm:spPr/>
    </dgm:pt>
    <dgm:pt modelId="{24896013-380F-4B4A-9D5A-17EAAF68D4B7}" type="pres">
      <dgm:prSet presAssocID="{C87C99DD-82EA-5642-BABD-5561DC41113C}" presName="textRect" presStyleLbl="revTx" presStyleIdx="4" presStyleCnt="6" custScaleX="207340" custScaleY="129271">
        <dgm:presLayoutVars>
          <dgm:chMax val="1"/>
          <dgm:chPref val="1"/>
        </dgm:presLayoutVars>
      </dgm:prSet>
      <dgm:spPr/>
    </dgm:pt>
    <dgm:pt modelId="{464C05AF-862A-C844-AD0D-989CB8F0999A}" type="pres">
      <dgm:prSet presAssocID="{80B349F3-7A8E-7C4D-9D81-FEF2F70B5A8F}" presName="sibTrans" presStyleCnt="0"/>
      <dgm:spPr/>
    </dgm:pt>
    <dgm:pt modelId="{35BEB905-8950-6747-B26D-F6364EE798F9}" type="pres">
      <dgm:prSet presAssocID="{75A162F4-026C-094A-9F36-9E8F114817B2}" presName="compNode" presStyleCnt="0"/>
      <dgm:spPr/>
    </dgm:pt>
    <dgm:pt modelId="{A3647E8C-4A78-4940-B7B9-B858ADAE9AB5}" type="pres">
      <dgm:prSet presAssocID="{75A162F4-026C-094A-9F36-9E8F114817B2}" presName="iconRect" presStyleLbl="node1" presStyleIdx="5" presStyleCnt="6" custAng="0" custLinFactNeighborX="-48294" custLinFactNeighborY="16510"/>
      <dgm:spPr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000" r="-1000"/>
          </a:stretch>
        </a:blipFill>
      </dgm:spPr>
    </dgm:pt>
    <dgm:pt modelId="{78D60C12-D429-3D47-94BC-B50C6722364F}" type="pres">
      <dgm:prSet presAssocID="{75A162F4-026C-094A-9F36-9E8F114817B2}" presName="spaceRect" presStyleCnt="0"/>
      <dgm:spPr/>
    </dgm:pt>
    <dgm:pt modelId="{F92C8395-879A-3A4B-B324-FEAFB4B30434}" type="pres">
      <dgm:prSet presAssocID="{75A162F4-026C-094A-9F36-9E8F114817B2}" presName="textRect" presStyleLbl="revTx" presStyleIdx="5" presStyleCnt="6" custAng="0" custScaleX="455334" custScaleY="110760">
        <dgm:presLayoutVars>
          <dgm:chMax val="1"/>
          <dgm:chPref val="1"/>
        </dgm:presLayoutVars>
      </dgm:prSet>
      <dgm:spPr/>
    </dgm:pt>
  </dgm:ptLst>
  <dgm:cxnLst>
    <dgm:cxn modelId="{BD7AFC34-001E-CE45-82DA-6B1500A3CA80}" type="presOf" srcId="{3B80F2A3-9779-48F5-8E53-B83AF87381F5}" destId="{D2F124FD-CA8E-40DA-AACB-EEDD382D81DF}" srcOrd="0" destOrd="0" presId="urn:microsoft.com/office/officeart/2018/2/layout/IconLabelList"/>
    <dgm:cxn modelId="{BD58DC44-3D6D-F141-8872-6C54A7393689}" type="presOf" srcId="{A33D14AF-00F1-734A-B63D-80804C6D8876}" destId="{4B574045-BFB2-B742-BA72-8843C2488D81}" srcOrd="0" destOrd="0" presId="urn:microsoft.com/office/officeart/2018/2/layout/IconLabelList"/>
    <dgm:cxn modelId="{E6695A46-02D0-0D4E-BB7E-B3578D6B81EA}" type="presOf" srcId="{C87C99DD-82EA-5642-BABD-5561DC41113C}" destId="{24896013-380F-4B4A-9D5A-17EAAF68D4B7}" srcOrd="0" destOrd="0" presId="urn:microsoft.com/office/officeart/2018/2/layout/IconLabelList"/>
    <dgm:cxn modelId="{8788A84E-1AA3-6C44-B84A-862E8818DF8F}" type="presOf" srcId="{D4F356BD-543D-4D4A-9642-FBC7B9BD201C}" destId="{0D75DB99-7CF6-4B40-9322-DFCD96DD411A}" srcOrd="0" destOrd="0" presId="urn:microsoft.com/office/officeart/2018/2/layout/IconLabelList"/>
    <dgm:cxn modelId="{06DEE454-E94A-C048-AABD-BD425F32231C}" srcId="{5508B787-ACE0-4DA6-A748-EAA7CC773D26}" destId="{75A162F4-026C-094A-9F36-9E8F114817B2}" srcOrd="5" destOrd="0" parTransId="{EDCE71CD-A86C-8F48-B66D-9D43C1505262}" sibTransId="{9D95761C-B759-8744-A96C-57691E7DA2EE}"/>
    <dgm:cxn modelId="{4EF0E194-9A47-3345-B699-4065FBD63272}" srcId="{5508B787-ACE0-4DA6-A748-EAA7CC773D26}" destId="{C87C99DD-82EA-5642-BABD-5561DC41113C}" srcOrd="4" destOrd="0" parTransId="{3A3D9A47-F712-7645-82A4-7AAD579C0197}" sibTransId="{80B349F3-7A8E-7C4D-9D81-FEF2F70B5A8F}"/>
    <dgm:cxn modelId="{CB685296-A33B-E748-8964-F37CC0FE64BF}" type="presOf" srcId="{5508B787-ACE0-4DA6-A748-EAA7CC773D26}" destId="{79B78046-88E1-428D-A574-31D063744700}" srcOrd="0" destOrd="0" presId="urn:microsoft.com/office/officeart/2018/2/layout/IconLabelList"/>
    <dgm:cxn modelId="{5D68759C-47A1-4EEA-8C24-13772617405D}" srcId="{5508B787-ACE0-4DA6-A748-EAA7CC773D26}" destId="{3B80F2A3-9779-48F5-8E53-B83AF87381F5}" srcOrd="0" destOrd="0" parTransId="{ED9BB0DE-367D-4653-B07D-900D5E340F26}" sibTransId="{6C54E3A4-CA01-491F-9494-A674E1D34194}"/>
    <dgm:cxn modelId="{14ABC89D-3D99-7B48-9506-E23EAE6B0F44}" type="presOf" srcId="{6A9106A7-0EC0-4C2F-A516-CF64438D9AE8}" destId="{87F75349-4D7C-4130-9D1D-0D67826A74C8}" srcOrd="0" destOrd="0" presId="urn:microsoft.com/office/officeart/2018/2/layout/IconLabelList"/>
    <dgm:cxn modelId="{2B8498B5-34CA-4B89-9394-A4AF2CFAD17C}" srcId="{5508B787-ACE0-4DA6-A748-EAA7CC773D26}" destId="{6A9106A7-0EC0-4C2F-A516-CF64438D9AE8}" srcOrd="2" destOrd="0" parTransId="{93D24662-1358-4AA8-AD2B-24BDF6DA35F2}" sibTransId="{9D6B30C7-2A48-458A-9A8E-1DBB378C74D7}"/>
    <dgm:cxn modelId="{226769BF-0943-B542-8DE0-9FFFF7A031B1}" srcId="{5508B787-ACE0-4DA6-A748-EAA7CC773D26}" destId="{A33D14AF-00F1-734A-B63D-80804C6D8876}" srcOrd="1" destOrd="0" parTransId="{E87D6878-8075-6C40-9225-FBA0449812B4}" sibTransId="{E148ED3B-6A4F-5F4B-AF81-96A35479C576}"/>
    <dgm:cxn modelId="{02B737C4-D112-9E48-9719-E5080E23E6C7}" type="presOf" srcId="{75A162F4-026C-094A-9F36-9E8F114817B2}" destId="{F92C8395-879A-3A4B-B324-FEAFB4B30434}" srcOrd="0" destOrd="0" presId="urn:microsoft.com/office/officeart/2018/2/layout/IconLabelList"/>
    <dgm:cxn modelId="{988D44D7-4940-0040-BE04-A4473B80933A}" srcId="{5508B787-ACE0-4DA6-A748-EAA7CC773D26}" destId="{D4F356BD-543D-4D4A-9642-FBC7B9BD201C}" srcOrd="3" destOrd="0" parTransId="{23F9622F-94E6-8147-9DEF-8250B5871E45}" sibTransId="{8AEE92C7-7FBD-8248-888F-8B8CAF7E85F2}"/>
    <dgm:cxn modelId="{F44A234C-C0C6-3940-8566-17870229BA26}" type="presParOf" srcId="{79B78046-88E1-428D-A574-31D063744700}" destId="{19FF68DF-155A-462E-9CBD-AAD20755FBEE}" srcOrd="0" destOrd="0" presId="urn:microsoft.com/office/officeart/2018/2/layout/IconLabelList"/>
    <dgm:cxn modelId="{24C4BEE4-5775-D941-BAB3-60791C19C2EB}" type="presParOf" srcId="{19FF68DF-155A-462E-9CBD-AAD20755FBEE}" destId="{20552F9F-9208-4B9D-8F67-ADCBC372293F}" srcOrd="0" destOrd="0" presId="urn:microsoft.com/office/officeart/2018/2/layout/IconLabelList"/>
    <dgm:cxn modelId="{9BC73B88-1C71-BB4E-BA48-E07B67CB2517}" type="presParOf" srcId="{19FF68DF-155A-462E-9CBD-AAD20755FBEE}" destId="{3FD7DB28-A674-43DF-BE94-B134B88F65D6}" srcOrd="1" destOrd="0" presId="urn:microsoft.com/office/officeart/2018/2/layout/IconLabelList"/>
    <dgm:cxn modelId="{2B34DF52-992D-2244-8BD6-BE8DEB4FE5FC}" type="presParOf" srcId="{19FF68DF-155A-462E-9CBD-AAD20755FBEE}" destId="{D2F124FD-CA8E-40DA-AACB-EEDD382D81DF}" srcOrd="2" destOrd="0" presId="urn:microsoft.com/office/officeart/2018/2/layout/IconLabelList"/>
    <dgm:cxn modelId="{7158359E-1545-E54B-B1A6-D6CA166767D4}" type="presParOf" srcId="{79B78046-88E1-428D-A574-31D063744700}" destId="{3A9EF1E0-6648-4DB4-A1E5-8154F8B01C71}" srcOrd="1" destOrd="0" presId="urn:microsoft.com/office/officeart/2018/2/layout/IconLabelList"/>
    <dgm:cxn modelId="{B6AF0919-93B4-4B43-BE3E-9F990613A53A}" type="presParOf" srcId="{79B78046-88E1-428D-A574-31D063744700}" destId="{61B5C1D9-E694-FB4A-AFEE-257213717306}" srcOrd="2" destOrd="0" presId="urn:microsoft.com/office/officeart/2018/2/layout/IconLabelList"/>
    <dgm:cxn modelId="{350379DD-94AC-1F48-A9C2-57B0A17E4E1C}" type="presParOf" srcId="{61B5C1D9-E694-FB4A-AFEE-257213717306}" destId="{5B0E25EC-11F0-8647-9488-8FAAD9CB7B68}" srcOrd="0" destOrd="0" presId="urn:microsoft.com/office/officeart/2018/2/layout/IconLabelList"/>
    <dgm:cxn modelId="{260DCCD0-56D6-3C4C-B849-845967D3EE48}" type="presParOf" srcId="{61B5C1D9-E694-FB4A-AFEE-257213717306}" destId="{FE7CBF3B-CB7A-4041-B48D-CBC07E1854A1}" srcOrd="1" destOrd="0" presId="urn:microsoft.com/office/officeart/2018/2/layout/IconLabelList"/>
    <dgm:cxn modelId="{31573406-EFEB-5949-BE75-597CC8A12D78}" type="presParOf" srcId="{61B5C1D9-E694-FB4A-AFEE-257213717306}" destId="{4B574045-BFB2-B742-BA72-8843C2488D81}" srcOrd="2" destOrd="0" presId="urn:microsoft.com/office/officeart/2018/2/layout/IconLabelList"/>
    <dgm:cxn modelId="{0041753A-0231-884B-A4BE-0E25EF4122A9}" type="presParOf" srcId="{79B78046-88E1-428D-A574-31D063744700}" destId="{68AC55D9-B1BC-3047-B6CA-FE5F70EC4791}" srcOrd="3" destOrd="0" presId="urn:microsoft.com/office/officeart/2018/2/layout/IconLabelList"/>
    <dgm:cxn modelId="{F886F3BD-C9B1-3342-8431-94BED5C0ACFC}" type="presParOf" srcId="{79B78046-88E1-428D-A574-31D063744700}" destId="{EF6B9400-7849-41B6-A4D6-169AC065BE22}" srcOrd="4" destOrd="0" presId="urn:microsoft.com/office/officeart/2018/2/layout/IconLabelList"/>
    <dgm:cxn modelId="{DD7BF057-D63D-514C-9ABC-A2BCF5B98D18}" type="presParOf" srcId="{EF6B9400-7849-41B6-A4D6-169AC065BE22}" destId="{6D1E2875-AAE8-436D-8F20-006D53BD08F4}" srcOrd="0" destOrd="0" presId="urn:microsoft.com/office/officeart/2018/2/layout/IconLabelList"/>
    <dgm:cxn modelId="{6CA29F1C-D07F-D44E-830A-C8383235568E}" type="presParOf" srcId="{EF6B9400-7849-41B6-A4D6-169AC065BE22}" destId="{5EF5282A-26C6-4304-8815-6C8372FCEA6B}" srcOrd="1" destOrd="0" presId="urn:microsoft.com/office/officeart/2018/2/layout/IconLabelList"/>
    <dgm:cxn modelId="{6041C3C3-21AB-6242-AA13-26E4B3D1423C}" type="presParOf" srcId="{EF6B9400-7849-41B6-A4D6-169AC065BE22}" destId="{87F75349-4D7C-4130-9D1D-0D67826A74C8}" srcOrd="2" destOrd="0" presId="urn:microsoft.com/office/officeart/2018/2/layout/IconLabelList"/>
    <dgm:cxn modelId="{0FAD56C8-416A-8B44-AC54-55D992575107}" type="presParOf" srcId="{79B78046-88E1-428D-A574-31D063744700}" destId="{B441B6E1-E8A7-B14D-8891-E61B43D6F358}" srcOrd="5" destOrd="0" presId="urn:microsoft.com/office/officeart/2018/2/layout/IconLabelList"/>
    <dgm:cxn modelId="{6008D997-A38C-FD4C-BA5E-99442EE71FD9}" type="presParOf" srcId="{79B78046-88E1-428D-A574-31D063744700}" destId="{3EEC153D-43F4-FF40-B68B-116EAD043CBC}" srcOrd="6" destOrd="0" presId="urn:microsoft.com/office/officeart/2018/2/layout/IconLabelList"/>
    <dgm:cxn modelId="{86F5C793-1EFE-2D42-A647-BF29A710DC55}" type="presParOf" srcId="{3EEC153D-43F4-FF40-B68B-116EAD043CBC}" destId="{D5B8382E-85FC-6C48-BC82-0A91B90665C6}" srcOrd="0" destOrd="0" presId="urn:microsoft.com/office/officeart/2018/2/layout/IconLabelList"/>
    <dgm:cxn modelId="{C9A81CEB-15CD-4040-9233-1E02BD6CB20F}" type="presParOf" srcId="{3EEC153D-43F4-FF40-B68B-116EAD043CBC}" destId="{BBDD0A4F-3503-7945-BD10-961B7481F195}" srcOrd="1" destOrd="0" presId="urn:microsoft.com/office/officeart/2018/2/layout/IconLabelList"/>
    <dgm:cxn modelId="{9A45AC12-155F-C941-8831-27B5AB1FBA5C}" type="presParOf" srcId="{3EEC153D-43F4-FF40-B68B-116EAD043CBC}" destId="{0D75DB99-7CF6-4B40-9322-DFCD96DD411A}" srcOrd="2" destOrd="0" presId="urn:microsoft.com/office/officeart/2018/2/layout/IconLabelList"/>
    <dgm:cxn modelId="{38A18AB4-382B-D54F-A50B-5281B6D90CCF}" type="presParOf" srcId="{79B78046-88E1-428D-A574-31D063744700}" destId="{CC8772E8-7586-0A4B-9FC5-E9F466BC13B1}" srcOrd="7" destOrd="0" presId="urn:microsoft.com/office/officeart/2018/2/layout/IconLabelList"/>
    <dgm:cxn modelId="{BC71FD28-4AE2-314C-9AFF-D9156183D387}" type="presParOf" srcId="{79B78046-88E1-428D-A574-31D063744700}" destId="{C3576FB8-8995-3E43-A0ED-15CAD634EE0C}" srcOrd="8" destOrd="0" presId="urn:microsoft.com/office/officeart/2018/2/layout/IconLabelList"/>
    <dgm:cxn modelId="{11F35EBA-8967-B241-910E-0507B73D6627}" type="presParOf" srcId="{C3576FB8-8995-3E43-A0ED-15CAD634EE0C}" destId="{F06AFEC8-C066-6943-BC65-777299C73483}" srcOrd="0" destOrd="0" presId="urn:microsoft.com/office/officeart/2018/2/layout/IconLabelList"/>
    <dgm:cxn modelId="{7AC93D0A-E7C2-0D49-A912-99FD7142E72A}" type="presParOf" srcId="{C3576FB8-8995-3E43-A0ED-15CAD634EE0C}" destId="{5F576B2E-DE48-9A4F-AC7B-284259233C1D}" srcOrd="1" destOrd="0" presId="urn:microsoft.com/office/officeart/2018/2/layout/IconLabelList"/>
    <dgm:cxn modelId="{A5D9B1E4-E7D3-2341-B96C-B796C5886710}" type="presParOf" srcId="{C3576FB8-8995-3E43-A0ED-15CAD634EE0C}" destId="{24896013-380F-4B4A-9D5A-17EAAF68D4B7}" srcOrd="2" destOrd="0" presId="urn:microsoft.com/office/officeart/2018/2/layout/IconLabelList"/>
    <dgm:cxn modelId="{92E92CDA-1A35-0448-925D-7829CB7017F6}" type="presParOf" srcId="{79B78046-88E1-428D-A574-31D063744700}" destId="{464C05AF-862A-C844-AD0D-989CB8F0999A}" srcOrd="9" destOrd="0" presId="urn:microsoft.com/office/officeart/2018/2/layout/IconLabelList"/>
    <dgm:cxn modelId="{AF7B5C34-A575-DF4F-8401-7E93AF78BBE4}" type="presParOf" srcId="{79B78046-88E1-428D-A574-31D063744700}" destId="{35BEB905-8950-6747-B26D-F6364EE798F9}" srcOrd="10" destOrd="0" presId="urn:microsoft.com/office/officeart/2018/2/layout/IconLabelList"/>
    <dgm:cxn modelId="{ADC1FB3B-C16C-AF41-817B-784ED60BE81A}" type="presParOf" srcId="{35BEB905-8950-6747-B26D-F6364EE798F9}" destId="{A3647E8C-4A78-4940-B7B9-B858ADAE9AB5}" srcOrd="0" destOrd="0" presId="urn:microsoft.com/office/officeart/2018/2/layout/IconLabelList"/>
    <dgm:cxn modelId="{9B352CD3-379D-DD48-80F5-01215DAF51BA}" type="presParOf" srcId="{35BEB905-8950-6747-B26D-F6364EE798F9}" destId="{78D60C12-D429-3D47-94BC-B50C6722364F}" srcOrd="1" destOrd="0" presId="urn:microsoft.com/office/officeart/2018/2/layout/IconLabelList"/>
    <dgm:cxn modelId="{A8C4CB4B-FD2F-AA46-872F-A979F249FEF9}" type="presParOf" srcId="{35BEB905-8950-6747-B26D-F6364EE798F9}" destId="{F92C8395-879A-3A4B-B324-FEAFB4B30434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0F5B590-0CBF-4F79-A6BE-27A763C2A13E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3_2" csCatId="accent3" phldr="1"/>
      <dgm:spPr/>
      <dgm:t>
        <a:bodyPr/>
        <a:lstStyle/>
        <a:p>
          <a:endParaRPr lang="en-US"/>
        </a:p>
      </dgm:t>
    </dgm:pt>
    <dgm:pt modelId="{55E7DD89-97CD-4958-83F9-F370A95D04D8}">
      <dgm:prSet/>
      <dgm:spPr/>
      <dgm:t>
        <a:bodyPr/>
        <a:lstStyle/>
        <a:p>
          <a:r>
            <a:rPr lang="en-GB" b="1" dirty="0"/>
            <a:t>What Can I Offer My Customers In The Way Of My Services</a:t>
          </a:r>
          <a:endParaRPr lang="en-US" dirty="0"/>
        </a:p>
      </dgm:t>
    </dgm:pt>
    <dgm:pt modelId="{BD00F8A2-862A-44E3-A743-AFA9483C98B7}" type="parTrans" cxnId="{527E796E-4095-46EF-AB4A-D1EC996E41B0}">
      <dgm:prSet/>
      <dgm:spPr/>
      <dgm:t>
        <a:bodyPr/>
        <a:lstStyle/>
        <a:p>
          <a:endParaRPr lang="en-US"/>
        </a:p>
      </dgm:t>
    </dgm:pt>
    <dgm:pt modelId="{E4F6D93E-B735-4F36-93DA-DC0DC7C67D52}" type="sibTrans" cxnId="{527E796E-4095-46EF-AB4A-D1EC996E41B0}">
      <dgm:prSet/>
      <dgm:spPr/>
      <dgm:t>
        <a:bodyPr/>
        <a:lstStyle/>
        <a:p>
          <a:endParaRPr lang="en-US"/>
        </a:p>
      </dgm:t>
    </dgm:pt>
    <dgm:pt modelId="{B5265911-0B6B-499B-ACAA-3346FAB5D46D}">
      <dgm:prSet/>
      <dgm:spPr/>
      <dgm:t>
        <a:bodyPr/>
        <a:lstStyle/>
        <a:p>
          <a:r>
            <a:rPr lang="en-GB" b="1"/>
            <a:t>Customer Service Standards</a:t>
          </a:r>
          <a:endParaRPr lang="en-US"/>
        </a:p>
      </dgm:t>
    </dgm:pt>
    <dgm:pt modelId="{97C03603-3DD9-462E-ACEF-5D9ADD0DD9B0}" type="parTrans" cxnId="{F218BC07-84EB-40DD-A701-0AF18AAC2E83}">
      <dgm:prSet/>
      <dgm:spPr/>
      <dgm:t>
        <a:bodyPr/>
        <a:lstStyle/>
        <a:p>
          <a:endParaRPr lang="en-US"/>
        </a:p>
      </dgm:t>
    </dgm:pt>
    <dgm:pt modelId="{3B7937BA-6114-442D-A1A0-EE854FD9E43B}" type="sibTrans" cxnId="{F218BC07-84EB-40DD-A701-0AF18AAC2E83}">
      <dgm:prSet/>
      <dgm:spPr/>
      <dgm:t>
        <a:bodyPr/>
        <a:lstStyle/>
        <a:p>
          <a:endParaRPr lang="en-US"/>
        </a:p>
      </dgm:t>
    </dgm:pt>
    <dgm:pt modelId="{7A21302A-8A3E-4227-A09B-72D012DFABEF}">
      <dgm:prSet/>
      <dgm:spPr/>
      <dgm:t>
        <a:bodyPr/>
        <a:lstStyle/>
        <a:p>
          <a:r>
            <a:rPr lang="en-GB" b="1" dirty="0"/>
            <a:t>Suppliers Of Products</a:t>
          </a:r>
          <a:endParaRPr lang="en-US" dirty="0"/>
        </a:p>
      </dgm:t>
    </dgm:pt>
    <dgm:pt modelId="{D9D1E50A-F92C-445E-9C15-3BF6D37495C2}" type="parTrans" cxnId="{7F21BFF6-F5EF-4AB6-B4D3-4E82A0E6050B}">
      <dgm:prSet/>
      <dgm:spPr/>
      <dgm:t>
        <a:bodyPr/>
        <a:lstStyle/>
        <a:p>
          <a:endParaRPr lang="en-US"/>
        </a:p>
      </dgm:t>
    </dgm:pt>
    <dgm:pt modelId="{614C9F10-EAC8-4C36-89EC-D42EB5326C7D}" type="sibTrans" cxnId="{7F21BFF6-F5EF-4AB6-B4D3-4E82A0E6050B}">
      <dgm:prSet/>
      <dgm:spPr/>
      <dgm:t>
        <a:bodyPr/>
        <a:lstStyle/>
        <a:p>
          <a:endParaRPr lang="en-US"/>
        </a:p>
      </dgm:t>
    </dgm:pt>
    <dgm:pt modelId="{012E4AA7-4701-42EA-8D37-07844EC43D56}">
      <dgm:prSet/>
      <dgm:spPr/>
      <dgm:t>
        <a:bodyPr/>
        <a:lstStyle/>
        <a:p>
          <a:r>
            <a:rPr lang="en-GB" b="1"/>
            <a:t>The App</a:t>
          </a:r>
          <a:endParaRPr lang="en-US"/>
        </a:p>
      </dgm:t>
    </dgm:pt>
    <dgm:pt modelId="{1EF6B9BD-B5F6-499E-8173-4CAE235FE058}" type="parTrans" cxnId="{C933F120-BA5E-4F20-ABFC-2CD3607BCD39}">
      <dgm:prSet/>
      <dgm:spPr/>
      <dgm:t>
        <a:bodyPr/>
        <a:lstStyle/>
        <a:p>
          <a:endParaRPr lang="en-US"/>
        </a:p>
      </dgm:t>
    </dgm:pt>
    <dgm:pt modelId="{B2E13C2F-AB94-4DFB-8DCC-6086F0006AD0}" type="sibTrans" cxnId="{C933F120-BA5E-4F20-ABFC-2CD3607BCD39}">
      <dgm:prSet/>
      <dgm:spPr/>
      <dgm:t>
        <a:bodyPr/>
        <a:lstStyle/>
        <a:p>
          <a:endParaRPr lang="en-US"/>
        </a:p>
      </dgm:t>
    </dgm:pt>
    <dgm:pt modelId="{FCD4EFCB-2543-4F1E-B0F0-F55EC5E53E1A}">
      <dgm:prSet/>
      <dgm:spPr/>
      <dgm:t>
        <a:bodyPr/>
        <a:lstStyle/>
        <a:p>
          <a:r>
            <a:rPr lang="en-GB" b="1"/>
            <a:t>Industry Cleaning Supplies </a:t>
          </a:r>
          <a:endParaRPr lang="en-US"/>
        </a:p>
      </dgm:t>
    </dgm:pt>
    <dgm:pt modelId="{CB61E61A-3CC4-4741-9B6D-F5D1088C511D}" type="parTrans" cxnId="{47410D6D-6BE1-4280-A138-955145252D12}">
      <dgm:prSet/>
      <dgm:spPr/>
      <dgm:t>
        <a:bodyPr/>
        <a:lstStyle/>
        <a:p>
          <a:endParaRPr lang="en-US"/>
        </a:p>
      </dgm:t>
    </dgm:pt>
    <dgm:pt modelId="{1566A4F0-4436-4ACF-B5D8-0CD228D88A2C}" type="sibTrans" cxnId="{47410D6D-6BE1-4280-A138-955145252D12}">
      <dgm:prSet/>
      <dgm:spPr/>
      <dgm:t>
        <a:bodyPr/>
        <a:lstStyle/>
        <a:p>
          <a:endParaRPr lang="en-US"/>
        </a:p>
      </dgm:t>
    </dgm:pt>
    <dgm:pt modelId="{1ACFBBF1-3466-4777-A3D3-997FF1406DC7}">
      <dgm:prSet/>
      <dgm:spPr/>
      <dgm:t>
        <a:bodyPr/>
        <a:lstStyle/>
        <a:p>
          <a:r>
            <a:rPr lang="en-GB" b="1"/>
            <a:t>(Environment Friendly)</a:t>
          </a:r>
          <a:endParaRPr lang="en-US"/>
        </a:p>
      </dgm:t>
    </dgm:pt>
    <dgm:pt modelId="{A3A8F701-E291-4492-9687-E048A9B16504}" type="parTrans" cxnId="{18672193-52D2-4FF8-92B5-0F074AEFC433}">
      <dgm:prSet/>
      <dgm:spPr/>
      <dgm:t>
        <a:bodyPr/>
        <a:lstStyle/>
        <a:p>
          <a:endParaRPr lang="en-US"/>
        </a:p>
      </dgm:t>
    </dgm:pt>
    <dgm:pt modelId="{B149D3C9-9FE6-4C6F-ACB6-5C9FC5C60AC4}" type="sibTrans" cxnId="{18672193-52D2-4FF8-92B5-0F074AEFC433}">
      <dgm:prSet/>
      <dgm:spPr/>
      <dgm:t>
        <a:bodyPr/>
        <a:lstStyle/>
        <a:p>
          <a:endParaRPr lang="en-US"/>
        </a:p>
      </dgm:t>
    </dgm:pt>
    <dgm:pt modelId="{8B787775-B5D2-4A4B-AD35-FDE69230640D}">
      <dgm:prSet/>
      <dgm:spPr/>
      <dgm:t>
        <a:bodyPr/>
        <a:lstStyle/>
        <a:p>
          <a:r>
            <a:rPr lang="en-GB" b="1"/>
            <a:t>Jet Wash Direct </a:t>
          </a:r>
          <a:endParaRPr lang="en-US"/>
        </a:p>
      </dgm:t>
    </dgm:pt>
    <dgm:pt modelId="{33903BCF-D965-4506-993C-FDDD25698AE7}" type="parTrans" cxnId="{C73BE106-2B39-4F1E-BC2A-648137CF923A}">
      <dgm:prSet/>
      <dgm:spPr/>
      <dgm:t>
        <a:bodyPr/>
        <a:lstStyle/>
        <a:p>
          <a:endParaRPr lang="en-US"/>
        </a:p>
      </dgm:t>
    </dgm:pt>
    <dgm:pt modelId="{3E80907F-7D2F-45EB-B6F1-DEB335053F2D}" type="sibTrans" cxnId="{C73BE106-2B39-4F1E-BC2A-648137CF923A}">
      <dgm:prSet/>
      <dgm:spPr/>
      <dgm:t>
        <a:bodyPr/>
        <a:lstStyle/>
        <a:p>
          <a:endParaRPr lang="en-US"/>
        </a:p>
      </dgm:t>
    </dgm:pt>
    <dgm:pt modelId="{6EBE2CE3-495E-4B86-AAFB-23957D2F737B}">
      <dgm:prSet/>
      <dgm:spPr/>
      <dgm:t>
        <a:bodyPr/>
        <a:lstStyle/>
        <a:p>
          <a:r>
            <a:rPr lang="en-GB" b="1"/>
            <a:t>Paint Protection </a:t>
          </a:r>
          <a:endParaRPr lang="en-US"/>
        </a:p>
      </dgm:t>
    </dgm:pt>
    <dgm:pt modelId="{FE6859F9-F974-4164-A10F-F1E8B410580F}" type="parTrans" cxnId="{52183396-8685-44E1-A267-2F3551866BC2}">
      <dgm:prSet/>
      <dgm:spPr/>
      <dgm:t>
        <a:bodyPr/>
        <a:lstStyle/>
        <a:p>
          <a:endParaRPr lang="en-US"/>
        </a:p>
      </dgm:t>
    </dgm:pt>
    <dgm:pt modelId="{0CB08617-B08F-4BE4-B798-5C4DFC2D0A39}" type="sibTrans" cxnId="{52183396-8685-44E1-A267-2F3551866BC2}">
      <dgm:prSet/>
      <dgm:spPr/>
      <dgm:t>
        <a:bodyPr/>
        <a:lstStyle/>
        <a:p>
          <a:endParaRPr lang="en-US"/>
        </a:p>
      </dgm:t>
    </dgm:pt>
    <dgm:pt modelId="{335942ED-FDB2-43AF-8BA0-6398930F5935}" type="pres">
      <dgm:prSet presAssocID="{20F5B590-0CBF-4F79-A6BE-27A763C2A13E}" presName="root" presStyleCnt="0">
        <dgm:presLayoutVars>
          <dgm:dir/>
          <dgm:resizeHandles val="exact"/>
        </dgm:presLayoutVars>
      </dgm:prSet>
      <dgm:spPr/>
    </dgm:pt>
    <dgm:pt modelId="{D993061B-3AFA-4190-AFC3-A7FD8288A883}" type="pres">
      <dgm:prSet presAssocID="{55E7DD89-97CD-4958-83F9-F370A95D04D8}" presName="compNode" presStyleCnt="0"/>
      <dgm:spPr/>
    </dgm:pt>
    <dgm:pt modelId="{4676B123-1F9D-4F86-8162-52025F91C44F}" type="pres">
      <dgm:prSet presAssocID="{55E7DD89-97CD-4958-83F9-F370A95D04D8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932F8C1A-B2B4-41AE-8011-462E686B3AEA}" type="pres">
      <dgm:prSet presAssocID="{55E7DD89-97CD-4958-83F9-F370A95D04D8}" presName="spaceRect" presStyleCnt="0"/>
      <dgm:spPr/>
    </dgm:pt>
    <dgm:pt modelId="{897C207E-8DDE-4C86-8975-91FBE8D5B19C}" type="pres">
      <dgm:prSet presAssocID="{55E7DD89-97CD-4958-83F9-F370A95D04D8}" presName="textRect" presStyleLbl="revTx" presStyleIdx="0" presStyleCnt="8">
        <dgm:presLayoutVars>
          <dgm:chMax val="1"/>
          <dgm:chPref val="1"/>
        </dgm:presLayoutVars>
      </dgm:prSet>
      <dgm:spPr/>
    </dgm:pt>
    <dgm:pt modelId="{435FECDC-1D8F-407B-94C8-724C3409F060}" type="pres">
      <dgm:prSet presAssocID="{E4F6D93E-B735-4F36-93DA-DC0DC7C67D52}" presName="sibTrans" presStyleCnt="0"/>
      <dgm:spPr/>
    </dgm:pt>
    <dgm:pt modelId="{2E5E386F-9197-4FC6-8E58-DB8D1DDAF0A2}" type="pres">
      <dgm:prSet presAssocID="{B5265911-0B6B-499B-ACAA-3346FAB5D46D}" presName="compNode" presStyleCnt="0"/>
      <dgm:spPr/>
    </dgm:pt>
    <dgm:pt modelId="{6B1C9321-F695-4546-B233-E23A4037A46C}" type="pres">
      <dgm:prSet presAssocID="{B5265911-0B6B-499B-ACAA-3346FAB5D46D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8F7825A7-E0AA-49B7-A12F-38C2225D9485}" type="pres">
      <dgm:prSet presAssocID="{B5265911-0B6B-499B-ACAA-3346FAB5D46D}" presName="spaceRect" presStyleCnt="0"/>
      <dgm:spPr/>
    </dgm:pt>
    <dgm:pt modelId="{3CFF3037-1B57-4755-950F-8A6FB3A519CA}" type="pres">
      <dgm:prSet presAssocID="{B5265911-0B6B-499B-ACAA-3346FAB5D46D}" presName="textRect" presStyleLbl="revTx" presStyleIdx="1" presStyleCnt="8">
        <dgm:presLayoutVars>
          <dgm:chMax val="1"/>
          <dgm:chPref val="1"/>
        </dgm:presLayoutVars>
      </dgm:prSet>
      <dgm:spPr/>
    </dgm:pt>
    <dgm:pt modelId="{7C2FA51B-4D95-456A-88A7-8F6B3126977A}" type="pres">
      <dgm:prSet presAssocID="{3B7937BA-6114-442D-A1A0-EE854FD9E43B}" presName="sibTrans" presStyleCnt="0"/>
      <dgm:spPr/>
    </dgm:pt>
    <dgm:pt modelId="{90A95C03-E50C-4835-BA4B-73E31FBFD1B4}" type="pres">
      <dgm:prSet presAssocID="{7A21302A-8A3E-4227-A09B-72D012DFABEF}" presName="compNode" presStyleCnt="0"/>
      <dgm:spPr/>
    </dgm:pt>
    <dgm:pt modelId="{458A3468-8AA6-47FB-8C7E-4B21F5E2F8B2}" type="pres">
      <dgm:prSet presAssocID="{7A21302A-8A3E-4227-A09B-72D012DFABEF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ctory"/>
        </a:ext>
      </dgm:extLst>
    </dgm:pt>
    <dgm:pt modelId="{C7EDCCDE-01CD-44F9-B0EA-D6390252AE1D}" type="pres">
      <dgm:prSet presAssocID="{7A21302A-8A3E-4227-A09B-72D012DFABEF}" presName="spaceRect" presStyleCnt="0"/>
      <dgm:spPr/>
    </dgm:pt>
    <dgm:pt modelId="{C8FFF492-348D-4BF6-8BD3-FC8054225852}" type="pres">
      <dgm:prSet presAssocID="{7A21302A-8A3E-4227-A09B-72D012DFABEF}" presName="textRect" presStyleLbl="revTx" presStyleIdx="2" presStyleCnt="8">
        <dgm:presLayoutVars>
          <dgm:chMax val="1"/>
          <dgm:chPref val="1"/>
        </dgm:presLayoutVars>
      </dgm:prSet>
      <dgm:spPr/>
    </dgm:pt>
    <dgm:pt modelId="{3F7DB5DC-3790-4109-A466-F87F48E6E36B}" type="pres">
      <dgm:prSet presAssocID="{614C9F10-EAC8-4C36-89EC-D42EB5326C7D}" presName="sibTrans" presStyleCnt="0"/>
      <dgm:spPr/>
    </dgm:pt>
    <dgm:pt modelId="{A9FC6DF3-980D-46D1-A6FB-4CB359F63E2E}" type="pres">
      <dgm:prSet presAssocID="{012E4AA7-4701-42EA-8D37-07844EC43D56}" presName="compNode" presStyleCnt="0"/>
      <dgm:spPr/>
    </dgm:pt>
    <dgm:pt modelId="{352B245E-1471-45E3-BABC-8FEC477215DE}" type="pres">
      <dgm:prSet presAssocID="{012E4AA7-4701-42EA-8D37-07844EC43D56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CF9A085A-5B1C-4DD0-83ED-A4B21C7AEBD6}" type="pres">
      <dgm:prSet presAssocID="{012E4AA7-4701-42EA-8D37-07844EC43D56}" presName="spaceRect" presStyleCnt="0"/>
      <dgm:spPr/>
    </dgm:pt>
    <dgm:pt modelId="{DF63EEFD-C724-424D-9CC4-0249834F3BD5}" type="pres">
      <dgm:prSet presAssocID="{012E4AA7-4701-42EA-8D37-07844EC43D56}" presName="textRect" presStyleLbl="revTx" presStyleIdx="3" presStyleCnt="8">
        <dgm:presLayoutVars>
          <dgm:chMax val="1"/>
          <dgm:chPref val="1"/>
        </dgm:presLayoutVars>
      </dgm:prSet>
      <dgm:spPr/>
    </dgm:pt>
    <dgm:pt modelId="{D320103E-7972-4B12-AB3F-EFD8F5D5A7A0}" type="pres">
      <dgm:prSet presAssocID="{B2E13C2F-AB94-4DFB-8DCC-6086F0006AD0}" presName="sibTrans" presStyleCnt="0"/>
      <dgm:spPr/>
    </dgm:pt>
    <dgm:pt modelId="{4F4E5BC2-0F3E-468A-B506-90699E39E232}" type="pres">
      <dgm:prSet presAssocID="{FCD4EFCB-2543-4F1E-B0F0-F55EC5E53E1A}" presName="compNode" presStyleCnt="0"/>
      <dgm:spPr/>
    </dgm:pt>
    <dgm:pt modelId="{D302B1B3-9300-4D1A-B932-2FBBF5C9F2BF}" type="pres">
      <dgm:prSet presAssocID="{FCD4EFCB-2543-4F1E-B0F0-F55EC5E53E1A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p and bucket"/>
        </a:ext>
      </dgm:extLst>
    </dgm:pt>
    <dgm:pt modelId="{35BAB856-CAC7-414E-8E59-EEEBC25A4B89}" type="pres">
      <dgm:prSet presAssocID="{FCD4EFCB-2543-4F1E-B0F0-F55EC5E53E1A}" presName="spaceRect" presStyleCnt="0"/>
      <dgm:spPr/>
    </dgm:pt>
    <dgm:pt modelId="{C181261F-0122-42FC-B1C9-344D27A468B9}" type="pres">
      <dgm:prSet presAssocID="{FCD4EFCB-2543-4F1E-B0F0-F55EC5E53E1A}" presName="textRect" presStyleLbl="revTx" presStyleIdx="4" presStyleCnt="8">
        <dgm:presLayoutVars>
          <dgm:chMax val="1"/>
          <dgm:chPref val="1"/>
        </dgm:presLayoutVars>
      </dgm:prSet>
      <dgm:spPr/>
    </dgm:pt>
    <dgm:pt modelId="{0028CEA7-3DC7-4D51-A62D-B294F2B38344}" type="pres">
      <dgm:prSet presAssocID="{1566A4F0-4436-4ACF-B5D8-0CD228D88A2C}" presName="sibTrans" presStyleCnt="0"/>
      <dgm:spPr/>
    </dgm:pt>
    <dgm:pt modelId="{75B18E98-4571-4733-88A4-70C5CF6420A7}" type="pres">
      <dgm:prSet presAssocID="{1ACFBBF1-3466-4777-A3D3-997FF1406DC7}" presName="compNode" presStyleCnt="0"/>
      <dgm:spPr/>
    </dgm:pt>
    <dgm:pt modelId="{FFA3DA56-B7BD-4A2C-BD25-3926E1DF0384}" type="pres">
      <dgm:prSet presAssocID="{1ACFBBF1-3466-4777-A3D3-997FF1406DC7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cycle Sign"/>
        </a:ext>
      </dgm:extLst>
    </dgm:pt>
    <dgm:pt modelId="{97DF56EC-B100-4FB8-AAE0-371C030AA8BC}" type="pres">
      <dgm:prSet presAssocID="{1ACFBBF1-3466-4777-A3D3-997FF1406DC7}" presName="spaceRect" presStyleCnt="0"/>
      <dgm:spPr/>
    </dgm:pt>
    <dgm:pt modelId="{EC31AEBE-D816-4DE9-B689-FDA05F28B941}" type="pres">
      <dgm:prSet presAssocID="{1ACFBBF1-3466-4777-A3D3-997FF1406DC7}" presName="textRect" presStyleLbl="revTx" presStyleIdx="5" presStyleCnt="8">
        <dgm:presLayoutVars>
          <dgm:chMax val="1"/>
          <dgm:chPref val="1"/>
        </dgm:presLayoutVars>
      </dgm:prSet>
      <dgm:spPr/>
    </dgm:pt>
    <dgm:pt modelId="{E772844F-2841-4F52-A1FA-A6B3936E5C35}" type="pres">
      <dgm:prSet presAssocID="{B149D3C9-9FE6-4C6F-ACB6-5C9FC5C60AC4}" presName="sibTrans" presStyleCnt="0"/>
      <dgm:spPr/>
    </dgm:pt>
    <dgm:pt modelId="{718007BA-0DA9-450E-968B-6FA0789EBE9A}" type="pres">
      <dgm:prSet presAssocID="{8B787775-B5D2-4A4B-AD35-FDE69230640D}" presName="compNode" presStyleCnt="0"/>
      <dgm:spPr/>
    </dgm:pt>
    <dgm:pt modelId="{A3FB283A-4D20-4744-B174-432C74D4A62D}" type="pres">
      <dgm:prSet presAssocID="{8B787775-B5D2-4A4B-AD35-FDE69230640D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eroplane"/>
        </a:ext>
      </dgm:extLst>
    </dgm:pt>
    <dgm:pt modelId="{E9E59944-475C-40A5-8DFC-0412B5FBD976}" type="pres">
      <dgm:prSet presAssocID="{8B787775-B5D2-4A4B-AD35-FDE69230640D}" presName="spaceRect" presStyleCnt="0"/>
      <dgm:spPr/>
    </dgm:pt>
    <dgm:pt modelId="{CA84577D-7FD1-467A-808A-6BF1B2D401E8}" type="pres">
      <dgm:prSet presAssocID="{8B787775-B5D2-4A4B-AD35-FDE69230640D}" presName="textRect" presStyleLbl="revTx" presStyleIdx="6" presStyleCnt="8">
        <dgm:presLayoutVars>
          <dgm:chMax val="1"/>
          <dgm:chPref val="1"/>
        </dgm:presLayoutVars>
      </dgm:prSet>
      <dgm:spPr/>
    </dgm:pt>
    <dgm:pt modelId="{C2A462B8-A984-422F-8E21-E1F5C215265E}" type="pres">
      <dgm:prSet presAssocID="{3E80907F-7D2F-45EB-B6F1-DEB335053F2D}" presName="sibTrans" presStyleCnt="0"/>
      <dgm:spPr/>
    </dgm:pt>
    <dgm:pt modelId="{62F62B19-038D-4C22-872C-7EA97D98D15B}" type="pres">
      <dgm:prSet presAssocID="{6EBE2CE3-495E-4B86-AAFB-23957D2F737B}" presName="compNode" presStyleCnt="0"/>
      <dgm:spPr/>
    </dgm:pt>
    <dgm:pt modelId="{718A5119-557A-45B1-9AD7-FFCA0C254C18}" type="pres">
      <dgm:prSet presAssocID="{6EBE2CE3-495E-4B86-AAFB-23957D2F737B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rge paint brush"/>
        </a:ext>
      </dgm:extLst>
    </dgm:pt>
    <dgm:pt modelId="{F7B39F86-105D-45D9-B22C-83029FFBB7AD}" type="pres">
      <dgm:prSet presAssocID="{6EBE2CE3-495E-4B86-AAFB-23957D2F737B}" presName="spaceRect" presStyleCnt="0"/>
      <dgm:spPr/>
    </dgm:pt>
    <dgm:pt modelId="{432604A5-59E0-4158-907A-297E54D903B9}" type="pres">
      <dgm:prSet presAssocID="{6EBE2CE3-495E-4B86-AAFB-23957D2F737B}" presName="textRect" presStyleLbl="revTx" presStyleIdx="7" presStyleCnt="8">
        <dgm:presLayoutVars>
          <dgm:chMax val="1"/>
          <dgm:chPref val="1"/>
        </dgm:presLayoutVars>
      </dgm:prSet>
      <dgm:spPr/>
    </dgm:pt>
  </dgm:ptLst>
  <dgm:cxnLst>
    <dgm:cxn modelId="{C73BE106-2B39-4F1E-BC2A-648137CF923A}" srcId="{20F5B590-0CBF-4F79-A6BE-27A763C2A13E}" destId="{8B787775-B5D2-4A4B-AD35-FDE69230640D}" srcOrd="6" destOrd="0" parTransId="{33903BCF-D965-4506-993C-FDDD25698AE7}" sibTransId="{3E80907F-7D2F-45EB-B6F1-DEB335053F2D}"/>
    <dgm:cxn modelId="{F218BC07-84EB-40DD-A701-0AF18AAC2E83}" srcId="{20F5B590-0CBF-4F79-A6BE-27A763C2A13E}" destId="{B5265911-0B6B-499B-ACAA-3346FAB5D46D}" srcOrd="1" destOrd="0" parTransId="{97C03603-3DD9-462E-ACEF-5D9ADD0DD9B0}" sibTransId="{3B7937BA-6114-442D-A1A0-EE854FD9E43B}"/>
    <dgm:cxn modelId="{C933F120-BA5E-4F20-ABFC-2CD3607BCD39}" srcId="{20F5B590-0CBF-4F79-A6BE-27A763C2A13E}" destId="{012E4AA7-4701-42EA-8D37-07844EC43D56}" srcOrd="3" destOrd="0" parTransId="{1EF6B9BD-B5F6-499E-8173-4CAE235FE058}" sibTransId="{B2E13C2F-AB94-4DFB-8DCC-6086F0006AD0}"/>
    <dgm:cxn modelId="{1D810B46-1C38-40EF-AC88-0A97CED9028B}" type="presOf" srcId="{FCD4EFCB-2543-4F1E-B0F0-F55EC5E53E1A}" destId="{C181261F-0122-42FC-B1C9-344D27A468B9}" srcOrd="0" destOrd="0" presId="urn:microsoft.com/office/officeart/2018/2/layout/IconLabelList"/>
    <dgm:cxn modelId="{1C1A9E5F-872B-476E-B4B8-1B06E3095483}" type="presOf" srcId="{55E7DD89-97CD-4958-83F9-F370A95D04D8}" destId="{897C207E-8DDE-4C86-8975-91FBE8D5B19C}" srcOrd="0" destOrd="0" presId="urn:microsoft.com/office/officeart/2018/2/layout/IconLabelList"/>
    <dgm:cxn modelId="{6711ED61-06E6-43F4-841D-BB0BA565D505}" type="presOf" srcId="{7A21302A-8A3E-4227-A09B-72D012DFABEF}" destId="{C8FFF492-348D-4BF6-8BD3-FC8054225852}" srcOrd="0" destOrd="0" presId="urn:microsoft.com/office/officeart/2018/2/layout/IconLabelList"/>
    <dgm:cxn modelId="{47410D6D-6BE1-4280-A138-955145252D12}" srcId="{20F5B590-0CBF-4F79-A6BE-27A763C2A13E}" destId="{FCD4EFCB-2543-4F1E-B0F0-F55EC5E53E1A}" srcOrd="4" destOrd="0" parTransId="{CB61E61A-3CC4-4741-9B6D-F5D1088C511D}" sibTransId="{1566A4F0-4436-4ACF-B5D8-0CD228D88A2C}"/>
    <dgm:cxn modelId="{527E796E-4095-46EF-AB4A-D1EC996E41B0}" srcId="{20F5B590-0CBF-4F79-A6BE-27A763C2A13E}" destId="{55E7DD89-97CD-4958-83F9-F370A95D04D8}" srcOrd="0" destOrd="0" parTransId="{BD00F8A2-862A-44E3-A743-AFA9483C98B7}" sibTransId="{E4F6D93E-B735-4F36-93DA-DC0DC7C67D52}"/>
    <dgm:cxn modelId="{8E910486-90F4-4275-B61D-03E7BB19243E}" type="presOf" srcId="{8B787775-B5D2-4A4B-AD35-FDE69230640D}" destId="{CA84577D-7FD1-467A-808A-6BF1B2D401E8}" srcOrd="0" destOrd="0" presId="urn:microsoft.com/office/officeart/2018/2/layout/IconLabelList"/>
    <dgm:cxn modelId="{18672193-52D2-4FF8-92B5-0F074AEFC433}" srcId="{20F5B590-0CBF-4F79-A6BE-27A763C2A13E}" destId="{1ACFBBF1-3466-4777-A3D3-997FF1406DC7}" srcOrd="5" destOrd="0" parTransId="{A3A8F701-E291-4492-9687-E048A9B16504}" sibTransId="{B149D3C9-9FE6-4C6F-ACB6-5C9FC5C60AC4}"/>
    <dgm:cxn modelId="{52183396-8685-44E1-A267-2F3551866BC2}" srcId="{20F5B590-0CBF-4F79-A6BE-27A763C2A13E}" destId="{6EBE2CE3-495E-4B86-AAFB-23957D2F737B}" srcOrd="7" destOrd="0" parTransId="{FE6859F9-F974-4164-A10F-F1E8B410580F}" sibTransId="{0CB08617-B08F-4BE4-B798-5C4DFC2D0A39}"/>
    <dgm:cxn modelId="{61646D96-A45A-45CF-ADD6-9048AB709752}" type="presOf" srcId="{012E4AA7-4701-42EA-8D37-07844EC43D56}" destId="{DF63EEFD-C724-424D-9CC4-0249834F3BD5}" srcOrd="0" destOrd="0" presId="urn:microsoft.com/office/officeart/2018/2/layout/IconLabelList"/>
    <dgm:cxn modelId="{A5AA969D-5D38-4F72-89CB-A1829FAD8CA7}" type="presOf" srcId="{20F5B590-0CBF-4F79-A6BE-27A763C2A13E}" destId="{335942ED-FDB2-43AF-8BA0-6398930F5935}" srcOrd="0" destOrd="0" presId="urn:microsoft.com/office/officeart/2018/2/layout/IconLabelList"/>
    <dgm:cxn modelId="{223653A3-2BFA-4F40-B650-7A07302B9931}" type="presOf" srcId="{B5265911-0B6B-499B-ACAA-3346FAB5D46D}" destId="{3CFF3037-1B57-4755-950F-8A6FB3A519CA}" srcOrd="0" destOrd="0" presId="urn:microsoft.com/office/officeart/2018/2/layout/IconLabelList"/>
    <dgm:cxn modelId="{5D7DFCA3-C058-4933-9335-699F7F55CFC2}" type="presOf" srcId="{1ACFBBF1-3466-4777-A3D3-997FF1406DC7}" destId="{EC31AEBE-D816-4DE9-B689-FDA05F28B941}" srcOrd="0" destOrd="0" presId="urn:microsoft.com/office/officeart/2018/2/layout/IconLabelList"/>
    <dgm:cxn modelId="{B8D1A2EB-098B-45E9-90AF-A9344E738A7D}" type="presOf" srcId="{6EBE2CE3-495E-4B86-AAFB-23957D2F737B}" destId="{432604A5-59E0-4158-907A-297E54D903B9}" srcOrd="0" destOrd="0" presId="urn:microsoft.com/office/officeart/2018/2/layout/IconLabelList"/>
    <dgm:cxn modelId="{7F21BFF6-F5EF-4AB6-B4D3-4E82A0E6050B}" srcId="{20F5B590-0CBF-4F79-A6BE-27A763C2A13E}" destId="{7A21302A-8A3E-4227-A09B-72D012DFABEF}" srcOrd="2" destOrd="0" parTransId="{D9D1E50A-F92C-445E-9C15-3BF6D37495C2}" sibTransId="{614C9F10-EAC8-4C36-89EC-D42EB5326C7D}"/>
    <dgm:cxn modelId="{D38B3D0F-666A-4A3B-A937-3FDFAAED6246}" type="presParOf" srcId="{335942ED-FDB2-43AF-8BA0-6398930F5935}" destId="{D993061B-3AFA-4190-AFC3-A7FD8288A883}" srcOrd="0" destOrd="0" presId="urn:microsoft.com/office/officeart/2018/2/layout/IconLabelList"/>
    <dgm:cxn modelId="{92262429-01F1-4C50-AB73-76E3B5405AFB}" type="presParOf" srcId="{D993061B-3AFA-4190-AFC3-A7FD8288A883}" destId="{4676B123-1F9D-4F86-8162-52025F91C44F}" srcOrd="0" destOrd="0" presId="urn:microsoft.com/office/officeart/2018/2/layout/IconLabelList"/>
    <dgm:cxn modelId="{5A0A7D0C-29E5-497D-9DD8-0079809A219A}" type="presParOf" srcId="{D993061B-3AFA-4190-AFC3-A7FD8288A883}" destId="{932F8C1A-B2B4-41AE-8011-462E686B3AEA}" srcOrd="1" destOrd="0" presId="urn:microsoft.com/office/officeart/2018/2/layout/IconLabelList"/>
    <dgm:cxn modelId="{F07F92E8-99EF-444E-9F46-C3141D0ABD4D}" type="presParOf" srcId="{D993061B-3AFA-4190-AFC3-A7FD8288A883}" destId="{897C207E-8DDE-4C86-8975-91FBE8D5B19C}" srcOrd="2" destOrd="0" presId="urn:microsoft.com/office/officeart/2018/2/layout/IconLabelList"/>
    <dgm:cxn modelId="{C91889BE-CA70-48C6-B6AD-E8D75DF8DCDE}" type="presParOf" srcId="{335942ED-FDB2-43AF-8BA0-6398930F5935}" destId="{435FECDC-1D8F-407B-94C8-724C3409F060}" srcOrd="1" destOrd="0" presId="urn:microsoft.com/office/officeart/2018/2/layout/IconLabelList"/>
    <dgm:cxn modelId="{5A0F4D7E-61D5-4D0C-AF01-A001BE4C78BB}" type="presParOf" srcId="{335942ED-FDB2-43AF-8BA0-6398930F5935}" destId="{2E5E386F-9197-4FC6-8E58-DB8D1DDAF0A2}" srcOrd="2" destOrd="0" presId="urn:microsoft.com/office/officeart/2018/2/layout/IconLabelList"/>
    <dgm:cxn modelId="{7FBD6C1C-234E-4361-B8A9-DC381A0FAA52}" type="presParOf" srcId="{2E5E386F-9197-4FC6-8E58-DB8D1DDAF0A2}" destId="{6B1C9321-F695-4546-B233-E23A4037A46C}" srcOrd="0" destOrd="0" presId="urn:microsoft.com/office/officeart/2018/2/layout/IconLabelList"/>
    <dgm:cxn modelId="{84044B3A-7D47-4916-A6C7-9EB7912E8649}" type="presParOf" srcId="{2E5E386F-9197-4FC6-8E58-DB8D1DDAF0A2}" destId="{8F7825A7-E0AA-49B7-A12F-38C2225D9485}" srcOrd="1" destOrd="0" presId="urn:microsoft.com/office/officeart/2018/2/layout/IconLabelList"/>
    <dgm:cxn modelId="{A1E0FE90-E85D-4430-B008-B7362FDF10A8}" type="presParOf" srcId="{2E5E386F-9197-4FC6-8E58-DB8D1DDAF0A2}" destId="{3CFF3037-1B57-4755-950F-8A6FB3A519CA}" srcOrd="2" destOrd="0" presId="urn:microsoft.com/office/officeart/2018/2/layout/IconLabelList"/>
    <dgm:cxn modelId="{7C5CD27F-ED88-43EA-8F58-2BBD5931A313}" type="presParOf" srcId="{335942ED-FDB2-43AF-8BA0-6398930F5935}" destId="{7C2FA51B-4D95-456A-88A7-8F6B3126977A}" srcOrd="3" destOrd="0" presId="urn:microsoft.com/office/officeart/2018/2/layout/IconLabelList"/>
    <dgm:cxn modelId="{56C76178-DFD2-4CEC-868D-D526A76EDC97}" type="presParOf" srcId="{335942ED-FDB2-43AF-8BA0-6398930F5935}" destId="{90A95C03-E50C-4835-BA4B-73E31FBFD1B4}" srcOrd="4" destOrd="0" presId="urn:microsoft.com/office/officeart/2018/2/layout/IconLabelList"/>
    <dgm:cxn modelId="{75483671-82A4-42FB-9CF8-AD977B1A6191}" type="presParOf" srcId="{90A95C03-E50C-4835-BA4B-73E31FBFD1B4}" destId="{458A3468-8AA6-47FB-8C7E-4B21F5E2F8B2}" srcOrd="0" destOrd="0" presId="urn:microsoft.com/office/officeart/2018/2/layout/IconLabelList"/>
    <dgm:cxn modelId="{E6648B4B-EA48-465B-A6D1-CAD39335B497}" type="presParOf" srcId="{90A95C03-E50C-4835-BA4B-73E31FBFD1B4}" destId="{C7EDCCDE-01CD-44F9-B0EA-D6390252AE1D}" srcOrd="1" destOrd="0" presId="urn:microsoft.com/office/officeart/2018/2/layout/IconLabelList"/>
    <dgm:cxn modelId="{E6E285E5-D415-441E-B016-25CD2F385DBD}" type="presParOf" srcId="{90A95C03-E50C-4835-BA4B-73E31FBFD1B4}" destId="{C8FFF492-348D-4BF6-8BD3-FC8054225852}" srcOrd="2" destOrd="0" presId="urn:microsoft.com/office/officeart/2018/2/layout/IconLabelList"/>
    <dgm:cxn modelId="{F6160300-2FC1-4DF0-8B23-A1F76E7B075B}" type="presParOf" srcId="{335942ED-FDB2-43AF-8BA0-6398930F5935}" destId="{3F7DB5DC-3790-4109-A466-F87F48E6E36B}" srcOrd="5" destOrd="0" presId="urn:microsoft.com/office/officeart/2018/2/layout/IconLabelList"/>
    <dgm:cxn modelId="{C39094D1-4051-48B9-911E-D627208287FB}" type="presParOf" srcId="{335942ED-FDB2-43AF-8BA0-6398930F5935}" destId="{A9FC6DF3-980D-46D1-A6FB-4CB359F63E2E}" srcOrd="6" destOrd="0" presId="urn:microsoft.com/office/officeart/2018/2/layout/IconLabelList"/>
    <dgm:cxn modelId="{3471B03A-EA56-47B7-8119-121D9CF7931B}" type="presParOf" srcId="{A9FC6DF3-980D-46D1-A6FB-4CB359F63E2E}" destId="{352B245E-1471-45E3-BABC-8FEC477215DE}" srcOrd="0" destOrd="0" presId="urn:microsoft.com/office/officeart/2018/2/layout/IconLabelList"/>
    <dgm:cxn modelId="{365DEFAF-E606-4C81-8A6B-FF95819DC9E9}" type="presParOf" srcId="{A9FC6DF3-980D-46D1-A6FB-4CB359F63E2E}" destId="{CF9A085A-5B1C-4DD0-83ED-A4B21C7AEBD6}" srcOrd="1" destOrd="0" presId="urn:microsoft.com/office/officeart/2018/2/layout/IconLabelList"/>
    <dgm:cxn modelId="{669F6109-EE4D-43FB-B506-A6D50F73DD89}" type="presParOf" srcId="{A9FC6DF3-980D-46D1-A6FB-4CB359F63E2E}" destId="{DF63EEFD-C724-424D-9CC4-0249834F3BD5}" srcOrd="2" destOrd="0" presId="urn:microsoft.com/office/officeart/2018/2/layout/IconLabelList"/>
    <dgm:cxn modelId="{CAFA32F7-C570-48A8-9D86-2CEBFCA589D9}" type="presParOf" srcId="{335942ED-FDB2-43AF-8BA0-6398930F5935}" destId="{D320103E-7972-4B12-AB3F-EFD8F5D5A7A0}" srcOrd="7" destOrd="0" presId="urn:microsoft.com/office/officeart/2018/2/layout/IconLabelList"/>
    <dgm:cxn modelId="{1C916FD4-36A8-418E-AF47-5ABE4DA6B321}" type="presParOf" srcId="{335942ED-FDB2-43AF-8BA0-6398930F5935}" destId="{4F4E5BC2-0F3E-468A-B506-90699E39E232}" srcOrd="8" destOrd="0" presId="urn:microsoft.com/office/officeart/2018/2/layout/IconLabelList"/>
    <dgm:cxn modelId="{F93110BD-CB4B-42BA-8988-64BEBBEAD44F}" type="presParOf" srcId="{4F4E5BC2-0F3E-468A-B506-90699E39E232}" destId="{D302B1B3-9300-4D1A-B932-2FBBF5C9F2BF}" srcOrd="0" destOrd="0" presId="urn:microsoft.com/office/officeart/2018/2/layout/IconLabelList"/>
    <dgm:cxn modelId="{B864392D-6C23-4482-9F79-6311034863CB}" type="presParOf" srcId="{4F4E5BC2-0F3E-468A-B506-90699E39E232}" destId="{35BAB856-CAC7-414E-8E59-EEEBC25A4B89}" srcOrd="1" destOrd="0" presId="urn:microsoft.com/office/officeart/2018/2/layout/IconLabelList"/>
    <dgm:cxn modelId="{E5A22601-AD4C-48F0-AF9F-9AB2D0B77315}" type="presParOf" srcId="{4F4E5BC2-0F3E-468A-B506-90699E39E232}" destId="{C181261F-0122-42FC-B1C9-344D27A468B9}" srcOrd="2" destOrd="0" presId="urn:microsoft.com/office/officeart/2018/2/layout/IconLabelList"/>
    <dgm:cxn modelId="{70ADFC49-A45A-4339-A2F4-11A3936DF673}" type="presParOf" srcId="{335942ED-FDB2-43AF-8BA0-6398930F5935}" destId="{0028CEA7-3DC7-4D51-A62D-B294F2B38344}" srcOrd="9" destOrd="0" presId="urn:microsoft.com/office/officeart/2018/2/layout/IconLabelList"/>
    <dgm:cxn modelId="{60A760F8-9A6C-4BDE-BC93-FAB5C442EC9B}" type="presParOf" srcId="{335942ED-FDB2-43AF-8BA0-6398930F5935}" destId="{75B18E98-4571-4733-88A4-70C5CF6420A7}" srcOrd="10" destOrd="0" presId="urn:microsoft.com/office/officeart/2018/2/layout/IconLabelList"/>
    <dgm:cxn modelId="{4A76DC7F-F17D-4851-A227-06C0BCD9C594}" type="presParOf" srcId="{75B18E98-4571-4733-88A4-70C5CF6420A7}" destId="{FFA3DA56-B7BD-4A2C-BD25-3926E1DF0384}" srcOrd="0" destOrd="0" presId="urn:microsoft.com/office/officeart/2018/2/layout/IconLabelList"/>
    <dgm:cxn modelId="{DB9E3DE6-D7B1-4A65-9717-9090F9B4F4D8}" type="presParOf" srcId="{75B18E98-4571-4733-88A4-70C5CF6420A7}" destId="{97DF56EC-B100-4FB8-AAE0-371C030AA8BC}" srcOrd="1" destOrd="0" presId="urn:microsoft.com/office/officeart/2018/2/layout/IconLabelList"/>
    <dgm:cxn modelId="{8FF4AA5B-DC5B-4945-AD88-F94089A8BEA0}" type="presParOf" srcId="{75B18E98-4571-4733-88A4-70C5CF6420A7}" destId="{EC31AEBE-D816-4DE9-B689-FDA05F28B941}" srcOrd="2" destOrd="0" presId="urn:microsoft.com/office/officeart/2018/2/layout/IconLabelList"/>
    <dgm:cxn modelId="{9256AA4B-23E8-4E77-985E-0B066F83163B}" type="presParOf" srcId="{335942ED-FDB2-43AF-8BA0-6398930F5935}" destId="{E772844F-2841-4F52-A1FA-A6B3936E5C35}" srcOrd="11" destOrd="0" presId="urn:microsoft.com/office/officeart/2018/2/layout/IconLabelList"/>
    <dgm:cxn modelId="{EB18EA95-3027-45A6-86D1-B12C9E65F07A}" type="presParOf" srcId="{335942ED-FDB2-43AF-8BA0-6398930F5935}" destId="{718007BA-0DA9-450E-968B-6FA0789EBE9A}" srcOrd="12" destOrd="0" presId="urn:microsoft.com/office/officeart/2018/2/layout/IconLabelList"/>
    <dgm:cxn modelId="{0F613BEA-C839-4C43-A6B8-C83BF9C06548}" type="presParOf" srcId="{718007BA-0DA9-450E-968B-6FA0789EBE9A}" destId="{A3FB283A-4D20-4744-B174-432C74D4A62D}" srcOrd="0" destOrd="0" presId="urn:microsoft.com/office/officeart/2018/2/layout/IconLabelList"/>
    <dgm:cxn modelId="{06B45852-5D71-4E49-A2BC-8E6A3202E39A}" type="presParOf" srcId="{718007BA-0DA9-450E-968B-6FA0789EBE9A}" destId="{E9E59944-475C-40A5-8DFC-0412B5FBD976}" srcOrd="1" destOrd="0" presId="urn:microsoft.com/office/officeart/2018/2/layout/IconLabelList"/>
    <dgm:cxn modelId="{8D91AFA3-8BBD-479C-A239-F529C26F0613}" type="presParOf" srcId="{718007BA-0DA9-450E-968B-6FA0789EBE9A}" destId="{CA84577D-7FD1-467A-808A-6BF1B2D401E8}" srcOrd="2" destOrd="0" presId="urn:microsoft.com/office/officeart/2018/2/layout/IconLabelList"/>
    <dgm:cxn modelId="{BA5ACB23-1DA6-4E23-9607-6E94C7216B89}" type="presParOf" srcId="{335942ED-FDB2-43AF-8BA0-6398930F5935}" destId="{C2A462B8-A984-422F-8E21-E1F5C215265E}" srcOrd="13" destOrd="0" presId="urn:microsoft.com/office/officeart/2018/2/layout/IconLabelList"/>
    <dgm:cxn modelId="{422C57FB-C9B9-4307-A2A0-72A26692A600}" type="presParOf" srcId="{335942ED-FDB2-43AF-8BA0-6398930F5935}" destId="{62F62B19-038D-4C22-872C-7EA97D98D15B}" srcOrd="14" destOrd="0" presId="urn:microsoft.com/office/officeart/2018/2/layout/IconLabelList"/>
    <dgm:cxn modelId="{BBADF072-F036-4509-B550-58AE71BF7325}" type="presParOf" srcId="{62F62B19-038D-4C22-872C-7EA97D98D15B}" destId="{718A5119-557A-45B1-9AD7-FFCA0C254C18}" srcOrd="0" destOrd="0" presId="urn:microsoft.com/office/officeart/2018/2/layout/IconLabelList"/>
    <dgm:cxn modelId="{F7142C22-CDE1-4E9E-A798-5F89AC431381}" type="presParOf" srcId="{62F62B19-038D-4C22-872C-7EA97D98D15B}" destId="{F7B39F86-105D-45D9-B22C-83029FFBB7AD}" srcOrd="1" destOrd="0" presId="urn:microsoft.com/office/officeart/2018/2/layout/IconLabelList"/>
    <dgm:cxn modelId="{F31EDBFC-1FE7-4CA6-8C0F-7DEBCBC7E3FF}" type="presParOf" srcId="{62F62B19-038D-4C22-872C-7EA97D98D15B}" destId="{432604A5-59E0-4158-907A-297E54D903B9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F68AFF6-3D12-4D0E-8DAC-ECB853CD5DF2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D150CC89-2262-4CF2-B025-DEAA4DB8DE91}">
      <dgm:prSet/>
      <dgm:spPr/>
      <dgm:t>
        <a:bodyPr/>
        <a:lstStyle/>
        <a:p>
          <a:pPr>
            <a:defRPr cap="all"/>
          </a:pPr>
          <a:r>
            <a:rPr lang="en-GB" b="1"/>
            <a:t>Business Cards </a:t>
          </a:r>
          <a:endParaRPr lang="en-US"/>
        </a:p>
      </dgm:t>
    </dgm:pt>
    <dgm:pt modelId="{E3BE6AC9-F782-4E76-80FD-6C782B711997}" type="parTrans" cxnId="{EA20ED22-20F4-45FA-B03F-C8A46635871E}">
      <dgm:prSet/>
      <dgm:spPr/>
      <dgm:t>
        <a:bodyPr/>
        <a:lstStyle/>
        <a:p>
          <a:endParaRPr lang="en-US"/>
        </a:p>
      </dgm:t>
    </dgm:pt>
    <dgm:pt modelId="{335F9758-885B-4AFE-BA62-EBC460F6EE85}" type="sibTrans" cxnId="{EA20ED22-20F4-45FA-B03F-C8A46635871E}">
      <dgm:prSet/>
      <dgm:spPr/>
      <dgm:t>
        <a:bodyPr/>
        <a:lstStyle/>
        <a:p>
          <a:endParaRPr lang="en-US"/>
        </a:p>
      </dgm:t>
    </dgm:pt>
    <dgm:pt modelId="{627C57A8-D009-44F4-BB57-BA8C25FC15A6}">
      <dgm:prSet/>
      <dgm:spPr/>
      <dgm:t>
        <a:bodyPr/>
        <a:lstStyle/>
        <a:p>
          <a:pPr>
            <a:defRPr cap="all"/>
          </a:pPr>
          <a:r>
            <a:rPr lang="en-GB" b="1"/>
            <a:t>Local Paper </a:t>
          </a:r>
          <a:endParaRPr lang="en-US"/>
        </a:p>
      </dgm:t>
    </dgm:pt>
    <dgm:pt modelId="{80D36F06-0FAF-49D5-B5B9-718DB17119A2}" type="parTrans" cxnId="{F1B08DEA-A3C6-42A6-98D5-C0BCA4DA2A07}">
      <dgm:prSet/>
      <dgm:spPr/>
      <dgm:t>
        <a:bodyPr/>
        <a:lstStyle/>
        <a:p>
          <a:endParaRPr lang="en-US"/>
        </a:p>
      </dgm:t>
    </dgm:pt>
    <dgm:pt modelId="{C0037785-2A11-4343-8590-6AF44AA79EF0}" type="sibTrans" cxnId="{F1B08DEA-A3C6-42A6-98D5-C0BCA4DA2A07}">
      <dgm:prSet/>
      <dgm:spPr/>
      <dgm:t>
        <a:bodyPr/>
        <a:lstStyle/>
        <a:p>
          <a:endParaRPr lang="en-US"/>
        </a:p>
      </dgm:t>
    </dgm:pt>
    <dgm:pt modelId="{C3B480F6-FF80-433D-AC90-D0066187D9D1}">
      <dgm:prSet/>
      <dgm:spPr/>
      <dgm:t>
        <a:bodyPr/>
        <a:lstStyle/>
        <a:p>
          <a:pPr>
            <a:defRPr cap="all"/>
          </a:pPr>
          <a:r>
            <a:rPr lang="en-GB" b="1"/>
            <a:t>Word Of Mouth </a:t>
          </a:r>
          <a:endParaRPr lang="en-US"/>
        </a:p>
      </dgm:t>
    </dgm:pt>
    <dgm:pt modelId="{0A58BFA4-3626-433C-AE62-B347B0532BA1}" type="parTrans" cxnId="{F4FD4DB1-989B-4F15-8C35-F36D8309F61D}">
      <dgm:prSet/>
      <dgm:spPr/>
      <dgm:t>
        <a:bodyPr/>
        <a:lstStyle/>
        <a:p>
          <a:endParaRPr lang="en-US"/>
        </a:p>
      </dgm:t>
    </dgm:pt>
    <dgm:pt modelId="{DCFE6C79-980B-4C9C-823B-403B0947114D}" type="sibTrans" cxnId="{F4FD4DB1-989B-4F15-8C35-F36D8309F61D}">
      <dgm:prSet/>
      <dgm:spPr/>
      <dgm:t>
        <a:bodyPr/>
        <a:lstStyle/>
        <a:p>
          <a:endParaRPr lang="en-US"/>
        </a:p>
      </dgm:t>
    </dgm:pt>
    <dgm:pt modelId="{A828A58B-1BED-4F3A-82B3-E238AEFEB25D}">
      <dgm:prSet/>
      <dgm:spPr/>
      <dgm:t>
        <a:bodyPr/>
        <a:lstStyle/>
        <a:p>
          <a:pPr>
            <a:defRPr cap="all"/>
          </a:pPr>
          <a:r>
            <a:rPr lang="en-GB" b="1"/>
            <a:t>Internet Directory And Yellow Pages</a:t>
          </a:r>
          <a:endParaRPr lang="en-US"/>
        </a:p>
      </dgm:t>
    </dgm:pt>
    <dgm:pt modelId="{024CC0CF-CF5E-4503-A477-BCE88905C705}" type="parTrans" cxnId="{C68B04EF-85C4-419B-B695-5566CAFFFDE1}">
      <dgm:prSet/>
      <dgm:spPr/>
      <dgm:t>
        <a:bodyPr/>
        <a:lstStyle/>
        <a:p>
          <a:endParaRPr lang="en-US"/>
        </a:p>
      </dgm:t>
    </dgm:pt>
    <dgm:pt modelId="{4B871CF6-9BCC-4458-B74E-3A6189CE03B9}" type="sibTrans" cxnId="{C68B04EF-85C4-419B-B695-5566CAFFFDE1}">
      <dgm:prSet/>
      <dgm:spPr/>
      <dgm:t>
        <a:bodyPr/>
        <a:lstStyle/>
        <a:p>
          <a:endParaRPr lang="en-US"/>
        </a:p>
      </dgm:t>
    </dgm:pt>
    <dgm:pt modelId="{1D808259-961A-4DC6-BDC5-6102AB4D9D22}">
      <dgm:prSet/>
      <dgm:spPr/>
      <dgm:t>
        <a:bodyPr/>
        <a:lstStyle/>
        <a:p>
          <a:pPr>
            <a:defRPr cap="all"/>
          </a:pPr>
          <a:r>
            <a:rPr lang="en-GB" b="1"/>
            <a:t>Mobile App  </a:t>
          </a:r>
          <a:endParaRPr lang="en-US"/>
        </a:p>
      </dgm:t>
    </dgm:pt>
    <dgm:pt modelId="{44B65ECB-0605-41DB-BBB7-FE72D6B5586B}" type="parTrans" cxnId="{0397230F-FD8A-4847-8A35-42B7065599A6}">
      <dgm:prSet/>
      <dgm:spPr/>
      <dgm:t>
        <a:bodyPr/>
        <a:lstStyle/>
        <a:p>
          <a:endParaRPr lang="en-US"/>
        </a:p>
      </dgm:t>
    </dgm:pt>
    <dgm:pt modelId="{150E95ED-229F-4876-88C5-9015A1943044}" type="sibTrans" cxnId="{0397230F-FD8A-4847-8A35-42B7065599A6}">
      <dgm:prSet/>
      <dgm:spPr/>
      <dgm:t>
        <a:bodyPr/>
        <a:lstStyle/>
        <a:p>
          <a:endParaRPr lang="en-US"/>
        </a:p>
      </dgm:t>
    </dgm:pt>
    <dgm:pt modelId="{29C6BDEB-7980-4B3E-B090-CC17418596C1}">
      <dgm:prSet/>
      <dgm:spPr/>
      <dgm:t>
        <a:bodyPr/>
        <a:lstStyle/>
        <a:p>
          <a:pPr>
            <a:defRPr cap="all"/>
          </a:pPr>
          <a:r>
            <a:rPr lang="en-GB" b="1"/>
            <a:t>Flyers </a:t>
          </a:r>
          <a:endParaRPr lang="en-US"/>
        </a:p>
      </dgm:t>
    </dgm:pt>
    <dgm:pt modelId="{E3D1C8BC-7B05-4C1D-8F1C-08DD93136692}" type="parTrans" cxnId="{A8FCD84B-6E50-4F09-A464-060E8A106CE1}">
      <dgm:prSet/>
      <dgm:spPr/>
      <dgm:t>
        <a:bodyPr/>
        <a:lstStyle/>
        <a:p>
          <a:endParaRPr lang="en-US"/>
        </a:p>
      </dgm:t>
    </dgm:pt>
    <dgm:pt modelId="{D6A88734-D155-4A44-A3F1-6C173A8BAA22}" type="sibTrans" cxnId="{A8FCD84B-6E50-4F09-A464-060E8A106CE1}">
      <dgm:prSet/>
      <dgm:spPr/>
      <dgm:t>
        <a:bodyPr/>
        <a:lstStyle/>
        <a:p>
          <a:endParaRPr lang="en-US"/>
        </a:p>
      </dgm:t>
    </dgm:pt>
    <dgm:pt modelId="{64C0BAF9-4FAE-44E6-B173-DA2B195BEE0F}">
      <dgm:prSet/>
      <dgm:spPr/>
      <dgm:t>
        <a:bodyPr/>
        <a:lstStyle/>
        <a:p>
          <a:pPr>
            <a:defRPr cap="all"/>
          </a:pPr>
          <a:r>
            <a:rPr lang="en-GB" b="1"/>
            <a:t>Social Media </a:t>
          </a:r>
          <a:endParaRPr lang="en-US"/>
        </a:p>
      </dgm:t>
    </dgm:pt>
    <dgm:pt modelId="{987EFC93-D5C6-4B9A-B427-10706684B6E6}" type="parTrans" cxnId="{13C29F4B-F216-402B-82D8-C776F500573D}">
      <dgm:prSet/>
      <dgm:spPr/>
      <dgm:t>
        <a:bodyPr/>
        <a:lstStyle/>
        <a:p>
          <a:endParaRPr lang="en-US"/>
        </a:p>
      </dgm:t>
    </dgm:pt>
    <dgm:pt modelId="{345CA4E8-74A7-4BE5-B9CF-FF635BBB55A8}" type="sibTrans" cxnId="{13C29F4B-F216-402B-82D8-C776F500573D}">
      <dgm:prSet/>
      <dgm:spPr/>
      <dgm:t>
        <a:bodyPr/>
        <a:lstStyle/>
        <a:p>
          <a:endParaRPr lang="en-US"/>
        </a:p>
      </dgm:t>
    </dgm:pt>
    <dgm:pt modelId="{12F96392-6DE2-4562-91C7-FD147C009286}" type="pres">
      <dgm:prSet presAssocID="{EF68AFF6-3D12-4D0E-8DAC-ECB853CD5DF2}" presName="root" presStyleCnt="0">
        <dgm:presLayoutVars>
          <dgm:dir/>
          <dgm:resizeHandles val="exact"/>
        </dgm:presLayoutVars>
      </dgm:prSet>
      <dgm:spPr/>
    </dgm:pt>
    <dgm:pt modelId="{C41100B0-1C61-4E34-A10E-86FB20A390AA}" type="pres">
      <dgm:prSet presAssocID="{D150CC89-2262-4CF2-B025-DEAA4DB8DE91}" presName="compNode" presStyleCnt="0"/>
      <dgm:spPr/>
    </dgm:pt>
    <dgm:pt modelId="{91843A2F-4B1D-4293-91EB-790524A6F350}" type="pres">
      <dgm:prSet presAssocID="{D150CC89-2262-4CF2-B025-DEAA4DB8DE91}" presName="iconBgRect" presStyleLbl="bgShp" presStyleIdx="0" presStyleCnt="7"/>
      <dgm:spPr/>
    </dgm:pt>
    <dgm:pt modelId="{D00E7ACD-41F3-414E-91A6-08693660495A}" type="pres">
      <dgm:prSet presAssocID="{D150CC89-2262-4CF2-B025-DEAA4DB8DE91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yment Card"/>
        </a:ext>
      </dgm:extLst>
    </dgm:pt>
    <dgm:pt modelId="{95209167-F336-468C-A74C-04126F5FE773}" type="pres">
      <dgm:prSet presAssocID="{D150CC89-2262-4CF2-B025-DEAA4DB8DE91}" presName="spaceRect" presStyleCnt="0"/>
      <dgm:spPr/>
    </dgm:pt>
    <dgm:pt modelId="{455186F7-FE72-4DA8-A0B0-CB8E07FCA967}" type="pres">
      <dgm:prSet presAssocID="{D150CC89-2262-4CF2-B025-DEAA4DB8DE91}" presName="textRect" presStyleLbl="revTx" presStyleIdx="0" presStyleCnt="7">
        <dgm:presLayoutVars>
          <dgm:chMax val="1"/>
          <dgm:chPref val="1"/>
        </dgm:presLayoutVars>
      </dgm:prSet>
      <dgm:spPr/>
    </dgm:pt>
    <dgm:pt modelId="{64928EFA-6E5B-4154-9EB5-46D743748AEB}" type="pres">
      <dgm:prSet presAssocID="{335F9758-885B-4AFE-BA62-EBC460F6EE85}" presName="sibTrans" presStyleCnt="0"/>
      <dgm:spPr/>
    </dgm:pt>
    <dgm:pt modelId="{11FCC87E-886C-487D-96DA-CCC820E63C50}" type="pres">
      <dgm:prSet presAssocID="{627C57A8-D009-44F4-BB57-BA8C25FC15A6}" presName="compNode" presStyleCnt="0"/>
      <dgm:spPr/>
    </dgm:pt>
    <dgm:pt modelId="{E86C9E46-660E-4A62-A85A-AB2253E52D06}" type="pres">
      <dgm:prSet presAssocID="{627C57A8-D009-44F4-BB57-BA8C25FC15A6}" presName="iconBgRect" presStyleLbl="bgShp" presStyleIdx="1" presStyleCnt="7"/>
      <dgm:spPr/>
    </dgm:pt>
    <dgm:pt modelId="{C3C601C8-225E-4891-A111-7BEB9E5D5C30}" type="pres">
      <dgm:prSet presAssocID="{627C57A8-D009-44F4-BB57-BA8C25FC15A6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nbox"/>
        </a:ext>
      </dgm:extLst>
    </dgm:pt>
    <dgm:pt modelId="{A5B40511-4CBC-42CE-B651-DC5E3C306995}" type="pres">
      <dgm:prSet presAssocID="{627C57A8-D009-44F4-BB57-BA8C25FC15A6}" presName="spaceRect" presStyleCnt="0"/>
      <dgm:spPr/>
    </dgm:pt>
    <dgm:pt modelId="{6945DBE1-82C3-453C-BBA7-54980A8FB09D}" type="pres">
      <dgm:prSet presAssocID="{627C57A8-D009-44F4-BB57-BA8C25FC15A6}" presName="textRect" presStyleLbl="revTx" presStyleIdx="1" presStyleCnt="7">
        <dgm:presLayoutVars>
          <dgm:chMax val="1"/>
          <dgm:chPref val="1"/>
        </dgm:presLayoutVars>
      </dgm:prSet>
      <dgm:spPr/>
    </dgm:pt>
    <dgm:pt modelId="{47795464-1FA8-4F2F-8C09-6E4DF91EE5AB}" type="pres">
      <dgm:prSet presAssocID="{C0037785-2A11-4343-8590-6AF44AA79EF0}" presName="sibTrans" presStyleCnt="0"/>
      <dgm:spPr/>
    </dgm:pt>
    <dgm:pt modelId="{9C81BB92-2464-4F65-9716-28EDF07CE1DB}" type="pres">
      <dgm:prSet presAssocID="{C3B480F6-FF80-433D-AC90-D0066187D9D1}" presName="compNode" presStyleCnt="0"/>
      <dgm:spPr/>
    </dgm:pt>
    <dgm:pt modelId="{65925806-5A1F-497F-A160-5931F6CBF0A1}" type="pres">
      <dgm:prSet presAssocID="{C3B480F6-FF80-433D-AC90-D0066187D9D1}" presName="iconBgRect" presStyleLbl="bgShp" presStyleIdx="2" presStyleCnt="7"/>
      <dgm:spPr/>
    </dgm:pt>
    <dgm:pt modelId="{1A8D0E8B-3F10-40E1-9411-12D422F4C20E}" type="pres">
      <dgm:prSet presAssocID="{C3B480F6-FF80-433D-AC90-D0066187D9D1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t Outline"/>
        </a:ext>
      </dgm:extLst>
    </dgm:pt>
    <dgm:pt modelId="{30560AAB-2206-4E3A-9294-682B528E1A78}" type="pres">
      <dgm:prSet presAssocID="{C3B480F6-FF80-433D-AC90-D0066187D9D1}" presName="spaceRect" presStyleCnt="0"/>
      <dgm:spPr/>
    </dgm:pt>
    <dgm:pt modelId="{0C9EA2A4-58D4-4DC4-B05C-326F9D6A8A84}" type="pres">
      <dgm:prSet presAssocID="{C3B480F6-FF80-433D-AC90-D0066187D9D1}" presName="textRect" presStyleLbl="revTx" presStyleIdx="2" presStyleCnt="7">
        <dgm:presLayoutVars>
          <dgm:chMax val="1"/>
          <dgm:chPref val="1"/>
        </dgm:presLayoutVars>
      </dgm:prSet>
      <dgm:spPr/>
    </dgm:pt>
    <dgm:pt modelId="{8DDF1C53-56C3-455A-B09F-73BA2E39E8A1}" type="pres">
      <dgm:prSet presAssocID="{DCFE6C79-980B-4C9C-823B-403B0947114D}" presName="sibTrans" presStyleCnt="0"/>
      <dgm:spPr/>
    </dgm:pt>
    <dgm:pt modelId="{C9968D6D-EABA-46A9-978F-035F28189334}" type="pres">
      <dgm:prSet presAssocID="{A828A58B-1BED-4F3A-82B3-E238AEFEB25D}" presName="compNode" presStyleCnt="0"/>
      <dgm:spPr/>
    </dgm:pt>
    <dgm:pt modelId="{C9ECDCFD-9FE7-4D4B-BF08-C6921A62795A}" type="pres">
      <dgm:prSet presAssocID="{A828A58B-1BED-4F3A-82B3-E238AEFEB25D}" presName="iconBgRect" presStyleLbl="bgShp" presStyleIdx="3" presStyleCnt="7"/>
      <dgm:spPr/>
    </dgm:pt>
    <dgm:pt modelId="{F677C803-CE08-4D8D-8538-EBB0CEA48F47}" type="pres">
      <dgm:prSet presAssocID="{A828A58B-1BED-4F3A-82B3-E238AEFEB25D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lder List"/>
        </a:ext>
      </dgm:extLst>
    </dgm:pt>
    <dgm:pt modelId="{564BE6C8-85E7-46D2-B007-8903F9FAE95B}" type="pres">
      <dgm:prSet presAssocID="{A828A58B-1BED-4F3A-82B3-E238AEFEB25D}" presName="spaceRect" presStyleCnt="0"/>
      <dgm:spPr/>
    </dgm:pt>
    <dgm:pt modelId="{22BA6B99-13A6-4B74-9C78-B7793D2F6F7E}" type="pres">
      <dgm:prSet presAssocID="{A828A58B-1BED-4F3A-82B3-E238AEFEB25D}" presName="textRect" presStyleLbl="revTx" presStyleIdx="3" presStyleCnt="7">
        <dgm:presLayoutVars>
          <dgm:chMax val="1"/>
          <dgm:chPref val="1"/>
        </dgm:presLayoutVars>
      </dgm:prSet>
      <dgm:spPr/>
    </dgm:pt>
    <dgm:pt modelId="{8E1E3A11-E9A0-454C-8868-CD2AD689B4B4}" type="pres">
      <dgm:prSet presAssocID="{4B871CF6-9BCC-4458-B74E-3A6189CE03B9}" presName="sibTrans" presStyleCnt="0"/>
      <dgm:spPr/>
    </dgm:pt>
    <dgm:pt modelId="{AD9E06EC-84B6-4BFF-808F-00266ECB2944}" type="pres">
      <dgm:prSet presAssocID="{1D808259-961A-4DC6-BDC5-6102AB4D9D22}" presName="compNode" presStyleCnt="0"/>
      <dgm:spPr/>
    </dgm:pt>
    <dgm:pt modelId="{D171F25C-7629-468B-B874-74D45D1CF5A2}" type="pres">
      <dgm:prSet presAssocID="{1D808259-961A-4DC6-BDC5-6102AB4D9D22}" presName="iconBgRect" presStyleLbl="bgShp" presStyleIdx="4" presStyleCnt="7"/>
      <dgm:spPr/>
    </dgm:pt>
    <dgm:pt modelId="{BAF10F54-EB9A-4BA8-A0FC-B388E24063F5}" type="pres">
      <dgm:prSet presAssocID="{1D808259-961A-4DC6-BDC5-6102AB4D9D22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ell Phone"/>
        </a:ext>
      </dgm:extLst>
    </dgm:pt>
    <dgm:pt modelId="{057B4065-7B88-4D9C-931B-1C75C112E8C2}" type="pres">
      <dgm:prSet presAssocID="{1D808259-961A-4DC6-BDC5-6102AB4D9D22}" presName="spaceRect" presStyleCnt="0"/>
      <dgm:spPr/>
    </dgm:pt>
    <dgm:pt modelId="{88734B0D-5DF0-4B8A-AC1C-C4EFE06A2F00}" type="pres">
      <dgm:prSet presAssocID="{1D808259-961A-4DC6-BDC5-6102AB4D9D22}" presName="textRect" presStyleLbl="revTx" presStyleIdx="4" presStyleCnt="7">
        <dgm:presLayoutVars>
          <dgm:chMax val="1"/>
          <dgm:chPref val="1"/>
        </dgm:presLayoutVars>
      </dgm:prSet>
      <dgm:spPr/>
    </dgm:pt>
    <dgm:pt modelId="{3566C4C4-B60D-4837-B65E-BECA99B16A76}" type="pres">
      <dgm:prSet presAssocID="{150E95ED-229F-4876-88C5-9015A1943044}" presName="sibTrans" presStyleCnt="0"/>
      <dgm:spPr/>
    </dgm:pt>
    <dgm:pt modelId="{DD08309B-61AD-494A-93DF-B3B7265C34C2}" type="pres">
      <dgm:prSet presAssocID="{29C6BDEB-7980-4B3E-B090-CC17418596C1}" presName="compNode" presStyleCnt="0"/>
      <dgm:spPr/>
    </dgm:pt>
    <dgm:pt modelId="{E7D0B159-D2F9-4B60-A4CE-817F4B32FD00}" type="pres">
      <dgm:prSet presAssocID="{29C6BDEB-7980-4B3E-B090-CC17418596C1}" presName="iconBgRect" presStyleLbl="bgShp" presStyleIdx="5" presStyleCnt="7"/>
      <dgm:spPr/>
    </dgm:pt>
    <dgm:pt modelId="{1236B5BD-8146-4112-8C6F-192B4FE4F831}" type="pres">
      <dgm:prSet presAssocID="{29C6BDEB-7980-4B3E-B090-CC17418596C1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log"/>
        </a:ext>
      </dgm:extLst>
    </dgm:pt>
    <dgm:pt modelId="{665CEB72-9D3A-4573-8E87-D295213EA097}" type="pres">
      <dgm:prSet presAssocID="{29C6BDEB-7980-4B3E-B090-CC17418596C1}" presName="spaceRect" presStyleCnt="0"/>
      <dgm:spPr/>
    </dgm:pt>
    <dgm:pt modelId="{10CC7A24-346D-4326-B2C5-B27784BCAD6E}" type="pres">
      <dgm:prSet presAssocID="{29C6BDEB-7980-4B3E-B090-CC17418596C1}" presName="textRect" presStyleLbl="revTx" presStyleIdx="5" presStyleCnt="7">
        <dgm:presLayoutVars>
          <dgm:chMax val="1"/>
          <dgm:chPref val="1"/>
        </dgm:presLayoutVars>
      </dgm:prSet>
      <dgm:spPr/>
    </dgm:pt>
    <dgm:pt modelId="{B185FE31-39D4-4378-B935-E8837B03D64D}" type="pres">
      <dgm:prSet presAssocID="{D6A88734-D155-4A44-A3F1-6C173A8BAA22}" presName="sibTrans" presStyleCnt="0"/>
      <dgm:spPr/>
    </dgm:pt>
    <dgm:pt modelId="{B4793D50-8029-4D53-AD09-3CA33E5690FC}" type="pres">
      <dgm:prSet presAssocID="{64C0BAF9-4FAE-44E6-B173-DA2B195BEE0F}" presName="compNode" presStyleCnt="0"/>
      <dgm:spPr/>
    </dgm:pt>
    <dgm:pt modelId="{A5009268-BD7A-43BB-9709-FC13B6FBEE00}" type="pres">
      <dgm:prSet presAssocID="{64C0BAF9-4FAE-44E6-B173-DA2B195BEE0F}" presName="iconBgRect" presStyleLbl="bgShp" presStyleIdx="6" presStyleCnt="7"/>
      <dgm:spPr/>
    </dgm:pt>
    <dgm:pt modelId="{321A8DC3-10A5-4397-AD86-40E3208B648E}" type="pres">
      <dgm:prSet presAssocID="{64C0BAF9-4FAE-44E6-B173-DA2B195BEE0F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a"/>
        </a:ext>
      </dgm:extLst>
    </dgm:pt>
    <dgm:pt modelId="{2421C253-DB6D-42CE-AEEA-F97066237D13}" type="pres">
      <dgm:prSet presAssocID="{64C0BAF9-4FAE-44E6-B173-DA2B195BEE0F}" presName="spaceRect" presStyleCnt="0"/>
      <dgm:spPr/>
    </dgm:pt>
    <dgm:pt modelId="{C0CC947D-D5BC-4C8B-A1BA-D82FE66D97EB}" type="pres">
      <dgm:prSet presAssocID="{64C0BAF9-4FAE-44E6-B173-DA2B195BEE0F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67B50B09-ED14-4AE6-8231-080AD7129830}" type="presOf" srcId="{A828A58B-1BED-4F3A-82B3-E238AEFEB25D}" destId="{22BA6B99-13A6-4B74-9C78-B7793D2F6F7E}" srcOrd="0" destOrd="0" presId="urn:microsoft.com/office/officeart/2018/5/layout/IconCircleLabelList"/>
    <dgm:cxn modelId="{799BE00B-DF5D-4B95-A989-9569DDA38D6B}" type="presOf" srcId="{EF68AFF6-3D12-4D0E-8DAC-ECB853CD5DF2}" destId="{12F96392-6DE2-4562-91C7-FD147C009286}" srcOrd="0" destOrd="0" presId="urn:microsoft.com/office/officeart/2018/5/layout/IconCircleLabelList"/>
    <dgm:cxn modelId="{0397230F-FD8A-4847-8A35-42B7065599A6}" srcId="{EF68AFF6-3D12-4D0E-8DAC-ECB853CD5DF2}" destId="{1D808259-961A-4DC6-BDC5-6102AB4D9D22}" srcOrd="4" destOrd="0" parTransId="{44B65ECB-0605-41DB-BBB7-FE72D6B5586B}" sibTransId="{150E95ED-229F-4876-88C5-9015A1943044}"/>
    <dgm:cxn modelId="{EA20ED22-20F4-45FA-B03F-C8A46635871E}" srcId="{EF68AFF6-3D12-4D0E-8DAC-ECB853CD5DF2}" destId="{D150CC89-2262-4CF2-B025-DEAA4DB8DE91}" srcOrd="0" destOrd="0" parTransId="{E3BE6AC9-F782-4E76-80FD-6C782B711997}" sibTransId="{335F9758-885B-4AFE-BA62-EBC460F6EE85}"/>
    <dgm:cxn modelId="{13C29F4B-F216-402B-82D8-C776F500573D}" srcId="{EF68AFF6-3D12-4D0E-8DAC-ECB853CD5DF2}" destId="{64C0BAF9-4FAE-44E6-B173-DA2B195BEE0F}" srcOrd="6" destOrd="0" parTransId="{987EFC93-D5C6-4B9A-B427-10706684B6E6}" sibTransId="{345CA4E8-74A7-4BE5-B9CF-FF635BBB55A8}"/>
    <dgm:cxn modelId="{A8FCD84B-6E50-4F09-A464-060E8A106CE1}" srcId="{EF68AFF6-3D12-4D0E-8DAC-ECB853CD5DF2}" destId="{29C6BDEB-7980-4B3E-B090-CC17418596C1}" srcOrd="5" destOrd="0" parTransId="{E3D1C8BC-7B05-4C1D-8F1C-08DD93136692}" sibTransId="{D6A88734-D155-4A44-A3F1-6C173A8BAA22}"/>
    <dgm:cxn modelId="{8C97C98A-4748-4478-AB14-DBC41C6BD358}" type="presOf" srcId="{29C6BDEB-7980-4B3E-B090-CC17418596C1}" destId="{10CC7A24-346D-4326-B2C5-B27784BCAD6E}" srcOrd="0" destOrd="0" presId="urn:microsoft.com/office/officeart/2018/5/layout/IconCircleLabelList"/>
    <dgm:cxn modelId="{1C33F697-BE07-46D3-95EF-3202FACEDE77}" type="presOf" srcId="{D150CC89-2262-4CF2-B025-DEAA4DB8DE91}" destId="{455186F7-FE72-4DA8-A0B0-CB8E07FCA967}" srcOrd="0" destOrd="0" presId="urn:microsoft.com/office/officeart/2018/5/layout/IconCircleLabelList"/>
    <dgm:cxn modelId="{B575FE9B-3C33-4788-8F5E-AC7A5A019424}" type="presOf" srcId="{1D808259-961A-4DC6-BDC5-6102AB4D9D22}" destId="{88734B0D-5DF0-4B8A-AC1C-C4EFE06A2F00}" srcOrd="0" destOrd="0" presId="urn:microsoft.com/office/officeart/2018/5/layout/IconCircleLabelList"/>
    <dgm:cxn modelId="{B862C49E-13D3-41C3-A2FF-8C4B558E7E71}" type="presOf" srcId="{64C0BAF9-4FAE-44E6-B173-DA2B195BEE0F}" destId="{C0CC947D-D5BC-4C8B-A1BA-D82FE66D97EB}" srcOrd="0" destOrd="0" presId="urn:microsoft.com/office/officeart/2018/5/layout/IconCircleLabelList"/>
    <dgm:cxn modelId="{F4FD4DB1-989B-4F15-8C35-F36D8309F61D}" srcId="{EF68AFF6-3D12-4D0E-8DAC-ECB853CD5DF2}" destId="{C3B480F6-FF80-433D-AC90-D0066187D9D1}" srcOrd="2" destOrd="0" parTransId="{0A58BFA4-3626-433C-AE62-B347B0532BA1}" sibTransId="{DCFE6C79-980B-4C9C-823B-403B0947114D}"/>
    <dgm:cxn modelId="{44C7BAC8-24CA-47F6-96FE-ADD6498051D3}" type="presOf" srcId="{627C57A8-D009-44F4-BB57-BA8C25FC15A6}" destId="{6945DBE1-82C3-453C-BBA7-54980A8FB09D}" srcOrd="0" destOrd="0" presId="urn:microsoft.com/office/officeart/2018/5/layout/IconCircleLabelList"/>
    <dgm:cxn modelId="{68C569DC-9F70-4AED-A476-20087054E16A}" type="presOf" srcId="{C3B480F6-FF80-433D-AC90-D0066187D9D1}" destId="{0C9EA2A4-58D4-4DC4-B05C-326F9D6A8A84}" srcOrd="0" destOrd="0" presId="urn:microsoft.com/office/officeart/2018/5/layout/IconCircleLabelList"/>
    <dgm:cxn modelId="{F1B08DEA-A3C6-42A6-98D5-C0BCA4DA2A07}" srcId="{EF68AFF6-3D12-4D0E-8DAC-ECB853CD5DF2}" destId="{627C57A8-D009-44F4-BB57-BA8C25FC15A6}" srcOrd="1" destOrd="0" parTransId="{80D36F06-0FAF-49D5-B5B9-718DB17119A2}" sibTransId="{C0037785-2A11-4343-8590-6AF44AA79EF0}"/>
    <dgm:cxn modelId="{C68B04EF-85C4-419B-B695-5566CAFFFDE1}" srcId="{EF68AFF6-3D12-4D0E-8DAC-ECB853CD5DF2}" destId="{A828A58B-1BED-4F3A-82B3-E238AEFEB25D}" srcOrd="3" destOrd="0" parTransId="{024CC0CF-CF5E-4503-A477-BCE88905C705}" sibTransId="{4B871CF6-9BCC-4458-B74E-3A6189CE03B9}"/>
    <dgm:cxn modelId="{F06C6C9A-2B95-4C49-BD44-794F187172B4}" type="presParOf" srcId="{12F96392-6DE2-4562-91C7-FD147C009286}" destId="{C41100B0-1C61-4E34-A10E-86FB20A390AA}" srcOrd="0" destOrd="0" presId="urn:microsoft.com/office/officeart/2018/5/layout/IconCircleLabelList"/>
    <dgm:cxn modelId="{36006757-943B-415D-875D-21F2EDF7E837}" type="presParOf" srcId="{C41100B0-1C61-4E34-A10E-86FB20A390AA}" destId="{91843A2F-4B1D-4293-91EB-790524A6F350}" srcOrd="0" destOrd="0" presId="urn:microsoft.com/office/officeart/2018/5/layout/IconCircleLabelList"/>
    <dgm:cxn modelId="{2579F615-CC21-4C8B-BCFB-24F463B123F0}" type="presParOf" srcId="{C41100B0-1C61-4E34-A10E-86FB20A390AA}" destId="{D00E7ACD-41F3-414E-91A6-08693660495A}" srcOrd="1" destOrd="0" presId="urn:microsoft.com/office/officeart/2018/5/layout/IconCircleLabelList"/>
    <dgm:cxn modelId="{6F977B52-9EF9-4EE4-BD7F-120EF899DEDC}" type="presParOf" srcId="{C41100B0-1C61-4E34-A10E-86FB20A390AA}" destId="{95209167-F336-468C-A74C-04126F5FE773}" srcOrd="2" destOrd="0" presId="urn:microsoft.com/office/officeart/2018/5/layout/IconCircleLabelList"/>
    <dgm:cxn modelId="{8EFC84C6-EA73-46B9-B9ED-8ECDBED4A57B}" type="presParOf" srcId="{C41100B0-1C61-4E34-A10E-86FB20A390AA}" destId="{455186F7-FE72-4DA8-A0B0-CB8E07FCA967}" srcOrd="3" destOrd="0" presId="urn:microsoft.com/office/officeart/2018/5/layout/IconCircleLabelList"/>
    <dgm:cxn modelId="{976D8D96-30BC-454A-AAA7-A4B0DD155A75}" type="presParOf" srcId="{12F96392-6DE2-4562-91C7-FD147C009286}" destId="{64928EFA-6E5B-4154-9EB5-46D743748AEB}" srcOrd="1" destOrd="0" presId="urn:microsoft.com/office/officeart/2018/5/layout/IconCircleLabelList"/>
    <dgm:cxn modelId="{21CC5118-EDA8-4B9A-A48D-D8490A3746B8}" type="presParOf" srcId="{12F96392-6DE2-4562-91C7-FD147C009286}" destId="{11FCC87E-886C-487D-96DA-CCC820E63C50}" srcOrd="2" destOrd="0" presId="urn:microsoft.com/office/officeart/2018/5/layout/IconCircleLabelList"/>
    <dgm:cxn modelId="{08C03B2D-9805-41EC-B2F3-DD203DF78575}" type="presParOf" srcId="{11FCC87E-886C-487D-96DA-CCC820E63C50}" destId="{E86C9E46-660E-4A62-A85A-AB2253E52D06}" srcOrd="0" destOrd="0" presId="urn:microsoft.com/office/officeart/2018/5/layout/IconCircleLabelList"/>
    <dgm:cxn modelId="{79786729-06DA-45E3-860A-4861D370FF4E}" type="presParOf" srcId="{11FCC87E-886C-487D-96DA-CCC820E63C50}" destId="{C3C601C8-225E-4891-A111-7BEB9E5D5C30}" srcOrd="1" destOrd="0" presId="urn:microsoft.com/office/officeart/2018/5/layout/IconCircleLabelList"/>
    <dgm:cxn modelId="{EA2000A1-ECEE-4A08-B151-ED6D3FFC3B92}" type="presParOf" srcId="{11FCC87E-886C-487D-96DA-CCC820E63C50}" destId="{A5B40511-4CBC-42CE-B651-DC5E3C306995}" srcOrd="2" destOrd="0" presId="urn:microsoft.com/office/officeart/2018/5/layout/IconCircleLabelList"/>
    <dgm:cxn modelId="{F086F1EA-B4B9-4E6B-8C76-330ADBDC05FC}" type="presParOf" srcId="{11FCC87E-886C-487D-96DA-CCC820E63C50}" destId="{6945DBE1-82C3-453C-BBA7-54980A8FB09D}" srcOrd="3" destOrd="0" presId="urn:microsoft.com/office/officeart/2018/5/layout/IconCircleLabelList"/>
    <dgm:cxn modelId="{01AAD5C6-4FBD-4395-B841-C0A6D08C755C}" type="presParOf" srcId="{12F96392-6DE2-4562-91C7-FD147C009286}" destId="{47795464-1FA8-4F2F-8C09-6E4DF91EE5AB}" srcOrd="3" destOrd="0" presId="urn:microsoft.com/office/officeart/2018/5/layout/IconCircleLabelList"/>
    <dgm:cxn modelId="{F0889FB0-B951-4F46-9FED-25EA82922EFD}" type="presParOf" srcId="{12F96392-6DE2-4562-91C7-FD147C009286}" destId="{9C81BB92-2464-4F65-9716-28EDF07CE1DB}" srcOrd="4" destOrd="0" presId="urn:microsoft.com/office/officeart/2018/5/layout/IconCircleLabelList"/>
    <dgm:cxn modelId="{8F8EEDA0-DD07-4B5A-8ABD-497AE1ADA308}" type="presParOf" srcId="{9C81BB92-2464-4F65-9716-28EDF07CE1DB}" destId="{65925806-5A1F-497F-A160-5931F6CBF0A1}" srcOrd="0" destOrd="0" presId="urn:microsoft.com/office/officeart/2018/5/layout/IconCircleLabelList"/>
    <dgm:cxn modelId="{29378087-2F0D-4CA3-8F2E-9508FD7F1BAF}" type="presParOf" srcId="{9C81BB92-2464-4F65-9716-28EDF07CE1DB}" destId="{1A8D0E8B-3F10-40E1-9411-12D422F4C20E}" srcOrd="1" destOrd="0" presId="urn:microsoft.com/office/officeart/2018/5/layout/IconCircleLabelList"/>
    <dgm:cxn modelId="{F811F4B6-89C9-4292-97D1-FB66076D1C12}" type="presParOf" srcId="{9C81BB92-2464-4F65-9716-28EDF07CE1DB}" destId="{30560AAB-2206-4E3A-9294-682B528E1A78}" srcOrd="2" destOrd="0" presId="urn:microsoft.com/office/officeart/2018/5/layout/IconCircleLabelList"/>
    <dgm:cxn modelId="{5FB1E7B1-5F97-409C-86B3-7C21573BEA8A}" type="presParOf" srcId="{9C81BB92-2464-4F65-9716-28EDF07CE1DB}" destId="{0C9EA2A4-58D4-4DC4-B05C-326F9D6A8A84}" srcOrd="3" destOrd="0" presId="urn:microsoft.com/office/officeart/2018/5/layout/IconCircleLabelList"/>
    <dgm:cxn modelId="{4393D71C-530D-43F4-905D-6912C5B08147}" type="presParOf" srcId="{12F96392-6DE2-4562-91C7-FD147C009286}" destId="{8DDF1C53-56C3-455A-B09F-73BA2E39E8A1}" srcOrd="5" destOrd="0" presId="urn:microsoft.com/office/officeart/2018/5/layout/IconCircleLabelList"/>
    <dgm:cxn modelId="{060F749A-FDA9-4EF2-9074-704E1BF79414}" type="presParOf" srcId="{12F96392-6DE2-4562-91C7-FD147C009286}" destId="{C9968D6D-EABA-46A9-978F-035F28189334}" srcOrd="6" destOrd="0" presId="urn:microsoft.com/office/officeart/2018/5/layout/IconCircleLabelList"/>
    <dgm:cxn modelId="{3664E254-52CC-4118-8125-9E0B81D0CF0A}" type="presParOf" srcId="{C9968D6D-EABA-46A9-978F-035F28189334}" destId="{C9ECDCFD-9FE7-4D4B-BF08-C6921A62795A}" srcOrd="0" destOrd="0" presId="urn:microsoft.com/office/officeart/2018/5/layout/IconCircleLabelList"/>
    <dgm:cxn modelId="{48231DA1-A26F-4541-B0F1-81655B11D198}" type="presParOf" srcId="{C9968D6D-EABA-46A9-978F-035F28189334}" destId="{F677C803-CE08-4D8D-8538-EBB0CEA48F47}" srcOrd="1" destOrd="0" presId="urn:microsoft.com/office/officeart/2018/5/layout/IconCircleLabelList"/>
    <dgm:cxn modelId="{74CBF09C-A858-4DCD-834E-F02F4A71E5C3}" type="presParOf" srcId="{C9968D6D-EABA-46A9-978F-035F28189334}" destId="{564BE6C8-85E7-46D2-B007-8903F9FAE95B}" srcOrd="2" destOrd="0" presId="urn:microsoft.com/office/officeart/2018/5/layout/IconCircleLabelList"/>
    <dgm:cxn modelId="{E8AFCA8C-2BC1-4D7D-9068-3A78504D278B}" type="presParOf" srcId="{C9968D6D-EABA-46A9-978F-035F28189334}" destId="{22BA6B99-13A6-4B74-9C78-B7793D2F6F7E}" srcOrd="3" destOrd="0" presId="urn:microsoft.com/office/officeart/2018/5/layout/IconCircleLabelList"/>
    <dgm:cxn modelId="{6D14BE69-577C-41E4-BD70-91FD49425B4C}" type="presParOf" srcId="{12F96392-6DE2-4562-91C7-FD147C009286}" destId="{8E1E3A11-E9A0-454C-8868-CD2AD689B4B4}" srcOrd="7" destOrd="0" presId="urn:microsoft.com/office/officeart/2018/5/layout/IconCircleLabelList"/>
    <dgm:cxn modelId="{26981193-8FFE-4F50-9EE9-4BD559658D3A}" type="presParOf" srcId="{12F96392-6DE2-4562-91C7-FD147C009286}" destId="{AD9E06EC-84B6-4BFF-808F-00266ECB2944}" srcOrd="8" destOrd="0" presId="urn:microsoft.com/office/officeart/2018/5/layout/IconCircleLabelList"/>
    <dgm:cxn modelId="{95650E8E-ACC3-4B05-9B12-CA20D05CBC09}" type="presParOf" srcId="{AD9E06EC-84B6-4BFF-808F-00266ECB2944}" destId="{D171F25C-7629-468B-B874-74D45D1CF5A2}" srcOrd="0" destOrd="0" presId="urn:microsoft.com/office/officeart/2018/5/layout/IconCircleLabelList"/>
    <dgm:cxn modelId="{F5814C44-ABDE-473E-A896-DCA73D5C01E8}" type="presParOf" srcId="{AD9E06EC-84B6-4BFF-808F-00266ECB2944}" destId="{BAF10F54-EB9A-4BA8-A0FC-B388E24063F5}" srcOrd="1" destOrd="0" presId="urn:microsoft.com/office/officeart/2018/5/layout/IconCircleLabelList"/>
    <dgm:cxn modelId="{D7B369CB-C496-4583-AC63-C2ED7CEB4816}" type="presParOf" srcId="{AD9E06EC-84B6-4BFF-808F-00266ECB2944}" destId="{057B4065-7B88-4D9C-931B-1C75C112E8C2}" srcOrd="2" destOrd="0" presId="urn:microsoft.com/office/officeart/2018/5/layout/IconCircleLabelList"/>
    <dgm:cxn modelId="{CF9B9C3B-1E1D-443A-A85F-210854B5389A}" type="presParOf" srcId="{AD9E06EC-84B6-4BFF-808F-00266ECB2944}" destId="{88734B0D-5DF0-4B8A-AC1C-C4EFE06A2F00}" srcOrd="3" destOrd="0" presId="urn:microsoft.com/office/officeart/2018/5/layout/IconCircleLabelList"/>
    <dgm:cxn modelId="{A801815F-5821-495D-A393-01A81C31E232}" type="presParOf" srcId="{12F96392-6DE2-4562-91C7-FD147C009286}" destId="{3566C4C4-B60D-4837-B65E-BECA99B16A76}" srcOrd="9" destOrd="0" presId="urn:microsoft.com/office/officeart/2018/5/layout/IconCircleLabelList"/>
    <dgm:cxn modelId="{EA131AB0-4B4A-4437-95E6-F37CAB163D3C}" type="presParOf" srcId="{12F96392-6DE2-4562-91C7-FD147C009286}" destId="{DD08309B-61AD-494A-93DF-B3B7265C34C2}" srcOrd="10" destOrd="0" presId="urn:microsoft.com/office/officeart/2018/5/layout/IconCircleLabelList"/>
    <dgm:cxn modelId="{ABF46545-77D0-4572-87C4-2A4C750DBF21}" type="presParOf" srcId="{DD08309B-61AD-494A-93DF-B3B7265C34C2}" destId="{E7D0B159-D2F9-4B60-A4CE-817F4B32FD00}" srcOrd="0" destOrd="0" presId="urn:microsoft.com/office/officeart/2018/5/layout/IconCircleLabelList"/>
    <dgm:cxn modelId="{4CA9D045-C371-423C-9872-7D9675BF1E68}" type="presParOf" srcId="{DD08309B-61AD-494A-93DF-B3B7265C34C2}" destId="{1236B5BD-8146-4112-8C6F-192B4FE4F831}" srcOrd="1" destOrd="0" presId="urn:microsoft.com/office/officeart/2018/5/layout/IconCircleLabelList"/>
    <dgm:cxn modelId="{1E80CFD6-345D-4A41-82E0-D10D81566C64}" type="presParOf" srcId="{DD08309B-61AD-494A-93DF-B3B7265C34C2}" destId="{665CEB72-9D3A-4573-8E87-D295213EA097}" srcOrd="2" destOrd="0" presId="urn:microsoft.com/office/officeart/2018/5/layout/IconCircleLabelList"/>
    <dgm:cxn modelId="{01C394C0-D4ED-4504-9587-7650564E1122}" type="presParOf" srcId="{DD08309B-61AD-494A-93DF-B3B7265C34C2}" destId="{10CC7A24-346D-4326-B2C5-B27784BCAD6E}" srcOrd="3" destOrd="0" presId="urn:microsoft.com/office/officeart/2018/5/layout/IconCircleLabelList"/>
    <dgm:cxn modelId="{8AD83CD0-BD16-48D0-B419-A5D045421F99}" type="presParOf" srcId="{12F96392-6DE2-4562-91C7-FD147C009286}" destId="{B185FE31-39D4-4378-B935-E8837B03D64D}" srcOrd="11" destOrd="0" presId="urn:microsoft.com/office/officeart/2018/5/layout/IconCircleLabelList"/>
    <dgm:cxn modelId="{D31B23D8-EBFC-423B-9577-6ECD10BD8699}" type="presParOf" srcId="{12F96392-6DE2-4562-91C7-FD147C009286}" destId="{B4793D50-8029-4D53-AD09-3CA33E5690FC}" srcOrd="12" destOrd="0" presId="urn:microsoft.com/office/officeart/2018/5/layout/IconCircleLabelList"/>
    <dgm:cxn modelId="{6F40A2F5-A828-40A4-8BF3-36ED4EB59957}" type="presParOf" srcId="{B4793D50-8029-4D53-AD09-3CA33E5690FC}" destId="{A5009268-BD7A-43BB-9709-FC13B6FBEE00}" srcOrd="0" destOrd="0" presId="urn:microsoft.com/office/officeart/2018/5/layout/IconCircleLabelList"/>
    <dgm:cxn modelId="{7EA91978-3609-450B-B851-02F66FDA8EDA}" type="presParOf" srcId="{B4793D50-8029-4D53-AD09-3CA33E5690FC}" destId="{321A8DC3-10A5-4397-AD86-40E3208B648E}" srcOrd="1" destOrd="0" presId="urn:microsoft.com/office/officeart/2018/5/layout/IconCircleLabelList"/>
    <dgm:cxn modelId="{912E7356-428A-469E-8BE0-E3FF04253F1A}" type="presParOf" srcId="{B4793D50-8029-4D53-AD09-3CA33E5690FC}" destId="{2421C253-DB6D-42CE-AEEA-F97066237D13}" srcOrd="2" destOrd="0" presId="urn:microsoft.com/office/officeart/2018/5/layout/IconCircleLabelList"/>
    <dgm:cxn modelId="{F69D6827-9BD0-43CD-A16C-45C9D6821348}" type="presParOf" srcId="{B4793D50-8029-4D53-AD09-3CA33E5690FC}" destId="{C0CC947D-D5BC-4C8B-A1BA-D82FE66D97EB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F8EF75-1B1D-462D-825C-06518C1842CB}">
      <dsp:nvSpPr>
        <dsp:cNvPr id="0" name=""/>
        <dsp:cNvSpPr/>
      </dsp:nvSpPr>
      <dsp:spPr>
        <a:xfrm>
          <a:off x="0" y="473"/>
          <a:ext cx="4676006" cy="6521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18ED35-BC3A-417C-8A11-828354894CA2}">
      <dsp:nvSpPr>
        <dsp:cNvPr id="0" name=""/>
        <dsp:cNvSpPr/>
      </dsp:nvSpPr>
      <dsp:spPr>
        <a:xfrm>
          <a:off x="197289" y="147217"/>
          <a:ext cx="358707" cy="35870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DA7593-55FC-4094-A9C2-2FE7F22B42F0}">
      <dsp:nvSpPr>
        <dsp:cNvPr id="0" name=""/>
        <dsp:cNvSpPr/>
      </dsp:nvSpPr>
      <dsp:spPr>
        <a:xfrm>
          <a:off x="753286" y="473"/>
          <a:ext cx="3922719" cy="6521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024" tIns="69024" rIns="69024" bIns="6902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Business Name - (Edges Enterprise Cleaning)</a:t>
          </a:r>
          <a:endParaRPr lang="en-US" sz="1600" kern="1200"/>
        </a:p>
      </dsp:txBody>
      <dsp:txXfrm>
        <a:off x="753286" y="473"/>
        <a:ext cx="3922719" cy="652195"/>
      </dsp:txXfrm>
    </dsp:sp>
    <dsp:sp modelId="{99B6D373-69EA-4622-B9B7-A2BFDB3F955B}">
      <dsp:nvSpPr>
        <dsp:cNvPr id="0" name=""/>
        <dsp:cNvSpPr/>
      </dsp:nvSpPr>
      <dsp:spPr>
        <a:xfrm>
          <a:off x="0" y="815718"/>
          <a:ext cx="4676006" cy="6521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C937CE-0D95-4161-B56E-6029F53F3264}">
      <dsp:nvSpPr>
        <dsp:cNvPr id="0" name=""/>
        <dsp:cNvSpPr/>
      </dsp:nvSpPr>
      <dsp:spPr>
        <a:xfrm>
          <a:off x="197289" y="962462"/>
          <a:ext cx="358707" cy="35870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B86571-DF89-461A-8416-13434CBA32BD}">
      <dsp:nvSpPr>
        <dsp:cNvPr id="0" name=""/>
        <dsp:cNvSpPr/>
      </dsp:nvSpPr>
      <dsp:spPr>
        <a:xfrm>
          <a:off x="753286" y="815718"/>
          <a:ext cx="3922719" cy="6521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024" tIns="69024" rIns="69024" bIns="6902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Name Of Owners - (R.R.J &amp; Co.)</a:t>
          </a:r>
          <a:endParaRPr lang="en-US" sz="1600" kern="1200"/>
        </a:p>
      </dsp:txBody>
      <dsp:txXfrm>
        <a:off x="753286" y="815718"/>
        <a:ext cx="3922719" cy="652195"/>
      </dsp:txXfrm>
    </dsp:sp>
    <dsp:sp modelId="{E67709A1-2852-44A9-84ED-F602DF6E971E}">
      <dsp:nvSpPr>
        <dsp:cNvPr id="0" name=""/>
        <dsp:cNvSpPr/>
      </dsp:nvSpPr>
      <dsp:spPr>
        <a:xfrm>
          <a:off x="0" y="1630963"/>
          <a:ext cx="4676006" cy="6521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A8925D-22EA-4CF0-A057-383654F24FDA}">
      <dsp:nvSpPr>
        <dsp:cNvPr id="0" name=""/>
        <dsp:cNvSpPr/>
      </dsp:nvSpPr>
      <dsp:spPr>
        <a:xfrm>
          <a:off x="197289" y="1777707"/>
          <a:ext cx="358707" cy="35870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01840E-5E17-4B3A-B95D-4EBAAEBA5B79}">
      <dsp:nvSpPr>
        <dsp:cNvPr id="0" name=""/>
        <dsp:cNvSpPr/>
      </dsp:nvSpPr>
      <dsp:spPr>
        <a:xfrm>
          <a:off x="753286" y="1630963"/>
          <a:ext cx="3922719" cy="6521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024" tIns="69024" rIns="69024" bIns="6902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Outline Business Description - </a:t>
          </a:r>
          <a:endParaRPr lang="en-US" sz="1600" kern="1200" dirty="0"/>
        </a:p>
      </dsp:txBody>
      <dsp:txXfrm>
        <a:off x="753286" y="1630963"/>
        <a:ext cx="3922719" cy="652195"/>
      </dsp:txXfrm>
    </dsp:sp>
    <dsp:sp modelId="{81DA472D-96BB-4937-B6FF-E75E60BC3EAB}">
      <dsp:nvSpPr>
        <dsp:cNvPr id="0" name=""/>
        <dsp:cNvSpPr/>
      </dsp:nvSpPr>
      <dsp:spPr>
        <a:xfrm>
          <a:off x="0" y="2375229"/>
          <a:ext cx="4676006" cy="6521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0D5DC5-216A-4B15-81C7-45CA6FD16624}">
      <dsp:nvSpPr>
        <dsp:cNvPr id="0" name=""/>
        <dsp:cNvSpPr/>
      </dsp:nvSpPr>
      <dsp:spPr>
        <a:xfrm>
          <a:off x="197289" y="2592951"/>
          <a:ext cx="358707" cy="35870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EF5447-167F-4A37-9AE7-7C260CC45AFB}">
      <dsp:nvSpPr>
        <dsp:cNvPr id="0" name=""/>
        <dsp:cNvSpPr/>
      </dsp:nvSpPr>
      <dsp:spPr>
        <a:xfrm>
          <a:off x="753286" y="2446207"/>
          <a:ext cx="3922719" cy="6521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024" tIns="69024" rIns="69024" bIns="6902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(Car Cleaning Valeting Mobile App)</a:t>
          </a:r>
          <a:endParaRPr lang="en-US" sz="1600" kern="1200" dirty="0"/>
        </a:p>
      </dsp:txBody>
      <dsp:txXfrm>
        <a:off x="753286" y="2446207"/>
        <a:ext cx="3922719" cy="652195"/>
      </dsp:txXfrm>
    </dsp:sp>
    <dsp:sp modelId="{DFFC75C2-070E-46A0-A883-25B2B31F42F6}">
      <dsp:nvSpPr>
        <dsp:cNvPr id="0" name=""/>
        <dsp:cNvSpPr/>
      </dsp:nvSpPr>
      <dsp:spPr>
        <a:xfrm>
          <a:off x="0" y="3261452"/>
          <a:ext cx="4676006" cy="6521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D9F203-21A8-419B-91E8-A77FCC30AEEE}">
      <dsp:nvSpPr>
        <dsp:cNvPr id="0" name=""/>
        <dsp:cNvSpPr/>
      </dsp:nvSpPr>
      <dsp:spPr>
        <a:xfrm>
          <a:off x="197289" y="3408196"/>
          <a:ext cx="358707" cy="35870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C6F47C-0158-42F7-AF26-B1F0B21790E3}">
      <dsp:nvSpPr>
        <dsp:cNvPr id="0" name=""/>
        <dsp:cNvSpPr/>
      </dsp:nvSpPr>
      <dsp:spPr>
        <a:xfrm>
          <a:off x="753286" y="3261452"/>
          <a:ext cx="3922719" cy="6521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024" tIns="69024" rIns="69024" bIns="6902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Business Address - (Price Street, Birmingham)</a:t>
          </a:r>
          <a:endParaRPr lang="en-US" sz="1600" kern="1200" dirty="0"/>
        </a:p>
      </dsp:txBody>
      <dsp:txXfrm>
        <a:off x="753286" y="3261452"/>
        <a:ext cx="3922719" cy="652195"/>
      </dsp:txXfrm>
    </dsp:sp>
    <dsp:sp modelId="{99BF7966-D034-4D43-B9F8-AFBA39343FC9}">
      <dsp:nvSpPr>
        <dsp:cNvPr id="0" name=""/>
        <dsp:cNvSpPr/>
      </dsp:nvSpPr>
      <dsp:spPr>
        <a:xfrm>
          <a:off x="0" y="4076696"/>
          <a:ext cx="4676006" cy="6521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2EB7CD-78B3-4C33-9F10-240EE8A97571}">
      <dsp:nvSpPr>
        <dsp:cNvPr id="0" name=""/>
        <dsp:cNvSpPr/>
      </dsp:nvSpPr>
      <dsp:spPr>
        <a:xfrm>
          <a:off x="197289" y="4223440"/>
          <a:ext cx="358707" cy="358707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629B6E-C975-461E-9928-2A275E933FB2}">
      <dsp:nvSpPr>
        <dsp:cNvPr id="0" name=""/>
        <dsp:cNvSpPr/>
      </dsp:nvSpPr>
      <dsp:spPr>
        <a:xfrm>
          <a:off x="753286" y="4076696"/>
          <a:ext cx="3922719" cy="6521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024" tIns="69024" rIns="69024" bIns="6902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Telephone Business - (07473711273)</a:t>
          </a:r>
          <a:endParaRPr lang="en-US" sz="1600" kern="1200"/>
        </a:p>
      </dsp:txBody>
      <dsp:txXfrm>
        <a:off x="753286" y="4076696"/>
        <a:ext cx="3922719" cy="652195"/>
      </dsp:txXfrm>
    </dsp:sp>
    <dsp:sp modelId="{C363EC34-272C-4F7C-86CF-883FDA86D8AB}">
      <dsp:nvSpPr>
        <dsp:cNvPr id="0" name=""/>
        <dsp:cNvSpPr/>
      </dsp:nvSpPr>
      <dsp:spPr>
        <a:xfrm>
          <a:off x="0" y="4891941"/>
          <a:ext cx="4676006" cy="6521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8C3F73-4605-46DD-AAFC-5A30CDC3DDF5}">
      <dsp:nvSpPr>
        <dsp:cNvPr id="0" name=""/>
        <dsp:cNvSpPr/>
      </dsp:nvSpPr>
      <dsp:spPr>
        <a:xfrm>
          <a:off x="197289" y="5038685"/>
          <a:ext cx="358707" cy="358707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6BB9AC-5CF4-453E-BC00-8259BB84E547}">
      <dsp:nvSpPr>
        <dsp:cNvPr id="0" name=""/>
        <dsp:cNvSpPr/>
      </dsp:nvSpPr>
      <dsp:spPr>
        <a:xfrm>
          <a:off x="753286" y="4891941"/>
          <a:ext cx="3922719" cy="6521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024" tIns="69024" rIns="69024" bIns="6902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Email Address - (eecleaning@gmail.com)</a:t>
          </a:r>
          <a:endParaRPr lang="en-US" sz="1600" kern="1200"/>
        </a:p>
      </dsp:txBody>
      <dsp:txXfrm>
        <a:off x="753286" y="4891941"/>
        <a:ext cx="3922719" cy="65219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1D4A22-B11A-4A6A-A94D-49CE668B08D4}">
      <dsp:nvSpPr>
        <dsp:cNvPr id="0" name=""/>
        <dsp:cNvSpPr/>
      </dsp:nvSpPr>
      <dsp:spPr>
        <a:xfrm>
          <a:off x="286234" y="678"/>
          <a:ext cx="865318" cy="86531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CCE676-345F-4CCE-BA2F-FFB2E76E49D3}">
      <dsp:nvSpPr>
        <dsp:cNvPr id="0" name=""/>
        <dsp:cNvSpPr/>
      </dsp:nvSpPr>
      <dsp:spPr>
        <a:xfrm>
          <a:off x="470646" y="185090"/>
          <a:ext cx="496494" cy="49649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BBDDD6-AB34-452A-B7CE-6EAA4BA35F1C}">
      <dsp:nvSpPr>
        <dsp:cNvPr id="0" name=""/>
        <dsp:cNvSpPr/>
      </dsp:nvSpPr>
      <dsp:spPr>
        <a:xfrm>
          <a:off x="9616" y="1135522"/>
          <a:ext cx="1418554" cy="5674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 dirty="0"/>
            <a:t>How will I get there?</a:t>
          </a:r>
          <a:endParaRPr lang="en-US" sz="1600" kern="1200" dirty="0"/>
        </a:p>
      </dsp:txBody>
      <dsp:txXfrm>
        <a:off x="9616" y="1135522"/>
        <a:ext cx="1418554" cy="567421"/>
      </dsp:txXfrm>
    </dsp:sp>
    <dsp:sp modelId="{43D583B3-A637-48D5-9EED-95550F6E0DE8}">
      <dsp:nvSpPr>
        <dsp:cNvPr id="0" name=""/>
        <dsp:cNvSpPr/>
      </dsp:nvSpPr>
      <dsp:spPr>
        <a:xfrm>
          <a:off x="1953036" y="678"/>
          <a:ext cx="865318" cy="86531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885BFD-0391-47D1-9A75-C3E79E8C34C6}">
      <dsp:nvSpPr>
        <dsp:cNvPr id="0" name=""/>
        <dsp:cNvSpPr/>
      </dsp:nvSpPr>
      <dsp:spPr>
        <a:xfrm>
          <a:off x="2137448" y="185090"/>
          <a:ext cx="496494" cy="49649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07AF6E-6728-4B27-9689-771C0ECE6359}">
      <dsp:nvSpPr>
        <dsp:cNvPr id="0" name=""/>
        <dsp:cNvSpPr/>
      </dsp:nvSpPr>
      <dsp:spPr>
        <a:xfrm>
          <a:off x="1676418" y="1135522"/>
          <a:ext cx="1418554" cy="5674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 dirty="0"/>
            <a:t>Who will run the business with me?</a:t>
          </a:r>
          <a:endParaRPr lang="en-US" sz="1600" kern="1200" dirty="0"/>
        </a:p>
      </dsp:txBody>
      <dsp:txXfrm>
        <a:off x="1676418" y="1135522"/>
        <a:ext cx="1418554" cy="567421"/>
      </dsp:txXfrm>
    </dsp:sp>
    <dsp:sp modelId="{14184079-4F81-4FD0-82C8-60A421C0ADF0}">
      <dsp:nvSpPr>
        <dsp:cNvPr id="0" name=""/>
        <dsp:cNvSpPr/>
      </dsp:nvSpPr>
      <dsp:spPr>
        <a:xfrm>
          <a:off x="3619838" y="678"/>
          <a:ext cx="865318" cy="86531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EC606F-EB03-4C07-974C-A539109D9CCC}">
      <dsp:nvSpPr>
        <dsp:cNvPr id="0" name=""/>
        <dsp:cNvSpPr/>
      </dsp:nvSpPr>
      <dsp:spPr>
        <a:xfrm>
          <a:off x="3804250" y="185090"/>
          <a:ext cx="496494" cy="49649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CBFEEB-840E-4E35-A369-0065818EF27F}">
      <dsp:nvSpPr>
        <dsp:cNvPr id="0" name=""/>
        <dsp:cNvSpPr/>
      </dsp:nvSpPr>
      <dsp:spPr>
        <a:xfrm>
          <a:off x="3343219" y="1135522"/>
          <a:ext cx="1418554" cy="5674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 dirty="0"/>
            <a:t>Where will I be based?</a:t>
          </a:r>
          <a:endParaRPr lang="en-US" sz="1600" kern="1200" dirty="0"/>
        </a:p>
      </dsp:txBody>
      <dsp:txXfrm>
        <a:off x="3343219" y="1135522"/>
        <a:ext cx="1418554" cy="567421"/>
      </dsp:txXfrm>
    </dsp:sp>
    <dsp:sp modelId="{F396AE88-3D56-4BE7-911A-D3A41C75D692}">
      <dsp:nvSpPr>
        <dsp:cNvPr id="0" name=""/>
        <dsp:cNvSpPr/>
      </dsp:nvSpPr>
      <dsp:spPr>
        <a:xfrm>
          <a:off x="1119635" y="2057582"/>
          <a:ext cx="865318" cy="86531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3F4BDC-C24C-45B3-8C78-22BA7DE74DDF}">
      <dsp:nvSpPr>
        <dsp:cNvPr id="0" name=""/>
        <dsp:cNvSpPr/>
      </dsp:nvSpPr>
      <dsp:spPr>
        <a:xfrm>
          <a:off x="1221267" y="2182033"/>
          <a:ext cx="496494" cy="49649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DE5F16-67BE-4140-A49F-D8B4BB13CFE8}">
      <dsp:nvSpPr>
        <dsp:cNvPr id="0" name=""/>
        <dsp:cNvSpPr/>
      </dsp:nvSpPr>
      <dsp:spPr>
        <a:xfrm>
          <a:off x="843017" y="3192426"/>
          <a:ext cx="1418554" cy="5674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 dirty="0"/>
            <a:t>Where will I get the finance from? </a:t>
          </a:r>
          <a:endParaRPr lang="en-US" sz="1600" kern="1200" dirty="0"/>
        </a:p>
      </dsp:txBody>
      <dsp:txXfrm>
        <a:off x="843017" y="3192426"/>
        <a:ext cx="1418554" cy="567421"/>
      </dsp:txXfrm>
    </dsp:sp>
    <dsp:sp modelId="{6D80D957-D453-4929-9616-2BFB456E662B}">
      <dsp:nvSpPr>
        <dsp:cNvPr id="0" name=""/>
        <dsp:cNvSpPr/>
      </dsp:nvSpPr>
      <dsp:spPr>
        <a:xfrm>
          <a:off x="2786437" y="2057582"/>
          <a:ext cx="865318" cy="86531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1B350C-6DA0-4682-A375-E525C1080B43}">
      <dsp:nvSpPr>
        <dsp:cNvPr id="0" name=""/>
        <dsp:cNvSpPr/>
      </dsp:nvSpPr>
      <dsp:spPr>
        <a:xfrm>
          <a:off x="2970849" y="2241994"/>
          <a:ext cx="496494" cy="49649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A0D625-03AC-4ED0-A0D0-290416E47FE7}">
      <dsp:nvSpPr>
        <dsp:cNvPr id="0" name=""/>
        <dsp:cNvSpPr/>
      </dsp:nvSpPr>
      <dsp:spPr>
        <a:xfrm>
          <a:off x="2509819" y="3192426"/>
          <a:ext cx="1418554" cy="5674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 dirty="0"/>
            <a:t>Using IT / IoT.             </a:t>
          </a:r>
          <a:endParaRPr lang="en-US" sz="1600" kern="1200" dirty="0"/>
        </a:p>
      </dsp:txBody>
      <dsp:txXfrm>
        <a:off x="2509819" y="3192426"/>
        <a:ext cx="1418554" cy="56742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552F9F-9208-4B9D-8F67-ADCBC372293F}">
      <dsp:nvSpPr>
        <dsp:cNvPr id="0" name=""/>
        <dsp:cNvSpPr/>
      </dsp:nvSpPr>
      <dsp:spPr>
        <a:xfrm>
          <a:off x="1542486" y="859611"/>
          <a:ext cx="434267" cy="434267"/>
        </a:xfrm>
        <a:prstGeom prst="rect">
          <a:avLst/>
        </a:prstGeom>
        <a:blipFill>
          <a:blip xmlns:r="http://schemas.openxmlformats.org/officeDocument/2006/relationships" r:embed="rId1"/>
          <a:srcRect/>
          <a:stretch>
            <a:fillRect l="-39000" r="-39000"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F124FD-CA8E-40DA-AACB-EEDD382D81DF}">
      <dsp:nvSpPr>
        <dsp:cNvPr id="0" name=""/>
        <dsp:cNvSpPr/>
      </dsp:nvSpPr>
      <dsp:spPr>
        <a:xfrm>
          <a:off x="158709" y="1442199"/>
          <a:ext cx="3170249" cy="7063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Why did you select the premises</a:t>
          </a:r>
          <a:r>
            <a:rPr lang="en-GB" sz="2800" kern="1200" dirty="0"/>
            <a:t>?</a:t>
          </a:r>
          <a:endParaRPr lang="en-US" sz="2800" kern="1200" dirty="0"/>
        </a:p>
      </dsp:txBody>
      <dsp:txXfrm>
        <a:off x="158709" y="1442199"/>
        <a:ext cx="3170249" cy="706375"/>
      </dsp:txXfrm>
    </dsp:sp>
    <dsp:sp modelId="{5B0E25EC-11F0-8647-9488-8FAAD9CB7B68}">
      <dsp:nvSpPr>
        <dsp:cNvPr id="0" name=""/>
        <dsp:cNvSpPr/>
      </dsp:nvSpPr>
      <dsp:spPr>
        <a:xfrm>
          <a:off x="4335374" y="712463"/>
          <a:ext cx="434267" cy="434267"/>
        </a:xfrm>
        <a:prstGeom prst="rect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7000" r="-17000"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574045-BFB2-B742-BA72-8843C2488D81}">
      <dsp:nvSpPr>
        <dsp:cNvPr id="0" name=""/>
        <dsp:cNvSpPr/>
      </dsp:nvSpPr>
      <dsp:spPr>
        <a:xfrm>
          <a:off x="3497841" y="1045413"/>
          <a:ext cx="2109334" cy="12354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 dirty="0"/>
        </a:p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Contingency Plan</a:t>
          </a:r>
        </a:p>
      </dsp:txBody>
      <dsp:txXfrm>
        <a:off x="3497841" y="1045413"/>
        <a:ext cx="2109334" cy="1235421"/>
      </dsp:txXfrm>
    </dsp:sp>
    <dsp:sp modelId="{6D1E2875-AAE8-436D-8F20-006D53BD08F4}">
      <dsp:nvSpPr>
        <dsp:cNvPr id="0" name=""/>
        <dsp:cNvSpPr/>
      </dsp:nvSpPr>
      <dsp:spPr>
        <a:xfrm>
          <a:off x="6809180" y="877027"/>
          <a:ext cx="434267" cy="434267"/>
        </a:xfrm>
        <a:prstGeom prst="rect">
          <a:avLst/>
        </a:prstGeom>
        <a:blipFill>
          <a:blip xmlns:r="http://schemas.openxmlformats.org/officeDocument/2006/relationships" r:embed="rId3"/>
          <a:srcRect/>
          <a:stretch>
            <a:fillRect l="-25000" r="-25000"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F75349-4D7C-4130-9D1D-0D67826A74C8}">
      <dsp:nvSpPr>
        <dsp:cNvPr id="0" name=""/>
        <dsp:cNvSpPr/>
      </dsp:nvSpPr>
      <dsp:spPr>
        <a:xfrm>
          <a:off x="5776057" y="1539106"/>
          <a:ext cx="2500512" cy="5771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Mobility </a:t>
          </a:r>
        </a:p>
        <a:p>
          <a:pPr marL="0" lvl="0" indent="0" algn="ctr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(Automation)</a:t>
          </a:r>
          <a:r>
            <a:rPr lang="en-GB" sz="2400" kern="1200" dirty="0"/>
            <a:t> </a:t>
          </a:r>
          <a:endParaRPr lang="en-US" sz="2400" kern="1200" dirty="0"/>
        </a:p>
      </dsp:txBody>
      <dsp:txXfrm>
        <a:off x="5776057" y="1539106"/>
        <a:ext cx="2500512" cy="577165"/>
      </dsp:txXfrm>
    </dsp:sp>
    <dsp:sp modelId="{D5B8382E-85FC-6C48-BC82-0A91B90665C6}">
      <dsp:nvSpPr>
        <dsp:cNvPr id="0" name=""/>
        <dsp:cNvSpPr/>
      </dsp:nvSpPr>
      <dsp:spPr>
        <a:xfrm>
          <a:off x="634092" y="2572743"/>
          <a:ext cx="434267" cy="434267"/>
        </a:xfrm>
        <a:prstGeom prst="rect">
          <a:avLst/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8000" r="-28000"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75DB99-7CF6-4B40-9322-DFCD96DD411A}">
      <dsp:nvSpPr>
        <dsp:cNvPr id="0" name=""/>
        <dsp:cNvSpPr/>
      </dsp:nvSpPr>
      <dsp:spPr>
        <a:xfrm>
          <a:off x="4182" y="3251646"/>
          <a:ext cx="1694087" cy="5435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Customer Service Standards</a:t>
          </a:r>
        </a:p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(1 Year Grace)</a:t>
          </a:r>
          <a:r>
            <a:rPr lang="en-GB" sz="2000" kern="1200" dirty="0"/>
            <a:t> </a:t>
          </a:r>
        </a:p>
      </dsp:txBody>
      <dsp:txXfrm>
        <a:off x="4182" y="3251646"/>
        <a:ext cx="1694087" cy="543516"/>
      </dsp:txXfrm>
    </dsp:sp>
    <dsp:sp modelId="{F06AFEC8-C066-6943-BC65-777299C73483}">
      <dsp:nvSpPr>
        <dsp:cNvPr id="0" name=""/>
        <dsp:cNvSpPr/>
      </dsp:nvSpPr>
      <dsp:spPr>
        <a:xfrm>
          <a:off x="2860234" y="2538254"/>
          <a:ext cx="434267" cy="43426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50000" r="-50000"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896013-380F-4B4A-9D5A-17EAAF68D4B7}">
      <dsp:nvSpPr>
        <dsp:cNvPr id="0" name=""/>
        <dsp:cNvSpPr/>
      </dsp:nvSpPr>
      <dsp:spPr>
        <a:xfrm>
          <a:off x="1867152" y="3099703"/>
          <a:ext cx="2000911" cy="7461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       </a:t>
          </a:r>
          <a:r>
            <a:rPr lang="en-GB" sz="2800" b="1" kern="1200" dirty="0"/>
            <a:t>Supplies</a:t>
          </a:r>
          <a:r>
            <a:rPr lang="en-GB" sz="2600" kern="1200" dirty="0"/>
            <a:t> </a:t>
          </a:r>
        </a:p>
      </dsp:txBody>
      <dsp:txXfrm>
        <a:off x="1867152" y="3099703"/>
        <a:ext cx="2000911" cy="746107"/>
      </dsp:txXfrm>
    </dsp:sp>
    <dsp:sp modelId="{A3647E8C-4A78-4940-B7B9-B858ADAE9AB5}">
      <dsp:nvSpPr>
        <dsp:cNvPr id="0" name=""/>
        <dsp:cNvSpPr/>
      </dsp:nvSpPr>
      <dsp:spPr>
        <a:xfrm>
          <a:off x="5807162" y="2620502"/>
          <a:ext cx="434267" cy="434267"/>
        </a:xfrm>
        <a:prstGeom prst="rect">
          <a:avLst/>
        </a:prstGeom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000" r="-1000"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2C8395-879A-3A4B-B324-FEAFB4B30434}">
      <dsp:nvSpPr>
        <dsp:cNvPr id="0" name=""/>
        <dsp:cNvSpPr/>
      </dsp:nvSpPr>
      <dsp:spPr>
        <a:xfrm>
          <a:off x="4036946" y="3179832"/>
          <a:ext cx="4394150" cy="6392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 dirty="0"/>
            <a:t>Man Plan God Laugh</a:t>
          </a:r>
        </a:p>
      </dsp:txBody>
      <dsp:txXfrm>
        <a:off x="4036946" y="3179832"/>
        <a:ext cx="4394150" cy="63926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76B123-1F9D-4F86-8162-52025F91C44F}">
      <dsp:nvSpPr>
        <dsp:cNvPr id="0" name=""/>
        <dsp:cNvSpPr/>
      </dsp:nvSpPr>
      <dsp:spPr>
        <a:xfrm>
          <a:off x="464868" y="275067"/>
          <a:ext cx="548173" cy="54817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7C207E-8DDE-4C86-8975-91FBE8D5B19C}">
      <dsp:nvSpPr>
        <dsp:cNvPr id="0" name=""/>
        <dsp:cNvSpPr/>
      </dsp:nvSpPr>
      <dsp:spPr>
        <a:xfrm>
          <a:off x="129872" y="1022710"/>
          <a:ext cx="1218164" cy="487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/>
            <a:t>What Can I Offer My Customers In The Way Of My Services</a:t>
          </a:r>
          <a:endParaRPr lang="en-US" sz="1100" kern="1200" dirty="0"/>
        </a:p>
      </dsp:txBody>
      <dsp:txXfrm>
        <a:off x="129872" y="1022710"/>
        <a:ext cx="1218164" cy="487265"/>
      </dsp:txXfrm>
    </dsp:sp>
    <dsp:sp modelId="{6B1C9321-F695-4546-B233-E23A4037A46C}">
      <dsp:nvSpPr>
        <dsp:cNvPr id="0" name=""/>
        <dsp:cNvSpPr/>
      </dsp:nvSpPr>
      <dsp:spPr>
        <a:xfrm>
          <a:off x="1896210" y="275067"/>
          <a:ext cx="548173" cy="54817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FF3037-1B57-4755-950F-8A6FB3A519CA}">
      <dsp:nvSpPr>
        <dsp:cNvPr id="0" name=""/>
        <dsp:cNvSpPr/>
      </dsp:nvSpPr>
      <dsp:spPr>
        <a:xfrm>
          <a:off x="1561215" y="1022710"/>
          <a:ext cx="1218164" cy="487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Customer Service Standards</a:t>
          </a:r>
          <a:endParaRPr lang="en-US" sz="1100" kern="1200"/>
        </a:p>
      </dsp:txBody>
      <dsp:txXfrm>
        <a:off x="1561215" y="1022710"/>
        <a:ext cx="1218164" cy="487265"/>
      </dsp:txXfrm>
    </dsp:sp>
    <dsp:sp modelId="{458A3468-8AA6-47FB-8C7E-4B21F5E2F8B2}">
      <dsp:nvSpPr>
        <dsp:cNvPr id="0" name=""/>
        <dsp:cNvSpPr/>
      </dsp:nvSpPr>
      <dsp:spPr>
        <a:xfrm>
          <a:off x="3327553" y="275067"/>
          <a:ext cx="548173" cy="54817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FFF492-348D-4BF6-8BD3-FC8054225852}">
      <dsp:nvSpPr>
        <dsp:cNvPr id="0" name=""/>
        <dsp:cNvSpPr/>
      </dsp:nvSpPr>
      <dsp:spPr>
        <a:xfrm>
          <a:off x="2992558" y="1022710"/>
          <a:ext cx="1218164" cy="487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/>
            <a:t>Suppliers Of Products</a:t>
          </a:r>
          <a:endParaRPr lang="en-US" sz="1100" kern="1200" dirty="0"/>
        </a:p>
      </dsp:txBody>
      <dsp:txXfrm>
        <a:off x="2992558" y="1022710"/>
        <a:ext cx="1218164" cy="487265"/>
      </dsp:txXfrm>
    </dsp:sp>
    <dsp:sp modelId="{352B245E-1471-45E3-BABC-8FEC477215DE}">
      <dsp:nvSpPr>
        <dsp:cNvPr id="0" name=""/>
        <dsp:cNvSpPr/>
      </dsp:nvSpPr>
      <dsp:spPr>
        <a:xfrm>
          <a:off x="4758896" y="275067"/>
          <a:ext cx="548173" cy="54817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63EEFD-C724-424D-9CC4-0249834F3BD5}">
      <dsp:nvSpPr>
        <dsp:cNvPr id="0" name=""/>
        <dsp:cNvSpPr/>
      </dsp:nvSpPr>
      <dsp:spPr>
        <a:xfrm>
          <a:off x="4423901" y="1022710"/>
          <a:ext cx="1218164" cy="487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The App</a:t>
          </a:r>
          <a:endParaRPr lang="en-US" sz="1100" kern="1200"/>
        </a:p>
      </dsp:txBody>
      <dsp:txXfrm>
        <a:off x="4423901" y="1022710"/>
        <a:ext cx="1218164" cy="487265"/>
      </dsp:txXfrm>
    </dsp:sp>
    <dsp:sp modelId="{D302B1B3-9300-4D1A-B932-2FBBF5C9F2BF}">
      <dsp:nvSpPr>
        <dsp:cNvPr id="0" name=""/>
        <dsp:cNvSpPr/>
      </dsp:nvSpPr>
      <dsp:spPr>
        <a:xfrm>
          <a:off x="6190239" y="275067"/>
          <a:ext cx="548173" cy="54817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81261F-0122-42FC-B1C9-344D27A468B9}">
      <dsp:nvSpPr>
        <dsp:cNvPr id="0" name=""/>
        <dsp:cNvSpPr/>
      </dsp:nvSpPr>
      <dsp:spPr>
        <a:xfrm>
          <a:off x="5855244" y="1022710"/>
          <a:ext cx="1218164" cy="487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Industry Cleaning Supplies </a:t>
          </a:r>
          <a:endParaRPr lang="en-US" sz="1100" kern="1200"/>
        </a:p>
      </dsp:txBody>
      <dsp:txXfrm>
        <a:off x="5855244" y="1022710"/>
        <a:ext cx="1218164" cy="487265"/>
      </dsp:txXfrm>
    </dsp:sp>
    <dsp:sp modelId="{FFA3DA56-B7BD-4A2C-BD25-3926E1DF0384}">
      <dsp:nvSpPr>
        <dsp:cNvPr id="0" name=""/>
        <dsp:cNvSpPr/>
      </dsp:nvSpPr>
      <dsp:spPr>
        <a:xfrm>
          <a:off x="1896210" y="1814517"/>
          <a:ext cx="548173" cy="548173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31AEBE-D816-4DE9-B689-FDA05F28B941}">
      <dsp:nvSpPr>
        <dsp:cNvPr id="0" name=""/>
        <dsp:cNvSpPr/>
      </dsp:nvSpPr>
      <dsp:spPr>
        <a:xfrm>
          <a:off x="1561215" y="2562160"/>
          <a:ext cx="1218164" cy="487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(Environment Friendly)</a:t>
          </a:r>
          <a:endParaRPr lang="en-US" sz="1100" kern="1200"/>
        </a:p>
      </dsp:txBody>
      <dsp:txXfrm>
        <a:off x="1561215" y="2562160"/>
        <a:ext cx="1218164" cy="487265"/>
      </dsp:txXfrm>
    </dsp:sp>
    <dsp:sp modelId="{A3FB283A-4D20-4744-B174-432C74D4A62D}">
      <dsp:nvSpPr>
        <dsp:cNvPr id="0" name=""/>
        <dsp:cNvSpPr/>
      </dsp:nvSpPr>
      <dsp:spPr>
        <a:xfrm>
          <a:off x="3327553" y="1814517"/>
          <a:ext cx="548173" cy="548173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84577D-7FD1-467A-808A-6BF1B2D401E8}">
      <dsp:nvSpPr>
        <dsp:cNvPr id="0" name=""/>
        <dsp:cNvSpPr/>
      </dsp:nvSpPr>
      <dsp:spPr>
        <a:xfrm>
          <a:off x="2992558" y="2562160"/>
          <a:ext cx="1218164" cy="487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Jet Wash Direct </a:t>
          </a:r>
          <a:endParaRPr lang="en-US" sz="1100" kern="1200"/>
        </a:p>
      </dsp:txBody>
      <dsp:txXfrm>
        <a:off x="2992558" y="2562160"/>
        <a:ext cx="1218164" cy="487265"/>
      </dsp:txXfrm>
    </dsp:sp>
    <dsp:sp modelId="{718A5119-557A-45B1-9AD7-FFCA0C254C18}">
      <dsp:nvSpPr>
        <dsp:cNvPr id="0" name=""/>
        <dsp:cNvSpPr/>
      </dsp:nvSpPr>
      <dsp:spPr>
        <a:xfrm>
          <a:off x="4758896" y="1814517"/>
          <a:ext cx="548173" cy="548173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2604A5-59E0-4158-907A-297E54D903B9}">
      <dsp:nvSpPr>
        <dsp:cNvPr id="0" name=""/>
        <dsp:cNvSpPr/>
      </dsp:nvSpPr>
      <dsp:spPr>
        <a:xfrm>
          <a:off x="4423901" y="2562160"/>
          <a:ext cx="1218164" cy="487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Paint Protection </a:t>
          </a:r>
          <a:endParaRPr lang="en-US" sz="1100" kern="1200"/>
        </a:p>
      </dsp:txBody>
      <dsp:txXfrm>
        <a:off x="4423901" y="2562160"/>
        <a:ext cx="1218164" cy="48726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843A2F-4B1D-4293-91EB-790524A6F350}">
      <dsp:nvSpPr>
        <dsp:cNvPr id="0" name=""/>
        <dsp:cNvSpPr/>
      </dsp:nvSpPr>
      <dsp:spPr>
        <a:xfrm>
          <a:off x="274075" y="1597"/>
          <a:ext cx="764525" cy="76452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0E7ACD-41F3-414E-91A6-08693660495A}">
      <dsp:nvSpPr>
        <dsp:cNvPr id="0" name=""/>
        <dsp:cNvSpPr/>
      </dsp:nvSpPr>
      <dsp:spPr>
        <a:xfrm>
          <a:off x="437006" y="164529"/>
          <a:ext cx="438662" cy="4386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5186F7-FE72-4DA8-A0B0-CB8E07FCA967}">
      <dsp:nvSpPr>
        <dsp:cNvPr id="0" name=""/>
        <dsp:cNvSpPr/>
      </dsp:nvSpPr>
      <dsp:spPr>
        <a:xfrm>
          <a:off x="29677" y="1004253"/>
          <a:ext cx="1253320" cy="5013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kern="1200"/>
            <a:t>Business Cards </a:t>
          </a:r>
          <a:endParaRPr lang="en-US" sz="1100" kern="1200"/>
        </a:p>
      </dsp:txBody>
      <dsp:txXfrm>
        <a:off x="29677" y="1004253"/>
        <a:ext cx="1253320" cy="501328"/>
      </dsp:txXfrm>
    </dsp:sp>
    <dsp:sp modelId="{E86C9E46-660E-4A62-A85A-AB2253E52D06}">
      <dsp:nvSpPr>
        <dsp:cNvPr id="0" name=""/>
        <dsp:cNvSpPr/>
      </dsp:nvSpPr>
      <dsp:spPr>
        <a:xfrm>
          <a:off x="1746726" y="1597"/>
          <a:ext cx="764525" cy="76452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C601C8-225E-4891-A111-7BEB9E5D5C30}">
      <dsp:nvSpPr>
        <dsp:cNvPr id="0" name=""/>
        <dsp:cNvSpPr/>
      </dsp:nvSpPr>
      <dsp:spPr>
        <a:xfrm>
          <a:off x="1909658" y="164529"/>
          <a:ext cx="438662" cy="4386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45DBE1-82C3-453C-BBA7-54980A8FB09D}">
      <dsp:nvSpPr>
        <dsp:cNvPr id="0" name=""/>
        <dsp:cNvSpPr/>
      </dsp:nvSpPr>
      <dsp:spPr>
        <a:xfrm>
          <a:off x="1502328" y="1004253"/>
          <a:ext cx="1253320" cy="5013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kern="1200"/>
            <a:t>Local Paper </a:t>
          </a:r>
          <a:endParaRPr lang="en-US" sz="1100" kern="1200"/>
        </a:p>
      </dsp:txBody>
      <dsp:txXfrm>
        <a:off x="1502328" y="1004253"/>
        <a:ext cx="1253320" cy="501328"/>
      </dsp:txXfrm>
    </dsp:sp>
    <dsp:sp modelId="{65925806-5A1F-497F-A160-5931F6CBF0A1}">
      <dsp:nvSpPr>
        <dsp:cNvPr id="0" name=""/>
        <dsp:cNvSpPr/>
      </dsp:nvSpPr>
      <dsp:spPr>
        <a:xfrm>
          <a:off x="3219377" y="1597"/>
          <a:ext cx="764525" cy="76452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8D0E8B-3F10-40E1-9411-12D422F4C20E}">
      <dsp:nvSpPr>
        <dsp:cNvPr id="0" name=""/>
        <dsp:cNvSpPr/>
      </dsp:nvSpPr>
      <dsp:spPr>
        <a:xfrm>
          <a:off x="3382309" y="164529"/>
          <a:ext cx="438662" cy="43866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9EA2A4-58D4-4DC4-B05C-326F9D6A8A84}">
      <dsp:nvSpPr>
        <dsp:cNvPr id="0" name=""/>
        <dsp:cNvSpPr/>
      </dsp:nvSpPr>
      <dsp:spPr>
        <a:xfrm>
          <a:off x="2974980" y="1004253"/>
          <a:ext cx="1253320" cy="5013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kern="1200"/>
            <a:t>Word Of Mouth </a:t>
          </a:r>
          <a:endParaRPr lang="en-US" sz="1100" kern="1200"/>
        </a:p>
      </dsp:txBody>
      <dsp:txXfrm>
        <a:off x="2974980" y="1004253"/>
        <a:ext cx="1253320" cy="501328"/>
      </dsp:txXfrm>
    </dsp:sp>
    <dsp:sp modelId="{C9ECDCFD-9FE7-4D4B-BF08-C6921A62795A}">
      <dsp:nvSpPr>
        <dsp:cNvPr id="0" name=""/>
        <dsp:cNvSpPr/>
      </dsp:nvSpPr>
      <dsp:spPr>
        <a:xfrm>
          <a:off x="4692029" y="1597"/>
          <a:ext cx="764525" cy="76452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77C803-CE08-4D8D-8538-EBB0CEA48F47}">
      <dsp:nvSpPr>
        <dsp:cNvPr id="0" name=""/>
        <dsp:cNvSpPr/>
      </dsp:nvSpPr>
      <dsp:spPr>
        <a:xfrm>
          <a:off x="4854960" y="164529"/>
          <a:ext cx="438662" cy="43866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BA6B99-13A6-4B74-9C78-B7793D2F6F7E}">
      <dsp:nvSpPr>
        <dsp:cNvPr id="0" name=""/>
        <dsp:cNvSpPr/>
      </dsp:nvSpPr>
      <dsp:spPr>
        <a:xfrm>
          <a:off x="4447631" y="1004253"/>
          <a:ext cx="1253320" cy="5013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kern="1200"/>
            <a:t>Internet Directory And Yellow Pages</a:t>
          </a:r>
          <a:endParaRPr lang="en-US" sz="1100" kern="1200"/>
        </a:p>
      </dsp:txBody>
      <dsp:txXfrm>
        <a:off x="4447631" y="1004253"/>
        <a:ext cx="1253320" cy="501328"/>
      </dsp:txXfrm>
    </dsp:sp>
    <dsp:sp modelId="{D171F25C-7629-468B-B874-74D45D1CF5A2}">
      <dsp:nvSpPr>
        <dsp:cNvPr id="0" name=""/>
        <dsp:cNvSpPr/>
      </dsp:nvSpPr>
      <dsp:spPr>
        <a:xfrm>
          <a:off x="6164680" y="1597"/>
          <a:ext cx="764525" cy="764525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F10F54-EB9A-4BA8-A0FC-B388E24063F5}">
      <dsp:nvSpPr>
        <dsp:cNvPr id="0" name=""/>
        <dsp:cNvSpPr/>
      </dsp:nvSpPr>
      <dsp:spPr>
        <a:xfrm>
          <a:off x="6327612" y="164529"/>
          <a:ext cx="438662" cy="43866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734B0D-5DF0-4B8A-AC1C-C4EFE06A2F00}">
      <dsp:nvSpPr>
        <dsp:cNvPr id="0" name=""/>
        <dsp:cNvSpPr/>
      </dsp:nvSpPr>
      <dsp:spPr>
        <a:xfrm>
          <a:off x="5920283" y="1004253"/>
          <a:ext cx="1253320" cy="5013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kern="1200"/>
            <a:t>Mobile App  </a:t>
          </a:r>
          <a:endParaRPr lang="en-US" sz="1100" kern="1200"/>
        </a:p>
      </dsp:txBody>
      <dsp:txXfrm>
        <a:off x="5920283" y="1004253"/>
        <a:ext cx="1253320" cy="501328"/>
      </dsp:txXfrm>
    </dsp:sp>
    <dsp:sp modelId="{E7D0B159-D2F9-4B60-A4CE-817F4B32FD00}">
      <dsp:nvSpPr>
        <dsp:cNvPr id="0" name=""/>
        <dsp:cNvSpPr/>
      </dsp:nvSpPr>
      <dsp:spPr>
        <a:xfrm>
          <a:off x="2483052" y="1818912"/>
          <a:ext cx="764525" cy="76452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36B5BD-8146-4112-8C6F-192B4FE4F831}">
      <dsp:nvSpPr>
        <dsp:cNvPr id="0" name=""/>
        <dsp:cNvSpPr/>
      </dsp:nvSpPr>
      <dsp:spPr>
        <a:xfrm>
          <a:off x="2645983" y="1981843"/>
          <a:ext cx="438662" cy="43866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CC7A24-346D-4326-B2C5-B27784BCAD6E}">
      <dsp:nvSpPr>
        <dsp:cNvPr id="0" name=""/>
        <dsp:cNvSpPr/>
      </dsp:nvSpPr>
      <dsp:spPr>
        <a:xfrm>
          <a:off x="2238654" y="2821568"/>
          <a:ext cx="1253320" cy="5013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kern="1200"/>
            <a:t>Flyers </a:t>
          </a:r>
          <a:endParaRPr lang="en-US" sz="1100" kern="1200"/>
        </a:p>
      </dsp:txBody>
      <dsp:txXfrm>
        <a:off x="2238654" y="2821568"/>
        <a:ext cx="1253320" cy="501328"/>
      </dsp:txXfrm>
    </dsp:sp>
    <dsp:sp modelId="{A5009268-BD7A-43BB-9709-FC13B6FBEE00}">
      <dsp:nvSpPr>
        <dsp:cNvPr id="0" name=""/>
        <dsp:cNvSpPr/>
      </dsp:nvSpPr>
      <dsp:spPr>
        <a:xfrm>
          <a:off x="3955703" y="1818912"/>
          <a:ext cx="764525" cy="76452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1A8DC3-10A5-4397-AD86-40E3208B648E}">
      <dsp:nvSpPr>
        <dsp:cNvPr id="0" name=""/>
        <dsp:cNvSpPr/>
      </dsp:nvSpPr>
      <dsp:spPr>
        <a:xfrm>
          <a:off x="4118635" y="1981843"/>
          <a:ext cx="438662" cy="438662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CC947D-D5BC-4C8B-A1BA-D82FE66D97EB}">
      <dsp:nvSpPr>
        <dsp:cNvPr id="0" name=""/>
        <dsp:cNvSpPr/>
      </dsp:nvSpPr>
      <dsp:spPr>
        <a:xfrm>
          <a:off x="3711306" y="2821568"/>
          <a:ext cx="1253320" cy="5013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kern="1200"/>
            <a:t>Social Media </a:t>
          </a:r>
          <a:endParaRPr lang="en-US" sz="1100" kern="1200"/>
        </a:p>
      </dsp:txBody>
      <dsp:txXfrm>
        <a:off x="3711306" y="2821568"/>
        <a:ext cx="1253320" cy="5013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>
            <a:extLst>
              <a:ext uri="{FF2B5EF4-FFF2-40B4-BE49-F238E27FC236}">
                <a16:creationId xmlns:a16="http://schemas.microsoft.com/office/drawing/2014/main" id="{089DA88B-F6C5-4B25-B3DC-8361B045063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7" name="Rectangle 3">
            <a:extLst>
              <a:ext uri="{FF2B5EF4-FFF2-40B4-BE49-F238E27FC236}">
                <a16:creationId xmlns:a16="http://schemas.microsoft.com/office/drawing/2014/main" id="{1E780031-E4CE-4219-8EB6-4FC07C6E178D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10000" y="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8" name="Rectangle 4">
            <a:extLst>
              <a:ext uri="{FF2B5EF4-FFF2-40B4-BE49-F238E27FC236}">
                <a16:creationId xmlns:a16="http://schemas.microsoft.com/office/drawing/2014/main" id="{1AE8C20E-F974-458A-906D-0AC276E78E06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8370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9" name="Rectangle 5">
            <a:extLst>
              <a:ext uri="{FF2B5EF4-FFF2-40B4-BE49-F238E27FC236}">
                <a16:creationId xmlns:a16="http://schemas.microsoft.com/office/drawing/2014/main" id="{1C89438A-D51C-4258-944D-40C41187CDA6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2012DA0E-EF08-47EA-8FEF-FBE1362FF38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>
            <a:extLst>
              <a:ext uri="{FF2B5EF4-FFF2-40B4-BE49-F238E27FC236}">
                <a16:creationId xmlns:a16="http://schemas.microsoft.com/office/drawing/2014/main" id="{2C59EEEF-B746-450D-BEF5-040CCA072996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5059" name="Rectangle 3">
            <a:extLst>
              <a:ext uri="{FF2B5EF4-FFF2-40B4-BE49-F238E27FC236}">
                <a16:creationId xmlns:a16="http://schemas.microsoft.com/office/drawing/2014/main" id="{9D5FA796-A208-4699-831F-FDBA15FD7647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10000" y="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3427938B-C8C1-49BA-B4B7-C5A0A6DE0936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9163" y="733425"/>
            <a:ext cx="4886325" cy="366553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5061" name="Rectangle 5">
            <a:extLst>
              <a:ext uri="{FF2B5EF4-FFF2-40B4-BE49-F238E27FC236}">
                <a16:creationId xmlns:a16="http://schemas.microsoft.com/office/drawing/2014/main" id="{68CF7F6B-A3D7-4B0D-A9CE-780E95287120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1513" y="4641850"/>
            <a:ext cx="5381625" cy="43989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45062" name="Rectangle 6">
            <a:extLst>
              <a:ext uri="{FF2B5EF4-FFF2-40B4-BE49-F238E27FC236}">
                <a16:creationId xmlns:a16="http://schemas.microsoft.com/office/drawing/2014/main" id="{8FD6A68E-5CC1-4936-88EE-84A12AA87FBA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8370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5063" name="Rectangle 7">
            <a:extLst>
              <a:ext uri="{FF2B5EF4-FFF2-40B4-BE49-F238E27FC236}">
                <a16:creationId xmlns:a16="http://schemas.microsoft.com/office/drawing/2014/main" id="{D0E76932-663A-4696-A356-E4A043CA726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01D72F3E-2662-4F08-800D-A9B691394B2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Managing Enterprise in the 21</a:t>
            </a:r>
            <a:r>
              <a:rPr lang="en-US" baseline="30000" dirty="0"/>
              <a:t>st</a:t>
            </a:r>
            <a:r>
              <a:rPr lang="en-US" dirty="0"/>
              <a:t> Century ( BMSW4006 _ BIRM)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1D72F3E-2662-4F08-800D-A9B691394B22}" type="slidenum">
              <a:rPr lang="en-US" altLang="en-US" smtClean="0"/>
              <a:pPr>
                <a:defRPr/>
              </a:pPr>
              <a:t>1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651875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>
            <a:extLst>
              <a:ext uri="{FF2B5EF4-FFF2-40B4-BE49-F238E27FC236}">
                <a16:creationId xmlns:a16="http://schemas.microsoft.com/office/drawing/2014/main" id="{594F351A-5B36-4F36-9124-25255776B4E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0364FC5-C09C-4222-895D-8CED6FFFE5CD}" type="slidenum">
              <a:rPr lang="en-US" altLang="en-US" smtClean="0"/>
              <a:pPr/>
              <a:t>3</a:t>
            </a:fld>
            <a:endParaRPr lang="en-US" altLang="en-US"/>
          </a:p>
        </p:txBody>
      </p:sp>
      <p:sp>
        <p:nvSpPr>
          <p:cNvPr id="20483" name="Rectangle 2">
            <a:extLst>
              <a:ext uri="{FF2B5EF4-FFF2-40B4-BE49-F238E27FC236}">
                <a16:creationId xmlns:a16="http://schemas.microsoft.com/office/drawing/2014/main" id="{7A11A40A-24FB-4F8A-867D-9B296CEF158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>
            <a:extLst>
              <a:ext uri="{FF2B5EF4-FFF2-40B4-BE49-F238E27FC236}">
                <a16:creationId xmlns:a16="http://schemas.microsoft.com/office/drawing/2014/main" id="{3E3418E3-5968-4991-ACDD-F06A4D095AB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US" altLang="en-US" dirty="0"/>
              <a:t>Key People in the company and CV breakdown</a:t>
            </a:r>
          </a:p>
        </p:txBody>
      </p:sp>
    </p:spTree>
    <p:extLst>
      <p:ext uri="{BB962C8B-B14F-4D97-AF65-F5344CB8AC3E}">
        <p14:creationId xmlns:p14="http://schemas.microsoft.com/office/powerpoint/2010/main" val="10384955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An explaining about the business</a:t>
            </a:r>
          </a:p>
          <a:p>
            <a:r>
              <a:rPr lang="en-US" dirty="0"/>
              <a:t>Task 2 Questioning Scenario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1D72F3E-2662-4F08-800D-A9B691394B22}" type="slidenum">
              <a:rPr lang="en-US" altLang="en-US" smtClean="0"/>
              <a:pPr>
                <a:defRPr/>
              </a:pPr>
              <a:t>4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236121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5059861E-42B4-4743-87AE-CBE3A38C88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57CF3E9-A2A3-409F-A99E-FDE55D25CCC8}" type="slidenum">
              <a:rPr lang="en-US" altLang="en-US" smtClean="0"/>
              <a:pPr/>
              <a:t>5</a:t>
            </a:fld>
            <a:endParaRPr lang="en-US" altLang="en-US"/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D042F634-0B2F-4D79-88CA-28BC9B4D2A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E40F38C9-825F-4BE3-983F-D3232B69E8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Objectives: states ‘wants’, when you want this and how you are going to achieve this. Objectives should be realistic.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1D72F3E-2662-4F08-800D-A9B691394B22}" type="slidenum">
              <a:rPr lang="en-US" altLang="en-US" smtClean="0"/>
              <a:pPr>
                <a:defRPr/>
              </a:pPr>
              <a:t>8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3283130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Operational, finance and sales.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1D72F3E-2662-4F08-800D-A9B691394B22}" type="slidenum">
              <a:rPr lang="en-US" altLang="en-US" smtClean="0"/>
              <a:pPr>
                <a:defRPr/>
              </a:pPr>
              <a:t>9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2326493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>
            <a:extLst>
              <a:ext uri="{FF2B5EF4-FFF2-40B4-BE49-F238E27FC236}">
                <a16:creationId xmlns:a16="http://schemas.microsoft.com/office/drawing/2014/main" id="{14D1E57E-8535-4AB3-A86F-4B35A27B3A5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4F7B14A-997E-4469-A90A-67D2C3E003FE}" type="slidenum">
              <a:rPr lang="en-US" altLang="en-US" smtClean="0"/>
              <a:pPr/>
              <a:t>10</a:t>
            </a:fld>
            <a:endParaRPr lang="en-US" altLang="en-US"/>
          </a:p>
        </p:txBody>
      </p:sp>
      <p:sp>
        <p:nvSpPr>
          <p:cNvPr id="12291" name="Rectangle 2">
            <a:extLst>
              <a:ext uri="{FF2B5EF4-FFF2-40B4-BE49-F238E27FC236}">
                <a16:creationId xmlns:a16="http://schemas.microsoft.com/office/drawing/2014/main" id="{461ECC3D-53DC-407B-971A-2F2F71FDD6C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>
            <a:extLst>
              <a:ext uri="{FF2B5EF4-FFF2-40B4-BE49-F238E27FC236}">
                <a16:creationId xmlns:a16="http://schemas.microsoft.com/office/drawing/2014/main" id="{7C4AA1CD-A67B-41B4-A13C-094D8909979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>
            <a:extLst>
              <a:ext uri="{FF2B5EF4-FFF2-40B4-BE49-F238E27FC236}">
                <a16:creationId xmlns:a16="http://schemas.microsoft.com/office/drawing/2014/main" id="{781C7D72-1E22-4214-8808-E7029F35F7F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8229B351-2FAE-452C-865E-6A0936AB8154}" type="slidenum">
              <a:rPr lang="en-US" altLang="en-US" smtClean="0"/>
              <a:pPr/>
              <a:t>11</a:t>
            </a:fld>
            <a:endParaRPr lang="en-US" altLang="en-US"/>
          </a:p>
        </p:txBody>
      </p:sp>
      <p:sp>
        <p:nvSpPr>
          <p:cNvPr id="14339" name="Rectangle 2">
            <a:extLst>
              <a:ext uri="{FF2B5EF4-FFF2-40B4-BE49-F238E27FC236}">
                <a16:creationId xmlns:a16="http://schemas.microsoft.com/office/drawing/2014/main" id="{0A8D8873-72C0-496E-B8FF-10ECA6F279D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40" name="Rectangle 3">
            <a:extLst>
              <a:ext uri="{FF2B5EF4-FFF2-40B4-BE49-F238E27FC236}">
                <a16:creationId xmlns:a16="http://schemas.microsoft.com/office/drawing/2014/main" id="{E7D7782B-61B9-4609-986D-B3783031FB7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>
            <a:extLst>
              <a:ext uri="{FF2B5EF4-FFF2-40B4-BE49-F238E27FC236}">
                <a16:creationId xmlns:a16="http://schemas.microsoft.com/office/drawing/2014/main" id="{9EEE94CE-E612-40BC-992E-A951304A847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333065AE-DC5C-4800-B9E6-85B99C177E00}" type="slidenum">
              <a:rPr lang="en-US" altLang="en-US" smtClean="0"/>
              <a:pPr/>
              <a:t>12</a:t>
            </a:fld>
            <a:endParaRPr lang="en-US" altLang="en-US"/>
          </a:p>
        </p:txBody>
      </p:sp>
      <p:sp>
        <p:nvSpPr>
          <p:cNvPr id="16387" name="Rectangle 2">
            <a:extLst>
              <a:ext uri="{FF2B5EF4-FFF2-40B4-BE49-F238E27FC236}">
                <a16:creationId xmlns:a16="http://schemas.microsoft.com/office/drawing/2014/main" id="{47EB1F74-A572-4832-94DD-687440BFBC7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8" name="Rectangle 3">
            <a:extLst>
              <a:ext uri="{FF2B5EF4-FFF2-40B4-BE49-F238E27FC236}">
                <a16:creationId xmlns:a16="http://schemas.microsoft.com/office/drawing/2014/main" id="{C46F754B-58ED-483E-8F6C-2F41589FD28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>
            <a:extLst>
              <a:ext uri="{FF2B5EF4-FFF2-40B4-BE49-F238E27FC236}">
                <a16:creationId xmlns:a16="http://schemas.microsoft.com/office/drawing/2014/main" id="{2F948DE2-14E3-4394-8FA3-069EE477CD4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3295206F-98BB-45CD-9703-5728E0096C17}" type="slidenum">
              <a:rPr lang="en-US" altLang="en-US" smtClean="0"/>
              <a:pPr/>
              <a:t>14</a:t>
            </a:fld>
            <a:endParaRPr lang="en-US" altLang="en-US"/>
          </a:p>
        </p:txBody>
      </p:sp>
      <p:sp>
        <p:nvSpPr>
          <p:cNvPr id="18435" name="Rectangle 2">
            <a:extLst>
              <a:ext uri="{FF2B5EF4-FFF2-40B4-BE49-F238E27FC236}">
                <a16:creationId xmlns:a16="http://schemas.microsoft.com/office/drawing/2014/main" id="{0D409682-F574-476A-8598-F77ABCD42FA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>
            <a:extLst>
              <a:ext uri="{FF2B5EF4-FFF2-40B4-BE49-F238E27FC236}">
                <a16:creationId xmlns:a16="http://schemas.microsoft.com/office/drawing/2014/main" id="{03B5900F-E083-42DA-9B50-693893D38DB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>
            <a:extLst>
              <a:ext uri="{FF2B5EF4-FFF2-40B4-BE49-F238E27FC236}">
                <a16:creationId xmlns:a16="http://schemas.microsoft.com/office/drawing/2014/main" id="{2F948DE2-14E3-4394-8FA3-069EE477CD4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3295206F-98BB-45CD-9703-5728E0096C17}" type="slidenum">
              <a:rPr lang="en-US" altLang="en-US" smtClean="0"/>
              <a:pPr/>
              <a:t>15</a:t>
            </a:fld>
            <a:endParaRPr lang="en-US" altLang="en-US"/>
          </a:p>
        </p:txBody>
      </p:sp>
      <p:sp>
        <p:nvSpPr>
          <p:cNvPr id="18435" name="Rectangle 2">
            <a:extLst>
              <a:ext uri="{FF2B5EF4-FFF2-40B4-BE49-F238E27FC236}">
                <a16:creationId xmlns:a16="http://schemas.microsoft.com/office/drawing/2014/main" id="{0D409682-F574-476A-8598-F77ABCD42FA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>
            <a:extLst>
              <a:ext uri="{FF2B5EF4-FFF2-40B4-BE49-F238E27FC236}">
                <a16:creationId xmlns:a16="http://schemas.microsoft.com/office/drawing/2014/main" id="{03B5900F-E083-42DA-9B50-693893D38DB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8691268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>
            <a:extLst>
              <a:ext uri="{FF2B5EF4-FFF2-40B4-BE49-F238E27FC236}">
                <a16:creationId xmlns:a16="http://schemas.microsoft.com/office/drawing/2014/main" id="{D3F40424-C537-46B9-B5F7-1E3A9FC7073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F7BE0419-F547-451D-8356-62D4D9061119}" type="slidenum">
              <a:rPr lang="en-US" altLang="en-US" smtClean="0"/>
              <a:pPr/>
              <a:t>17</a:t>
            </a:fld>
            <a:endParaRPr lang="en-US" altLang="en-US"/>
          </a:p>
        </p:txBody>
      </p:sp>
      <p:sp>
        <p:nvSpPr>
          <p:cNvPr id="22531" name="Rectangle 2">
            <a:extLst>
              <a:ext uri="{FF2B5EF4-FFF2-40B4-BE49-F238E27FC236}">
                <a16:creationId xmlns:a16="http://schemas.microsoft.com/office/drawing/2014/main" id="{23709ACE-9C93-46C3-B1E0-9A041C48FD3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>
            <a:extLst>
              <a:ext uri="{FF2B5EF4-FFF2-40B4-BE49-F238E27FC236}">
                <a16:creationId xmlns:a16="http://schemas.microsoft.com/office/drawing/2014/main" id="{90AF224B-F6B2-41B8-BCA9-11A3D8FDEED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96319" y="802299"/>
            <a:ext cx="5618515" cy="2541431"/>
          </a:xfrm>
        </p:spPr>
        <p:txBody>
          <a:bodyPr bIns="0"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96319" y="3531205"/>
            <a:ext cx="5618515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600" b="0" cap="all" baseline="0">
                <a:solidFill>
                  <a:schemeClr val="tx1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59325D9-C7C0-42EB-AEBB-E19A63C4F488}" type="datetime1">
              <a:rPr lang="en-GB" altLang="en-US" smtClean="0"/>
              <a:pPr>
                <a:defRPr/>
              </a:pPr>
              <a:t>23/07/2022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396319" y="329308"/>
            <a:ext cx="3086292" cy="309201"/>
          </a:xfrm>
        </p:spPr>
        <p:txBody>
          <a:bodyPr/>
          <a:lstStyle/>
          <a:p>
            <a:pPr>
              <a:defRPr/>
            </a:pPr>
            <a:r>
              <a:rPr lang="en-GB" altLang="en-US"/>
              <a:t>Mary March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4703" y="798973"/>
            <a:ext cx="802005" cy="503578"/>
          </a:xfrm>
        </p:spPr>
        <p:txBody>
          <a:bodyPr/>
          <a:lstStyle/>
          <a:p>
            <a:pPr>
              <a:defRPr/>
            </a:pPr>
            <a:fld id="{2F733F99-5C49-4C7A-AF84-B7546E8A6B51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396319" y="3528542"/>
            <a:ext cx="561851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949870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84B99DA-8C13-4E5F-AA0A-1F1000BE46CB}" type="datetime1">
              <a:rPr lang="en-GB" altLang="en-US" smtClean="0"/>
              <a:pPr>
                <a:defRPr/>
              </a:pPr>
              <a:t>23/07/2022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altLang="en-US"/>
              <a:t>Mary March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01007CA-6A5A-466A-BC7B-D9FB033B9BF6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63774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1756130"/>
            <a:ext cx="5617002" cy="1887950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2" y="3806196"/>
            <a:ext cx="5617002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0B73E60-0876-4F4A-8F82-84A1B1823F5C}" type="datetime1">
              <a:rPr lang="en-GB" altLang="en-US" smtClean="0"/>
              <a:pPr>
                <a:defRPr/>
              </a:pPr>
              <a:t>23/07/2022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597A0D0-E8BB-4015-B311-33B1E3A1E815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43491" y="3804985"/>
            <a:ext cx="561700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561666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804890"/>
            <a:ext cx="6571343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3490" y="2013936"/>
            <a:ext cx="3125871" cy="34375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89182" y="2013936"/>
            <a:ext cx="3125652" cy="343755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729F174-4E7E-4651-BE04-FB34C38F7A97}" type="datetime1">
              <a:rPr lang="en-GB" altLang="en-US" smtClean="0"/>
              <a:pPr>
                <a:defRPr/>
              </a:pPr>
              <a:t>23/07/2022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0F3E2FC-8669-4267-A62E-33FE30C83C55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874555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6" name="Straight Connector 35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804164"/>
            <a:ext cx="6571344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1" y="2019550"/>
            <a:ext cx="3125766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3491" y="2824270"/>
            <a:ext cx="3125766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9182" y="2023004"/>
            <a:ext cx="31256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89182" y="2821491"/>
            <a:ext cx="31256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AF98087-ED90-4911-BE74-9A997ABD6711}" type="datetime1">
              <a:rPr lang="en-GB" altLang="en-US" smtClean="0"/>
              <a:pPr>
                <a:defRPr/>
              </a:pPr>
              <a:t>23/07/2022</a:t>
            </a:fld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4E0A6B8-DA9D-4B8D-895D-5FCD4DD918C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322736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2" name="Straight Connector 31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E22D1C0-EA1F-4F8B-8785-B07BF54BD0F9}" type="datetime1">
              <a:rPr lang="en-GB" altLang="en-US" smtClean="0"/>
              <a:pPr>
                <a:defRPr/>
              </a:pPr>
              <a:t>23/07/2022</a:t>
            </a:fld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CCDFD50-638D-4B7D-8CA4-BA6FE506198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526376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7C9B511-EA7C-47B7-97E3-4B5B1A80CF69}" type="datetime1">
              <a:rPr lang="en-GB" altLang="en-US" smtClean="0"/>
              <a:pPr>
                <a:defRPr/>
              </a:pPr>
              <a:t>23/07/2022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5821EE-AFC6-47E5-BF66-66E4B21DAC71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55003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9042" y="798973"/>
            <a:ext cx="2425950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86656" y="798974"/>
            <a:ext cx="3828178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39042" y="3205492"/>
            <a:ext cx="2427369" cy="2248181"/>
          </a:xfrm>
        </p:spPr>
        <p:txBody>
          <a:bodyPr>
            <a:normAutofit/>
          </a:bodyPr>
          <a:lstStyle>
            <a:lvl1pPr marL="0" indent="0" algn="l">
              <a:buNone/>
              <a:defRPr sz="16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8487C5A-1B21-445F-A5EA-4485B0FC1EAF}" type="datetime1">
              <a:rPr lang="en-GB" altLang="en-US" smtClean="0"/>
              <a:pPr>
                <a:defRPr/>
              </a:pPr>
              <a:t>23/07/2022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7B02990-287C-41FC-9BF8-A67E112CA0A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1748" y="3205491"/>
            <a:ext cx="242327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666847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4996501" y="482171"/>
            <a:ext cx="3511387" cy="5149101"/>
            <a:chOff x="6852919" y="583365"/>
            <a:chExt cx="4681849" cy="5181928"/>
          </a:xfrm>
        </p:grpSpPr>
        <p:sp>
          <p:nvSpPr>
            <p:cNvPr id="14" name="Rectangle 13"/>
            <p:cNvSpPr/>
            <p:nvPr/>
          </p:nvSpPr>
          <p:spPr>
            <a:xfrm>
              <a:off x="6852919" y="583365"/>
              <a:ext cx="4681849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14"/>
            <p:cNvSpPr/>
            <p:nvPr/>
          </p:nvSpPr>
          <p:spPr>
            <a:xfrm>
              <a:off x="7273787" y="915806"/>
              <a:ext cx="3844017" cy="4507918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148" y="1129513"/>
            <a:ext cx="3244935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40128" y="1122543"/>
            <a:ext cx="2234998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3492" y="3145992"/>
            <a:ext cx="3240286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36664" y="5469857"/>
            <a:ext cx="3252420" cy="320123"/>
          </a:xfrm>
        </p:spPr>
        <p:txBody>
          <a:bodyPr/>
          <a:lstStyle>
            <a:lvl1pPr algn="l">
              <a:defRPr/>
            </a:lvl1pPr>
          </a:lstStyle>
          <a:p>
            <a:pPr>
              <a:defRPr/>
            </a:pPr>
            <a:fld id="{B9188D40-EA84-4741-A93C-333A7A4EA90F}" type="datetime1">
              <a:rPr lang="en-GB" altLang="en-US" smtClean="0"/>
              <a:pPr>
                <a:defRPr/>
              </a:pPr>
              <a:t>23/07/2022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37530" y="318641"/>
            <a:ext cx="3251553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657F800-730A-4389-AB21-8BF89553559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1281" y="3143605"/>
            <a:ext cx="324201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784234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3A90FD6-5905-4EA8-AD06-91B3123ED931}" type="datetime1">
              <a:rPr lang="en-GB" altLang="en-US" smtClean="0"/>
              <a:pPr>
                <a:defRPr/>
              </a:pPr>
              <a:t>23/07/2022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38FE9CA-6F00-4071-81A8-4EBE4EFA0F4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973868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18028" y="798974"/>
            <a:ext cx="1103027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3491" y="798974"/>
            <a:ext cx="5301095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C6DEAE-81AF-4D2F-BBD0-D85B4251B949}" type="datetime1">
              <a:rPr lang="en-GB" altLang="en-US" smtClean="0"/>
              <a:pPr>
                <a:defRPr/>
              </a:pPr>
              <a:t>23/07/2022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179077C-C058-415F-A9A2-BF6E8D9D1A4E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6918028" y="798974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391636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015734"/>
            <a:ext cx="9144000" cy="407952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0" t="1538" r="12500" b="-1538"/>
          <a:stretch/>
        </p:blipFill>
        <p:spPr>
          <a:xfrm>
            <a:off x="-1" y="6095253"/>
            <a:ext cx="9144001" cy="774727"/>
          </a:xfrm>
          <a:prstGeom prst="rect">
            <a:avLst/>
          </a:prstGeom>
        </p:spPr>
      </p:pic>
      <p:cxnSp>
        <p:nvCxnSpPr>
          <p:cNvPr id="13" name="Straight Connector 12"/>
          <p:cNvCxnSpPr/>
          <p:nvPr/>
        </p:nvCxnSpPr>
        <p:spPr>
          <a:xfrm>
            <a:off x="0" y="6101127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3491" y="804520"/>
            <a:ext cx="6571343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1" y="2015733"/>
            <a:ext cx="6571343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46542" y="330370"/>
            <a:ext cx="2368292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59B12514-B2BD-43EE-BCBD-7E23DB886ACD}" type="datetime1">
              <a:rPr lang="en-GB" altLang="en-US" smtClean="0"/>
              <a:pPr>
                <a:defRPr/>
              </a:pPr>
              <a:t>23/07/2022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3491" y="329308"/>
            <a:ext cx="4034004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7725" y="798973"/>
            <a:ext cx="795746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99394249-8463-4BC8-8578-8F2970A0B96D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21492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46" r:id="rId1"/>
    <p:sldLayoutId id="2147483947" r:id="rId2"/>
    <p:sldLayoutId id="2147483948" r:id="rId3"/>
    <p:sldLayoutId id="2147483949" r:id="rId4"/>
    <p:sldLayoutId id="2147483950" r:id="rId5"/>
    <p:sldLayoutId id="2147483951" r:id="rId6"/>
    <p:sldLayoutId id="2147483952" r:id="rId7"/>
    <p:sldLayoutId id="2147483953" r:id="rId8"/>
    <p:sldLayoutId id="2147483954" r:id="rId9"/>
    <p:sldLayoutId id="2147483955" r:id="rId10"/>
    <p:sldLayoutId id="2147483956" r:id="rId11"/>
  </p:sldLayoutIdLst>
  <p:hf sldNum="0" hdr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6858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Relationship Id="rId9" Type="http://schemas.openxmlformats.org/officeDocument/2006/relationships/image" Target="../media/image1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sv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sv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jpg"/><Relationship Id="rId4" Type="http://schemas.openxmlformats.org/officeDocument/2006/relationships/image" Target="../media/image58.sv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67" name="Rectangle 6166">
            <a:extLst>
              <a:ext uri="{FF2B5EF4-FFF2-40B4-BE49-F238E27FC236}">
                <a16:creationId xmlns:a16="http://schemas.microsoft.com/office/drawing/2014/main" id="{021A4066-B261-49FE-952E-A0FE3EE75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6169" name="Straight Connector 6168">
            <a:extLst>
              <a:ext uri="{FF2B5EF4-FFF2-40B4-BE49-F238E27FC236}">
                <a16:creationId xmlns:a16="http://schemas.microsoft.com/office/drawing/2014/main" id="{381B4579-E2EA-4BD7-94FF-0A0BEE135C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90422" y="1847088"/>
            <a:ext cx="264816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6146" name="Title 1">
            <a:extLst>
              <a:ext uri="{FF2B5EF4-FFF2-40B4-BE49-F238E27FC236}">
                <a16:creationId xmlns:a16="http://schemas.microsoft.com/office/drawing/2014/main" id="{8DA32E8A-5DB2-4AA4-AA5A-9D6420CF51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685" y="804520"/>
            <a:ext cx="2647617" cy="1049235"/>
          </a:xfrm>
        </p:spPr>
        <p:txBody>
          <a:bodyPr>
            <a:normAutofit/>
          </a:bodyPr>
          <a:lstStyle/>
          <a:p>
            <a:r>
              <a:rPr lang="en-GB" altLang="en-US" sz="2400" b="1" dirty="0"/>
              <a:t>BUSINESS PLAN</a:t>
            </a:r>
          </a:p>
        </p:txBody>
      </p:sp>
      <p:sp>
        <p:nvSpPr>
          <p:cNvPr id="6171" name="Rectangle 6170">
            <a:extLst>
              <a:ext uri="{FF2B5EF4-FFF2-40B4-BE49-F238E27FC236}">
                <a16:creationId xmlns:a16="http://schemas.microsoft.com/office/drawing/2014/main" id="{81958111-BC13-4D45-AB27-0C2C83F9BA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6147" name="Subtitle 2">
            <a:extLst>
              <a:ext uri="{FF2B5EF4-FFF2-40B4-BE49-F238E27FC236}">
                <a16:creationId xmlns:a16="http://schemas.microsoft.com/office/drawing/2014/main" id="{DFF9AAD1-A0E4-41E9-85C5-C54A68C047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3448" y="2015732"/>
            <a:ext cx="3480409" cy="3450613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110000"/>
              </a:lnSpc>
            </a:pPr>
            <a:r>
              <a:rPr lang="en-GB" altLang="en-US" sz="2400" b="1" dirty="0"/>
              <a:t>Title: ( Edges Enterprise Cleaning )</a:t>
            </a:r>
          </a:p>
          <a:p>
            <a:pPr>
              <a:lnSpc>
                <a:spcPct val="110000"/>
              </a:lnSpc>
            </a:pPr>
            <a:r>
              <a:rPr lang="en-GB" altLang="en-US" sz="2400" b="1" dirty="0"/>
              <a:t>Group: 2 </a:t>
            </a:r>
          </a:p>
          <a:p>
            <a:pPr>
              <a:lnSpc>
                <a:spcPct val="110000"/>
              </a:lnSpc>
            </a:pPr>
            <a:r>
              <a:rPr lang="en-GB" altLang="en-US" sz="2400" b="1" dirty="0"/>
              <a:t>Renaldo: 2114362</a:t>
            </a:r>
          </a:p>
          <a:p>
            <a:pPr>
              <a:lnSpc>
                <a:spcPct val="110000"/>
              </a:lnSpc>
            </a:pPr>
            <a:r>
              <a:rPr lang="en-GB" altLang="en-US" sz="2400" b="1" dirty="0"/>
              <a:t>Romeo:1914399</a:t>
            </a:r>
          </a:p>
          <a:p>
            <a:pPr>
              <a:lnSpc>
                <a:spcPct val="110000"/>
              </a:lnSpc>
            </a:pPr>
            <a:r>
              <a:rPr lang="en-GB" altLang="en-US" sz="2400" b="1" dirty="0"/>
              <a:t>Joan: 2028365</a:t>
            </a:r>
          </a:p>
          <a:p>
            <a:pPr>
              <a:lnSpc>
                <a:spcPct val="110000"/>
              </a:lnSpc>
            </a:pPr>
            <a:r>
              <a:rPr lang="en-GB" altLang="en-US" sz="2400" b="1" dirty="0"/>
              <a:t>Lecturer Name: Mr Rasjesh Kumar</a:t>
            </a:r>
          </a:p>
          <a:p>
            <a:pPr>
              <a:lnSpc>
                <a:spcPct val="110000"/>
              </a:lnSpc>
            </a:pPr>
            <a:endParaRPr lang="en-GB" altLang="en-US" dirty="0"/>
          </a:p>
          <a:p>
            <a:pPr eaLnBrk="1" hangingPunct="1">
              <a:lnSpc>
                <a:spcPct val="110000"/>
              </a:lnSpc>
              <a:buFont typeface="Arial" panose="020B0604020202020204" pitchFamily="34" charset="0"/>
              <a:buNone/>
            </a:pPr>
            <a:endParaRPr lang="en-GB" altLang="en-US" dirty="0"/>
          </a:p>
        </p:txBody>
      </p:sp>
      <p:grpSp>
        <p:nvGrpSpPr>
          <p:cNvPr id="6173" name="Group 6172">
            <a:extLst>
              <a:ext uri="{FF2B5EF4-FFF2-40B4-BE49-F238E27FC236}">
                <a16:creationId xmlns:a16="http://schemas.microsoft.com/office/drawing/2014/main" id="{82188758-E18A-4CE5-9D03-F4BF5D887C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5098" y="482171"/>
            <a:ext cx="4568843" cy="5149101"/>
            <a:chOff x="5446003" y="583365"/>
            <a:chExt cx="6091790" cy="5181928"/>
          </a:xfrm>
        </p:grpSpPr>
        <p:sp>
          <p:nvSpPr>
            <p:cNvPr id="6174" name="Rectangle 6173">
              <a:extLst>
                <a:ext uri="{FF2B5EF4-FFF2-40B4-BE49-F238E27FC236}">
                  <a16:creationId xmlns:a16="http://schemas.microsoft.com/office/drawing/2014/main" id="{821513DD-C15F-4381-AEA6-ED9E5E218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46003" y="583365"/>
              <a:ext cx="6091790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75" name="Rectangle 6174">
              <a:extLst>
                <a:ext uri="{FF2B5EF4-FFF2-40B4-BE49-F238E27FC236}">
                  <a16:creationId xmlns:a16="http://schemas.microsoft.com/office/drawing/2014/main" id="{CED2DE01-7F43-4858-85FC-27022DA78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64828" y="915807"/>
              <a:ext cx="5461779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6149" name="Picture 1" descr="Text&#10;&#10;Description automatically generated">
            <a:extLst>
              <a:ext uri="{FF2B5EF4-FFF2-40B4-BE49-F238E27FC236}">
                <a16:creationId xmlns:a16="http://schemas.microsoft.com/office/drawing/2014/main" id="{8756414D-01CC-4C61-A255-232F4DBFF68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896" r="16045" b="1"/>
          <a:stretch/>
        </p:blipFill>
        <p:spPr bwMode="auto">
          <a:xfrm>
            <a:off x="4673689" y="1226727"/>
            <a:ext cx="3512918" cy="3755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77" name="Picture 6176">
            <a:extLst>
              <a:ext uri="{FF2B5EF4-FFF2-40B4-BE49-F238E27FC236}">
                <a16:creationId xmlns:a16="http://schemas.microsoft.com/office/drawing/2014/main" id="{D42F4933-2ECF-4EE5-BCE4-F19E3CA609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6179" name="Straight Connector 6178">
            <a:extLst>
              <a:ext uri="{FF2B5EF4-FFF2-40B4-BE49-F238E27FC236}">
                <a16:creationId xmlns:a16="http://schemas.microsoft.com/office/drawing/2014/main" id="{C6FAC23C-014D-4AC5-AD1B-36F7D0E7EF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racture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17">
            <a:extLst>
              <a:ext uri="{FF2B5EF4-FFF2-40B4-BE49-F238E27FC236}">
                <a16:creationId xmlns:a16="http://schemas.microsoft.com/office/drawing/2014/main" id="{32D32A60-013B-47A8-8833-D242408091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19">
            <a:extLst>
              <a:ext uri="{FF2B5EF4-FFF2-40B4-BE49-F238E27FC236}">
                <a16:creationId xmlns:a16="http://schemas.microsoft.com/office/drawing/2014/main" id="{AE27932B-B694-4C4C-90D7-A0333A7C5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BE32AF-14A4-E3E2-0DB3-1DE74DAA5C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684" y="729587"/>
            <a:ext cx="2454070" cy="1278460"/>
          </a:xfrm>
        </p:spPr>
        <p:txBody>
          <a:bodyPr anchor="t">
            <a:normAutofit/>
          </a:bodyPr>
          <a:lstStyle/>
          <a:p>
            <a:r>
              <a:rPr lang="en-GB" sz="2400" b="1" dirty="0"/>
              <a:t>Business plan summary</a:t>
            </a:r>
          </a:p>
        </p:txBody>
      </p:sp>
      <p:cxnSp>
        <p:nvCxnSpPr>
          <p:cNvPr id="30" name="Straight Connector 21">
            <a:extLst>
              <a:ext uri="{FF2B5EF4-FFF2-40B4-BE49-F238E27FC236}">
                <a16:creationId xmlns:a16="http://schemas.microsoft.com/office/drawing/2014/main" id="{9EBB0476-5CF0-4F44-8D68-5D42D7AEE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88684" y="2146542"/>
            <a:ext cx="245407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1" name="Title 1">
            <a:extLst>
              <a:ext uri="{FF2B5EF4-FFF2-40B4-BE49-F238E27FC236}">
                <a16:creationId xmlns:a16="http://schemas.microsoft.com/office/drawing/2014/main" id="{A9DA474E-6B91-4200-840F-0257B2358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685" y="3122496"/>
            <a:ext cx="2647617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endParaRPr lang="en-US" dirty="0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DF63C9AD-AE6E-4512-8171-91612E84C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FE1A49CE-B63D-457A-A180-1C883E1A63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2" name="Content Placeholder 2">
            <a:extLst>
              <a:ext uri="{FF2B5EF4-FFF2-40B4-BE49-F238E27FC236}">
                <a16:creationId xmlns:a16="http://schemas.microsoft.com/office/drawing/2014/main" id="{DC63904A-A7F8-875C-64D1-82A8B7C0E6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65837517"/>
              </p:ext>
            </p:extLst>
          </p:nvPr>
        </p:nvGraphicFramePr>
        <p:xfrm>
          <a:off x="3856434" y="332658"/>
          <a:ext cx="4676006" cy="55446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6769586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racture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15C42E2D-C1F0-4C0B-A4BF-EE3447089A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4300"/>
            <a:ext cx="8229600" cy="1008063"/>
          </a:xfrm>
        </p:spPr>
        <p:txBody>
          <a:bodyPr>
            <a:normAutofit/>
          </a:bodyPr>
          <a:lstStyle/>
          <a:p>
            <a:r>
              <a:rPr lang="en-GB" altLang="en-US" sz="2700" b="1" i="1" dirty="0"/>
              <a:t>         </a:t>
            </a:r>
            <a:r>
              <a:rPr lang="en-GB" altLang="en-US" sz="2400" b="1" i="1" dirty="0"/>
              <a:t>the trinity Team</a:t>
            </a:r>
            <a:br>
              <a:rPr lang="en-GB" altLang="en-US" sz="3600" b="1" i="1" dirty="0"/>
            </a:br>
            <a:endParaRPr lang="en-GB" altLang="en-US" sz="3600" i="1" dirty="0"/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E3FD7B8E-BE25-4323-8F07-91361516B2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2875"/>
            <a:ext cx="8229600" cy="4032250"/>
          </a:xfrm>
        </p:spPr>
        <p:txBody>
          <a:bodyPr>
            <a:normAutofit/>
          </a:bodyPr>
          <a:lstStyle/>
          <a:p>
            <a:pPr marL="0" indent="0" algn="just"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endParaRPr lang="en-GB" altLang="en-US" sz="2800" dirty="0"/>
          </a:p>
          <a:p>
            <a:pPr marL="0" indent="0" algn="just" eaLnBrk="1" hangingPunct="1">
              <a:lnSpc>
                <a:spcPct val="90000"/>
              </a:lnSpc>
              <a:buNone/>
            </a:pPr>
            <a:endParaRPr lang="en-GB" altLang="en-US" sz="2800" dirty="0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57F60477-6828-CA17-D848-498D20603F1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1" y="1844824"/>
            <a:ext cx="3851919" cy="424847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2EF9A0B-F7BA-A8D3-3253-25786E4C494B}"/>
              </a:ext>
            </a:extLst>
          </p:cNvPr>
          <p:cNvSpPr txBox="1"/>
          <p:nvPr/>
        </p:nvSpPr>
        <p:spPr>
          <a:xfrm>
            <a:off x="1102658" y="2554941"/>
            <a:ext cx="5917614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en-US" sz="2400" b="1" dirty="0"/>
              <a:t>  </a:t>
            </a:r>
            <a:r>
              <a:rPr lang="en-US" sz="2000" b="1" dirty="0"/>
              <a:t>Production Manager</a:t>
            </a:r>
          </a:p>
          <a:p>
            <a:pPr>
              <a:buClr>
                <a:srgbClr val="C00000"/>
              </a:buClr>
            </a:pPr>
            <a:r>
              <a:rPr lang="en-US" sz="2000" b="1" dirty="0"/>
              <a:t>      Present?</a:t>
            </a:r>
          </a:p>
          <a:p>
            <a:pPr>
              <a:buClr>
                <a:srgbClr val="C00000"/>
              </a:buClr>
            </a:pPr>
            <a:endParaRPr lang="en-US" sz="2000" b="1" dirty="0"/>
          </a:p>
          <a:p>
            <a:pPr marL="342900" indent="-34290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en-US" sz="2000" b="1" dirty="0"/>
              <a:t>  Marketing Manager</a:t>
            </a:r>
          </a:p>
          <a:p>
            <a:pPr>
              <a:buClr>
                <a:srgbClr val="C00000"/>
              </a:buClr>
            </a:pPr>
            <a:r>
              <a:rPr lang="en-US" sz="2000" b="1" dirty="0"/>
              <a:t>      Present?</a:t>
            </a:r>
          </a:p>
          <a:p>
            <a:pPr>
              <a:buClr>
                <a:srgbClr val="C00000"/>
              </a:buClr>
            </a:pPr>
            <a:endParaRPr lang="en-US" sz="2000" b="1" dirty="0"/>
          </a:p>
          <a:p>
            <a:pPr marL="342900" indent="-34290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en-US" sz="2000" b="1" dirty="0"/>
              <a:t>  Financial Management</a:t>
            </a:r>
          </a:p>
          <a:p>
            <a:pPr>
              <a:buClr>
                <a:srgbClr val="C00000"/>
              </a:buClr>
            </a:pPr>
            <a:r>
              <a:rPr lang="en-US" sz="2000" b="1" dirty="0"/>
              <a:t>      Present? </a:t>
            </a:r>
          </a:p>
        </p:txBody>
      </p:sp>
    </p:spTree>
    <p:extLst>
      <p:ext uri="{BB962C8B-B14F-4D97-AF65-F5344CB8AC3E}">
        <p14:creationId xmlns:p14="http://schemas.microsoft.com/office/powerpoint/2010/main" val="363144970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racture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24BE214B-2C92-47AF-8D90-698211103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186D07CD-E0E5-42ED-BA28-6CB6ADC3B0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90422" y="1847088"/>
            <a:ext cx="416103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13E8B4F0-50A9-A020-3C12-C80769E58A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685" y="0"/>
            <a:ext cx="5283515" cy="1853755"/>
          </a:xfrm>
        </p:spPr>
        <p:txBody>
          <a:bodyPr>
            <a:normAutofit/>
          </a:bodyPr>
          <a:lstStyle/>
          <a:p>
            <a:r>
              <a:rPr lang="en-GB" sz="2400" b="1" dirty="0"/>
              <a:t>Introduction to the      Business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BA5049-FD0D-FA84-5C9D-7953CCD3EF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0800000" flipV="1">
            <a:off x="1088685" y="1117501"/>
            <a:ext cx="4162766" cy="465557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b="1" dirty="0">
                <a:highlight>
                  <a:srgbClr val="FFFF00"/>
                </a:highlight>
              </a:rPr>
              <a:t>Executive Summary 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69A020F-4984-4DD0-898A-B60A4882B0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aphicFrame>
        <p:nvGraphicFramePr>
          <p:cNvPr id="37" name="Content Placeholder 2">
            <a:extLst>
              <a:ext uri="{FF2B5EF4-FFF2-40B4-BE49-F238E27FC236}">
                <a16:creationId xmlns:a16="http://schemas.microsoft.com/office/drawing/2014/main" id="{76C2BC25-C082-1EB2-4BB6-3F298FDC1E9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097513"/>
              </p:ext>
            </p:extLst>
          </p:nvPr>
        </p:nvGraphicFramePr>
        <p:xfrm>
          <a:off x="480060" y="2026142"/>
          <a:ext cx="4771391" cy="37605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pSp>
        <p:nvGrpSpPr>
          <p:cNvPr id="27" name="Group 26">
            <a:extLst>
              <a:ext uri="{FF2B5EF4-FFF2-40B4-BE49-F238E27FC236}">
                <a16:creationId xmlns:a16="http://schemas.microsoft.com/office/drawing/2014/main" id="{A3761B47-AE33-47C9-9636-19D4B313F2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08041" y="482171"/>
            <a:ext cx="3055899" cy="5149101"/>
            <a:chOff x="7477388" y="482171"/>
            <a:chExt cx="4074533" cy="5149101"/>
          </a:xfrm>
        </p:grpSpPr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9E204B78-8026-4E1E-9C59-5F523ECDD2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77388" y="482171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DDDEB6F1-F54D-4345-B8DF-72D72C71EC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47" y="812507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Rectangle 30">
            <a:extLst>
              <a:ext uri="{FF2B5EF4-FFF2-40B4-BE49-F238E27FC236}">
                <a16:creationId xmlns:a16="http://schemas.microsoft.com/office/drawing/2014/main" id="{4380F474-D468-4F2F-8BE9-F343F8D1A9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63718" y="977965"/>
            <a:ext cx="2339583" cy="4135339"/>
          </a:xfrm>
          <a:prstGeom prst="rect">
            <a:avLst/>
          </a:prstGeom>
          <a:solidFill>
            <a:schemeClr val="bg1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00503AF4-559C-5F83-8E96-2C5981149D2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7279" y="1255133"/>
            <a:ext cx="2099328" cy="3588595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D757EBBD-8611-41C1-8124-C151D0957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E40D0D8B-2D5E-48A4-BBD5-8CB09A86A6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6443344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racture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2B32E6CC-AB03-45BB-AA5B-6AB4CCD76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568" y="157163"/>
            <a:ext cx="8003232" cy="922337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400" b="1" i="1" dirty="0"/>
              <a:t>Business / Company Overview</a:t>
            </a:r>
            <a:endParaRPr lang="en-GB" altLang="en-US" sz="2400" b="1" dirty="0"/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EDD6FDD8-03F3-4F96-9979-762D8609E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404664"/>
            <a:ext cx="8507288" cy="5054749"/>
          </a:xfrm>
        </p:spPr>
        <p:txBody>
          <a:bodyPr/>
          <a:lstStyle/>
          <a:p>
            <a:pPr eaLnBrk="1" hangingPunct="1">
              <a:buFontTx/>
              <a:buNone/>
            </a:pPr>
            <a:endParaRPr lang="en-GB" altLang="en-US" dirty="0"/>
          </a:p>
          <a:p>
            <a:pPr eaLnBrk="1" hangingPunct="1">
              <a:buFontTx/>
              <a:buNone/>
            </a:pPr>
            <a:endParaRPr lang="en-GB" altLang="en-US" dirty="0"/>
          </a:p>
          <a:p>
            <a:pPr eaLnBrk="1" hangingPunct="1">
              <a:buFontTx/>
              <a:buNone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573BC9-7671-425D-A655-96F21B5CF19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-540568" y="545391"/>
            <a:ext cx="3096344" cy="1068217"/>
          </a:xfrm>
        </p:spPr>
        <p:txBody>
          <a:bodyPr/>
          <a:lstStyle/>
          <a:p>
            <a:pPr>
              <a:defRPr/>
            </a:pPr>
            <a:r>
              <a:rPr lang="en-GB" altLang="en-US" sz="1400" b="1" dirty="0">
                <a:highlight>
                  <a:srgbClr val="FFFF00"/>
                </a:highlight>
              </a:rPr>
              <a:t>Executive Summary </a:t>
            </a:r>
          </a:p>
          <a:p>
            <a:pPr>
              <a:defRPr/>
            </a:pPr>
            <a:endParaRPr lang="en-GB" altLang="en-US" dirty="0"/>
          </a:p>
        </p:txBody>
      </p:sp>
      <p:graphicFrame>
        <p:nvGraphicFramePr>
          <p:cNvPr id="9221" name="TextBox 1">
            <a:extLst>
              <a:ext uri="{FF2B5EF4-FFF2-40B4-BE49-F238E27FC236}">
                <a16:creationId xmlns:a16="http://schemas.microsoft.com/office/drawing/2014/main" id="{B9AB77B6-40D5-54BC-91DE-8E6292F1193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00576330"/>
              </p:ext>
            </p:extLst>
          </p:nvPr>
        </p:nvGraphicFramePr>
        <p:xfrm>
          <a:off x="251520" y="1220228"/>
          <a:ext cx="8435280" cy="45582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racture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5C3D674-3D59-4E93-80CA-0C0A9095E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884B8F8-FDC9-498B-9960-5D7260AFC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90422" y="1847088"/>
            <a:ext cx="313302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EF37E83-E13F-BC29-6FDA-3B2C2198EE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685" y="804520"/>
            <a:ext cx="3915363" cy="1049235"/>
          </a:xfrm>
        </p:spPr>
        <p:txBody>
          <a:bodyPr>
            <a:normAutofit/>
          </a:bodyPr>
          <a:lstStyle/>
          <a:p>
            <a:br>
              <a:rPr lang="en-GB" sz="2200" dirty="0"/>
            </a:br>
            <a:r>
              <a:rPr lang="en-GB" sz="2400" b="1" dirty="0"/>
              <a:t>Support Network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F2A81E1-BCBE-426B-8C09-33274E694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C4C5BE-DAF1-CBC4-6219-2826693389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8685" y="2015732"/>
            <a:ext cx="3129159" cy="3450613"/>
          </a:xfrm>
        </p:spPr>
        <p:txBody>
          <a:bodyPr>
            <a:noAutofit/>
          </a:bodyPr>
          <a:lstStyle/>
          <a:p>
            <a:r>
              <a:rPr lang="en-GB" b="1" dirty="0"/>
              <a:t>Support and resources I will need for my business</a:t>
            </a:r>
          </a:p>
          <a:p>
            <a:r>
              <a:rPr lang="en-GB" b="1" dirty="0"/>
              <a:t>Family and friends</a:t>
            </a:r>
          </a:p>
          <a:p>
            <a:r>
              <a:rPr lang="en-GB" b="1" dirty="0"/>
              <a:t>Business Advisor and Bank</a:t>
            </a:r>
          </a:p>
          <a:p>
            <a:r>
              <a:rPr lang="en-GB" b="1" dirty="0"/>
              <a:t>Mentor</a:t>
            </a:r>
          </a:p>
          <a:p>
            <a:r>
              <a:rPr lang="en-GB" b="1" dirty="0"/>
              <a:t>Tax office (N I)</a:t>
            </a:r>
          </a:p>
        </p:txBody>
      </p:sp>
      <p:pic>
        <p:nvPicPr>
          <p:cNvPr id="7" name="Graphic 6" descr="Recruitment Management">
            <a:extLst>
              <a:ext uri="{FF2B5EF4-FFF2-40B4-BE49-F238E27FC236}">
                <a16:creationId xmlns:a16="http://schemas.microsoft.com/office/drawing/2014/main" id="{5D535A98-0DCD-F9A7-15E7-7D150EF712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570808" y="1275798"/>
            <a:ext cx="3720331" cy="3720331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39D1DDD4-5BB3-45BA-B9B3-06B62299AD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24DAE64-2302-42EA-8239-F2F0775CA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3740357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racture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35C3D674-3D59-4E93-80CA-0C0A9095E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C884B8F8-FDC9-498B-9960-5D7260AFC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90422" y="1847088"/>
            <a:ext cx="313302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7C9D21DF-E430-A37D-D948-4A32944AC3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584" y="332656"/>
            <a:ext cx="4464497" cy="1521099"/>
          </a:xfrm>
        </p:spPr>
        <p:txBody>
          <a:bodyPr>
            <a:normAutofit/>
          </a:bodyPr>
          <a:lstStyle/>
          <a:p>
            <a:r>
              <a:rPr lang="en-GB" sz="2400" b="1" dirty="0"/>
              <a:t>Legal Matters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EF2A81E1-BCBE-426B-8C09-33274E694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1131A4-BF69-7B5B-B412-495443BC9E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61" y="1484784"/>
            <a:ext cx="6768750" cy="3981561"/>
          </a:xfrm>
        </p:spPr>
        <p:txBody>
          <a:bodyPr>
            <a:noAutofit/>
          </a:bodyPr>
          <a:lstStyle/>
          <a:p>
            <a:pPr>
              <a:lnSpc>
                <a:spcPct val="110000"/>
              </a:lnSpc>
            </a:pP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Business Structure</a:t>
            </a:r>
          </a:p>
          <a:p>
            <a:pPr>
              <a:lnSpc>
                <a:spcPct val="110000"/>
              </a:lnSpc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Financial Issue e.g. Tax, N.I. VAT</a:t>
            </a:r>
          </a:p>
          <a:p>
            <a:pPr>
              <a:lnSpc>
                <a:spcPct val="110000"/>
              </a:lnSpc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Health &amp; Safety – General Requirements</a:t>
            </a:r>
          </a:p>
          <a:p>
            <a:pPr>
              <a:lnSpc>
                <a:spcPct val="110000"/>
              </a:lnSpc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Health &amp; Safety – Industry Specific Requirements</a:t>
            </a:r>
          </a:p>
          <a:p>
            <a:pPr>
              <a:lnSpc>
                <a:spcPct val="110000"/>
              </a:lnSpc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Environment Issues</a:t>
            </a:r>
          </a:p>
          <a:p>
            <a:pPr>
              <a:lnSpc>
                <a:spcPct val="110000"/>
              </a:lnSpc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Intellectual Property</a:t>
            </a:r>
          </a:p>
          <a:p>
            <a:pPr>
              <a:lnSpc>
                <a:spcPct val="110000"/>
              </a:lnSpc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Licences</a:t>
            </a:r>
          </a:p>
          <a:p>
            <a:pPr>
              <a:lnSpc>
                <a:spcPct val="110000"/>
              </a:lnSpc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Data Protection</a:t>
            </a:r>
          </a:p>
          <a:p>
            <a:pPr>
              <a:lnSpc>
                <a:spcPct val="110000"/>
              </a:lnSpc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Employees</a:t>
            </a:r>
          </a:p>
          <a:p>
            <a:pPr>
              <a:lnSpc>
                <a:spcPct val="110000"/>
              </a:lnSpc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Disabled Customers</a:t>
            </a:r>
          </a:p>
          <a:p>
            <a:pPr>
              <a:lnSpc>
                <a:spcPct val="110000"/>
              </a:lnSpc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GB" sz="1800" dirty="0"/>
          </a:p>
        </p:txBody>
      </p:sp>
      <p:pic>
        <p:nvPicPr>
          <p:cNvPr id="7" name="Graphic 6" descr="Building">
            <a:extLst>
              <a:ext uri="{FF2B5EF4-FFF2-40B4-BE49-F238E27FC236}">
                <a16:creationId xmlns:a16="http://schemas.microsoft.com/office/drawing/2014/main" id="{AFBF16FD-A332-D171-8A43-61BBA033556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479943" y="1642297"/>
            <a:ext cx="3720331" cy="3720331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39D1DDD4-5BB3-45BA-B9B3-06B62299AD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A24DAE64-2302-42EA-8239-F2F0775CA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5767731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racture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3193BA5C-B8F3-4972-BA54-014C48FAFA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D7162BAB-C25E-4CE9-B87C-F118DC7E7C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90422" y="1847088"/>
            <a:ext cx="264816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4F1627CF-D715-132B-2575-BBA89A4AC5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685" y="804520"/>
            <a:ext cx="2647617" cy="1049235"/>
          </a:xfrm>
        </p:spPr>
        <p:txBody>
          <a:bodyPr>
            <a:normAutofit/>
          </a:bodyPr>
          <a:lstStyle/>
          <a:p>
            <a:r>
              <a:rPr lang="en-GB" sz="2400" b="1" dirty="0"/>
              <a:t>Business objectives</a:t>
            </a: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05B93327-222A-4DAC-9163-371BF44CDB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6DE238-C2EF-51D3-866B-A7086F8AB0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8685" y="2015732"/>
            <a:ext cx="2644893" cy="3450613"/>
          </a:xfrm>
        </p:spPr>
        <p:txBody>
          <a:bodyPr>
            <a:normAutofit/>
          </a:bodyPr>
          <a:lstStyle/>
          <a:p>
            <a:r>
              <a:rPr lang="en-GB" b="1" dirty="0"/>
              <a:t>Short</a:t>
            </a:r>
          </a:p>
          <a:p>
            <a:r>
              <a:rPr lang="en-GB" b="1" dirty="0"/>
              <a:t>Medium</a:t>
            </a:r>
          </a:p>
          <a:p>
            <a:r>
              <a:rPr lang="en-GB" b="1" dirty="0"/>
              <a:t>Long</a:t>
            </a:r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14EE34E3-F117-4487-8ACF-33DA65FA11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5098" y="482171"/>
            <a:ext cx="4568843" cy="5149101"/>
            <a:chOff x="5460131" y="482171"/>
            <a:chExt cx="6091791" cy="5149101"/>
          </a:xfrm>
        </p:grpSpPr>
        <p:sp>
          <p:nvSpPr>
            <p:cNvPr id="44" name="Rectangle 43">
              <a:extLst>
                <a:ext uri="{FF2B5EF4-FFF2-40B4-BE49-F238E27FC236}">
                  <a16:creationId xmlns:a16="http://schemas.microsoft.com/office/drawing/2014/main" id="{39ACC02C-6424-4165-93C4-E83C8E81D4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60131" y="482171"/>
              <a:ext cx="6091791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Rectangle 44">
              <a:extLst>
                <a:ext uri="{FF2B5EF4-FFF2-40B4-BE49-F238E27FC236}">
                  <a16:creationId xmlns:a16="http://schemas.microsoft.com/office/drawing/2014/main" id="{C182CB9C-C978-4C9B-9AAD-8B13418975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78956" y="812507"/>
              <a:ext cx="5461780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7" name="Rectangle 46">
            <a:extLst>
              <a:ext uri="{FF2B5EF4-FFF2-40B4-BE49-F238E27FC236}">
                <a16:creationId xmlns:a16="http://schemas.microsoft.com/office/drawing/2014/main" id="{56388820-A63D-463C-9DBC-060A5ABE3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6784" y="977965"/>
            <a:ext cx="3850973" cy="4135339"/>
          </a:xfrm>
          <a:prstGeom prst="rect">
            <a:avLst/>
          </a:prstGeom>
          <a:solidFill>
            <a:schemeClr val="bg1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person in a suit and tie&#10;&#10;Description automatically generated with low confidence">
            <a:extLst>
              <a:ext uri="{FF2B5EF4-FFF2-40B4-BE49-F238E27FC236}">
                <a16:creationId xmlns:a16="http://schemas.microsoft.com/office/drawing/2014/main" id="{B16016E7-098D-BA05-444A-98A93B4185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0444" y="2032385"/>
            <a:ext cx="3616163" cy="2034091"/>
          </a:xfrm>
          <a:prstGeom prst="rect">
            <a:avLst/>
          </a:prstGeom>
        </p:spPr>
      </p:pic>
      <p:pic>
        <p:nvPicPr>
          <p:cNvPr id="49" name="Picture 48">
            <a:extLst>
              <a:ext uri="{FF2B5EF4-FFF2-40B4-BE49-F238E27FC236}">
                <a16:creationId xmlns:a16="http://schemas.microsoft.com/office/drawing/2014/main" id="{C04ED70F-D6FD-4EB1-A171-D30F885FE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57" name="Straight Connector 50">
            <a:extLst>
              <a:ext uri="{FF2B5EF4-FFF2-40B4-BE49-F238E27FC236}">
                <a16:creationId xmlns:a16="http://schemas.microsoft.com/office/drawing/2014/main" id="{DA26CAE9-74C4-4EDD-8A80-77F79EAA86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8580763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racture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021A4066-B261-49FE-952E-A0FE3EE75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381B4579-E2EA-4BD7-94FF-0A0BEE135C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90422" y="1847088"/>
            <a:ext cx="264816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0C40715-E301-844F-7841-3D42048AE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685" y="804520"/>
            <a:ext cx="2647617" cy="1049235"/>
          </a:xfrm>
        </p:spPr>
        <p:txBody>
          <a:bodyPr>
            <a:normAutofit/>
          </a:bodyPr>
          <a:lstStyle/>
          <a:p>
            <a:r>
              <a:rPr lang="en-GB" sz="2400" b="1" dirty="0"/>
              <a:t>The future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81958111-BC13-4D45-AB27-0C2C83F9BA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09491C-A0A1-DAF9-1856-623BBC7687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8685" y="2015732"/>
            <a:ext cx="2644893" cy="3450613"/>
          </a:xfrm>
        </p:spPr>
        <p:txBody>
          <a:bodyPr>
            <a:normAutofit/>
          </a:bodyPr>
          <a:lstStyle/>
          <a:p>
            <a:r>
              <a:rPr lang="en-GB" b="1" dirty="0"/>
              <a:t>The Team</a:t>
            </a:r>
          </a:p>
          <a:p>
            <a:r>
              <a:rPr lang="en-GB" b="1" dirty="0"/>
              <a:t>Enclose a C. V. for each person</a:t>
            </a:r>
          </a:p>
          <a:p>
            <a:r>
              <a:rPr lang="en-GB" b="1" dirty="0"/>
              <a:t>Identity, Job Title and responsibilities</a:t>
            </a:r>
          </a:p>
          <a:p>
            <a:r>
              <a:rPr lang="en-GB" b="1" dirty="0"/>
              <a:t>Valid Drivers Documents </a:t>
            </a:r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82188758-E18A-4CE5-9D03-F4BF5D887C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5098" y="482171"/>
            <a:ext cx="4568843" cy="5149101"/>
            <a:chOff x="5446003" y="583365"/>
            <a:chExt cx="6091790" cy="5181928"/>
          </a:xfrm>
        </p:grpSpPr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821513DD-C15F-4381-AEA6-ED9E5E218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46003" y="583365"/>
              <a:ext cx="6091790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CED2DE01-7F43-4858-85FC-27022DA78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64828" y="915807"/>
              <a:ext cx="5461779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89D1AB7D-3C10-6D54-2490-87B624EC4B3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5910" r="23168" b="-2"/>
          <a:stretch/>
        </p:blipFill>
        <p:spPr>
          <a:xfrm>
            <a:off x="4570444" y="1116345"/>
            <a:ext cx="3616163" cy="3866172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D42F4933-2ECF-4EE5-BCE4-F19E3CA609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C6FAC23C-014D-4AC5-AD1B-36F7D0E7EF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9857434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racture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85349FD5-514B-40BF-A614-344E8459B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684" y="804519"/>
            <a:ext cx="7202456" cy="1049235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400" b="1" dirty="0"/>
              <a:t>   Products and Services</a:t>
            </a:r>
            <a:endParaRPr lang="en-GB" altLang="en-US" sz="2400" dirty="0"/>
          </a:p>
        </p:txBody>
      </p:sp>
      <p:graphicFrame>
        <p:nvGraphicFramePr>
          <p:cNvPr id="11269" name="Rectangle 3">
            <a:extLst>
              <a:ext uri="{FF2B5EF4-FFF2-40B4-BE49-F238E27FC236}">
                <a16:creationId xmlns:a16="http://schemas.microsoft.com/office/drawing/2014/main" id="{AACAB118-AAAC-4B26-0306-37113A2B7B5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43743391"/>
              </p:ext>
            </p:extLst>
          </p:nvPr>
        </p:nvGraphicFramePr>
        <p:xfrm>
          <a:off x="1088231" y="2340435"/>
          <a:ext cx="7203281" cy="33244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racture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321" name="Rectangle 13320">
            <a:extLst>
              <a:ext uri="{FF2B5EF4-FFF2-40B4-BE49-F238E27FC236}">
                <a16:creationId xmlns:a16="http://schemas.microsoft.com/office/drawing/2014/main" id="{08E7A6F0-5CD3-481E-B0F2-E7F99FE675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323" name="Rectangle 13322">
            <a:extLst>
              <a:ext uri="{FF2B5EF4-FFF2-40B4-BE49-F238E27FC236}">
                <a16:creationId xmlns:a16="http://schemas.microsoft.com/office/drawing/2014/main" id="{511290DF-4975-4FCD-8B8D-BBC86B8366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3314" name="Rectangle 2">
            <a:extLst>
              <a:ext uri="{FF2B5EF4-FFF2-40B4-BE49-F238E27FC236}">
                <a16:creationId xmlns:a16="http://schemas.microsoft.com/office/drawing/2014/main" id="{303000FE-B433-4217-A7E9-C8D1C77667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459" y="1138228"/>
            <a:ext cx="2845263" cy="3858767"/>
          </a:xfrm>
        </p:spPr>
        <p:txBody>
          <a:bodyPr anchor="ctr">
            <a:normAutofit/>
          </a:bodyPr>
          <a:lstStyle/>
          <a:p>
            <a:r>
              <a:rPr lang="en-US" altLang="en-US" sz="2400" b="1" dirty="0"/>
              <a:t>Market Audit</a:t>
            </a:r>
            <a:r>
              <a:rPr lang="en-GB" altLang="en-US" sz="2400" b="1" i="1" dirty="0"/>
              <a:t>      </a:t>
            </a:r>
            <a:br>
              <a:rPr lang="en-GB" altLang="en-US" sz="2400" b="1" i="1" dirty="0"/>
            </a:br>
            <a:br>
              <a:rPr lang="en-GB" altLang="en-US" sz="2400" b="1" i="1" dirty="0"/>
            </a:br>
            <a:r>
              <a:rPr lang="en-US" altLang="en-US" sz="2400" b="1" dirty="0"/>
              <a:t>Competitors  Analysis</a:t>
            </a:r>
            <a:br>
              <a:rPr lang="en-US" altLang="en-US" sz="2400" b="1" dirty="0"/>
            </a:br>
            <a:endParaRPr lang="en-GB" altLang="en-US" sz="2400" b="1" dirty="0"/>
          </a:p>
        </p:txBody>
      </p:sp>
      <p:grpSp>
        <p:nvGrpSpPr>
          <p:cNvPr id="13325" name="Group 13324">
            <a:extLst>
              <a:ext uri="{FF2B5EF4-FFF2-40B4-BE49-F238E27FC236}">
                <a16:creationId xmlns:a16="http://schemas.microsoft.com/office/drawing/2014/main" id="{357CA18A-A333-4DCB-842B-76827D2EC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825015" y="638300"/>
            <a:ext cx="4807204" cy="4858625"/>
            <a:chOff x="7807230" y="2012810"/>
            <a:chExt cx="3251252" cy="3459865"/>
          </a:xfrm>
        </p:grpSpPr>
        <p:sp>
          <p:nvSpPr>
            <p:cNvPr id="13326" name="Rectangle 13325">
              <a:extLst>
                <a:ext uri="{FF2B5EF4-FFF2-40B4-BE49-F238E27FC236}">
                  <a16:creationId xmlns:a16="http://schemas.microsoft.com/office/drawing/2014/main" id="{6E785FC3-CE7B-46F8-8C7A-EBBF001EDB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0" y="2012810"/>
              <a:ext cx="3251252" cy="3459865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1905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327" name="Rectangle 13326">
              <a:extLst>
                <a:ext uri="{FF2B5EF4-FFF2-40B4-BE49-F238E27FC236}">
                  <a16:creationId xmlns:a16="http://schemas.microsoft.com/office/drawing/2014/main" id="{75069D9A-30C7-4159-880C-DD2BDC5100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1" y="2026142"/>
              <a:ext cx="3251250" cy="3440203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762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w="38100" h="38100"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3329" name="Rectangle 13328">
            <a:extLst>
              <a:ext uri="{FF2B5EF4-FFF2-40B4-BE49-F238E27FC236}">
                <a16:creationId xmlns:a16="http://schemas.microsoft.com/office/drawing/2014/main" id="{D9FE1511-6E1B-4F0E-8FF0-958527181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4918" y="973636"/>
            <a:ext cx="4327398" cy="4187952"/>
          </a:xfrm>
          <a:prstGeom prst="rect">
            <a:avLst/>
          </a:prstGeom>
          <a:solidFill>
            <a:srgbClr val="FFFFFF"/>
          </a:solidFill>
          <a:ln w="6350">
            <a:solidFill>
              <a:srgbClr val="DFDBD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316" name="Content Placeholder 2">
            <a:extLst>
              <a:ext uri="{FF2B5EF4-FFF2-40B4-BE49-F238E27FC236}">
                <a16:creationId xmlns:a16="http://schemas.microsoft.com/office/drawing/2014/main" id="{4DC84023-94FC-4B19-A81E-2C1E525C62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88362" y="345144"/>
            <a:ext cx="4080510" cy="4651852"/>
          </a:xfrm>
        </p:spPr>
        <p:txBody>
          <a:bodyPr anchor="ctr">
            <a:normAutofit/>
          </a:bodyPr>
          <a:lstStyle/>
          <a:p>
            <a:pPr>
              <a:buNone/>
            </a:pPr>
            <a:r>
              <a:rPr lang="en-US" altLang="en-US" dirty="0">
                <a:solidFill>
                  <a:srgbClr val="000000"/>
                </a:solidFill>
              </a:rPr>
              <a:t>  </a:t>
            </a:r>
          </a:p>
          <a:p>
            <a:r>
              <a:rPr lang="en-US" altLang="en-US" dirty="0">
                <a:solidFill>
                  <a:srgbClr val="000000"/>
                </a:solidFill>
              </a:rPr>
              <a:t>Council Cleaning </a:t>
            </a:r>
          </a:p>
          <a:p>
            <a:r>
              <a:rPr lang="en-US" altLang="en-US" dirty="0">
                <a:solidFill>
                  <a:srgbClr val="000000"/>
                </a:solidFill>
              </a:rPr>
              <a:t>Auto Wash Gas Stations </a:t>
            </a:r>
          </a:p>
          <a:p>
            <a:r>
              <a:rPr lang="en-US" altLang="en-US" dirty="0">
                <a:solidFill>
                  <a:srgbClr val="000000"/>
                </a:solidFill>
              </a:rPr>
              <a:t>Ace Car Wash, With Regular Customer Base </a:t>
            </a:r>
          </a:p>
          <a:p>
            <a:r>
              <a:rPr lang="en-US" altLang="en-US" dirty="0">
                <a:solidFill>
                  <a:srgbClr val="000000"/>
                </a:solidFill>
              </a:rPr>
              <a:t>Overseas People Who Set Up Car Valeting Businesses </a:t>
            </a:r>
          </a:p>
        </p:txBody>
      </p:sp>
      <p:pic>
        <p:nvPicPr>
          <p:cNvPr id="13331" name="Picture 13330">
            <a:extLst>
              <a:ext uri="{FF2B5EF4-FFF2-40B4-BE49-F238E27FC236}">
                <a16:creationId xmlns:a16="http://schemas.microsoft.com/office/drawing/2014/main" id="{025CEF6D-5E98-4B5C-A10F-7459C1EEF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13333" name="Straight Connector 13332">
            <a:extLst>
              <a:ext uri="{FF2B5EF4-FFF2-40B4-BE49-F238E27FC236}">
                <a16:creationId xmlns:a16="http://schemas.microsoft.com/office/drawing/2014/main" id="{05C73161-1E4E-4E6A-91B2-E885CF8FFB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racture"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369" name="Rectangle 15368">
            <a:extLst>
              <a:ext uri="{FF2B5EF4-FFF2-40B4-BE49-F238E27FC236}">
                <a16:creationId xmlns:a16="http://schemas.microsoft.com/office/drawing/2014/main" id="{08E7A6F0-5CD3-481E-B0F2-E7F99FE675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371" name="Rectangle 15370">
            <a:extLst>
              <a:ext uri="{FF2B5EF4-FFF2-40B4-BE49-F238E27FC236}">
                <a16:creationId xmlns:a16="http://schemas.microsoft.com/office/drawing/2014/main" id="{511290DF-4975-4FCD-8B8D-BBC86B8366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5362" name="Rectangle 2">
            <a:extLst>
              <a:ext uri="{FF2B5EF4-FFF2-40B4-BE49-F238E27FC236}">
                <a16:creationId xmlns:a16="http://schemas.microsoft.com/office/drawing/2014/main" id="{55850F8A-0C27-4FF0-93E6-D6A4288977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459" y="1138228"/>
            <a:ext cx="2845263" cy="3858767"/>
          </a:xfrm>
        </p:spPr>
        <p:txBody>
          <a:bodyPr anchor="ctr">
            <a:normAutofit/>
          </a:bodyPr>
          <a:lstStyle/>
          <a:p>
            <a:r>
              <a:rPr lang="en-US" altLang="en-US" sz="2400" b="1" dirty="0"/>
              <a:t>Market Audit</a:t>
            </a:r>
            <a:r>
              <a:rPr lang="en-GB" altLang="en-US" sz="2400" b="1" i="1" dirty="0"/>
              <a:t> </a:t>
            </a:r>
            <a:br>
              <a:rPr lang="en-GB" altLang="en-US" sz="2400" b="1" i="1" dirty="0"/>
            </a:br>
            <a:br>
              <a:rPr lang="en-GB" altLang="en-US" sz="2400" b="1" i="1" dirty="0"/>
            </a:br>
            <a:r>
              <a:rPr lang="en-US" altLang="en-US" sz="2400" b="1" dirty="0"/>
              <a:t>SWOT Analysis</a:t>
            </a:r>
            <a:br>
              <a:rPr lang="en-US" altLang="en-US" sz="2000" b="1" dirty="0"/>
            </a:br>
            <a:endParaRPr lang="en-GB" altLang="en-US" sz="2000" b="1" dirty="0"/>
          </a:p>
        </p:txBody>
      </p:sp>
      <p:grpSp>
        <p:nvGrpSpPr>
          <p:cNvPr id="15373" name="Group 15372">
            <a:extLst>
              <a:ext uri="{FF2B5EF4-FFF2-40B4-BE49-F238E27FC236}">
                <a16:creationId xmlns:a16="http://schemas.microsoft.com/office/drawing/2014/main" id="{357CA18A-A333-4DCB-842B-76827D2EC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825015" y="638300"/>
            <a:ext cx="4807204" cy="4858625"/>
            <a:chOff x="7807230" y="2012810"/>
            <a:chExt cx="3251252" cy="3459865"/>
          </a:xfrm>
        </p:grpSpPr>
        <p:sp>
          <p:nvSpPr>
            <p:cNvPr id="15374" name="Rectangle 15373">
              <a:extLst>
                <a:ext uri="{FF2B5EF4-FFF2-40B4-BE49-F238E27FC236}">
                  <a16:creationId xmlns:a16="http://schemas.microsoft.com/office/drawing/2014/main" id="{6E785FC3-CE7B-46F8-8C7A-EBBF001EDB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0" y="2012810"/>
              <a:ext cx="3251252" cy="3459865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1905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375" name="Rectangle 15374">
              <a:extLst>
                <a:ext uri="{FF2B5EF4-FFF2-40B4-BE49-F238E27FC236}">
                  <a16:creationId xmlns:a16="http://schemas.microsoft.com/office/drawing/2014/main" id="{75069D9A-30C7-4159-880C-DD2BDC5100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1" y="2026142"/>
              <a:ext cx="3251250" cy="3440203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762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w="38100" h="38100"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377" name="Rectangle 15376">
            <a:extLst>
              <a:ext uri="{FF2B5EF4-FFF2-40B4-BE49-F238E27FC236}">
                <a16:creationId xmlns:a16="http://schemas.microsoft.com/office/drawing/2014/main" id="{D9FE1511-6E1B-4F0E-8FF0-958527181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4918" y="973636"/>
            <a:ext cx="4327398" cy="4187952"/>
          </a:xfrm>
          <a:prstGeom prst="rect">
            <a:avLst/>
          </a:prstGeom>
          <a:solidFill>
            <a:srgbClr val="FFFFFF"/>
          </a:solidFill>
          <a:ln w="6350">
            <a:solidFill>
              <a:srgbClr val="DFDBD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364" name="Content Placeholder 2">
            <a:extLst>
              <a:ext uri="{FF2B5EF4-FFF2-40B4-BE49-F238E27FC236}">
                <a16:creationId xmlns:a16="http://schemas.microsoft.com/office/drawing/2014/main" id="{697E1E42-6EAA-41D3-AED1-68C8CA68EF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88362" y="1138228"/>
            <a:ext cx="4080510" cy="3858768"/>
          </a:xfrm>
        </p:spPr>
        <p:txBody>
          <a:bodyPr anchor="ctr">
            <a:normAutofit fontScale="55000" lnSpcReduction="20000"/>
          </a:bodyPr>
          <a:lstStyle/>
          <a:p>
            <a:pPr>
              <a:lnSpc>
                <a:spcPct val="110000"/>
              </a:lnSpc>
              <a:buNone/>
            </a:pPr>
            <a:r>
              <a:rPr lang="en-US" altLang="en-US" sz="1400" dirty="0">
                <a:solidFill>
                  <a:srgbClr val="000000"/>
                </a:solidFill>
              </a:rPr>
              <a:t> </a:t>
            </a:r>
          </a:p>
          <a:p>
            <a:pPr>
              <a:lnSpc>
                <a:spcPct val="110000"/>
              </a:lnSpc>
            </a:pPr>
            <a:r>
              <a:rPr lang="en-US" altLang="en-US" sz="2900" b="1" dirty="0">
                <a:solidFill>
                  <a:srgbClr val="000000"/>
                </a:solidFill>
              </a:rPr>
              <a:t>Personal/ Business Strengths -  Team Worker, Determination, Marketing, Communication Skills </a:t>
            </a:r>
          </a:p>
          <a:p>
            <a:pPr>
              <a:lnSpc>
                <a:spcPct val="110000"/>
              </a:lnSpc>
            </a:pPr>
            <a:r>
              <a:rPr lang="en-US" altLang="en-US" sz="2900" b="1" dirty="0">
                <a:solidFill>
                  <a:srgbClr val="000000"/>
                </a:solidFill>
              </a:rPr>
              <a:t>Personal Weakness - Recruitment, Negotiation, Getting On With Strangers </a:t>
            </a:r>
          </a:p>
          <a:p>
            <a:pPr>
              <a:lnSpc>
                <a:spcPct val="110000"/>
              </a:lnSpc>
            </a:pPr>
            <a:r>
              <a:rPr lang="en-US" altLang="en-US" sz="2900" b="1" dirty="0">
                <a:solidFill>
                  <a:srgbClr val="000000"/>
                </a:solidFill>
              </a:rPr>
              <a:t>Personal/ Business Opportunities – Taking Risks, Grabbing opportunities </a:t>
            </a:r>
          </a:p>
          <a:p>
            <a:pPr>
              <a:lnSpc>
                <a:spcPct val="110000"/>
              </a:lnSpc>
            </a:pPr>
            <a:r>
              <a:rPr lang="en-US" altLang="en-US" sz="2900" b="1" dirty="0">
                <a:solidFill>
                  <a:srgbClr val="000000"/>
                </a:solidFill>
              </a:rPr>
              <a:t>Personal/ Business Threats – Theft Or Burglary For Equipment Or Products, Negotiating with Customers And Suppliers   </a:t>
            </a:r>
          </a:p>
          <a:p>
            <a:pPr>
              <a:lnSpc>
                <a:spcPct val="110000"/>
              </a:lnSpc>
              <a:buNone/>
            </a:pPr>
            <a:r>
              <a:rPr lang="en-US" altLang="en-US" sz="1400" dirty="0">
                <a:solidFill>
                  <a:srgbClr val="000000"/>
                </a:solidFill>
              </a:rPr>
              <a:t> </a:t>
            </a:r>
          </a:p>
        </p:txBody>
      </p:sp>
      <p:pic>
        <p:nvPicPr>
          <p:cNvPr id="15379" name="Picture 15378">
            <a:extLst>
              <a:ext uri="{FF2B5EF4-FFF2-40B4-BE49-F238E27FC236}">
                <a16:creationId xmlns:a16="http://schemas.microsoft.com/office/drawing/2014/main" id="{025CEF6D-5E98-4B5C-A10F-7459C1EEF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15381" name="Straight Connector 15380">
            <a:extLst>
              <a:ext uri="{FF2B5EF4-FFF2-40B4-BE49-F238E27FC236}">
                <a16:creationId xmlns:a16="http://schemas.microsoft.com/office/drawing/2014/main" id="{05C73161-1E4E-4E6A-91B2-E885CF8FFB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racture"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E7A6F0-5CD3-481E-B0F2-E7F99FE675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11290DF-4975-4FCD-8B8D-BBC86B8366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5459" y="1138228"/>
            <a:ext cx="2845263" cy="3858767"/>
          </a:xfrm>
        </p:spPr>
        <p:txBody>
          <a:bodyPr anchor="ctr">
            <a:normAutofit/>
          </a:bodyPr>
          <a:lstStyle/>
          <a:p>
            <a:r>
              <a:rPr lang="en-US" altLang="en-US" sz="2400" b="1" dirty="0"/>
              <a:t>Market  Audit</a:t>
            </a:r>
            <a:r>
              <a:rPr lang="en-GB" altLang="en-US" sz="2400" b="1" i="1" dirty="0"/>
              <a:t> </a:t>
            </a:r>
            <a:endParaRPr lang="en-GB" sz="2400" b="1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57CA18A-A333-4DCB-842B-76827D2EC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825015" y="638300"/>
            <a:ext cx="4807204" cy="4858625"/>
            <a:chOff x="7807230" y="2012810"/>
            <a:chExt cx="3251252" cy="3459865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E785FC3-CE7B-46F8-8C7A-EBBF001EDB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0" y="2012810"/>
              <a:ext cx="3251252" cy="3459865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1905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75069D9A-30C7-4159-880C-DD2BDC5100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1" y="2026142"/>
              <a:ext cx="3251250" cy="3440203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762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w="38100" h="38100"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9FE1511-6E1B-4F0E-8FF0-958527181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4918" y="973636"/>
            <a:ext cx="4327398" cy="4187952"/>
          </a:xfrm>
          <a:prstGeom prst="rect">
            <a:avLst/>
          </a:prstGeom>
          <a:solidFill>
            <a:srgbClr val="FFFFFF"/>
          </a:solidFill>
          <a:ln w="6350">
            <a:solidFill>
              <a:srgbClr val="DFDBD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88362" y="1138228"/>
            <a:ext cx="4080510" cy="3858768"/>
          </a:xfrm>
        </p:spPr>
        <p:txBody>
          <a:bodyPr anchor="ctr">
            <a:normAutofit/>
          </a:bodyPr>
          <a:lstStyle/>
          <a:p>
            <a:pPr>
              <a:buNone/>
            </a:pPr>
            <a:r>
              <a:rPr lang="en-US" altLang="en-US" b="1" dirty="0">
                <a:solidFill>
                  <a:srgbClr val="000000"/>
                </a:solidFill>
              </a:rPr>
              <a:t>PESTLE Analysis </a:t>
            </a:r>
          </a:p>
          <a:p>
            <a:pPr lvl="2">
              <a:buFont typeface="Wingdings" panose="05000000000000000000" pitchFamily="2" charset="2"/>
              <a:buChar char="§"/>
            </a:pPr>
            <a:endParaRPr lang="en-GB" altLang="en-US" b="1" dirty="0">
              <a:solidFill>
                <a:srgbClr val="000000"/>
              </a:solidFill>
            </a:endParaRPr>
          </a:p>
          <a:p>
            <a:pPr lvl="2">
              <a:buFont typeface="Wingdings" panose="05000000000000000000" pitchFamily="2" charset="2"/>
              <a:buChar char="§"/>
            </a:pPr>
            <a:r>
              <a:rPr lang="en-GB" altLang="en-US" sz="2400" b="1" dirty="0">
                <a:solidFill>
                  <a:srgbClr val="000000"/>
                </a:solidFill>
              </a:rPr>
              <a:t>Political</a:t>
            </a:r>
          </a:p>
          <a:p>
            <a:pPr lvl="2">
              <a:buFont typeface="Wingdings" panose="05000000000000000000" pitchFamily="2" charset="2"/>
              <a:buChar char="§"/>
            </a:pPr>
            <a:r>
              <a:rPr lang="en-GB" altLang="en-US" sz="2400" b="1" dirty="0">
                <a:solidFill>
                  <a:srgbClr val="000000"/>
                </a:solidFill>
              </a:rPr>
              <a:t>Economical</a:t>
            </a:r>
          </a:p>
          <a:p>
            <a:pPr lvl="2">
              <a:buFont typeface="Wingdings" panose="05000000000000000000" pitchFamily="2" charset="2"/>
              <a:buChar char="§"/>
            </a:pPr>
            <a:r>
              <a:rPr lang="en-GB" altLang="en-US" sz="2400" b="1" dirty="0">
                <a:solidFill>
                  <a:srgbClr val="000000"/>
                </a:solidFill>
              </a:rPr>
              <a:t>Social</a:t>
            </a:r>
          </a:p>
          <a:p>
            <a:pPr lvl="2">
              <a:buFont typeface="Wingdings" panose="05000000000000000000" pitchFamily="2" charset="2"/>
              <a:buChar char="§"/>
            </a:pPr>
            <a:r>
              <a:rPr lang="en-GB" altLang="en-US" sz="2400" b="1" dirty="0">
                <a:solidFill>
                  <a:srgbClr val="000000"/>
                </a:solidFill>
              </a:rPr>
              <a:t>Technological</a:t>
            </a:r>
          </a:p>
          <a:p>
            <a:pPr lvl="2">
              <a:buFont typeface="Wingdings" panose="05000000000000000000" pitchFamily="2" charset="2"/>
              <a:buChar char="§"/>
            </a:pPr>
            <a:r>
              <a:rPr lang="en-GB" altLang="en-US" sz="2400" b="1" dirty="0">
                <a:solidFill>
                  <a:srgbClr val="000000"/>
                </a:solidFill>
              </a:rPr>
              <a:t>Legal</a:t>
            </a:r>
          </a:p>
          <a:p>
            <a:pPr lvl="2">
              <a:buFont typeface="Wingdings" panose="05000000000000000000" pitchFamily="2" charset="2"/>
              <a:buChar char="§"/>
            </a:pPr>
            <a:r>
              <a:rPr lang="en-GB" altLang="en-US" sz="2400" b="1" dirty="0">
                <a:solidFill>
                  <a:srgbClr val="000000"/>
                </a:solidFill>
              </a:rPr>
              <a:t>Environmental</a:t>
            </a:r>
          </a:p>
          <a:p>
            <a:endParaRPr lang="en-GB" dirty="0">
              <a:solidFill>
                <a:srgbClr val="000000"/>
              </a:solidFill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025CEF6D-5E98-4B5C-A10F-7459C1EEF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05C73161-1E4E-4E6A-91B2-E885CF8FFB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racture"/>
      </p:transition>
    </mc:Choice>
    <mc:Fallback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418" name="Rectangle 17417">
            <a:extLst>
              <a:ext uri="{FF2B5EF4-FFF2-40B4-BE49-F238E27FC236}">
                <a16:creationId xmlns:a16="http://schemas.microsoft.com/office/drawing/2014/main" id="{35C3D674-3D59-4E93-80CA-0C0A9095E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7420" name="Straight Connector 17419">
            <a:extLst>
              <a:ext uri="{FF2B5EF4-FFF2-40B4-BE49-F238E27FC236}">
                <a16:creationId xmlns:a16="http://schemas.microsoft.com/office/drawing/2014/main" id="{C884B8F8-FDC9-498B-9960-5D7260AFC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90422" y="1847088"/>
            <a:ext cx="313302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7410" name="Rectangle 2">
            <a:extLst>
              <a:ext uri="{FF2B5EF4-FFF2-40B4-BE49-F238E27FC236}">
                <a16:creationId xmlns:a16="http://schemas.microsoft.com/office/drawing/2014/main" id="{3C57A816-DA6E-43EA-9333-A175849292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685" y="804520"/>
            <a:ext cx="3132383" cy="1049235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400" b="1" dirty="0"/>
              <a:t>Target Market </a:t>
            </a:r>
          </a:p>
        </p:txBody>
      </p:sp>
      <p:sp>
        <p:nvSpPr>
          <p:cNvPr id="17422" name="Rectangle 17421">
            <a:extLst>
              <a:ext uri="{FF2B5EF4-FFF2-40B4-BE49-F238E27FC236}">
                <a16:creationId xmlns:a16="http://schemas.microsoft.com/office/drawing/2014/main" id="{EF2A81E1-BCBE-426B-8C09-33274E694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9E1F64A2-8FE9-40E9-A1FF-3BF77DA7C9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1600" y="1628800"/>
            <a:ext cx="4248471" cy="4424680"/>
          </a:xfrm>
        </p:spPr>
        <p:txBody>
          <a:bodyPr>
            <a:normAutofit fontScale="92500" lnSpcReduction="20000"/>
          </a:bodyPr>
          <a:lstStyle/>
          <a:p>
            <a:pPr marL="0" indent="0" eaLnBrk="1" hangingPunct="1">
              <a:lnSpc>
                <a:spcPct val="110000"/>
              </a:lnSpc>
              <a:buFont typeface="Arial" panose="020B0604020202020204" pitchFamily="34" charset="0"/>
              <a:buNone/>
            </a:pPr>
            <a:endParaRPr lang="en-GB" altLang="en-US" sz="1600" dirty="0"/>
          </a:p>
          <a:p>
            <a:pPr>
              <a:lnSpc>
                <a:spcPct val="110000"/>
              </a:lnSpc>
            </a:pPr>
            <a:r>
              <a:rPr lang="en-GB" altLang="en-US" sz="2600" dirty="0"/>
              <a:t>Member's Of The Public</a:t>
            </a:r>
          </a:p>
          <a:p>
            <a:pPr>
              <a:lnSpc>
                <a:spcPct val="110000"/>
              </a:lnSpc>
            </a:pPr>
            <a:r>
              <a:rPr lang="en-GB" altLang="en-US" sz="2600" dirty="0"/>
              <a:t>App’s Users</a:t>
            </a:r>
          </a:p>
          <a:p>
            <a:pPr>
              <a:lnSpc>
                <a:spcPct val="110000"/>
              </a:lnSpc>
            </a:pPr>
            <a:r>
              <a:rPr lang="en-GB" altLang="en-US" sz="2600" dirty="0"/>
              <a:t>Car Valeting – Medium And Small Size Business </a:t>
            </a:r>
          </a:p>
          <a:p>
            <a:pPr>
              <a:lnSpc>
                <a:spcPct val="110000"/>
              </a:lnSpc>
            </a:pPr>
            <a:r>
              <a:rPr lang="en-GB" altLang="en-US" sz="2600" dirty="0"/>
              <a:t>House And Bin Cleaning </a:t>
            </a:r>
          </a:p>
          <a:p>
            <a:pPr>
              <a:lnSpc>
                <a:spcPct val="110000"/>
              </a:lnSpc>
            </a:pPr>
            <a:r>
              <a:rPr lang="en-GB" altLang="en-US" sz="2600" dirty="0"/>
              <a:t>Property And Development Sites </a:t>
            </a:r>
          </a:p>
          <a:p>
            <a:pPr>
              <a:lnSpc>
                <a:spcPct val="110000"/>
              </a:lnSpc>
            </a:pPr>
            <a:r>
              <a:rPr lang="en-GB" altLang="en-US" sz="2600" dirty="0"/>
              <a:t>Van Companies </a:t>
            </a:r>
          </a:p>
          <a:p>
            <a:pPr>
              <a:lnSpc>
                <a:spcPct val="110000"/>
              </a:lnSpc>
            </a:pPr>
            <a:r>
              <a:rPr lang="en-GB" altLang="en-US" sz="2600" dirty="0"/>
              <a:t>Taxi And Public Transportation </a:t>
            </a:r>
          </a:p>
          <a:p>
            <a:pPr>
              <a:lnSpc>
                <a:spcPct val="110000"/>
              </a:lnSpc>
            </a:pPr>
            <a:endParaRPr lang="en-GB" altLang="en-US" sz="1600" dirty="0"/>
          </a:p>
        </p:txBody>
      </p:sp>
      <p:pic>
        <p:nvPicPr>
          <p:cNvPr id="17415" name="Graphic 17414" descr="Taxi">
            <a:extLst>
              <a:ext uri="{FF2B5EF4-FFF2-40B4-BE49-F238E27FC236}">
                <a16:creationId xmlns:a16="http://schemas.microsoft.com/office/drawing/2014/main" id="{DEFBCDB8-8963-B0EA-A20F-3F6CB69334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716016" y="2212280"/>
            <a:ext cx="3720331" cy="3720331"/>
          </a:xfrm>
          <a:prstGeom prst="rect">
            <a:avLst/>
          </a:prstGeom>
        </p:spPr>
      </p:pic>
      <p:pic>
        <p:nvPicPr>
          <p:cNvPr id="17424" name="Picture 17423">
            <a:extLst>
              <a:ext uri="{FF2B5EF4-FFF2-40B4-BE49-F238E27FC236}">
                <a16:creationId xmlns:a16="http://schemas.microsoft.com/office/drawing/2014/main" id="{39D1DDD4-5BB3-45BA-B9B3-06B62299AD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17426" name="Straight Connector 17425">
            <a:extLst>
              <a:ext uri="{FF2B5EF4-FFF2-40B4-BE49-F238E27FC236}">
                <a16:creationId xmlns:a16="http://schemas.microsoft.com/office/drawing/2014/main" id="{A24DAE64-2302-42EA-8239-F2F0775CA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racture"/>
      </p:transition>
    </mc:Choice>
    <mc:Fallback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416" name="Rectangle 17415">
            <a:extLst>
              <a:ext uri="{FF2B5EF4-FFF2-40B4-BE49-F238E27FC236}">
                <a16:creationId xmlns:a16="http://schemas.microsoft.com/office/drawing/2014/main" id="{08E7A6F0-5CD3-481E-B0F2-E7F99FE675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418" name="Rectangle 17417">
            <a:extLst>
              <a:ext uri="{FF2B5EF4-FFF2-40B4-BE49-F238E27FC236}">
                <a16:creationId xmlns:a16="http://schemas.microsoft.com/office/drawing/2014/main" id="{511290DF-4975-4FCD-8B8D-BBC86B8366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7410" name="Rectangle 2">
            <a:extLst>
              <a:ext uri="{FF2B5EF4-FFF2-40B4-BE49-F238E27FC236}">
                <a16:creationId xmlns:a16="http://schemas.microsoft.com/office/drawing/2014/main" id="{3C57A816-DA6E-43EA-9333-A175849292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459" y="1138228"/>
            <a:ext cx="2845263" cy="3858767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altLang="en-US" sz="2400" b="1" dirty="0"/>
              <a:t>CONTINGENCY PLANS </a:t>
            </a:r>
          </a:p>
        </p:txBody>
      </p:sp>
      <p:grpSp>
        <p:nvGrpSpPr>
          <p:cNvPr id="17420" name="Group 17419">
            <a:extLst>
              <a:ext uri="{FF2B5EF4-FFF2-40B4-BE49-F238E27FC236}">
                <a16:creationId xmlns:a16="http://schemas.microsoft.com/office/drawing/2014/main" id="{357CA18A-A333-4DCB-842B-76827D2EC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825015" y="638300"/>
            <a:ext cx="4807204" cy="4858625"/>
            <a:chOff x="7807230" y="2012810"/>
            <a:chExt cx="3251252" cy="3459865"/>
          </a:xfrm>
        </p:grpSpPr>
        <p:sp>
          <p:nvSpPr>
            <p:cNvPr id="17421" name="Rectangle 17420">
              <a:extLst>
                <a:ext uri="{FF2B5EF4-FFF2-40B4-BE49-F238E27FC236}">
                  <a16:creationId xmlns:a16="http://schemas.microsoft.com/office/drawing/2014/main" id="{6E785FC3-CE7B-46F8-8C7A-EBBF001EDB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0" y="2012810"/>
              <a:ext cx="3251252" cy="3459865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1905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422" name="Rectangle 17421">
              <a:extLst>
                <a:ext uri="{FF2B5EF4-FFF2-40B4-BE49-F238E27FC236}">
                  <a16:creationId xmlns:a16="http://schemas.microsoft.com/office/drawing/2014/main" id="{75069D9A-30C7-4159-880C-DD2BDC5100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1" y="2026142"/>
              <a:ext cx="3251250" cy="3440203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762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w="38100" h="38100"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7424" name="Rectangle 17423">
            <a:extLst>
              <a:ext uri="{FF2B5EF4-FFF2-40B4-BE49-F238E27FC236}">
                <a16:creationId xmlns:a16="http://schemas.microsoft.com/office/drawing/2014/main" id="{D9FE1511-6E1B-4F0E-8FF0-958527181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4918" y="973636"/>
            <a:ext cx="4327398" cy="4187952"/>
          </a:xfrm>
          <a:prstGeom prst="rect">
            <a:avLst/>
          </a:prstGeom>
          <a:solidFill>
            <a:srgbClr val="FFFFFF"/>
          </a:solidFill>
          <a:ln w="6350">
            <a:solidFill>
              <a:srgbClr val="DFDBD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9E1F64A2-8FE9-40E9-A1FF-3BF77DA7C9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88362" y="1138228"/>
            <a:ext cx="4080510" cy="3858768"/>
          </a:xfrm>
        </p:spPr>
        <p:txBody>
          <a:bodyPr anchor="ctr">
            <a:normAutofit/>
          </a:bodyPr>
          <a:lstStyle/>
          <a:p>
            <a:pPr>
              <a:lnSpc>
                <a:spcPct val="110000"/>
              </a:lnSpc>
            </a:pPr>
            <a:r>
              <a:rPr lang="en-GB" altLang="en-US" dirty="0">
                <a:solidFill>
                  <a:srgbClr val="000000"/>
                </a:solidFill>
              </a:rPr>
              <a:t>App’ Malfunction</a:t>
            </a:r>
          </a:p>
          <a:p>
            <a:pPr>
              <a:lnSpc>
                <a:spcPct val="110000"/>
              </a:lnSpc>
            </a:pPr>
            <a:r>
              <a:rPr lang="en-GB" altLang="en-US" dirty="0">
                <a:solidFill>
                  <a:srgbClr val="000000"/>
                </a:solidFill>
              </a:rPr>
              <a:t>Equipment Break Down </a:t>
            </a:r>
          </a:p>
          <a:p>
            <a:pPr>
              <a:lnSpc>
                <a:spcPct val="110000"/>
              </a:lnSpc>
            </a:pPr>
            <a:r>
              <a:rPr lang="en-GB" altLang="en-US" dirty="0">
                <a:solidFill>
                  <a:srgbClr val="000000"/>
                </a:solidFill>
              </a:rPr>
              <a:t>Unreliable Suppliers  </a:t>
            </a:r>
          </a:p>
          <a:p>
            <a:pPr>
              <a:lnSpc>
                <a:spcPct val="110000"/>
              </a:lnSpc>
            </a:pPr>
            <a:r>
              <a:rPr lang="en-GB" altLang="en-US" dirty="0">
                <a:solidFill>
                  <a:srgbClr val="000000"/>
                </a:solidFill>
              </a:rPr>
              <a:t>To Much Sales Or Less Sales </a:t>
            </a:r>
          </a:p>
          <a:p>
            <a:pPr>
              <a:lnSpc>
                <a:spcPct val="110000"/>
              </a:lnSpc>
            </a:pPr>
            <a:r>
              <a:rPr lang="en-GB" altLang="en-US" dirty="0">
                <a:solidFill>
                  <a:srgbClr val="000000"/>
                </a:solidFill>
              </a:rPr>
              <a:t>Theft??</a:t>
            </a:r>
          </a:p>
          <a:p>
            <a:pPr>
              <a:lnSpc>
                <a:spcPct val="110000"/>
              </a:lnSpc>
            </a:pPr>
            <a:r>
              <a:rPr lang="en-GB" altLang="en-US" dirty="0">
                <a:solidFill>
                  <a:srgbClr val="000000"/>
                </a:solidFill>
              </a:rPr>
              <a:t>Data Protection Plans  </a:t>
            </a:r>
          </a:p>
          <a:p>
            <a:pPr>
              <a:lnSpc>
                <a:spcPct val="110000"/>
              </a:lnSpc>
            </a:pPr>
            <a:r>
              <a:rPr lang="en-GB" altLang="en-US" dirty="0">
                <a:solidFill>
                  <a:srgbClr val="000000"/>
                </a:solidFill>
              </a:rPr>
              <a:t>Absenteeism </a:t>
            </a:r>
          </a:p>
          <a:p>
            <a:pPr>
              <a:lnSpc>
                <a:spcPct val="110000"/>
              </a:lnSpc>
            </a:pPr>
            <a:r>
              <a:rPr lang="en-GB" altLang="en-US" dirty="0">
                <a:solidFill>
                  <a:srgbClr val="000000"/>
                </a:solidFill>
              </a:rPr>
              <a:t>Anarchy Between Managers </a:t>
            </a:r>
          </a:p>
        </p:txBody>
      </p:sp>
      <p:pic>
        <p:nvPicPr>
          <p:cNvPr id="17426" name="Picture 17425">
            <a:extLst>
              <a:ext uri="{FF2B5EF4-FFF2-40B4-BE49-F238E27FC236}">
                <a16:creationId xmlns:a16="http://schemas.microsoft.com/office/drawing/2014/main" id="{025CEF6D-5E98-4B5C-A10F-7459C1EEF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17428" name="Straight Connector 17427">
            <a:extLst>
              <a:ext uri="{FF2B5EF4-FFF2-40B4-BE49-F238E27FC236}">
                <a16:creationId xmlns:a16="http://schemas.microsoft.com/office/drawing/2014/main" id="{05C73161-1E4E-4E6A-91B2-E885CF8FFB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1992014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racture"/>
      </p:transition>
    </mc:Choice>
    <mc:Fallback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8684" y="804519"/>
            <a:ext cx="7202456" cy="1049235"/>
          </a:xfrm>
        </p:spPr>
        <p:txBody>
          <a:bodyPr>
            <a:normAutofit/>
          </a:bodyPr>
          <a:lstStyle/>
          <a:p>
            <a:r>
              <a:rPr lang="en-GB" altLang="en-US" b="1"/>
              <a:t>Marketing and Sales Plan</a:t>
            </a:r>
            <a:endParaRPr lang="en-GB"/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56C06241-6607-9EAF-0DAD-DC9702AA4E3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55153373"/>
              </p:ext>
            </p:extLst>
          </p:nvPr>
        </p:nvGraphicFramePr>
        <p:xfrm>
          <a:off x="1088231" y="2340435"/>
          <a:ext cx="7203281" cy="33244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racture"/>
      </p:transition>
    </mc:Choice>
    <mc:Fallback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D4813502-7FEA-41FE-B4B2-3DF07B9414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138" y="114300"/>
            <a:ext cx="8229600" cy="1223963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400" b="1" i="1" dirty="0"/>
              <a:t>Financial plan</a:t>
            </a:r>
            <a:endParaRPr lang="en-GB" altLang="en-US" sz="2400" i="1" dirty="0"/>
          </a:p>
        </p:txBody>
      </p:sp>
      <p:sp>
        <p:nvSpPr>
          <p:cNvPr id="21508" name="Content Placeholder 2">
            <a:extLst>
              <a:ext uri="{FF2B5EF4-FFF2-40B4-BE49-F238E27FC236}">
                <a16:creationId xmlns:a16="http://schemas.microsoft.com/office/drawing/2014/main" id="{7E1D03A8-4DD0-4E57-BE8D-394AB15839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139" y="1916832"/>
            <a:ext cx="3763962" cy="2418631"/>
          </a:xfrm>
        </p:spPr>
        <p:txBody>
          <a:bodyPr/>
          <a:lstStyle/>
          <a:p>
            <a:pPr marL="0" indent="0">
              <a:buNone/>
            </a:pPr>
            <a:endParaRPr lang="en-GB" altLang="en-US" sz="2400" dirty="0"/>
          </a:p>
          <a:p>
            <a:r>
              <a:rPr lang="en-GB" altLang="en-US" b="1" dirty="0"/>
              <a:t>Cashflow Forecast</a:t>
            </a:r>
          </a:p>
          <a:p>
            <a:r>
              <a:rPr lang="en-GB" altLang="en-US" b="1" dirty="0"/>
              <a:t>Profit and Loss</a:t>
            </a:r>
          </a:p>
          <a:p>
            <a:r>
              <a:rPr lang="en-GB" altLang="en-US" b="1" dirty="0"/>
              <a:t>Cost Graph Sales </a:t>
            </a:r>
          </a:p>
        </p:txBody>
      </p:sp>
      <p:sp>
        <p:nvSpPr>
          <p:cNvPr id="21509" name="Content Placeholder 2">
            <a:extLst>
              <a:ext uri="{FF2B5EF4-FFF2-40B4-BE49-F238E27FC236}">
                <a16:creationId xmlns:a16="http://schemas.microsoft.com/office/drawing/2014/main" id="{F27A1459-A396-4806-94BF-C57AFE2B5389}"/>
              </a:ext>
            </a:extLst>
          </p:cNvPr>
          <p:cNvSpPr txBox="1">
            <a:spLocks/>
          </p:cNvSpPr>
          <p:nvPr/>
        </p:nvSpPr>
        <p:spPr bwMode="auto">
          <a:xfrm>
            <a:off x="4914900" y="2343150"/>
            <a:ext cx="3746500" cy="2171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buClr>
                <a:srgbClr val="C00000"/>
              </a:buClr>
            </a:pPr>
            <a:r>
              <a:rPr lang="en-GB" altLang="en-US" sz="2000" b="1" dirty="0"/>
              <a:t>Start-up Cost</a:t>
            </a:r>
          </a:p>
          <a:p>
            <a:pPr>
              <a:buClr>
                <a:srgbClr val="C00000"/>
              </a:buClr>
            </a:pPr>
            <a:r>
              <a:rPr lang="en-GB" altLang="en-US" sz="2000" b="1" dirty="0"/>
              <a:t>Total Income</a:t>
            </a:r>
          </a:p>
          <a:p>
            <a:pPr>
              <a:buClr>
                <a:srgbClr val="C00000"/>
              </a:buClr>
            </a:pPr>
            <a:r>
              <a:rPr lang="en-GB" altLang="en-US" sz="2000" b="1" dirty="0"/>
              <a:t>Total Expenses</a:t>
            </a:r>
          </a:p>
          <a:p>
            <a:pPr>
              <a:buClr>
                <a:srgbClr val="C00000"/>
              </a:buClr>
            </a:pPr>
            <a:r>
              <a:rPr lang="en-GB" altLang="en-US" sz="2000" b="1" dirty="0"/>
              <a:t>Gross Profit</a:t>
            </a:r>
          </a:p>
          <a:p>
            <a:pPr>
              <a:buClr>
                <a:srgbClr val="C00000"/>
              </a:buClr>
            </a:pPr>
            <a:r>
              <a:rPr lang="en-GB" altLang="en-US" sz="2000" b="1" dirty="0"/>
              <a:t>Net Profit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racture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12961</TotalTime>
  <Words>579</Words>
  <Application>Microsoft Macintosh PowerPoint</Application>
  <PresentationFormat>On-screen Show (4:3)</PresentationFormat>
  <Paragraphs>155</Paragraphs>
  <Slides>17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Arial</vt:lpstr>
      <vt:lpstr>Calibri</vt:lpstr>
      <vt:lpstr>Gill Sans MT</vt:lpstr>
      <vt:lpstr>Myriad Pro</vt:lpstr>
      <vt:lpstr>Wingdings</vt:lpstr>
      <vt:lpstr>Gallery</vt:lpstr>
      <vt:lpstr>BUSINESS PLAN</vt:lpstr>
      <vt:lpstr>Business plan summary</vt:lpstr>
      <vt:lpstr>         the trinity Team </vt:lpstr>
      <vt:lpstr>Introduction to the      Business</vt:lpstr>
      <vt:lpstr>Business / Company Overview</vt:lpstr>
      <vt:lpstr> Support Network</vt:lpstr>
      <vt:lpstr>Legal Matters</vt:lpstr>
      <vt:lpstr>Business objectives</vt:lpstr>
      <vt:lpstr>The future</vt:lpstr>
      <vt:lpstr>   Products and Services</vt:lpstr>
      <vt:lpstr>Market Audit        Competitors  Analysis </vt:lpstr>
      <vt:lpstr>Market Audit   SWOT Analysis </vt:lpstr>
      <vt:lpstr>Market  Audit </vt:lpstr>
      <vt:lpstr>Target Market </vt:lpstr>
      <vt:lpstr>CONTINGENCY PLANS </vt:lpstr>
      <vt:lpstr>Marketing and Sales Plan</vt:lpstr>
      <vt:lpstr>Financial plan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Psychological Contract</dc:title>
  <dc:creator>MARY</dc:creator>
  <cp:lastModifiedBy>Renaldo Jose Juman (2114362)</cp:lastModifiedBy>
  <cp:revision>167</cp:revision>
  <cp:lastPrinted>2018-03-20T16:28:46Z</cp:lastPrinted>
  <dcterms:created xsi:type="dcterms:W3CDTF">2004-11-12T17:24:38Z</dcterms:created>
  <dcterms:modified xsi:type="dcterms:W3CDTF">2022-07-24T12:52:38Z</dcterms:modified>
</cp:coreProperties>
</file>