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D0543-24B8-EA84-44EC-ED109E48F4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97A09B-4DAF-9BDD-0834-DA00EB87DD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EADACC-98FC-F341-303E-135E9007F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1D334-4583-67E3-CD4C-A762C29E8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E807B-E0D7-0A1B-77B9-1D498A38F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632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0655A-403F-7534-A61B-0B567877C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2A44B-F087-1D88-20B5-70B83255D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00CD99-100D-6E90-034E-0E6655902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D653E-EE5E-B133-357B-2E472E72C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628CD8-E6F4-AB74-F3AD-64D3F048C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109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6152E-9CA7-EC87-B3C6-EC5E62BF4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8C33F6-1DE9-A1DD-52FE-91CEA1AD7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77D547-89E7-FE97-F873-0330E2201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D1288-862A-5D69-A0A0-FEB90490F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FDF90-460B-C332-6A8F-80366AFF8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79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DA323-8675-99AF-56F4-72ADEC854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3A778-D8E8-8212-EBE4-DE2A240AE8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A8636E-82BA-15F8-6B9D-782DF3DD7A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B18417-C938-CB5E-FB56-9054CB71B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9A34FE-6DEA-684C-F7B3-A96B7E9C2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2C480E-16E3-437B-196D-2875C790B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99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09EB8-2FE4-34E6-9329-7C50FF861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EE2FD3-6526-577D-B842-9D4D776BE7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8394A-6D87-B9CC-07A3-9A7263B972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7CAACF-4926-5097-86F6-AFE3429D34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6CBDA0-3CC9-5069-64BA-0FD1BF4CE2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AB5D99-C47F-BD08-3E99-964C92C69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9618F8-6C97-2333-C66E-718722A35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E2ABF3-80AA-B22F-D5CF-FE102AE6A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856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F6A45-E4F4-EEA5-4EF3-18B6F969E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2C0F58-1D75-F6AF-46C5-6859F9A32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505110-2717-AE4E-D64C-2A2FCA85E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F42046-9E85-E70E-7FBF-D20179506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53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43DD7E-57FF-1085-17D2-26379CE01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2ED16C-9F6B-49AF-C5BA-93C116EEE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9D47F2-F61D-7688-6D83-20F251004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187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3BA65-C54D-FAE9-F730-614FC55B7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3EDAA-DDE5-C99E-4D1E-4C67E2B59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4969C7-160C-D4B3-B832-070D033D97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DB7BF9-2C21-B266-52AC-EDFDF1242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0A7719-0B93-C38C-D8CA-45D151144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225698-FC2B-870B-9EDB-119F2B1DB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065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E0A9A-ACF3-E541-6930-CD280B044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59931F-EA29-C3EC-C3DF-92516300A9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51B574-CACE-AC3E-A316-AEEE3D0675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438AFE-C9EB-8484-6ADC-30666D9B5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0A8169-1916-1C8C-627B-9F6D3E812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8D8A2-A3F6-D7D8-6DC5-39A652C23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776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5B109-C4B3-1445-A8CB-7A93EF99B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AB9451-3EA7-B0BC-9549-380BD1DBED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BC1C1-45D2-52B1-8F60-3F94F3E91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3B605-A301-8372-E278-D4A603B58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7AC48-592A-724F-77AE-5534AC87A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26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E75CD9-DE84-7188-1D54-B5DCDC27D1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6B8558-22B0-515F-2F19-9E6D957267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41B86-7AB1-7020-026E-499A41EA8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38EBF-1A04-928A-C0E9-B049BA93B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8111C1-44FF-676F-5D02-9381400D1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612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A7FF41-E95D-A3E5-1B11-8F4EB98F0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4FA52-E647-0A41-4EF2-03C5CDC0FC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44695-CEB9-1DE5-43F1-7FE1E32630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02B0E5-3AE1-4D88-890C-F04186D649C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C2B5FA-4813-F391-9ED7-C55FB4D9EE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DAA4B-8D1E-0A99-E05F-F6306C64E5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FAB8E-B84A-4696-925B-B91385DFF8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367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f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uronews.com/2023/07/27/gender-inequality-in-sport-the-challenges-facing-female-athletes" TargetMode="External"/><Relationship Id="rId13" Type="http://schemas.openxmlformats.org/officeDocument/2006/relationships/hyperlink" Target="https://ie-today.co.uk/features/encouraging-more-women-into-sports-leadership-roles/" TargetMode="External"/><Relationship Id="rId3" Type="http://schemas.openxmlformats.org/officeDocument/2006/relationships/hyperlink" Target="https://journals.sagepub.com/doi/full/10.1177/1012690220911842#core-collateral-purchase-access" TargetMode="External"/><Relationship Id="rId7" Type="http://schemas.openxmlformats.org/officeDocument/2006/relationships/hyperlink" Target="https://playtoday.co/blog/stats/male-vs-female-sports-statistics/#:~:text=People%20consume%20more%20men%E2%80%99s%20sports%20than%20women%E2%80%99s%20sports,78%25%20of%20its%20respondents%20watched%20more%20men%E2%80%99s%20sports." TargetMode="External"/><Relationship Id="rId12" Type="http://schemas.openxmlformats.org/officeDocument/2006/relationships/hyperlink" Target="https://phys.org/news/2022-07-reveals-women-dont.html#:~:text=According%20to%20Dr.%20Roberts%2C%20even%20when%20women%20coaches,at%20the%20highest%20levels%20of%20coaching%2C%22%20she%20said." TargetMode="External"/><Relationship Id="rId2" Type="http://schemas.openxmlformats.org/officeDocument/2006/relationships/hyperlink" Target="https://theconversation.com/women-are-missing-in-sport-leadership-and-its-time-that-changed-69979" TargetMode="External"/><Relationship Id="rId16" Type="http://schemas.openxmlformats.org/officeDocument/2006/relationships/hyperlink" Target="https://www.diva-portal.org/smash/get/diva2:1175/fulltext01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MPS2YoXWMSs" TargetMode="External"/><Relationship Id="rId11" Type="http://schemas.openxmlformats.org/officeDocument/2006/relationships/hyperlink" Target="https://www.msn.com/en-us/sports/soccer/world-cup-survey-reveals-disparities-in-medical-support-pay-for-women-s-teams/ar-AA1kKnIM" TargetMode="External"/><Relationship Id="rId5" Type="http://schemas.openxmlformats.org/officeDocument/2006/relationships/hyperlink" Target="https://www.sciencedirect.com/science/article/abs/pii/S0090261608000168#:~:text=First%2C%20multiple%20women%20help%20to%20break%20the%20stereotypes,women%20helps%20to%20change%20an%20all-male%20communication%20dynamic." TargetMode="External"/><Relationship Id="rId15" Type="http://schemas.openxmlformats.org/officeDocument/2006/relationships/hyperlink" Target="https://www.researchgate.net/profile/Jo-Reger/publication/247752253_Where_Are_the_Leaders_Music_Culture_and_Contemporary_Feminism/links/56e15fec08aee77a160102c5/Where-Are-the-Leaders-Music-Culture-and-Contemporary-Feminism.pdf" TargetMode="External"/><Relationship Id="rId10" Type="http://schemas.openxmlformats.org/officeDocument/2006/relationships/hyperlink" Target="https://www.bbc.co.uk/sport/football/54453958#:~:text=Two-thirds%20of%20women%20who%20work%20in%20football%20have,that%2034%25%20of%20respondents%20had%20witnessed%20gender%20discrimination." TargetMode="External"/><Relationship Id="rId4" Type="http://schemas.openxmlformats.org/officeDocument/2006/relationships/hyperlink" Target="https://www.researchgate.net/publication/321034415_Understanding_and_redefining_the_role_of_men_in_achieving_gender_equity_in_sport_leadership" TargetMode="External"/><Relationship Id="rId9" Type="http://schemas.openxmlformats.org/officeDocument/2006/relationships/hyperlink" Target="https://thesportjournal.org/article/exposure-to-womens-sports-changing-attitudes-toward-female-athletes/" TargetMode="External"/><Relationship Id="rId14" Type="http://schemas.openxmlformats.org/officeDocument/2006/relationships/hyperlink" Target="https://www.theguardian.com/education/2022/mar/07/uk-girls-lose-interest-in-sport-as-teenagers-women-in-sport-surve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hand holding a scale and a hand holding a finger&#10;&#10;Description automatically generated">
            <a:extLst>
              <a:ext uri="{FF2B5EF4-FFF2-40B4-BE49-F238E27FC236}">
                <a16:creationId xmlns:a16="http://schemas.microsoft.com/office/drawing/2014/main" id="{E39A810C-FCCA-C16F-497B-4ED5CCBEB7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9" r="-1" b="-1"/>
          <a:stretch/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6" name="Picture 5" descr="A finger pointing at a person in a red dress&#10;&#10;Description automatically generated">
            <a:extLst>
              <a:ext uri="{FF2B5EF4-FFF2-40B4-BE49-F238E27FC236}">
                <a16:creationId xmlns:a16="http://schemas.microsoft.com/office/drawing/2014/main" id="{7FF3437E-5029-433C-AC0C-5666E597CA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60" r="-1" b="-1"/>
          <a:stretch/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FC3DF-2164-759A-EA4E-DC34CA8A7D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3100" b="1" u="sng">
                <a:solidFill>
                  <a:schemeClr val="bg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underrepresentation, gender inequality and Societal Culture in Female Sports.</a:t>
            </a:r>
            <a:br>
              <a:rPr lang="en-GB" sz="31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100">
              <a:solidFill>
                <a:schemeClr val="bg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229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9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women's football players&#10;&#10;Description automatically generated">
            <a:extLst>
              <a:ext uri="{FF2B5EF4-FFF2-40B4-BE49-F238E27FC236}">
                <a16:creationId xmlns:a16="http://schemas.microsoft.com/office/drawing/2014/main" id="{237B1CDD-EED5-8236-2C69-C209B2D976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87" b="434"/>
          <a:stretch/>
        </p:blipFill>
        <p:spPr>
          <a:xfrm>
            <a:off x="4267200" y="0"/>
            <a:ext cx="7924800" cy="3383270"/>
          </a:xfrm>
          <a:prstGeom prst="rect">
            <a:avLst/>
          </a:prstGeom>
        </p:spPr>
      </p:pic>
      <p:pic>
        <p:nvPicPr>
          <p:cNvPr id="5" name="Picture 4" descr="A person wearing a headband and looking away&#10;&#10;Description automatically generated">
            <a:extLst>
              <a:ext uri="{FF2B5EF4-FFF2-40B4-BE49-F238E27FC236}">
                <a16:creationId xmlns:a16="http://schemas.microsoft.com/office/drawing/2014/main" id="{0B540EBA-5965-487D-DDD5-76A2F69A27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" r="2" b="20199"/>
          <a:stretch/>
        </p:blipFill>
        <p:spPr>
          <a:xfrm>
            <a:off x="4490642" y="3383280"/>
            <a:ext cx="7701358" cy="3453253"/>
          </a:xfrm>
          <a:prstGeom prst="rect">
            <a:avLst/>
          </a:prstGeom>
        </p:spPr>
      </p:pic>
      <p:sp useBgFill="1">
        <p:nvSpPr>
          <p:cNvPr id="36" name="Freeform: Shape 31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4272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6252B-DE95-0132-C0CC-911A0B7EFF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4893" y="1126435"/>
            <a:ext cx="3992700" cy="4221754"/>
          </a:xfrm>
        </p:spPr>
        <p:txBody>
          <a:bodyPr>
            <a:normAutofit fontScale="90000"/>
          </a:bodyPr>
          <a:lstStyle/>
          <a:p>
            <a:pPr algn="l"/>
            <a:r>
              <a:rPr lang="en-GB" sz="3700" b="1" u="sng" dirty="0">
                <a:solidFill>
                  <a:schemeClr val="bg2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An overview of Male vs Female sports.</a:t>
            </a:r>
            <a:br>
              <a:rPr lang="en-GB" sz="3700" b="1" u="sng" dirty="0">
                <a:solidFill>
                  <a:schemeClr val="bg2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</a:br>
            <a:br>
              <a:rPr lang="en-GB" sz="3700" b="1" u="sng" dirty="0">
                <a:solidFill>
                  <a:schemeClr val="bg2"/>
                </a:solidFill>
                <a:latin typeface="Open Sans" panose="020B0606030504020204" pitchFamily="34" charset="0"/>
                <a:ea typeface="Calibri" panose="020F0502020204030204" pitchFamily="34" charset="0"/>
              </a:rPr>
            </a:br>
            <a:br>
              <a:rPr lang="en-GB" sz="3700" b="1" u="sng" dirty="0">
                <a:solidFill>
                  <a:schemeClr val="bg2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</a:br>
            <a:br>
              <a:rPr lang="en-GB" sz="3700" b="1" u="sng" dirty="0">
                <a:solidFill>
                  <a:schemeClr val="bg2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</a:br>
            <a:r>
              <a:rPr lang="en-GB" sz="3700" b="1" u="sng" dirty="0">
                <a:solidFill>
                  <a:schemeClr val="bg2"/>
                </a:solidFill>
                <a:latin typeface="Open Sans" panose="020B0606030504020204" pitchFamily="34" charset="0"/>
                <a:ea typeface="Calibri" panose="020F0502020204030204" pitchFamily="34" charset="0"/>
              </a:rPr>
              <a:t>The </a:t>
            </a:r>
            <a:r>
              <a:rPr lang="en-GB" sz="3700" b="1" u="sng" dirty="0">
                <a:solidFill>
                  <a:schemeClr val="bg2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disparity and challenges in women’s football.</a:t>
            </a:r>
            <a:endParaRPr lang="en-GB" sz="37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06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0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cartoon of people walking on a ladder&#10;&#10;Description automatically generated">
            <a:extLst>
              <a:ext uri="{FF2B5EF4-FFF2-40B4-BE49-F238E27FC236}">
                <a16:creationId xmlns:a16="http://schemas.microsoft.com/office/drawing/2014/main" id="{EB0B63DD-26D2-2508-3534-B41178BBFB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83" r="2" b="2"/>
          <a:stretch/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7" name="Picture 6" descr="A group of women in football uniforms&#10;&#10;Description automatically generated">
            <a:extLst>
              <a:ext uri="{FF2B5EF4-FFF2-40B4-BE49-F238E27FC236}">
                <a16:creationId xmlns:a16="http://schemas.microsoft.com/office/drawing/2014/main" id="{674F1B01-C562-6072-EAF2-F45219D707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93" r="-1" b="7256"/>
          <a:stretch/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28" name="Rectangle 22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708ABC-9BEE-B756-ABDD-6D2FC20739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3100" b="1" u="sng">
                <a:solidFill>
                  <a:schemeClr val="bg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 where does this transition into the lack of progression into women’s leadership roles in Sports?</a:t>
            </a:r>
            <a:br>
              <a:rPr lang="en-GB" sz="31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1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77DE28-7A70-C89C-8739-3CD0BC7BA0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4"/>
            <a:ext cx="5395912" cy="2114411"/>
          </a:xfrm>
        </p:spPr>
        <p:txBody>
          <a:bodyPr>
            <a:noAutofit/>
          </a:bodyPr>
          <a:lstStyle/>
          <a:p>
            <a:pPr algn="l"/>
            <a:r>
              <a:rPr lang="en-GB" sz="3600" u="sng" dirty="0">
                <a:solidFill>
                  <a:schemeClr val="bg1"/>
                </a:solidFill>
              </a:rPr>
              <a:t>How can Contemporary Management and Leadership approaches Help?</a:t>
            </a:r>
          </a:p>
        </p:txBody>
      </p:sp>
      <p:cxnSp>
        <p:nvCxnSpPr>
          <p:cNvPr id="29" name="Straight Connector 24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6919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BD29D-74D1-2848-C52E-A4932BEE7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34887"/>
          </a:xfrm>
        </p:spPr>
        <p:txBody>
          <a:bodyPr/>
          <a:lstStyle/>
          <a:p>
            <a:pPr algn="ctr"/>
            <a:r>
              <a:rPr lang="en-GB" u="sng" dirty="0"/>
              <a:t>Thankyou For Listening.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FA2AC-5B45-024C-1FF7-3C9DD9301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4886"/>
            <a:ext cx="12192000" cy="5870713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u="sng" dirty="0"/>
              <a:t>Reference List.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Johanna </a:t>
            </a:r>
            <a:r>
              <a:rPr lang="en-GB" sz="12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Adriaanse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(2023). Women are missing in Sports Leadership and its time it changed.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Women are missing in sport leadership, and it's time that changed (theconversation.com)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Accessed: 23/11/2023.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Adam B Evans (2020). Women in Sports Leadership. A systematic review.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Women in sports leadership: A systematic narrative review - Adam B Evans, Gertrud U Pfister, 2021 (sagepub.com)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Accessed: 29/11/2023.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Dr Donna De Haan (2017). Understanding and redefining the role of men in achieving gender equity in sport leadership.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(PDF) Understanding and redefining the role of men in achieving gender equity in sport leadership (researchgate.net)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Accessed: 28/11/2023.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Alison M Conrad (2008). Critical Mass: The Impact of three or more women on Corporate Boards.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Critical Mass:: The Impact of Three or More Women on Corporate Boards - ScienceDirect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Accessed: 03/11/2023.</a:t>
            </a:r>
            <a:endParaRPr lang="en-GB" sz="12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Cheryl Cooky (2016). The Female Athlete: Missing in Action.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The Female Athlete: Missing in Action | Cheryl Cooky | </a:t>
            </a:r>
            <a:r>
              <a:rPr lang="en-GB" sz="1200" u="sng" dirty="0" err="1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TEDxPurdueU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- YouTube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Accessed: 29/11/2023.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Florence Desiata (2023). Male vs Female Sorts: Is there Gender Equality among Athletes today?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Gender Inequality in Sports Statistics 2023 (playtoday.co)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Accessed: 23/11/2023.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Llaria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Fredrico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(2023).  </a:t>
            </a:r>
            <a:r>
              <a:rPr lang="en-GB" sz="1200" spc="-25" dirty="0">
                <a:solidFill>
                  <a:srgbClr val="1A1B1B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Despite the progress made in women's sport, major challenges remain, particularly regarding equal pay, visibility, and training conditions.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Gender inequality in sport: The challenges facing female athletes | Euro news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Accessed: 29/11/2023.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Travis </a:t>
            </a:r>
            <a:r>
              <a:rPr lang="en-GB" sz="12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Schedler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(2018).  Exposure to Women’s Sports: Changing attitudes towards women athletes.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Exposure to Women’s Sports: Changing Attitudes Toward Female Athletes – The Sport Journal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Accessed: 29/11/2023.</a:t>
            </a: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200" b="1" kern="0" dirty="0"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BBC Sport (2023). </a:t>
            </a:r>
            <a:r>
              <a:rPr lang="en-GB" sz="1200" b="1" kern="1800" dirty="0">
                <a:solidFill>
                  <a:srgbClr val="12121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Two-thirds of women in football have experienced discrimination, says report. Available at: </a:t>
            </a:r>
            <a:r>
              <a:rPr lang="en-GB" sz="1200" b="1" u="sng" kern="0" dirty="0"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Two-thirds of women in football have experienced discrimination, says report - BBC Sport</a:t>
            </a:r>
            <a:r>
              <a:rPr lang="en-GB" sz="1200" b="1" kern="0" dirty="0"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b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Accessed: 03/12/2023.</a:t>
            </a:r>
            <a:endParaRPr lang="en-GB" sz="1200" b="1" kern="0" dirty="0">
              <a:solidFill>
                <a:srgbClr val="2F5496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Erin Achenbach (2023). World cup reveals disparity in women’s pay and medical support.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World Cup survey reveals disparities in medical support, pay for women’s teams (msn.com)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Accessed: 03/12/2023.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Dr.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Angela Roberts (2022). Research reveals why women don’t coach. Available at: </a:t>
            </a:r>
            <a:r>
              <a:rPr lang="en-GB" sz="13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Research reveals why women don't coach (phys.org)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Accessed: 28/11/2023.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Melanie Anning (2022). Encouraging more women in Sports Leadership Roles. Available at: </a:t>
            </a:r>
            <a:r>
              <a:rPr lang="en-GB" sz="13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Encouraging more women into sports leadership roles - Independent Education Today (ie-today.co.uk)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Accessed: 01/11/2023.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Matthew Weaver (2022). More than 1 million girls in the UK lose interest in sports as teenagers. Available at: </a:t>
            </a:r>
            <a:r>
              <a:rPr lang="en-GB" sz="13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More than 1 million girls in the UK lose interest in sport as teenagers | School sports | The Guardian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Accessed: 28/11/2023.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 Regar (2008).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 Are the Leaders? Music, Culture, and Contemporary Feminism.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ABS300159.qxd (researchgate.net)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Accessed: 03/12/2023.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Alexandra </a:t>
            </a: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Sivenko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(2008). Contemporary leadership Challenges.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Contemporary Leadership Challenges (diva-portal.org)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Accessed: 03/12/2023.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016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661</Words>
  <Application>Microsoft Office PowerPoint</Application>
  <PresentationFormat>Widescreen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Open Sans</vt:lpstr>
      <vt:lpstr>Office Theme</vt:lpstr>
      <vt:lpstr>The underrepresentation, gender inequality and Societal Culture in Female Sports. </vt:lpstr>
      <vt:lpstr>An overview of Male vs Female sports.    The disparity and challenges in women’s football.</vt:lpstr>
      <vt:lpstr>So where does this transition into the lack of progression into women’s leadership roles in Sports? </vt:lpstr>
      <vt:lpstr>Thankyou For Listening.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underrepresentation, gender inequality and Societal Culture in Female Sports. </dc:title>
  <dc:creator>Damien Roberts (1904978)</dc:creator>
  <cp:lastModifiedBy>Damien Roberts (1904978)</cp:lastModifiedBy>
  <cp:revision>1</cp:revision>
  <dcterms:created xsi:type="dcterms:W3CDTF">2023-12-04T11:20:21Z</dcterms:created>
  <dcterms:modified xsi:type="dcterms:W3CDTF">2023-12-04T12:47:51Z</dcterms:modified>
</cp:coreProperties>
</file>