
<file path=[Content_Types].xml><?xml version="1.0" encoding="utf-8"?>
<Types xmlns="http://schemas.openxmlformats.org/package/2006/content-types">
  <Default Extension="png" ContentType="image/png"/>
  <Default Extension="svg" ContentType="image/svg+xml"/>
  <Default Extension="jpeg" ContentType="image/jpeg"/>
  <Default Extension="glb" ContentType="model/gltf.binary"/>
  <Default Extension="emf" ContentType="image/x-emf"/>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954" r:id="rId4"/>
  </p:sldMasterIdLst>
  <p:notesMasterIdLst>
    <p:notesMasterId r:id="rId14"/>
  </p:notesMasterIdLst>
  <p:handoutMasterIdLst>
    <p:handoutMasterId r:id="rId15"/>
  </p:handoutMasterIdLst>
  <p:sldIdLst>
    <p:sldId id="261" r:id="rId5"/>
    <p:sldId id="273" r:id="rId6"/>
    <p:sldId id="280" r:id="rId7"/>
    <p:sldId id="300" r:id="rId8"/>
    <p:sldId id="286" r:id="rId9"/>
    <p:sldId id="313" r:id="rId10"/>
    <p:sldId id="317" r:id="rId11"/>
    <p:sldId id="318" r:id="rId12"/>
    <p:sldId id="31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EC621"/>
    <a:srgbClr val="009900"/>
    <a:srgbClr val="EEEEEE"/>
    <a:srgbClr val="87175F"/>
    <a:srgbClr val="E58C09"/>
    <a:srgbClr val="43467B"/>
    <a:srgbClr val="AEA422"/>
    <a:srgbClr val="F69E1D"/>
    <a:srgbClr val="E19E6B"/>
    <a:srgbClr val="7550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DBED569-4797-4DF1-A0F4-6AAB3CD982D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034" autoAdjust="0"/>
  </p:normalViewPr>
  <p:slideViewPr>
    <p:cSldViewPr>
      <p:cViewPr varScale="1">
        <p:scale>
          <a:sx n="82" d="100"/>
          <a:sy n="82" d="100"/>
        </p:scale>
        <p:origin x="720" y="67"/>
      </p:cViewPr>
      <p:guideLst/>
    </p:cSldViewPr>
  </p:slideViewPr>
  <p:outlineViewPr>
    <p:cViewPr>
      <p:scale>
        <a:sx n="33" d="100"/>
        <a:sy n="33" d="100"/>
      </p:scale>
      <p:origin x="0" y="-20822"/>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35438178512349"/>
          <c:y val="6.3882987477370992E-2"/>
          <c:w val="0.83645618214876516"/>
          <c:h val="0.74386772692589653"/>
        </c:manualLayout>
      </c:layout>
      <c:barChart>
        <c:barDir val="col"/>
        <c:grouping val="clustered"/>
        <c:varyColors val="0"/>
        <c:ser>
          <c:idx val="0"/>
          <c:order val="0"/>
          <c:tx>
            <c:strRef>
              <c:f>Sheet1!$B$1</c:f>
              <c:strCache>
                <c:ptCount val="1"/>
                <c:pt idx="0">
                  <c:v>Investement</c:v>
                </c:pt>
              </c:strCache>
            </c:strRef>
          </c:tx>
          <c:spPr>
            <a:solidFill>
              <a:schemeClr val="accent1"/>
            </a:solidFill>
            <a:ln>
              <a:noFill/>
            </a:ln>
            <a:effectLst/>
          </c:spPr>
          <c:invertIfNegative val="0"/>
          <c:cat>
            <c:strRef>
              <c:f>Sheet1!$A$2:$A$5</c:f>
              <c:strCache>
                <c:ptCount val="3"/>
                <c:pt idx="0">
                  <c:v>1st Quarter</c:v>
                </c:pt>
                <c:pt idx="1">
                  <c:v>2nd Quarter</c:v>
                </c:pt>
                <c:pt idx="2">
                  <c:v>3rd Quarter</c:v>
                </c:pt>
              </c:strCache>
            </c:strRef>
          </c:cat>
          <c:val>
            <c:numRef>
              <c:f>Sheet1!$B$2:$B$5</c:f>
              <c:numCache>
                <c:formatCode>General</c:formatCode>
                <c:ptCount val="4"/>
                <c:pt idx="0">
                  <c:v>4.3</c:v>
                </c:pt>
                <c:pt idx="1">
                  <c:v>2.5</c:v>
                </c:pt>
                <c:pt idx="2">
                  <c:v>2</c:v>
                </c:pt>
              </c:numCache>
            </c:numRef>
          </c:val>
          <c:extLst>
            <c:ext xmlns:c16="http://schemas.microsoft.com/office/drawing/2014/chart" uri="{C3380CC4-5D6E-409C-BE32-E72D297353CC}">
              <c16:uniqueId val="{00000000-A814-42CD-99D2-B2A4ECF65AFF}"/>
            </c:ext>
          </c:extLst>
        </c:ser>
        <c:ser>
          <c:idx val="1"/>
          <c:order val="1"/>
          <c:tx>
            <c:strRef>
              <c:f>Sheet1!$C$1</c:f>
              <c:strCache>
                <c:ptCount val="1"/>
                <c:pt idx="0">
                  <c:v>Profit</c:v>
                </c:pt>
              </c:strCache>
            </c:strRef>
          </c:tx>
          <c:spPr>
            <a:solidFill>
              <a:schemeClr val="accent2"/>
            </a:solidFill>
            <a:ln>
              <a:noFill/>
            </a:ln>
            <a:effectLst/>
          </c:spPr>
          <c:invertIfNegative val="0"/>
          <c:cat>
            <c:strRef>
              <c:f>Sheet1!$A$2:$A$5</c:f>
              <c:strCache>
                <c:ptCount val="3"/>
                <c:pt idx="0">
                  <c:v>1st Quarter</c:v>
                </c:pt>
                <c:pt idx="1">
                  <c:v>2nd Quarter</c:v>
                </c:pt>
                <c:pt idx="2">
                  <c:v>3rd Quarter</c:v>
                </c:pt>
              </c:strCache>
            </c:strRef>
          </c:cat>
          <c:val>
            <c:numRef>
              <c:f>Sheet1!$C$2:$C$5</c:f>
              <c:numCache>
                <c:formatCode>General</c:formatCode>
                <c:ptCount val="4"/>
                <c:pt idx="0">
                  <c:v>2.4</c:v>
                </c:pt>
                <c:pt idx="1">
                  <c:v>4.4000000000000004</c:v>
                </c:pt>
                <c:pt idx="2">
                  <c:v>1.8</c:v>
                </c:pt>
              </c:numCache>
            </c:numRef>
          </c:val>
          <c:extLst>
            <c:ext xmlns:c16="http://schemas.microsoft.com/office/drawing/2014/chart" uri="{C3380CC4-5D6E-409C-BE32-E72D297353CC}">
              <c16:uniqueId val="{00000001-A814-42CD-99D2-B2A4ECF65AFF}"/>
            </c:ext>
          </c:extLst>
        </c:ser>
        <c:ser>
          <c:idx val="2"/>
          <c:order val="2"/>
          <c:tx>
            <c:strRef>
              <c:f>Sheet1!$D$1</c:f>
              <c:strCache>
                <c:ptCount val="1"/>
                <c:pt idx="0">
                  <c:v>Loss</c:v>
                </c:pt>
              </c:strCache>
            </c:strRef>
          </c:tx>
          <c:spPr>
            <a:solidFill>
              <a:schemeClr val="accent3"/>
            </a:solidFill>
            <a:ln>
              <a:noFill/>
            </a:ln>
            <a:effectLst/>
          </c:spPr>
          <c:invertIfNegative val="0"/>
          <c:cat>
            <c:strRef>
              <c:f>Sheet1!$A$2:$A$5</c:f>
              <c:strCache>
                <c:ptCount val="3"/>
                <c:pt idx="0">
                  <c:v>1st Quarter</c:v>
                </c:pt>
                <c:pt idx="1">
                  <c:v>2nd Quarter</c:v>
                </c:pt>
                <c:pt idx="2">
                  <c:v>3rd Quarter</c:v>
                </c:pt>
              </c:strCache>
            </c:strRef>
          </c:cat>
          <c:val>
            <c:numRef>
              <c:f>Sheet1!$D$2:$D$5</c:f>
              <c:numCache>
                <c:formatCode>General</c:formatCode>
                <c:ptCount val="4"/>
                <c:pt idx="0">
                  <c:v>2</c:v>
                </c:pt>
                <c:pt idx="1">
                  <c:v>2</c:v>
                </c:pt>
                <c:pt idx="2">
                  <c:v>1</c:v>
                </c:pt>
              </c:numCache>
            </c:numRef>
          </c:val>
          <c:extLst>
            <c:ext xmlns:c16="http://schemas.microsoft.com/office/drawing/2014/chart" uri="{C3380CC4-5D6E-409C-BE32-E72D297353CC}">
              <c16:uniqueId val="{00000002-A814-42CD-99D2-B2A4ECF65AFF}"/>
            </c:ext>
          </c:extLst>
        </c:ser>
        <c:dLbls>
          <c:showLegendKey val="0"/>
          <c:showVal val="0"/>
          <c:showCatName val="0"/>
          <c:showSerName val="0"/>
          <c:showPercent val="0"/>
          <c:showBubbleSize val="0"/>
        </c:dLbls>
        <c:gapWidth val="219"/>
        <c:overlap val="-27"/>
        <c:axId val="498690880"/>
        <c:axId val="498699408"/>
      </c:barChart>
      <c:catAx>
        <c:axId val="498690880"/>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98699408"/>
        <c:crosses val="autoZero"/>
        <c:auto val="1"/>
        <c:lblAlgn val="ctr"/>
        <c:lblOffset val="100"/>
        <c:noMultiLvlLbl val="0"/>
      </c:catAx>
      <c:valAx>
        <c:axId val="4986994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986908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464472-DAE5-4012-9A5A-CB432293B44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latin typeface="Tw Cen MT" panose="020B0602020104020603" pitchFamily="34" charset="0"/>
            </a:endParaRPr>
          </a:p>
        </p:txBody>
      </p:sp>
      <p:sp>
        <p:nvSpPr>
          <p:cNvPr id="3" name="Date Placeholder 2">
            <a:extLst>
              <a:ext uri="{FF2B5EF4-FFF2-40B4-BE49-F238E27FC236}">
                <a16:creationId xmlns:a16="http://schemas.microsoft.com/office/drawing/2014/main" id="{0586DB41-0314-4E22-8F5A-547FA67B06A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2233E32-5603-440A-ACDD-7442C88C5FED}" type="datetimeFigureOut">
              <a:rPr lang="en-US" smtClean="0">
                <a:latin typeface="Tw Cen MT" panose="020B0602020104020603" pitchFamily="34" charset="0"/>
              </a:rPr>
              <a:t>3/17/2021</a:t>
            </a:fld>
            <a:endParaRPr lang="en-US" dirty="0">
              <a:latin typeface="Tw Cen MT" panose="020B0602020104020603" pitchFamily="34" charset="0"/>
            </a:endParaRPr>
          </a:p>
        </p:txBody>
      </p:sp>
      <p:sp>
        <p:nvSpPr>
          <p:cNvPr id="4" name="Footer Placeholder 3">
            <a:extLst>
              <a:ext uri="{FF2B5EF4-FFF2-40B4-BE49-F238E27FC236}">
                <a16:creationId xmlns:a16="http://schemas.microsoft.com/office/drawing/2014/main" id="{D563188E-D235-4A3B-823C-E0E10F336CC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latin typeface="Tw Cen MT" panose="020B0602020104020603" pitchFamily="34" charset="0"/>
            </a:endParaRPr>
          </a:p>
        </p:txBody>
      </p:sp>
      <p:sp>
        <p:nvSpPr>
          <p:cNvPr id="5" name="Slide Number Placeholder 4">
            <a:extLst>
              <a:ext uri="{FF2B5EF4-FFF2-40B4-BE49-F238E27FC236}">
                <a16:creationId xmlns:a16="http://schemas.microsoft.com/office/drawing/2014/main" id="{04D3A68C-A1CC-4704-8503-01E13B0AED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1BB1589-0F8A-400D-AEF4-57688446A2F5}" type="slidenum">
              <a:rPr lang="en-US" smtClean="0">
                <a:latin typeface="Tw Cen MT" panose="020B0602020104020603" pitchFamily="34" charset="0"/>
              </a:rPr>
              <a:t>‹#›</a:t>
            </a:fld>
            <a:endParaRPr lang="en-US" dirty="0">
              <a:latin typeface="Tw Cen MT" panose="020B0602020104020603" pitchFamily="34" charset="0"/>
            </a:endParaRPr>
          </a:p>
        </p:txBody>
      </p:sp>
    </p:spTree>
    <p:extLst>
      <p:ext uri="{BB962C8B-B14F-4D97-AF65-F5344CB8AC3E}">
        <p14:creationId xmlns:p14="http://schemas.microsoft.com/office/powerpoint/2010/main" val="28219105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Tw Cen MT" panose="020B0602020104020603" pitchFamily="34" charset="0"/>
              </a:defRPr>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Tw Cen MT" panose="020B0602020104020603" pitchFamily="34" charset="0"/>
              </a:defRPr>
            </a:lvl1pPr>
          </a:lstStyle>
          <a:p>
            <a:fld id="{AF4A386A-BFE4-4655-9801-CBB04655F27A}" type="datetimeFigureOut">
              <a:rPr lang="en-US" noProof="0" smtClean="0"/>
              <a:pPr/>
              <a:t>3/17/2021</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Tw Cen MT" panose="020B0602020104020603" pitchFamily="34" charset="0"/>
              </a:defRPr>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Tw Cen MT" panose="020B0602020104020603" pitchFamily="34" charset="0"/>
              </a:defRPr>
            </a:lvl1pPr>
          </a:lstStyle>
          <a:p>
            <a:fld id="{DAE5FABD-26C8-4F74-B1E3-45BC91BC9D7B}" type="slidenum">
              <a:rPr lang="en-US" noProof="0" smtClean="0"/>
              <a:pPr/>
              <a:t>‹#›</a:t>
            </a:fld>
            <a:endParaRPr lang="en-US" noProof="0" dirty="0"/>
          </a:p>
        </p:txBody>
      </p:sp>
    </p:spTree>
    <p:extLst>
      <p:ext uri="{BB962C8B-B14F-4D97-AF65-F5344CB8AC3E}">
        <p14:creationId xmlns:p14="http://schemas.microsoft.com/office/powerpoint/2010/main" val="2507753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Tw Cen MT" panose="020B0602020104020603" pitchFamily="34" charset="0"/>
        <a:ea typeface="+mn-ea"/>
        <a:cs typeface="+mn-cs"/>
      </a:defRPr>
    </a:lvl1pPr>
    <a:lvl2pPr marL="457200" algn="l" defTabSz="914400" rtl="0" eaLnBrk="1" latinLnBrk="0" hangingPunct="1">
      <a:defRPr sz="1200" kern="1200">
        <a:solidFill>
          <a:schemeClr val="tx1"/>
        </a:solidFill>
        <a:latin typeface="Tw Cen MT" panose="020B0602020104020603" pitchFamily="34" charset="0"/>
        <a:ea typeface="+mn-ea"/>
        <a:cs typeface="+mn-cs"/>
      </a:defRPr>
    </a:lvl2pPr>
    <a:lvl3pPr marL="914400" algn="l" defTabSz="914400" rtl="0" eaLnBrk="1" latinLnBrk="0" hangingPunct="1">
      <a:defRPr sz="1200" kern="1200">
        <a:solidFill>
          <a:schemeClr val="tx1"/>
        </a:solidFill>
        <a:latin typeface="Tw Cen MT" panose="020B0602020104020603" pitchFamily="34" charset="0"/>
        <a:ea typeface="+mn-ea"/>
        <a:cs typeface="+mn-cs"/>
      </a:defRPr>
    </a:lvl3pPr>
    <a:lvl4pPr marL="1371600" algn="l" defTabSz="914400" rtl="0" eaLnBrk="1" latinLnBrk="0" hangingPunct="1">
      <a:defRPr sz="1200" kern="1200">
        <a:solidFill>
          <a:schemeClr val="tx1"/>
        </a:solidFill>
        <a:latin typeface="Tw Cen MT" panose="020B0602020104020603" pitchFamily="34" charset="0"/>
        <a:ea typeface="+mn-ea"/>
        <a:cs typeface="+mn-cs"/>
      </a:defRPr>
    </a:lvl4pPr>
    <a:lvl5pPr marL="1828800" algn="l" defTabSz="914400" rtl="0" eaLnBrk="1" latinLnBrk="0" hangingPunct="1">
      <a:defRPr sz="1200" kern="1200">
        <a:solidFill>
          <a:schemeClr val="tx1"/>
        </a:solidFill>
        <a:latin typeface="Tw Cen MT" panose="020B0602020104020603"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solidFill>
                <a:schemeClr val="accent6">
                  <a:lumMod val="50000"/>
                </a:schemeClr>
              </a:solidFill>
            </a:endParaRPr>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1</a:t>
            </a:fld>
            <a:endParaRPr lang="en-US" noProof="0" dirty="0"/>
          </a:p>
        </p:txBody>
      </p:sp>
    </p:spTree>
    <p:extLst>
      <p:ext uri="{BB962C8B-B14F-4D97-AF65-F5344CB8AC3E}">
        <p14:creationId xmlns:p14="http://schemas.microsoft.com/office/powerpoint/2010/main" val="3147987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2</a:t>
            </a:fld>
            <a:endParaRPr lang="en-US" noProof="0" dirty="0"/>
          </a:p>
        </p:txBody>
      </p:sp>
    </p:spTree>
    <p:extLst>
      <p:ext uri="{BB962C8B-B14F-4D97-AF65-F5344CB8AC3E}">
        <p14:creationId xmlns:p14="http://schemas.microsoft.com/office/powerpoint/2010/main" val="744910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3</a:t>
            </a:fld>
            <a:endParaRPr lang="en-US" noProof="0" dirty="0"/>
          </a:p>
        </p:txBody>
      </p:sp>
    </p:spTree>
    <p:extLst>
      <p:ext uri="{BB962C8B-B14F-4D97-AF65-F5344CB8AC3E}">
        <p14:creationId xmlns:p14="http://schemas.microsoft.com/office/powerpoint/2010/main" val="3524746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4</a:t>
            </a:fld>
            <a:endParaRPr lang="en-US" noProof="0" dirty="0"/>
          </a:p>
        </p:txBody>
      </p:sp>
    </p:spTree>
    <p:extLst>
      <p:ext uri="{BB962C8B-B14F-4D97-AF65-F5344CB8AC3E}">
        <p14:creationId xmlns:p14="http://schemas.microsoft.com/office/powerpoint/2010/main" val="2900598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5</a:t>
            </a:fld>
            <a:endParaRPr lang="en-US" noProof="0" dirty="0"/>
          </a:p>
        </p:txBody>
      </p:sp>
    </p:spTree>
    <p:extLst>
      <p:ext uri="{BB962C8B-B14F-4D97-AF65-F5344CB8AC3E}">
        <p14:creationId xmlns:p14="http://schemas.microsoft.com/office/powerpoint/2010/main" val="1935294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E5FABD-26C8-4F74-B1E3-45BC91BC9D7B}" type="slidenum">
              <a:rPr lang="en-US" noProof="0" smtClean="0"/>
              <a:pPr/>
              <a:t>6</a:t>
            </a:fld>
            <a:endParaRPr lang="en-US" noProof="0" dirty="0"/>
          </a:p>
        </p:txBody>
      </p:sp>
    </p:spTree>
    <p:extLst>
      <p:ext uri="{BB962C8B-B14F-4D97-AF65-F5344CB8AC3E}">
        <p14:creationId xmlns:p14="http://schemas.microsoft.com/office/powerpoint/2010/main" val="1273297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53" name="Text Placeholder 52">
            <a:extLst>
              <a:ext uri="{FF2B5EF4-FFF2-40B4-BE49-F238E27FC236}">
                <a16:creationId xmlns:a16="http://schemas.microsoft.com/office/drawing/2014/main" id="{4016877F-9863-4CBC-B4AF-D4764DBA673B}"/>
              </a:ext>
              <a:ext uri="{C183D7F6-B498-43B3-948B-1728B52AA6E4}">
                <adec:decorative xmlns:adec="http://schemas.microsoft.com/office/drawing/2017/decorative" val="1"/>
              </a:ext>
            </a:extLst>
          </p:cNvPr>
          <p:cNvSpPr>
            <a:spLocks noGrp="1"/>
          </p:cNvSpPr>
          <p:nvPr>
            <p:ph type="body" sz="quarter" idx="14" hasCustomPrompt="1"/>
          </p:nvPr>
        </p:nvSpPr>
        <p:spPr>
          <a:xfrm>
            <a:off x="1181099" y="457200"/>
            <a:ext cx="8128343" cy="6248400"/>
          </a:xfrm>
          <a:custGeom>
            <a:avLst/>
            <a:gdLst>
              <a:gd name="connsiteX0" fmla="*/ 0 w 8128343"/>
              <a:gd name="connsiteY0" fmla="*/ 0 h 6248400"/>
              <a:gd name="connsiteX1" fmla="*/ 8128343 w 8128343"/>
              <a:gd name="connsiteY1" fmla="*/ 0 h 6248400"/>
              <a:gd name="connsiteX2" fmla="*/ 8128343 w 8128343"/>
              <a:gd name="connsiteY2" fmla="*/ 3258609 h 6248400"/>
              <a:gd name="connsiteX3" fmla="*/ 5858354 w 8128343"/>
              <a:gd name="connsiteY3" fmla="*/ 6248400 h 6248400"/>
              <a:gd name="connsiteX4" fmla="*/ 0 w 8128343"/>
              <a:gd name="connsiteY4" fmla="*/ 6248400 h 6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343" h="6248400">
                <a:moveTo>
                  <a:pt x="0" y="0"/>
                </a:moveTo>
                <a:lnTo>
                  <a:pt x="8128343" y="0"/>
                </a:lnTo>
                <a:lnTo>
                  <a:pt x="8128343" y="3258609"/>
                </a:lnTo>
                <a:lnTo>
                  <a:pt x="5858354" y="6248400"/>
                </a:lnTo>
                <a:lnTo>
                  <a:pt x="0" y="62484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GB" sz="1800" dirty="0">
                <a:solidFill>
                  <a:schemeClr val="lt1">
                    <a:alpha val="0"/>
                  </a:schemeClr>
                </a:solidFill>
              </a:defRPr>
            </a:lvl1pPr>
          </a:lstStyle>
          <a:p>
            <a:pPr marL="0" lvl="0" algn="ctr"/>
            <a:r>
              <a:rPr lang="en-US" noProof="0"/>
              <a:t>I</a:t>
            </a:r>
          </a:p>
        </p:txBody>
      </p:sp>
      <p:sp>
        <p:nvSpPr>
          <p:cNvPr id="48" name="Freeform: Shape 47">
            <a:extLst>
              <a:ext uri="{FF2B5EF4-FFF2-40B4-BE49-F238E27FC236}">
                <a16:creationId xmlns:a16="http://schemas.microsoft.com/office/drawing/2014/main" id="{9070D0C4-1F90-4B84-B84E-8285FA0A01B0}"/>
              </a:ext>
            </a:extLst>
          </p:cNvPr>
          <p:cNvSpPr/>
          <p:nvPr userDrawn="1"/>
        </p:nvSpPr>
        <p:spPr>
          <a:xfrm rot="2232448">
            <a:off x="9455741" y="-926244"/>
            <a:ext cx="131438" cy="8710488"/>
          </a:xfrm>
          <a:custGeom>
            <a:avLst/>
            <a:gdLst>
              <a:gd name="connsiteX0" fmla="*/ 0 w 131438"/>
              <a:gd name="connsiteY0" fmla="*/ 99793 h 8710488"/>
              <a:gd name="connsiteX1" fmla="*/ 131438 w 131438"/>
              <a:gd name="connsiteY1" fmla="*/ 0 h 8710488"/>
              <a:gd name="connsiteX2" fmla="*/ 131438 w 131438"/>
              <a:gd name="connsiteY2" fmla="*/ 8610694 h 8710488"/>
              <a:gd name="connsiteX3" fmla="*/ 0 w 131438"/>
              <a:gd name="connsiteY3" fmla="*/ 8710488 h 8710488"/>
            </a:gdLst>
            <a:ahLst/>
            <a:cxnLst>
              <a:cxn ang="0">
                <a:pos x="connsiteX0" y="connsiteY0"/>
              </a:cxn>
              <a:cxn ang="0">
                <a:pos x="connsiteX1" y="connsiteY1"/>
              </a:cxn>
              <a:cxn ang="0">
                <a:pos x="connsiteX2" y="connsiteY2"/>
              </a:cxn>
              <a:cxn ang="0">
                <a:pos x="connsiteX3" y="connsiteY3"/>
              </a:cxn>
            </a:cxnLst>
            <a:rect l="l" t="t" r="r" b="b"/>
            <a:pathLst>
              <a:path w="131438" h="8710488">
                <a:moveTo>
                  <a:pt x="0" y="99793"/>
                </a:moveTo>
                <a:lnTo>
                  <a:pt x="131438" y="0"/>
                </a:lnTo>
                <a:lnTo>
                  <a:pt x="131438" y="8610694"/>
                </a:lnTo>
                <a:lnTo>
                  <a:pt x="0" y="871048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9" name="Freeform: Shape 48">
            <a:extLst>
              <a:ext uri="{FF2B5EF4-FFF2-40B4-BE49-F238E27FC236}">
                <a16:creationId xmlns:a16="http://schemas.microsoft.com/office/drawing/2014/main" id="{B8546525-A0E6-4238-93BC-5D43C93A450D}"/>
              </a:ext>
              <a:ext uri="{C183D7F6-B498-43B3-948B-1728B52AA6E4}">
                <adec:decorative xmlns:adec="http://schemas.microsoft.com/office/drawing/2017/decorative" val="1"/>
              </a:ext>
            </a:extLst>
          </p:cNvPr>
          <p:cNvSpPr/>
          <p:nvPr userDrawn="1"/>
        </p:nvSpPr>
        <p:spPr>
          <a:xfrm rot="2232448">
            <a:off x="9332817" y="-941780"/>
            <a:ext cx="172357" cy="8741560"/>
          </a:xfrm>
          <a:custGeom>
            <a:avLst/>
            <a:gdLst>
              <a:gd name="connsiteX0" fmla="*/ 172357 w 172357"/>
              <a:gd name="connsiteY0" fmla="*/ 0 h 8741560"/>
              <a:gd name="connsiteX1" fmla="*/ 172357 w 172357"/>
              <a:gd name="connsiteY1" fmla="*/ 8610698 h 8741560"/>
              <a:gd name="connsiteX2" fmla="*/ 0 w 172357"/>
              <a:gd name="connsiteY2" fmla="*/ 8741560 h 8741560"/>
              <a:gd name="connsiteX3" fmla="*/ 0 w 172357"/>
              <a:gd name="connsiteY3" fmla="*/ 130862 h 8741560"/>
            </a:gdLst>
            <a:ahLst/>
            <a:cxnLst>
              <a:cxn ang="0">
                <a:pos x="connsiteX0" y="connsiteY0"/>
              </a:cxn>
              <a:cxn ang="0">
                <a:pos x="connsiteX1" y="connsiteY1"/>
              </a:cxn>
              <a:cxn ang="0">
                <a:pos x="connsiteX2" y="connsiteY2"/>
              </a:cxn>
              <a:cxn ang="0">
                <a:pos x="connsiteX3" y="connsiteY3"/>
              </a:cxn>
            </a:cxnLst>
            <a:rect l="l" t="t" r="r" b="b"/>
            <a:pathLst>
              <a:path w="172357" h="8741560">
                <a:moveTo>
                  <a:pt x="172357" y="0"/>
                </a:moveTo>
                <a:lnTo>
                  <a:pt x="172357" y="8610698"/>
                </a:lnTo>
                <a:lnTo>
                  <a:pt x="0" y="8741560"/>
                </a:lnTo>
                <a:lnTo>
                  <a:pt x="0" y="130862"/>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599" y="304800"/>
            <a:ext cx="8128343" cy="6248400"/>
          </a:xfrm>
          <a:solidFill>
            <a:schemeClr val="bg1"/>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noProof="0"/>
              <a:t>I</a:t>
            </a:r>
          </a:p>
        </p:txBody>
      </p:sp>
      <p:sp>
        <p:nvSpPr>
          <p:cNvPr id="2" name="Title 1"/>
          <p:cNvSpPr>
            <a:spLocks noGrp="1"/>
          </p:cNvSpPr>
          <p:nvPr>
            <p:ph type="ctrTitle"/>
          </p:nvPr>
        </p:nvSpPr>
        <p:spPr>
          <a:xfrm>
            <a:off x="1378135" y="1219199"/>
            <a:ext cx="7232465" cy="2732439"/>
          </a:xfrm>
        </p:spPr>
        <p:txBody>
          <a:bodyPr anchor="t">
            <a:normAutofit/>
          </a:bodyPr>
          <a:lstStyle>
            <a:lvl1pPr algn="l">
              <a:defRPr lang="en-US" sz="5000" kern="1200" cap="all" spc="100" baseline="0" dirty="0">
                <a:solidFill>
                  <a:srgbClr val="2C2E52"/>
                </a:solidFill>
                <a:latin typeface="+mj-lt"/>
                <a:ea typeface="+mj-ea"/>
                <a:cs typeface="+mj-cs"/>
              </a:defRPr>
            </a:lvl1pPr>
          </a:lstStyle>
          <a:p>
            <a:r>
              <a:rPr lang="en-US" noProof="0"/>
              <a:t>Click to edit Master title style</a:t>
            </a:r>
          </a:p>
        </p:txBody>
      </p:sp>
      <p:sp>
        <p:nvSpPr>
          <p:cNvPr id="3" name="Subtitle 2"/>
          <p:cNvSpPr>
            <a:spLocks noGrp="1"/>
          </p:cNvSpPr>
          <p:nvPr>
            <p:ph type="subTitle" idx="1"/>
          </p:nvPr>
        </p:nvSpPr>
        <p:spPr>
          <a:xfrm>
            <a:off x="1378134" y="4069079"/>
            <a:ext cx="5022666" cy="1463040"/>
          </a:xfrm>
        </p:spPr>
        <p:txBody>
          <a:bodyPr lIns="91440" rIns="91440" anchor="t">
            <a:normAutofit/>
          </a:bodyPr>
          <a:lstStyle>
            <a:lvl1pPr marL="0" indent="0" algn="l">
              <a:lnSpc>
                <a:spcPct val="100000"/>
              </a:lnSpc>
              <a:spcBef>
                <a:spcPts val="0"/>
              </a:spcBef>
              <a:buNone/>
              <a:defRPr lang="en-US" sz="2000" kern="1200" dirty="0">
                <a:solidFill>
                  <a:schemeClr val="tx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noProof="0"/>
              <a:t>Click to edit Master subtitle style</a:t>
            </a:r>
          </a:p>
        </p:txBody>
      </p:sp>
      <p:sp>
        <p:nvSpPr>
          <p:cNvPr id="33" name="Rectangle 32">
            <a:extLst>
              <a:ext uri="{FF2B5EF4-FFF2-40B4-BE49-F238E27FC236}">
                <a16:creationId xmlns:a16="http://schemas.microsoft.com/office/drawing/2014/main" id="{E905A207-2310-4F94-86E5-13B4CCC359EC}"/>
              </a:ext>
              <a:ext uri="{C183D7F6-B498-43B3-948B-1728B52AA6E4}">
                <adec:decorative xmlns:adec="http://schemas.microsoft.com/office/drawing/2017/decorative" val="1"/>
              </a:ext>
            </a:extLst>
          </p:cNvPr>
          <p:cNvSpPr/>
          <p:nvPr userDrawn="1"/>
        </p:nvSpPr>
        <p:spPr>
          <a:xfrm rot="5400000" flipV="1">
            <a:off x="1562101" y="-114299"/>
            <a:ext cx="304797" cy="533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7013448" y="34960"/>
            <a:ext cx="5178552"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anchor="ctr">
            <a:noAutofit/>
          </a:bodyPr>
          <a:lstStyle>
            <a:lvl1pPr marL="0" indent="0" algn="ctr">
              <a:buNone/>
              <a:defRPr/>
            </a:lvl1pPr>
          </a:lstStyle>
          <a:p>
            <a:r>
              <a:rPr lang="en-US" noProof="0" dirty="0"/>
              <a:t>Insert Image</a:t>
            </a:r>
          </a:p>
        </p:txBody>
      </p:sp>
    </p:spTree>
    <p:extLst>
      <p:ext uri="{BB962C8B-B14F-4D97-AF65-F5344CB8AC3E}">
        <p14:creationId xmlns:p14="http://schemas.microsoft.com/office/powerpoint/2010/main" val="2625404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53" name="Text Placeholder 52">
            <a:extLst>
              <a:ext uri="{FF2B5EF4-FFF2-40B4-BE49-F238E27FC236}">
                <a16:creationId xmlns:a16="http://schemas.microsoft.com/office/drawing/2014/main" id="{4016877F-9863-4CBC-B4AF-D4764DBA673B}"/>
              </a:ext>
              <a:ext uri="{C183D7F6-B498-43B3-948B-1728B52AA6E4}">
                <adec:decorative xmlns:adec="http://schemas.microsoft.com/office/drawing/2017/decorative" val="1"/>
              </a:ext>
            </a:extLst>
          </p:cNvPr>
          <p:cNvSpPr>
            <a:spLocks noGrp="1"/>
          </p:cNvSpPr>
          <p:nvPr>
            <p:ph type="body" sz="quarter" idx="14" hasCustomPrompt="1"/>
          </p:nvPr>
        </p:nvSpPr>
        <p:spPr>
          <a:xfrm>
            <a:off x="1181099" y="457200"/>
            <a:ext cx="8128343" cy="6248400"/>
          </a:xfrm>
          <a:custGeom>
            <a:avLst/>
            <a:gdLst>
              <a:gd name="connsiteX0" fmla="*/ 0 w 8128343"/>
              <a:gd name="connsiteY0" fmla="*/ 0 h 6248400"/>
              <a:gd name="connsiteX1" fmla="*/ 8128343 w 8128343"/>
              <a:gd name="connsiteY1" fmla="*/ 0 h 6248400"/>
              <a:gd name="connsiteX2" fmla="*/ 8128343 w 8128343"/>
              <a:gd name="connsiteY2" fmla="*/ 3258609 h 6248400"/>
              <a:gd name="connsiteX3" fmla="*/ 5858354 w 8128343"/>
              <a:gd name="connsiteY3" fmla="*/ 6248400 h 6248400"/>
              <a:gd name="connsiteX4" fmla="*/ 0 w 8128343"/>
              <a:gd name="connsiteY4" fmla="*/ 6248400 h 6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343" h="6248400">
                <a:moveTo>
                  <a:pt x="0" y="0"/>
                </a:moveTo>
                <a:lnTo>
                  <a:pt x="8128343" y="0"/>
                </a:lnTo>
                <a:lnTo>
                  <a:pt x="8128343" y="3258609"/>
                </a:lnTo>
                <a:lnTo>
                  <a:pt x="5858354" y="6248400"/>
                </a:lnTo>
                <a:lnTo>
                  <a:pt x="0" y="62484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GB" sz="1800" dirty="0">
                <a:solidFill>
                  <a:schemeClr val="lt1">
                    <a:alpha val="0"/>
                  </a:schemeClr>
                </a:solidFill>
              </a:defRPr>
            </a:lvl1pPr>
          </a:lstStyle>
          <a:p>
            <a:pPr marL="0" lvl="0" algn="ctr"/>
            <a:r>
              <a:rPr lang="en-US" noProof="0"/>
              <a:t>I</a:t>
            </a:r>
          </a:p>
        </p:txBody>
      </p:sp>
      <p:sp>
        <p:nvSpPr>
          <p:cNvPr id="48" name="Freeform: Shape 47">
            <a:extLst>
              <a:ext uri="{FF2B5EF4-FFF2-40B4-BE49-F238E27FC236}">
                <a16:creationId xmlns:a16="http://schemas.microsoft.com/office/drawing/2014/main" id="{9070D0C4-1F90-4B84-B84E-8285FA0A01B0}"/>
              </a:ext>
            </a:extLst>
          </p:cNvPr>
          <p:cNvSpPr/>
          <p:nvPr userDrawn="1"/>
        </p:nvSpPr>
        <p:spPr>
          <a:xfrm rot="2232448">
            <a:off x="9455741" y="-926244"/>
            <a:ext cx="131438" cy="8710488"/>
          </a:xfrm>
          <a:custGeom>
            <a:avLst/>
            <a:gdLst>
              <a:gd name="connsiteX0" fmla="*/ 0 w 131438"/>
              <a:gd name="connsiteY0" fmla="*/ 99793 h 8710488"/>
              <a:gd name="connsiteX1" fmla="*/ 131438 w 131438"/>
              <a:gd name="connsiteY1" fmla="*/ 0 h 8710488"/>
              <a:gd name="connsiteX2" fmla="*/ 131438 w 131438"/>
              <a:gd name="connsiteY2" fmla="*/ 8610694 h 8710488"/>
              <a:gd name="connsiteX3" fmla="*/ 0 w 131438"/>
              <a:gd name="connsiteY3" fmla="*/ 8710488 h 8710488"/>
            </a:gdLst>
            <a:ahLst/>
            <a:cxnLst>
              <a:cxn ang="0">
                <a:pos x="connsiteX0" y="connsiteY0"/>
              </a:cxn>
              <a:cxn ang="0">
                <a:pos x="connsiteX1" y="connsiteY1"/>
              </a:cxn>
              <a:cxn ang="0">
                <a:pos x="connsiteX2" y="connsiteY2"/>
              </a:cxn>
              <a:cxn ang="0">
                <a:pos x="connsiteX3" y="connsiteY3"/>
              </a:cxn>
            </a:cxnLst>
            <a:rect l="l" t="t" r="r" b="b"/>
            <a:pathLst>
              <a:path w="131438" h="8710488">
                <a:moveTo>
                  <a:pt x="0" y="99793"/>
                </a:moveTo>
                <a:lnTo>
                  <a:pt x="131438" y="0"/>
                </a:lnTo>
                <a:lnTo>
                  <a:pt x="131438" y="8610694"/>
                </a:lnTo>
                <a:lnTo>
                  <a:pt x="0" y="871048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9" name="Freeform: Shape 48">
            <a:extLst>
              <a:ext uri="{FF2B5EF4-FFF2-40B4-BE49-F238E27FC236}">
                <a16:creationId xmlns:a16="http://schemas.microsoft.com/office/drawing/2014/main" id="{B8546525-A0E6-4238-93BC-5D43C93A450D}"/>
              </a:ext>
              <a:ext uri="{C183D7F6-B498-43B3-948B-1728B52AA6E4}">
                <adec:decorative xmlns:adec="http://schemas.microsoft.com/office/drawing/2017/decorative" val="1"/>
              </a:ext>
            </a:extLst>
          </p:cNvPr>
          <p:cNvSpPr/>
          <p:nvPr userDrawn="1"/>
        </p:nvSpPr>
        <p:spPr>
          <a:xfrm rot="2232448">
            <a:off x="9332817" y="-941780"/>
            <a:ext cx="172357" cy="8741560"/>
          </a:xfrm>
          <a:custGeom>
            <a:avLst/>
            <a:gdLst>
              <a:gd name="connsiteX0" fmla="*/ 172357 w 172357"/>
              <a:gd name="connsiteY0" fmla="*/ 0 h 8741560"/>
              <a:gd name="connsiteX1" fmla="*/ 172357 w 172357"/>
              <a:gd name="connsiteY1" fmla="*/ 8610698 h 8741560"/>
              <a:gd name="connsiteX2" fmla="*/ 0 w 172357"/>
              <a:gd name="connsiteY2" fmla="*/ 8741560 h 8741560"/>
              <a:gd name="connsiteX3" fmla="*/ 0 w 172357"/>
              <a:gd name="connsiteY3" fmla="*/ 130862 h 8741560"/>
            </a:gdLst>
            <a:ahLst/>
            <a:cxnLst>
              <a:cxn ang="0">
                <a:pos x="connsiteX0" y="connsiteY0"/>
              </a:cxn>
              <a:cxn ang="0">
                <a:pos x="connsiteX1" y="connsiteY1"/>
              </a:cxn>
              <a:cxn ang="0">
                <a:pos x="connsiteX2" y="connsiteY2"/>
              </a:cxn>
              <a:cxn ang="0">
                <a:pos x="connsiteX3" y="connsiteY3"/>
              </a:cxn>
            </a:cxnLst>
            <a:rect l="l" t="t" r="r" b="b"/>
            <a:pathLst>
              <a:path w="172357" h="8741560">
                <a:moveTo>
                  <a:pt x="172357" y="0"/>
                </a:moveTo>
                <a:lnTo>
                  <a:pt x="172357" y="8610698"/>
                </a:lnTo>
                <a:lnTo>
                  <a:pt x="0" y="8741560"/>
                </a:lnTo>
                <a:lnTo>
                  <a:pt x="0" y="13086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599" y="304800"/>
            <a:ext cx="8128343" cy="6248400"/>
          </a:xfrm>
          <a:solidFill>
            <a:schemeClr val="bg1"/>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noProof="0"/>
              <a:t>I</a:t>
            </a:r>
          </a:p>
        </p:txBody>
      </p:sp>
      <p:sp>
        <p:nvSpPr>
          <p:cNvPr id="2" name="Title 1"/>
          <p:cNvSpPr>
            <a:spLocks noGrp="1"/>
          </p:cNvSpPr>
          <p:nvPr>
            <p:ph type="ctrTitle"/>
          </p:nvPr>
        </p:nvSpPr>
        <p:spPr>
          <a:xfrm>
            <a:off x="1378135" y="1219199"/>
            <a:ext cx="7232465" cy="2732439"/>
          </a:xfrm>
        </p:spPr>
        <p:txBody>
          <a:bodyPr anchor="t">
            <a:normAutofit/>
          </a:bodyPr>
          <a:lstStyle>
            <a:lvl1pPr algn="l">
              <a:defRPr lang="en-US" sz="5000" kern="1200" cap="all" spc="100" baseline="0" dirty="0">
                <a:solidFill>
                  <a:srgbClr val="2C2E52"/>
                </a:solidFill>
                <a:latin typeface="+mj-lt"/>
                <a:ea typeface="+mj-ea"/>
                <a:cs typeface="+mj-cs"/>
              </a:defRPr>
            </a:lvl1pPr>
          </a:lstStyle>
          <a:p>
            <a:r>
              <a:rPr lang="en-US" noProof="0"/>
              <a:t>Click to edit Master title style</a:t>
            </a:r>
          </a:p>
        </p:txBody>
      </p:sp>
      <p:sp>
        <p:nvSpPr>
          <p:cNvPr id="3" name="Subtitle 2"/>
          <p:cNvSpPr>
            <a:spLocks noGrp="1"/>
          </p:cNvSpPr>
          <p:nvPr>
            <p:ph type="subTitle" idx="1"/>
          </p:nvPr>
        </p:nvSpPr>
        <p:spPr>
          <a:xfrm>
            <a:off x="1378134" y="4069079"/>
            <a:ext cx="5022666" cy="1463040"/>
          </a:xfrm>
        </p:spPr>
        <p:txBody>
          <a:bodyPr lIns="91440" rIns="91440" anchor="t">
            <a:normAutofit/>
          </a:bodyPr>
          <a:lstStyle>
            <a:lvl1pPr marL="0" indent="0" algn="l">
              <a:lnSpc>
                <a:spcPct val="100000"/>
              </a:lnSpc>
              <a:spcBef>
                <a:spcPts val="0"/>
              </a:spcBef>
              <a:buNone/>
              <a:defRPr lang="en-US" sz="2000" kern="1200" dirty="0">
                <a:solidFill>
                  <a:schemeClr val="tx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noProof="0"/>
              <a:t>Click to edit Master subtitle style</a:t>
            </a:r>
          </a:p>
        </p:txBody>
      </p:sp>
      <p:sp>
        <p:nvSpPr>
          <p:cNvPr id="33" name="Rectangle 32">
            <a:extLst>
              <a:ext uri="{FF2B5EF4-FFF2-40B4-BE49-F238E27FC236}">
                <a16:creationId xmlns:a16="http://schemas.microsoft.com/office/drawing/2014/main" id="{E905A207-2310-4F94-86E5-13B4CCC359EC}"/>
              </a:ext>
              <a:ext uri="{C183D7F6-B498-43B3-948B-1728B52AA6E4}">
                <adec:decorative xmlns:adec="http://schemas.microsoft.com/office/drawing/2017/decorative" val="1"/>
              </a:ext>
            </a:extLst>
          </p:cNvPr>
          <p:cNvSpPr/>
          <p:nvPr userDrawn="1"/>
        </p:nvSpPr>
        <p:spPr>
          <a:xfrm rot="5400000" flipV="1">
            <a:off x="1562101" y="-114299"/>
            <a:ext cx="304797" cy="533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7013448" y="34960"/>
            <a:ext cx="5178552"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anchor="ctr">
            <a:noAutofit/>
          </a:bodyPr>
          <a:lstStyle>
            <a:lvl1pPr marL="0" indent="0" algn="ctr">
              <a:buNone/>
              <a:defRPr/>
            </a:lvl1pPr>
          </a:lstStyle>
          <a:p>
            <a:r>
              <a:rPr lang="en-US" noProof="0" dirty="0"/>
              <a:t>Insert Image</a:t>
            </a:r>
          </a:p>
        </p:txBody>
      </p:sp>
    </p:spTree>
    <p:extLst>
      <p:ext uri="{BB962C8B-B14F-4D97-AF65-F5344CB8AC3E}">
        <p14:creationId xmlns:p14="http://schemas.microsoft.com/office/powerpoint/2010/main" val="1392082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3_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11" name="Text Placeholder 16">
            <a:extLst>
              <a:ext uri="{FF2B5EF4-FFF2-40B4-BE49-F238E27FC236}">
                <a16:creationId xmlns:a16="http://schemas.microsoft.com/office/drawing/2014/main" id="{50D09E5B-B146-4D08-82EC-846DD89B0B87}"/>
              </a:ext>
              <a:ext uri="{C183D7F6-B498-43B3-948B-1728B52AA6E4}">
                <adec:decorative xmlns:adec="http://schemas.microsoft.com/office/drawing/2017/decorative" val="1"/>
              </a:ext>
            </a:extLst>
          </p:cNvPr>
          <p:cNvSpPr>
            <a:spLocks noGrp="1"/>
          </p:cNvSpPr>
          <p:nvPr>
            <p:ph type="body" sz="quarter" idx="16" hasCustomPrompt="1"/>
          </p:nvPr>
        </p:nvSpPr>
        <p:spPr>
          <a:xfrm>
            <a:off x="660462" y="0"/>
            <a:ext cx="9931338" cy="6823040"/>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2" name="Text Placeholder 16">
            <a:extLst>
              <a:ext uri="{FF2B5EF4-FFF2-40B4-BE49-F238E27FC236}">
                <a16:creationId xmlns:a16="http://schemas.microsoft.com/office/drawing/2014/main" id="{88940597-2E9A-4141-B2D0-C488487F11D7}"/>
              </a:ext>
              <a:ext uri="{C183D7F6-B498-43B3-948B-1728B52AA6E4}">
                <adec:decorative xmlns:adec="http://schemas.microsoft.com/office/drawing/2017/decorative" val="1"/>
              </a:ext>
            </a:extLst>
          </p:cNvPr>
          <p:cNvSpPr>
            <a:spLocks noGrp="1"/>
          </p:cNvSpPr>
          <p:nvPr>
            <p:ph type="body" sz="quarter" idx="17" hasCustomPrompt="1"/>
          </p:nvPr>
        </p:nvSpPr>
        <p:spPr>
          <a:xfrm>
            <a:off x="533400" y="0"/>
            <a:ext cx="50863" cy="6858000"/>
          </a:xfrm>
          <a:solidFill>
            <a:schemeClr val="accent2"/>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0" name="Text Placeholder 16">
            <a:extLst>
              <a:ext uri="{FF2B5EF4-FFF2-40B4-BE49-F238E27FC236}">
                <a16:creationId xmlns:a16="http://schemas.microsoft.com/office/drawing/2014/main" id="{0CC06030-90E1-4B3F-AFDF-369354FBFE62}"/>
              </a:ext>
              <a:ext uri="{C183D7F6-B498-43B3-948B-1728B52AA6E4}">
                <adec:decorative xmlns:adec="http://schemas.microsoft.com/office/drawing/2017/decorative" val="1"/>
              </a:ext>
            </a:extLst>
          </p:cNvPr>
          <p:cNvSpPr>
            <a:spLocks noGrp="1"/>
          </p:cNvSpPr>
          <p:nvPr>
            <p:ph type="body" sz="quarter" idx="15" hasCustomPrompt="1"/>
          </p:nvPr>
        </p:nvSpPr>
        <p:spPr>
          <a:xfrm>
            <a:off x="990600" y="609600"/>
            <a:ext cx="7429500" cy="5638800"/>
          </a:xfrm>
          <a:solidFill>
            <a:schemeClr val="bg1"/>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1295400" y="1905000"/>
            <a:ext cx="5864382" cy="2275238"/>
          </a:xfrm>
        </p:spPr>
        <p:txBody>
          <a:bodyPr anchor="t">
            <a:normAutofit/>
          </a:bodyPr>
          <a:lstStyle>
            <a:lvl1pPr algn="l">
              <a:defRPr lang="en-US" sz="5000" kern="1200" cap="all" spc="100" baseline="0" dirty="0">
                <a:solidFill>
                  <a:srgbClr val="2C2E52"/>
                </a:solidFill>
                <a:latin typeface="+mj-lt"/>
                <a:ea typeface="+mj-ea"/>
                <a:cs typeface="+mj-cs"/>
              </a:defRPr>
            </a:lvl1pPr>
          </a:lstStyle>
          <a:p>
            <a:r>
              <a:rPr lang="en-US"/>
              <a:t>Click to edit Master title style</a:t>
            </a:r>
            <a:endParaRPr lang="en-US" dirty="0"/>
          </a:p>
        </p:txBody>
      </p:sp>
      <p:sp>
        <p:nvSpPr>
          <p:cNvPr id="3" name="Subtitle 2"/>
          <p:cNvSpPr>
            <a:spLocks noGrp="1"/>
          </p:cNvSpPr>
          <p:nvPr>
            <p:ph type="subTitle" idx="1"/>
          </p:nvPr>
        </p:nvSpPr>
        <p:spPr>
          <a:xfrm>
            <a:off x="1295400" y="4297679"/>
            <a:ext cx="4072586" cy="1463040"/>
          </a:xfrm>
        </p:spPr>
        <p:txBody>
          <a:bodyPr lIns="91440" rIns="91440" anchor="t">
            <a:normAutofit/>
          </a:bodyPr>
          <a:lstStyle>
            <a:lvl1pPr marL="0" indent="0" algn="l">
              <a:lnSpc>
                <a:spcPct val="100000"/>
              </a:lnSpc>
              <a:spcBef>
                <a:spcPts val="0"/>
              </a:spcBef>
              <a:buNone/>
              <a:defRPr lang="en-US" sz="2000" kern="1200" dirty="0">
                <a:solidFill>
                  <a:schemeClr val="tx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13" name="Text Placeholder 16">
            <a:extLst>
              <a:ext uri="{FF2B5EF4-FFF2-40B4-BE49-F238E27FC236}">
                <a16:creationId xmlns:a16="http://schemas.microsoft.com/office/drawing/2014/main" id="{EA44EEDB-C599-41AA-9D84-D53811C28804}"/>
              </a:ext>
              <a:ext uri="{C183D7F6-B498-43B3-948B-1728B52AA6E4}">
                <adec:decorative xmlns:adec="http://schemas.microsoft.com/office/drawing/2017/decorative" val="1"/>
              </a:ext>
            </a:extLst>
          </p:cNvPr>
          <p:cNvSpPr>
            <a:spLocks noGrp="1"/>
          </p:cNvSpPr>
          <p:nvPr>
            <p:ph type="body" sz="quarter" idx="18" hasCustomPrompt="1"/>
          </p:nvPr>
        </p:nvSpPr>
        <p:spPr>
          <a:xfrm>
            <a:off x="450896" y="0"/>
            <a:ext cx="63502" cy="6858000"/>
          </a:xfrm>
          <a:solidFill>
            <a:schemeClr val="accent2"/>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4" name="Text Placeholder 16">
            <a:extLst>
              <a:ext uri="{FF2B5EF4-FFF2-40B4-BE49-F238E27FC236}">
                <a16:creationId xmlns:a16="http://schemas.microsoft.com/office/drawing/2014/main" id="{FE574478-76DE-4613-8FBD-36B353081849}"/>
              </a:ext>
              <a:ext uri="{C183D7F6-B498-43B3-948B-1728B52AA6E4}">
                <adec:decorative xmlns:adec="http://schemas.microsoft.com/office/drawing/2017/decorative" val="1"/>
              </a:ext>
            </a:extLst>
          </p:cNvPr>
          <p:cNvSpPr>
            <a:spLocks noGrp="1"/>
          </p:cNvSpPr>
          <p:nvPr>
            <p:ph type="body" sz="quarter" idx="19" hasCustomPrompt="1"/>
          </p:nvPr>
        </p:nvSpPr>
        <p:spPr>
          <a:xfrm>
            <a:off x="368391" y="0"/>
            <a:ext cx="63502" cy="6858000"/>
          </a:xfrm>
          <a:solidFill>
            <a:schemeClr val="accent2"/>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7013448" y="34960"/>
            <a:ext cx="5178552"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anchor="ctr">
            <a:noAutofit/>
          </a:bodyPr>
          <a:lstStyle>
            <a:lvl1pPr marL="0" indent="0" algn="ctr">
              <a:buNone/>
              <a:defRPr/>
            </a:lvl1pPr>
          </a:lstStyle>
          <a:p>
            <a:r>
              <a:rPr lang="en-US" dirty="0"/>
              <a:t>Insert Image</a:t>
            </a:r>
            <a:endParaRPr lang="en-GB" dirty="0"/>
          </a:p>
        </p:txBody>
      </p:sp>
    </p:spTree>
    <p:extLst>
      <p:ext uri="{BB962C8B-B14F-4D97-AF65-F5344CB8AC3E}">
        <p14:creationId xmlns:p14="http://schemas.microsoft.com/office/powerpoint/2010/main" val="3695653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4_Title Slide_DeepYellow">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2EC3EF4-A2D5-4058-977A-74A37AC365BD}"/>
              </a:ext>
              <a:ext uri="{C183D7F6-B498-43B3-948B-1728B52AA6E4}">
                <adec:decorative xmlns:adec="http://schemas.microsoft.com/office/drawing/2017/decorative" val="1"/>
              </a:ext>
            </a:extLst>
          </p:cNvPr>
          <p:cNvSpPr>
            <a:spLocks noGrp="1"/>
          </p:cNvSpPr>
          <p:nvPr>
            <p:ph type="pic" sz="quarter" idx="11"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02525 h 6858000"/>
              <a:gd name="connsiteX3" fmla="*/ 8273508 w 12192000"/>
              <a:gd name="connsiteY3" fmla="*/ 6858000 h 6858000"/>
              <a:gd name="connsiteX4" fmla="*/ 0 w 1219200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6858000">
                <a:moveTo>
                  <a:pt x="0" y="0"/>
                </a:moveTo>
                <a:lnTo>
                  <a:pt x="12192000" y="0"/>
                </a:lnTo>
                <a:lnTo>
                  <a:pt x="12192000" y="602525"/>
                </a:lnTo>
                <a:lnTo>
                  <a:pt x="8273508" y="6858000"/>
                </a:lnTo>
                <a:lnTo>
                  <a:pt x="0" y="6858000"/>
                </a:lnTo>
                <a:close/>
              </a:path>
            </a:pathLst>
          </a:custGeom>
          <a:solidFill>
            <a:schemeClr val="bg1"/>
          </a:solidFill>
          <a:effectLst>
            <a:outerShdw blurRad="165100" dist="38100" dir="2700000" algn="t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27" name="Text Placeholder 16">
            <a:extLst>
              <a:ext uri="{FF2B5EF4-FFF2-40B4-BE49-F238E27FC236}">
                <a16:creationId xmlns:a16="http://schemas.microsoft.com/office/drawing/2014/main" id="{4E7C74DD-4244-46B7-8336-30F7151DB21B}"/>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8074536" y="3124200"/>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4" name="Text Placeholder 23">
            <a:extLst>
              <a:ext uri="{FF2B5EF4-FFF2-40B4-BE49-F238E27FC236}">
                <a16:creationId xmlns:a16="http://schemas.microsoft.com/office/drawing/2014/main" id="{9DC663CF-0C67-4619-B40E-7832C4DA15FE}"/>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custGeom>
            <a:avLst/>
            <a:gdLst>
              <a:gd name="connsiteX0" fmla="*/ 0 w 7810500"/>
              <a:gd name="connsiteY0" fmla="*/ 0 h 5638800"/>
              <a:gd name="connsiteX1" fmla="*/ 7810500 w 7810500"/>
              <a:gd name="connsiteY1" fmla="*/ 0 h 5638800"/>
              <a:gd name="connsiteX2" fmla="*/ 7810500 w 7810500"/>
              <a:gd name="connsiteY2" fmla="*/ 3151512 h 5638800"/>
              <a:gd name="connsiteX3" fmla="*/ 6252438 w 7810500"/>
              <a:gd name="connsiteY3" fmla="*/ 5638800 h 5638800"/>
              <a:gd name="connsiteX4" fmla="*/ 0 w 7810500"/>
              <a:gd name="connsiteY4" fmla="*/ 5638800 h 563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0500" h="5638800">
                <a:moveTo>
                  <a:pt x="0" y="0"/>
                </a:moveTo>
                <a:lnTo>
                  <a:pt x="7810500" y="0"/>
                </a:lnTo>
                <a:lnTo>
                  <a:pt x="7810500" y="3151512"/>
                </a:lnTo>
                <a:lnTo>
                  <a:pt x="6252438" y="5638800"/>
                </a:lnTo>
                <a:lnTo>
                  <a:pt x="0" y="5638800"/>
                </a:lnTo>
                <a:close/>
              </a:path>
            </a:pathLst>
          </a:custGeom>
          <a:solidFill>
            <a:schemeClr val="accent1"/>
          </a:solidFill>
          <a:effectLst>
            <a:outerShdw blurRad="50800" dist="38100" dir="2700000" algn="tl" rotWithShape="0">
              <a:prstClr val="black">
                <a:alpha val="40000"/>
              </a:prstClr>
            </a:outerShdw>
          </a:effectLst>
        </p:spPr>
        <p:txBody>
          <a:bodyPr wrap="square">
            <a:noAutofit/>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3163809" y="1905000"/>
            <a:ext cx="5864382" cy="2275238"/>
          </a:xfrm>
        </p:spPr>
        <p:txBody>
          <a:bodyPr anchor="t">
            <a:normAutofit/>
          </a:bodyPr>
          <a:lstStyle>
            <a:lvl1pPr algn="ctr">
              <a:defRPr lang="en-US" sz="5000" kern="1200" cap="all" spc="100" baseline="0" dirty="0">
                <a:solidFill>
                  <a:schemeClr val="bg1"/>
                </a:solidFill>
                <a:latin typeface="+mj-lt"/>
                <a:ea typeface="+mj-ea"/>
                <a:cs typeface="+mj-cs"/>
              </a:defRPr>
            </a:lvl1pPr>
          </a:lstStyle>
          <a:p>
            <a:r>
              <a:rPr lang="en-US"/>
              <a:t>Click to edit Master title style</a:t>
            </a:r>
            <a:endParaRPr lang="en-US" dirty="0"/>
          </a:p>
        </p:txBody>
      </p:sp>
      <p:sp>
        <p:nvSpPr>
          <p:cNvPr id="3" name="Subtitle 2"/>
          <p:cNvSpPr>
            <a:spLocks noGrp="1"/>
          </p:cNvSpPr>
          <p:nvPr>
            <p:ph type="subTitle" idx="1"/>
          </p:nvPr>
        </p:nvSpPr>
        <p:spPr>
          <a:xfrm>
            <a:off x="4059707" y="4297679"/>
            <a:ext cx="4072586" cy="1463040"/>
          </a:xfrm>
        </p:spPr>
        <p:txBody>
          <a:bodyPr lIns="91440" rIns="91440" anchor="t">
            <a:normAutofit/>
          </a:bodyPr>
          <a:lstStyle>
            <a:lvl1pPr marL="0" indent="0" algn="ctr">
              <a:lnSpc>
                <a:spcPct val="100000"/>
              </a:lnSpc>
              <a:spcBef>
                <a:spcPts val="0"/>
              </a:spcBef>
              <a:buNone/>
              <a:defRPr lang="en-US" sz="2000" kern="1200" dirty="0">
                <a:solidFill>
                  <a:schemeClr val="bg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Tree>
    <p:extLst>
      <p:ext uri="{BB962C8B-B14F-4D97-AF65-F5344CB8AC3E}">
        <p14:creationId xmlns:p14="http://schemas.microsoft.com/office/powerpoint/2010/main" val="3766431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5_Title Slide_DeepYellow">
    <p:bg>
      <p:bgPr>
        <a:solidFill>
          <a:schemeClr val="bg1">
            <a:lumMod val="95000"/>
          </a:schemeClr>
        </a:soli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018BFA80-A3BB-4316-BD6E-3E5F6B4D89CF}"/>
              </a:ext>
            </a:extLst>
          </p:cNvPr>
          <p:cNvSpPr>
            <a:spLocks noGrp="1"/>
          </p:cNvSpPr>
          <p:nvPr>
            <p:ph type="pic" sz="quarter" idx="11" hasCustomPrompt="1"/>
          </p:nvPr>
        </p:nvSpPr>
        <p:spPr>
          <a:xfrm>
            <a:off x="0" y="0"/>
            <a:ext cx="12192000" cy="6858000"/>
          </a:xfrm>
          <a:prstGeom prst="rect">
            <a:avLst/>
          </a:prstGeom>
          <a:solidFill>
            <a:schemeClr val="bg1"/>
          </a:solidFill>
        </p:spPr>
        <p:txBody>
          <a:bodyPr wrap="square" anchor="ctr">
            <a:noAutofit/>
          </a:bodyPr>
          <a:lstStyle>
            <a:lvl1pPr marL="0" indent="0" algn="ctr">
              <a:buNone/>
              <a:defRPr/>
            </a:lvl1pPr>
          </a:lstStyle>
          <a:p>
            <a:r>
              <a:rPr lang="en-US" dirty="0"/>
              <a:t>Insert Image</a:t>
            </a:r>
            <a:endParaRPr lang="en-GB" dirty="0"/>
          </a:p>
        </p:txBody>
      </p:sp>
      <p:sp>
        <p:nvSpPr>
          <p:cNvPr id="7" name="Text Placeholder 16">
            <a:extLst>
              <a:ext uri="{FF2B5EF4-FFF2-40B4-BE49-F238E27FC236}">
                <a16:creationId xmlns:a16="http://schemas.microsoft.com/office/drawing/2014/main" id="{8F962CE0-5C0C-48F3-A07B-34E33D6704BC}"/>
              </a:ext>
              <a:ext uri="{C183D7F6-B498-43B3-948B-1728B52AA6E4}">
                <adec:decorative xmlns:adec="http://schemas.microsoft.com/office/drawing/2017/decorative" val="1"/>
              </a:ext>
            </a:extLst>
          </p:cNvPr>
          <p:cNvSpPr>
            <a:spLocks noGrp="1"/>
          </p:cNvSpPr>
          <p:nvPr>
            <p:ph type="body" sz="quarter" idx="16" hasCustomPrompt="1"/>
          </p:nvPr>
        </p:nvSpPr>
        <p:spPr>
          <a:xfrm rot="10800000">
            <a:off x="2057400" y="466725"/>
            <a:ext cx="703341" cy="1101901"/>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2" name="Text Placeholder 16">
            <a:extLst>
              <a:ext uri="{FF2B5EF4-FFF2-40B4-BE49-F238E27FC236}">
                <a16:creationId xmlns:a16="http://schemas.microsoft.com/office/drawing/2014/main" id="{654457EF-8A97-4FCA-9870-5095D09BF83E}"/>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9067800" y="4648200"/>
            <a:ext cx="1143000"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0" name="Text Placeholder 16">
            <a:extLst>
              <a:ext uri="{FF2B5EF4-FFF2-40B4-BE49-F238E27FC236}">
                <a16:creationId xmlns:a16="http://schemas.microsoft.com/office/drawing/2014/main" id="{0CC06030-90E1-4B3F-AFDF-369354FBFE62}"/>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solidFill>
            <a:schemeClr val="accent1">
              <a:lumMod val="75000"/>
              <a:alpha val="92000"/>
            </a:schemeClr>
          </a:solidFill>
          <a:effectLst/>
        </p:spPr>
        <p:txBody>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3163809" y="1905000"/>
            <a:ext cx="5864382" cy="2275238"/>
          </a:xfrm>
        </p:spPr>
        <p:txBody>
          <a:bodyPr anchor="t">
            <a:normAutofit/>
          </a:bodyPr>
          <a:lstStyle>
            <a:lvl1pPr algn="ctr">
              <a:defRPr lang="en-US" sz="5000" kern="1200" cap="all" spc="100" baseline="0" dirty="0">
                <a:solidFill>
                  <a:schemeClr val="bg1"/>
                </a:solidFill>
                <a:latin typeface="+mj-lt"/>
                <a:ea typeface="+mj-ea"/>
                <a:cs typeface="+mj-cs"/>
              </a:defRPr>
            </a:lvl1pPr>
          </a:lstStyle>
          <a:p>
            <a:r>
              <a:rPr lang="en-US"/>
              <a:t>Click to edit Master title style</a:t>
            </a:r>
            <a:endParaRPr lang="en-US" dirty="0"/>
          </a:p>
        </p:txBody>
      </p:sp>
      <p:sp>
        <p:nvSpPr>
          <p:cNvPr id="3" name="Subtitle 2"/>
          <p:cNvSpPr>
            <a:spLocks noGrp="1"/>
          </p:cNvSpPr>
          <p:nvPr>
            <p:ph type="subTitle" idx="1"/>
          </p:nvPr>
        </p:nvSpPr>
        <p:spPr>
          <a:xfrm>
            <a:off x="4059707" y="4297679"/>
            <a:ext cx="4072586" cy="1463040"/>
          </a:xfrm>
        </p:spPr>
        <p:txBody>
          <a:bodyPr lIns="91440" rIns="91440" anchor="t">
            <a:normAutofit/>
          </a:bodyPr>
          <a:lstStyle>
            <a:lvl1pPr marL="0" indent="0" algn="ctr">
              <a:lnSpc>
                <a:spcPct val="100000"/>
              </a:lnSpc>
              <a:spcBef>
                <a:spcPts val="0"/>
              </a:spcBef>
              <a:buNone/>
              <a:defRPr lang="en-US" sz="2000" kern="1200" dirty="0">
                <a:solidFill>
                  <a:schemeClr val="bg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Tree>
    <p:extLst>
      <p:ext uri="{BB962C8B-B14F-4D97-AF65-F5344CB8AC3E}">
        <p14:creationId xmlns:p14="http://schemas.microsoft.com/office/powerpoint/2010/main" val="3053201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bg1">
            <a:lumMod val="95000"/>
          </a:schemeClr>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FC033E0E-968F-40A8-BE78-354499D7F913}"/>
              </a:ext>
              <a:ext uri="{C183D7F6-B498-43B3-948B-1728B52AA6E4}">
                <adec:decorative xmlns:adec="http://schemas.microsoft.com/office/drawing/2017/decorative" val="1"/>
              </a:ext>
            </a:extLst>
          </p:cNvPr>
          <p:cNvSpPr>
            <a:spLocks noGrp="1"/>
          </p:cNvSpPr>
          <p:nvPr>
            <p:ph type="body" sz="quarter" idx="21" hasCustomPrompt="1"/>
          </p:nvPr>
        </p:nvSpPr>
        <p:spPr>
          <a:xfrm rot="19594102" flipH="1">
            <a:off x="584131" y="-142449"/>
            <a:ext cx="1218268" cy="6177109"/>
          </a:xfrm>
          <a:custGeom>
            <a:avLst/>
            <a:gdLst>
              <a:gd name="connsiteX0" fmla="*/ 1114975 w 1218268"/>
              <a:gd name="connsiteY0" fmla="*/ 1688918 h 6177109"/>
              <a:gd name="connsiteX1" fmla="*/ 1114975 w 1218268"/>
              <a:gd name="connsiteY1" fmla="*/ 5441035 h 6177109"/>
              <a:gd name="connsiteX2" fmla="*/ 1218268 w 1218268"/>
              <a:gd name="connsiteY2" fmla="*/ 5372844 h 6177109"/>
              <a:gd name="connsiteX3" fmla="*/ 1218268 w 1218268"/>
              <a:gd name="connsiteY3" fmla="*/ 1845382 h 6177109"/>
              <a:gd name="connsiteX4" fmla="*/ 675740 w 1218268"/>
              <a:gd name="connsiteY4" fmla="*/ 1023583 h 6177109"/>
              <a:gd name="connsiteX5" fmla="*/ 675740 w 1218268"/>
              <a:gd name="connsiteY5" fmla="*/ 5731005 h 6177109"/>
              <a:gd name="connsiteX6" fmla="*/ 951275 w 1218268"/>
              <a:gd name="connsiteY6" fmla="*/ 5549105 h 6177109"/>
              <a:gd name="connsiteX7" fmla="*/ 951275 w 1218268"/>
              <a:gd name="connsiteY7" fmla="*/ 1440952 h 6177109"/>
              <a:gd name="connsiteX8" fmla="*/ 0 w 1218268"/>
              <a:gd name="connsiteY8" fmla="*/ 0 h 6177109"/>
              <a:gd name="connsiteX9" fmla="*/ 0 w 1218268"/>
              <a:gd name="connsiteY9" fmla="*/ 6177109 h 6177109"/>
              <a:gd name="connsiteX10" fmla="*/ 485620 w 1218268"/>
              <a:gd name="connsiteY10" fmla="*/ 5856517 h 6177109"/>
              <a:gd name="connsiteX11" fmla="*/ 485620 w 1218268"/>
              <a:gd name="connsiteY11" fmla="*/ 735597 h 6177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8268" h="6177109">
                <a:moveTo>
                  <a:pt x="1114975" y="1688918"/>
                </a:moveTo>
                <a:lnTo>
                  <a:pt x="1114975" y="5441035"/>
                </a:lnTo>
                <a:lnTo>
                  <a:pt x="1218268" y="5372844"/>
                </a:lnTo>
                <a:lnTo>
                  <a:pt x="1218268" y="1845382"/>
                </a:lnTo>
                <a:close/>
                <a:moveTo>
                  <a:pt x="675740" y="1023583"/>
                </a:moveTo>
                <a:lnTo>
                  <a:pt x="675740" y="5731005"/>
                </a:lnTo>
                <a:lnTo>
                  <a:pt x="951275" y="5549105"/>
                </a:lnTo>
                <a:lnTo>
                  <a:pt x="951275" y="1440952"/>
                </a:lnTo>
                <a:close/>
                <a:moveTo>
                  <a:pt x="0" y="0"/>
                </a:moveTo>
                <a:lnTo>
                  <a:pt x="0" y="6177109"/>
                </a:lnTo>
                <a:lnTo>
                  <a:pt x="485620" y="5856517"/>
                </a:lnTo>
                <a:lnTo>
                  <a:pt x="485620" y="735597"/>
                </a:lnTo>
                <a:close/>
              </a:path>
            </a:pathLst>
          </a:custGeom>
          <a:solidFill>
            <a:schemeClr val="bg1"/>
          </a:solidFill>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15" name="Picture Placeholder 14">
            <a:extLst>
              <a:ext uri="{FF2B5EF4-FFF2-40B4-BE49-F238E27FC236}">
                <a16:creationId xmlns:a16="http://schemas.microsoft.com/office/drawing/2014/main" id="{B9454D95-B362-4CB6-B706-EB2022A3342D}"/>
              </a:ext>
              <a:ext uri="{C183D7F6-B498-43B3-948B-1728B52AA6E4}">
                <adec:decorative xmlns:adec="http://schemas.microsoft.com/office/drawing/2017/decorative" val="1"/>
              </a:ext>
            </a:extLst>
          </p:cNvPr>
          <p:cNvSpPr>
            <a:spLocks noGrp="1"/>
          </p:cNvSpPr>
          <p:nvPr>
            <p:ph type="pic" sz="quarter" idx="11" hasCustomPrompt="1"/>
          </p:nvPr>
        </p:nvSpPr>
        <p:spPr>
          <a:xfrm>
            <a:off x="3124200" y="0"/>
            <a:ext cx="9067800" cy="6858000"/>
          </a:xfrm>
          <a:custGeom>
            <a:avLst/>
            <a:gdLst>
              <a:gd name="connsiteX0" fmla="*/ 5205086 w 9067800"/>
              <a:gd name="connsiteY0" fmla="*/ 0 h 6858000"/>
              <a:gd name="connsiteX1" fmla="*/ 6957685 w 9067800"/>
              <a:gd name="connsiteY1" fmla="*/ 0 h 6858000"/>
              <a:gd name="connsiteX2" fmla="*/ 9067800 w 9067800"/>
              <a:gd name="connsiteY2" fmla="*/ 0 h 6858000"/>
              <a:gd name="connsiteX3" fmla="*/ 9067800 w 9067800"/>
              <a:gd name="connsiteY3" fmla="*/ 6827058 h 6858000"/>
              <a:gd name="connsiteX4" fmla="*/ 9044315 w 9067800"/>
              <a:gd name="connsiteY4" fmla="*/ 6858000 h 6858000"/>
              <a:gd name="connsiteX5" fmla="*/ 7291715 w 9067800"/>
              <a:gd name="connsiteY5" fmla="*/ 6858000 h 6858000"/>
              <a:gd name="connsiteX6" fmla="*/ 1752601 w 9067800"/>
              <a:gd name="connsiteY6" fmla="*/ 6858000 h 6858000"/>
              <a:gd name="connsiteX7" fmla="*/ 0 w 90678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67800" h="6858000">
                <a:moveTo>
                  <a:pt x="5205086" y="0"/>
                </a:moveTo>
                <a:lnTo>
                  <a:pt x="6957685" y="0"/>
                </a:lnTo>
                <a:lnTo>
                  <a:pt x="9067800" y="0"/>
                </a:lnTo>
                <a:lnTo>
                  <a:pt x="9067800" y="6827058"/>
                </a:lnTo>
                <a:lnTo>
                  <a:pt x="9044315" y="6858000"/>
                </a:lnTo>
                <a:lnTo>
                  <a:pt x="7291715" y="6858000"/>
                </a:lnTo>
                <a:lnTo>
                  <a:pt x="1752601" y="6858000"/>
                </a:lnTo>
                <a:lnTo>
                  <a:pt x="0" y="6858000"/>
                </a:lnTo>
                <a:close/>
              </a:path>
            </a:pathLst>
          </a:custGeom>
          <a:solidFill>
            <a:schemeClr val="bg1"/>
          </a:solidFill>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533400" y="266700"/>
            <a:ext cx="5105400" cy="63246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933450" y="762000"/>
            <a:ext cx="4381500" cy="3429000"/>
          </a:xfrm>
        </p:spPr>
        <p:txBody>
          <a:bodyPr anchor="ctr">
            <a:normAutofit/>
          </a:bodyPr>
          <a:lstStyle>
            <a:lvl1pPr algn="ct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933450" y="4343400"/>
            <a:ext cx="4381500" cy="1355732"/>
          </a:xfrm>
        </p:spPr>
        <p:txBody>
          <a:bodyPr lIns="91440" rIns="91440" anchor="t">
            <a:normAutofit/>
          </a:bodyPr>
          <a:lstStyle>
            <a:lvl1pPr marL="0" indent="0" algn="ctr">
              <a:lnSpc>
                <a:spcPct val="100000"/>
              </a:lnSpc>
              <a:spcBef>
                <a:spcPts val="0"/>
              </a:spcBef>
              <a:spcAft>
                <a:spcPts val="0"/>
              </a:spcAft>
              <a:buNone/>
              <a:defRPr sz="16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0800000" flipV="1">
            <a:off x="314325" y="4953000"/>
            <a:ext cx="1143000"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104992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2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600" y="609600"/>
            <a:ext cx="4648200" cy="56388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1257300" y="1447800"/>
            <a:ext cx="4114800" cy="3962400"/>
          </a:xfrm>
        </p:spPr>
        <p:txBody>
          <a:bodyPr anchor="ctr">
            <a:normAutofit/>
          </a:bodyPr>
          <a:lstStyle>
            <a:lvl1pPr algn="ct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6057900" y="4495801"/>
            <a:ext cx="4876800" cy="609600"/>
          </a:xfrm>
        </p:spPr>
        <p:txBody>
          <a:bodyPr lIns="91440" rIns="91440" anchor="ctr">
            <a:normAutofit/>
          </a:bodyPr>
          <a:lstStyle>
            <a:lvl1pPr marL="0" indent="0" algn="l">
              <a:lnSpc>
                <a:spcPct val="100000"/>
              </a:lnSpc>
              <a:spcBef>
                <a:spcPts val="0"/>
              </a:spcBef>
              <a:spcAft>
                <a:spcPts val="0"/>
              </a:spcAft>
              <a:buNone/>
              <a:defRPr sz="16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a:off x="2705100" y="409575"/>
            <a:ext cx="1219200" cy="400050"/>
          </a:xfr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a:off x="2705100" y="6076950"/>
            <a:ext cx="1219200" cy="400050"/>
          </a:xfrm>
          <a:solidFill>
            <a:schemeClr val="accent2"/>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2601318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1447800"/>
          </a:xfrm>
        </p:spPr>
        <p:txBody>
          <a:bodyPr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2667000"/>
            <a:ext cx="10288693"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dirty="0"/>
              <a:t>Insert Image</a:t>
            </a:r>
          </a:p>
        </p:txBody>
      </p:sp>
      <p:sp>
        <p:nvSpPr>
          <p:cNvPr id="14" name="Slide Number Placeholder 5">
            <a:extLst>
              <a:ext uri="{FF2B5EF4-FFF2-40B4-BE49-F238E27FC236}">
                <a16:creationId xmlns:a16="http://schemas.microsoft.com/office/drawing/2014/main" id="{0621E917-505B-493E-99EE-2E57CB3327C6}"/>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792466477"/>
      </p:ext>
    </p:extLst>
  </p:cSld>
  <p:clrMapOvr>
    <a:masterClrMapping/>
  </p:clrMapOvr>
  <p:extLst>
    <p:ext uri="{DCECCB84-F9BA-43D5-87BE-67443E8EF086}">
      <p15:sldGuideLst xmlns:p15="http://schemas.microsoft.com/office/powerpoint/2012/main">
        <p15:guide id="1" orient="horz" pos="2160" userDrawn="1">
          <p15:clr>
            <a:srgbClr val="FBAE40"/>
          </p15:clr>
        </p15:guide>
        <p15:guide id="2" orient="horz" pos="72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Emphasis-Sub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2667000"/>
            <a:ext cx="10288693"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dirty="0"/>
              <a:t>Insert Image</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1" y="1676400"/>
            <a:ext cx="10837333" cy="424732"/>
          </a:xfrm>
          <a:solidFill>
            <a:schemeClr val="accent1"/>
          </a:solidFill>
        </p:spPr>
        <p:txBody>
          <a:bodyPr wrap="square" lIns="640080" rIns="91440">
            <a:spAutoFit/>
          </a:bodyPr>
          <a:lstStyle>
            <a:lvl1pPr marL="0" indent="0">
              <a:buNone/>
              <a:defRPr sz="2400" b="0">
                <a:solidFill>
                  <a:schemeClr val="bg1"/>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08E95652-9528-4150-8049-C40C3BB1BB08}"/>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130594764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2667000"/>
            <a:ext cx="10288693"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dirty="0"/>
              <a:t>Insert Image</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321552918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_Blu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695425977"/>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ONLY_sea gree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14886579"/>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_Orang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2"/>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81497185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_Pink">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6"/>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83237540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_Light Blu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accent3"/>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11766583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_Gre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2">
              <a:lumMod val="5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85362088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_Blue_Triangle patch 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05BCA9F-FC20-461D-9118-7EC2AC28D050}"/>
              </a:ext>
              <a:ext uri="{C183D7F6-B498-43B3-948B-1728B52AA6E4}">
                <adec:decorative xmlns:adec="http://schemas.microsoft.com/office/drawing/2017/decorative" val="1"/>
              </a:ext>
            </a:extLst>
          </p:cNvPr>
          <p:cNvSpPr/>
          <p:nvPr userDrawn="1"/>
        </p:nvSpPr>
        <p:spPr>
          <a:xfrm>
            <a:off x="3175958" y="0"/>
            <a:ext cx="9016043" cy="6858000"/>
          </a:xfrm>
          <a:custGeom>
            <a:avLst/>
            <a:gdLst>
              <a:gd name="connsiteX0" fmla="*/ 5153328 w 9016043"/>
              <a:gd name="connsiteY0" fmla="*/ 0 h 6858000"/>
              <a:gd name="connsiteX1" fmla="*/ 9016043 w 9016043"/>
              <a:gd name="connsiteY1" fmla="*/ 0 h 6858000"/>
              <a:gd name="connsiteX2" fmla="*/ 9016043 w 9016043"/>
              <a:gd name="connsiteY2" fmla="*/ 6858000 h 6858000"/>
              <a:gd name="connsiteX3" fmla="*/ 0 w 9016043"/>
              <a:gd name="connsiteY3" fmla="*/ 6858000 h 6858000"/>
              <a:gd name="connsiteX4" fmla="*/ 5153328 w 9016043"/>
              <a:gd name="connsiteY4" fmla="*/ 68183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16043" h="6858000">
                <a:moveTo>
                  <a:pt x="5153328" y="0"/>
                </a:moveTo>
                <a:lnTo>
                  <a:pt x="9016043" y="0"/>
                </a:lnTo>
                <a:lnTo>
                  <a:pt x="9016043" y="6858000"/>
                </a:lnTo>
                <a:lnTo>
                  <a:pt x="0" y="6858000"/>
                </a:lnTo>
                <a:lnTo>
                  <a:pt x="5153328" y="68183"/>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0409251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Subtitle Content and Imag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1" y="2667000"/>
            <a:ext cx="5775960"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a:extLst>
              <a:ext uri="{FF2B5EF4-FFF2-40B4-BE49-F238E27FC236}">
                <a16:creationId xmlns:a16="http://schemas.microsoft.com/office/drawing/2014/main" id="{B1F422E5-0916-42D9-AC79-50E4FC133F3D}"/>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r>
              <a:rPr lang="en-US" noProof="0" dirty="0"/>
              <a:t>Insert Image</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9" name="Picture Placeholder 8">
            <a:extLst>
              <a:ext uri="{FF2B5EF4-FFF2-40B4-BE49-F238E27FC236}">
                <a16:creationId xmlns:a16="http://schemas.microsoft.com/office/drawing/2014/main" id="{17C4BA0D-DEC0-450E-8F4D-B0E6D2D7D0C3}"/>
              </a:ext>
            </a:extLst>
          </p:cNvPr>
          <p:cNvSpPr>
            <a:spLocks noGrp="1"/>
          </p:cNvSpPr>
          <p:nvPr>
            <p:ph type="pic" sz="quarter" idx="17" hasCustomPrompt="1"/>
          </p:nvPr>
        </p:nvSpPr>
        <p:spPr>
          <a:xfrm>
            <a:off x="6629399" y="2667000"/>
            <a:ext cx="5013959" cy="3660775"/>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3" name="Slide Number Placeholder 5">
            <a:extLst>
              <a:ext uri="{FF2B5EF4-FFF2-40B4-BE49-F238E27FC236}">
                <a16:creationId xmlns:a16="http://schemas.microsoft.com/office/drawing/2014/main" id="{8F869F17-9BF3-4974-956D-0CBCD60BA35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2142137778"/>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Subtitle Content and Image_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1" y="2667000"/>
            <a:ext cx="5775960"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9" name="Picture Placeholder 8">
            <a:extLst>
              <a:ext uri="{FF2B5EF4-FFF2-40B4-BE49-F238E27FC236}">
                <a16:creationId xmlns:a16="http://schemas.microsoft.com/office/drawing/2014/main" id="{17C4BA0D-DEC0-450E-8F4D-B0E6D2D7D0C3}"/>
              </a:ext>
            </a:extLst>
          </p:cNvPr>
          <p:cNvSpPr>
            <a:spLocks noGrp="1"/>
          </p:cNvSpPr>
          <p:nvPr>
            <p:ph type="pic" sz="quarter" idx="17" hasCustomPrompt="1"/>
          </p:nvPr>
        </p:nvSpPr>
        <p:spPr>
          <a:xfrm>
            <a:off x="6629399" y="2667000"/>
            <a:ext cx="5013959" cy="3660775"/>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3" name="Slide Number Placeholder 5">
            <a:extLst>
              <a:ext uri="{FF2B5EF4-FFF2-40B4-BE49-F238E27FC236}">
                <a16:creationId xmlns:a16="http://schemas.microsoft.com/office/drawing/2014/main" id="{A654DBB0-1027-4E5D-B635-00F2F173A24F}"/>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343377103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ubtitle Content and Image_Top shape white bar">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5334001" y="112976"/>
            <a:ext cx="6858000" cy="6745024"/>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2" name="Text Placeholder 16">
            <a:extLst>
              <a:ext uri="{FF2B5EF4-FFF2-40B4-BE49-F238E27FC236}">
                <a16:creationId xmlns:a16="http://schemas.microsoft.com/office/drawing/2014/main" id="{E59725C5-1168-4A5F-B420-8E0562019687}"/>
              </a:ext>
            </a:extLst>
          </p:cNvPr>
          <p:cNvSpPr>
            <a:spLocks noGrp="1"/>
          </p:cNvSpPr>
          <p:nvPr>
            <p:ph type="body" sz="quarter" idx="19" hasCustomPrompt="1"/>
          </p:nvPr>
        </p:nvSpPr>
        <p:spPr>
          <a:xfrm rot="5400000">
            <a:off x="5238089" y="208890"/>
            <a:ext cx="6745024" cy="6553200"/>
          </a:xfrm>
          <a:gradFill flip="none" rotWithShape="1">
            <a:gsLst>
              <a:gs pos="0">
                <a:schemeClr val="bg1"/>
              </a:gs>
              <a:gs pos="82000">
                <a:schemeClr val="bg1">
                  <a:alpha val="0"/>
                </a:schemeClr>
              </a:gs>
            </a:gsLst>
            <a:lin ang="16200000" scaled="1"/>
            <a:tileRect/>
          </a:gradFill>
          <a:effectLst/>
        </p:spPr>
        <p:txBody>
          <a:bodyPr/>
          <a:lstStyle>
            <a:lvl1pPr marL="0" indent="0">
              <a:buNone/>
              <a:defRPr>
                <a:solidFill>
                  <a:schemeClr val="tx1">
                    <a:alpha val="0"/>
                  </a:schemeClr>
                </a:solidFill>
              </a:defRPr>
            </a:lvl1pPr>
          </a:lstStyle>
          <a:p>
            <a:pPr lvl="0"/>
            <a:r>
              <a:rPr lang="en-US" noProof="0"/>
              <a:t>I</a:t>
            </a:r>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1" y="2667000"/>
            <a:ext cx="5775960" cy="3660648"/>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16" name="Slide Number Placeholder 5">
            <a:extLst>
              <a:ext uri="{FF2B5EF4-FFF2-40B4-BE49-F238E27FC236}">
                <a16:creationId xmlns:a16="http://schemas.microsoft.com/office/drawing/2014/main" id="{7532AFA8-ADE4-4C3E-AF0A-235C724999FF}"/>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74772115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guide id="3" pos="432"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ubtitle Content and half horizontal Image_Top shape bar">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548641" y="2667001"/>
            <a:ext cx="11094718" cy="1757126"/>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4709677"/>
            <a:ext cx="11094717" cy="1500876"/>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4232B29A-2701-4A73-83CF-09E0AB1B2DD0}"/>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2946410738"/>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Subtitle Content and half Image_Top shape bar">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548641" y="2667001"/>
            <a:ext cx="5775959" cy="3543552"/>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6553200" y="2667001"/>
            <a:ext cx="5090157" cy="3543552"/>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1676400"/>
            <a:ext cx="10837333" cy="424732"/>
          </a:xfrm>
          <a:noFill/>
        </p:spPr>
        <p:txBody>
          <a:bodyPr wrap="square" lIns="91440" rIns="91440">
            <a:spAutoFit/>
          </a:bodyPr>
          <a:lstStyle>
            <a:lvl1pPr marL="0" indent="0">
              <a:buNone/>
              <a:defRPr sz="2400" b="0">
                <a:solidFill>
                  <a:schemeClr val="tx2"/>
                </a:solidFill>
              </a:defRPr>
            </a:lvl1pPr>
          </a:lstStyle>
          <a:p>
            <a:pPr lvl="0"/>
            <a:r>
              <a:rPr lang="en-US" noProof="0"/>
              <a:t>Add additional text </a:t>
            </a:r>
          </a:p>
        </p:txBody>
      </p:sp>
      <p:sp>
        <p:nvSpPr>
          <p:cNvPr id="13" name="Slide Number Placeholder 5">
            <a:extLst>
              <a:ext uri="{FF2B5EF4-FFF2-40B4-BE49-F238E27FC236}">
                <a16:creationId xmlns:a16="http://schemas.microsoft.com/office/drawing/2014/main" id="{6A52166E-5DA9-4AA1-9355-E8DBFDD90AE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96409594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Half Image Title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3735623"/>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4617492"/>
            <a:ext cx="9890759" cy="1527048"/>
          </a:xfrm>
        </p:spPr>
        <p:txBody>
          <a:bodyPr lIns="91440" rIns="91440">
            <a:normAutofit/>
          </a:bodyPr>
          <a:lstStyle>
            <a:lvl1pPr>
              <a:defRPr sz="1800"/>
            </a:lvl1pPr>
            <a:lvl2pPr>
              <a:defRPr sz="1600"/>
            </a:lvl2pPr>
            <a:lvl3pPr>
              <a:defRPr sz="1400"/>
            </a:lvl3pPr>
            <a:lvl4pPr>
              <a:defRPr sz="1200"/>
            </a:lvl4pPr>
            <a:lvl5pPr>
              <a:defRPr sz="12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3278423"/>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2" name="Slide Number Placeholder 5">
            <a:extLst>
              <a:ext uri="{FF2B5EF4-FFF2-40B4-BE49-F238E27FC236}">
                <a16:creationId xmlns:a16="http://schemas.microsoft.com/office/drawing/2014/main" id="{E9FF8476-DF8C-4276-8CF6-44BC91B88C2C}"/>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127005339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Half Image Title Two column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3735623"/>
            <a:ext cx="111099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1" y="4617492"/>
            <a:ext cx="5212080" cy="1527048"/>
          </a:xfrm>
        </p:spPr>
        <p:txBody>
          <a:bodyPr lIns="91440" rIns="91440">
            <a:normAutofit/>
          </a:bodyPr>
          <a:lstStyle>
            <a:lvl1pPr>
              <a:defRPr sz="1800"/>
            </a:lvl1pPr>
            <a:lvl2pPr>
              <a:defRPr sz="1600"/>
            </a:lvl2pPr>
            <a:lvl3pPr>
              <a:defRPr sz="1400"/>
            </a:lvl3pPr>
            <a:lvl4pPr>
              <a:defRPr sz="1200"/>
            </a:lvl4pPr>
            <a:lvl5pPr>
              <a:defRPr sz="12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3278423"/>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2" name="Content Placeholder 6">
            <a:extLst>
              <a:ext uri="{FF2B5EF4-FFF2-40B4-BE49-F238E27FC236}">
                <a16:creationId xmlns:a16="http://schemas.microsoft.com/office/drawing/2014/main" id="{E93A96C6-A4F2-43F1-A47D-0D52EF29954B}"/>
              </a:ext>
            </a:extLst>
          </p:cNvPr>
          <p:cNvSpPr>
            <a:spLocks noGrp="1"/>
          </p:cNvSpPr>
          <p:nvPr>
            <p:ph sz="quarter" idx="19"/>
          </p:nvPr>
        </p:nvSpPr>
        <p:spPr>
          <a:xfrm>
            <a:off x="6446520" y="4617492"/>
            <a:ext cx="5212080" cy="1527048"/>
          </a:xfrm>
        </p:spPr>
        <p:txBody>
          <a:bodyPr lIns="91440" rIns="91440">
            <a:normAutofit/>
          </a:bodyPr>
          <a:lstStyle>
            <a:lvl1pPr>
              <a:defRPr sz="1800"/>
            </a:lvl1pPr>
            <a:lvl2pPr>
              <a:defRPr sz="1600"/>
            </a:lvl2pPr>
            <a:lvl3pPr>
              <a:defRPr sz="1400"/>
            </a:lvl3pPr>
            <a:lvl4pPr>
              <a:defRPr sz="1200"/>
            </a:lvl4pPr>
            <a:lvl5pPr>
              <a:defRPr sz="12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Slide Number Placeholder 5">
            <a:extLst>
              <a:ext uri="{FF2B5EF4-FFF2-40B4-BE49-F238E27FC236}">
                <a16:creationId xmlns:a16="http://schemas.microsoft.com/office/drawing/2014/main" id="{FC5AD12C-F7F6-431D-ABA4-F7E37CACEAC6}"/>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349003048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Half Image Title Two column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1721698" y="3735622"/>
            <a:ext cx="5013960" cy="2408917"/>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3278423"/>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3" name="Text Placeholder 16">
            <a:extLst>
              <a:ext uri="{FF2B5EF4-FFF2-40B4-BE49-F238E27FC236}">
                <a16:creationId xmlns:a16="http://schemas.microsoft.com/office/drawing/2014/main" id="{38376498-C218-4EDB-8416-A59802EF2018}"/>
              </a:ext>
              <a:ext uri="{C183D7F6-B498-43B3-948B-1728B52AA6E4}">
                <adec:decorative xmlns:adec="http://schemas.microsoft.com/office/drawing/2017/decorative" val="1"/>
              </a:ext>
            </a:extLst>
          </p:cNvPr>
          <p:cNvSpPr>
            <a:spLocks noGrp="1"/>
          </p:cNvSpPr>
          <p:nvPr>
            <p:ph type="body" sz="quarter" idx="20" hasCustomPrompt="1"/>
          </p:nvPr>
        </p:nvSpPr>
        <p:spPr>
          <a:xfrm>
            <a:off x="7239000" y="1981199"/>
            <a:ext cx="4389542" cy="4163339"/>
          </a:xfrm>
          <a:solidFill>
            <a:schemeClr val="bg1"/>
          </a:solidFill>
          <a:ln w="28575">
            <a:solidFill>
              <a:schemeClr val="accent2"/>
            </a:solidFill>
          </a:ln>
          <a:effectLst/>
        </p:spPr>
        <p:txBody>
          <a:bodyPr/>
          <a:lstStyle>
            <a:lvl1pPr marL="0" indent="0">
              <a:buNone/>
              <a:defRPr>
                <a:solidFill>
                  <a:schemeClr val="tx1">
                    <a:alpha val="0"/>
                  </a:schemeClr>
                </a:solidFill>
              </a:defRPr>
            </a:lvl1pPr>
          </a:lstStyle>
          <a:p>
            <a:pPr lvl="0"/>
            <a:r>
              <a:rPr lang="en-US" noProof="0"/>
              <a:t>I</a:t>
            </a:r>
          </a:p>
        </p:txBody>
      </p:sp>
      <p:sp>
        <p:nvSpPr>
          <p:cNvPr id="12" name="Content Placeholder 6">
            <a:extLst>
              <a:ext uri="{FF2B5EF4-FFF2-40B4-BE49-F238E27FC236}">
                <a16:creationId xmlns:a16="http://schemas.microsoft.com/office/drawing/2014/main" id="{E93A96C6-A4F2-43F1-A47D-0D52EF29954B}"/>
              </a:ext>
            </a:extLst>
          </p:cNvPr>
          <p:cNvSpPr>
            <a:spLocks noGrp="1"/>
          </p:cNvSpPr>
          <p:nvPr>
            <p:ph sz="quarter" idx="19" hasCustomPrompt="1"/>
          </p:nvPr>
        </p:nvSpPr>
        <p:spPr>
          <a:xfrm>
            <a:off x="7589520" y="2286000"/>
            <a:ext cx="3688080" cy="3581400"/>
          </a:xfrm>
        </p:spPr>
        <p:txBody>
          <a:bodyPr lIns="91440" rIns="91440">
            <a:normAutofit/>
          </a:bodyPr>
          <a:lstStyle>
            <a:lvl1pPr marL="0" indent="0">
              <a:lnSpc>
                <a:spcPct val="100000"/>
              </a:lnSpc>
              <a:spcBef>
                <a:spcPts val="0"/>
              </a:spcBef>
              <a:spcAft>
                <a:spcPts val="0"/>
              </a:spcAft>
              <a:buNone/>
              <a:defRPr sz="3200">
                <a:solidFill>
                  <a:schemeClr val="accent2"/>
                </a:solidFill>
              </a:defRPr>
            </a:lvl1pPr>
            <a:lvl2pPr>
              <a:defRPr sz="1600"/>
            </a:lvl2pPr>
            <a:lvl3pPr>
              <a:defRPr sz="1400"/>
            </a:lvl3pPr>
            <a:lvl4pPr>
              <a:defRPr sz="1200"/>
            </a:lvl4pPr>
            <a:lvl5pPr>
              <a:defRPr sz="1200"/>
            </a:lvl5pPr>
          </a:lstStyle>
          <a:p>
            <a:pPr lvl="0"/>
            <a:r>
              <a:rPr lang="en-US" noProof="0"/>
              <a:t>Important Content</a:t>
            </a:r>
          </a:p>
        </p:txBody>
      </p:sp>
      <p:sp>
        <p:nvSpPr>
          <p:cNvPr id="8" name="Picture Placeholder 7">
            <a:extLst>
              <a:ext uri="{FF2B5EF4-FFF2-40B4-BE49-F238E27FC236}">
                <a16:creationId xmlns:a16="http://schemas.microsoft.com/office/drawing/2014/main" id="{1EC81B64-070E-43F3-BCB5-833AB965D638}"/>
              </a:ext>
              <a:ext uri="{C183D7F6-B498-43B3-948B-1728B52AA6E4}">
                <adec:decorative xmlns:adec="http://schemas.microsoft.com/office/drawing/2017/decorative" val="1"/>
              </a:ext>
            </a:extLst>
          </p:cNvPr>
          <p:cNvSpPr>
            <a:spLocks noGrp="1"/>
          </p:cNvSpPr>
          <p:nvPr>
            <p:ph type="pic" sz="quarter" idx="21" hasCustomPrompt="1"/>
          </p:nvPr>
        </p:nvSpPr>
        <p:spPr>
          <a:xfrm>
            <a:off x="548944" y="3717925"/>
            <a:ext cx="914400" cy="930275"/>
          </a:xfrm>
        </p:spPr>
        <p:txBody>
          <a:bodyPr anchor="ctr"/>
          <a:lstStyle>
            <a:lvl1pPr marL="0" indent="0" algn="ctr">
              <a:buNone/>
              <a:defRPr/>
            </a:lvl1pPr>
          </a:lstStyle>
          <a:p>
            <a:r>
              <a:rPr lang="en-US" noProof="0" dirty="0"/>
              <a:t>Icon</a:t>
            </a:r>
          </a:p>
        </p:txBody>
      </p:sp>
      <p:sp>
        <p:nvSpPr>
          <p:cNvPr id="15" name="Slide Number Placeholder 5">
            <a:extLst>
              <a:ext uri="{FF2B5EF4-FFF2-40B4-BE49-F238E27FC236}">
                <a16:creationId xmlns:a16="http://schemas.microsoft.com/office/drawing/2014/main" id="{8D5893EC-1256-429B-9581-379342C2368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1666431938"/>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Half Image Multiple images Title Two column Content and 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7315200" y="4176259"/>
            <a:ext cx="4343400" cy="1968280"/>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3278423"/>
          </a:xfrm>
        </p:spPr>
        <p:txBody>
          <a:bodyPr anchor="ctr"/>
          <a:lstStyle>
            <a:lvl1pPr marL="0" indent="0" algn="ctr">
              <a:buNone/>
              <a:defRPr>
                <a:solidFill>
                  <a:schemeClr val="bg1">
                    <a:lumMod val="50000"/>
                  </a:schemeClr>
                </a:solidFill>
              </a:defRPr>
            </a:lvl1pPr>
          </a:lstStyle>
          <a:p>
            <a:r>
              <a:rPr lang="en-US" noProof="0" dirty="0"/>
              <a:t>Insert Image</a:t>
            </a:r>
          </a:p>
        </p:txBody>
      </p:sp>
      <p:sp>
        <p:nvSpPr>
          <p:cNvPr id="14" name="Picture Placeholder 8">
            <a:extLst>
              <a:ext uri="{FF2B5EF4-FFF2-40B4-BE49-F238E27FC236}">
                <a16:creationId xmlns:a16="http://schemas.microsoft.com/office/drawing/2014/main" id="{96DE17A8-F4B7-4571-A6E8-FD28BA425B19}"/>
              </a:ext>
              <a:ext uri="{C183D7F6-B498-43B3-948B-1728B52AA6E4}">
                <adec:decorative xmlns:adec="http://schemas.microsoft.com/office/drawing/2017/decorative" val="1"/>
              </a:ext>
            </a:extLst>
          </p:cNvPr>
          <p:cNvSpPr>
            <a:spLocks noGrp="1"/>
          </p:cNvSpPr>
          <p:nvPr>
            <p:ph type="pic" sz="quarter" idx="19" hasCustomPrompt="1"/>
          </p:nvPr>
        </p:nvSpPr>
        <p:spPr>
          <a:xfrm>
            <a:off x="542834" y="1066801"/>
            <a:ext cx="3505199" cy="507773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5" name="Picture Placeholder 8">
            <a:extLst>
              <a:ext uri="{FF2B5EF4-FFF2-40B4-BE49-F238E27FC236}">
                <a16:creationId xmlns:a16="http://schemas.microsoft.com/office/drawing/2014/main" id="{9D9A0502-98A2-467D-BE1C-CE8391C73BF4}"/>
              </a:ext>
              <a:ext uri="{C183D7F6-B498-43B3-948B-1728B52AA6E4}">
                <adec:decorative xmlns:adec="http://schemas.microsoft.com/office/drawing/2017/decorative" val="1"/>
              </a:ext>
            </a:extLst>
          </p:cNvPr>
          <p:cNvSpPr>
            <a:spLocks noGrp="1"/>
          </p:cNvSpPr>
          <p:nvPr>
            <p:ph type="pic" sz="quarter" idx="20" hasCustomPrompt="1"/>
          </p:nvPr>
        </p:nvSpPr>
        <p:spPr>
          <a:xfrm>
            <a:off x="4191000" y="4343400"/>
            <a:ext cx="2743200" cy="180113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6" name="Picture Placeholder 8">
            <a:extLst>
              <a:ext uri="{FF2B5EF4-FFF2-40B4-BE49-F238E27FC236}">
                <a16:creationId xmlns:a16="http://schemas.microsoft.com/office/drawing/2014/main" id="{8298DB4E-3B92-4CA4-852A-9F647E7219A4}"/>
              </a:ext>
              <a:ext uri="{C183D7F6-B498-43B3-948B-1728B52AA6E4}">
                <adec:decorative xmlns:adec="http://schemas.microsoft.com/office/drawing/2017/decorative" val="1"/>
              </a:ext>
            </a:extLst>
          </p:cNvPr>
          <p:cNvSpPr>
            <a:spLocks noGrp="1"/>
          </p:cNvSpPr>
          <p:nvPr>
            <p:ph type="pic" sz="quarter" idx="21" hasCustomPrompt="1"/>
          </p:nvPr>
        </p:nvSpPr>
        <p:spPr>
          <a:xfrm>
            <a:off x="4191000" y="1066801"/>
            <a:ext cx="2743200" cy="3126023"/>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3" name="Slide Number Placeholder 5">
            <a:extLst>
              <a:ext uri="{FF2B5EF4-FFF2-40B4-BE49-F238E27FC236}">
                <a16:creationId xmlns:a16="http://schemas.microsoft.com/office/drawing/2014/main" id="{2E528B4D-15E8-4161-96F7-75D0217AD20C}"/>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226942956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Full Image with Top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112976"/>
            <a:ext cx="12191999" cy="6745024"/>
          </a:xfrm>
          <a:prstGeom prst="rect">
            <a:avLst/>
          </a:prstGeom>
        </p:spPr>
        <p:txBody>
          <a:bodyPr anchor="ctr"/>
          <a:lstStyle>
            <a:lvl1pPr marL="0" indent="0" algn="ctr">
              <a:buNone/>
              <a:defRPr>
                <a:solidFill>
                  <a:schemeClr val="bg1">
                    <a:lumMod val="50000"/>
                  </a:schemeClr>
                </a:solidFill>
              </a:defRPr>
            </a:lvl1pPr>
          </a:lstStyle>
          <a:p>
            <a:r>
              <a:rPr lang="en-US" noProof="0" dirty="0"/>
              <a:t>Insert Image</a:t>
            </a:r>
          </a:p>
        </p:txBody>
      </p:sp>
      <p:sp>
        <p:nvSpPr>
          <p:cNvPr id="10" name="Slide Number Placeholder 5">
            <a:extLst>
              <a:ext uri="{FF2B5EF4-FFF2-40B4-BE49-F238E27FC236}">
                <a16:creationId xmlns:a16="http://schemas.microsoft.com/office/drawing/2014/main" id="{7C67066A-9B9E-468B-97C6-94BF615FA94E}"/>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2" name="Title 1">
            <a:extLst>
              <a:ext uri="{FF2B5EF4-FFF2-40B4-BE49-F238E27FC236}">
                <a16:creationId xmlns:a16="http://schemas.microsoft.com/office/drawing/2014/main" id="{A82AF7E6-6C19-4A41-BFA5-44C4F2A371E9}"/>
              </a:ext>
            </a:extLst>
          </p:cNvPr>
          <p:cNvSpPr>
            <a:spLocks noGrp="1"/>
          </p:cNvSpPr>
          <p:nvPr>
            <p:ph type="title"/>
          </p:nvPr>
        </p:nvSpPr>
        <p:spPr>
          <a:xfrm>
            <a:off x="548640" y="548640"/>
            <a:ext cx="11106150" cy="518160"/>
          </a:xfrm>
        </p:spPr>
        <p:txBody>
          <a:bodyPr/>
          <a:lstStyle/>
          <a:p>
            <a:r>
              <a:rPr lang="en-US"/>
              <a:t>Click to edit Master title style</a:t>
            </a:r>
          </a:p>
        </p:txBody>
      </p:sp>
    </p:spTree>
    <p:extLst>
      <p:ext uri="{BB962C8B-B14F-4D97-AF65-F5344CB8AC3E}">
        <p14:creationId xmlns:p14="http://schemas.microsoft.com/office/powerpoint/2010/main" val="31112475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Full Imag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r>
              <a:rPr lang="en-US" dirty="0"/>
              <a:t>Insert Image</a:t>
            </a:r>
            <a:endParaRPr lang="en-GB" dirty="0"/>
          </a:p>
        </p:txBody>
      </p:sp>
      <p:sp>
        <p:nvSpPr>
          <p:cNvPr id="7" name="Slide Number Placeholder 5">
            <a:extLst>
              <a:ext uri="{FF2B5EF4-FFF2-40B4-BE49-F238E27FC236}">
                <a16:creationId xmlns:a16="http://schemas.microsoft.com/office/drawing/2014/main" id="{9FC59837-0A86-4467-BB38-E2AC882F314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
        <p:nvSpPr>
          <p:cNvPr id="2" name="Title 1">
            <a:extLst>
              <a:ext uri="{FF2B5EF4-FFF2-40B4-BE49-F238E27FC236}">
                <a16:creationId xmlns:a16="http://schemas.microsoft.com/office/drawing/2014/main" id="{78857779-E765-4EC2-825C-B8E41285A0C7}"/>
              </a:ext>
            </a:extLst>
          </p:cNvPr>
          <p:cNvSpPr>
            <a:spLocks noGrp="1"/>
          </p:cNvSpPr>
          <p:nvPr>
            <p:ph type="title"/>
          </p:nvPr>
        </p:nvSpPr>
        <p:spPr>
          <a:xfrm>
            <a:off x="548640" y="548640"/>
            <a:ext cx="11106150" cy="518160"/>
          </a:xfrm>
        </p:spPr>
        <p:txBody>
          <a:bodyPr/>
          <a:lstStyle/>
          <a:p>
            <a:r>
              <a:rPr lang="en-US"/>
              <a:t>Click to edit Master title style</a:t>
            </a:r>
          </a:p>
        </p:txBody>
      </p:sp>
    </p:spTree>
    <p:extLst>
      <p:ext uri="{BB962C8B-B14F-4D97-AF65-F5344CB8AC3E}">
        <p14:creationId xmlns:p14="http://schemas.microsoft.com/office/powerpoint/2010/main" val="1004607006"/>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Full Imag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r>
              <a:rPr lang="en-US" dirty="0"/>
              <a:t>Insert Image</a:t>
            </a:r>
            <a:endParaRPr lang="en-GB" dirty="0"/>
          </a:p>
        </p:txBody>
      </p:sp>
      <p:sp>
        <p:nvSpPr>
          <p:cNvPr id="6" name="Text Placeholder 16">
            <a:extLst>
              <a:ext uri="{FF2B5EF4-FFF2-40B4-BE49-F238E27FC236}">
                <a16:creationId xmlns:a16="http://schemas.microsoft.com/office/drawing/2014/main" id="{16932398-C947-4474-88D6-4117EC391CEF}"/>
              </a:ext>
              <a:ext uri="{C183D7F6-B498-43B3-948B-1728B52AA6E4}">
                <adec:decorative xmlns:adec="http://schemas.microsoft.com/office/drawing/2017/decorative" val="1"/>
              </a:ext>
            </a:extLst>
          </p:cNvPr>
          <p:cNvSpPr>
            <a:spLocks noGrp="1"/>
          </p:cNvSpPr>
          <p:nvPr>
            <p:ph type="body" sz="quarter" idx="20" hasCustomPrompt="1"/>
          </p:nvPr>
        </p:nvSpPr>
        <p:spPr>
          <a:xfrm>
            <a:off x="7261801" y="1189969"/>
            <a:ext cx="4389542" cy="4677431"/>
          </a:xfrm>
          <a:solidFill>
            <a:schemeClr val="bg1">
              <a:alpha val="88000"/>
            </a:schemeClr>
          </a:solidFill>
          <a:ln w="28575">
            <a:solidFill>
              <a:schemeClr val="accent2"/>
            </a:solidFill>
          </a:ln>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Content Placeholder 6">
            <a:extLst>
              <a:ext uri="{FF2B5EF4-FFF2-40B4-BE49-F238E27FC236}">
                <a16:creationId xmlns:a16="http://schemas.microsoft.com/office/drawing/2014/main" id="{88FDA84E-9F5D-4D50-8133-68FB098D7135}"/>
              </a:ext>
            </a:extLst>
          </p:cNvPr>
          <p:cNvSpPr>
            <a:spLocks noGrp="1"/>
          </p:cNvSpPr>
          <p:nvPr>
            <p:ph sz="quarter" idx="19" hasCustomPrompt="1"/>
          </p:nvPr>
        </p:nvSpPr>
        <p:spPr>
          <a:xfrm>
            <a:off x="7612321" y="1494770"/>
            <a:ext cx="3688080" cy="3915430"/>
          </a:xfrm>
        </p:spPr>
        <p:txBody>
          <a:bodyPr lIns="91440" rIns="91440">
            <a:normAutofit/>
          </a:bodyPr>
          <a:lstStyle>
            <a:lvl1pPr marL="0" indent="0">
              <a:lnSpc>
                <a:spcPct val="100000"/>
              </a:lnSpc>
              <a:spcBef>
                <a:spcPts val="0"/>
              </a:spcBef>
              <a:spcAft>
                <a:spcPts val="0"/>
              </a:spcAft>
              <a:buNone/>
              <a:defRPr sz="3200"/>
            </a:lvl1pPr>
            <a:lvl2pPr>
              <a:defRPr sz="1600"/>
            </a:lvl2pPr>
            <a:lvl3pPr>
              <a:defRPr sz="1400"/>
            </a:lvl3pPr>
            <a:lvl4pPr>
              <a:defRPr sz="1200"/>
            </a:lvl4pPr>
            <a:lvl5pPr>
              <a:defRPr sz="1200"/>
            </a:lvl5pPr>
          </a:lstStyle>
          <a:p>
            <a:pPr lvl="0"/>
            <a:r>
              <a:rPr lang="en-US" dirty="0"/>
              <a:t>Important Content</a:t>
            </a:r>
            <a:endParaRPr lang="en-GB" dirty="0"/>
          </a:p>
        </p:txBody>
      </p:sp>
      <p:sp>
        <p:nvSpPr>
          <p:cNvPr id="10" name="Slide Number Placeholder 5">
            <a:extLst>
              <a:ext uri="{FF2B5EF4-FFF2-40B4-BE49-F238E27FC236}">
                <a16:creationId xmlns:a16="http://schemas.microsoft.com/office/drawing/2014/main" id="{5AE16EF6-8987-4193-B346-1BEA14401CC6}"/>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
        <p:nvSpPr>
          <p:cNvPr id="2" name="Title 1">
            <a:extLst>
              <a:ext uri="{FF2B5EF4-FFF2-40B4-BE49-F238E27FC236}">
                <a16:creationId xmlns:a16="http://schemas.microsoft.com/office/drawing/2014/main" id="{5E2D4840-4EB5-4438-9A16-D0006A68A19E}"/>
              </a:ext>
            </a:extLst>
          </p:cNvPr>
          <p:cNvSpPr>
            <a:spLocks noGrp="1"/>
          </p:cNvSpPr>
          <p:nvPr>
            <p:ph type="title"/>
          </p:nvPr>
        </p:nvSpPr>
        <p:spPr>
          <a:xfrm>
            <a:off x="548640" y="548640"/>
            <a:ext cx="11106150" cy="641329"/>
          </a:xfrm>
        </p:spPr>
        <p:txBody>
          <a:bodyPr/>
          <a:lstStyle/>
          <a:p>
            <a:r>
              <a:rPr lang="en-US"/>
              <a:t>Click to edit Master title style</a:t>
            </a:r>
          </a:p>
        </p:txBody>
      </p:sp>
    </p:spTree>
    <p:extLst>
      <p:ext uri="{BB962C8B-B14F-4D97-AF65-F5344CB8AC3E}">
        <p14:creationId xmlns:p14="http://schemas.microsoft.com/office/powerpoint/2010/main" val="1691470651"/>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Full Imag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7C4BA0D-DEC0-450E-8F4D-B0E6D2D7D0C3}"/>
              </a:ext>
              <a:ext uri="{C183D7F6-B498-43B3-948B-1728B52AA6E4}">
                <adec:decorative xmlns:adec="http://schemas.microsoft.com/office/drawing/2017/decorative" val="1"/>
              </a:ext>
            </a:extLst>
          </p:cNvPr>
          <p:cNvSpPr>
            <a:spLocks noGrp="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r>
              <a:rPr lang="en-US" noProof="0" dirty="0"/>
              <a:t>Insert Image</a:t>
            </a:r>
          </a:p>
        </p:txBody>
      </p:sp>
      <p:sp>
        <p:nvSpPr>
          <p:cNvPr id="6" name="Text Placeholder 16">
            <a:extLst>
              <a:ext uri="{FF2B5EF4-FFF2-40B4-BE49-F238E27FC236}">
                <a16:creationId xmlns:a16="http://schemas.microsoft.com/office/drawing/2014/main" id="{16932398-C947-4474-88D6-4117EC391CEF}"/>
              </a:ext>
              <a:ext uri="{C183D7F6-B498-43B3-948B-1728B52AA6E4}">
                <adec:decorative xmlns:adec="http://schemas.microsoft.com/office/drawing/2017/decorative" val="1"/>
              </a:ext>
            </a:extLst>
          </p:cNvPr>
          <p:cNvSpPr>
            <a:spLocks noGrp="1"/>
          </p:cNvSpPr>
          <p:nvPr>
            <p:ph type="body" sz="quarter" idx="20" hasCustomPrompt="1"/>
          </p:nvPr>
        </p:nvSpPr>
        <p:spPr>
          <a:xfrm>
            <a:off x="552269" y="1189969"/>
            <a:ext cx="4389542" cy="4677431"/>
          </a:xfrm>
          <a:solidFill>
            <a:schemeClr val="accent2">
              <a:alpha val="88000"/>
            </a:schemeClr>
          </a:solidFill>
          <a:ln w="28575">
            <a:solidFill>
              <a:schemeClr val="accent2"/>
            </a:solidFill>
          </a:ln>
          <a:effectLst/>
        </p:spPr>
        <p:txBody>
          <a:bodyPr/>
          <a:lstStyle>
            <a:lvl1pPr marL="0" indent="0">
              <a:buNone/>
              <a:defRPr>
                <a:solidFill>
                  <a:schemeClr val="tx1">
                    <a:alpha val="0"/>
                  </a:schemeClr>
                </a:solidFill>
              </a:defRPr>
            </a:lvl1pPr>
          </a:lstStyle>
          <a:p>
            <a:pPr lvl="0"/>
            <a:r>
              <a:rPr lang="en-US" noProof="0"/>
              <a:t>I</a:t>
            </a:r>
          </a:p>
        </p:txBody>
      </p:sp>
      <p:sp>
        <p:nvSpPr>
          <p:cNvPr id="7" name="Content Placeholder 6">
            <a:extLst>
              <a:ext uri="{FF2B5EF4-FFF2-40B4-BE49-F238E27FC236}">
                <a16:creationId xmlns:a16="http://schemas.microsoft.com/office/drawing/2014/main" id="{88FDA84E-9F5D-4D50-8133-68FB098D7135}"/>
              </a:ext>
            </a:extLst>
          </p:cNvPr>
          <p:cNvSpPr>
            <a:spLocks noGrp="1"/>
          </p:cNvSpPr>
          <p:nvPr>
            <p:ph sz="quarter" idx="19" hasCustomPrompt="1"/>
          </p:nvPr>
        </p:nvSpPr>
        <p:spPr>
          <a:xfrm>
            <a:off x="902789" y="1494770"/>
            <a:ext cx="3688080" cy="3915430"/>
          </a:xfrm>
        </p:spPr>
        <p:txBody>
          <a:bodyPr lIns="91440" rIns="91440">
            <a:normAutofit/>
          </a:bodyPr>
          <a:lstStyle>
            <a:lvl1pPr marL="0" indent="0">
              <a:lnSpc>
                <a:spcPct val="100000"/>
              </a:lnSpc>
              <a:spcBef>
                <a:spcPts val="0"/>
              </a:spcBef>
              <a:spcAft>
                <a:spcPts val="0"/>
              </a:spcAft>
              <a:buNone/>
              <a:defRPr sz="3200">
                <a:solidFill>
                  <a:schemeClr val="bg1"/>
                </a:solidFill>
              </a:defRPr>
            </a:lvl1pPr>
            <a:lvl2pPr>
              <a:defRPr sz="1600"/>
            </a:lvl2pPr>
            <a:lvl3pPr>
              <a:defRPr sz="1400"/>
            </a:lvl3pPr>
            <a:lvl4pPr>
              <a:defRPr sz="1200"/>
            </a:lvl4pPr>
            <a:lvl5pPr>
              <a:defRPr sz="1200"/>
            </a:lvl5pPr>
          </a:lstStyle>
          <a:p>
            <a:pPr lvl="0"/>
            <a:r>
              <a:rPr lang="en-US" noProof="0"/>
              <a:t>Important Content</a:t>
            </a:r>
          </a:p>
        </p:txBody>
      </p:sp>
      <p:sp>
        <p:nvSpPr>
          <p:cNvPr id="10" name="Slide Number Placeholder 5">
            <a:extLst>
              <a:ext uri="{FF2B5EF4-FFF2-40B4-BE49-F238E27FC236}">
                <a16:creationId xmlns:a16="http://schemas.microsoft.com/office/drawing/2014/main" id="{1AC89BA5-7D71-4838-92DC-A9DD44EC0557}"/>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2" name="Title 1">
            <a:extLst>
              <a:ext uri="{FF2B5EF4-FFF2-40B4-BE49-F238E27FC236}">
                <a16:creationId xmlns:a16="http://schemas.microsoft.com/office/drawing/2014/main" id="{75614DBA-0879-4C83-B4B4-EECB085A204E}"/>
              </a:ext>
            </a:extLst>
          </p:cNvPr>
          <p:cNvSpPr>
            <a:spLocks noGrp="1"/>
          </p:cNvSpPr>
          <p:nvPr>
            <p:ph type="title"/>
          </p:nvPr>
        </p:nvSpPr>
        <p:spPr>
          <a:xfrm>
            <a:off x="548640" y="548640"/>
            <a:ext cx="11106150" cy="441960"/>
          </a:xfrm>
        </p:spPr>
        <p:txBody>
          <a:bodyPr/>
          <a:lstStyle/>
          <a:p>
            <a:r>
              <a:rPr lang="en-US"/>
              <a:t>Click to edit Master title style</a:t>
            </a:r>
          </a:p>
        </p:txBody>
      </p:sp>
    </p:spTree>
    <p:extLst>
      <p:ext uri="{BB962C8B-B14F-4D97-AF65-F5344CB8AC3E}">
        <p14:creationId xmlns:p14="http://schemas.microsoft.com/office/powerpoint/2010/main" val="121976815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Title Subtitle Content and half Image_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4021648"/>
            <a:ext cx="5090157" cy="1884265"/>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3429000"/>
            <a:ext cx="5090157" cy="424732"/>
          </a:xfrm>
          <a:noFill/>
        </p:spPr>
        <p:txBody>
          <a:bodyPr wrap="square" lIns="91440" rIns="91440">
            <a:spAutoFit/>
          </a:bodyPr>
          <a:lstStyle>
            <a:lvl1pPr marL="0" indent="0">
              <a:buNone/>
              <a:defRPr sz="2400" b="1">
                <a:solidFill>
                  <a:schemeClr val="tx2"/>
                </a:solidFill>
              </a:defRPr>
            </a:lvl1pPr>
          </a:lstStyle>
          <a:p>
            <a:pPr lvl="0"/>
            <a:r>
              <a:rPr lang="en-US" noProof="0"/>
              <a:t>ADD ADDITIONAL TEXT </a:t>
            </a:r>
          </a:p>
        </p:txBody>
      </p:sp>
      <p:sp>
        <p:nvSpPr>
          <p:cNvPr id="12" name="Content Placeholder 6">
            <a:extLst>
              <a:ext uri="{FF2B5EF4-FFF2-40B4-BE49-F238E27FC236}">
                <a16:creationId xmlns:a16="http://schemas.microsoft.com/office/drawing/2014/main" id="{2E79C3B8-3CB6-4D76-8182-4489C35C869A}"/>
              </a:ext>
            </a:extLst>
          </p:cNvPr>
          <p:cNvSpPr>
            <a:spLocks noGrp="1"/>
          </p:cNvSpPr>
          <p:nvPr>
            <p:ph sz="quarter" idx="19"/>
          </p:nvPr>
        </p:nvSpPr>
        <p:spPr>
          <a:xfrm>
            <a:off x="6527803" y="4021648"/>
            <a:ext cx="5090157" cy="1884265"/>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7">
            <a:extLst>
              <a:ext uri="{FF2B5EF4-FFF2-40B4-BE49-F238E27FC236}">
                <a16:creationId xmlns:a16="http://schemas.microsoft.com/office/drawing/2014/main" id="{0CBC5711-960A-4093-BF8D-E1FB5C4179A9}"/>
              </a:ext>
            </a:extLst>
          </p:cNvPr>
          <p:cNvSpPr>
            <a:spLocks noGrp="1"/>
          </p:cNvSpPr>
          <p:nvPr>
            <p:ph type="body" sz="quarter" idx="20" hasCustomPrompt="1"/>
          </p:nvPr>
        </p:nvSpPr>
        <p:spPr>
          <a:xfrm>
            <a:off x="6527803" y="3429000"/>
            <a:ext cx="5090157" cy="424732"/>
          </a:xfrm>
          <a:noFill/>
        </p:spPr>
        <p:txBody>
          <a:bodyPr wrap="square" lIns="91440" rIns="91440">
            <a:spAutoFit/>
          </a:bodyPr>
          <a:lstStyle>
            <a:lvl1pPr marL="0" indent="0">
              <a:buNone/>
              <a:defRPr sz="2400" b="1">
                <a:solidFill>
                  <a:schemeClr val="accent2"/>
                </a:solidFill>
              </a:defRPr>
            </a:lvl1pPr>
          </a:lstStyle>
          <a:p>
            <a:pPr lvl="0"/>
            <a:r>
              <a:rPr lang="en-US"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48944" y="2423061"/>
            <a:ext cx="711197" cy="723544"/>
          </a:xfrm>
        </p:spPr>
        <p:txBody>
          <a:bodyPr anchor="ctr"/>
          <a:lstStyle>
            <a:lvl1pPr marL="0" indent="0" algn="ctr">
              <a:buNone/>
              <a:defRPr/>
            </a:lvl1pPr>
          </a:lstStyle>
          <a:p>
            <a:r>
              <a:rPr lang="en-US" noProof="0" dirty="0"/>
              <a:t>Icon</a:t>
            </a:r>
          </a:p>
        </p:txBody>
      </p:sp>
      <p:sp>
        <p:nvSpPr>
          <p:cNvPr id="15" name="Picture Placeholder 7">
            <a:extLst>
              <a:ext uri="{FF2B5EF4-FFF2-40B4-BE49-F238E27FC236}">
                <a16:creationId xmlns:a16="http://schemas.microsoft.com/office/drawing/2014/main" id="{6C4C965C-0B8E-48F5-AAAC-C3237DCB2911}"/>
              </a:ext>
              <a:ext uri="{C183D7F6-B498-43B3-948B-1728B52AA6E4}">
                <adec:decorative xmlns:adec="http://schemas.microsoft.com/office/drawing/2017/decorative" val="1"/>
              </a:ext>
            </a:extLst>
          </p:cNvPr>
          <p:cNvSpPr>
            <a:spLocks noGrp="1"/>
          </p:cNvSpPr>
          <p:nvPr>
            <p:ph type="pic" sz="quarter" idx="22" hasCustomPrompt="1"/>
          </p:nvPr>
        </p:nvSpPr>
        <p:spPr>
          <a:xfrm>
            <a:off x="6527803" y="2423061"/>
            <a:ext cx="711197" cy="723544"/>
          </a:xfrm>
        </p:spPr>
        <p:txBody>
          <a:bodyPr anchor="ctr"/>
          <a:lstStyle>
            <a:lvl1pPr marL="0" indent="0" algn="ctr">
              <a:buNone/>
              <a:defRPr/>
            </a:lvl1pPr>
          </a:lstStyle>
          <a:p>
            <a:r>
              <a:rPr lang="en-US" noProof="0" dirty="0"/>
              <a:t>Icon</a:t>
            </a:r>
          </a:p>
        </p:txBody>
      </p:sp>
      <p:sp>
        <p:nvSpPr>
          <p:cNvPr id="17" name="Slide Number Placeholder 5">
            <a:extLst>
              <a:ext uri="{FF2B5EF4-FFF2-40B4-BE49-F238E27FC236}">
                <a16:creationId xmlns:a16="http://schemas.microsoft.com/office/drawing/2014/main" id="{C94646A1-59D8-49D7-B0E1-B7771AB22D4B}"/>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398066805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Title Subtitle Content and half Image_Top shape bar">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p:nvPr>
        </p:nvSpPr>
        <p:spPr>
          <a:xfrm>
            <a:off x="548640" y="4021648"/>
            <a:ext cx="3474720" cy="1884265"/>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548640" y="3429000"/>
            <a:ext cx="3474720" cy="424732"/>
          </a:xfrm>
          <a:noFill/>
        </p:spPr>
        <p:txBody>
          <a:bodyPr wrap="square" lIns="91440" rIns="91440">
            <a:noAutofit/>
          </a:bodyPr>
          <a:lstStyle>
            <a:lvl1pPr marL="0" indent="0">
              <a:buNone/>
              <a:defRPr sz="2400" b="1">
                <a:solidFill>
                  <a:schemeClr val="tx2"/>
                </a:solidFill>
              </a:defRPr>
            </a:lvl1pPr>
          </a:lstStyle>
          <a:p>
            <a:pPr lvl="0"/>
            <a:r>
              <a:rPr lang="en-US" noProof="0"/>
              <a:t>ADD ADDITIONAL TEXT </a:t>
            </a:r>
          </a:p>
        </p:txBody>
      </p:sp>
      <p:sp>
        <p:nvSpPr>
          <p:cNvPr id="12" name="Content Placeholder 6">
            <a:extLst>
              <a:ext uri="{FF2B5EF4-FFF2-40B4-BE49-F238E27FC236}">
                <a16:creationId xmlns:a16="http://schemas.microsoft.com/office/drawing/2014/main" id="{2E79C3B8-3CB6-4D76-8182-4489C35C869A}"/>
              </a:ext>
            </a:extLst>
          </p:cNvPr>
          <p:cNvSpPr>
            <a:spLocks noGrp="1"/>
          </p:cNvSpPr>
          <p:nvPr>
            <p:ph sz="quarter" idx="19"/>
          </p:nvPr>
        </p:nvSpPr>
        <p:spPr>
          <a:xfrm>
            <a:off x="4358640" y="4021648"/>
            <a:ext cx="3474720" cy="1884265"/>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7">
            <a:extLst>
              <a:ext uri="{FF2B5EF4-FFF2-40B4-BE49-F238E27FC236}">
                <a16:creationId xmlns:a16="http://schemas.microsoft.com/office/drawing/2014/main" id="{0CBC5711-960A-4093-BF8D-E1FB5C4179A9}"/>
              </a:ext>
            </a:extLst>
          </p:cNvPr>
          <p:cNvSpPr>
            <a:spLocks noGrp="1"/>
          </p:cNvSpPr>
          <p:nvPr>
            <p:ph type="body" sz="quarter" idx="20" hasCustomPrompt="1"/>
          </p:nvPr>
        </p:nvSpPr>
        <p:spPr>
          <a:xfrm>
            <a:off x="4358640" y="3429000"/>
            <a:ext cx="3474720" cy="424732"/>
          </a:xfrm>
          <a:noFill/>
        </p:spPr>
        <p:txBody>
          <a:bodyPr wrap="square" lIns="91440" rIns="91440">
            <a:noAutofit/>
          </a:bodyPr>
          <a:lstStyle>
            <a:lvl1pPr marL="0" indent="0">
              <a:buNone/>
              <a:defRPr sz="2400" b="1">
                <a:solidFill>
                  <a:schemeClr val="accent5"/>
                </a:solidFill>
              </a:defRPr>
            </a:lvl1pPr>
          </a:lstStyle>
          <a:p>
            <a:pPr lvl="0"/>
            <a:r>
              <a:rPr lang="en-US"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48944" y="2423061"/>
            <a:ext cx="711197" cy="723544"/>
          </a:xfrm>
        </p:spPr>
        <p:txBody>
          <a:bodyPr anchor="ctr"/>
          <a:lstStyle>
            <a:lvl1pPr marL="0" indent="0" algn="ctr">
              <a:buNone/>
              <a:defRPr/>
            </a:lvl1pPr>
          </a:lstStyle>
          <a:p>
            <a:r>
              <a:rPr lang="en-US" noProof="0" dirty="0"/>
              <a:t>Icon</a:t>
            </a:r>
          </a:p>
        </p:txBody>
      </p:sp>
      <p:sp>
        <p:nvSpPr>
          <p:cNvPr id="15" name="Picture Placeholder 7">
            <a:extLst>
              <a:ext uri="{FF2B5EF4-FFF2-40B4-BE49-F238E27FC236}">
                <a16:creationId xmlns:a16="http://schemas.microsoft.com/office/drawing/2014/main" id="{6C4C965C-0B8E-48F5-AAAC-C3237DCB2911}"/>
              </a:ext>
              <a:ext uri="{C183D7F6-B498-43B3-948B-1728B52AA6E4}">
                <adec:decorative xmlns:adec="http://schemas.microsoft.com/office/drawing/2017/decorative" val="1"/>
              </a:ext>
            </a:extLst>
          </p:cNvPr>
          <p:cNvSpPr>
            <a:spLocks noGrp="1"/>
          </p:cNvSpPr>
          <p:nvPr>
            <p:ph type="pic" sz="quarter" idx="22" hasCustomPrompt="1"/>
          </p:nvPr>
        </p:nvSpPr>
        <p:spPr>
          <a:xfrm>
            <a:off x="4358640" y="2423061"/>
            <a:ext cx="711197" cy="723544"/>
          </a:xfrm>
        </p:spPr>
        <p:txBody>
          <a:bodyPr anchor="ctr"/>
          <a:lstStyle>
            <a:lvl1pPr marL="0" indent="0" algn="ctr">
              <a:buNone/>
              <a:defRPr/>
            </a:lvl1pPr>
          </a:lstStyle>
          <a:p>
            <a:r>
              <a:rPr lang="en-US" noProof="0" dirty="0"/>
              <a:t>Icon</a:t>
            </a:r>
          </a:p>
        </p:txBody>
      </p:sp>
      <p:sp>
        <p:nvSpPr>
          <p:cNvPr id="16" name="Content Placeholder 6">
            <a:extLst>
              <a:ext uri="{FF2B5EF4-FFF2-40B4-BE49-F238E27FC236}">
                <a16:creationId xmlns:a16="http://schemas.microsoft.com/office/drawing/2014/main" id="{F4C1E55C-86D8-4053-9865-59D5B4F8A350}"/>
              </a:ext>
            </a:extLst>
          </p:cNvPr>
          <p:cNvSpPr>
            <a:spLocks noGrp="1"/>
          </p:cNvSpPr>
          <p:nvPr>
            <p:ph sz="quarter" idx="23"/>
          </p:nvPr>
        </p:nvSpPr>
        <p:spPr>
          <a:xfrm>
            <a:off x="8168640" y="4021648"/>
            <a:ext cx="3474720" cy="1884265"/>
          </a:xfrm>
        </p:spPr>
        <p:txBody>
          <a:bodyPr lIns="91440" rIns="9144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3B68B60C-9D86-4961-A5CE-AB650CA3364D}"/>
              </a:ext>
            </a:extLst>
          </p:cNvPr>
          <p:cNvSpPr>
            <a:spLocks noGrp="1"/>
          </p:cNvSpPr>
          <p:nvPr>
            <p:ph type="body" sz="quarter" idx="24" hasCustomPrompt="1"/>
          </p:nvPr>
        </p:nvSpPr>
        <p:spPr>
          <a:xfrm>
            <a:off x="8168640" y="3429000"/>
            <a:ext cx="3474720" cy="424732"/>
          </a:xfrm>
          <a:noFill/>
        </p:spPr>
        <p:txBody>
          <a:bodyPr wrap="square" lIns="91440" rIns="91440">
            <a:noAutofit/>
          </a:bodyPr>
          <a:lstStyle>
            <a:lvl1pPr marL="0" indent="0">
              <a:buNone/>
              <a:defRPr sz="2400" b="1">
                <a:solidFill>
                  <a:schemeClr val="accent2"/>
                </a:solidFill>
              </a:defRPr>
            </a:lvl1pPr>
          </a:lstStyle>
          <a:p>
            <a:pPr lvl="0"/>
            <a:r>
              <a:rPr lang="en-US" noProof="0"/>
              <a:t>ADD ADDITIONAL TEXT </a:t>
            </a:r>
          </a:p>
        </p:txBody>
      </p:sp>
      <p:sp>
        <p:nvSpPr>
          <p:cNvPr id="19" name="Picture Placeholder 7">
            <a:extLst>
              <a:ext uri="{FF2B5EF4-FFF2-40B4-BE49-F238E27FC236}">
                <a16:creationId xmlns:a16="http://schemas.microsoft.com/office/drawing/2014/main" id="{AFE200E7-D3F0-41C3-92B0-E09677035AD0}"/>
              </a:ext>
              <a:ext uri="{C183D7F6-B498-43B3-948B-1728B52AA6E4}">
                <adec:decorative xmlns:adec="http://schemas.microsoft.com/office/drawing/2017/decorative" val="1"/>
              </a:ext>
            </a:extLst>
          </p:cNvPr>
          <p:cNvSpPr>
            <a:spLocks noGrp="1"/>
          </p:cNvSpPr>
          <p:nvPr>
            <p:ph type="pic" sz="quarter" idx="25" hasCustomPrompt="1"/>
          </p:nvPr>
        </p:nvSpPr>
        <p:spPr>
          <a:xfrm>
            <a:off x="8168336" y="2423061"/>
            <a:ext cx="711197" cy="723544"/>
          </a:xfrm>
        </p:spPr>
        <p:txBody>
          <a:bodyPr anchor="ctr"/>
          <a:lstStyle>
            <a:lvl1pPr marL="0" indent="0" algn="ctr">
              <a:buNone/>
              <a:defRPr/>
            </a:lvl1pPr>
          </a:lstStyle>
          <a:p>
            <a:r>
              <a:rPr lang="en-US" noProof="0" dirty="0"/>
              <a:t>Icon</a:t>
            </a:r>
          </a:p>
        </p:txBody>
      </p:sp>
      <p:sp>
        <p:nvSpPr>
          <p:cNvPr id="21" name="Slide Number Placeholder 5">
            <a:extLst>
              <a:ext uri="{FF2B5EF4-FFF2-40B4-BE49-F238E27FC236}">
                <a16:creationId xmlns:a16="http://schemas.microsoft.com/office/drawing/2014/main" id="{520633DF-6AFD-4B07-9AFD-09317A9CC680}"/>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2566824035"/>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Icon Content 2 row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hasCustomPrompt="1"/>
          </p:nvPr>
        </p:nvSpPr>
        <p:spPr>
          <a:xfrm>
            <a:off x="5562600" y="2438400"/>
            <a:ext cx="5901458" cy="975260"/>
          </a:xfrm>
        </p:spPr>
        <p:txBody>
          <a:bodyPr lIns="91440" rIns="91440" anchor="ctr">
            <a:noAutofit/>
          </a:bodyPr>
          <a:lstStyle>
            <a:lvl1pPr>
              <a:defRPr/>
            </a:lvl1pPr>
          </a:lstStyle>
          <a:p>
            <a:pPr lvl="0"/>
            <a:r>
              <a:rPr lang="en-US" noProof="0"/>
              <a:t>Description text </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1524000" y="2713664"/>
            <a:ext cx="3474720" cy="424732"/>
          </a:xfrm>
          <a:noFill/>
        </p:spPr>
        <p:txBody>
          <a:bodyPr wrap="square" lIns="91440" rIns="91440">
            <a:noAutofit/>
          </a:bodyPr>
          <a:lstStyle>
            <a:lvl1pPr marL="0" indent="0">
              <a:buNone/>
              <a:defRPr sz="2400" b="1">
                <a:solidFill>
                  <a:schemeClr val="tx2"/>
                </a:solidFill>
              </a:defRPr>
            </a:lvl1pPr>
          </a:lstStyle>
          <a:p>
            <a:pPr lvl="0"/>
            <a:r>
              <a:rPr lang="en-US"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48944" y="2564258"/>
            <a:ext cx="711197" cy="723544"/>
          </a:xfrm>
        </p:spPr>
        <p:txBody>
          <a:bodyPr anchor="ctr"/>
          <a:lstStyle>
            <a:lvl1pPr marL="0" indent="0" algn="ctr">
              <a:buNone/>
              <a:defRPr/>
            </a:lvl1pPr>
          </a:lstStyle>
          <a:p>
            <a:r>
              <a:rPr lang="en-US" noProof="0" dirty="0"/>
              <a:t>Icon</a:t>
            </a:r>
          </a:p>
        </p:txBody>
      </p:sp>
      <p:sp>
        <p:nvSpPr>
          <p:cNvPr id="20" name="Content Placeholder 6">
            <a:extLst>
              <a:ext uri="{FF2B5EF4-FFF2-40B4-BE49-F238E27FC236}">
                <a16:creationId xmlns:a16="http://schemas.microsoft.com/office/drawing/2014/main" id="{36B305EA-E44E-48DA-922F-20D8D3496709}"/>
              </a:ext>
            </a:extLst>
          </p:cNvPr>
          <p:cNvSpPr>
            <a:spLocks noGrp="1"/>
          </p:cNvSpPr>
          <p:nvPr>
            <p:ph sz="quarter" idx="22" hasCustomPrompt="1"/>
          </p:nvPr>
        </p:nvSpPr>
        <p:spPr>
          <a:xfrm>
            <a:off x="5562600" y="4391622"/>
            <a:ext cx="5901458" cy="975260"/>
          </a:xfrm>
        </p:spPr>
        <p:txBody>
          <a:bodyPr lIns="91440" rIns="91440" anchor="ctr">
            <a:noAutofit/>
          </a:bodyPr>
          <a:lstStyle>
            <a:lvl1pPr>
              <a:defRPr/>
            </a:lvl1pPr>
          </a:lstStyle>
          <a:p>
            <a:pPr lvl="0"/>
            <a:r>
              <a:rPr lang="en-US" noProof="0"/>
              <a:t>Description text </a:t>
            </a:r>
          </a:p>
        </p:txBody>
      </p:sp>
      <p:sp>
        <p:nvSpPr>
          <p:cNvPr id="21" name="Text Placeholder 7">
            <a:extLst>
              <a:ext uri="{FF2B5EF4-FFF2-40B4-BE49-F238E27FC236}">
                <a16:creationId xmlns:a16="http://schemas.microsoft.com/office/drawing/2014/main" id="{038D7323-C655-4E9F-A5C0-AE44AF907081}"/>
              </a:ext>
            </a:extLst>
          </p:cNvPr>
          <p:cNvSpPr>
            <a:spLocks noGrp="1"/>
          </p:cNvSpPr>
          <p:nvPr>
            <p:ph type="body" sz="quarter" idx="23" hasCustomPrompt="1"/>
          </p:nvPr>
        </p:nvSpPr>
        <p:spPr>
          <a:xfrm>
            <a:off x="1524000" y="4666886"/>
            <a:ext cx="3474720" cy="424732"/>
          </a:xfrm>
          <a:noFill/>
        </p:spPr>
        <p:txBody>
          <a:bodyPr wrap="square" lIns="91440" rIns="91440">
            <a:noAutofit/>
          </a:bodyPr>
          <a:lstStyle>
            <a:lvl1pPr marL="0" indent="0">
              <a:buNone/>
              <a:defRPr sz="2400" b="1">
                <a:solidFill>
                  <a:schemeClr val="accent5"/>
                </a:solidFill>
              </a:defRPr>
            </a:lvl1pPr>
          </a:lstStyle>
          <a:p>
            <a:pPr lvl="0"/>
            <a:r>
              <a:rPr lang="en-US" noProof="0"/>
              <a:t>ADD ADDITIONAL TEXT </a:t>
            </a:r>
          </a:p>
        </p:txBody>
      </p:sp>
      <p:sp>
        <p:nvSpPr>
          <p:cNvPr id="22" name="Picture Placeholder 7">
            <a:extLst>
              <a:ext uri="{FF2B5EF4-FFF2-40B4-BE49-F238E27FC236}">
                <a16:creationId xmlns:a16="http://schemas.microsoft.com/office/drawing/2014/main" id="{F79C998E-1F82-4AC1-AD39-82F45A05CED8}"/>
              </a:ext>
              <a:ext uri="{C183D7F6-B498-43B3-948B-1728B52AA6E4}">
                <adec:decorative xmlns:adec="http://schemas.microsoft.com/office/drawing/2017/decorative" val="1"/>
              </a:ext>
            </a:extLst>
          </p:cNvPr>
          <p:cNvSpPr>
            <a:spLocks noGrp="1"/>
          </p:cNvSpPr>
          <p:nvPr>
            <p:ph type="pic" sz="quarter" idx="24" hasCustomPrompt="1"/>
          </p:nvPr>
        </p:nvSpPr>
        <p:spPr>
          <a:xfrm>
            <a:off x="548944" y="4517480"/>
            <a:ext cx="711197" cy="723544"/>
          </a:xfrm>
        </p:spPr>
        <p:txBody>
          <a:bodyPr anchor="ctr"/>
          <a:lstStyle>
            <a:lvl1pPr marL="0" indent="0" algn="ctr">
              <a:buNone/>
              <a:defRPr/>
            </a:lvl1pPr>
          </a:lstStyle>
          <a:p>
            <a:r>
              <a:rPr lang="en-US" noProof="0" dirty="0"/>
              <a:t>Icon</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Tree>
    <p:extLst>
      <p:ext uri="{BB962C8B-B14F-4D97-AF65-F5344CB8AC3E}">
        <p14:creationId xmlns:p14="http://schemas.microsoft.com/office/powerpoint/2010/main" val="862157401"/>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Icon Content 3 row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hasCustomPrompt="1"/>
          </p:nvPr>
        </p:nvSpPr>
        <p:spPr>
          <a:xfrm>
            <a:off x="5562600" y="2423061"/>
            <a:ext cx="5901458" cy="1005939"/>
          </a:xfrm>
        </p:spPr>
        <p:txBody>
          <a:bodyPr lIns="91440" rIns="91440"/>
          <a:lstStyle>
            <a:lvl1pPr>
              <a:defRPr/>
            </a:lvl1pPr>
          </a:lstStyle>
          <a:p>
            <a:pPr lvl="0"/>
            <a:r>
              <a:rPr lang="en-US" noProof="0"/>
              <a:t>Description text </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1524000" y="2713664"/>
            <a:ext cx="3810000" cy="424732"/>
          </a:xfrm>
          <a:noFill/>
        </p:spPr>
        <p:txBody>
          <a:bodyPr wrap="square" lIns="91440" rIns="91440" anchor="ctr">
            <a:spAutoFit/>
          </a:bodyPr>
          <a:lstStyle>
            <a:lvl1pPr marL="0" indent="0">
              <a:buNone/>
              <a:defRPr sz="2400" b="1">
                <a:solidFill>
                  <a:schemeClr val="tx2"/>
                </a:solidFill>
              </a:defRPr>
            </a:lvl1pPr>
          </a:lstStyle>
          <a:p>
            <a:pPr lvl="0"/>
            <a:r>
              <a:rPr lang="en-US" noProof="0"/>
              <a:t>ADD ADDITIONAL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48944" y="2564258"/>
            <a:ext cx="711197" cy="723544"/>
          </a:xfrm>
        </p:spPr>
        <p:txBody>
          <a:bodyPr anchor="ctr"/>
          <a:lstStyle>
            <a:lvl1pPr marL="0" indent="0" algn="ctr">
              <a:buNone/>
              <a:defRPr/>
            </a:lvl1pPr>
          </a:lstStyle>
          <a:p>
            <a:r>
              <a:rPr lang="en-US" noProof="0" dirty="0"/>
              <a:t>Icon</a:t>
            </a:r>
          </a:p>
        </p:txBody>
      </p:sp>
      <p:sp>
        <p:nvSpPr>
          <p:cNvPr id="20" name="Content Placeholder 6">
            <a:extLst>
              <a:ext uri="{FF2B5EF4-FFF2-40B4-BE49-F238E27FC236}">
                <a16:creationId xmlns:a16="http://schemas.microsoft.com/office/drawing/2014/main" id="{36B305EA-E44E-48DA-922F-20D8D3496709}"/>
              </a:ext>
            </a:extLst>
          </p:cNvPr>
          <p:cNvSpPr>
            <a:spLocks noGrp="1"/>
          </p:cNvSpPr>
          <p:nvPr>
            <p:ph sz="quarter" idx="22" hasCustomPrompt="1"/>
          </p:nvPr>
        </p:nvSpPr>
        <p:spPr>
          <a:xfrm>
            <a:off x="5562600" y="3556396"/>
            <a:ext cx="5901458" cy="1005939"/>
          </a:xfrm>
        </p:spPr>
        <p:txBody>
          <a:bodyPr lIns="91440" rIns="91440"/>
          <a:lstStyle>
            <a:lvl1pPr>
              <a:defRPr/>
            </a:lvl1pPr>
          </a:lstStyle>
          <a:p>
            <a:pPr lvl="0"/>
            <a:r>
              <a:rPr lang="en-US" noProof="0"/>
              <a:t>Description text </a:t>
            </a:r>
          </a:p>
        </p:txBody>
      </p:sp>
      <p:sp>
        <p:nvSpPr>
          <p:cNvPr id="21" name="Text Placeholder 7">
            <a:extLst>
              <a:ext uri="{FF2B5EF4-FFF2-40B4-BE49-F238E27FC236}">
                <a16:creationId xmlns:a16="http://schemas.microsoft.com/office/drawing/2014/main" id="{038D7323-C655-4E9F-A5C0-AE44AF907081}"/>
              </a:ext>
            </a:extLst>
          </p:cNvPr>
          <p:cNvSpPr>
            <a:spLocks noGrp="1"/>
          </p:cNvSpPr>
          <p:nvPr>
            <p:ph type="body" sz="quarter" idx="23" hasCustomPrompt="1"/>
          </p:nvPr>
        </p:nvSpPr>
        <p:spPr>
          <a:xfrm>
            <a:off x="1524000" y="3846999"/>
            <a:ext cx="3810000" cy="424732"/>
          </a:xfrm>
          <a:noFill/>
        </p:spPr>
        <p:txBody>
          <a:bodyPr wrap="square" lIns="91440" rIns="91440" anchor="ctr">
            <a:spAutoFit/>
          </a:bodyPr>
          <a:lstStyle>
            <a:lvl1pPr marL="0" indent="0">
              <a:buNone/>
              <a:defRPr sz="2400" b="1">
                <a:solidFill>
                  <a:schemeClr val="accent5"/>
                </a:solidFill>
              </a:defRPr>
            </a:lvl1pPr>
          </a:lstStyle>
          <a:p>
            <a:pPr lvl="0"/>
            <a:r>
              <a:rPr lang="en-US" noProof="0"/>
              <a:t>ADD ADDITIONAL TEXT </a:t>
            </a:r>
          </a:p>
        </p:txBody>
      </p:sp>
      <p:sp>
        <p:nvSpPr>
          <p:cNvPr id="22" name="Picture Placeholder 7">
            <a:extLst>
              <a:ext uri="{FF2B5EF4-FFF2-40B4-BE49-F238E27FC236}">
                <a16:creationId xmlns:a16="http://schemas.microsoft.com/office/drawing/2014/main" id="{F79C998E-1F82-4AC1-AD39-82F45A05CED8}"/>
              </a:ext>
              <a:ext uri="{C183D7F6-B498-43B3-948B-1728B52AA6E4}">
                <adec:decorative xmlns:adec="http://schemas.microsoft.com/office/drawing/2017/decorative" val="1"/>
              </a:ext>
            </a:extLst>
          </p:cNvPr>
          <p:cNvSpPr>
            <a:spLocks noGrp="1"/>
          </p:cNvSpPr>
          <p:nvPr>
            <p:ph type="pic" sz="quarter" idx="24" hasCustomPrompt="1"/>
          </p:nvPr>
        </p:nvSpPr>
        <p:spPr>
          <a:xfrm>
            <a:off x="548944" y="3697593"/>
            <a:ext cx="711197" cy="723544"/>
          </a:xfrm>
        </p:spPr>
        <p:txBody>
          <a:bodyPr anchor="ctr"/>
          <a:lstStyle>
            <a:lvl1pPr marL="0" indent="0" algn="ctr">
              <a:buNone/>
              <a:defRPr/>
            </a:lvl1pPr>
          </a:lstStyle>
          <a:p>
            <a:r>
              <a:rPr lang="en-US" noProof="0" dirty="0"/>
              <a:t>Icon</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3" name="Content Placeholder 6">
            <a:extLst>
              <a:ext uri="{FF2B5EF4-FFF2-40B4-BE49-F238E27FC236}">
                <a16:creationId xmlns:a16="http://schemas.microsoft.com/office/drawing/2014/main" id="{3FD6DDB9-4D92-43F8-B746-ABBAB109CA1E}"/>
              </a:ext>
            </a:extLst>
          </p:cNvPr>
          <p:cNvSpPr>
            <a:spLocks noGrp="1"/>
          </p:cNvSpPr>
          <p:nvPr>
            <p:ph sz="quarter" idx="25" hasCustomPrompt="1"/>
          </p:nvPr>
        </p:nvSpPr>
        <p:spPr>
          <a:xfrm>
            <a:off x="5562600" y="4689732"/>
            <a:ext cx="5901458" cy="1005939"/>
          </a:xfrm>
        </p:spPr>
        <p:txBody>
          <a:bodyPr lIns="91440" rIns="91440"/>
          <a:lstStyle>
            <a:lvl1pPr>
              <a:defRPr/>
            </a:lvl1pPr>
          </a:lstStyle>
          <a:p>
            <a:pPr lvl="0"/>
            <a:r>
              <a:rPr lang="en-US" noProof="0"/>
              <a:t>Description text </a:t>
            </a:r>
          </a:p>
        </p:txBody>
      </p:sp>
      <p:sp>
        <p:nvSpPr>
          <p:cNvPr id="17" name="Text Placeholder 7">
            <a:extLst>
              <a:ext uri="{FF2B5EF4-FFF2-40B4-BE49-F238E27FC236}">
                <a16:creationId xmlns:a16="http://schemas.microsoft.com/office/drawing/2014/main" id="{13E2F95F-BD26-4AA8-941E-3993C9F1DBBC}"/>
              </a:ext>
            </a:extLst>
          </p:cNvPr>
          <p:cNvSpPr>
            <a:spLocks noGrp="1"/>
          </p:cNvSpPr>
          <p:nvPr>
            <p:ph type="body" sz="quarter" idx="26" hasCustomPrompt="1"/>
          </p:nvPr>
        </p:nvSpPr>
        <p:spPr>
          <a:xfrm>
            <a:off x="1524000" y="4980335"/>
            <a:ext cx="3810000" cy="424732"/>
          </a:xfrm>
          <a:noFill/>
        </p:spPr>
        <p:txBody>
          <a:bodyPr wrap="square" lIns="91440" rIns="91440" anchor="ctr">
            <a:spAutoFit/>
          </a:bodyPr>
          <a:lstStyle>
            <a:lvl1pPr marL="0" indent="0">
              <a:buNone/>
              <a:defRPr sz="2400" b="1">
                <a:solidFill>
                  <a:schemeClr val="accent6"/>
                </a:solidFill>
              </a:defRPr>
            </a:lvl1pPr>
          </a:lstStyle>
          <a:p>
            <a:pPr lvl="0"/>
            <a:r>
              <a:rPr lang="en-US" noProof="0"/>
              <a:t>ADD ADDITIONAL TEXT </a:t>
            </a:r>
          </a:p>
        </p:txBody>
      </p:sp>
      <p:sp>
        <p:nvSpPr>
          <p:cNvPr id="19" name="Picture Placeholder 7">
            <a:extLst>
              <a:ext uri="{FF2B5EF4-FFF2-40B4-BE49-F238E27FC236}">
                <a16:creationId xmlns:a16="http://schemas.microsoft.com/office/drawing/2014/main" id="{68F52DD2-B3F0-4652-8C7B-96406F99FC14}"/>
              </a:ext>
              <a:ext uri="{C183D7F6-B498-43B3-948B-1728B52AA6E4}">
                <adec:decorative xmlns:adec="http://schemas.microsoft.com/office/drawing/2017/decorative" val="1"/>
              </a:ext>
            </a:extLst>
          </p:cNvPr>
          <p:cNvSpPr>
            <a:spLocks noGrp="1"/>
          </p:cNvSpPr>
          <p:nvPr>
            <p:ph type="pic" sz="quarter" idx="27" hasCustomPrompt="1"/>
          </p:nvPr>
        </p:nvSpPr>
        <p:spPr>
          <a:xfrm>
            <a:off x="548944" y="4830929"/>
            <a:ext cx="711197" cy="723544"/>
          </a:xfrm>
        </p:spPr>
        <p:txBody>
          <a:bodyPr anchor="ctr"/>
          <a:lstStyle>
            <a:lvl1pPr marL="0" indent="0" algn="ctr">
              <a:buNone/>
              <a:defRPr/>
            </a:lvl1pPr>
          </a:lstStyle>
          <a:p>
            <a:r>
              <a:rPr lang="en-US" noProof="0" dirty="0"/>
              <a:t>Icon</a:t>
            </a:r>
          </a:p>
        </p:txBody>
      </p:sp>
    </p:spTree>
    <p:extLst>
      <p:ext uri="{BB962C8B-B14F-4D97-AF65-F5344CB8AC3E}">
        <p14:creationId xmlns:p14="http://schemas.microsoft.com/office/powerpoint/2010/main" val="284741103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Side patch Icon Content 3 rows">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8329286"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7" name="Content Placeholder 6">
            <a:extLst>
              <a:ext uri="{FF2B5EF4-FFF2-40B4-BE49-F238E27FC236}">
                <a16:creationId xmlns:a16="http://schemas.microsoft.com/office/drawing/2014/main" id="{35FB90DC-1879-4B22-883B-7444D1A858EC}"/>
              </a:ext>
            </a:extLst>
          </p:cNvPr>
          <p:cNvSpPr>
            <a:spLocks noGrp="1"/>
          </p:cNvSpPr>
          <p:nvPr>
            <p:ph sz="quarter" idx="13" hasCustomPrompt="1"/>
          </p:nvPr>
        </p:nvSpPr>
        <p:spPr>
          <a:xfrm>
            <a:off x="7151214" y="2035302"/>
            <a:ext cx="4312844" cy="914490"/>
          </a:xfrm>
        </p:spPr>
        <p:txBody>
          <a:bodyPr lIns="91440" rIns="91440" anchor="ctr">
            <a:noAutofit/>
          </a:bodyPr>
          <a:lstStyle>
            <a:lvl1pPr marL="0" indent="0">
              <a:buNone/>
              <a:defRPr sz="1400"/>
            </a:lvl1pPr>
          </a:lstStyle>
          <a:p>
            <a:pPr lvl="0"/>
            <a:r>
              <a:rPr lang="en-US" noProof="0"/>
              <a:t>Description text </a:t>
            </a:r>
          </a:p>
        </p:txBody>
      </p:sp>
      <p:sp>
        <p:nvSpPr>
          <p:cNvPr id="8" name="Text Placeholder 7">
            <a:extLst>
              <a:ext uri="{FF2B5EF4-FFF2-40B4-BE49-F238E27FC236}">
                <a16:creationId xmlns:a16="http://schemas.microsoft.com/office/drawing/2014/main" id="{4D8DAD49-E192-4934-8CF1-25E9CA66F761}"/>
              </a:ext>
            </a:extLst>
          </p:cNvPr>
          <p:cNvSpPr>
            <a:spLocks noGrp="1"/>
          </p:cNvSpPr>
          <p:nvPr>
            <p:ph type="body" sz="quarter" idx="16" hasCustomPrompt="1"/>
          </p:nvPr>
        </p:nvSpPr>
        <p:spPr>
          <a:xfrm>
            <a:off x="624840" y="2280181"/>
            <a:ext cx="4937760" cy="424732"/>
          </a:xfrm>
          <a:noFill/>
        </p:spPr>
        <p:txBody>
          <a:bodyPr wrap="square" lIns="91440" rIns="91440" anchor="ctr">
            <a:noAutofit/>
          </a:bodyPr>
          <a:lstStyle>
            <a:lvl1pPr marL="0" indent="0" algn="r">
              <a:buNone/>
              <a:defRPr sz="2000" b="1">
                <a:solidFill>
                  <a:schemeClr val="tx2"/>
                </a:solidFill>
              </a:defRPr>
            </a:lvl1pPr>
          </a:lstStyle>
          <a:p>
            <a:pPr lvl="0"/>
            <a:r>
              <a:rPr lang="en-US" noProof="0"/>
              <a:t>ADD TEXT </a:t>
            </a:r>
          </a:p>
        </p:txBody>
      </p:sp>
      <p:sp>
        <p:nvSpPr>
          <p:cNvPr id="14" name="Picture Placeholder 7">
            <a:extLst>
              <a:ext uri="{FF2B5EF4-FFF2-40B4-BE49-F238E27FC236}">
                <a16:creationId xmlns:a16="http://schemas.microsoft.com/office/drawing/2014/main" id="{37CF37DF-A8A3-42D8-BAFE-0F56DCEC7657}"/>
              </a:ext>
              <a:ext uri="{C183D7F6-B498-43B3-948B-1728B52AA6E4}">
                <adec:decorative xmlns:adec="http://schemas.microsoft.com/office/drawing/2017/decorative" val="1"/>
              </a:ext>
            </a:extLst>
          </p:cNvPr>
          <p:cNvSpPr>
            <a:spLocks noGrp="1"/>
          </p:cNvSpPr>
          <p:nvPr>
            <p:ph type="pic" sz="quarter" idx="21" hasCustomPrompt="1"/>
          </p:nvPr>
        </p:nvSpPr>
        <p:spPr>
          <a:xfrm>
            <a:off x="5756426" y="1935993"/>
            <a:ext cx="1094116" cy="1113108"/>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lvl1pPr>
          </a:lstStyle>
          <a:p>
            <a:r>
              <a:rPr lang="en-US" noProof="0" dirty="0"/>
              <a:t>Icon</a:t>
            </a:r>
          </a:p>
        </p:txBody>
      </p:sp>
      <p:sp>
        <p:nvSpPr>
          <p:cNvPr id="20" name="Content Placeholder 6">
            <a:extLst>
              <a:ext uri="{FF2B5EF4-FFF2-40B4-BE49-F238E27FC236}">
                <a16:creationId xmlns:a16="http://schemas.microsoft.com/office/drawing/2014/main" id="{36B305EA-E44E-48DA-922F-20D8D3496709}"/>
              </a:ext>
            </a:extLst>
          </p:cNvPr>
          <p:cNvSpPr>
            <a:spLocks noGrp="1"/>
          </p:cNvSpPr>
          <p:nvPr>
            <p:ph sz="quarter" idx="22" hasCustomPrompt="1"/>
          </p:nvPr>
        </p:nvSpPr>
        <p:spPr>
          <a:xfrm>
            <a:off x="6071132" y="3576256"/>
            <a:ext cx="5392925" cy="914490"/>
          </a:xfrm>
        </p:spPr>
        <p:txBody>
          <a:bodyPr lIns="91440" rIns="91440" anchor="ctr">
            <a:noAutofit/>
          </a:bodyPr>
          <a:lstStyle>
            <a:lvl1pPr marL="0" indent="0">
              <a:buNone/>
              <a:defRPr sz="1400"/>
            </a:lvl1pPr>
          </a:lstStyle>
          <a:p>
            <a:pPr lvl="0"/>
            <a:r>
              <a:rPr lang="en-US" noProof="0"/>
              <a:t>Description text </a:t>
            </a:r>
          </a:p>
        </p:txBody>
      </p:sp>
      <p:sp>
        <p:nvSpPr>
          <p:cNvPr id="21" name="Text Placeholder 7">
            <a:extLst>
              <a:ext uri="{FF2B5EF4-FFF2-40B4-BE49-F238E27FC236}">
                <a16:creationId xmlns:a16="http://schemas.microsoft.com/office/drawing/2014/main" id="{038D7323-C655-4E9F-A5C0-AE44AF907081}"/>
              </a:ext>
            </a:extLst>
          </p:cNvPr>
          <p:cNvSpPr>
            <a:spLocks noGrp="1"/>
          </p:cNvSpPr>
          <p:nvPr>
            <p:ph type="body" sz="quarter" idx="23" hasCustomPrompt="1"/>
          </p:nvPr>
        </p:nvSpPr>
        <p:spPr>
          <a:xfrm>
            <a:off x="548640" y="3846999"/>
            <a:ext cx="4023360" cy="424732"/>
          </a:xfrm>
          <a:noFill/>
        </p:spPr>
        <p:txBody>
          <a:bodyPr wrap="square" lIns="91440" rIns="91440" anchor="ctr">
            <a:noAutofit/>
          </a:bodyPr>
          <a:lstStyle>
            <a:lvl1pPr marL="0" indent="0" algn="r">
              <a:buNone/>
              <a:defRPr sz="2000" b="1">
                <a:solidFill>
                  <a:schemeClr val="accent5"/>
                </a:solidFill>
              </a:defRPr>
            </a:lvl1pPr>
          </a:lstStyle>
          <a:p>
            <a:pPr lvl="0"/>
            <a:r>
              <a:rPr lang="en-US" noProof="0"/>
              <a:t>ADD TEXT </a:t>
            </a:r>
          </a:p>
        </p:txBody>
      </p:sp>
      <p:sp>
        <p:nvSpPr>
          <p:cNvPr id="22" name="Picture Placeholder 7">
            <a:extLst>
              <a:ext uri="{FF2B5EF4-FFF2-40B4-BE49-F238E27FC236}">
                <a16:creationId xmlns:a16="http://schemas.microsoft.com/office/drawing/2014/main" id="{F79C998E-1F82-4AC1-AD39-82F45A05CED8}"/>
              </a:ext>
              <a:ext uri="{C183D7F6-B498-43B3-948B-1728B52AA6E4}">
                <adec:decorative xmlns:adec="http://schemas.microsoft.com/office/drawing/2017/decorative" val="1"/>
              </a:ext>
            </a:extLst>
          </p:cNvPr>
          <p:cNvSpPr>
            <a:spLocks noGrp="1"/>
          </p:cNvSpPr>
          <p:nvPr>
            <p:ph type="pic" sz="quarter" idx="24" hasCustomPrompt="1"/>
          </p:nvPr>
        </p:nvSpPr>
        <p:spPr>
          <a:xfrm>
            <a:off x="4774508" y="3502811"/>
            <a:ext cx="1094116" cy="1113108"/>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lvl1pPr>
          </a:lstStyle>
          <a:p>
            <a:r>
              <a:rPr lang="en-US" noProof="0" dirty="0"/>
              <a:t>Icon</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3" name="Content Placeholder 6">
            <a:extLst>
              <a:ext uri="{FF2B5EF4-FFF2-40B4-BE49-F238E27FC236}">
                <a16:creationId xmlns:a16="http://schemas.microsoft.com/office/drawing/2014/main" id="{3FD6DDB9-4D92-43F8-B746-ABBAB109CA1E}"/>
              </a:ext>
            </a:extLst>
          </p:cNvPr>
          <p:cNvSpPr>
            <a:spLocks noGrp="1"/>
          </p:cNvSpPr>
          <p:nvPr>
            <p:ph sz="quarter" idx="25" hasCustomPrompt="1"/>
          </p:nvPr>
        </p:nvSpPr>
        <p:spPr>
          <a:xfrm>
            <a:off x="4949699" y="5117210"/>
            <a:ext cx="6514359" cy="914490"/>
          </a:xfrm>
        </p:spPr>
        <p:txBody>
          <a:bodyPr lIns="91440" rIns="91440" anchor="ctr">
            <a:noAutofit/>
          </a:bodyPr>
          <a:lstStyle>
            <a:lvl1pPr marL="0" indent="0">
              <a:buNone/>
              <a:defRPr sz="1400"/>
            </a:lvl1pPr>
          </a:lstStyle>
          <a:p>
            <a:pPr lvl="0"/>
            <a:r>
              <a:rPr lang="en-US" noProof="0"/>
              <a:t>Description text </a:t>
            </a:r>
          </a:p>
        </p:txBody>
      </p:sp>
      <p:sp>
        <p:nvSpPr>
          <p:cNvPr id="17" name="Text Placeholder 7">
            <a:extLst>
              <a:ext uri="{FF2B5EF4-FFF2-40B4-BE49-F238E27FC236}">
                <a16:creationId xmlns:a16="http://schemas.microsoft.com/office/drawing/2014/main" id="{13E2F95F-BD26-4AA8-941E-3993C9F1DBBC}"/>
              </a:ext>
            </a:extLst>
          </p:cNvPr>
          <p:cNvSpPr>
            <a:spLocks noGrp="1"/>
          </p:cNvSpPr>
          <p:nvPr>
            <p:ph type="body" sz="quarter" idx="26" hasCustomPrompt="1"/>
          </p:nvPr>
        </p:nvSpPr>
        <p:spPr>
          <a:xfrm>
            <a:off x="548641" y="5362089"/>
            <a:ext cx="2956560" cy="424732"/>
          </a:xfrm>
          <a:noFill/>
        </p:spPr>
        <p:txBody>
          <a:bodyPr wrap="square" lIns="91440" rIns="91440" anchor="ctr">
            <a:noAutofit/>
          </a:bodyPr>
          <a:lstStyle>
            <a:lvl1pPr marL="0" indent="0" algn="r">
              <a:buNone/>
              <a:defRPr sz="2000" b="1">
                <a:solidFill>
                  <a:schemeClr val="accent6"/>
                </a:solidFill>
              </a:defRPr>
            </a:lvl1pPr>
          </a:lstStyle>
          <a:p>
            <a:pPr lvl="0"/>
            <a:r>
              <a:rPr lang="en-US" noProof="0"/>
              <a:t>ADD TEXT </a:t>
            </a:r>
          </a:p>
        </p:txBody>
      </p:sp>
      <p:sp>
        <p:nvSpPr>
          <p:cNvPr id="19" name="Picture Placeholder 7">
            <a:extLst>
              <a:ext uri="{FF2B5EF4-FFF2-40B4-BE49-F238E27FC236}">
                <a16:creationId xmlns:a16="http://schemas.microsoft.com/office/drawing/2014/main" id="{68F52DD2-B3F0-4652-8C7B-96406F99FC14}"/>
              </a:ext>
              <a:ext uri="{C183D7F6-B498-43B3-948B-1728B52AA6E4}">
                <adec:decorative xmlns:adec="http://schemas.microsoft.com/office/drawing/2017/decorative" val="1"/>
              </a:ext>
            </a:extLst>
          </p:cNvPr>
          <p:cNvSpPr>
            <a:spLocks noGrp="1"/>
          </p:cNvSpPr>
          <p:nvPr>
            <p:ph type="pic" sz="quarter" idx="27" hasCustomPrompt="1"/>
          </p:nvPr>
        </p:nvSpPr>
        <p:spPr>
          <a:xfrm>
            <a:off x="3680392" y="5017901"/>
            <a:ext cx="1094116" cy="1113108"/>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lvl1pPr>
          </a:lstStyle>
          <a:p>
            <a:r>
              <a:rPr lang="en-US" noProof="0" dirty="0"/>
              <a:t>Icon</a:t>
            </a:r>
          </a:p>
        </p:txBody>
      </p:sp>
      <p:sp>
        <p:nvSpPr>
          <p:cNvPr id="35" name="Freeform: Shape 34">
            <a:extLst>
              <a:ext uri="{FF2B5EF4-FFF2-40B4-BE49-F238E27FC236}">
                <a16:creationId xmlns:a16="http://schemas.microsoft.com/office/drawing/2014/main" id="{79F57DF2-7AB9-4D3A-AADE-E93D5621B0F8}"/>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58974389"/>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Side patch Title Only">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8329286"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5" name="Freeform: Shape 14">
            <a:extLst>
              <a:ext uri="{FF2B5EF4-FFF2-40B4-BE49-F238E27FC236}">
                <a16:creationId xmlns:a16="http://schemas.microsoft.com/office/drawing/2014/main" id="{89314C5F-7D40-40CF-8951-9660A5ACE1F7}"/>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6B4884FC-8C22-42B9-9E84-2B12AC73364F}"/>
              </a:ext>
              <a:ext uri="{C183D7F6-B498-43B3-948B-1728B52AA6E4}">
                <adec:decorative xmlns:adec="http://schemas.microsoft.com/office/drawing/2017/decorative" val="1"/>
              </a:ext>
            </a:extLst>
          </p:cNvPr>
          <p:cNvCxnSpPr/>
          <p:nvPr userDrawn="1"/>
        </p:nvCxnSpPr>
        <p:spPr>
          <a:xfrm>
            <a:off x="2018097" y="5181600"/>
            <a:ext cx="688207"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6B9C406-BFD3-481F-9B48-3DCA3A33014F}"/>
              </a:ext>
              <a:ext uri="{C183D7F6-B498-43B3-948B-1728B52AA6E4}">
                <adec:decorative xmlns:adec="http://schemas.microsoft.com/office/drawing/2017/decorative" val="1"/>
              </a:ext>
            </a:extLst>
          </p:cNvPr>
          <p:cNvCxnSpPr/>
          <p:nvPr userDrawn="1"/>
        </p:nvCxnSpPr>
        <p:spPr>
          <a:xfrm>
            <a:off x="5751896" y="5181600"/>
            <a:ext cx="688207"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F3D50D-B3D8-4A41-84D8-4BE250D1BD62}"/>
              </a:ext>
              <a:ext uri="{C183D7F6-B498-43B3-948B-1728B52AA6E4}">
                <adec:decorative xmlns:adec="http://schemas.microsoft.com/office/drawing/2017/decorative" val="1"/>
              </a:ext>
            </a:extLst>
          </p:cNvPr>
          <p:cNvCxnSpPr/>
          <p:nvPr userDrawn="1"/>
        </p:nvCxnSpPr>
        <p:spPr>
          <a:xfrm>
            <a:off x="9485696" y="5181600"/>
            <a:ext cx="688207"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29" name="Picture Placeholder 8">
            <a:extLst>
              <a:ext uri="{FF2B5EF4-FFF2-40B4-BE49-F238E27FC236}">
                <a16:creationId xmlns:a16="http://schemas.microsoft.com/office/drawing/2014/main" id="{D7401DA1-CBDE-40D5-856F-25C28280FCB0}"/>
              </a:ext>
              <a:ext uri="{C183D7F6-B498-43B3-948B-1728B52AA6E4}">
                <adec:decorative xmlns:adec="http://schemas.microsoft.com/office/drawing/2017/decorative" val="1"/>
              </a:ext>
            </a:extLst>
          </p:cNvPr>
          <p:cNvSpPr>
            <a:spLocks noGrp="1"/>
          </p:cNvSpPr>
          <p:nvPr>
            <p:ph type="pic" sz="quarter" idx="17" hasCustomPrompt="1"/>
          </p:nvPr>
        </p:nvSpPr>
        <p:spPr>
          <a:xfrm>
            <a:off x="533401" y="2057401"/>
            <a:ext cx="3657599" cy="276280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 1</a:t>
            </a:r>
          </a:p>
        </p:txBody>
      </p:sp>
      <p:sp>
        <p:nvSpPr>
          <p:cNvPr id="30" name="Picture Placeholder 8">
            <a:extLst>
              <a:ext uri="{FF2B5EF4-FFF2-40B4-BE49-F238E27FC236}">
                <a16:creationId xmlns:a16="http://schemas.microsoft.com/office/drawing/2014/main" id="{6321F101-EC7B-4128-A7FA-373AC507D3D4}"/>
              </a:ext>
              <a:ext uri="{C183D7F6-B498-43B3-948B-1728B52AA6E4}">
                <adec:decorative xmlns:adec="http://schemas.microsoft.com/office/drawing/2017/decorative" val="1"/>
              </a:ext>
            </a:extLst>
          </p:cNvPr>
          <p:cNvSpPr>
            <a:spLocks noGrp="1"/>
          </p:cNvSpPr>
          <p:nvPr>
            <p:ph type="pic" sz="quarter" idx="18" hasCustomPrompt="1"/>
          </p:nvPr>
        </p:nvSpPr>
        <p:spPr>
          <a:xfrm>
            <a:off x="4267200" y="2057401"/>
            <a:ext cx="3657599" cy="276280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 2</a:t>
            </a:r>
          </a:p>
        </p:txBody>
      </p:sp>
      <p:sp>
        <p:nvSpPr>
          <p:cNvPr id="31" name="Picture Placeholder 8">
            <a:extLst>
              <a:ext uri="{FF2B5EF4-FFF2-40B4-BE49-F238E27FC236}">
                <a16:creationId xmlns:a16="http://schemas.microsoft.com/office/drawing/2014/main" id="{229667AF-39CB-43E6-8D30-A2DDF8365C21}"/>
              </a:ext>
              <a:ext uri="{C183D7F6-B498-43B3-948B-1728B52AA6E4}">
                <adec:decorative xmlns:adec="http://schemas.microsoft.com/office/drawing/2017/decorative" val="1"/>
              </a:ext>
            </a:extLst>
          </p:cNvPr>
          <p:cNvSpPr>
            <a:spLocks noGrp="1"/>
          </p:cNvSpPr>
          <p:nvPr>
            <p:ph type="pic" sz="quarter" idx="19" hasCustomPrompt="1"/>
          </p:nvPr>
        </p:nvSpPr>
        <p:spPr>
          <a:xfrm>
            <a:off x="8001000" y="2057401"/>
            <a:ext cx="3657599" cy="2762808"/>
          </a:xfr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 3</a:t>
            </a:r>
          </a:p>
        </p:txBody>
      </p:sp>
      <p:sp>
        <p:nvSpPr>
          <p:cNvPr id="32" name="Text Placeholder 7">
            <a:extLst>
              <a:ext uri="{FF2B5EF4-FFF2-40B4-BE49-F238E27FC236}">
                <a16:creationId xmlns:a16="http://schemas.microsoft.com/office/drawing/2014/main" id="{125C62A5-1A39-471E-B819-35EB9F8B0CEE}"/>
              </a:ext>
            </a:extLst>
          </p:cNvPr>
          <p:cNvSpPr>
            <a:spLocks noGrp="1"/>
          </p:cNvSpPr>
          <p:nvPr>
            <p:ph type="body" sz="quarter" idx="16" hasCustomPrompt="1"/>
          </p:nvPr>
        </p:nvSpPr>
        <p:spPr>
          <a:xfrm>
            <a:off x="548640" y="5542992"/>
            <a:ext cx="3642359" cy="424732"/>
          </a:xfrm>
          <a:noFill/>
        </p:spPr>
        <p:txBody>
          <a:bodyPr wrap="square" lIns="91440" rIns="91440" anchor="t">
            <a:noAutofit/>
          </a:bodyPr>
          <a:lstStyle>
            <a:lvl1pPr marL="0" indent="0" algn="ctr">
              <a:spcBef>
                <a:spcPts val="0"/>
              </a:spcBef>
              <a:spcAft>
                <a:spcPts val="0"/>
              </a:spcAft>
              <a:buNone/>
              <a:defRPr sz="2000" b="1">
                <a:solidFill>
                  <a:schemeClr val="tx2"/>
                </a:solidFill>
              </a:defRPr>
            </a:lvl1pPr>
          </a:lstStyle>
          <a:p>
            <a:pPr lvl="0"/>
            <a:r>
              <a:rPr lang="en-US" noProof="0"/>
              <a:t>ADD TEXT </a:t>
            </a:r>
          </a:p>
        </p:txBody>
      </p:sp>
      <p:sp>
        <p:nvSpPr>
          <p:cNvPr id="33" name="Text Placeholder 7">
            <a:extLst>
              <a:ext uri="{FF2B5EF4-FFF2-40B4-BE49-F238E27FC236}">
                <a16:creationId xmlns:a16="http://schemas.microsoft.com/office/drawing/2014/main" id="{EB4CA538-2AD9-458A-B582-2FBFEAF60CFA}"/>
              </a:ext>
            </a:extLst>
          </p:cNvPr>
          <p:cNvSpPr>
            <a:spLocks noGrp="1"/>
          </p:cNvSpPr>
          <p:nvPr>
            <p:ph type="body" sz="quarter" idx="20" hasCustomPrompt="1"/>
          </p:nvPr>
        </p:nvSpPr>
        <p:spPr>
          <a:xfrm>
            <a:off x="4267200" y="5542992"/>
            <a:ext cx="3642359" cy="424732"/>
          </a:xfrm>
          <a:noFill/>
        </p:spPr>
        <p:txBody>
          <a:bodyPr wrap="square" lIns="91440" rIns="91440" anchor="t">
            <a:noAutofit/>
          </a:bodyPr>
          <a:lstStyle>
            <a:lvl1pPr marL="0" indent="0" algn="ctr">
              <a:spcBef>
                <a:spcPts val="0"/>
              </a:spcBef>
              <a:spcAft>
                <a:spcPts val="0"/>
              </a:spcAft>
              <a:buNone/>
              <a:defRPr sz="2000" b="1">
                <a:solidFill>
                  <a:schemeClr val="tx2"/>
                </a:solidFill>
              </a:defRPr>
            </a:lvl1pPr>
          </a:lstStyle>
          <a:p>
            <a:pPr lvl="0"/>
            <a:r>
              <a:rPr lang="en-US" noProof="0"/>
              <a:t>ADD TEXT </a:t>
            </a:r>
          </a:p>
        </p:txBody>
      </p:sp>
      <p:sp>
        <p:nvSpPr>
          <p:cNvPr id="35" name="Text Placeholder 7">
            <a:extLst>
              <a:ext uri="{FF2B5EF4-FFF2-40B4-BE49-F238E27FC236}">
                <a16:creationId xmlns:a16="http://schemas.microsoft.com/office/drawing/2014/main" id="{857C263B-EA99-4350-84C0-08B9746AEC05}"/>
              </a:ext>
            </a:extLst>
          </p:cNvPr>
          <p:cNvSpPr>
            <a:spLocks noGrp="1"/>
          </p:cNvSpPr>
          <p:nvPr>
            <p:ph type="body" sz="quarter" idx="21" hasCustomPrompt="1"/>
          </p:nvPr>
        </p:nvSpPr>
        <p:spPr>
          <a:xfrm>
            <a:off x="8001000" y="5542992"/>
            <a:ext cx="3642359" cy="424732"/>
          </a:xfrm>
          <a:noFill/>
        </p:spPr>
        <p:txBody>
          <a:bodyPr wrap="square" lIns="91440" rIns="91440" anchor="t">
            <a:noAutofit/>
          </a:bodyPr>
          <a:lstStyle>
            <a:lvl1pPr marL="0" indent="0" algn="ctr">
              <a:spcBef>
                <a:spcPts val="0"/>
              </a:spcBef>
              <a:spcAft>
                <a:spcPts val="0"/>
              </a:spcAft>
              <a:buNone/>
              <a:defRPr sz="2000" b="1">
                <a:solidFill>
                  <a:schemeClr val="tx2"/>
                </a:solidFill>
              </a:defRPr>
            </a:lvl1pPr>
          </a:lstStyle>
          <a:p>
            <a:pPr lvl="0"/>
            <a:r>
              <a:rPr lang="en-US" noProof="0"/>
              <a:t>ADD TEXT </a:t>
            </a:r>
          </a:p>
        </p:txBody>
      </p:sp>
    </p:spTree>
    <p:extLst>
      <p:ext uri="{BB962C8B-B14F-4D97-AF65-F5344CB8AC3E}">
        <p14:creationId xmlns:p14="http://schemas.microsoft.com/office/powerpoint/2010/main" val="1184759353"/>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8329286"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5" name="Freeform: Shape 14">
            <a:extLst>
              <a:ext uri="{FF2B5EF4-FFF2-40B4-BE49-F238E27FC236}">
                <a16:creationId xmlns:a16="http://schemas.microsoft.com/office/drawing/2014/main" id="{89314C5F-7D40-40CF-8951-9660A5ACE1F7}"/>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6B4884FC-8C22-42B9-9E84-2B12AC73364F}"/>
              </a:ext>
              <a:ext uri="{C183D7F6-B498-43B3-948B-1728B52AA6E4}">
                <adec:decorative xmlns:adec="http://schemas.microsoft.com/office/drawing/2017/decorative" val="1"/>
              </a:ext>
            </a:extLst>
          </p:cNvPr>
          <p:cNvCxnSpPr/>
          <p:nvPr userDrawn="1"/>
        </p:nvCxnSpPr>
        <p:spPr>
          <a:xfrm>
            <a:off x="1751397" y="5027659"/>
            <a:ext cx="688207" cy="0"/>
          </a:xfrm>
          <a:prstGeom prst="line">
            <a:avLst/>
          </a:prstGeom>
          <a:ln w="5715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29" name="Picture Placeholder 8">
            <a:extLst>
              <a:ext uri="{FF2B5EF4-FFF2-40B4-BE49-F238E27FC236}">
                <a16:creationId xmlns:a16="http://schemas.microsoft.com/office/drawing/2014/main" id="{D7401DA1-CBDE-40D5-856F-25C28280FCB0}"/>
              </a:ext>
              <a:ext uri="{C183D7F6-B498-43B3-948B-1728B52AA6E4}">
                <adec:decorative xmlns:adec="http://schemas.microsoft.com/office/drawing/2017/decorative" val="1"/>
              </a:ext>
            </a:extLst>
          </p:cNvPr>
          <p:cNvSpPr>
            <a:spLocks noGrp="1"/>
          </p:cNvSpPr>
          <p:nvPr>
            <p:ph type="pic" sz="quarter" idx="17" hasCustomPrompt="1"/>
          </p:nvPr>
        </p:nvSpPr>
        <p:spPr>
          <a:xfrm>
            <a:off x="723902" y="2057402"/>
            <a:ext cx="2743197" cy="2743198"/>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32" name="Text Placeholder 7">
            <a:extLst>
              <a:ext uri="{FF2B5EF4-FFF2-40B4-BE49-F238E27FC236}">
                <a16:creationId xmlns:a16="http://schemas.microsoft.com/office/drawing/2014/main" id="{125C62A5-1A39-471E-B819-35EB9F8B0CEE}"/>
              </a:ext>
            </a:extLst>
          </p:cNvPr>
          <p:cNvSpPr>
            <a:spLocks noGrp="1"/>
          </p:cNvSpPr>
          <p:nvPr>
            <p:ph type="body" sz="quarter" idx="16" hasCustomPrompt="1"/>
          </p:nvPr>
        </p:nvSpPr>
        <p:spPr>
          <a:xfrm>
            <a:off x="541021" y="5307558"/>
            <a:ext cx="3108959" cy="424732"/>
          </a:xfrm>
          <a:noFill/>
        </p:spPr>
        <p:txBody>
          <a:bodyPr wrap="square" lIns="91440" rIns="91440" anchor="t">
            <a:noAutofit/>
          </a:bodyPr>
          <a:lstStyle>
            <a:lvl1pPr marL="0" indent="0" algn="ctr">
              <a:spcBef>
                <a:spcPts val="0"/>
              </a:spcBef>
              <a:spcAft>
                <a:spcPts val="0"/>
              </a:spcAft>
              <a:buNone/>
              <a:defRPr sz="2000" b="1">
                <a:solidFill>
                  <a:schemeClr val="tx2"/>
                </a:solidFill>
                <a:latin typeface="+mj-lt"/>
              </a:defRPr>
            </a:lvl1pPr>
          </a:lstStyle>
          <a:p>
            <a:pPr lvl="0"/>
            <a:r>
              <a:rPr lang="en-US" noProof="0"/>
              <a:t>ADD TEXT </a:t>
            </a:r>
          </a:p>
        </p:txBody>
      </p:sp>
      <p:sp>
        <p:nvSpPr>
          <p:cNvPr id="17" name="Text Placeholder 7">
            <a:extLst>
              <a:ext uri="{FF2B5EF4-FFF2-40B4-BE49-F238E27FC236}">
                <a16:creationId xmlns:a16="http://schemas.microsoft.com/office/drawing/2014/main" id="{2FD9C5C0-2B13-4BD9-BA25-5F692DE9E82D}"/>
              </a:ext>
            </a:extLst>
          </p:cNvPr>
          <p:cNvSpPr>
            <a:spLocks noGrp="1"/>
          </p:cNvSpPr>
          <p:nvPr>
            <p:ph type="body" sz="quarter" idx="18" hasCustomPrompt="1"/>
          </p:nvPr>
        </p:nvSpPr>
        <p:spPr>
          <a:xfrm>
            <a:off x="541021" y="5688559"/>
            <a:ext cx="3108959" cy="323629"/>
          </a:xfrm>
          <a:noFill/>
        </p:spPr>
        <p:txBody>
          <a:bodyPr wrap="square" lIns="91440" rIns="91440" anchor="t">
            <a:noAutofit/>
          </a:bodyPr>
          <a:lstStyle>
            <a:lvl1pPr marL="0" indent="0" algn="ctr">
              <a:spcBef>
                <a:spcPts val="0"/>
              </a:spcBef>
              <a:spcAft>
                <a:spcPts val="0"/>
              </a:spcAft>
              <a:buNone/>
              <a:defRPr sz="1400" b="0">
                <a:solidFill>
                  <a:schemeClr val="tx2"/>
                </a:solidFill>
                <a:latin typeface="+mn-lt"/>
              </a:defRPr>
            </a:lvl1pPr>
          </a:lstStyle>
          <a:p>
            <a:pPr lvl="0"/>
            <a:r>
              <a:rPr lang="en-US" noProof="0"/>
              <a:t>Description</a:t>
            </a:r>
          </a:p>
        </p:txBody>
      </p:sp>
      <p:cxnSp>
        <p:nvCxnSpPr>
          <p:cNvPr id="5" name="Straight Connector 4">
            <a:extLst>
              <a:ext uri="{FF2B5EF4-FFF2-40B4-BE49-F238E27FC236}">
                <a16:creationId xmlns:a16="http://schemas.microsoft.com/office/drawing/2014/main" id="{9971D9F8-CAE6-4680-A029-F96D0F1441FD}"/>
              </a:ext>
            </a:extLst>
          </p:cNvPr>
          <p:cNvCxnSpPr>
            <a:cxnSpLocks/>
          </p:cNvCxnSpPr>
          <p:nvPr userDrawn="1"/>
        </p:nvCxnSpPr>
        <p:spPr>
          <a:xfrm flipH="1">
            <a:off x="3907846" y="2747071"/>
            <a:ext cx="2160050" cy="2836074"/>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31598D0-210A-4FC8-9A7B-BFA0921CF214}"/>
              </a:ext>
              <a:ext uri="{C183D7F6-B498-43B3-948B-1728B52AA6E4}">
                <adec:decorative xmlns:adec="http://schemas.microsoft.com/office/drawing/2017/decorative" val="1"/>
              </a:ext>
            </a:extLst>
          </p:cNvPr>
          <p:cNvCxnSpPr>
            <a:cxnSpLocks/>
          </p:cNvCxnSpPr>
          <p:nvPr userDrawn="1"/>
        </p:nvCxnSpPr>
        <p:spPr>
          <a:xfrm rot="16200000">
            <a:off x="5536511" y="3617080"/>
            <a:ext cx="0" cy="109728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606439E2-68F5-46DF-9799-ABBEBECFD358}"/>
              </a:ext>
              <a:ext uri="{C183D7F6-B498-43B3-948B-1728B52AA6E4}">
                <adec:decorative xmlns:adec="http://schemas.microsoft.com/office/drawing/2017/decorative" val="1"/>
              </a:ext>
            </a:extLst>
          </p:cNvPr>
          <p:cNvGrpSpPr/>
          <p:nvPr userDrawn="1"/>
        </p:nvGrpSpPr>
        <p:grpSpPr>
          <a:xfrm>
            <a:off x="3906013" y="2754546"/>
            <a:ext cx="3254399" cy="2828600"/>
            <a:chOff x="4431264" y="2199060"/>
            <a:chExt cx="3363136" cy="2828600"/>
          </a:xfrm>
        </p:grpSpPr>
        <p:cxnSp>
          <p:nvCxnSpPr>
            <p:cNvPr id="21" name="Straight Connector 20">
              <a:extLst>
                <a:ext uri="{FF2B5EF4-FFF2-40B4-BE49-F238E27FC236}">
                  <a16:creationId xmlns:a16="http://schemas.microsoft.com/office/drawing/2014/main" id="{E95E9585-55FC-4C03-8122-DED9B077D9F8}"/>
                </a:ext>
              </a:extLst>
            </p:cNvPr>
            <p:cNvCxnSpPr>
              <a:cxnSpLocks/>
            </p:cNvCxnSpPr>
            <p:nvPr userDrawn="1"/>
          </p:nvCxnSpPr>
          <p:spPr>
            <a:xfrm rot="16200000">
              <a:off x="7227429" y="1632088"/>
              <a:ext cx="0" cy="1133943"/>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2403E01-A7A9-4801-84C2-A2B3D9B7F577}"/>
                </a:ext>
              </a:extLst>
            </p:cNvPr>
            <p:cNvCxnSpPr>
              <a:cxnSpLocks/>
            </p:cNvCxnSpPr>
            <p:nvPr userDrawn="1"/>
          </p:nvCxnSpPr>
          <p:spPr>
            <a:xfrm rot="16200000">
              <a:off x="4950988" y="4507936"/>
              <a:ext cx="0" cy="1039447"/>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5" name="Picture Placeholder 8">
            <a:extLst>
              <a:ext uri="{FF2B5EF4-FFF2-40B4-BE49-F238E27FC236}">
                <a16:creationId xmlns:a16="http://schemas.microsoft.com/office/drawing/2014/main" id="{BDA24073-E1E8-43FF-B135-B2947B97222B}"/>
              </a:ext>
              <a:ext uri="{C183D7F6-B498-43B3-948B-1728B52AA6E4}">
                <adec:decorative xmlns:adec="http://schemas.microsoft.com/office/drawing/2017/decorative" val="1"/>
              </a:ext>
            </a:extLst>
          </p:cNvPr>
          <p:cNvSpPr>
            <a:spLocks noGrp="1"/>
          </p:cNvSpPr>
          <p:nvPr userDrawn="1">
            <p:ph type="pic" sz="quarter" idx="19" hasCustomPrompt="1"/>
          </p:nvPr>
        </p:nvSpPr>
        <p:spPr>
          <a:xfrm>
            <a:off x="5426747" y="3663296"/>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6" name="Picture Placeholder 8">
            <a:extLst>
              <a:ext uri="{FF2B5EF4-FFF2-40B4-BE49-F238E27FC236}">
                <a16:creationId xmlns:a16="http://schemas.microsoft.com/office/drawing/2014/main" id="{DAD1D946-AD65-4E2D-A739-D93BA1AC1DFD}"/>
              </a:ext>
              <a:ext uri="{C183D7F6-B498-43B3-948B-1728B52AA6E4}">
                <adec:decorative xmlns:adec="http://schemas.microsoft.com/office/drawing/2017/decorative" val="1"/>
              </a:ext>
            </a:extLst>
          </p:cNvPr>
          <p:cNvSpPr>
            <a:spLocks noGrp="1"/>
          </p:cNvSpPr>
          <p:nvPr userDrawn="1">
            <p:ph type="pic" sz="quarter" idx="20" hasCustomPrompt="1"/>
          </p:nvPr>
        </p:nvSpPr>
        <p:spPr>
          <a:xfrm>
            <a:off x="4408933" y="5090164"/>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7" name="Picture Placeholder 8">
            <a:extLst>
              <a:ext uri="{FF2B5EF4-FFF2-40B4-BE49-F238E27FC236}">
                <a16:creationId xmlns:a16="http://schemas.microsoft.com/office/drawing/2014/main" id="{036FD13F-5CDF-4A6F-A890-1F23EA59027F}"/>
              </a:ext>
              <a:ext uri="{C183D7F6-B498-43B3-948B-1728B52AA6E4}">
                <adec:decorative xmlns:adec="http://schemas.microsoft.com/office/drawing/2017/decorative" val="1"/>
              </a:ext>
            </a:extLst>
          </p:cNvPr>
          <p:cNvSpPr>
            <a:spLocks noGrp="1"/>
          </p:cNvSpPr>
          <p:nvPr userDrawn="1">
            <p:ph type="pic" sz="quarter" idx="21" hasCustomPrompt="1"/>
          </p:nvPr>
        </p:nvSpPr>
        <p:spPr>
          <a:xfrm>
            <a:off x="6458832" y="2223786"/>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cxnSp>
        <p:nvCxnSpPr>
          <p:cNvPr id="36" name="Straight Connector 35">
            <a:extLst>
              <a:ext uri="{FF2B5EF4-FFF2-40B4-BE49-F238E27FC236}">
                <a16:creationId xmlns:a16="http://schemas.microsoft.com/office/drawing/2014/main" id="{4EA974DF-48E5-46E7-9453-8A47028BC514}"/>
              </a:ext>
              <a:ext uri="{C183D7F6-B498-43B3-948B-1728B52AA6E4}">
                <adec:decorative xmlns:adec="http://schemas.microsoft.com/office/drawing/2017/decorative" val="1"/>
              </a:ext>
            </a:extLst>
          </p:cNvPr>
          <p:cNvCxnSpPr>
            <a:cxnSpLocks/>
          </p:cNvCxnSpPr>
          <p:nvPr userDrawn="1"/>
        </p:nvCxnSpPr>
        <p:spPr>
          <a:xfrm flipH="1">
            <a:off x="7036660" y="2747071"/>
            <a:ext cx="2160050" cy="2836074"/>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A85692E-DBD5-4FD7-95CA-849C102632D2}"/>
              </a:ext>
              <a:ext uri="{C183D7F6-B498-43B3-948B-1728B52AA6E4}">
                <adec:decorative xmlns:adec="http://schemas.microsoft.com/office/drawing/2017/decorative" val="1"/>
              </a:ext>
            </a:extLst>
          </p:cNvPr>
          <p:cNvCxnSpPr>
            <a:cxnSpLocks/>
          </p:cNvCxnSpPr>
          <p:nvPr userDrawn="1"/>
        </p:nvCxnSpPr>
        <p:spPr>
          <a:xfrm rot="16200000">
            <a:off x="8665325" y="3617080"/>
            <a:ext cx="0" cy="109728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38" name="Group 37">
            <a:extLst>
              <a:ext uri="{FF2B5EF4-FFF2-40B4-BE49-F238E27FC236}">
                <a16:creationId xmlns:a16="http://schemas.microsoft.com/office/drawing/2014/main" id="{606422F5-A2F2-43D5-84EE-F875A28A728B}"/>
              </a:ext>
              <a:ext uri="{C183D7F6-B498-43B3-948B-1728B52AA6E4}">
                <adec:decorative xmlns:adec="http://schemas.microsoft.com/office/drawing/2017/decorative" val="1"/>
              </a:ext>
            </a:extLst>
          </p:cNvPr>
          <p:cNvGrpSpPr/>
          <p:nvPr userDrawn="1"/>
        </p:nvGrpSpPr>
        <p:grpSpPr>
          <a:xfrm>
            <a:off x="7034827" y="2754546"/>
            <a:ext cx="3254399" cy="2828600"/>
            <a:chOff x="4431264" y="2199060"/>
            <a:chExt cx="3363136" cy="2828600"/>
          </a:xfrm>
        </p:grpSpPr>
        <p:cxnSp>
          <p:nvCxnSpPr>
            <p:cNvPr id="39" name="Straight Connector 38">
              <a:extLst>
                <a:ext uri="{FF2B5EF4-FFF2-40B4-BE49-F238E27FC236}">
                  <a16:creationId xmlns:a16="http://schemas.microsoft.com/office/drawing/2014/main" id="{4BDD12EB-7EFD-4370-A7C6-9E57D6A7C6DF}"/>
                </a:ext>
              </a:extLst>
            </p:cNvPr>
            <p:cNvCxnSpPr>
              <a:cxnSpLocks/>
            </p:cNvCxnSpPr>
            <p:nvPr userDrawn="1"/>
          </p:nvCxnSpPr>
          <p:spPr>
            <a:xfrm rot="16200000">
              <a:off x="7227429" y="1632088"/>
              <a:ext cx="0" cy="1133943"/>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D1AAC8-713E-418F-B7B4-27B58BDFD77C}"/>
                </a:ext>
              </a:extLst>
            </p:cNvPr>
            <p:cNvCxnSpPr>
              <a:cxnSpLocks/>
            </p:cNvCxnSpPr>
            <p:nvPr userDrawn="1"/>
          </p:nvCxnSpPr>
          <p:spPr>
            <a:xfrm rot="16200000">
              <a:off x="4950988" y="4507936"/>
              <a:ext cx="0" cy="1039447"/>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41" name="Picture Placeholder 8">
            <a:extLst>
              <a:ext uri="{FF2B5EF4-FFF2-40B4-BE49-F238E27FC236}">
                <a16:creationId xmlns:a16="http://schemas.microsoft.com/office/drawing/2014/main" id="{DEE070FD-95C9-4396-B429-69E1E14E3273}"/>
              </a:ext>
              <a:ext uri="{C183D7F6-B498-43B3-948B-1728B52AA6E4}">
                <adec:decorative xmlns:adec="http://schemas.microsoft.com/office/drawing/2017/decorative" val="1"/>
              </a:ext>
            </a:extLst>
          </p:cNvPr>
          <p:cNvSpPr>
            <a:spLocks noGrp="1"/>
          </p:cNvSpPr>
          <p:nvPr>
            <p:ph type="pic" sz="quarter" idx="22" hasCustomPrompt="1"/>
          </p:nvPr>
        </p:nvSpPr>
        <p:spPr>
          <a:xfrm>
            <a:off x="8555561" y="3663296"/>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2" name="Picture Placeholder 8">
            <a:extLst>
              <a:ext uri="{FF2B5EF4-FFF2-40B4-BE49-F238E27FC236}">
                <a16:creationId xmlns:a16="http://schemas.microsoft.com/office/drawing/2014/main" id="{5A9E7D40-35C3-4F7D-AAB6-D4168037C92B}"/>
              </a:ext>
              <a:ext uri="{C183D7F6-B498-43B3-948B-1728B52AA6E4}">
                <adec:decorative xmlns:adec="http://schemas.microsoft.com/office/drawing/2017/decorative" val="1"/>
              </a:ext>
            </a:extLst>
          </p:cNvPr>
          <p:cNvSpPr>
            <a:spLocks noGrp="1"/>
          </p:cNvSpPr>
          <p:nvPr>
            <p:ph type="pic" sz="quarter" idx="23" hasCustomPrompt="1"/>
          </p:nvPr>
        </p:nvSpPr>
        <p:spPr>
          <a:xfrm>
            <a:off x="7537747" y="5090164"/>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3" name="Picture Placeholder 8">
            <a:extLst>
              <a:ext uri="{FF2B5EF4-FFF2-40B4-BE49-F238E27FC236}">
                <a16:creationId xmlns:a16="http://schemas.microsoft.com/office/drawing/2014/main" id="{13CB6343-C37E-4656-A566-EA9A3A1BF01D}"/>
              </a:ext>
              <a:ext uri="{C183D7F6-B498-43B3-948B-1728B52AA6E4}">
                <adec:decorative xmlns:adec="http://schemas.microsoft.com/office/drawing/2017/decorative" val="1"/>
              </a:ext>
            </a:extLst>
          </p:cNvPr>
          <p:cNvSpPr>
            <a:spLocks noGrp="1"/>
          </p:cNvSpPr>
          <p:nvPr>
            <p:ph type="pic" sz="quarter" idx="24" hasCustomPrompt="1"/>
          </p:nvPr>
        </p:nvSpPr>
        <p:spPr>
          <a:xfrm>
            <a:off x="9587646" y="2223786"/>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4" name="Text Placeholder 7">
            <a:extLst>
              <a:ext uri="{FF2B5EF4-FFF2-40B4-BE49-F238E27FC236}">
                <a16:creationId xmlns:a16="http://schemas.microsoft.com/office/drawing/2014/main" id="{847B0A6E-95FE-4876-8783-F2D69813E0D6}"/>
              </a:ext>
            </a:extLst>
          </p:cNvPr>
          <p:cNvSpPr>
            <a:spLocks noGrp="1"/>
          </p:cNvSpPr>
          <p:nvPr>
            <p:ph type="body" sz="quarter" idx="25" hasCustomPrompt="1"/>
          </p:nvPr>
        </p:nvSpPr>
        <p:spPr>
          <a:xfrm>
            <a:off x="7595850" y="2643605"/>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5" name="Text Placeholder 7">
            <a:extLst>
              <a:ext uri="{FF2B5EF4-FFF2-40B4-BE49-F238E27FC236}">
                <a16:creationId xmlns:a16="http://schemas.microsoft.com/office/drawing/2014/main" id="{4E9CD2A8-E96D-45CF-B252-F6F8267FF344}"/>
              </a:ext>
            </a:extLst>
          </p:cNvPr>
          <p:cNvSpPr>
            <a:spLocks noGrp="1"/>
          </p:cNvSpPr>
          <p:nvPr>
            <p:ph type="body" sz="quarter" idx="26" hasCustomPrompt="1"/>
          </p:nvPr>
        </p:nvSpPr>
        <p:spPr>
          <a:xfrm>
            <a:off x="6557415" y="4083115"/>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6" name="Text Placeholder 7">
            <a:extLst>
              <a:ext uri="{FF2B5EF4-FFF2-40B4-BE49-F238E27FC236}">
                <a16:creationId xmlns:a16="http://schemas.microsoft.com/office/drawing/2014/main" id="{1AE8BBFE-01C4-4028-9B89-8D3A005A4B89}"/>
              </a:ext>
            </a:extLst>
          </p:cNvPr>
          <p:cNvSpPr>
            <a:spLocks noGrp="1"/>
          </p:cNvSpPr>
          <p:nvPr>
            <p:ph type="body" sz="quarter" idx="27" hasCustomPrompt="1"/>
          </p:nvPr>
        </p:nvSpPr>
        <p:spPr>
          <a:xfrm>
            <a:off x="5564282" y="5509983"/>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7" name="Text Placeholder 7">
            <a:extLst>
              <a:ext uri="{FF2B5EF4-FFF2-40B4-BE49-F238E27FC236}">
                <a16:creationId xmlns:a16="http://schemas.microsoft.com/office/drawing/2014/main" id="{49C15349-435A-457E-9835-D4345AD3ED9F}"/>
              </a:ext>
            </a:extLst>
          </p:cNvPr>
          <p:cNvSpPr>
            <a:spLocks noGrp="1"/>
          </p:cNvSpPr>
          <p:nvPr>
            <p:ph type="body" sz="quarter" idx="28" hasCustomPrompt="1"/>
          </p:nvPr>
        </p:nvSpPr>
        <p:spPr>
          <a:xfrm>
            <a:off x="10727786" y="2643605"/>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8" name="Text Placeholder 7">
            <a:extLst>
              <a:ext uri="{FF2B5EF4-FFF2-40B4-BE49-F238E27FC236}">
                <a16:creationId xmlns:a16="http://schemas.microsoft.com/office/drawing/2014/main" id="{06DC437D-C5F6-49FA-8BF0-932297827EA8}"/>
              </a:ext>
            </a:extLst>
          </p:cNvPr>
          <p:cNvSpPr>
            <a:spLocks noGrp="1"/>
          </p:cNvSpPr>
          <p:nvPr>
            <p:ph type="body" sz="quarter" idx="29" hasCustomPrompt="1"/>
          </p:nvPr>
        </p:nvSpPr>
        <p:spPr>
          <a:xfrm>
            <a:off x="9689351" y="4083115"/>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
        <p:nvSpPr>
          <p:cNvPr id="49" name="Text Placeholder 7">
            <a:extLst>
              <a:ext uri="{FF2B5EF4-FFF2-40B4-BE49-F238E27FC236}">
                <a16:creationId xmlns:a16="http://schemas.microsoft.com/office/drawing/2014/main" id="{9DB16E7F-EE86-4AF9-871B-5614FE2D4428}"/>
              </a:ext>
            </a:extLst>
          </p:cNvPr>
          <p:cNvSpPr>
            <a:spLocks noGrp="1"/>
          </p:cNvSpPr>
          <p:nvPr>
            <p:ph type="body" sz="quarter" idx="30" hasCustomPrompt="1"/>
          </p:nvPr>
        </p:nvSpPr>
        <p:spPr>
          <a:xfrm>
            <a:off x="8696218" y="5509983"/>
            <a:ext cx="1311814" cy="166199"/>
          </a:xfrm>
          <a:noFill/>
        </p:spPr>
        <p:txBody>
          <a:bodyPr wrap="square" lIns="0" tIns="0" rIns="0" bIns="0" anchor="ctr">
            <a:noAutofit/>
          </a:bodyPr>
          <a:lstStyle>
            <a:lvl1pPr marL="0" indent="0" algn="l">
              <a:spcBef>
                <a:spcPts val="0"/>
              </a:spcBef>
              <a:spcAft>
                <a:spcPts val="0"/>
              </a:spcAft>
              <a:buNone/>
              <a:defRPr sz="1200" b="0">
                <a:solidFill>
                  <a:schemeClr val="tx1">
                    <a:lumMod val="75000"/>
                    <a:lumOff val="25000"/>
                  </a:schemeClr>
                </a:solidFill>
                <a:latin typeface="+mn-lt"/>
              </a:defRPr>
            </a:lvl1pPr>
          </a:lstStyle>
          <a:p>
            <a:pPr lvl="0"/>
            <a:r>
              <a:rPr lang="en-US" noProof="0"/>
              <a:t>Name</a:t>
            </a:r>
          </a:p>
        </p:txBody>
      </p:sp>
    </p:spTree>
    <p:extLst>
      <p:ext uri="{BB962C8B-B14F-4D97-AF65-F5344CB8AC3E}">
        <p14:creationId xmlns:p14="http://schemas.microsoft.com/office/powerpoint/2010/main" val="3622213138"/>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ONLY_Org Char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8">
            <a:extLst>
              <a:ext uri="{FF2B5EF4-FFF2-40B4-BE49-F238E27FC236}">
                <a16:creationId xmlns:a16="http://schemas.microsoft.com/office/drawing/2014/main" id="{48934421-B8F7-41B6-9EC4-5E3C497424A8}"/>
              </a:ext>
              <a:ext uri="{C183D7F6-B498-43B3-948B-1728B52AA6E4}">
                <adec:decorative xmlns:adec="http://schemas.microsoft.com/office/drawing/2017/decorative" val="1"/>
              </a:ext>
            </a:extLst>
          </p:cNvPr>
          <p:cNvSpPr>
            <a:spLocks noGrp="1"/>
          </p:cNvSpPr>
          <p:nvPr>
            <p:ph type="pic" sz="quarter" idx="17" hasCustomPrompt="1"/>
          </p:nvPr>
        </p:nvSpPr>
        <p:spPr>
          <a:xfrm>
            <a:off x="3960064" y="1981200"/>
            <a:ext cx="1523993" cy="1523994"/>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0" name="Text Placeholder 7">
            <a:extLst>
              <a:ext uri="{FF2B5EF4-FFF2-40B4-BE49-F238E27FC236}">
                <a16:creationId xmlns:a16="http://schemas.microsoft.com/office/drawing/2014/main" id="{4BACF049-4E3E-418D-9DB0-9D63BDDD25AE}"/>
              </a:ext>
            </a:extLst>
          </p:cNvPr>
          <p:cNvSpPr>
            <a:spLocks noGrp="1"/>
          </p:cNvSpPr>
          <p:nvPr>
            <p:ph type="body" sz="quarter" idx="16" hasCustomPrompt="1"/>
          </p:nvPr>
        </p:nvSpPr>
        <p:spPr>
          <a:xfrm>
            <a:off x="5788864" y="2618469"/>
            <a:ext cx="3108959" cy="424732"/>
          </a:xfrm>
          <a:noFill/>
        </p:spPr>
        <p:txBody>
          <a:bodyPr wrap="square" lIns="91440" rIns="91440" anchor="ctr">
            <a:noAutofit/>
          </a:bodyPr>
          <a:lstStyle>
            <a:lvl1pPr marL="0" indent="0" algn="l">
              <a:spcBef>
                <a:spcPts val="0"/>
              </a:spcBef>
              <a:spcAft>
                <a:spcPts val="0"/>
              </a:spcAft>
              <a:buNone/>
              <a:defRPr sz="1600" b="1">
                <a:solidFill>
                  <a:schemeClr val="tx2"/>
                </a:solidFill>
                <a:latin typeface="+mj-lt"/>
              </a:defRPr>
            </a:lvl1pPr>
          </a:lstStyle>
          <a:p>
            <a:pPr lvl="0"/>
            <a:r>
              <a:rPr lang="en-US" noProof="0"/>
              <a:t>ADD TEXT </a:t>
            </a:r>
          </a:p>
        </p:txBody>
      </p:sp>
      <p:sp>
        <p:nvSpPr>
          <p:cNvPr id="12" name="Text Placeholder 7">
            <a:extLst>
              <a:ext uri="{FF2B5EF4-FFF2-40B4-BE49-F238E27FC236}">
                <a16:creationId xmlns:a16="http://schemas.microsoft.com/office/drawing/2014/main" id="{EFE2AF5B-D21D-4FE5-932F-F2989F6E0116}"/>
              </a:ext>
            </a:extLst>
          </p:cNvPr>
          <p:cNvSpPr>
            <a:spLocks noGrp="1"/>
          </p:cNvSpPr>
          <p:nvPr>
            <p:ph type="body" sz="quarter" idx="18" hasCustomPrompt="1"/>
          </p:nvPr>
        </p:nvSpPr>
        <p:spPr>
          <a:xfrm>
            <a:off x="5788864" y="2999470"/>
            <a:ext cx="3108959" cy="323629"/>
          </a:xfrm>
          <a:noFill/>
        </p:spPr>
        <p:txBody>
          <a:bodyPr wrap="square" lIns="91440" rIns="91440" anchor="t">
            <a:noAutofit/>
          </a:bodyPr>
          <a:lstStyle>
            <a:lvl1pPr marL="0" indent="0" algn="l">
              <a:spcBef>
                <a:spcPts val="0"/>
              </a:spcBef>
              <a:spcAft>
                <a:spcPts val="0"/>
              </a:spcAft>
              <a:buNone/>
              <a:defRPr sz="1200" b="0">
                <a:solidFill>
                  <a:schemeClr val="tx2"/>
                </a:solidFill>
                <a:latin typeface="+mn-lt"/>
              </a:defRPr>
            </a:lvl1pPr>
          </a:lstStyle>
          <a:p>
            <a:pPr lvl="0"/>
            <a:r>
              <a:rPr lang="en-US" noProof="0"/>
              <a:t>Description</a:t>
            </a:r>
          </a:p>
        </p:txBody>
      </p:sp>
      <p:cxnSp>
        <p:nvCxnSpPr>
          <p:cNvPr id="14" name="Straight Connector 13">
            <a:extLst>
              <a:ext uri="{FF2B5EF4-FFF2-40B4-BE49-F238E27FC236}">
                <a16:creationId xmlns:a16="http://schemas.microsoft.com/office/drawing/2014/main" id="{266B4E82-4E92-438C-9DBD-FDAC98DBA804}"/>
              </a:ext>
              <a:ext uri="{C183D7F6-B498-43B3-948B-1728B52AA6E4}">
                <adec:decorative xmlns:adec="http://schemas.microsoft.com/office/drawing/2017/decorative" val="1"/>
              </a:ext>
            </a:extLst>
          </p:cNvPr>
          <p:cNvCxnSpPr>
            <a:cxnSpLocks/>
          </p:cNvCxnSpPr>
          <p:nvPr userDrawn="1"/>
        </p:nvCxnSpPr>
        <p:spPr>
          <a:xfrm rot="16200000">
            <a:off x="6146423" y="665228"/>
            <a:ext cx="0" cy="740664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Picture Placeholder 8">
            <a:extLst>
              <a:ext uri="{FF2B5EF4-FFF2-40B4-BE49-F238E27FC236}">
                <a16:creationId xmlns:a16="http://schemas.microsoft.com/office/drawing/2014/main" id="{5C2A05E4-0266-470B-94B6-0EA500EFD52F}"/>
              </a:ext>
              <a:ext uri="{C183D7F6-B498-43B3-948B-1728B52AA6E4}">
                <adec:decorative xmlns:adec="http://schemas.microsoft.com/office/drawing/2017/decorative" val="1"/>
              </a:ext>
            </a:extLst>
          </p:cNvPr>
          <p:cNvSpPr>
            <a:spLocks noGrp="1"/>
          </p:cNvSpPr>
          <p:nvPr>
            <p:ph type="pic" sz="quarter" idx="21" hasCustomPrompt="1"/>
          </p:nvPr>
        </p:nvSpPr>
        <p:spPr>
          <a:xfrm>
            <a:off x="1811223"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17" name="Text Placeholder 7">
            <a:extLst>
              <a:ext uri="{FF2B5EF4-FFF2-40B4-BE49-F238E27FC236}">
                <a16:creationId xmlns:a16="http://schemas.microsoft.com/office/drawing/2014/main" id="{8B705CE2-63BB-44EF-9494-D7197888F260}"/>
              </a:ext>
            </a:extLst>
          </p:cNvPr>
          <p:cNvSpPr>
            <a:spLocks noGrp="1"/>
          </p:cNvSpPr>
          <p:nvPr>
            <p:ph type="body" sz="quarter" idx="25" hasCustomPrompt="1"/>
          </p:nvPr>
        </p:nvSpPr>
        <p:spPr>
          <a:xfrm>
            <a:off x="1520494"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18" name="Text Placeholder 7">
            <a:extLst>
              <a:ext uri="{FF2B5EF4-FFF2-40B4-BE49-F238E27FC236}">
                <a16:creationId xmlns:a16="http://schemas.microsoft.com/office/drawing/2014/main" id="{91C9BD3E-CCA7-4ADF-83CB-175C316AEA84}"/>
              </a:ext>
            </a:extLst>
          </p:cNvPr>
          <p:cNvSpPr>
            <a:spLocks noGrp="1"/>
          </p:cNvSpPr>
          <p:nvPr>
            <p:ph type="body" sz="quarter" idx="26" hasCustomPrompt="1"/>
          </p:nvPr>
        </p:nvSpPr>
        <p:spPr>
          <a:xfrm>
            <a:off x="1520494"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19" name="Picture Placeholder 8">
            <a:extLst>
              <a:ext uri="{FF2B5EF4-FFF2-40B4-BE49-F238E27FC236}">
                <a16:creationId xmlns:a16="http://schemas.microsoft.com/office/drawing/2014/main" id="{DC756ECA-27F0-4309-A411-2021931A3A4F}"/>
              </a:ext>
              <a:ext uri="{C183D7F6-B498-43B3-948B-1728B52AA6E4}">
                <adec:decorative xmlns:adec="http://schemas.microsoft.com/office/drawing/2017/decorative" val="1"/>
              </a:ext>
            </a:extLst>
          </p:cNvPr>
          <p:cNvSpPr>
            <a:spLocks noGrp="1"/>
          </p:cNvSpPr>
          <p:nvPr>
            <p:ph type="pic" sz="quarter" idx="27" hasCustomPrompt="1"/>
          </p:nvPr>
        </p:nvSpPr>
        <p:spPr>
          <a:xfrm>
            <a:off x="3640023"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0" name="Text Placeholder 7">
            <a:extLst>
              <a:ext uri="{FF2B5EF4-FFF2-40B4-BE49-F238E27FC236}">
                <a16:creationId xmlns:a16="http://schemas.microsoft.com/office/drawing/2014/main" id="{BCC1B1EE-9270-494A-B26E-3E810517012E}"/>
              </a:ext>
            </a:extLst>
          </p:cNvPr>
          <p:cNvSpPr>
            <a:spLocks noGrp="1"/>
          </p:cNvSpPr>
          <p:nvPr>
            <p:ph type="body" sz="quarter" idx="28" hasCustomPrompt="1"/>
          </p:nvPr>
        </p:nvSpPr>
        <p:spPr>
          <a:xfrm>
            <a:off x="3349294"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1" name="Text Placeholder 7">
            <a:extLst>
              <a:ext uri="{FF2B5EF4-FFF2-40B4-BE49-F238E27FC236}">
                <a16:creationId xmlns:a16="http://schemas.microsoft.com/office/drawing/2014/main" id="{621D9997-09EF-468A-A3A6-7C2705CF1757}"/>
              </a:ext>
            </a:extLst>
          </p:cNvPr>
          <p:cNvSpPr>
            <a:spLocks noGrp="1"/>
          </p:cNvSpPr>
          <p:nvPr>
            <p:ph type="body" sz="quarter" idx="29" hasCustomPrompt="1"/>
          </p:nvPr>
        </p:nvSpPr>
        <p:spPr>
          <a:xfrm>
            <a:off x="3349294"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2" name="Picture Placeholder 8">
            <a:extLst>
              <a:ext uri="{FF2B5EF4-FFF2-40B4-BE49-F238E27FC236}">
                <a16:creationId xmlns:a16="http://schemas.microsoft.com/office/drawing/2014/main" id="{CC2A50A3-3A8F-469D-B16E-A06FD4C2A978}"/>
              </a:ext>
              <a:ext uri="{C183D7F6-B498-43B3-948B-1728B52AA6E4}">
                <adec:decorative xmlns:adec="http://schemas.microsoft.com/office/drawing/2017/decorative" val="1"/>
              </a:ext>
            </a:extLst>
          </p:cNvPr>
          <p:cNvSpPr>
            <a:spLocks noGrp="1"/>
          </p:cNvSpPr>
          <p:nvPr>
            <p:ph type="pic" sz="quarter" idx="30" hasCustomPrompt="1"/>
          </p:nvPr>
        </p:nvSpPr>
        <p:spPr>
          <a:xfrm>
            <a:off x="5449773"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3" name="Text Placeholder 7">
            <a:extLst>
              <a:ext uri="{FF2B5EF4-FFF2-40B4-BE49-F238E27FC236}">
                <a16:creationId xmlns:a16="http://schemas.microsoft.com/office/drawing/2014/main" id="{065EDDEE-214F-4148-8B8C-0BA5AEF7658A}"/>
              </a:ext>
            </a:extLst>
          </p:cNvPr>
          <p:cNvSpPr>
            <a:spLocks noGrp="1"/>
          </p:cNvSpPr>
          <p:nvPr>
            <p:ph type="body" sz="quarter" idx="31" hasCustomPrompt="1"/>
          </p:nvPr>
        </p:nvSpPr>
        <p:spPr>
          <a:xfrm>
            <a:off x="5159044"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4" name="Text Placeholder 7">
            <a:extLst>
              <a:ext uri="{FF2B5EF4-FFF2-40B4-BE49-F238E27FC236}">
                <a16:creationId xmlns:a16="http://schemas.microsoft.com/office/drawing/2014/main" id="{520C0E2F-F27A-44AC-BB9A-74F62BEC5752}"/>
              </a:ext>
            </a:extLst>
          </p:cNvPr>
          <p:cNvSpPr>
            <a:spLocks noGrp="1"/>
          </p:cNvSpPr>
          <p:nvPr>
            <p:ph type="body" sz="quarter" idx="32" hasCustomPrompt="1"/>
          </p:nvPr>
        </p:nvSpPr>
        <p:spPr>
          <a:xfrm>
            <a:off x="5159044"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5" name="Picture Placeholder 8">
            <a:extLst>
              <a:ext uri="{FF2B5EF4-FFF2-40B4-BE49-F238E27FC236}">
                <a16:creationId xmlns:a16="http://schemas.microsoft.com/office/drawing/2014/main" id="{ADC5446D-3469-43DA-ACE3-2AEC5B90384E}"/>
              </a:ext>
              <a:ext uri="{C183D7F6-B498-43B3-948B-1728B52AA6E4}">
                <adec:decorative xmlns:adec="http://schemas.microsoft.com/office/drawing/2017/decorative" val="1"/>
              </a:ext>
            </a:extLst>
          </p:cNvPr>
          <p:cNvSpPr>
            <a:spLocks noGrp="1"/>
          </p:cNvSpPr>
          <p:nvPr>
            <p:ph type="pic" sz="quarter" idx="33" hasCustomPrompt="1"/>
          </p:nvPr>
        </p:nvSpPr>
        <p:spPr>
          <a:xfrm>
            <a:off x="7259523"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6" name="Text Placeholder 7">
            <a:extLst>
              <a:ext uri="{FF2B5EF4-FFF2-40B4-BE49-F238E27FC236}">
                <a16:creationId xmlns:a16="http://schemas.microsoft.com/office/drawing/2014/main" id="{4BF91944-817D-4080-9FC7-1C01D3C52F74}"/>
              </a:ext>
            </a:extLst>
          </p:cNvPr>
          <p:cNvSpPr>
            <a:spLocks noGrp="1"/>
          </p:cNvSpPr>
          <p:nvPr>
            <p:ph type="body" sz="quarter" idx="34" hasCustomPrompt="1"/>
          </p:nvPr>
        </p:nvSpPr>
        <p:spPr>
          <a:xfrm>
            <a:off x="6968794"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7" name="Text Placeholder 7">
            <a:extLst>
              <a:ext uri="{FF2B5EF4-FFF2-40B4-BE49-F238E27FC236}">
                <a16:creationId xmlns:a16="http://schemas.microsoft.com/office/drawing/2014/main" id="{B6FC5678-B04A-4631-9DFF-776737E9C8AC}"/>
              </a:ext>
            </a:extLst>
          </p:cNvPr>
          <p:cNvSpPr>
            <a:spLocks noGrp="1"/>
          </p:cNvSpPr>
          <p:nvPr>
            <p:ph type="body" sz="quarter" idx="35" hasCustomPrompt="1"/>
          </p:nvPr>
        </p:nvSpPr>
        <p:spPr>
          <a:xfrm>
            <a:off x="6968794"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8" name="Picture Placeholder 8">
            <a:extLst>
              <a:ext uri="{FF2B5EF4-FFF2-40B4-BE49-F238E27FC236}">
                <a16:creationId xmlns:a16="http://schemas.microsoft.com/office/drawing/2014/main" id="{BF024C2A-A070-4BF1-BA78-8FDD47DED455}"/>
              </a:ext>
              <a:ext uri="{C183D7F6-B498-43B3-948B-1728B52AA6E4}">
                <adec:decorative xmlns:adec="http://schemas.microsoft.com/office/drawing/2017/decorative" val="1"/>
              </a:ext>
            </a:extLst>
          </p:cNvPr>
          <p:cNvSpPr>
            <a:spLocks noGrp="1"/>
          </p:cNvSpPr>
          <p:nvPr>
            <p:ph type="pic" sz="quarter" idx="36" hasCustomPrompt="1"/>
          </p:nvPr>
        </p:nvSpPr>
        <p:spPr>
          <a:xfrm>
            <a:off x="9066634"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9" name="Text Placeholder 7">
            <a:extLst>
              <a:ext uri="{FF2B5EF4-FFF2-40B4-BE49-F238E27FC236}">
                <a16:creationId xmlns:a16="http://schemas.microsoft.com/office/drawing/2014/main" id="{72D75690-3F0F-4257-84B4-90CB4E6BB7EA}"/>
              </a:ext>
            </a:extLst>
          </p:cNvPr>
          <p:cNvSpPr>
            <a:spLocks noGrp="1"/>
          </p:cNvSpPr>
          <p:nvPr>
            <p:ph type="body" sz="quarter" idx="37" hasCustomPrompt="1"/>
          </p:nvPr>
        </p:nvSpPr>
        <p:spPr>
          <a:xfrm>
            <a:off x="8775905"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30" name="Text Placeholder 7">
            <a:extLst>
              <a:ext uri="{FF2B5EF4-FFF2-40B4-BE49-F238E27FC236}">
                <a16:creationId xmlns:a16="http://schemas.microsoft.com/office/drawing/2014/main" id="{FC3E89DF-7D8F-458A-910F-B06B607998AF}"/>
              </a:ext>
            </a:extLst>
          </p:cNvPr>
          <p:cNvSpPr>
            <a:spLocks noGrp="1"/>
          </p:cNvSpPr>
          <p:nvPr>
            <p:ph type="body" sz="quarter" idx="38" hasCustomPrompt="1"/>
          </p:nvPr>
        </p:nvSpPr>
        <p:spPr>
          <a:xfrm>
            <a:off x="8775905"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Tree>
    <p:extLst>
      <p:ext uri="{BB962C8B-B14F-4D97-AF65-F5344CB8AC3E}">
        <p14:creationId xmlns:p14="http://schemas.microsoft.com/office/powerpoint/2010/main" val="372609534"/>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ONLY_Org Chart 6">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8">
            <a:extLst>
              <a:ext uri="{FF2B5EF4-FFF2-40B4-BE49-F238E27FC236}">
                <a16:creationId xmlns:a16="http://schemas.microsoft.com/office/drawing/2014/main" id="{48934421-B8F7-41B6-9EC4-5E3C497424A8}"/>
              </a:ext>
              <a:ext uri="{C183D7F6-B498-43B3-948B-1728B52AA6E4}">
                <adec:decorative xmlns:adec="http://schemas.microsoft.com/office/drawing/2017/decorative" val="1"/>
              </a:ext>
            </a:extLst>
          </p:cNvPr>
          <p:cNvSpPr>
            <a:spLocks noGrp="1"/>
          </p:cNvSpPr>
          <p:nvPr>
            <p:ph type="pic" sz="quarter" idx="17" hasCustomPrompt="1"/>
          </p:nvPr>
        </p:nvSpPr>
        <p:spPr>
          <a:xfrm>
            <a:off x="3596641" y="1981200"/>
            <a:ext cx="1523993" cy="1523994"/>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0" name="Text Placeholder 7">
            <a:extLst>
              <a:ext uri="{FF2B5EF4-FFF2-40B4-BE49-F238E27FC236}">
                <a16:creationId xmlns:a16="http://schemas.microsoft.com/office/drawing/2014/main" id="{4BACF049-4E3E-418D-9DB0-9D63BDDD25AE}"/>
              </a:ext>
            </a:extLst>
          </p:cNvPr>
          <p:cNvSpPr>
            <a:spLocks noGrp="1"/>
          </p:cNvSpPr>
          <p:nvPr>
            <p:ph type="body" sz="quarter" idx="16" hasCustomPrompt="1"/>
          </p:nvPr>
        </p:nvSpPr>
        <p:spPr>
          <a:xfrm>
            <a:off x="5425441" y="2618469"/>
            <a:ext cx="3108959" cy="424732"/>
          </a:xfrm>
          <a:noFill/>
        </p:spPr>
        <p:txBody>
          <a:bodyPr wrap="square" lIns="91440" rIns="91440" anchor="ctr">
            <a:noAutofit/>
          </a:bodyPr>
          <a:lstStyle>
            <a:lvl1pPr marL="0" indent="0" algn="l">
              <a:spcBef>
                <a:spcPts val="0"/>
              </a:spcBef>
              <a:spcAft>
                <a:spcPts val="0"/>
              </a:spcAft>
              <a:buNone/>
              <a:defRPr sz="1600" b="1">
                <a:solidFill>
                  <a:schemeClr val="tx2"/>
                </a:solidFill>
                <a:latin typeface="+mj-lt"/>
              </a:defRPr>
            </a:lvl1pPr>
          </a:lstStyle>
          <a:p>
            <a:pPr lvl="0"/>
            <a:r>
              <a:rPr lang="en-US" noProof="0"/>
              <a:t>ADD TEXT </a:t>
            </a:r>
          </a:p>
        </p:txBody>
      </p:sp>
      <p:sp>
        <p:nvSpPr>
          <p:cNvPr id="12" name="Text Placeholder 7">
            <a:extLst>
              <a:ext uri="{FF2B5EF4-FFF2-40B4-BE49-F238E27FC236}">
                <a16:creationId xmlns:a16="http://schemas.microsoft.com/office/drawing/2014/main" id="{EFE2AF5B-D21D-4FE5-932F-F2989F6E0116}"/>
              </a:ext>
            </a:extLst>
          </p:cNvPr>
          <p:cNvSpPr>
            <a:spLocks noGrp="1"/>
          </p:cNvSpPr>
          <p:nvPr>
            <p:ph type="body" sz="quarter" idx="18" hasCustomPrompt="1"/>
          </p:nvPr>
        </p:nvSpPr>
        <p:spPr>
          <a:xfrm>
            <a:off x="5425441" y="2999470"/>
            <a:ext cx="3108959" cy="323629"/>
          </a:xfrm>
          <a:noFill/>
        </p:spPr>
        <p:txBody>
          <a:bodyPr wrap="square" lIns="91440" rIns="91440" anchor="t">
            <a:noAutofit/>
          </a:bodyPr>
          <a:lstStyle>
            <a:lvl1pPr marL="0" indent="0" algn="l">
              <a:spcBef>
                <a:spcPts val="0"/>
              </a:spcBef>
              <a:spcAft>
                <a:spcPts val="0"/>
              </a:spcAft>
              <a:buNone/>
              <a:defRPr sz="1200" b="0">
                <a:solidFill>
                  <a:schemeClr val="tx2"/>
                </a:solidFill>
                <a:latin typeface="+mn-lt"/>
              </a:defRPr>
            </a:lvl1pPr>
          </a:lstStyle>
          <a:p>
            <a:pPr lvl="0"/>
            <a:r>
              <a:rPr lang="en-US" noProof="0"/>
              <a:t>Description</a:t>
            </a:r>
          </a:p>
        </p:txBody>
      </p:sp>
      <p:cxnSp>
        <p:nvCxnSpPr>
          <p:cNvPr id="14" name="Straight Connector 13">
            <a:extLst>
              <a:ext uri="{FF2B5EF4-FFF2-40B4-BE49-F238E27FC236}">
                <a16:creationId xmlns:a16="http://schemas.microsoft.com/office/drawing/2014/main" id="{266B4E82-4E92-438C-9DBD-FDAC98DBA804}"/>
              </a:ext>
              <a:ext uri="{C183D7F6-B498-43B3-948B-1728B52AA6E4}">
                <adec:decorative xmlns:adec="http://schemas.microsoft.com/office/drawing/2017/decorative" val="1"/>
              </a:ext>
            </a:extLst>
          </p:cNvPr>
          <p:cNvCxnSpPr>
            <a:cxnSpLocks/>
          </p:cNvCxnSpPr>
          <p:nvPr userDrawn="1"/>
        </p:nvCxnSpPr>
        <p:spPr>
          <a:xfrm rot="16200000">
            <a:off x="6165169" y="-112012"/>
            <a:ext cx="0" cy="896112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Picture Placeholder 8">
            <a:extLst>
              <a:ext uri="{FF2B5EF4-FFF2-40B4-BE49-F238E27FC236}">
                <a16:creationId xmlns:a16="http://schemas.microsoft.com/office/drawing/2014/main" id="{5C2A05E4-0266-470B-94B6-0EA500EFD52F}"/>
              </a:ext>
              <a:ext uri="{C183D7F6-B498-43B3-948B-1728B52AA6E4}">
                <adec:decorative xmlns:adec="http://schemas.microsoft.com/office/drawing/2017/decorative" val="1"/>
              </a:ext>
            </a:extLst>
          </p:cNvPr>
          <p:cNvSpPr>
            <a:spLocks noGrp="1"/>
          </p:cNvSpPr>
          <p:nvPr>
            <p:ph type="pic" sz="quarter" idx="21" hasCustomPrompt="1"/>
          </p:nvPr>
        </p:nvSpPr>
        <p:spPr>
          <a:xfrm>
            <a:off x="1052729"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17" name="Text Placeholder 7">
            <a:extLst>
              <a:ext uri="{FF2B5EF4-FFF2-40B4-BE49-F238E27FC236}">
                <a16:creationId xmlns:a16="http://schemas.microsoft.com/office/drawing/2014/main" id="{8B705CE2-63BB-44EF-9494-D7197888F260}"/>
              </a:ext>
            </a:extLst>
          </p:cNvPr>
          <p:cNvSpPr>
            <a:spLocks noGrp="1"/>
          </p:cNvSpPr>
          <p:nvPr>
            <p:ph type="body" sz="quarter" idx="25" hasCustomPrompt="1"/>
          </p:nvPr>
        </p:nvSpPr>
        <p:spPr>
          <a:xfrm>
            <a:off x="762000"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18" name="Text Placeholder 7">
            <a:extLst>
              <a:ext uri="{FF2B5EF4-FFF2-40B4-BE49-F238E27FC236}">
                <a16:creationId xmlns:a16="http://schemas.microsoft.com/office/drawing/2014/main" id="{91C9BD3E-CCA7-4ADF-83CB-175C316AEA84}"/>
              </a:ext>
            </a:extLst>
          </p:cNvPr>
          <p:cNvSpPr>
            <a:spLocks noGrp="1"/>
          </p:cNvSpPr>
          <p:nvPr>
            <p:ph type="body" sz="quarter" idx="26" hasCustomPrompt="1"/>
          </p:nvPr>
        </p:nvSpPr>
        <p:spPr>
          <a:xfrm>
            <a:off x="762000"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19" name="Picture Placeholder 8">
            <a:extLst>
              <a:ext uri="{FF2B5EF4-FFF2-40B4-BE49-F238E27FC236}">
                <a16:creationId xmlns:a16="http://schemas.microsoft.com/office/drawing/2014/main" id="{DC756ECA-27F0-4309-A411-2021931A3A4F}"/>
              </a:ext>
              <a:ext uri="{C183D7F6-B498-43B3-948B-1728B52AA6E4}">
                <adec:decorative xmlns:adec="http://schemas.microsoft.com/office/drawing/2017/decorative" val="1"/>
              </a:ext>
            </a:extLst>
          </p:cNvPr>
          <p:cNvSpPr>
            <a:spLocks noGrp="1"/>
          </p:cNvSpPr>
          <p:nvPr>
            <p:ph type="pic" sz="quarter" idx="27" hasCustomPrompt="1"/>
          </p:nvPr>
        </p:nvSpPr>
        <p:spPr>
          <a:xfrm>
            <a:off x="2881529"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0" name="Text Placeholder 7">
            <a:extLst>
              <a:ext uri="{FF2B5EF4-FFF2-40B4-BE49-F238E27FC236}">
                <a16:creationId xmlns:a16="http://schemas.microsoft.com/office/drawing/2014/main" id="{BCC1B1EE-9270-494A-B26E-3E810517012E}"/>
              </a:ext>
            </a:extLst>
          </p:cNvPr>
          <p:cNvSpPr>
            <a:spLocks noGrp="1"/>
          </p:cNvSpPr>
          <p:nvPr>
            <p:ph type="body" sz="quarter" idx="28" hasCustomPrompt="1"/>
          </p:nvPr>
        </p:nvSpPr>
        <p:spPr>
          <a:xfrm>
            <a:off x="2590800"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1" name="Text Placeholder 7">
            <a:extLst>
              <a:ext uri="{FF2B5EF4-FFF2-40B4-BE49-F238E27FC236}">
                <a16:creationId xmlns:a16="http://schemas.microsoft.com/office/drawing/2014/main" id="{621D9997-09EF-468A-A3A6-7C2705CF1757}"/>
              </a:ext>
            </a:extLst>
          </p:cNvPr>
          <p:cNvSpPr>
            <a:spLocks noGrp="1"/>
          </p:cNvSpPr>
          <p:nvPr>
            <p:ph type="body" sz="quarter" idx="29" hasCustomPrompt="1"/>
          </p:nvPr>
        </p:nvSpPr>
        <p:spPr>
          <a:xfrm>
            <a:off x="2590800"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2" name="Picture Placeholder 8">
            <a:extLst>
              <a:ext uri="{FF2B5EF4-FFF2-40B4-BE49-F238E27FC236}">
                <a16:creationId xmlns:a16="http://schemas.microsoft.com/office/drawing/2014/main" id="{CC2A50A3-3A8F-469D-B16E-A06FD4C2A978}"/>
              </a:ext>
              <a:ext uri="{C183D7F6-B498-43B3-948B-1728B52AA6E4}">
                <adec:decorative xmlns:adec="http://schemas.microsoft.com/office/drawing/2017/decorative" val="1"/>
              </a:ext>
            </a:extLst>
          </p:cNvPr>
          <p:cNvSpPr>
            <a:spLocks noGrp="1"/>
          </p:cNvSpPr>
          <p:nvPr>
            <p:ph type="pic" sz="quarter" idx="30" hasCustomPrompt="1"/>
          </p:nvPr>
        </p:nvSpPr>
        <p:spPr>
          <a:xfrm>
            <a:off x="4691279"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3" name="Text Placeholder 7">
            <a:extLst>
              <a:ext uri="{FF2B5EF4-FFF2-40B4-BE49-F238E27FC236}">
                <a16:creationId xmlns:a16="http://schemas.microsoft.com/office/drawing/2014/main" id="{065EDDEE-214F-4148-8B8C-0BA5AEF7658A}"/>
              </a:ext>
            </a:extLst>
          </p:cNvPr>
          <p:cNvSpPr>
            <a:spLocks noGrp="1"/>
          </p:cNvSpPr>
          <p:nvPr>
            <p:ph type="body" sz="quarter" idx="31" hasCustomPrompt="1"/>
          </p:nvPr>
        </p:nvSpPr>
        <p:spPr>
          <a:xfrm>
            <a:off x="4400550"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4" name="Text Placeholder 7">
            <a:extLst>
              <a:ext uri="{FF2B5EF4-FFF2-40B4-BE49-F238E27FC236}">
                <a16:creationId xmlns:a16="http://schemas.microsoft.com/office/drawing/2014/main" id="{520C0E2F-F27A-44AC-BB9A-74F62BEC5752}"/>
              </a:ext>
            </a:extLst>
          </p:cNvPr>
          <p:cNvSpPr>
            <a:spLocks noGrp="1"/>
          </p:cNvSpPr>
          <p:nvPr>
            <p:ph type="body" sz="quarter" idx="32" hasCustomPrompt="1"/>
          </p:nvPr>
        </p:nvSpPr>
        <p:spPr>
          <a:xfrm>
            <a:off x="4400550"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5" name="Picture Placeholder 8">
            <a:extLst>
              <a:ext uri="{FF2B5EF4-FFF2-40B4-BE49-F238E27FC236}">
                <a16:creationId xmlns:a16="http://schemas.microsoft.com/office/drawing/2014/main" id="{ADC5446D-3469-43DA-ACE3-2AEC5B90384E}"/>
              </a:ext>
              <a:ext uri="{C183D7F6-B498-43B3-948B-1728B52AA6E4}">
                <adec:decorative xmlns:adec="http://schemas.microsoft.com/office/drawing/2017/decorative" val="1"/>
              </a:ext>
            </a:extLst>
          </p:cNvPr>
          <p:cNvSpPr>
            <a:spLocks noGrp="1"/>
          </p:cNvSpPr>
          <p:nvPr>
            <p:ph type="pic" sz="quarter" idx="33" hasCustomPrompt="1"/>
          </p:nvPr>
        </p:nvSpPr>
        <p:spPr>
          <a:xfrm>
            <a:off x="6501029"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6" name="Text Placeholder 7">
            <a:extLst>
              <a:ext uri="{FF2B5EF4-FFF2-40B4-BE49-F238E27FC236}">
                <a16:creationId xmlns:a16="http://schemas.microsoft.com/office/drawing/2014/main" id="{4BF91944-817D-4080-9FC7-1C01D3C52F74}"/>
              </a:ext>
            </a:extLst>
          </p:cNvPr>
          <p:cNvSpPr>
            <a:spLocks noGrp="1"/>
          </p:cNvSpPr>
          <p:nvPr>
            <p:ph type="body" sz="quarter" idx="34" hasCustomPrompt="1"/>
          </p:nvPr>
        </p:nvSpPr>
        <p:spPr>
          <a:xfrm>
            <a:off x="6210300"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27" name="Text Placeholder 7">
            <a:extLst>
              <a:ext uri="{FF2B5EF4-FFF2-40B4-BE49-F238E27FC236}">
                <a16:creationId xmlns:a16="http://schemas.microsoft.com/office/drawing/2014/main" id="{B6FC5678-B04A-4631-9DFF-776737E9C8AC}"/>
              </a:ext>
            </a:extLst>
          </p:cNvPr>
          <p:cNvSpPr>
            <a:spLocks noGrp="1"/>
          </p:cNvSpPr>
          <p:nvPr>
            <p:ph type="body" sz="quarter" idx="35" hasCustomPrompt="1"/>
          </p:nvPr>
        </p:nvSpPr>
        <p:spPr>
          <a:xfrm>
            <a:off x="6210300"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28" name="Picture Placeholder 8">
            <a:extLst>
              <a:ext uri="{FF2B5EF4-FFF2-40B4-BE49-F238E27FC236}">
                <a16:creationId xmlns:a16="http://schemas.microsoft.com/office/drawing/2014/main" id="{BF024C2A-A070-4BF1-BA78-8FDD47DED455}"/>
              </a:ext>
              <a:ext uri="{C183D7F6-B498-43B3-948B-1728B52AA6E4}">
                <adec:decorative xmlns:adec="http://schemas.microsoft.com/office/drawing/2017/decorative" val="1"/>
              </a:ext>
            </a:extLst>
          </p:cNvPr>
          <p:cNvSpPr>
            <a:spLocks noGrp="1"/>
          </p:cNvSpPr>
          <p:nvPr>
            <p:ph type="pic" sz="quarter" idx="36" hasCustomPrompt="1"/>
          </p:nvPr>
        </p:nvSpPr>
        <p:spPr>
          <a:xfrm>
            <a:off x="8308140"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9" name="Text Placeholder 7">
            <a:extLst>
              <a:ext uri="{FF2B5EF4-FFF2-40B4-BE49-F238E27FC236}">
                <a16:creationId xmlns:a16="http://schemas.microsoft.com/office/drawing/2014/main" id="{72D75690-3F0F-4257-84B4-90CB4E6BB7EA}"/>
              </a:ext>
            </a:extLst>
          </p:cNvPr>
          <p:cNvSpPr>
            <a:spLocks noGrp="1"/>
          </p:cNvSpPr>
          <p:nvPr>
            <p:ph type="body" sz="quarter" idx="37" hasCustomPrompt="1"/>
          </p:nvPr>
        </p:nvSpPr>
        <p:spPr>
          <a:xfrm>
            <a:off x="8017411"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30" name="Text Placeholder 7">
            <a:extLst>
              <a:ext uri="{FF2B5EF4-FFF2-40B4-BE49-F238E27FC236}">
                <a16:creationId xmlns:a16="http://schemas.microsoft.com/office/drawing/2014/main" id="{FC3E89DF-7D8F-458A-910F-B06B607998AF}"/>
              </a:ext>
            </a:extLst>
          </p:cNvPr>
          <p:cNvSpPr>
            <a:spLocks noGrp="1"/>
          </p:cNvSpPr>
          <p:nvPr>
            <p:ph type="body" sz="quarter" idx="38" hasCustomPrompt="1"/>
          </p:nvPr>
        </p:nvSpPr>
        <p:spPr>
          <a:xfrm>
            <a:off x="8017411"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
        <p:nvSpPr>
          <p:cNvPr id="31" name="Picture Placeholder 8">
            <a:extLst>
              <a:ext uri="{FF2B5EF4-FFF2-40B4-BE49-F238E27FC236}">
                <a16:creationId xmlns:a16="http://schemas.microsoft.com/office/drawing/2014/main" id="{49030BC1-7B5E-4BBD-AB44-8615DCFD46B7}"/>
              </a:ext>
              <a:ext uri="{C183D7F6-B498-43B3-948B-1728B52AA6E4}">
                <adec:decorative xmlns:adec="http://schemas.microsoft.com/office/drawing/2017/decorative" val="1"/>
              </a:ext>
            </a:extLst>
          </p:cNvPr>
          <p:cNvSpPr>
            <a:spLocks noGrp="1"/>
          </p:cNvSpPr>
          <p:nvPr>
            <p:ph type="pic" sz="quarter" idx="39" hasCustomPrompt="1"/>
          </p:nvPr>
        </p:nvSpPr>
        <p:spPr>
          <a:xfrm>
            <a:off x="10115251" y="3865629"/>
            <a:ext cx="1005836" cy="100583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32" name="Text Placeholder 7">
            <a:extLst>
              <a:ext uri="{FF2B5EF4-FFF2-40B4-BE49-F238E27FC236}">
                <a16:creationId xmlns:a16="http://schemas.microsoft.com/office/drawing/2014/main" id="{10ED1CED-11B2-4927-93A4-CE47939F0AEC}"/>
              </a:ext>
            </a:extLst>
          </p:cNvPr>
          <p:cNvSpPr>
            <a:spLocks noGrp="1"/>
          </p:cNvSpPr>
          <p:nvPr>
            <p:ph type="body" sz="quarter" idx="40" hasCustomPrompt="1"/>
          </p:nvPr>
        </p:nvSpPr>
        <p:spPr>
          <a:xfrm>
            <a:off x="9824522" y="5114385"/>
            <a:ext cx="1587295" cy="166199"/>
          </a:xfrm>
          <a:noFill/>
        </p:spPr>
        <p:txBody>
          <a:bodyPr wrap="square" lIns="0" tIns="0" rIns="0" bIns="0" anchor="ctr">
            <a:noAutofit/>
          </a:bodyPr>
          <a:lstStyle>
            <a:lvl1pPr marL="0" indent="0" algn="ctr">
              <a:spcBef>
                <a:spcPts val="0"/>
              </a:spcBef>
              <a:spcAft>
                <a:spcPts val="0"/>
              </a:spcAft>
              <a:buNone/>
              <a:defRPr sz="1200" b="1">
                <a:solidFill>
                  <a:schemeClr val="accent1"/>
                </a:solidFill>
                <a:latin typeface="+mn-lt"/>
              </a:defRPr>
            </a:lvl1pPr>
          </a:lstStyle>
          <a:p>
            <a:pPr lvl="0"/>
            <a:r>
              <a:rPr lang="en-US" noProof="0"/>
              <a:t>NAME</a:t>
            </a:r>
          </a:p>
        </p:txBody>
      </p:sp>
      <p:sp>
        <p:nvSpPr>
          <p:cNvPr id="33" name="Text Placeholder 7">
            <a:extLst>
              <a:ext uri="{FF2B5EF4-FFF2-40B4-BE49-F238E27FC236}">
                <a16:creationId xmlns:a16="http://schemas.microsoft.com/office/drawing/2014/main" id="{39E2E141-317E-41F9-853F-B96493C8FB9B}"/>
              </a:ext>
            </a:extLst>
          </p:cNvPr>
          <p:cNvSpPr>
            <a:spLocks noGrp="1"/>
          </p:cNvSpPr>
          <p:nvPr>
            <p:ph type="body" sz="quarter" idx="41" hasCustomPrompt="1"/>
          </p:nvPr>
        </p:nvSpPr>
        <p:spPr>
          <a:xfrm>
            <a:off x="9824522" y="5346798"/>
            <a:ext cx="1587295" cy="166199"/>
          </a:xfrm>
          <a:noFill/>
        </p:spPr>
        <p:txBody>
          <a:bodyPr wrap="square" lIns="0" tIns="0" rIns="0" bIns="0" anchor="t">
            <a:noAutofit/>
          </a:bodyPr>
          <a:lstStyle>
            <a:lvl1pPr marL="0" indent="0" algn="ctr">
              <a:spcBef>
                <a:spcPts val="0"/>
              </a:spcBef>
              <a:spcAft>
                <a:spcPts val="0"/>
              </a:spcAft>
              <a:buNone/>
              <a:defRPr sz="1200" b="0">
                <a:solidFill>
                  <a:schemeClr val="tx1">
                    <a:lumMod val="75000"/>
                    <a:lumOff val="25000"/>
                  </a:schemeClr>
                </a:solidFill>
                <a:latin typeface="+mn-lt"/>
              </a:defRPr>
            </a:lvl1pPr>
          </a:lstStyle>
          <a:p>
            <a:pPr lvl="0"/>
            <a:r>
              <a:rPr lang="en-US" noProof="0"/>
              <a:t>Description</a:t>
            </a:r>
          </a:p>
        </p:txBody>
      </p:sp>
    </p:spTree>
    <p:extLst>
      <p:ext uri="{BB962C8B-B14F-4D97-AF65-F5344CB8AC3E}">
        <p14:creationId xmlns:p14="http://schemas.microsoft.com/office/powerpoint/2010/main" val="3782655552"/>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LE ONLY_Org Chart 12">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3" name="Slide Number Placeholder 5">
            <a:extLst>
              <a:ext uri="{FF2B5EF4-FFF2-40B4-BE49-F238E27FC236}">
                <a16:creationId xmlns:a16="http://schemas.microsoft.com/office/drawing/2014/main" id="{2DBF2FB3-2A18-4DFA-BE67-CBEB450840A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9" name="Freeform: Shape 8">
            <a:extLst>
              <a:ext uri="{FF2B5EF4-FFF2-40B4-BE49-F238E27FC236}">
                <a16:creationId xmlns:a16="http://schemas.microsoft.com/office/drawing/2014/main" id="{0CE973A6-10E7-4E33-AA8B-7240F9197012}"/>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8">
            <a:extLst>
              <a:ext uri="{FF2B5EF4-FFF2-40B4-BE49-F238E27FC236}">
                <a16:creationId xmlns:a16="http://schemas.microsoft.com/office/drawing/2014/main" id="{48934421-B8F7-41B6-9EC4-5E3C497424A8}"/>
              </a:ext>
              <a:ext uri="{C183D7F6-B498-43B3-948B-1728B52AA6E4}">
                <adec:decorative xmlns:adec="http://schemas.microsoft.com/office/drawing/2017/decorative" val="1"/>
              </a:ext>
            </a:extLst>
          </p:cNvPr>
          <p:cNvSpPr>
            <a:spLocks noGrp="1"/>
          </p:cNvSpPr>
          <p:nvPr>
            <p:ph type="pic" sz="quarter" idx="17" hasCustomPrompt="1"/>
          </p:nvPr>
        </p:nvSpPr>
        <p:spPr>
          <a:xfrm>
            <a:off x="4178095" y="1905000"/>
            <a:ext cx="1255400" cy="1255400"/>
          </a:xfrm>
          <a:prstGeom prst="ellipse">
            <a:avLst/>
          </a:prstGeom>
          <a:solidFill>
            <a:schemeClr val="bg1"/>
          </a:solidFill>
          <a:effectLst>
            <a:outerShdw blurRad="50800" dist="38100" dir="2700000" algn="tl" rotWithShape="0">
              <a:prstClr val="black">
                <a:alpha val="40000"/>
              </a:prstClr>
            </a:outerShdw>
          </a:effectLst>
        </p:spPr>
        <p:txBody>
          <a:bodyPr anchor="ctr"/>
          <a:lstStyle>
            <a:lvl1pPr marL="0" indent="0" algn="ctr">
              <a:buNone/>
              <a:defRPr>
                <a:solidFill>
                  <a:schemeClr val="bg1">
                    <a:lumMod val="50000"/>
                  </a:schemeClr>
                </a:solidFill>
              </a:defRPr>
            </a:lvl1pPr>
          </a:lstStyle>
          <a:p>
            <a:r>
              <a:rPr lang="en-US" noProof="0" dirty="0"/>
              <a:t>Insert Image</a:t>
            </a:r>
          </a:p>
        </p:txBody>
      </p:sp>
      <p:sp>
        <p:nvSpPr>
          <p:cNvPr id="10" name="Text Placeholder 7">
            <a:extLst>
              <a:ext uri="{FF2B5EF4-FFF2-40B4-BE49-F238E27FC236}">
                <a16:creationId xmlns:a16="http://schemas.microsoft.com/office/drawing/2014/main" id="{4BACF049-4E3E-418D-9DB0-9D63BDDD25AE}"/>
              </a:ext>
            </a:extLst>
          </p:cNvPr>
          <p:cNvSpPr>
            <a:spLocks noGrp="1"/>
          </p:cNvSpPr>
          <p:nvPr>
            <p:ph type="body" sz="quarter" idx="16" hasCustomPrompt="1"/>
          </p:nvPr>
        </p:nvSpPr>
        <p:spPr>
          <a:xfrm>
            <a:off x="5601136" y="2288331"/>
            <a:ext cx="3108959" cy="290097"/>
          </a:xfrm>
          <a:noFill/>
        </p:spPr>
        <p:txBody>
          <a:bodyPr wrap="square" lIns="91440" rIns="91440" anchor="ctr">
            <a:noAutofit/>
          </a:bodyPr>
          <a:lstStyle>
            <a:lvl1pPr marL="0" indent="0" algn="l">
              <a:spcBef>
                <a:spcPts val="0"/>
              </a:spcBef>
              <a:spcAft>
                <a:spcPts val="0"/>
              </a:spcAft>
              <a:buNone/>
              <a:defRPr sz="1600" b="1">
                <a:solidFill>
                  <a:schemeClr val="tx2"/>
                </a:solidFill>
                <a:latin typeface="+mj-lt"/>
              </a:defRPr>
            </a:lvl1pPr>
          </a:lstStyle>
          <a:p>
            <a:pPr lvl="0"/>
            <a:r>
              <a:rPr lang="en-US" noProof="0"/>
              <a:t>ADD TEXT </a:t>
            </a:r>
          </a:p>
        </p:txBody>
      </p:sp>
      <p:sp>
        <p:nvSpPr>
          <p:cNvPr id="12" name="Text Placeholder 7">
            <a:extLst>
              <a:ext uri="{FF2B5EF4-FFF2-40B4-BE49-F238E27FC236}">
                <a16:creationId xmlns:a16="http://schemas.microsoft.com/office/drawing/2014/main" id="{EFE2AF5B-D21D-4FE5-932F-F2989F6E0116}"/>
              </a:ext>
            </a:extLst>
          </p:cNvPr>
          <p:cNvSpPr>
            <a:spLocks noGrp="1"/>
          </p:cNvSpPr>
          <p:nvPr>
            <p:ph type="body" sz="quarter" idx="18" hasCustomPrompt="1"/>
          </p:nvPr>
        </p:nvSpPr>
        <p:spPr>
          <a:xfrm>
            <a:off x="5601136" y="2566041"/>
            <a:ext cx="3108959" cy="221043"/>
          </a:xfrm>
          <a:noFill/>
        </p:spPr>
        <p:txBody>
          <a:bodyPr wrap="square" lIns="91440" rIns="91440" anchor="t">
            <a:noAutofit/>
          </a:bodyPr>
          <a:lstStyle>
            <a:lvl1pPr marL="0" indent="0" algn="l">
              <a:spcBef>
                <a:spcPts val="0"/>
              </a:spcBef>
              <a:spcAft>
                <a:spcPts val="0"/>
              </a:spcAft>
              <a:buNone/>
              <a:defRPr sz="1200" b="0">
                <a:solidFill>
                  <a:schemeClr val="tx2"/>
                </a:solidFill>
                <a:latin typeface="+mn-lt"/>
              </a:defRPr>
            </a:lvl1pPr>
          </a:lstStyle>
          <a:p>
            <a:pPr lvl="0"/>
            <a:r>
              <a:rPr lang="en-US" noProof="0"/>
              <a:t>Description</a:t>
            </a:r>
          </a:p>
        </p:txBody>
      </p:sp>
      <p:cxnSp>
        <p:nvCxnSpPr>
          <p:cNvPr id="14" name="Straight Connector 13">
            <a:extLst>
              <a:ext uri="{FF2B5EF4-FFF2-40B4-BE49-F238E27FC236}">
                <a16:creationId xmlns:a16="http://schemas.microsoft.com/office/drawing/2014/main" id="{266B4E82-4E92-438C-9DBD-FDAC98DBA804}"/>
              </a:ext>
              <a:ext uri="{C183D7F6-B498-43B3-948B-1728B52AA6E4}">
                <adec:decorative xmlns:adec="http://schemas.microsoft.com/office/drawing/2017/decorative" val="1"/>
              </a:ext>
            </a:extLst>
          </p:cNvPr>
          <p:cNvCxnSpPr>
            <a:cxnSpLocks/>
          </p:cNvCxnSpPr>
          <p:nvPr userDrawn="1"/>
        </p:nvCxnSpPr>
        <p:spPr>
          <a:xfrm rot="16200000">
            <a:off x="6165169" y="-670561"/>
            <a:ext cx="0" cy="896112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Picture Placeholder 8">
            <a:extLst>
              <a:ext uri="{FF2B5EF4-FFF2-40B4-BE49-F238E27FC236}">
                <a16:creationId xmlns:a16="http://schemas.microsoft.com/office/drawing/2014/main" id="{5C2A05E4-0266-470B-94B6-0EA500EFD52F}"/>
              </a:ext>
              <a:ext uri="{C183D7F6-B498-43B3-948B-1728B52AA6E4}">
                <adec:decorative xmlns:adec="http://schemas.microsoft.com/office/drawing/2017/decorative" val="1"/>
              </a:ext>
            </a:extLst>
          </p:cNvPr>
          <p:cNvSpPr>
            <a:spLocks noGrp="1" noChangeAspect="1"/>
          </p:cNvSpPr>
          <p:nvPr>
            <p:ph type="pic" sz="quarter" idx="21" hasCustomPrompt="1"/>
          </p:nvPr>
        </p:nvSpPr>
        <p:spPr>
          <a:xfrm>
            <a:off x="1098449"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17" name="Text Placeholder 7">
            <a:extLst>
              <a:ext uri="{FF2B5EF4-FFF2-40B4-BE49-F238E27FC236}">
                <a16:creationId xmlns:a16="http://schemas.microsoft.com/office/drawing/2014/main" id="{8B705CE2-63BB-44EF-9494-D7197888F260}"/>
              </a:ext>
            </a:extLst>
          </p:cNvPr>
          <p:cNvSpPr>
            <a:spLocks noGrp="1"/>
          </p:cNvSpPr>
          <p:nvPr>
            <p:ph type="body" sz="quarter" idx="25" hasCustomPrompt="1"/>
          </p:nvPr>
        </p:nvSpPr>
        <p:spPr>
          <a:xfrm>
            <a:off x="762000"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18" name="Text Placeholder 7">
            <a:extLst>
              <a:ext uri="{FF2B5EF4-FFF2-40B4-BE49-F238E27FC236}">
                <a16:creationId xmlns:a16="http://schemas.microsoft.com/office/drawing/2014/main" id="{91C9BD3E-CCA7-4ADF-83CB-175C316AEA84}"/>
              </a:ext>
            </a:extLst>
          </p:cNvPr>
          <p:cNvSpPr>
            <a:spLocks noGrp="1"/>
          </p:cNvSpPr>
          <p:nvPr>
            <p:ph type="body" sz="quarter" idx="26" hasCustomPrompt="1"/>
          </p:nvPr>
        </p:nvSpPr>
        <p:spPr>
          <a:xfrm>
            <a:off x="762000"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19" name="Picture Placeholder 8">
            <a:extLst>
              <a:ext uri="{FF2B5EF4-FFF2-40B4-BE49-F238E27FC236}">
                <a16:creationId xmlns:a16="http://schemas.microsoft.com/office/drawing/2014/main" id="{DC756ECA-27F0-4309-A411-2021931A3A4F}"/>
              </a:ext>
              <a:ext uri="{C183D7F6-B498-43B3-948B-1728B52AA6E4}">
                <adec:decorative xmlns:adec="http://schemas.microsoft.com/office/drawing/2017/decorative" val="1"/>
              </a:ext>
            </a:extLst>
          </p:cNvPr>
          <p:cNvSpPr>
            <a:spLocks noGrp="1" noChangeAspect="1"/>
          </p:cNvSpPr>
          <p:nvPr>
            <p:ph type="pic" sz="quarter" idx="27" hasCustomPrompt="1"/>
          </p:nvPr>
        </p:nvSpPr>
        <p:spPr>
          <a:xfrm>
            <a:off x="2927249"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0" name="Text Placeholder 7">
            <a:extLst>
              <a:ext uri="{FF2B5EF4-FFF2-40B4-BE49-F238E27FC236}">
                <a16:creationId xmlns:a16="http://schemas.microsoft.com/office/drawing/2014/main" id="{BCC1B1EE-9270-494A-B26E-3E810517012E}"/>
              </a:ext>
            </a:extLst>
          </p:cNvPr>
          <p:cNvSpPr>
            <a:spLocks noGrp="1"/>
          </p:cNvSpPr>
          <p:nvPr>
            <p:ph type="body" sz="quarter" idx="28" hasCustomPrompt="1"/>
          </p:nvPr>
        </p:nvSpPr>
        <p:spPr>
          <a:xfrm>
            <a:off x="2590800"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21" name="Text Placeholder 7">
            <a:extLst>
              <a:ext uri="{FF2B5EF4-FFF2-40B4-BE49-F238E27FC236}">
                <a16:creationId xmlns:a16="http://schemas.microsoft.com/office/drawing/2014/main" id="{621D9997-09EF-468A-A3A6-7C2705CF1757}"/>
              </a:ext>
            </a:extLst>
          </p:cNvPr>
          <p:cNvSpPr>
            <a:spLocks noGrp="1"/>
          </p:cNvSpPr>
          <p:nvPr>
            <p:ph type="body" sz="quarter" idx="29" hasCustomPrompt="1"/>
          </p:nvPr>
        </p:nvSpPr>
        <p:spPr>
          <a:xfrm>
            <a:off x="2590800"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22" name="Picture Placeholder 8">
            <a:extLst>
              <a:ext uri="{FF2B5EF4-FFF2-40B4-BE49-F238E27FC236}">
                <a16:creationId xmlns:a16="http://schemas.microsoft.com/office/drawing/2014/main" id="{CC2A50A3-3A8F-469D-B16E-A06FD4C2A978}"/>
              </a:ext>
              <a:ext uri="{C183D7F6-B498-43B3-948B-1728B52AA6E4}">
                <adec:decorative xmlns:adec="http://schemas.microsoft.com/office/drawing/2017/decorative" val="1"/>
              </a:ext>
            </a:extLst>
          </p:cNvPr>
          <p:cNvSpPr>
            <a:spLocks noGrp="1" noChangeAspect="1"/>
          </p:cNvSpPr>
          <p:nvPr>
            <p:ph type="pic" sz="quarter" idx="30" hasCustomPrompt="1"/>
          </p:nvPr>
        </p:nvSpPr>
        <p:spPr>
          <a:xfrm>
            <a:off x="4736999"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3" name="Text Placeholder 7">
            <a:extLst>
              <a:ext uri="{FF2B5EF4-FFF2-40B4-BE49-F238E27FC236}">
                <a16:creationId xmlns:a16="http://schemas.microsoft.com/office/drawing/2014/main" id="{065EDDEE-214F-4148-8B8C-0BA5AEF7658A}"/>
              </a:ext>
            </a:extLst>
          </p:cNvPr>
          <p:cNvSpPr>
            <a:spLocks noGrp="1"/>
          </p:cNvSpPr>
          <p:nvPr>
            <p:ph type="body" sz="quarter" idx="31" hasCustomPrompt="1"/>
          </p:nvPr>
        </p:nvSpPr>
        <p:spPr>
          <a:xfrm>
            <a:off x="4400550"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24" name="Text Placeholder 7">
            <a:extLst>
              <a:ext uri="{FF2B5EF4-FFF2-40B4-BE49-F238E27FC236}">
                <a16:creationId xmlns:a16="http://schemas.microsoft.com/office/drawing/2014/main" id="{520C0E2F-F27A-44AC-BB9A-74F62BEC5752}"/>
              </a:ext>
            </a:extLst>
          </p:cNvPr>
          <p:cNvSpPr>
            <a:spLocks noGrp="1"/>
          </p:cNvSpPr>
          <p:nvPr>
            <p:ph type="body" sz="quarter" idx="32" hasCustomPrompt="1"/>
          </p:nvPr>
        </p:nvSpPr>
        <p:spPr>
          <a:xfrm>
            <a:off x="4400550"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25" name="Picture Placeholder 8">
            <a:extLst>
              <a:ext uri="{FF2B5EF4-FFF2-40B4-BE49-F238E27FC236}">
                <a16:creationId xmlns:a16="http://schemas.microsoft.com/office/drawing/2014/main" id="{ADC5446D-3469-43DA-ACE3-2AEC5B90384E}"/>
              </a:ext>
              <a:ext uri="{C183D7F6-B498-43B3-948B-1728B52AA6E4}">
                <adec:decorative xmlns:adec="http://schemas.microsoft.com/office/drawing/2017/decorative" val="1"/>
              </a:ext>
            </a:extLst>
          </p:cNvPr>
          <p:cNvSpPr>
            <a:spLocks noGrp="1" noChangeAspect="1"/>
          </p:cNvSpPr>
          <p:nvPr>
            <p:ph type="pic" sz="quarter" idx="33" hasCustomPrompt="1"/>
          </p:nvPr>
        </p:nvSpPr>
        <p:spPr>
          <a:xfrm>
            <a:off x="6546749"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6" name="Text Placeholder 7">
            <a:extLst>
              <a:ext uri="{FF2B5EF4-FFF2-40B4-BE49-F238E27FC236}">
                <a16:creationId xmlns:a16="http://schemas.microsoft.com/office/drawing/2014/main" id="{4BF91944-817D-4080-9FC7-1C01D3C52F74}"/>
              </a:ext>
            </a:extLst>
          </p:cNvPr>
          <p:cNvSpPr>
            <a:spLocks noGrp="1"/>
          </p:cNvSpPr>
          <p:nvPr>
            <p:ph type="body" sz="quarter" idx="34" hasCustomPrompt="1"/>
          </p:nvPr>
        </p:nvSpPr>
        <p:spPr>
          <a:xfrm>
            <a:off x="6210300"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27" name="Text Placeholder 7">
            <a:extLst>
              <a:ext uri="{FF2B5EF4-FFF2-40B4-BE49-F238E27FC236}">
                <a16:creationId xmlns:a16="http://schemas.microsoft.com/office/drawing/2014/main" id="{B6FC5678-B04A-4631-9DFF-776737E9C8AC}"/>
              </a:ext>
            </a:extLst>
          </p:cNvPr>
          <p:cNvSpPr>
            <a:spLocks noGrp="1"/>
          </p:cNvSpPr>
          <p:nvPr>
            <p:ph type="body" sz="quarter" idx="35" hasCustomPrompt="1"/>
          </p:nvPr>
        </p:nvSpPr>
        <p:spPr>
          <a:xfrm>
            <a:off x="6210300"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28" name="Picture Placeholder 8">
            <a:extLst>
              <a:ext uri="{FF2B5EF4-FFF2-40B4-BE49-F238E27FC236}">
                <a16:creationId xmlns:a16="http://schemas.microsoft.com/office/drawing/2014/main" id="{BF024C2A-A070-4BF1-BA78-8FDD47DED455}"/>
              </a:ext>
              <a:ext uri="{C183D7F6-B498-43B3-948B-1728B52AA6E4}">
                <adec:decorative xmlns:adec="http://schemas.microsoft.com/office/drawing/2017/decorative" val="1"/>
              </a:ext>
            </a:extLst>
          </p:cNvPr>
          <p:cNvSpPr>
            <a:spLocks noGrp="1" noChangeAspect="1"/>
          </p:cNvSpPr>
          <p:nvPr>
            <p:ph type="pic" sz="quarter" idx="36" hasCustomPrompt="1"/>
          </p:nvPr>
        </p:nvSpPr>
        <p:spPr>
          <a:xfrm>
            <a:off x="8353860"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29" name="Text Placeholder 7">
            <a:extLst>
              <a:ext uri="{FF2B5EF4-FFF2-40B4-BE49-F238E27FC236}">
                <a16:creationId xmlns:a16="http://schemas.microsoft.com/office/drawing/2014/main" id="{72D75690-3F0F-4257-84B4-90CB4E6BB7EA}"/>
              </a:ext>
            </a:extLst>
          </p:cNvPr>
          <p:cNvSpPr>
            <a:spLocks noGrp="1"/>
          </p:cNvSpPr>
          <p:nvPr>
            <p:ph type="body" sz="quarter" idx="37" hasCustomPrompt="1"/>
          </p:nvPr>
        </p:nvSpPr>
        <p:spPr>
          <a:xfrm>
            <a:off x="8017411"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30" name="Text Placeholder 7">
            <a:extLst>
              <a:ext uri="{FF2B5EF4-FFF2-40B4-BE49-F238E27FC236}">
                <a16:creationId xmlns:a16="http://schemas.microsoft.com/office/drawing/2014/main" id="{FC3E89DF-7D8F-458A-910F-B06B607998AF}"/>
              </a:ext>
            </a:extLst>
          </p:cNvPr>
          <p:cNvSpPr>
            <a:spLocks noGrp="1"/>
          </p:cNvSpPr>
          <p:nvPr>
            <p:ph type="body" sz="quarter" idx="38" hasCustomPrompt="1"/>
          </p:nvPr>
        </p:nvSpPr>
        <p:spPr>
          <a:xfrm>
            <a:off x="8017411"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31" name="Picture Placeholder 8">
            <a:extLst>
              <a:ext uri="{FF2B5EF4-FFF2-40B4-BE49-F238E27FC236}">
                <a16:creationId xmlns:a16="http://schemas.microsoft.com/office/drawing/2014/main" id="{49030BC1-7B5E-4BBD-AB44-8615DCFD46B7}"/>
              </a:ext>
              <a:ext uri="{C183D7F6-B498-43B3-948B-1728B52AA6E4}">
                <adec:decorative xmlns:adec="http://schemas.microsoft.com/office/drawing/2017/decorative" val="1"/>
              </a:ext>
            </a:extLst>
          </p:cNvPr>
          <p:cNvSpPr>
            <a:spLocks noGrp="1" noChangeAspect="1"/>
          </p:cNvSpPr>
          <p:nvPr>
            <p:ph type="pic" sz="quarter" idx="39" hasCustomPrompt="1"/>
          </p:nvPr>
        </p:nvSpPr>
        <p:spPr>
          <a:xfrm>
            <a:off x="10160971" y="3352800"/>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32" name="Text Placeholder 7">
            <a:extLst>
              <a:ext uri="{FF2B5EF4-FFF2-40B4-BE49-F238E27FC236}">
                <a16:creationId xmlns:a16="http://schemas.microsoft.com/office/drawing/2014/main" id="{10ED1CED-11B2-4927-93A4-CE47939F0AEC}"/>
              </a:ext>
            </a:extLst>
          </p:cNvPr>
          <p:cNvSpPr>
            <a:spLocks noGrp="1"/>
          </p:cNvSpPr>
          <p:nvPr>
            <p:ph type="body" sz="quarter" idx="40" hasCustomPrompt="1"/>
          </p:nvPr>
        </p:nvSpPr>
        <p:spPr>
          <a:xfrm>
            <a:off x="9824522" y="4327380"/>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33" name="Text Placeholder 7">
            <a:extLst>
              <a:ext uri="{FF2B5EF4-FFF2-40B4-BE49-F238E27FC236}">
                <a16:creationId xmlns:a16="http://schemas.microsoft.com/office/drawing/2014/main" id="{39E2E141-317E-41F9-853F-B96493C8FB9B}"/>
              </a:ext>
            </a:extLst>
          </p:cNvPr>
          <p:cNvSpPr>
            <a:spLocks noGrp="1"/>
          </p:cNvSpPr>
          <p:nvPr>
            <p:ph type="body" sz="quarter" idx="41" hasCustomPrompt="1"/>
          </p:nvPr>
        </p:nvSpPr>
        <p:spPr>
          <a:xfrm>
            <a:off x="9824522" y="4497392"/>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cxnSp>
        <p:nvCxnSpPr>
          <p:cNvPr id="34" name="Straight Connector 33">
            <a:extLst>
              <a:ext uri="{FF2B5EF4-FFF2-40B4-BE49-F238E27FC236}">
                <a16:creationId xmlns:a16="http://schemas.microsoft.com/office/drawing/2014/main" id="{A69BD202-1C38-47A5-8B06-0AADB78AAE08}"/>
              </a:ext>
              <a:ext uri="{C183D7F6-B498-43B3-948B-1728B52AA6E4}">
                <adec:decorative xmlns:adec="http://schemas.microsoft.com/office/drawing/2017/decorative" val="1"/>
              </a:ext>
            </a:extLst>
          </p:cNvPr>
          <p:cNvCxnSpPr>
            <a:cxnSpLocks/>
          </p:cNvCxnSpPr>
          <p:nvPr userDrawn="1"/>
        </p:nvCxnSpPr>
        <p:spPr>
          <a:xfrm rot="16200000">
            <a:off x="6165169" y="2642433"/>
            <a:ext cx="0" cy="5564151"/>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8" name="Picture Placeholder 8">
            <a:extLst>
              <a:ext uri="{FF2B5EF4-FFF2-40B4-BE49-F238E27FC236}">
                <a16:creationId xmlns:a16="http://schemas.microsoft.com/office/drawing/2014/main" id="{68CF0B9D-069C-46BA-9B77-7BDE114F3E55}"/>
              </a:ext>
              <a:ext uri="{C183D7F6-B498-43B3-948B-1728B52AA6E4}">
                <adec:decorative xmlns:adec="http://schemas.microsoft.com/office/drawing/2017/decorative" val="1"/>
              </a:ext>
            </a:extLst>
          </p:cNvPr>
          <p:cNvSpPr>
            <a:spLocks noGrp="1" noChangeAspect="1"/>
          </p:cNvSpPr>
          <p:nvPr>
            <p:ph type="pic" sz="quarter" idx="45" hasCustomPrompt="1"/>
          </p:nvPr>
        </p:nvSpPr>
        <p:spPr>
          <a:xfrm>
            <a:off x="2927249" y="4967309"/>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39" name="Text Placeholder 7">
            <a:extLst>
              <a:ext uri="{FF2B5EF4-FFF2-40B4-BE49-F238E27FC236}">
                <a16:creationId xmlns:a16="http://schemas.microsoft.com/office/drawing/2014/main" id="{6EB5CB55-9BF0-4309-AA93-9540CDA1CE22}"/>
              </a:ext>
            </a:extLst>
          </p:cNvPr>
          <p:cNvSpPr>
            <a:spLocks noGrp="1"/>
          </p:cNvSpPr>
          <p:nvPr>
            <p:ph type="body" sz="quarter" idx="46" hasCustomPrompt="1"/>
          </p:nvPr>
        </p:nvSpPr>
        <p:spPr>
          <a:xfrm>
            <a:off x="2590800" y="5988389"/>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40" name="Text Placeholder 7">
            <a:extLst>
              <a:ext uri="{FF2B5EF4-FFF2-40B4-BE49-F238E27FC236}">
                <a16:creationId xmlns:a16="http://schemas.microsoft.com/office/drawing/2014/main" id="{184A6FF6-89E5-41B3-83AD-E1F1AC1C7187}"/>
              </a:ext>
            </a:extLst>
          </p:cNvPr>
          <p:cNvSpPr>
            <a:spLocks noGrp="1"/>
          </p:cNvSpPr>
          <p:nvPr>
            <p:ph type="body" sz="quarter" idx="47" hasCustomPrompt="1"/>
          </p:nvPr>
        </p:nvSpPr>
        <p:spPr>
          <a:xfrm>
            <a:off x="2590800" y="6158401"/>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41" name="Picture Placeholder 8">
            <a:extLst>
              <a:ext uri="{FF2B5EF4-FFF2-40B4-BE49-F238E27FC236}">
                <a16:creationId xmlns:a16="http://schemas.microsoft.com/office/drawing/2014/main" id="{65909E03-0C86-44C4-9260-484E8CF6315F}"/>
              </a:ext>
              <a:ext uri="{C183D7F6-B498-43B3-948B-1728B52AA6E4}">
                <adec:decorative xmlns:adec="http://schemas.microsoft.com/office/drawing/2017/decorative" val="1"/>
              </a:ext>
            </a:extLst>
          </p:cNvPr>
          <p:cNvSpPr>
            <a:spLocks noGrp="1" noChangeAspect="1"/>
          </p:cNvSpPr>
          <p:nvPr>
            <p:ph type="pic" sz="quarter" idx="48" hasCustomPrompt="1"/>
          </p:nvPr>
        </p:nvSpPr>
        <p:spPr>
          <a:xfrm>
            <a:off x="4736999" y="4967309"/>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2" name="Text Placeholder 7">
            <a:extLst>
              <a:ext uri="{FF2B5EF4-FFF2-40B4-BE49-F238E27FC236}">
                <a16:creationId xmlns:a16="http://schemas.microsoft.com/office/drawing/2014/main" id="{0D08C690-4C72-47C4-ADBC-6DBFC463FC37}"/>
              </a:ext>
            </a:extLst>
          </p:cNvPr>
          <p:cNvSpPr>
            <a:spLocks noGrp="1"/>
          </p:cNvSpPr>
          <p:nvPr>
            <p:ph type="body" sz="quarter" idx="49" hasCustomPrompt="1"/>
          </p:nvPr>
        </p:nvSpPr>
        <p:spPr>
          <a:xfrm>
            <a:off x="4400550" y="5988389"/>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43" name="Text Placeholder 7">
            <a:extLst>
              <a:ext uri="{FF2B5EF4-FFF2-40B4-BE49-F238E27FC236}">
                <a16:creationId xmlns:a16="http://schemas.microsoft.com/office/drawing/2014/main" id="{FEBB122E-6E5D-4B48-91C0-C6EB8BA3D2D9}"/>
              </a:ext>
            </a:extLst>
          </p:cNvPr>
          <p:cNvSpPr>
            <a:spLocks noGrp="1"/>
          </p:cNvSpPr>
          <p:nvPr>
            <p:ph type="body" sz="quarter" idx="50" hasCustomPrompt="1"/>
          </p:nvPr>
        </p:nvSpPr>
        <p:spPr>
          <a:xfrm>
            <a:off x="4400550" y="6158401"/>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44" name="Picture Placeholder 8">
            <a:extLst>
              <a:ext uri="{FF2B5EF4-FFF2-40B4-BE49-F238E27FC236}">
                <a16:creationId xmlns:a16="http://schemas.microsoft.com/office/drawing/2014/main" id="{A968314E-9F6B-4D90-BC2A-C5BB6AC70F5F}"/>
              </a:ext>
              <a:ext uri="{C183D7F6-B498-43B3-948B-1728B52AA6E4}">
                <adec:decorative xmlns:adec="http://schemas.microsoft.com/office/drawing/2017/decorative" val="1"/>
              </a:ext>
            </a:extLst>
          </p:cNvPr>
          <p:cNvSpPr>
            <a:spLocks noGrp="1" noChangeAspect="1"/>
          </p:cNvSpPr>
          <p:nvPr>
            <p:ph type="pic" sz="quarter" idx="51" hasCustomPrompt="1"/>
          </p:nvPr>
        </p:nvSpPr>
        <p:spPr>
          <a:xfrm>
            <a:off x="6546749" y="4967309"/>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5" name="Text Placeholder 7">
            <a:extLst>
              <a:ext uri="{FF2B5EF4-FFF2-40B4-BE49-F238E27FC236}">
                <a16:creationId xmlns:a16="http://schemas.microsoft.com/office/drawing/2014/main" id="{98FF5C01-8CE1-475F-A59A-011328494FC8}"/>
              </a:ext>
            </a:extLst>
          </p:cNvPr>
          <p:cNvSpPr>
            <a:spLocks noGrp="1"/>
          </p:cNvSpPr>
          <p:nvPr>
            <p:ph type="body" sz="quarter" idx="52" hasCustomPrompt="1"/>
          </p:nvPr>
        </p:nvSpPr>
        <p:spPr>
          <a:xfrm>
            <a:off x="6210300" y="5988389"/>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46" name="Text Placeholder 7">
            <a:extLst>
              <a:ext uri="{FF2B5EF4-FFF2-40B4-BE49-F238E27FC236}">
                <a16:creationId xmlns:a16="http://schemas.microsoft.com/office/drawing/2014/main" id="{DC690F93-088F-498C-9B26-2DCE00A1145F}"/>
              </a:ext>
            </a:extLst>
          </p:cNvPr>
          <p:cNvSpPr>
            <a:spLocks noGrp="1"/>
          </p:cNvSpPr>
          <p:nvPr>
            <p:ph type="body" sz="quarter" idx="53" hasCustomPrompt="1"/>
          </p:nvPr>
        </p:nvSpPr>
        <p:spPr>
          <a:xfrm>
            <a:off x="6210300" y="6158401"/>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
        <p:nvSpPr>
          <p:cNvPr id="47" name="Picture Placeholder 8">
            <a:extLst>
              <a:ext uri="{FF2B5EF4-FFF2-40B4-BE49-F238E27FC236}">
                <a16:creationId xmlns:a16="http://schemas.microsoft.com/office/drawing/2014/main" id="{1D462CE1-BEE9-45C4-AB54-354D05E69D31}"/>
              </a:ext>
              <a:ext uri="{C183D7F6-B498-43B3-948B-1728B52AA6E4}">
                <adec:decorative xmlns:adec="http://schemas.microsoft.com/office/drawing/2017/decorative" val="1"/>
              </a:ext>
            </a:extLst>
          </p:cNvPr>
          <p:cNvSpPr>
            <a:spLocks noGrp="1" noChangeAspect="1"/>
          </p:cNvSpPr>
          <p:nvPr>
            <p:ph type="pic" sz="quarter" idx="54" hasCustomPrompt="1"/>
          </p:nvPr>
        </p:nvSpPr>
        <p:spPr>
          <a:xfrm>
            <a:off x="8353860" y="4967309"/>
            <a:ext cx="914396" cy="914396"/>
          </a:xfrm>
          <a:prstGeom prst="ellipse">
            <a:avLst/>
          </a:prstGeom>
          <a:solidFill>
            <a:schemeClr val="bg1"/>
          </a:solidFill>
          <a:effectLst>
            <a:outerShdw blurRad="50800" dist="38100" dir="2700000" algn="tl" rotWithShape="0">
              <a:prstClr val="black">
                <a:alpha val="40000"/>
              </a:prstClr>
            </a:outerShdw>
          </a:effectLst>
        </p:spPr>
        <p:txBody>
          <a:bodyPr lIns="0" rIns="0" anchor="ctr">
            <a:normAutofit/>
          </a:bodyPr>
          <a:lstStyle>
            <a:lvl1pPr marL="0" indent="0" algn="ctr">
              <a:buNone/>
              <a:defRPr sz="1200">
                <a:solidFill>
                  <a:schemeClr val="bg1">
                    <a:lumMod val="50000"/>
                  </a:schemeClr>
                </a:solidFill>
              </a:defRPr>
            </a:lvl1pPr>
          </a:lstStyle>
          <a:p>
            <a:r>
              <a:rPr lang="en-US" noProof="0" dirty="0"/>
              <a:t>Insert Image</a:t>
            </a:r>
          </a:p>
        </p:txBody>
      </p:sp>
      <p:sp>
        <p:nvSpPr>
          <p:cNvPr id="48" name="Text Placeholder 7">
            <a:extLst>
              <a:ext uri="{FF2B5EF4-FFF2-40B4-BE49-F238E27FC236}">
                <a16:creationId xmlns:a16="http://schemas.microsoft.com/office/drawing/2014/main" id="{9FA2731A-D1B2-4144-8373-12B9313F9BFD}"/>
              </a:ext>
            </a:extLst>
          </p:cNvPr>
          <p:cNvSpPr>
            <a:spLocks noGrp="1"/>
          </p:cNvSpPr>
          <p:nvPr>
            <p:ph type="body" sz="quarter" idx="55" hasCustomPrompt="1"/>
          </p:nvPr>
        </p:nvSpPr>
        <p:spPr>
          <a:xfrm>
            <a:off x="8017411" y="5988389"/>
            <a:ext cx="1587295" cy="166199"/>
          </a:xfrm>
          <a:noFill/>
        </p:spPr>
        <p:txBody>
          <a:bodyPr wrap="square" lIns="0" tIns="0" rIns="0" bIns="0" anchor="ctr">
            <a:noAutofit/>
          </a:bodyPr>
          <a:lstStyle>
            <a:lvl1pPr marL="0" indent="0" algn="ctr">
              <a:spcBef>
                <a:spcPts val="0"/>
              </a:spcBef>
              <a:spcAft>
                <a:spcPts val="0"/>
              </a:spcAft>
              <a:buNone/>
              <a:defRPr sz="1100" b="1">
                <a:solidFill>
                  <a:schemeClr val="accent1"/>
                </a:solidFill>
                <a:latin typeface="+mn-lt"/>
              </a:defRPr>
            </a:lvl1pPr>
          </a:lstStyle>
          <a:p>
            <a:pPr lvl="0"/>
            <a:r>
              <a:rPr lang="en-US" noProof="0"/>
              <a:t>NAME</a:t>
            </a:r>
          </a:p>
        </p:txBody>
      </p:sp>
      <p:sp>
        <p:nvSpPr>
          <p:cNvPr id="49" name="Text Placeholder 7">
            <a:extLst>
              <a:ext uri="{FF2B5EF4-FFF2-40B4-BE49-F238E27FC236}">
                <a16:creationId xmlns:a16="http://schemas.microsoft.com/office/drawing/2014/main" id="{F61DF59D-6B27-4EC6-A151-0F9B99DC8051}"/>
              </a:ext>
            </a:extLst>
          </p:cNvPr>
          <p:cNvSpPr>
            <a:spLocks noGrp="1"/>
          </p:cNvSpPr>
          <p:nvPr>
            <p:ph type="body" sz="quarter" idx="56" hasCustomPrompt="1"/>
          </p:nvPr>
        </p:nvSpPr>
        <p:spPr>
          <a:xfrm>
            <a:off x="8017411" y="6158401"/>
            <a:ext cx="1587295" cy="166199"/>
          </a:xfrm>
          <a:noFill/>
        </p:spPr>
        <p:txBody>
          <a:bodyPr wrap="square" lIns="0" tIns="0" rIns="0" bIns="0" anchor="t">
            <a:noAutofit/>
          </a:bodyPr>
          <a:lstStyle>
            <a:lvl1pPr marL="0" indent="0" algn="ctr">
              <a:spcBef>
                <a:spcPts val="0"/>
              </a:spcBef>
              <a:spcAft>
                <a:spcPts val="0"/>
              </a:spcAft>
              <a:buNone/>
              <a:defRPr sz="1100" b="0">
                <a:solidFill>
                  <a:schemeClr val="tx1">
                    <a:lumMod val="75000"/>
                    <a:lumOff val="25000"/>
                  </a:schemeClr>
                </a:solidFill>
                <a:latin typeface="+mn-lt"/>
              </a:defRPr>
            </a:lvl1pPr>
          </a:lstStyle>
          <a:p>
            <a:pPr lvl="0"/>
            <a:r>
              <a:rPr lang="en-US" noProof="0"/>
              <a:t>Description</a:t>
            </a:r>
          </a:p>
        </p:txBody>
      </p:sp>
    </p:spTree>
    <p:extLst>
      <p:ext uri="{BB962C8B-B14F-4D97-AF65-F5344CB8AC3E}">
        <p14:creationId xmlns:p14="http://schemas.microsoft.com/office/powerpoint/2010/main" val="1020462147"/>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Title Side patch Title Only">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24AA86D-A811-42CE-8C83-8053DFC66751}"/>
              </a:ext>
              <a:ext uri="{C183D7F6-B498-43B3-948B-1728B52AA6E4}">
                <adec:decorative xmlns:adec="http://schemas.microsoft.com/office/drawing/2017/decorative" val="1"/>
              </a:ext>
            </a:extLst>
          </p:cNvPr>
          <p:cNvSpPr/>
          <p:nvPr userDrawn="1"/>
        </p:nvSpPr>
        <p:spPr>
          <a:xfrm>
            <a:off x="-1" y="0"/>
            <a:ext cx="8329286" cy="6858000"/>
          </a:xfrm>
          <a:custGeom>
            <a:avLst/>
            <a:gdLst>
              <a:gd name="connsiteX0" fmla="*/ 0 w 8329286"/>
              <a:gd name="connsiteY0" fmla="*/ 0 h 6858000"/>
              <a:gd name="connsiteX1" fmla="*/ 8329286 w 8329286"/>
              <a:gd name="connsiteY1" fmla="*/ 0 h 6858000"/>
              <a:gd name="connsiteX2" fmla="*/ 8329286 w 8329286"/>
              <a:gd name="connsiteY2" fmla="*/ 68183 h 6858000"/>
              <a:gd name="connsiteX3" fmla="*/ 3175958 w 8329286"/>
              <a:gd name="connsiteY3" fmla="*/ 6858000 h 6858000"/>
              <a:gd name="connsiteX4" fmla="*/ 0 w 8329286"/>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9286" h="6858000">
                <a:moveTo>
                  <a:pt x="0" y="0"/>
                </a:moveTo>
                <a:lnTo>
                  <a:pt x="8329286" y="0"/>
                </a:lnTo>
                <a:lnTo>
                  <a:pt x="8329286" y="68183"/>
                </a:lnTo>
                <a:lnTo>
                  <a:pt x="3175958" y="6858000"/>
                </a:lnTo>
                <a:lnTo>
                  <a:pt x="0" y="6858000"/>
                </a:lnTo>
                <a:close/>
              </a:path>
            </a:pathLst>
          </a:custGeom>
          <a:solidFill>
            <a:srgbClr val="EEEE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0B42CCEE-B750-4EF9-BAE5-217844AE7456}"/>
              </a:ext>
              <a:ext uri="{C183D7F6-B498-43B3-948B-1728B52AA6E4}">
                <adec:decorative xmlns:adec="http://schemas.microsoft.com/office/drawing/2017/decorative" val="1"/>
              </a:ext>
            </a:extLst>
          </p:cNvPr>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015F2E0-A9EE-4095-8DFC-C3BBA80FAEEE}"/>
              </a:ext>
            </a:extLst>
          </p:cNvPr>
          <p:cNvSpPr>
            <a:spLocks noGrp="1"/>
          </p:cNvSpPr>
          <p:nvPr>
            <p:ph type="title"/>
          </p:nvPr>
        </p:nvSpPr>
        <p:spPr>
          <a:xfrm>
            <a:off x="548640" y="990600"/>
            <a:ext cx="10805160" cy="707886"/>
          </a:xfrm>
        </p:spPr>
        <p:txBody>
          <a:bodyPr lIns="91440" anchor="t">
            <a:normAutofit/>
          </a:bodyPr>
          <a:lstStyle>
            <a:lvl1pPr>
              <a:lnSpc>
                <a:spcPct val="100000"/>
              </a:lnSpc>
              <a:defRPr sz="4000" b="0">
                <a:latin typeface="+mj-lt"/>
              </a:defRPr>
            </a:lvl1pPr>
          </a:lstStyle>
          <a:p>
            <a:r>
              <a:rPr lang="en-US" noProof="0"/>
              <a:t>Click to edit Master title style</a:t>
            </a:r>
          </a:p>
        </p:txBody>
      </p:sp>
      <p:sp>
        <p:nvSpPr>
          <p:cNvPr id="16" name="Slide Number Placeholder 5">
            <a:extLst>
              <a:ext uri="{FF2B5EF4-FFF2-40B4-BE49-F238E27FC236}">
                <a16:creationId xmlns:a16="http://schemas.microsoft.com/office/drawing/2014/main" id="{E0693782-2388-4647-A185-375373970194}"/>
              </a:ext>
            </a:extLst>
          </p:cNvPr>
          <p:cNvSpPr>
            <a:spLocks noGrp="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pPr/>
              <a:t>‹#›</a:t>
            </a:fld>
            <a:endParaRPr lang="en-US" noProof="0" dirty="0"/>
          </a:p>
        </p:txBody>
      </p:sp>
      <p:sp>
        <p:nvSpPr>
          <p:cNvPr id="15" name="Freeform: Shape 14">
            <a:extLst>
              <a:ext uri="{FF2B5EF4-FFF2-40B4-BE49-F238E27FC236}">
                <a16:creationId xmlns:a16="http://schemas.microsoft.com/office/drawing/2014/main" id="{89314C5F-7D40-40CF-8951-9660A5ACE1F7}"/>
              </a:ext>
              <a:ext uri="{C183D7F6-B498-43B3-948B-1728B52AA6E4}">
                <adec:decorative xmlns:adec="http://schemas.microsoft.com/office/drawing/2017/decorative" val="1"/>
              </a:ext>
            </a:extLst>
          </p:cNvPr>
          <p:cNvSpPr/>
          <p:nvPr userDrawn="1"/>
        </p:nvSpPr>
        <p:spPr>
          <a:xfrm>
            <a:off x="0" y="0"/>
            <a:ext cx="8329286" cy="457200"/>
          </a:xfrm>
          <a:custGeom>
            <a:avLst/>
            <a:gdLst>
              <a:gd name="connsiteX0" fmla="*/ 0 w 8329286"/>
              <a:gd name="connsiteY0" fmla="*/ 0 h 457200"/>
              <a:gd name="connsiteX1" fmla="*/ 8329286 w 8329286"/>
              <a:gd name="connsiteY1" fmla="*/ 0 h 457200"/>
              <a:gd name="connsiteX2" fmla="*/ 7982281 w 8329286"/>
              <a:gd name="connsiteY2" fmla="*/ 457200 h 457200"/>
              <a:gd name="connsiteX3" fmla="*/ 0 w 8329286"/>
              <a:gd name="connsiteY3" fmla="*/ 457200 h 457200"/>
            </a:gdLst>
            <a:ahLst/>
            <a:cxnLst>
              <a:cxn ang="0">
                <a:pos x="connsiteX0" y="connsiteY0"/>
              </a:cxn>
              <a:cxn ang="0">
                <a:pos x="connsiteX1" y="connsiteY1"/>
              </a:cxn>
              <a:cxn ang="0">
                <a:pos x="connsiteX2" y="connsiteY2"/>
              </a:cxn>
              <a:cxn ang="0">
                <a:pos x="connsiteX3" y="connsiteY3"/>
              </a:cxn>
            </a:cxnLst>
            <a:rect l="l" t="t" r="r" b="b"/>
            <a:pathLst>
              <a:path w="8329286" h="457200">
                <a:moveTo>
                  <a:pt x="0" y="0"/>
                </a:moveTo>
                <a:lnTo>
                  <a:pt x="8329286" y="0"/>
                </a:lnTo>
                <a:lnTo>
                  <a:pt x="7982281" y="457200"/>
                </a:lnTo>
                <a:lnTo>
                  <a:pt x="0" y="457200"/>
                </a:lnTo>
                <a:close/>
              </a:path>
            </a:pathLst>
          </a:cu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80005240"/>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Image Caption Content_Blue">
    <p:bg>
      <p:bgPr>
        <a:solidFill>
          <a:schemeClr val="tx2"/>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600" y="609600"/>
            <a:ext cx="4648200" cy="62484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1257300" y="3962400"/>
            <a:ext cx="4114800" cy="1981200"/>
          </a:xfrm>
        </p:spPr>
        <p:txBody>
          <a:bodyPr anchor="ctr">
            <a:noAutofit/>
          </a:bodyPr>
          <a:lstStyle>
            <a:lvl1pPr algn="ctr">
              <a:lnSpc>
                <a:spcPct val="80000"/>
              </a:lnSpc>
              <a:defRPr sz="4000" b="0" spc="200" baseline="0"/>
            </a:lvl1pPr>
          </a:lstStyle>
          <a:p>
            <a:r>
              <a:rPr lang="en-US"/>
              <a:t>Click to edit Master title style</a:t>
            </a:r>
            <a:endParaRPr lang="en-US" dirty="0"/>
          </a:p>
        </p:txBody>
      </p:sp>
      <p:sp>
        <p:nvSpPr>
          <p:cNvPr id="3" name="Subtitle 2"/>
          <p:cNvSpPr>
            <a:spLocks noGrp="1"/>
          </p:cNvSpPr>
          <p:nvPr>
            <p:ph type="subTitle" idx="1"/>
          </p:nvPr>
        </p:nvSpPr>
        <p:spPr>
          <a:xfrm>
            <a:off x="6057900" y="4114800"/>
            <a:ext cx="4876800" cy="1371602"/>
          </a:xfrm>
        </p:spPr>
        <p:txBody>
          <a:bodyPr lIns="91440" rIns="91440" anchor="ctr">
            <a:normAutofit/>
          </a:bodyPr>
          <a:lstStyle>
            <a:lvl1pPr marL="0" indent="0" algn="l">
              <a:lnSpc>
                <a:spcPct val="100000"/>
              </a:lnSpc>
              <a:spcBef>
                <a:spcPts val="0"/>
              </a:spcBef>
              <a:spcAft>
                <a:spcPts val="0"/>
              </a:spcAft>
              <a:buNone/>
              <a:defRPr sz="1600">
                <a:solidFill>
                  <a:schemeClr val="bg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6200000">
            <a:off x="381000" y="4840091"/>
            <a:ext cx="1219200" cy="225818"/>
          </a:xfr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rot="16200000">
            <a:off x="5029200" y="4840092"/>
            <a:ext cx="1219200" cy="225818"/>
          </a:xfrm>
          <a:solidFill>
            <a:schemeClr val="accent2"/>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319270573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Image Caption Content_Orange">
    <p:bg>
      <p:bgPr>
        <a:solidFill>
          <a:schemeClr val="accent2"/>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600" y="609600"/>
            <a:ext cx="4648200" cy="62484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p:nvPr>
        </p:nvSpPr>
        <p:spPr>
          <a:xfrm>
            <a:off x="1257300" y="3962400"/>
            <a:ext cx="4114800" cy="1981200"/>
          </a:xfrm>
        </p:spPr>
        <p:txBody>
          <a:bodyPr anchor="ctr">
            <a:noAutofit/>
          </a:bodyPr>
          <a:lstStyle>
            <a:lvl1pPr algn="ctr">
              <a:lnSpc>
                <a:spcPct val="80000"/>
              </a:lnSpc>
              <a:defRPr sz="4000" b="0" spc="200" baseline="0"/>
            </a:lvl1pPr>
          </a:lstStyle>
          <a:p>
            <a:r>
              <a:rPr lang="en-US"/>
              <a:t>Click to edit Master title style</a:t>
            </a:r>
            <a:endParaRPr lang="en-US" dirty="0"/>
          </a:p>
        </p:txBody>
      </p:sp>
      <p:sp>
        <p:nvSpPr>
          <p:cNvPr id="3" name="Subtitle 2"/>
          <p:cNvSpPr>
            <a:spLocks noGrp="1"/>
          </p:cNvSpPr>
          <p:nvPr>
            <p:ph type="subTitle" idx="1"/>
          </p:nvPr>
        </p:nvSpPr>
        <p:spPr>
          <a:xfrm>
            <a:off x="6057900" y="4114800"/>
            <a:ext cx="4876800" cy="1371602"/>
          </a:xfrm>
        </p:spPr>
        <p:txBody>
          <a:bodyPr lIns="91440" rIns="91440" anchor="ctr">
            <a:normAutofit/>
          </a:bodyPr>
          <a:lstStyle>
            <a:lvl1pPr marL="0" indent="0" algn="l">
              <a:lnSpc>
                <a:spcPct val="100000"/>
              </a:lnSpc>
              <a:spcBef>
                <a:spcPts val="0"/>
              </a:spcBef>
              <a:spcAft>
                <a:spcPts val="0"/>
              </a:spcAft>
              <a:buNone/>
              <a:defRPr sz="1600">
                <a:solidFill>
                  <a:schemeClr val="bg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6200000">
            <a:off x="381000" y="4840091"/>
            <a:ext cx="1219200" cy="225818"/>
          </a:xfrm>
          <a:solidFill>
            <a:schemeClr val="accent5"/>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rot="16200000">
            <a:off x="5029200" y="4840092"/>
            <a:ext cx="1219200" cy="225818"/>
          </a:xfrm>
          <a:solidFill>
            <a:schemeClr val="accent5"/>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1857058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Text Placeholder 16">
            <a:extLst>
              <a:ext uri="{FF2B5EF4-FFF2-40B4-BE49-F238E27FC236}">
                <a16:creationId xmlns:a16="http://schemas.microsoft.com/office/drawing/2014/main" id="{7B86D83E-A097-4B71-82C6-197A18DD32D9}"/>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10104322" y="3587303"/>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Text Placeholder 16">
            <a:extLst>
              <a:ext uri="{FF2B5EF4-FFF2-40B4-BE49-F238E27FC236}">
                <a16:creationId xmlns:a16="http://schemas.microsoft.com/office/drawing/2014/main" id="{A2552DEC-1A1C-4055-B5AF-D7C796522FED}"/>
              </a:ext>
              <a:ext uri="{C183D7F6-B498-43B3-948B-1728B52AA6E4}">
                <adec:decorative xmlns:adec="http://schemas.microsoft.com/office/drawing/2017/decorative" val="1"/>
              </a:ext>
            </a:extLst>
          </p:cNvPr>
          <p:cNvSpPr>
            <a:spLocks noGrp="1"/>
          </p:cNvSpPr>
          <p:nvPr>
            <p:ph type="body" sz="quarter" idx="22" hasCustomPrompt="1"/>
          </p:nvPr>
        </p:nvSpPr>
        <p:spPr>
          <a:xfrm>
            <a:off x="285750" y="0"/>
            <a:ext cx="11620500" cy="6591300"/>
          </a:xfrm>
          <a:solidFill>
            <a:schemeClr val="accent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085850" y="2679192"/>
            <a:ext cx="9963150" cy="1499616"/>
          </a:xfrm>
          <a:noFill/>
        </p:spPr>
        <p:txBody>
          <a:bodyPr>
            <a:normAutofit/>
          </a:bodyPr>
          <a:lstStyle>
            <a:lvl1pPr>
              <a:defRPr sz="6000">
                <a:solidFill>
                  <a:schemeClr val="bg1"/>
                </a:solidFill>
              </a:defRPr>
            </a:lvl1pPr>
          </a:lstStyle>
          <a:p>
            <a:r>
              <a:rPr lang="en-US"/>
              <a:t>Click to edit Master title style</a:t>
            </a:r>
            <a:endParaRPr lang="en-GB" dirty="0"/>
          </a:p>
        </p:txBody>
      </p:sp>
      <p:sp>
        <p:nvSpPr>
          <p:cNvPr id="8" name="Text Placeholder 16">
            <a:extLst>
              <a:ext uri="{FF2B5EF4-FFF2-40B4-BE49-F238E27FC236}">
                <a16:creationId xmlns:a16="http://schemas.microsoft.com/office/drawing/2014/main" id="{565D4960-2277-429C-B87B-08014535398C}"/>
              </a:ext>
              <a:ext uri="{C183D7F6-B498-43B3-948B-1728B52AA6E4}">
                <adec:decorative xmlns:adec="http://schemas.microsoft.com/office/drawing/2017/decorative" val="1"/>
              </a:ext>
            </a:extLst>
          </p:cNvPr>
          <p:cNvSpPr>
            <a:spLocks noGrp="1"/>
          </p:cNvSpPr>
          <p:nvPr>
            <p:ph type="body" sz="quarter" idx="23" hasCustomPrompt="1"/>
          </p:nvPr>
        </p:nvSpPr>
        <p:spPr>
          <a:xfrm>
            <a:off x="0" y="2679192"/>
            <a:ext cx="533400" cy="1499616"/>
          </a:xfrm>
          <a:solidFill>
            <a:schemeClr val="accent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21575266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_Segue">
    <p:spTree>
      <p:nvGrpSpPr>
        <p:cNvPr id="1" name=""/>
        <p:cNvGrpSpPr/>
        <p:nvPr/>
      </p:nvGrpSpPr>
      <p:grpSpPr>
        <a:xfrm>
          <a:off x="0" y="0"/>
          <a:ext cx="0" cy="0"/>
          <a:chOff x="0" y="0"/>
          <a:chExt cx="0" cy="0"/>
        </a:xfrm>
      </p:grpSpPr>
      <p:sp>
        <p:nvSpPr>
          <p:cNvPr id="9" name="Text Placeholder 16">
            <a:extLst>
              <a:ext uri="{FF2B5EF4-FFF2-40B4-BE49-F238E27FC236}">
                <a16:creationId xmlns:a16="http://schemas.microsoft.com/office/drawing/2014/main" id="{7B86D83E-A097-4B71-82C6-197A18DD32D9}"/>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10104322" y="3587303"/>
            <a:ext cx="2087678" cy="3270696"/>
          </a:xfrm>
          <a:prstGeom prst="triangle">
            <a:avLst>
              <a:gd name="adj" fmla="val 100000"/>
            </a:avLst>
          </a:prstGeom>
          <a:solidFill>
            <a:schemeClr val="tx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Text Placeholder 16">
            <a:extLst>
              <a:ext uri="{FF2B5EF4-FFF2-40B4-BE49-F238E27FC236}">
                <a16:creationId xmlns:a16="http://schemas.microsoft.com/office/drawing/2014/main" id="{A2552DEC-1A1C-4055-B5AF-D7C796522FED}"/>
              </a:ext>
              <a:ext uri="{C183D7F6-B498-43B3-948B-1728B52AA6E4}">
                <adec:decorative xmlns:adec="http://schemas.microsoft.com/office/drawing/2017/decorative" val="1"/>
              </a:ext>
            </a:extLst>
          </p:cNvPr>
          <p:cNvSpPr>
            <a:spLocks noGrp="1"/>
          </p:cNvSpPr>
          <p:nvPr>
            <p:ph type="body" sz="quarter" idx="22" hasCustomPrompt="1"/>
          </p:nvPr>
        </p:nvSpPr>
        <p:spPr>
          <a:xfrm>
            <a:off x="285750" y="0"/>
            <a:ext cx="11620500" cy="6591300"/>
          </a:xfrm>
          <a:solidFill>
            <a:schemeClr val="accent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085850" y="2679192"/>
            <a:ext cx="9963150" cy="1499616"/>
          </a:xfrm>
          <a:noFill/>
        </p:spPr>
        <p:txBody>
          <a:bodyPr>
            <a:normAutofit/>
          </a:bodyPr>
          <a:lstStyle>
            <a:lvl1pPr>
              <a:defRPr sz="6000">
                <a:solidFill>
                  <a:schemeClr val="bg1"/>
                </a:solidFill>
              </a:defRPr>
            </a:lvl1pPr>
          </a:lstStyle>
          <a:p>
            <a:r>
              <a:rPr lang="en-US"/>
              <a:t>Click to edit Master title style</a:t>
            </a:r>
            <a:endParaRPr lang="en-GB" dirty="0"/>
          </a:p>
        </p:txBody>
      </p:sp>
      <p:sp>
        <p:nvSpPr>
          <p:cNvPr id="8" name="Text Placeholder 16">
            <a:extLst>
              <a:ext uri="{FF2B5EF4-FFF2-40B4-BE49-F238E27FC236}">
                <a16:creationId xmlns:a16="http://schemas.microsoft.com/office/drawing/2014/main" id="{565D4960-2277-429C-B87B-08014535398C}"/>
              </a:ext>
              <a:ext uri="{C183D7F6-B498-43B3-948B-1728B52AA6E4}">
                <adec:decorative xmlns:adec="http://schemas.microsoft.com/office/drawing/2017/decorative" val="1"/>
              </a:ext>
            </a:extLst>
          </p:cNvPr>
          <p:cNvSpPr>
            <a:spLocks noGrp="1"/>
          </p:cNvSpPr>
          <p:nvPr>
            <p:ph type="body" sz="quarter" idx="23" hasCustomPrompt="1"/>
          </p:nvPr>
        </p:nvSpPr>
        <p:spPr>
          <a:xfrm>
            <a:off x="0" y="2679192"/>
            <a:ext cx="533400" cy="1499616"/>
          </a:xfrm>
          <a:solidFill>
            <a:schemeClr val="tx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403172234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Segue">
    <p:spTree>
      <p:nvGrpSpPr>
        <p:cNvPr id="1" name=""/>
        <p:cNvGrpSpPr/>
        <p:nvPr/>
      </p:nvGrpSpPr>
      <p:grpSpPr>
        <a:xfrm>
          <a:off x="0" y="0"/>
          <a:ext cx="0" cy="0"/>
          <a:chOff x="0" y="0"/>
          <a:chExt cx="0" cy="0"/>
        </a:xfrm>
      </p:grpSpPr>
      <p:sp>
        <p:nvSpPr>
          <p:cNvPr id="9" name="Text Placeholder 16">
            <a:extLst>
              <a:ext uri="{FF2B5EF4-FFF2-40B4-BE49-F238E27FC236}">
                <a16:creationId xmlns:a16="http://schemas.microsoft.com/office/drawing/2014/main" id="{7B86D83E-A097-4B71-82C6-197A18DD32D9}"/>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10104322" y="3587303"/>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Text Placeholder 16">
            <a:extLst>
              <a:ext uri="{FF2B5EF4-FFF2-40B4-BE49-F238E27FC236}">
                <a16:creationId xmlns:a16="http://schemas.microsoft.com/office/drawing/2014/main" id="{A2552DEC-1A1C-4055-B5AF-D7C796522FED}"/>
              </a:ext>
              <a:ext uri="{C183D7F6-B498-43B3-948B-1728B52AA6E4}">
                <adec:decorative xmlns:adec="http://schemas.microsoft.com/office/drawing/2017/decorative" val="1"/>
              </a:ext>
            </a:extLst>
          </p:cNvPr>
          <p:cNvSpPr>
            <a:spLocks noGrp="1"/>
          </p:cNvSpPr>
          <p:nvPr>
            <p:ph type="body" sz="quarter" idx="22" hasCustomPrompt="1"/>
          </p:nvPr>
        </p:nvSpPr>
        <p:spPr>
          <a:xfrm>
            <a:off x="285750" y="0"/>
            <a:ext cx="11620500" cy="6591300"/>
          </a:xfrm>
          <a:solidFill>
            <a:schemeClr val="accent5"/>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085850" y="2679192"/>
            <a:ext cx="9963150" cy="1499616"/>
          </a:xfrm>
          <a:noFill/>
        </p:spPr>
        <p:txBody>
          <a:bodyPr>
            <a:normAutofit/>
          </a:bodyPr>
          <a:lstStyle>
            <a:lvl1pPr>
              <a:defRPr sz="6000">
                <a:solidFill>
                  <a:schemeClr val="bg1"/>
                </a:solidFill>
              </a:defRPr>
            </a:lvl1pPr>
          </a:lstStyle>
          <a:p>
            <a:r>
              <a:rPr lang="en-US"/>
              <a:t>Click to edit Master title style</a:t>
            </a:r>
            <a:endParaRPr lang="en-GB" dirty="0"/>
          </a:p>
        </p:txBody>
      </p:sp>
      <p:sp>
        <p:nvSpPr>
          <p:cNvPr id="8" name="Text Placeholder 16">
            <a:extLst>
              <a:ext uri="{FF2B5EF4-FFF2-40B4-BE49-F238E27FC236}">
                <a16:creationId xmlns:a16="http://schemas.microsoft.com/office/drawing/2014/main" id="{565D4960-2277-429C-B87B-08014535398C}"/>
              </a:ext>
              <a:ext uri="{C183D7F6-B498-43B3-948B-1728B52AA6E4}">
                <adec:decorative xmlns:adec="http://schemas.microsoft.com/office/drawing/2017/decorative" val="1"/>
              </a:ext>
            </a:extLst>
          </p:cNvPr>
          <p:cNvSpPr>
            <a:spLocks noGrp="1"/>
          </p:cNvSpPr>
          <p:nvPr>
            <p:ph type="body" sz="quarter" idx="23" hasCustomPrompt="1"/>
          </p:nvPr>
        </p:nvSpPr>
        <p:spPr>
          <a:xfrm>
            <a:off x="0" y="2679192"/>
            <a:ext cx="533400" cy="1499616"/>
          </a:xfrm>
          <a:solidFill>
            <a:schemeClr val="accent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298610927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_Segue">
    <p:spTree>
      <p:nvGrpSpPr>
        <p:cNvPr id="1" name=""/>
        <p:cNvGrpSpPr/>
        <p:nvPr/>
      </p:nvGrpSpPr>
      <p:grpSpPr>
        <a:xfrm>
          <a:off x="0" y="0"/>
          <a:ext cx="0" cy="0"/>
          <a:chOff x="0" y="0"/>
          <a:chExt cx="0" cy="0"/>
        </a:xfrm>
      </p:grpSpPr>
      <p:sp>
        <p:nvSpPr>
          <p:cNvPr id="25" name="Picture Placeholder 8">
            <a:extLst>
              <a:ext uri="{FF2B5EF4-FFF2-40B4-BE49-F238E27FC236}">
                <a16:creationId xmlns:a16="http://schemas.microsoft.com/office/drawing/2014/main" id="{489EE1C9-68AE-4BDD-B34C-9DE809C4DD0B}"/>
              </a:ext>
              <a:ext uri="{C183D7F6-B498-43B3-948B-1728B52AA6E4}">
                <adec:decorative xmlns:adec="http://schemas.microsoft.com/office/drawing/2017/decorative" val="1"/>
              </a:ext>
            </a:extLst>
          </p:cNvPr>
          <p:cNvSpPr>
            <a:spLocks noGrp="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2">
              <a:alpha val="84000"/>
            </a:schemeClr>
          </a:solidFill>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6" name="Text Placeholder 16">
            <a:extLst>
              <a:ext uri="{FF2B5EF4-FFF2-40B4-BE49-F238E27FC236}">
                <a16:creationId xmlns:a16="http://schemas.microsoft.com/office/drawing/2014/main" id="{9F89ADF8-2320-4EC3-98EA-5CB618A528E6}"/>
              </a:ext>
              <a:ext uri="{C183D7F6-B498-43B3-948B-1728B52AA6E4}">
                <adec:decorative xmlns:adec="http://schemas.microsoft.com/office/drawing/2017/decorative" val="1"/>
              </a:ext>
            </a:extLst>
          </p:cNvPr>
          <p:cNvSpPr>
            <a:spLocks noGrp="1"/>
          </p:cNvSpPr>
          <p:nvPr>
            <p:ph type="body" sz="quarter" idx="12" hasCustomPrompt="1"/>
          </p:nvPr>
        </p:nvSpPr>
        <p:spPr>
          <a:xfrm>
            <a:off x="533400" y="0"/>
            <a:ext cx="6781800" cy="6324600"/>
          </a:xfrm>
          <a:solidFill>
            <a:schemeClr val="tx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1266825" y="2265916"/>
            <a:ext cx="5314950" cy="3488998"/>
          </a:xfrm>
          <a:noFill/>
        </p:spPr>
        <p:txBody>
          <a:bodyPr anchor="b">
            <a:normAutofit/>
          </a:bodyPr>
          <a:lstStyle>
            <a:lvl1pPr algn="ctr">
              <a:defRPr sz="6000">
                <a:solidFill>
                  <a:schemeClr val="bg1"/>
                </a:solidFill>
              </a:defRPr>
            </a:lvl1p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F074D12B-58A6-47D1-9B2D-697AB265C81B}"/>
              </a:ext>
            </a:extLst>
          </p:cNvPr>
          <p:cNvSpPr>
            <a:spLocks noGrp="1"/>
          </p:cNvSpPr>
          <p:nvPr>
            <p:ph type="sldNum" sz="quarter" idx="4"/>
          </p:nvPr>
        </p:nvSpPr>
        <p:spPr>
          <a:xfrm>
            <a:off x="628788" y="6339840"/>
            <a:ext cx="302281" cy="365760"/>
          </a:xfrm>
          <a:prstGeom prst="rect">
            <a:avLst/>
          </a:prstGeom>
          <a:solidFill>
            <a:schemeClr val="bg1"/>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6625375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0" y="5378958"/>
            <a:ext cx="12191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anchor="ctr">
            <a:noAutofit/>
          </a:bodyP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2"/>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a:extLst>
              <a:ext uri="{FF2B5EF4-FFF2-40B4-BE49-F238E27FC236}">
                <a16:creationId xmlns:a16="http://schemas.microsoft.com/office/drawing/2014/main" id="{973FC1AA-8591-43A1-9962-1599E1A8AB30}"/>
              </a:ext>
            </a:extLst>
          </p:cNvPr>
          <p:cNvSpPr>
            <a:spLocks noGrp="1"/>
          </p:cNvSpPr>
          <p:nvPr>
            <p:ph type="sldNum" sz="quarter" idx="4"/>
          </p:nvPr>
        </p:nvSpPr>
        <p:spPr>
          <a:xfrm>
            <a:off x="628788" y="6339840"/>
            <a:ext cx="302281" cy="365760"/>
          </a:xfrm>
          <a:prstGeom prst="rect">
            <a:avLst/>
          </a:prstGeom>
          <a:solidFill>
            <a:schemeClr val="bg1"/>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735482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5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0" y="5378958"/>
            <a:ext cx="12191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anchor="ctr">
            <a:noAutofit/>
          </a:bodyP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1"/>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a:extLst>
              <a:ext uri="{FF2B5EF4-FFF2-40B4-BE49-F238E27FC236}">
                <a16:creationId xmlns:a16="http://schemas.microsoft.com/office/drawing/2014/main" id="{7160B2D8-3756-4781-A8DD-692C3F895981}"/>
              </a:ext>
            </a:extLst>
          </p:cNvPr>
          <p:cNvSpPr>
            <a:spLocks noGrp="1"/>
          </p:cNvSpPr>
          <p:nvPr>
            <p:ph type="sldNum" sz="quarter" idx="4"/>
          </p:nvPr>
        </p:nvSpPr>
        <p:spPr>
          <a:xfrm>
            <a:off x="628788" y="6339840"/>
            <a:ext cx="302281" cy="365760"/>
          </a:xfrm>
          <a:prstGeom prst="rect">
            <a:avLst/>
          </a:prstGeom>
          <a:solidFill>
            <a:schemeClr val="bg1"/>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3110706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6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0" y="5378958"/>
            <a:ext cx="12191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anchor="ctr">
            <a:noAutofit/>
          </a:bodyP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5"/>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a:extLst>
              <a:ext uri="{FF2B5EF4-FFF2-40B4-BE49-F238E27FC236}">
                <a16:creationId xmlns:a16="http://schemas.microsoft.com/office/drawing/2014/main" id="{9EEDA9EB-20CE-4EA1-9720-40FBEB45614B}"/>
              </a:ext>
            </a:extLst>
          </p:cNvPr>
          <p:cNvSpPr>
            <a:spLocks noGrp="1"/>
          </p:cNvSpPr>
          <p:nvPr>
            <p:ph type="sldNum" sz="quarter" idx="4"/>
          </p:nvPr>
        </p:nvSpPr>
        <p:spPr>
          <a:xfrm>
            <a:off x="628788" y="6339840"/>
            <a:ext cx="302281" cy="365760"/>
          </a:xfrm>
          <a:prstGeom prst="rect">
            <a:avLst/>
          </a:prstGeom>
          <a:solidFill>
            <a:schemeClr val="bg1"/>
          </a:solidFill>
          <a:ln>
            <a:solidFill>
              <a:schemeClr val="accent5"/>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0636509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7_Segu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6E015B08-6C1F-4B1F-8038-D3C209BA0DBC}"/>
              </a:ext>
              <a:ext uri="{C183D7F6-B498-43B3-948B-1728B52AA6E4}">
                <adec:decorative xmlns:adec="http://schemas.microsoft.com/office/drawing/2017/decorative" val="1"/>
              </a:ext>
            </a:extLst>
          </p:cNvPr>
          <p:cNvSpPr>
            <a:spLocks noGrp="1"/>
          </p:cNvSpPr>
          <p:nvPr>
            <p:ph type="pic" sz="quarter" idx="17" hasCustomPrompt="1"/>
          </p:nvPr>
        </p:nvSpPr>
        <p:spPr>
          <a:xfrm>
            <a:off x="0" y="5378958"/>
            <a:ext cx="12191999" cy="1479041"/>
          </a:xfrm>
          <a:custGeom>
            <a:avLst/>
            <a:gdLst>
              <a:gd name="connsiteX0" fmla="*/ 8243540 w 12191999"/>
              <a:gd name="connsiteY0" fmla="*/ 0 h 1479041"/>
              <a:gd name="connsiteX1" fmla="*/ 12191999 w 12191999"/>
              <a:gd name="connsiteY1" fmla="*/ 0 h 1479041"/>
              <a:gd name="connsiteX2" fmla="*/ 12191999 w 12191999"/>
              <a:gd name="connsiteY2" fmla="*/ 1479041 h 1479041"/>
              <a:gd name="connsiteX3" fmla="*/ 0 w 12191999"/>
              <a:gd name="connsiteY3" fmla="*/ 1479041 h 1479041"/>
              <a:gd name="connsiteX4" fmla="*/ 0 w 12191999"/>
              <a:gd name="connsiteY4" fmla="*/ 344224 h 1479041"/>
              <a:gd name="connsiteX5" fmla="*/ 7982281 w 12191999"/>
              <a:gd name="connsiteY5" fmla="*/ 344224 h 1479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1479041">
                <a:moveTo>
                  <a:pt x="8243540" y="0"/>
                </a:moveTo>
                <a:lnTo>
                  <a:pt x="12191999" y="0"/>
                </a:lnTo>
                <a:lnTo>
                  <a:pt x="12191999" y="1479041"/>
                </a:lnTo>
                <a:lnTo>
                  <a:pt x="0" y="1479041"/>
                </a:lnTo>
                <a:lnTo>
                  <a:pt x="0" y="344224"/>
                </a:lnTo>
                <a:lnTo>
                  <a:pt x="7982281" y="344224"/>
                </a:lnTo>
                <a:close/>
              </a:path>
            </a:pathLst>
          </a:custGeom>
        </p:spPr>
        <p:txBody>
          <a:bodyPr wrap="square" anchor="ctr">
            <a:noAutofit/>
          </a:bodyPr>
          <a:lstStyle>
            <a:lvl1pPr marL="0" indent="0" algn="ctr">
              <a:buNone/>
              <a:defRPr>
                <a:solidFill>
                  <a:schemeClr val="bg1">
                    <a:lumMod val="50000"/>
                  </a:schemeClr>
                </a:solidFill>
              </a:defRPr>
            </a:lvl1pPr>
          </a:lstStyle>
          <a:p>
            <a:r>
              <a:rPr lang="en-US" dirty="0"/>
              <a:t>Insert Image</a:t>
            </a:r>
            <a:endParaRPr lang="en-GB" dirty="0"/>
          </a:p>
        </p:txBody>
      </p:sp>
      <p:sp>
        <p:nvSpPr>
          <p:cNvPr id="27" name="Text Placeholder 26">
            <a:extLst>
              <a:ext uri="{FF2B5EF4-FFF2-40B4-BE49-F238E27FC236}">
                <a16:creationId xmlns:a16="http://schemas.microsoft.com/office/drawing/2014/main" id="{A222F077-B5D5-442D-BB60-47BE1094D15F}"/>
              </a:ext>
              <a:ext uri="{C183D7F6-B498-43B3-948B-1728B52AA6E4}">
                <adec:decorative xmlns:adec="http://schemas.microsoft.com/office/drawing/2017/decorative" val="1"/>
              </a:ext>
            </a:extLst>
          </p:cNvPr>
          <p:cNvSpPr>
            <a:spLocks noGrp="1"/>
          </p:cNvSpPr>
          <p:nvPr>
            <p:ph type="body" sz="quarter" idx="18" hasCustomPrompt="1"/>
          </p:nvPr>
        </p:nvSpPr>
        <p:spPr>
          <a:xfrm>
            <a:off x="0" y="0"/>
            <a:ext cx="12192000" cy="5723182"/>
          </a:xfrm>
          <a:custGeom>
            <a:avLst/>
            <a:gdLst>
              <a:gd name="connsiteX0" fmla="*/ 0 w 12192000"/>
              <a:gd name="connsiteY0" fmla="*/ 0 h 5723182"/>
              <a:gd name="connsiteX1" fmla="*/ 12192000 w 12192000"/>
              <a:gd name="connsiteY1" fmla="*/ 0 h 5723182"/>
              <a:gd name="connsiteX2" fmla="*/ 12192000 w 12192000"/>
              <a:gd name="connsiteY2" fmla="*/ 5378958 h 5723182"/>
              <a:gd name="connsiteX3" fmla="*/ 8243540 w 12192000"/>
              <a:gd name="connsiteY3" fmla="*/ 5378958 h 5723182"/>
              <a:gd name="connsiteX4" fmla="*/ 7982281 w 12192000"/>
              <a:gd name="connsiteY4" fmla="*/ 5723182 h 5723182"/>
              <a:gd name="connsiteX5" fmla="*/ 0 w 12192000"/>
              <a:gd name="connsiteY5" fmla="*/ 5723182 h 5723182"/>
              <a:gd name="connsiteX6" fmla="*/ 0 w 12192000"/>
              <a:gd name="connsiteY6" fmla="*/ 5378958 h 5723182"/>
              <a:gd name="connsiteX7" fmla="*/ 0 w 12192000"/>
              <a:gd name="connsiteY7" fmla="*/ 5265982 h 572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close/>
              </a:path>
            </a:pathLst>
          </a:custGeom>
          <a:solidFill>
            <a:schemeClr val="accent6"/>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a:extLst>
              <a:ext uri="{FF2B5EF4-FFF2-40B4-BE49-F238E27FC236}">
                <a16:creationId xmlns:a16="http://schemas.microsoft.com/office/drawing/2014/main" id="{2F2E942B-4297-4570-B120-E2ACA52D126E}"/>
              </a:ext>
            </a:extLst>
          </p:cNvPr>
          <p:cNvSpPr>
            <a:spLocks noGrp="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a:extLst>
              <a:ext uri="{FF2B5EF4-FFF2-40B4-BE49-F238E27FC236}">
                <a16:creationId xmlns:a16="http://schemas.microsoft.com/office/drawing/2014/main" id="{4E78EDD8-13BF-4551-BD7B-C04131A68BC1}"/>
              </a:ext>
              <a:ext uri="{C183D7F6-B498-43B3-948B-1728B52AA6E4}">
                <adec:decorative xmlns:adec="http://schemas.microsoft.com/office/drawing/2017/decorative" val="1"/>
              </a:ext>
            </a:extLst>
          </p:cNvPr>
          <p:cNvSpPr>
            <a:spLocks noGrp="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a:extLst>
              <a:ext uri="{FF2B5EF4-FFF2-40B4-BE49-F238E27FC236}">
                <a16:creationId xmlns:a16="http://schemas.microsoft.com/office/drawing/2014/main" id="{80033509-FE6E-46FC-85C8-B777FBA2F1A5}"/>
              </a:ext>
            </a:extLst>
          </p:cNvPr>
          <p:cNvSpPr>
            <a:spLocks noGrp="1"/>
          </p:cNvSpPr>
          <p:nvPr>
            <p:ph type="sldNum" sz="quarter" idx="4"/>
          </p:nvPr>
        </p:nvSpPr>
        <p:spPr>
          <a:xfrm>
            <a:off x="628788" y="6339840"/>
            <a:ext cx="302281" cy="365760"/>
          </a:xfrm>
          <a:prstGeom prst="rect">
            <a:avLst/>
          </a:prstGeom>
          <a:solidFill>
            <a:schemeClr val="bg1"/>
          </a:solidFill>
          <a:ln>
            <a:solidFill>
              <a:schemeClr val="accent6"/>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4389156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userDrawn="1">
  <p:cSld name="Closing-Thank you 1">
    <p:bg>
      <p:bgPr>
        <a:solidFill>
          <a:schemeClr val="bg1">
            <a:lumMod val="95000"/>
          </a:schemeClr>
        </a:solidFill>
        <a:effectLst/>
      </p:bgPr>
    </p:bg>
    <p:spTree>
      <p:nvGrpSpPr>
        <p:cNvPr id="1" name=""/>
        <p:cNvGrpSpPr/>
        <p:nvPr/>
      </p:nvGrpSpPr>
      <p:grpSpPr>
        <a:xfrm>
          <a:off x="0" y="0"/>
          <a:ext cx="0" cy="0"/>
          <a:chOff x="0" y="0"/>
          <a:chExt cx="0" cy="0"/>
        </a:xfrm>
      </p:grpSpPr>
      <p:sp>
        <p:nvSpPr>
          <p:cNvPr id="53" name="Text Placeholder 52">
            <a:extLst>
              <a:ext uri="{FF2B5EF4-FFF2-40B4-BE49-F238E27FC236}">
                <a16:creationId xmlns:a16="http://schemas.microsoft.com/office/drawing/2014/main" id="{4016877F-9863-4CBC-B4AF-D4764DBA673B}"/>
              </a:ext>
              <a:ext uri="{C183D7F6-B498-43B3-948B-1728B52AA6E4}">
                <adec:decorative xmlns:adec="http://schemas.microsoft.com/office/drawing/2017/decorative" val="1"/>
              </a:ext>
            </a:extLst>
          </p:cNvPr>
          <p:cNvSpPr>
            <a:spLocks noGrp="1"/>
          </p:cNvSpPr>
          <p:nvPr>
            <p:ph type="body" sz="quarter" idx="14" hasCustomPrompt="1"/>
          </p:nvPr>
        </p:nvSpPr>
        <p:spPr>
          <a:xfrm>
            <a:off x="1181099" y="457200"/>
            <a:ext cx="8128343" cy="6248400"/>
          </a:xfrm>
          <a:custGeom>
            <a:avLst/>
            <a:gdLst>
              <a:gd name="connsiteX0" fmla="*/ 0 w 8128343"/>
              <a:gd name="connsiteY0" fmla="*/ 0 h 6248400"/>
              <a:gd name="connsiteX1" fmla="*/ 8128343 w 8128343"/>
              <a:gd name="connsiteY1" fmla="*/ 0 h 6248400"/>
              <a:gd name="connsiteX2" fmla="*/ 8128343 w 8128343"/>
              <a:gd name="connsiteY2" fmla="*/ 3258609 h 6248400"/>
              <a:gd name="connsiteX3" fmla="*/ 5858354 w 8128343"/>
              <a:gd name="connsiteY3" fmla="*/ 6248400 h 6248400"/>
              <a:gd name="connsiteX4" fmla="*/ 0 w 8128343"/>
              <a:gd name="connsiteY4" fmla="*/ 6248400 h 6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343" h="6248400">
                <a:moveTo>
                  <a:pt x="0" y="0"/>
                </a:moveTo>
                <a:lnTo>
                  <a:pt x="8128343" y="0"/>
                </a:lnTo>
                <a:lnTo>
                  <a:pt x="8128343" y="3258609"/>
                </a:lnTo>
                <a:lnTo>
                  <a:pt x="5858354" y="6248400"/>
                </a:lnTo>
                <a:lnTo>
                  <a:pt x="0" y="62484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GB" sz="1800" dirty="0">
                <a:solidFill>
                  <a:schemeClr val="lt1">
                    <a:alpha val="0"/>
                  </a:schemeClr>
                </a:solidFill>
              </a:defRPr>
            </a:lvl1pPr>
          </a:lstStyle>
          <a:p>
            <a:pPr marL="0" lvl="0" algn="ctr"/>
            <a:r>
              <a:rPr lang="en-US" noProof="0"/>
              <a:t>I</a:t>
            </a:r>
          </a:p>
        </p:txBody>
      </p:sp>
      <p:sp>
        <p:nvSpPr>
          <p:cNvPr id="48" name="Freeform: Shape 47">
            <a:extLst>
              <a:ext uri="{FF2B5EF4-FFF2-40B4-BE49-F238E27FC236}">
                <a16:creationId xmlns:a16="http://schemas.microsoft.com/office/drawing/2014/main" id="{9070D0C4-1F90-4B84-B84E-8285FA0A01B0}"/>
              </a:ext>
            </a:extLst>
          </p:cNvPr>
          <p:cNvSpPr/>
          <p:nvPr userDrawn="1"/>
        </p:nvSpPr>
        <p:spPr>
          <a:xfrm rot="2232448">
            <a:off x="9455741" y="-926244"/>
            <a:ext cx="131438" cy="8710488"/>
          </a:xfrm>
          <a:custGeom>
            <a:avLst/>
            <a:gdLst>
              <a:gd name="connsiteX0" fmla="*/ 0 w 131438"/>
              <a:gd name="connsiteY0" fmla="*/ 99793 h 8710488"/>
              <a:gd name="connsiteX1" fmla="*/ 131438 w 131438"/>
              <a:gd name="connsiteY1" fmla="*/ 0 h 8710488"/>
              <a:gd name="connsiteX2" fmla="*/ 131438 w 131438"/>
              <a:gd name="connsiteY2" fmla="*/ 8610694 h 8710488"/>
              <a:gd name="connsiteX3" fmla="*/ 0 w 131438"/>
              <a:gd name="connsiteY3" fmla="*/ 8710488 h 8710488"/>
            </a:gdLst>
            <a:ahLst/>
            <a:cxnLst>
              <a:cxn ang="0">
                <a:pos x="connsiteX0" y="connsiteY0"/>
              </a:cxn>
              <a:cxn ang="0">
                <a:pos x="connsiteX1" y="connsiteY1"/>
              </a:cxn>
              <a:cxn ang="0">
                <a:pos x="connsiteX2" y="connsiteY2"/>
              </a:cxn>
              <a:cxn ang="0">
                <a:pos x="connsiteX3" y="connsiteY3"/>
              </a:cxn>
            </a:cxnLst>
            <a:rect l="l" t="t" r="r" b="b"/>
            <a:pathLst>
              <a:path w="131438" h="8710488">
                <a:moveTo>
                  <a:pt x="0" y="99793"/>
                </a:moveTo>
                <a:lnTo>
                  <a:pt x="131438" y="0"/>
                </a:lnTo>
                <a:lnTo>
                  <a:pt x="131438" y="8610694"/>
                </a:lnTo>
                <a:lnTo>
                  <a:pt x="0" y="871048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9" name="Freeform: Shape 48">
            <a:extLst>
              <a:ext uri="{FF2B5EF4-FFF2-40B4-BE49-F238E27FC236}">
                <a16:creationId xmlns:a16="http://schemas.microsoft.com/office/drawing/2014/main" id="{B8546525-A0E6-4238-93BC-5D43C93A450D}"/>
              </a:ext>
              <a:ext uri="{C183D7F6-B498-43B3-948B-1728B52AA6E4}">
                <adec:decorative xmlns:adec="http://schemas.microsoft.com/office/drawing/2017/decorative" val="1"/>
              </a:ext>
            </a:extLst>
          </p:cNvPr>
          <p:cNvSpPr/>
          <p:nvPr userDrawn="1"/>
        </p:nvSpPr>
        <p:spPr>
          <a:xfrm rot="2232448">
            <a:off x="9332817" y="-941780"/>
            <a:ext cx="172357" cy="8741560"/>
          </a:xfrm>
          <a:custGeom>
            <a:avLst/>
            <a:gdLst>
              <a:gd name="connsiteX0" fmla="*/ 172357 w 172357"/>
              <a:gd name="connsiteY0" fmla="*/ 0 h 8741560"/>
              <a:gd name="connsiteX1" fmla="*/ 172357 w 172357"/>
              <a:gd name="connsiteY1" fmla="*/ 8610698 h 8741560"/>
              <a:gd name="connsiteX2" fmla="*/ 0 w 172357"/>
              <a:gd name="connsiteY2" fmla="*/ 8741560 h 8741560"/>
              <a:gd name="connsiteX3" fmla="*/ 0 w 172357"/>
              <a:gd name="connsiteY3" fmla="*/ 130862 h 8741560"/>
            </a:gdLst>
            <a:ahLst/>
            <a:cxnLst>
              <a:cxn ang="0">
                <a:pos x="connsiteX0" y="connsiteY0"/>
              </a:cxn>
              <a:cxn ang="0">
                <a:pos x="connsiteX1" y="connsiteY1"/>
              </a:cxn>
              <a:cxn ang="0">
                <a:pos x="connsiteX2" y="connsiteY2"/>
              </a:cxn>
              <a:cxn ang="0">
                <a:pos x="connsiteX3" y="connsiteY3"/>
              </a:cxn>
            </a:cxnLst>
            <a:rect l="l" t="t" r="r" b="b"/>
            <a:pathLst>
              <a:path w="172357" h="8741560">
                <a:moveTo>
                  <a:pt x="172357" y="0"/>
                </a:moveTo>
                <a:lnTo>
                  <a:pt x="172357" y="8610698"/>
                </a:lnTo>
                <a:lnTo>
                  <a:pt x="0" y="8741560"/>
                </a:lnTo>
                <a:lnTo>
                  <a:pt x="0" y="13086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599" y="304800"/>
            <a:ext cx="8128343" cy="6248400"/>
          </a:xfrm>
          <a:solidFill>
            <a:schemeClr val="bg1"/>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noProof="0"/>
              <a:t>I</a:t>
            </a:r>
          </a:p>
        </p:txBody>
      </p:sp>
      <p:sp>
        <p:nvSpPr>
          <p:cNvPr id="2" name="Title 1"/>
          <p:cNvSpPr>
            <a:spLocks noGrp="1"/>
          </p:cNvSpPr>
          <p:nvPr>
            <p:ph type="ctrTitle" hasCustomPrompt="1"/>
          </p:nvPr>
        </p:nvSpPr>
        <p:spPr>
          <a:xfrm>
            <a:off x="1378135" y="1219200"/>
            <a:ext cx="7232465" cy="903638"/>
          </a:xfrm>
        </p:spPr>
        <p:txBody>
          <a:bodyPr anchor="t">
            <a:normAutofit/>
          </a:bodyPr>
          <a:lstStyle>
            <a:lvl1pPr algn="l">
              <a:defRPr lang="en-US" sz="5000" kern="1200" cap="all" spc="100" baseline="0" dirty="0">
                <a:solidFill>
                  <a:srgbClr val="2C2E52"/>
                </a:solidFill>
                <a:latin typeface="+mj-lt"/>
                <a:ea typeface="+mj-ea"/>
                <a:cs typeface="+mj-cs"/>
              </a:defRPr>
            </a:lvl1pPr>
          </a:lstStyle>
          <a:p>
            <a:r>
              <a:rPr lang="en-US" noProof="0"/>
              <a:t>THANK yOU</a:t>
            </a:r>
          </a:p>
        </p:txBody>
      </p:sp>
      <p:sp>
        <p:nvSpPr>
          <p:cNvPr id="33" name="Rectangle 32">
            <a:extLst>
              <a:ext uri="{FF2B5EF4-FFF2-40B4-BE49-F238E27FC236}">
                <a16:creationId xmlns:a16="http://schemas.microsoft.com/office/drawing/2014/main" id="{E905A207-2310-4F94-86E5-13B4CCC359EC}"/>
              </a:ext>
              <a:ext uri="{C183D7F6-B498-43B3-948B-1728B52AA6E4}">
                <adec:decorative xmlns:adec="http://schemas.microsoft.com/office/drawing/2017/decorative" val="1"/>
              </a:ext>
            </a:extLst>
          </p:cNvPr>
          <p:cNvSpPr/>
          <p:nvPr userDrawn="1"/>
        </p:nvSpPr>
        <p:spPr>
          <a:xfrm rot="5400000" flipV="1">
            <a:off x="1562101" y="-114299"/>
            <a:ext cx="304797" cy="533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endParaRPr lang="en-US" noProof="0" dirty="0"/>
          </a:p>
        </p:txBody>
      </p:sp>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7013448" y="34960"/>
            <a:ext cx="5178552" cy="6823040"/>
          </a:xfrm>
          <a:custGeom>
            <a:avLst/>
            <a:gdLst>
              <a:gd name="connsiteX0" fmla="*/ 5178552 w 5178552"/>
              <a:gd name="connsiteY0" fmla="*/ 0 h 6823040"/>
              <a:gd name="connsiteX1" fmla="*/ 5178552 w 5178552"/>
              <a:gd name="connsiteY1" fmla="*/ 6823040 h 6823040"/>
              <a:gd name="connsiteX2" fmla="*/ 1752601 w 5178552"/>
              <a:gd name="connsiteY2" fmla="*/ 6823040 h 6823040"/>
              <a:gd name="connsiteX3" fmla="*/ 0 w 5178552"/>
              <a:gd name="connsiteY3" fmla="*/ 6823040 h 6823040"/>
            </a:gdLst>
            <a:ahLst/>
            <a:cxnLst>
              <a:cxn ang="0">
                <a:pos x="connsiteX0" y="connsiteY0"/>
              </a:cxn>
              <a:cxn ang="0">
                <a:pos x="connsiteX1" y="connsiteY1"/>
              </a:cxn>
              <a:cxn ang="0">
                <a:pos x="connsiteX2" y="connsiteY2"/>
              </a:cxn>
              <a:cxn ang="0">
                <a:pos x="connsiteX3" y="connsiteY3"/>
              </a:cxn>
            </a:cxnLst>
            <a:rect l="l" t="t" r="r" b="b"/>
            <a:pathLst>
              <a:path w="5178552" h="6823040">
                <a:moveTo>
                  <a:pt x="5178552" y="0"/>
                </a:moveTo>
                <a:lnTo>
                  <a:pt x="5178552" y="6823040"/>
                </a:lnTo>
                <a:lnTo>
                  <a:pt x="1752601" y="6823040"/>
                </a:lnTo>
                <a:lnTo>
                  <a:pt x="0" y="6823040"/>
                </a:lnTo>
                <a:close/>
              </a:path>
            </a:pathLst>
          </a:custGeom>
          <a:solidFill>
            <a:schemeClr val="bg1"/>
          </a:solidFill>
        </p:spPr>
        <p:txBody>
          <a:bodyPr wrap="square" anchor="ctr">
            <a:noAutofit/>
          </a:bodyPr>
          <a:lstStyle>
            <a:lvl1pPr marL="0" indent="0" algn="ctr">
              <a:buNone/>
              <a:defRPr/>
            </a:lvl1pPr>
          </a:lstStyle>
          <a:p>
            <a:r>
              <a:rPr lang="en-US" noProof="0" dirty="0"/>
              <a:t>Insert Image</a:t>
            </a:r>
          </a:p>
        </p:txBody>
      </p:sp>
    </p:spTree>
    <p:extLst>
      <p:ext uri="{BB962C8B-B14F-4D97-AF65-F5344CB8AC3E}">
        <p14:creationId xmlns:p14="http://schemas.microsoft.com/office/powerpoint/2010/main" val="39325193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userDrawn="1">
  <p:cSld name="Closing-Thank you 2">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2EC3EF4-A2D5-4058-977A-74A37AC365BD}"/>
              </a:ext>
              <a:ext uri="{C183D7F6-B498-43B3-948B-1728B52AA6E4}">
                <adec:decorative xmlns:adec="http://schemas.microsoft.com/office/drawing/2017/decorative" val="1"/>
              </a:ext>
            </a:extLst>
          </p:cNvPr>
          <p:cNvSpPr>
            <a:spLocks noGrp="1"/>
          </p:cNvSpPr>
          <p:nvPr>
            <p:ph type="pic" sz="quarter" idx="11"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02525 h 6858000"/>
              <a:gd name="connsiteX3" fmla="*/ 8273508 w 12192000"/>
              <a:gd name="connsiteY3" fmla="*/ 6858000 h 6858000"/>
              <a:gd name="connsiteX4" fmla="*/ 0 w 1219200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6858000">
                <a:moveTo>
                  <a:pt x="0" y="0"/>
                </a:moveTo>
                <a:lnTo>
                  <a:pt x="12192000" y="0"/>
                </a:lnTo>
                <a:lnTo>
                  <a:pt x="12192000" y="602525"/>
                </a:lnTo>
                <a:lnTo>
                  <a:pt x="8273508" y="6858000"/>
                </a:lnTo>
                <a:lnTo>
                  <a:pt x="0" y="6858000"/>
                </a:lnTo>
                <a:close/>
              </a:path>
            </a:pathLst>
          </a:custGeom>
          <a:solidFill>
            <a:schemeClr val="bg1"/>
          </a:solidFill>
          <a:effectLst>
            <a:outerShdw blurRad="165100" dist="38100" dir="2700000" algn="t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27" name="Text Placeholder 16">
            <a:extLst>
              <a:ext uri="{FF2B5EF4-FFF2-40B4-BE49-F238E27FC236}">
                <a16:creationId xmlns:a16="http://schemas.microsoft.com/office/drawing/2014/main" id="{4E7C74DD-4244-46B7-8336-30F7151DB21B}"/>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8074536" y="3124200"/>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4" name="Text Placeholder 23">
            <a:extLst>
              <a:ext uri="{FF2B5EF4-FFF2-40B4-BE49-F238E27FC236}">
                <a16:creationId xmlns:a16="http://schemas.microsoft.com/office/drawing/2014/main" id="{9DC663CF-0C67-4619-B40E-7832C4DA15FE}"/>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custGeom>
            <a:avLst/>
            <a:gdLst>
              <a:gd name="connsiteX0" fmla="*/ 0 w 7810500"/>
              <a:gd name="connsiteY0" fmla="*/ 0 h 5638800"/>
              <a:gd name="connsiteX1" fmla="*/ 7810500 w 7810500"/>
              <a:gd name="connsiteY1" fmla="*/ 0 h 5638800"/>
              <a:gd name="connsiteX2" fmla="*/ 7810500 w 7810500"/>
              <a:gd name="connsiteY2" fmla="*/ 3151512 h 5638800"/>
              <a:gd name="connsiteX3" fmla="*/ 6252438 w 7810500"/>
              <a:gd name="connsiteY3" fmla="*/ 5638800 h 5638800"/>
              <a:gd name="connsiteX4" fmla="*/ 0 w 7810500"/>
              <a:gd name="connsiteY4" fmla="*/ 5638800 h 563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0500" h="5638800">
                <a:moveTo>
                  <a:pt x="0" y="0"/>
                </a:moveTo>
                <a:lnTo>
                  <a:pt x="7810500" y="0"/>
                </a:lnTo>
                <a:lnTo>
                  <a:pt x="7810500" y="3151512"/>
                </a:lnTo>
                <a:lnTo>
                  <a:pt x="6252438" y="5638800"/>
                </a:lnTo>
                <a:lnTo>
                  <a:pt x="0" y="5638800"/>
                </a:lnTo>
                <a:close/>
              </a:path>
            </a:pathLst>
          </a:custGeom>
          <a:solidFill>
            <a:schemeClr val="accent1"/>
          </a:solidFill>
          <a:effectLst>
            <a:outerShdw blurRad="50800" dist="38100" dir="2700000" algn="tl" rotWithShape="0">
              <a:prstClr val="black">
                <a:alpha val="40000"/>
              </a:prstClr>
            </a:outerShdw>
          </a:effectLst>
        </p:spPr>
        <p:txBody>
          <a:bodyPr wrap="square">
            <a:noAutofit/>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hasCustomPrompt="1"/>
          </p:nvPr>
        </p:nvSpPr>
        <p:spPr>
          <a:xfrm>
            <a:off x="3163809" y="1905000"/>
            <a:ext cx="5864382" cy="2275238"/>
          </a:xfrm>
        </p:spPr>
        <p:txBody>
          <a:bodyPr anchor="ctr">
            <a:normAutofit/>
          </a:bodyPr>
          <a:lstStyle>
            <a:lvl1pPr algn="ctr">
              <a:defRPr lang="en-US" sz="5000" kern="1200" cap="all" spc="100" baseline="0" dirty="0">
                <a:solidFill>
                  <a:schemeClr val="bg1"/>
                </a:solidFill>
                <a:latin typeface="+mj-lt"/>
                <a:ea typeface="+mj-ea"/>
                <a:cs typeface="+mj-cs"/>
              </a:defRPr>
            </a:lvl1pPr>
          </a:lstStyle>
          <a:p>
            <a:r>
              <a:rPr lang="en-US" dirty="0"/>
              <a:t>THANK </a:t>
            </a:r>
            <a:r>
              <a:rPr lang="en-US" dirty="0" err="1"/>
              <a:t>yOU</a:t>
            </a:r>
            <a:endParaRPr lang="en-US" dirty="0"/>
          </a:p>
        </p:txBody>
      </p:sp>
    </p:spTree>
    <p:extLst>
      <p:ext uri="{BB962C8B-B14F-4D97-AF65-F5344CB8AC3E}">
        <p14:creationId xmlns:p14="http://schemas.microsoft.com/office/powerpoint/2010/main" val="161220322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Closing-Thank you 3">
    <p:bg>
      <p:bgPr>
        <a:solidFill>
          <a:schemeClr val="bg1">
            <a:lumMod val="95000"/>
          </a:schemeClr>
        </a:soli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018BFA80-A3BB-4316-BD6E-3E5F6B4D89CF}"/>
              </a:ext>
              <a:ext uri="{C183D7F6-B498-43B3-948B-1728B52AA6E4}">
                <adec:decorative xmlns:adec="http://schemas.microsoft.com/office/drawing/2017/decorative" val="1"/>
              </a:ext>
            </a:extLst>
          </p:cNvPr>
          <p:cNvSpPr>
            <a:spLocks noGrp="1"/>
          </p:cNvSpPr>
          <p:nvPr>
            <p:ph type="pic" sz="quarter" idx="11" hasCustomPrompt="1"/>
          </p:nvPr>
        </p:nvSpPr>
        <p:spPr>
          <a:xfrm>
            <a:off x="0" y="0"/>
            <a:ext cx="12192000" cy="6858000"/>
          </a:xfrm>
          <a:prstGeom prst="rect">
            <a:avLst/>
          </a:prstGeom>
          <a:solidFill>
            <a:schemeClr val="bg1"/>
          </a:solidFill>
        </p:spPr>
        <p:txBody>
          <a:bodyPr wrap="square" anchor="ctr">
            <a:noAutofit/>
          </a:bodyPr>
          <a:lstStyle>
            <a:lvl1pPr marL="0" indent="0" algn="ctr">
              <a:buNone/>
              <a:defRPr/>
            </a:lvl1pPr>
          </a:lstStyle>
          <a:p>
            <a:r>
              <a:rPr lang="en-US" dirty="0"/>
              <a:t>Insert Image</a:t>
            </a:r>
            <a:endParaRPr lang="en-GB" dirty="0"/>
          </a:p>
        </p:txBody>
      </p:sp>
      <p:sp>
        <p:nvSpPr>
          <p:cNvPr id="7" name="Text Placeholder 16">
            <a:extLst>
              <a:ext uri="{FF2B5EF4-FFF2-40B4-BE49-F238E27FC236}">
                <a16:creationId xmlns:a16="http://schemas.microsoft.com/office/drawing/2014/main" id="{8F962CE0-5C0C-48F3-A07B-34E33D6704BC}"/>
              </a:ext>
              <a:ext uri="{C183D7F6-B498-43B3-948B-1728B52AA6E4}">
                <adec:decorative xmlns:adec="http://schemas.microsoft.com/office/drawing/2017/decorative" val="1"/>
              </a:ext>
            </a:extLst>
          </p:cNvPr>
          <p:cNvSpPr>
            <a:spLocks noGrp="1"/>
          </p:cNvSpPr>
          <p:nvPr>
            <p:ph type="body" sz="quarter" idx="16" hasCustomPrompt="1"/>
          </p:nvPr>
        </p:nvSpPr>
        <p:spPr>
          <a:xfrm rot="10800000">
            <a:off x="2057400" y="466725"/>
            <a:ext cx="703341" cy="1101901"/>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2" name="Text Placeholder 16">
            <a:extLst>
              <a:ext uri="{FF2B5EF4-FFF2-40B4-BE49-F238E27FC236}">
                <a16:creationId xmlns:a16="http://schemas.microsoft.com/office/drawing/2014/main" id="{654457EF-8A97-4FCA-9870-5095D09BF83E}"/>
              </a:ext>
              <a:ext uri="{C183D7F6-B498-43B3-948B-1728B52AA6E4}">
                <adec:decorative xmlns:adec="http://schemas.microsoft.com/office/drawing/2017/decorative" val="1"/>
              </a:ext>
            </a:extLst>
          </p:cNvPr>
          <p:cNvSpPr>
            <a:spLocks noGrp="1"/>
          </p:cNvSpPr>
          <p:nvPr>
            <p:ph type="body" sz="quarter" idx="13" hasCustomPrompt="1"/>
          </p:nvPr>
        </p:nvSpPr>
        <p:spPr>
          <a:xfrm rot="10800000" flipH="1" flipV="1">
            <a:off x="9067800" y="4648200"/>
            <a:ext cx="1143000"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10" name="Text Placeholder 16">
            <a:extLst>
              <a:ext uri="{FF2B5EF4-FFF2-40B4-BE49-F238E27FC236}">
                <a16:creationId xmlns:a16="http://schemas.microsoft.com/office/drawing/2014/main" id="{0CC06030-90E1-4B3F-AFDF-369354FBFE62}"/>
              </a:ext>
              <a:ext uri="{C183D7F6-B498-43B3-948B-1728B52AA6E4}">
                <adec:decorative xmlns:adec="http://schemas.microsoft.com/office/drawing/2017/decorative" val="1"/>
              </a:ext>
            </a:extLst>
          </p:cNvPr>
          <p:cNvSpPr>
            <a:spLocks noGrp="1"/>
          </p:cNvSpPr>
          <p:nvPr>
            <p:ph type="body" sz="quarter" idx="15" hasCustomPrompt="1"/>
          </p:nvPr>
        </p:nvSpPr>
        <p:spPr>
          <a:xfrm>
            <a:off x="2190750" y="609600"/>
            <a:ext cx="7810500" cy="5638800"/>
          </a:xfrm>
          <a:solidFill>
            <a:schemeClr val="accent1">
              <a:lumMod val="75000"/>
              <a:alpha val="92000"/>
            </a:schemeClr>
          </a:solidFill>
          <a:effectLst/>
        </p:spPr>
        <p:txBody>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hasCustomPrompt="1"/>
          </p:nvPr>
        </p:nvSpPr>
        <p:spPr>
          <a:xfrm>
            <a:off x="3163809" y="1905000"/>
            <a:ext cx="5864382" cy="2275238"/>
          </a:xfrm>
        </p:spPr>
        <p:txBody>
          <a:bodyPr anchor="ctr">
            <a:normAutofit/>
          </a:bodyPr>
          <a:lstStyle>
            <a:lvl1pPr algn="ctr">
              <a:defRPr lang="en-US" sz="5000" kern="1200" cap="all" spc="100" baseline="0" dirty="0">
                <a:solidFill>
                  <a:schemeClr val="bg1"/>
                </a:solidFill>
                <a:latin typeface="+mj-lt"/>
                <a:ea typeface="+mj-ea"/>
                <a:cs typeface="+mj-cs"/>
              </a:defRPr>
            </a:lvl1pPr>
          </a:lstStyle>
          <a:p>
            <a:r>
              <a:rPr lang="en-US" dirty="0"/>
              <a:t>THANK </a:t>
            </a:r>
            <a:r>
              <a:rPr lang="en-US" dirty="0" err="1"/>
              <a:t>yOU</a:t>
            </a:r>
            <a:endParaRPr lang="en-US" dirty="0"/>
          </a:p>
        </p:txBody>
      </p:sp>
    </p:spTree>
    <p:extLst>
      <p:ext uri="{BB962C8B-B14F-4D97-AF65-F5344CB8AC3E}">
        <p14:creationId xmlns:p14="http://schemas.microsoft.com/office/powerpoint/2010/main" val="265348575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Closing-Thank you 4">
    <p:bg>
      <p:bgPr>
        <a:solidFill>
          <a:schemeClr val="bg1">
            <a:lumMod val="95000"/>
          </a:schemeClr>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FC033E0E-968F-40A8-BE78-354499D7F913}"/>
              </a:ext>
              <a:ext uri="{C183D7F6-B498-43B3-948B-1728B52AA6E4}">
                <adec:decorative xmlns:adec="http://schemas.microsoft.com/office/drawing/2017/decorative" val="1"/>
              </a:ext>
            </a:extLst>
          </p:cNvPr>
          <p:cNvSpPr>
            <a:spLocks noGrp="1"/>
          </p:cNvSpPr>
          <p:nvPr>
            <p:ph type="body" sz="quarter" idx="21" hasCustomPrompt="1"/>
          </p:nvPr>
        </p:nvSpPr>
        <p:spPr>
          <a:xfrm rot="19594102" flipH="1">
            <a:off x="584131" y="-142449"/>
            <a:ext cx="1218268" cy="6177109"/>
          </a:xfrm>
          <a:custGeom>
            <a:avLst/>
            <a:gdLst>
              <a:gd name="connsiteX0" fmla="*/ 1114975 w 1218268"/>
              <a:gd name="connsiteY0" fmla="*/ 1688918 h 6177109"/>
              <a:gd name="connsiteX1" fmla="*/ 1114975 w 1218268"/>
              <a:gd name="connsiteY1" fmla="*/ 5441035 h 6177109"/>
              <a:gd name="connsiteX2" fmla="*/ 1218268 w 1218268"/>
              <a:gd name="connsiteY2" fmla="*/ 5372844 h 6177109"/>
              <a:gd name="connsiteX3" fmla="*/ 1218268 w 1218268"/>
              <a:gd name="connsiteY3" fmla="*/ 1845382 h 6177109"/>
              <a:gd name="connsiteX4" fmla="*/ 675740 w 1218268"/>
              <a:gd name="connsiteY4" fmla="*/ 1023583 h 6177109"/>
              <a:gd name="connsiteX5" fmla="*/ 675740 w 1218268"/>
              <a:gd name="connsiteY5" fmla="*/ 5731005 h 6177109"/>
              <a:gd name="connsiteX6" fmla="*/ 951275 w 1218268"/>
              <a:gd name="connsiteY6" fmla="*/ 5549105 h 6177109"/>
              <a:gd name="connsiteX7" fmla="*/ 951275 w 1218268"/>
              <a:gd name="connsiteY7" fmla="*/ 1440952 h 6177109"/>
              <a:gd name="connsiteX8" fmla="*/ 0 w 1218268"/>
              <a:gd name="connsiteY8" fmla="*/ 0 h 6177109"/>
              <a:gd name="connsiteX9" fmla="*/ 0 w 1218268"/>
              <a:gd name="connsiteY9" fmla="*/ 6177109 h 6177109"/>
              <a:gd name="connsiteX10" fmla="*/ 485620 w 1218268"/>
              <a:gd name="connsiteY10" fmla="*/ 5856517 h 6177109"/>
              <a:gd name="connsiteX11" fmla="*/ 485620 w 1218268"/>
              <a:gd name="connsiteY11" fmla="*/ 735597 h 6177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8268" h="6177109">
                <a:moveTo>
                  <a:pt x="1114975" y="1688918"/>
                </a:moveTo>
                <a:lnTo>
                  <a:pt x="1114975" y="5441035"/>
                </a:lnTo>
                <a:lnTo>
                  <a:pt x="1218268" y="5372844"/>
                </a:lnTo>
                <a:lnTo>
                  <a:pt x="1218268" y="1845382"/>
                </a:lnTo>
                <a:close/>
                <a:moveTo>
                  <a:pt x="675740" y="1023583"/>
                </a:moveTo>
                <a:lnTo>
                  <a:pt x="675740" y="5731005"/>
                </a:lnTo>
                <a:lnTo>
                  <a:pt x="951275" y="5549105"/>
                </a:lnTo>
                <a:lnTo>
                  <a:pt x="951275" y="1440952"/>
                </a:lnTo>
                <a:close/>
                <a:moveTo>
                  <a:pt x="0" y="0"/>
                </a:moveTo>
                <a:lnTo>
                  <a:pt x="0" y="6177109"/>
                </a:lnTo>
                <a:lnTo>
                  <a:pt x="485620" y="5856517"/>
                </a:lnTo>
                <a:lnTo>
                  <a:pt x="485620" y="735597"/>
                </a:lnTo>
                <a:close/>
              </a:path>
            </a:pathLst>
          </a:custGeom>
          <a:solidFill>
            <a:schemeClr val="bg1"/>
          </a:solidFill>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15" name="Picture Placeholder 14">
            <a:extLst>
              <a:ext uri="{FF2B5EF4-FFF2-40B4-BE49-F238E27FC236}">
                <a16:creationId xmlns:a16="http://schemas.microsoft.com/office/drawing/2014/main" id="{B9454D95-B362-4CB6-B706-EB2022A3342D}"/>
              </a:ext>
              <a:ext uri="{C183D7F6-B498-43B3-948B-1728B52AA6E4}">
                <adec:decorative xmlns:adec="http://schemas.microsoft.com/office/drawing/2017/decorative" val="1"/>
              </a:ext>
            </a:extLst>
          </p:cNvPr>
          <p:cNvSpPr>
            <a:spLocks noGrp="1"/>
          </p:cNvSpPr>
          <p:nvPr>
            <p:ph type="pic" sz="quarter" idx="11" hasCustomPrompt="1"/>
          </p:nvPr>
        </p:nvSpPr>
        <p:spPr>
          <a:xfrm>
            <a:off x="3124200" y="0"/>
            <a:ext cx="9067800" cy="6858000"/>
          </a:xfrm>
          <a:custGeom>
            <a:avLst/>
            <a:gdLst>
              <a:gd name="connsiteX0" fmla="*/ 5205086 w 9067800"/>
              <a:gd name="connsiteY0" fmla="*/ 0 h 6858000"/>
              <a:gd name="connsiteX1" fmla="*/ 6957685 w 9067800"/>
              <a:gd name="connsiteY1" fmla="*/ 0 h 6858000"/>
              <a:gd name="connsiteX2" fmla="*/ 9067800 w 9067800"/>
              <a:gd name="connsiteY2" fmla="*/ 0 h 6858000"/>
              <a:gd name="connsiteX3" fmla="*/ 9067800 w 9067800"/>
              <a:gd name="connsiteY3" fmla="*/ 6827058 h 6858000"/>
              <a:gd name="connsiteX4" fmla="*/ 9044315 w 9067800"/>
              <a:gd name="connsiteY4" fmla="*/ 6858000 h 6858000"/>
              <a:gd name="connsiteX5" fmla="*/ 7291715 w 9067800"/>
              <a:gd name="connsiteY5" fmla="*/ 6858000 h 6858000"/>
              <a:gd name="connsiteX6" fmla="*/ 1752601 w 9067800"/>
              <a:gd name="connsiteY6" fmla="*/ 6858000 h 6858000"/>
              <a:gd name="connsiteX7" fmla="*/ 0 w 90678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67800" h="6858000">
                <a:moveTo>
                  <a:pt x="5205086" y="0"/>
                </a:moveTo>
                <a:lnTo>
                  <a:pt x="6957685" y="0"/>
                </a:lnTo>
                <a:lnTo>
                  <a:pt x="9067800" y="0"/>
                </a:lnTo>
                <a:lnTo>
                  <a:pt x="9067800" y="6827058"/>
                </a:lnTo>
                <a:lnTo>
                  <a:pt x="9044315" y="6858000"/>
                </a:lnTo>
                <a:lnTo>
                  <a:pt x="7291715" y="6858000"/>
                </a:lnTo>
                <a:lnTo>
                  <a:pt x="1752601" y="6858000"/>
                </a:lnTo>
                <a:lnTo>
                  <a:pt x="0" y="6858000"/>
                </a:lnTo>
                <a:close/>
              </a:path>
            </a:pathLst>
          </a:custGeom>
          <a:solidFill>
            <a:schemeClr val="bg1"/>
          </a:solidFill>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533400" y="266700"/>
            <a:ext cx="5105400" cy="63246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hasCustomPrompt="1"/>
          </p:nvPr>
        </p:nvSpPr>
        <p:spPr>
          <a:xfrm>
            <a:off x="933450" y="762000"/>
            <a:ext cx="4381500" cy="3429000"/>
          </a:xfrm>
        </p:spPr>
        <p:txBody>
          <a:bodyPr anchor="ctr">
            <a:normAutofit/>
          </a:bodyPr>
          <a:lstStyle>
            <a:lvl1pPr algn="ctr">
              <a:defRPr sz="5000" spc="200" baseline="0"/>
            </a:lvl1pPr>
          </a:lstStyle>
          <a:p>
            <a:r>
              <a:rPr lang="en-US" dirty="0"/>
              <a:t>THANK </a:t>
            </a:r>
            <a:r>
              <a:rPr lang="en-US" dirty="0" err="1"/>
              <a:t>yOU</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rot="10800000" flipV="1">
            <a:off x="314325" y="4953000"/>
            <a:ext cx="1143000" cy="1790700"/>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304480348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userDrawn="1">
  <p:cSld name="Closing-Thank you 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623EB06-2F79-4698-807D-96A58B4F1D71}"/>
              </a:ext>
              <a:ext uri="{C183D7F6-B498-43B3-948B-1728B52AA6E4}">
                <adec:decorative xmlns:adec="http://schemas.microsoft.com/office/drawing/2017/decorative" val="1"/>
              </a:ext>
            </a:extLst>
          </p:cNvPr>
          <p:cNvSpPr>
            <a:spLocks noGrp="1"/>
          </p:cNvSpPr>
          <p:nvPr>
            <p:ph type="pic" sz="quarter" idx="15" hasCustomPrompt="1"/>
          </p:nvPr>
        </p:nvSpPr>
        <p:spPr>
          <a:xfrm>
            <a:off x="0" y="0"/>
            <a:ext cx="8329286" cy="6858000"/>
          </a:xfrm>
          <a:custGeom>
            <a:avLst/>
            <a:gdLst>
              <a:gd name="connsiteX0" fmla="*/ 0 w 8329286"/>
              <a:gd name="connsiteY0" fmla="*/ 0 h 6858000"/>
              <a:gd name="connsiteX1" fmla="*/ 8329286 w 8329286"/>
              <a:gd name="connsiteY1" fmla="*/ 0 h 6858000"/>
              <a:gd name="connsiteX2" fmla="*/ 3124200 w 8329286"/>
              <a:gd name="connsiteY2" fmla="*/ 6858000 h 6858000"/>
              <a:gd name="connsiteX3" fmla="*/ 0 w 83292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9286" h="6858000">
                <a:moveTo>
                  <a:pt x="0" y="0"/>
                </a:moveTo>
                <a:lnTo>
                  <a:pt x="8329286" y="0"/>
                </a:lnTo>
                <a:lnTo>
                  <a:pt x="3124200" y="6858000"/>
                </a:lnTo>
                <a:lnTo>
                  <a:pt x="0" y="685800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defRPr/>
            </a:lvl1pPr>
          </a:lstStyle>
          <a:p>
            <a:r>
              <a:rPr lang="en-US" dirty="0"/>
              <a:t>Insert Image</a:t>
            </a:r>
            <a:endParaRPr lang="en-GB" dirty="0"/>
          </a:p>
        </p:txBody>
      </p:sp>
      <p:sp>
        <p:nvSpPr>
          <p:cNvPr id="17" name="Text Placeholder 16">
            <a:extLst>
              <a:ext uri="{FF2B5EF4-FFF2-40B4-BE49-F238E27FC236}">
                <a16:creationId xmlns:a16="http://schemas.microsoft.com/office/drawing/2014/main" id="{FF9E63E5-568A-4FA2-9851-E5BFA12B85D1}"/>
              </a:ext>
              <a:ext uri="{C183D7F6-B498-43B3-948B-1728B52AA6E4}">
                <adec:decorative xmlns:adec="http://schemas.microsoft.com/office/drawing/2017/decorative" val="1"/>
              </a:ext>
            </a:extLst>
          </p:cNvPr>
          <p:cNvSpPr>
            <a:spLocks noGrp="1"/>
          </p:cNvSpPr>
          <p:nvPr>
            <p:ph type="body" sz="quarter" idx="12" hasCustomPrompt="1"/>
          </p:nvPr>
        </p:nvSpPr>
        <p:spPr>
          <a:xfrm>
            <a:off x="990600" y="609600"/>
            <a:ext cx="4648200" cy="56388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p:cNvSpPr>
          <p:nvPr>
            <p:ph type="ctrTitle" hasCustomPrompt="1"/>
          </p:nvPr>
        </p:nvSpPr>
        <p:spPr>
          <a:xfrm>
            <a:off x="1257300" y="1447800"/>
            <a:ext cx="4114800" cy="3962400"/>
          </a:xfrm>
        </p:spPr>
        <p:txBody>
          <a:bodyPr anchor="ctr">
            <a:normAutofit/>
          </a:bodyPr>
          <a:lstStyle>
            <a:lvl1pPr algn="ctr">
              <a:defRPr sz="5000" spc="200" baseline="0"/>
            </a:lvl1pPr>
          </a:lstStyle>
          <a:p>
            <a:r>
              <a:rPr lang="en-US" dirty="0"/>
              <a:t>THANK </a:t>
            </a:r>
            <a:r>
              <a:rPr lang="en-US" dirty="0" err="1"/>
              <a:t>yOU</a:t>
            </a:r>
            <a:endParaRPr lang="en-US" dirty="0"/>
          </a:p>
        </p:txBody>
      </p:sp>
      <p:sp>
        <p:nvSpPr>
          <p:cNvPr id="7" name="Text Placeholder 16">
            <a:extLst>
              <a:ext uri="{FF2B5EF4-FFF2-40B4-BE49-F238E27FC236}">
                <a16:creationId xmlns:a16="http://schemas.microsoft.com/office/drawing/2014/main" id="{D6D785D2-DAEB-48F3-AB8A-2954F03ACD2B}"/>
              </a:ext>
              <a:ext uri="{C183D7F6-B498-43B3-948B-1728B52AA6E4}">
                <adec:decorative xmlns:adec="http://schemas.microsoft.com/office/drawing/2017/decorative" val="1"/>
              </a:ext>
            </a:extLst>
          </p:cNvPr>
          <p:cNvSpPr>
            <a:spLocks noGrp="1"/>
          </p:cNvSpPr>
          <p:nvPr>
            <p:ph type="body" sz="quarter" idx="13" hasCustomPrompt="1"/>
          </p:nvPr>
        </p:nvSpPr>
        <p:spPr>
          <a:xfrm>
            <a:off x="2705100" y="409575"/>
            <a:ext cx="1219200" cy="400050"/>
          </a:xfr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a:extLst>
              <a:ext uri="{FF2B5EF4-FFF2-40B4-BE49-F238E27FC236}">
                <a16:creationId xmlns:a16="http://schemas.microsoft.com/office/drawing/2014/main" id="{BB42ECCE-195D-45F5-94EB-137CEFCFE916}"/>
              </a:ext>
              <a:ext uri="{C183D7F6-B498-43B3-948B-1728B52AA6E4}">
                <adec:decorative xmlns:adec="http://schemas.microsoft.com/office/drawing/2017/decorative" val="1"/>
              </a:ext>
            </a:extLst>
          </p:cNvPr>
          <p:cNvSpPr>
            <a:spLocks noGrp="1"/>
          </p:cNvSpPr>
          <p:nvPr>
            <p:ph type="body" sz="quarter" idx="14" hasCustomPrompt="1"/>
          </p:nvPr>
        </p:nvSpPr>
        <p:spPr>
          <a:xfrm>
            <a:off x="2705100" y="6076950"/>
            <a:ext cx="1219200" cy="400050"/>
          </a:xfrm>
          <a:solidFill>
            <a:schemeClr val="accent2"/>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132553905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8640" y="548640"/>
            <a:ext cx="11106150"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8640" y="2103120"/>
            <a:ext cx="11106150" cy="422148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24938679"/>
      </p:ext>
    </p:extLst>
  </p:cSld>
  <p:clrMap bg1="lt1" tx1="dk1" bg2="lt2" tx2="dk2" accent1="accent1" accent2="accent2" accent3="accent3" accent4="accent4" accent5="accent5" accent6="accent6" hlink="hlink" folHlink="folHlink"/>
  <p:sldLayoutIdLst>
    <p:sldLayoutId id="2147483955" r:id="rId1"/>
    <p:sldLayoutId id="2147483959" r:id="rId2"/>
    <p:sldLayoutId id="2147483961" r:id="rId3"/>
    <p:sldLayoutId id="2147483962" r:id="rId4"/>
    <p:sldLayoutId id="2147483964" r:id="rId5"/>
    <p:sldLayoutId id="2147483958" r:id="rId6"/>
    <p:sldLayoutId id="2147483963" r:id="rId7"/>
    <p:sldLayoutId id="2147483957" r:id="rId8"/>
    <p:sldLayoutId id="2147483965" r:id="rId9"/>
    <p:sldLayoutId id="2147483966" r:id="rId10"/>
    <p:sldLayoutId id="2147483996" r:id="rId11"/>
    <p:sldLayoutId id="2147483997" r:id="rId12"/>
    <p:sldLayoutId id="2147483998" r:id="rId13"/>
    <p:sldLayoutId id="2147483999" r:id="rId14"/>
    <p:sldLayoutId id="2147484000" r:id="rId15"/>
    <p:sldLayoutId id="2147484001" r:id="rId16"/>
    <p:sldLayoutId id="2147484007" r:id="rId17"/>
    <p:sldLayoutId id="2147483967" r:id="rId18"/>
    <p:sldLayoutId id="2147483968" r:id="rId19"/>
    <p:sldLayoutId id="2147483987" r:id="rId20"/>
    <p:sldLayoutId id="2147483969" r:id="rId21"/>
    <p:sldLayoutId id="2147483970" r:id="rId22"/>
    <p:sldLayoutId id="2147483971" r:id="rId23"/>
    <p:sldLayoutId id="2147483972" r:id="rId24"/>
    <p:sldLayoutId id="2147483973" r:id="rId25"/>
    <p:sldLayoutId id="2147483978" r:id="rId26"/>
    <p:sldLayoutId id="2147483974" r:id="rId27"/>
    <p:sldLayoutId id="2147483975" r:id="rId28"/>
    <p:sldLayoutId id="2147483976" r:id="rId29"/>
    <p:sldLayoutId id="2147483977" r:id="rId30"/>
    <p:sldLayoutId id="2147483988" r:id="rId31"/>
    <p:sldLayoutId id="2147483989" r:id="rId32"/>
    <p:sldLayoutId id="2147483990" r:id="rId33"/>
    <p:sldLayoutId id="2147483991" r:id="rId34"/>
    <p:sldLayoutId id="2147483992" r:id="rId35"/>
    <p:sldLayoutId id="2147483993" r:id="rId36"/>
    <p:sldLayoutId id="2147483995" r:id="rId37"/>
    <p:sldLayoutId id="2147484002" r:id="rId38"/>
    <p:sldLayoutId id="2147484003" r:id="rId39"/>
    <p:sldLayoutId id="2147484004" r:id="rId40"/>
    <p:sldLayoutId id="2147483994" r:id="rId41"/>
    <p:sldLayoutId id="2147484005" r:id="rId42"/>
    <p:sldLayoutId id="2147484006" r:id="rId43"/>
    <p:sldLayoutId id="2147483979" r:id="rId44"/>
    <p:sldLayoutId id="2147483980" r:id="rId45"/>
    <p:sldLayoutId id="2147483981" r:id="rId46"/>
    <p:sldLayoutId id="2147483982" r:id="rId47"/>
    <p:sldLayoutId id="2147483983" r:id="rId48"/>
    <p:sldLayoutId id="2147483984" r:id="rId49"/>
    <p:sldLayoutId id="2147483985" r:id="rId50"/>
    <p:sldLayoutId id="2147483986" r:id="rId51"/>
    <p:sldLayoutId id="2147484008" r:id="rId52"/>
    <p:sldLayoutId id="2147484009" r:id="rId53"/>
    <p:sldLayoutId id="2147484010" r:id="rId54"/>
    <p:sldLayoutId id="2147484011" r:id="rId55"/>
    <p:sldLayoutId id="2147484012" r:id="rId56"/>
  </p:sldLayoutIdLst>
  <p:hf hdr="0" ftr="0" dt="0"/>
  <p:txStyles>
    <p:titleStyle>
      <a:lvl1pPr algn="l" defTabSz="914400" rtl="0" eaLnBrk="1" latinLnBrk="0" hangingPunct="1">
        <a:lnSpc>
          <a:spcPct val="90000"/>
        </a:lnSpc>
        <a:spcBef>
          <a:spcPct val="0"/>
        </a:spcBef>
        <a:buNone/>
        <a:defRPr sz="4200" kern="1200" cap="all" spc="100" baseline="0">
          <a:solidFill>
            <a:schemeClr val="tx1">
              <a:lumMod val="95000"/>
              <a:lumOff val="5000"/>
            </a:schemeClr>
          </a:solidFill>
          <a:latin typeface="+mj-lt"/>
          <a:ea typeface="+mj-ea"/>
          <a:cs typeface="+mj-cs"/>
        </a:defRPr>
      </a:lvl1pPr>
    </p:titleStyle>
    <p:bodyStyle>
      <a:lvl1pPr marL="228600" indent="-22860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8" Type="http://schemas.openxmlformats.org/officeDocument/2006/relationships/image" Target="../media/image6.jpg"/><Relationship Id="rId13" Type="http://schemas.openxmlformats.org/officeDocument/2006/relationships/image" Target="../media/image11.png"/><Relationship Id="rId3" Type="http://schemas.openxmlformats.org/officeDocument/2006/relationships/image" Target="../media/image3.pn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5.png"/><Relationship Id="rId11" Type="http://schemas.openxmlformats.org/officeDocument/2006/relationships/image" Target="../media/image9.png"/><Relationship Id="rId5" Type="http://schemas.microsoft.com/office/2017/06/relationships/model3d" Target="../media/model3d1.glb"/><Relationship Id="rId10" Type="http://schemas.openxmlformats.org/officeDocument/2006/relationships/image" Target="../media/image8.svg"/><Relationship Id="rId4" Type="http://schemas.openxmlformats.org/officeDocument/2006/relationships/image" Target="../media/image4.svg"/><Relationship Id="rId9" Type="http://schemas.openxmlformats.org/officeDocument/2006/relationships/image" Target="../media/image7.png"/><Relationship Id="rId14" Type="http://schemas.openxmlformats.org/officeDocument/2006/relationships/image" Target="../media/image12.svg"/></Relationships>
</file>

<file path=ppt/slides/_rels/slide3.xml.rels><?xml version="1.0" encoding="UTF-8" standalone="yes"?>
<Relationships xmlns="http://schemas.openxmlformats.org/package/2006/relationships"><Relationship Id="rId3" Type="http://schemas.microsoft.com/office/2017/06/relationships/model3d" Target="../media/model3d2.glb"/><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13.png"/><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35.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 Id="rId9" Type="http://schemas.openxmlformats.org/officeDocument/2006/relationships/image" Target="../media/image20.jpg"/></Relationships>
</file>

<file path=ppt/slides/_rels/slide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5.xml"/><Relationship Id="rId1" Type="http://schemas.openxmlformats.org/officeDocument/2006/relationships/slideLayout" Target="../slideLayouts/slideLayout44.xml"/><Relationship Id="rId4" Type="http://schemas.openxmlformats.org/officeDocument/2006/relationships/image" Target="../media/image22.png"/></Relationships>
</file>

<file path=ppt/slides/_rels/slide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17.xml"/><Relationship Id="rId5" Type="http://schemas.openxmlformats.org/officeDocument/2006/relationships/chart" Target="../charts/chart1.xml"/><Relationship Id="rId4" Type="http://schemas.openxmlformats.org/officeDocument/2006/relationships/image" Target="../media/image24.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microsoft.com/office/2017/06/relationships/model3d" Target="../media/model3d3.glb"/><Relationship Id="rId1" Type="http://schemas.openxmlformats.org/officeDocument/2006/relationships/slideLayout" Target="../slideLayouts/slideLayout14.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09890287-4DB6-4C87-AEAF-17E9594F401B}"/>
              </a:ext>
              <a:ext uri="{C183D7F6-B498-43B3-948B-1728B52AA6E4}">
                <adec:decorative xmlns:adec="http://schemas.microsoft.com/office/drawing/2017/decorative" val="1"/>
              </a:ext>
            </a:extLst>
          </p:cNvPr>
          <p:cNvPicPr>
            <a:picLocks noGrp="1" noChangeAspect="1"/>
          </p:cNvPicPr>
          <p:nvPr>
            <p:ph type="pic" sz="quarter" idx="11"/>
          </p:nvPr>
        </p:nvPicPr>
        <p:blipFill>
          <a:blip r:embed="rId3"/>
          <a:stretch>
            <a:fillRect/>
          </a:stretch>
        </p:blipFill>
        <p:spPr>
          <a:xfrm>
            <a:off x="263352" y="188641"/>
            <a:ext cx="11737304" cy="6336704"/>
          </a:xfrm>
          <a:prstGeom prst="rect">
            <a:avLst/>
          </a:prstGeom>
          <a:ln w="228600" cap="sq" cmpd="thickThin">
            <a:solidFill>
              <a:srgbClr val="000000"/>
            </a:solidFill>
            <a:prstDash val="solid"/>
            <a:miter lim="800000"/>
          </a:ln>
          <a:effectLst>
            <a:innerShdw blurRad="76200">
              <a:srgbClr val="000000"/>
            </a:innerShdw>
          </a:effectLst>
        </p:spPr>
      </p:pic>
      <p:sp>
        <p:nvSpPr>
          <p:cNvPr id="6" name="Title 5">
            <a:extLst>
              <a:ext uri="{FF2B5EF4-FFF2-40B4-BE49-F238E27FC236}">
                <a16:creationId xmlns:a16="http://schemas.microsoft.com/office/drawing/2014/main" id="{3933031D-018B-489E-B613-2113C1CD2360}"/>
              </a:ext>
            </a:extLst>
          </p:cNvPr>
          <p:cNvSpPr>
            <a:spLocks noGrp="1"/>
          </p:cNvSpPr>
          <p:nvPr>
            <p:ph type="ctrTitle"/>
          </p:nvPr>
        </p:nvSpPr>
        <p:spPr>
          <a:xfrm>
            <a:off x="3461680" y="620688"/>
            <a:ext cx="5864382" cy="1269318"/>
          </a:xfrm>
          <a:solidFill>
            <a:schemeClr val="accent6">
              <a:lumMod val="75000"/>
            </a:schemeClr>
          </a:solidFill>
        </p:spPr>
        <p:txBody>
          <a:bodyPr>
            <a:normAutofit fontScale="90000"/>
          </a:bodyPr>
          <a:lstStyle/>
          <a:p>
            <a:r>
              <a:rPr lang="en-US" dirty="0"/>
              <a:t>Business Plan </a:t>
            </a:r>
            <a:br>
              <a:rPr lang="en-US" dirty="0"/>
            </a:br>
            <a:br>
              <a:rPr lang="en-US" dirty="0"/>
            </a:br>
            <a:endParaRPr lang="en-US" dirty="0"/>
          </a:p>
        </p:txBody>
      </p:sp>
      <p:sp>
        <p:nvSpPr>
          <p:cNvPr id="7" name="Subtitle 6">
            <a:extLst>
              <a:ext uri="{FF2B5EF4-FFF2-40B4-BE49-F238E27FC236}">
                <a16:creationId xmlns:a16="http://schemas.microsoft.com/office/drawing/2014/main" id="{606F8B2E-A7F5-4413-BEED-BFF7C3D9FF78}"/>
              </a:ext>
            </a:extLst>
          </p:cNvPr>
          <p:cNvSpPr>
            <a:spLocks noGrp="1"/>
          </p:cNvSpPr>
          <p:nvPr>
            <p:ph type="subTitle" idx="1"/>
          </p:nvPr>
        </p:nvSpPr>
        <p:spPr>
          <a:xfrm>
            <a:off x="4079775" y="1110235"/>
            <a:ext cx="4628191" cy="779771"/>
          </a:xfrm>
          <a:solidFill>
            <a:schemeClr val="accent6">
              <a:lumMod val="75000"/>
            </a:schemeClr>
          </a:solidFill>
        </p:spPr>
        <p:txBody>
          <a:bodyPr/>
          <a:lstStyle/>
          <a:p>
            <a:r>
              <a:rPr lang="en-US" dirty="0"/>
              <a:t>Presented by Cristina Craciunescu</a:t>
            </a:r>
          </a:p>
          <a:p>
            <a:r>
              <a:rPr lang="en-US" dirty="0"/>
              <a:t>Student number 1918818</a:t>
            </a:r>
          </a:p>
          <a:p>
            <a:endParaRPr lang="en-US" dirty="0"/>
          </a:p>
        </p:txBody>
      </p:sp>
    </p:spTree>
    <p:extLst>
      <p:ext uri="{BB962C8B-B14F-4D97-AF65-F5344CB8AC3E}">
        <p14:creationId xmlns:p14="http://schemas.microsoft.com/office/powerpoint/2010/main" val="3135228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pattFill prst="pct50">
          <a:fgClr>
            <a:schemeClr val="accent6">
              <a:lumMod val="60000"/>
              <a:lumOff val="40000"/>
            </a:schemeClr>
          </a:fgClr>
          <a:bgClr>
            <a:schemeClr val="bg1"/>
          </a:bgClr>
        </a:patt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F44A039-11AB-474F-8746-9A34D1C39C3F}"/>
              </a:ext>
            </a:extLst>
          </p:cNvPr>
          <p:cNvSpPr>
            <a:spLocks noGrp="1"/>
          </p:cNvSpPr>
          <p:nvPr>
            <p:ph type="sldNum" sz="quarter" idx="4"/>
          </p:nvPr>
        </p:nvSpPr>
        <p:spPr/>
        <p:txBody>
          <a:bodyPr/>
          <a:lstStyle/>
          <a:p>
            <a:fld id="{4FAB73BC-B049-4115-A692-8D63A059BFB8}" type="slidenum">
              <a:rPr lang="en-US" smtClean="0"/>
              <a:pPr/>
              <a:t>2</a:t>
            </a:fld>
            <a:endParaRPr lang="en-US" dirty="0"/>
          </a:p>
        </p:txBody>
      </p:sp>
      <p:sp>
        <p:nvSpPr>
          <p:cNvPr id="18" name="Text Placeholder 119">
            <a:extLst>
              <a:ext uri="{FF2B5EF4-FFF2-40B4-BE49-F238E27FC236}">
                <a16:creationId xmlns:a16="http://schemas.microsoft.com/office/drawing/2014/main" id="{6E5B80C5-6B42-4867-88CC-660291DD3F8D}"/>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sp>
        <p:nvSpPr>
          <p:cNvPr id="7" name="Hexagon 6">
            <a:extLst>
              <a:ext uri="{FF2B5EF4-FFF2-40B4-BE49-F238E27FC236}">
                <a16:creationId xmlns:a16="http://schemas.microsoft.com/office/drawing/2014/main" id="{78832ECF-2138-4B8A-8AFF-BD973FBDAF7D}"/>
              </a:ext>
            </a:extLst>
          </p:cNvPr>
          <p:cNvSpPr/>
          <p:nvPr/>
        </p:nvSpPr>
        <p:spPr>
          <a:xfrm>
            <a:off x="0" y="1779479"/>
            <a:ext cx="4319982" cy="2331754"/>
          </a:xfrm>
          <a:prstGeom prst="hexagon">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accent6">
                    <a:lumMod val="50000"/>
                  </a:schemeClr>
                </a:solidFill>
              </a:rPr>
              <a:t>What is the business, what involves and what we offer,</a:t>
            </a:r>
          </a:p>
          <a:p>
            <a:r>
              <a:rPr lang="en-US" dirty="0">
                <a:solidFill>
                  <a:schemeClr val="accent6">
                    <a:lumMod val="50000"/>
                  </a:schemeClr>
                </a:solidFill>
              </a:rPr>
              <a:t>PR Strategy and SWOT Analysis</a:t>
            </a:r>
          </a:p>
        </p:txBody>
      </p:sp>
      <p:pic>
        <p:nvPicPr>
          <p:cNvPr id="9" name="Graphic 8" descr="Car">
            <a:extLst>
              <a:ext uri="{FF2B5EF4-FFF2-40B4-BE49-F238E27FC236}">
                <a16:creationId xmlns:a16="http://schemas.microsoft.com/office/drawing/2014/main" id="{472C1F0D-3204-4EF8-9806-C1469E79821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912424" y="5608320"/>
            <a:ext cx="914400" cy="914400"/>
          </a:xfrm>
          <a:prstGeom prst="rect">
            <a:avLst/>
          </a:prstGeom>
        </p:spPr>
      </p:pic>
      <mc:AlternateContent xmlns:mc="http://schemas.openxmlformats.org/markup-compatibility/2006" xmlns:am3d="http://schemas.microsoft.com/office/drawing/2017/model3d">
        <mc:Choice Requires="am3d">
          <p:graphicFrame>
            <p:nvGraphicFramePr>
              <p:cNvPr id="11" name="3D Model 10" descr="Duet classic car purple">
                <a:extLst>
                  <a:ext uri="{FF2B5EF4-FFF2-40B4-BE49-F238E27FC236}">
                    <a16:creationId xmlns:a16="http://schemas.microsoft.com/office/drawing/2014/main" id="{6EEB83BD-4777-4749-A6C2-425E4DA6AA3E}"/>
                  </a:ext>
                </a:extLst>
              </p:cNvPr>
              <p:cNvGraphicFramePr>
                <a:graphicFrameLocks noChangeAspect="1"/>
              </p:cNvGraphicFramePr>
              <p:nvPr>
                <p:extLst>
                  <p:ext uri="{D42A27DB-BD31-4B8C-83A1-F6EECF244321}">
                    <p14:modId xmlns:p14="http://schemas.microsoft.com/office/powerpoint/2010/main" val="2087245342"/>
                  </p:ext>
                </p:extLst>
              </p:nvPr>
            </p:nvGraphicFramePr>
            <p:xfrm>
              <a:off x="4079776" y="-19879"/>
              <a:ext cx="3407388" cy="2912460"/>
            </p:xfrm>
            <a:graphic>
              <a:graphicData uri="http://schemas.microsoft.com/office/drawing/2017/model3d">
                <am3d:model3d r:embed="rId5">
                  <am3d:spPr>
                    <a:xfrm>
                      <a:off x="0" y="0"/>
                      <a:ext cx="3407388" cy="2912460"/>
                    </a:xfrm>
                    <a:prstGeom prst="rect">
                      <a:avLst/>
                    </a:prstGeom>
                    <a:effectLst>
                      <a:outerShdw blurRad="50800" dist="50800" dir="5400000" algn="ctr" rotWithShape="0">
                        <a:schemeClr val="accent5"/>
                      </a:outerShdw>
                      <a:reflection blurRad="6350" stA="50000" endA="295" endPos="92000" dist="101600" dir="5400000" sy="-100000" algn="bl" rotWithShape="0"/>
                    </a:effectLst>
                  </am3d:spPr>
                  <am3d:camera>
                    <am3d:pos x="0" y="0" z="57197759"/>
                    <am3d:up dx="0" dy="36000000" dz="0"/>
                    <am3d:lookAt x="0" y="0" z="0"/>
                    <am3d:perspective fov="2700000"/>
                  </am3d:camera>
                  <am3d:trans>
                    <am3d:meterPerModelUnit n="34071507" d="1000000"/>
                    <am3d:preTrans dx="109152" dy="-3700657" dz="537091"/>
                    <am3d:scale>
                      <am3d:sx n="1000000" d="1000000"/>
                      <am3d:sy n="1000000" d="1000000"/>
                      <am3d:sz n="1000000" d="1000000"/>
                    </am3d:scale>
                    <am3d:rot ax="1390959" ay="-1619161" az="-659742"/>
                    <am3d:postTrans dx="0" dy="0" dz="0"/>
                  </am3d:trans>
                  <am3d:raster rName="Office3DRenderer" rVer="16.0.8326">
                    <am3d:blip r:embed="rId6"/>
                  </am3d:raster>
                  <am3d:objViewport viewportSz="443531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1" name="3D Model 10" descr="Duet classic car purple">
                <a:extLst>
                  <a:ext uri="{FF2B5EF4-FFF2-40B4-BE49-F238E27FC236}">
                    <a16:creationId xmlns:a16="http://schemas.microsoft.com/office/drawing/2014/main" id="{6EEB83BD-4777-4749-A6C2-425E4DA6AA3E}"/>
                  </a:ext>
                </a:extLst>
              </p:cNvPr>
              <p:cNvPicPr>
                <a:picLocks noGrp="1" noRot="1" noChangeAspect="1" noMove="1" noResize="1" noEditPoints="1" noAdjustHandles="1" noChangeArrowheads="1" noChangeShapeType="1" noCrop="1"/>
              </p:cNvPicPr>
              <p:nvPr/>
            </p:nvPicPr>
            <p:blipFill>
              <a:blip r:embed="rId7"/>
              <a:stretch>
                <a:fillRect/>
              </a:stretch>
            </p:blipFill>
            <p:spPr>
              <a:xfrm>
                <a:off x="4079776" y="-19879"/>
                <a:ext cx="3407388" cy="2912460"/>
              </a:xfrm>
              <a:prstGeom prst="rect">
                <a:avLst/>
              </a:prstGeom>
              <a:effectLst>
                <a:outerShdw blurRad="50800" dist="50800" dir="5400000" algn="ctr" rotWithShape="0">
                  <a:schemeClr val="accent5"/>
                </a:outerShdw>
                <a:reflection blurRad="6350" stA="50000" endA="295" endPos="92000" dist="101600" dir="5400000" sy="-100000" algn="bl" rotWithShape="0"/>
              </a:effectLst>
            </p:spPr>
          </p:pic>
        </mc:Fallback>
      </mc:AlternateContent>
      <p:pic>
        <p:nvPicPr>
          <p:cNvPr id="26" name="Picture 25">
            <a:extLst>
              <a:ext uri="{FF2B5EF4-FFF2-40B4-BE49-F238E27FC236}">
                <a16:creationId xmlns:a16="http://schemas.microsoft.com/office/drawing/2014/main" id="{8822B1BC-F8E4-4179-8AEB-0878F9CE0FE0}"/>
              </a:ext>
            </a:extLst>
          </p:cNvPr>
          <p:cNvPicPr>
            <a:picLocks noChangeAspect="1"/>
          </p:cNvPicPr>
          <p:nvPr/>
        </p:nvPicPr>
        <p:blipFill>
          <a:blip r:embed="rId8"/>
          <a:stretch>
            <a:fillRect/>
          </a:stretch>
        </p:blipFill>
        <p:spPr>
          <a:xfrm>
            <a:off x="8052760" y="20953"/>
            <a:ext cx="4143196" cy="4989677"/>
          </a:xfrm>
          <a:prstGeom prst="rect">
            <a:avLst/>
          </a:prstGeom>
        </p:spPr>
      </p:pic>
      <p:pic>
        <p:nvPicPr>
          <p:cNvPr id="35" name="Graphic 34" descr="Truck">
            <a:extLst>
              <a:ext uri="{FF2B5EF4-FFF2-40B4-BE49-F238E27FC236}">
                <a16:creationId xmlns:a16="http://schemas.microsoft.com/office/drawing/2014/main" id="{F2C65BD2-D2F7-4F27-80D2-D5CFA46903A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982616" y="5726905"/>
            <a:ext cx="914400" cy="914400"/>
          </a:xfrm>
          <a:prstGeom prst="rect">
            <a:avLst/>
          </a:prstGeom>
        </p:spPr>
      </p:pic>
      <p:pic>
        <p:nvPicPr>
          <p:cNvPr id="37" name="Graphic 36" descr="Motorcycle">
            <a:extLst>
              <a:ext uri="{FF2B5EF4-FFF2-40B4-BE49-F238E27FC236}">
                <a16:creationId xmlns:a16="http://schemas.microsoft.com/office/drawing/2014/main" id="{EF7A4353-C3FC-42AB-B21F-E9ECCEAE78F8}"/>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638800" y="5726905"/>
            <a:ext cx="914400" cy="914400"/>
          </a:xfrm>
          <a:prstGeom prst="rect">
            <a:avLst/>
          </a:prstGeom>
        </p:spPr>
      </p:pic>
      <p:pic>
        <p:nvPicPr>
          <p:cNvPr id="39" name="Graphic 38" descr="Bus">
            <a:extLst>
              <a:ext uri="{FF2B5EF4-FFF2-40B4-BE49-F238E27FC236}">
                <a16:creationId xmlns:a16="http://schemas.microsoft.com/office/drawing/2014/main" id="{185DDA0E-3D40-4E3D-BC35-D5F8BCA51A65}"/>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752184" y="5713188"/>
            <a:ext cx="914400" cy="914400"/>
          </a:xfrm>
          <a:prstGeom prst="rect">
            <a:avLst/>
          </a:prstGeom>
        </p:spPr>
      </p:pic>
    </p:spTree>
    <p:extLst>
      <p:ext uri="{BB962C8B-B14F-4D97-AF65-F5344CB8AC3E}">
        <p14:creationId xmlns:p14="http://schemas.microsoft.com/office/powerpoint/2010/main" val="1074725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pattFill prst="smConfetti">
          <a:fgClr>
            <a:schemeClr val="accent6">
              <a:lumMod val="40000"/>
              <a:lumOff val="60000"/>
            </a:schemeClr>
          </a:fgClr>
          <a:bgClr>
            <a:schemeClr val="accent6">
              <a:lumMod val="20000"/>
              <a:lumOff val="80000"/>
            </a:schemeClr>
          </a:bgClr>
        </a:patt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a:xfrm>
            <a:off x="263350" y="1156346"/>
            <a:ext cx="3387120" cy="1718320"/>
          </a:xfrm>
          <a:solidFill>
            <a:schemeClr val="accent4"/>
          </a:solidFill>
        </p:spPr>
        <p:txBody>
          <a:bodyPr>
            <a:normAutofit/>
          </a:bodyPr>
          <a:lstStyle/>
          <a:p>
            <a:r>
              <a:rPr lang="en-GB" sz="2000" b="1" dirty="0" err="1">
                <a:solidFill>
                  <a:schemeClr val="accent6">
                    <a:lumMod val="75000"/>
                  </a:schemeClr>
                </a:solidFill>
              </a:rPr>
              <a:t>Muzungu</a:t>
            </a:r>
            <a:r>
              <a:rPr lang="en-GB" sz="2000" dirty="0">
                <a:solidFill>
                  <a:schemeClr val="accent6">
                    <a:lumMod val="75000"/>
                  </a:schemeClr>
                </a:solidFill>
              </a:rPr>
              <a:t> Mobile Car Cash will be providing customers with three major services that are </a:t>
            </a:r>
            <a:r>
              <a:rPr lang="en-GB" sz="2000">
                <a:solidFill>
                  <a:schemeClr val="accent6">
                    <a:lumMod val="75000"/>
                  </a:schemeClr>
                </a:solidFill>
              </a:rPr>
              <a:t>exterior car </a:t>
            </a:r>
            <a:r>
              <a:rPr lang="en-GB" sz="2000" dirty="0">
                <a:solidFill>
                  <a:schemeClr val="accent6">
                    <a:lumMod val="75000"/>
                  </a:schemeClr>
                </a:solidFill>
              </a:rPr>
              <a:t>cleaning, interior car cleaning and detailing.</a:t>
            </a:r>
            <a:endParaRPr lang="en-US" sz="2000" dirty="0">
              <a:solidFill>
                <a:schemeClr val="accent6">
                  <a:lumMod val="75000"/>
                </a:schemeClr>
              </a:solidFill>
            </a:endParaRPr>
          </a:p>
        </p:txBody>
      </p:sp>
      <p:sp>
        <p:nvSpPr>
          <p:cNvPr id="2" name="Slide Number Placeholder 1">
            <a:extLst>
              <a:ext uri="{FF2B5EF4-FFF2-40B4-BE49-F238E27FC236}">
                <a16:creationId xmlns:a16="http://schemas.microsoft.com/office/drawing/2014/main" id="{7A6C6147-EB04-429F-9D41-52F18DE2322C}"/>
              </a:ext>
            </a:extLst>
          </p:cNvPr>
          <p:cNvSpPr>
            <a:spLocks noGrp="1"/>
          </p:cNvSpPr>
          <p:nvPr>
            <p:ph type="sldNum" sz="quarter" idx="4"/>
          </p:nvPr>
        </p:nvSpPr>
        <p:spPr/>
        <p:txBody>
          <a:bodyPr/>
          <a:lstStyle/>
          <a:p>
            <a:fld id="{4FAB73BC-B049-4115-A692-8D63A059BFB8}" type="slidenum">
              <a:rPr lang="en-US" smtClean="0"/>
              <a:pPr/>
              <a:t>3</a:t>
            </a:fld>
            <a:endParaRPr lang="en-US" dirty="0"/>
          </a:p>
        </p:txBody>
      </p:sp>
      <p:sp>
        <p:nvSpPr>
          <p:cNvPr id="32" name="Text Placeholder 119">
            <a:extLst>
              <a:ext uri="{FF2B5EF4-FFF2-40B4-BE49-F238E27FC236}">
                <a16:creationId xmlns:a16="http://schemas.microsoft.com/office/drawing/2014/main" id="{D9043C6D-0761-489D-8401-7F976D80BA59}"/>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mc:AlternateContent xmlns:mc="http://schemas.openxmlformats.org/markup-compatibility/2006" xmlns:am3d="http://schemas.microsoft.com/office/drawing/2017/model3d">
        <mc:Choice Requires="am3d">
          <p:graphicFrame>
            <p:nvGraphicFramePr>
              <p:cNvPr id="4" name="3D Model 3" descr="Motorcycle">
                <a:extLst>
                  <a:ext uri="{FF2B5EF4-FFF2-40B4-BE49-F238E27FC236}">
                    <a16:creationId xmlns:a16="http://schemas.microsoft.com/office/drawing/2014/main" id="{3CC72717-5204-4BB8-85F3-2D1AB911ADB3}"/>
                  </a:ext>
                </a:extLst>
              </p:cNvPr>
              <p:cNvGraphicFramePr>
                <a:graphicFrameLocks noChangeAspect="1"/>
              </p:cNvGraphicFramePr>
              <p:nvPr>
                <p:extLst>
                  <p:ext uri="{D42A27DB-BD31-4B8C-83A1-F6EECF244321}">
                    <p14:modId xmlns:p14="http://schemas.microsoft.com/office/powerpoint/2010/main" val="1988167981"/>
                  </p:ext>
                </p:extLst>
              </p:nvPr>
            </p:nvGraphicFramePr>
            <p:xfrm>
              <a:off x="0" y="2978750"/>
              <a:ext cx="4161600" cy="2599809"/>
            </p:xfrm>
            <a:graphic>
              <a:graphicData uri="http://schemas.microsoft.com/office/drawing/2017/model3d">
                <am3d:model3d r:embed="rId3">
                  <am3d:spPr>
                    <a:xfrm>
                      <a:off x="0" y="0"/>
                      <a:ext cx="4161600" cy="2599809"/>
                    </a:xfrm>
                    <a:prstGeom prst="rect">
                      <a:avLst/>
                    </a:prstGeom>
                  </am3d:spPr>
                  <am3d:camera>
                    <am3d:pos x="0" y="0" z="57504273"/>
                    <am3d:up dx="0" dy="36000000" dz="0"/>
                    <am3d:lookAt x="0" y="0" z="0"/>
                    <am3d:perspective fov="2700000"/>
                  </am3d:camera>
                  <am3d:trans>
                    <am3d:meterPerModelUnit n="1299206" d="1000000"/>
                    <am3d:preTrans dx="47163" dy="-9311906" dz="0"/>
                    <am3d:scale>
                      <am3d:sx n="1000000" d="1000000"/>
                      <am3d:sy n="1000000" d="1000000"/>
                      <am3d:sz n="1000000" d="1000000"/>
                    </am3d:scale>
                    <am3d:rot ax="3939447" ay="-3076764" az="-3593489"/>
                    <am3d:postTrans dx="0" dy="0" dz="0"/>
                  </am3d:trans>
                  <am3d:raster rName="Office3DRenderer" rVer="16.0.8326">
                    <am3d:blip r:embed="rId4"/>
                  </am3d:raster>
                  <am3d:objViewport viewportSz="54186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4" name="3D Model 3" descr="Motorcycle">
                <a:extLst>
                  <a:ext uri="{FF2B5EF4-FFF2-40B4-BE49-F238E27FC236}">
                    <a16:creationId xmlns:a16="http://schemas.microsoft.com/office/drawing/2014/main" id="{3CC72717-5204-4BB8-85F3-2D1AB911ADB3}"/>
                  </a:ext>
                </a:extLst>
              </p:cNvPr>
              <p:cNvPicPr>
                <a:picLocks noGrp="1" noRot="1" noChangeAspect="1" noMove="1" noResize="1" noEditPoints="1" noAdjustHandles="1" noChangeArrowheads="1" noChangeShapeType="1" noCrop="1"/>
              </p:cNvPicPr>
              <p:nvPr/>
            </p:nvPicPr>
            <p:blipFill>
              <a:blip r:embed="rId5"/>
              <a:stretch>
                <a:fillRect/>
              </a:stretch>
            </p:blipFill>
            <p:spPr>
              <a:xfrm>
                <a:off x="0" y="2978750"/>
                <a:ext cx="4161600" cy="2599809"/>
              </a:xfrm>
              <a:prstGeom prst="rect">
                <a:avLst/>
              </a:prstGeom>
            </p:spPr>
          </p:pic>
        </mc:Fallback>
      </mc:AlternateContent>
      <p:sp>
        <p:nvSpPr>
          <p:cNvPr id="5" name="Scroll: Vertical 4">
            <a:extLst>
              <a:ext uri="{FF2B5EF4-FFF2-40B4-BE49-F238E27FC236}">
                <a16:creationId xmlns:a16="http://schemas.microsoft.com/office/drawing/2014/main" id="{712EE5C9-D37B-4835-AD60-A07A0028889A}"/>
              </a:ext>
            </a:extLst>
          </p:cNvPr>
          <p:cNvSpPr/>
          <p:nvPr/>
        </p:nvSpPr>
        <p:spPr>
          <a:xfrm>
            <a:off x="3435037" y="1145779"/>
            <a:ext cx="4104456" cy="5688632"/>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business has no major competitor as most people and businesses in the car wash industry are the classical physical car wash that operates from a single location. The 21st century is highly competitive, and people spend most of their time working. Some people work for more than 12 hours a day and they have no time to take their cars to the car wash, or if they do, they opt only for the exterior car wash just to look better from the outside but don’t take much care in the interior of the car (</a:t>
            </a:r>
            <a:r>
              <a:rPr lang="en-GB" dirty="0" err="1"/>
              <a:t>Harakh</a:t>
            </a:r>
            <a:r>
              <a:rPr lang="en-GB" dirty="0"/>
              <a:t>, 2019). </a:t>
            </a:r>
          </a:p>
        </p:txBody>
      </p:sp>
      <p:sp>
        <p:nvSpPr>
          <p:cNvPr id="8" name="Rectangle 7">
            <a:extLst>
              <a:ext uri="{FF2B5EF4-FFF2-40B4-BE49-F238E27FC236}">
                <a16:creationId xmlns:a16="http://schemas.microsoft.com/office/drawing/2014/main" id="{D3C85E88-90FD-4AB2-8024-39ECD5309463}"/>
              </a:ext>
            </a:extLst>
          </p:cNvPr>
          <p:cNvSpPr/>
          <p:nvPr/>
        </p:nvSpPr>
        <p:spPr>
          <a:xfrm>
            <a:off x="9343028" y="476672"/>
            <a:ext cx="2736304" cy="5262979"/>
          </a:xfrm>
          <a:prstGeom prst="rect">
            <a:avLst/>
          </a:prstGeom>
        </p:spPr>
        <p:txBody>
          <a:bodyPr wrap="square">
            <a:spAutoFit/>
          </a:bodyPr>
          <a:lstStyle/>
          <a:p>
            <a:r>
              <a:rPr lang="en-GB" sz="1400" dirty="0"/>
              <a:t>For the standard cleaning, the service will be exterior and interior cleaning without any add on services. On the other hand, the premium cleaning will include car waxing, scratch removal, leather conditioning, shampoo carpets, shampoo seats, engine cleaning, and headlight restoration. These addon services will vary depending on the type of automobile and also the add on required. There will be one free add on service for every premium car wash to motivate customers and enhance customer loyalty. This way, customers will feel that the business values them.</a:t>
            </a:r>
          </a:p>
          <a:p>
            <a:endParaRPr lang="en-US" sz="1400" dirty="0"/>
          </a:p>
          <a:p>
            <a:endParaRPr lang="en-US" sz="1400" dirty="0"/>
          </a:p>
          <a:p>
            <a:r>
              <a:rPr lang="en-US" sz="1400" dirty="0"/>
              <a:t>Monthly subscriptions- customers will receive newsletters, offers and updates </a:t>
            </a:r>
          </a:p>
          <a:p>
            <a:endParaRPr lang="en-US" sz="1400" dirty="0"/>
          </a:p>
          <a:p>
            <a:r>
              <a:rPr lang="en-US" sz="1400" dirty="0"/>
              <a:t>Franchise purchases</a:t>
            </a:r>
          </a:p>
        </p:txBody>
      </p:sp>
      <p:sp>
        <p:nvSpPr>
          <p:cNvPr id="9" name="Arrow: Right 8">
            <a:extLst>
              <a:ext uri="{FF2B5EF4-FFF2-40B4-BE49-F238E27FC236}">
                <a16:creationId xmlns:a16="http://schemas.microsoft.com/office/drawing/2014/main" id="{5C53FBF3-E42A-4151-8A21-767F4353ABF4}"/>
              </a:ext>
            </a:extLst>
          </p:cNvPr>
          <p:cNvSpPr/>
          <p:nvPr/>
        </p:nvSpPr>
        <p:spPr>
          <a:xfrm>
            <a:off x="6960096" y="692696"/>
            <a:ext cx="2418568" cy="484632"/>
          </a:xfrm>
          <a:prstGeom prst="rightArrow">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6">
                    <a:lumMod val="75000"/>
                  </a:schemeClr>
                </a:solidFill>
              </a:rPr>
              <a:t>The business will offer</a:t>
            </a:r>
          </a:p>
        </p:txBody>
      </p:sp>
      <p:sp>
        <p:nvSpPr>
          <p:cNvPr id="10" name="Rectangle: Rounded Corners 9">
            <a:extLst>
              <a:ext uri="{FF2B5EF4-FFF2-40B4-BE49-F238E27FC236}">
                <a16:creationId xmlns:a16="http://schemas.microsoft.com/office/drawing/2014/main" id="{2EECBE65-1DF3-4686-B4A7-BFF80C447967}"/>
              </a:ext>
            </a:extLst>
          </p:cNvPr>
          <p:cNvSpPr/>
          <p:nvPr/>
        </p:nvSpPr>
        <p:spPr>
          <a:xfrm>
            <a:off x="7205226" y="2193031"/>
            <a:ext cx="1843102" cy="3684241"/>
          </a:xfrm>
          <a:prstGeom prst="round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a:solidFill>
                  <a:schemeClr val="accent6">
                    <a:lumMod val="50000"/>
                  </a:schemeClr>
                </a:solidFill>
              </a:rPr>
              <a:t>Objectives of the company:</a:t>
            </a:r>
            <a:endParaRPr lang="en-GB" sz="1200" dirty="0">
              <a:solidFill>
                <a:schemeClr val="accent6">
                  <a:lumMod val="50000"/>
                </a:schemeClr>
              </a:solidFill>
            </a:endParaRPr>
          </a:p>
          <a:p>
            <a:pPr lvl="0"/>
            <a:r>
              <a:rPr lang="en-GB" sz="1200" dirty="0">
                <a:solidFill>
                  <a:schemeClr val="accent6">
                    <a:lumMod val="50000"/>
                  </a:schemeClr>
                </a:solidFill>
              </a:rPr>
              <a:t>To offer our customers the highest quality of service.</a:t>
            </a:r>
          </a:p>
          <a:p>
            <a:pPr lvl="0"/>
            <a:r>
              <a:rPr lang="en-GB" sz="1200" dirty="0">
                <a:solidFill>
                  <a:schemeClr val="accent6">
                    <a:lumMod val="50000"/>
                  </a:schemeClr>
                </a:solidFill>
              </a:rPr>
              <a:t>To revolutionise the car wash industry by building a car wash that is customer and product-oriented </a:t>
            </a:r>
          </a:p>
          <a:p>
            <a:pPr lvl="0"/>
            <a:r>
              <a:rPr lang="en-GB" sz="1200" dirty="0">
                <a:solidFill>
                  <a:schemeClr val="accent6">
                    <a:lumMod val="50000"/>
                  </a:schemeClr>
                </a:solidFill>
              </a:rPr>
              <a:t>Merging with the 21</a:t>
            </a:r>
            <a:r>
              <a:rPr lang="en-GB" sz="1200" baseline="30000" dirty="0">
                <a:solidFill>
                  <a:schemeClr val="accent6">
                    <a:lumMod val="50000"/>
                  </a:schemeClr>
                </a:solidFill>
              </a:rPr>
              <a:t>st</a:t>
            </a:r>
            <a:r>
              <a:rPr lang="en-GB" sz="1200" dirty="0">
                <a:solidFill>
                  <a:schemeClr val="accent6">
                    <a:lumMod val="50000"/>
                  </a:schemeClr>
                </a:solidFill>
              </a:rPr>
              <a:t>-century customer needs and delivering the car wash service to their doorstep</a:t>
            </a:r>
          </a:p>
          <a:p>
            <a:r>
              <a:rPr lang="en-GB" sz="1200" dirty="0">
                <a:solidFill>
                  <a:schemeClr val="accent6">
                    <a:lumMod val="50000"/>
                  </a:schemeClr>
                </a:solidFill>
              </a:rPr>
              <a:t>Enforcing the car wash business with the latest technology and consumer changes</a:t>
            </a:r>
          </a:p>
        </p:txBody>
      </p:sp>
    </p:spTree>
    <p:extLst>
      <p:ext uri="{BB962C8B-B14F-4D97-AF65-F5344CB8AC3E}">
        <p14:creationId xmlns:p14="http://schemas.microsoft.com/office/powerpoint/2010/main" val="2956204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pattFill prst="pct10">
          <a:fgClr>
            <a:schemeClr val="accent6">
              <a:lumMod val="40000"/>
              <a:lumOff val="60000"/>
            </a:schemeClr>
          </a:fgClr>
          <a:bgClr>
            <a:schemeClr val="accent6">
              <a:lumMod val="20000"/>
              <a:lumOff val="80000"/>
            </a:schemeClr>
          </a:bgClr>
        </a:patt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94C582A2-A406-4C9B-A3DA-BA4EECAB37AC}"/>
              </a:ext>
            </a:extLst>
          </p:cNvPr>
          <p:cNvSpPr>
            <a:spLocks noGrp="1"/>
          </p:cNvSpPr>
          <p:nvPr>
            <p:ph type="title"/>
          </p:nvPr>
        </p:nvSpPr>
        <p:spPr/>
        <p:txBody>
          <a:bodyPr/>
          <a:lstStyle/>
          <a:p>
            <a:r>
              <a:rPr lang="en-US" dirty="0"/>
              <a:t>cost implication</a:t>
            </a:r>
          </a:p>
        </p:txBody>
      </p:sp>
      <p:sp>
        <p:nvSpPr>
          <p:cNvPr id="13" name="Content Placeholder 12">
            <a:extLst>
              <a:ext uri="{FF2B5EF4-FFF2-40B4-BE49-F238E27FC236}">
                <a16:creationId xmlns:a16="http://schemas.microsoft.com/office/drawing/2014/main" id="{556610ED-3E2D-4E6A-ABD0-150F203E6B46}"/>
              </a:ext>
            </a:extLst>
          </p:cNvPr>
          <p:cNvSpPr>
            <a:spLocks noGrp="1"/>
          </p:cNvSpPr>
          <p:nvPr>
            <p:ph sz="quarter" idx="13"/>
          </p:nvPr>
        </p:nvSpPr>
        <p:spPr>
          <a:xfrm>
            <a:off x="7237556" y="1593569"/>
            <a:ext cx="4312844" cy="1212415"/>
          </a:xfrm>
        </p:spPr>
        <p:txBody>
          <a:bodyPr/>
          <a:lstStyle/>
          <a:p>
            <a:r>
              <a:rPr lang="en-US" b="1" i="1" dirty="0">
                <a:solidFill>
                  <a:schemeClr val="accent2">
                    <a:lumMod val="75000"/>
                  </a:schemeClr>
                </a:solidFill>
                <a:latin typeface="Arial Narrow" panose="020B0606020202030204" pitchFamily="34" charset="0"/>
              </a:rPr>
              <a:t>Number and type of staff required- </a:t>
            </a:r>
            <a:r>
              <a:rPr lang="en-US" dirty="0">
                <a:solidFill>
                  <a:schemeClr val="accent2">
                    <a:lumMod val="75000"/>
                  </a:schemeClr>
                </a:solidFill>
                <a:latin typeface="Arial Narrow" panose="020B0606020202030204" pitchFamily="34" charset="0"/>
              </a:rPr>
              <a:t>it will be the need for a marketing manager, machine operator and a driver.</a:t>
            </a:r>
          </a:p>
          <a:p>
            <a:r>
              <a:rPr lang="en-GB" dirty="0">
                <a:solidFill>
                  <a:schemeClr val="accent2"/>
                </a:solidFill>
                <a:latin typeface="Arial Narrow" panose="020B0606020202030204" pitchFamily="34" charset="0"/>
                <a:ea typeface="Calibri" panose="020F0502020204030204" pitchFamily="34" charset="0"/>
              </a:rPr>
              <a:t>.</a:t>
            </a:r>
            <a:r>
              <a:rPr lang="en-GB" dirty="0"/>
              <a:t> The business will require a specialised marketing professional who will develop strategies that will promote the business and the services in different parts of the city. </a:t>
            </a:r>
            <a:endParaRPr lang="en-US" dirty="0">
              <a:solidFill>
                <a:schemeClr val="accent2"/>
              </a:solidFill>
              <a:latin typeface="Arial Narrow" panose="020B0606020202030204" pitchFamily="34" charset="0"/>
            </a:endParaRPr>
          </a:p>
        </p:txBody>
      </p:sp>
      <p:sp>
        <p:nvSpPr>
          <p:cNvPr id="24" name="Text Placeholder 23">
            <a:extLst>
              <a:ext uri="{FF2B5EF4-FFF2-40B4-BE49-F238E27FC236}">
                <a16:creationId xmlns:a16="http://schemas.microsoft.com/office/drawing/2014/main" id="{2BE63BA8-EAF4-4B88-8D23-BEF6AA60CC23}"/>
              </a:ext>
            </a:extLst>
          </p:cNvPr>
          <p:cNvSpPr>
            <a:spLocks noGrp="1"/>
          </p:cNvSpPr>
          <p:nvPr>
            <p:ph type="body" sz="quarter" idx="16"/>
          </p:nvPr>
        </p:nvSpPr>
        <p:spPr>
          <a:xfrm>
            <a:off x="931069" y="1876757"/>
            <a:ext cx="4937760" cy="424732"/>
          </a:xfrm>
        </p:spPr>
        <p:txBody>
          <a:bodyPr/>
          <a:lstStyle/>
          <a:p>
            <a:r>
              <a:rPr lang="en-US" dirty="0">
                <a:solidFill>
                  <a:schemeClr val="accent2"/>
                </a:solidFill>
              </a:rPr>
              <a:t>STAFFING AND RECRUITMENT COSTS </a:t>
            </a:r>
          </a:p>
        </p:txBody>
      </p:sp>
      <p:pic>
        <p:nvPicPr>
          <p:cNvPr id="85" name="Picture Placeholder 84">
            <a:extLst>
              <a:ext uri="{FF2B5EF4-FFF2-40B4-BE49-F238E27FC236}">
                <a16:creationId xmlns:a16="http://schemas.microsoft.com/office/drawing/2014/main" id="{F738FFEE-D221-419F-9925-DFE3C2A81E5D}"/>
              </a:ext>
              <a:ext uri="{C183D7F6-B498-43B3-948B-1728B52AA6E4}">
                <adec:decorative xmlns:adec="http://schemas.microsoft.com/office/drawing/2017/decorative" val="1"/>
              </a:ext>
            </a:extLst>
          </p:cNvPr>
          <p:cNvPicPr>
            <a:picLocks noGrp="1" noChangeAspect="1"/>
          </p:cNvPicPr>
          <p:nvPr>
            <p:ph type="pic" sz="quarter" idx="21"/>
          </p:nvPr>
        </p:nvPicPr>
        <p:blipFill rotWithShape="1">
          <a:blip r:embed="rId3">
            <a:extLst>
              <a:ext uri="{96DAC541-7B7A-43D3-8B79-37D633B846F1}">
                <asvg:svgBlip xmlns:asvg="http://schemas.microsoft.com/office/drawing/2016/SVG/main" r:embed="rId4"/>
              </a:ext>
            </a:extLst>
          </a:blip>
          <a:srcRect l="-28275" t="-29639" r="-28275" b="-29639"/>
          <a:stretch/>
        </p:blipFill>
        <p:spPr>
          <a:xfrm>
            <a:off x="5756426" y="1935993"/>
            <a:ext cx="1094116" cy="1113108"/>
          </a:xfrm>
        </p:spPr>
      </p:pic>
      <p:sp>
        <p:nvSpPr>
          <p:cNvPr id="23" name="Content Placeholder 22">
            <a:extLst>
              <a:ext uri="{FF2B5EF4-FFF2-40B4-BE49-F238E27FC236}">
                <a16:creationId xmlns:a16="http://schemas.microsoft.com/office/drawing/2014/main" id="{2F8BDB9A-6E49-4052-924A-83FDD2B0A487}"/>
              </a:ext>
            </a:extLst>
          </p:cNvPr>
          <p:cNvSpPr>
            <a:spLocks noGrp="1"/>
          </p:cNvSpPr>
          <p:nvPr>
            <p:ph sz="quarter" idx="22"/>
          </p:nvPr>
        </p:nvSpPr>
        <p:spPr>
          <a:xfrm>
            <a:off x="6071132" y="3307275"/>
            <a:ext cx="5392925" cy="1496696"/>
          </a:xfrm>
        </p:spPr>
        <p:txBody>
          <a:bodyPr/>
          <a:lstStyle/>
          <a:p>
            <a:r>
              <a:rPr lang="en-US" sz="1600" dirty="0">
                <a:solidFill>
                  <a:schemeClr val="accent3">
                    <a:lumMod val="75000"/>
                  </a:schemeClr>
                </a:solidFill>
              </a:rPr>
              <a:t>Equipment- </a:t>
            </a:r>
            <a:r>
              <a:rPr lang="en-GB" dirty="0">
                <a:solidFill>
                  <a:schemeClr val="accent3">
                    <a:lumMod val="75000"/>
                  </a:schemeClr>
                </a:solidFill>
              </a:rPr>
              <a:t>microfibre towels, pressure washer, vapour steamer, paint correction, Buffers, Polishers, cleaning and deodorizing equipment, brushes, chemical storage unit, buckets, sponges, vacuum, a water tank and pump. A solar kit enough to run all the equipment. The reason why I chose solar is that we also aim to be a sustainable business, and that will start by using clean energy </a:t>
            </a:r>
            <a:r>
              <a:rPr lang="en-GB">
                <a:solidFill>
                  <a:schemeClr val="accent3">
                    <a:lumMod val="75000"/>
                  </a:schemeClr>
                </a:solidFill>
              </a:rPr>
              <a:t>sources.</a:t>
            </a:r>
            <a:endParaRPr lang="en-US" sz="1600" dirty="0">
              <a:solidFill>
                <a:schemeClr val="accent3">
                  <a:lumMod val="75000"/>
                </a:schemeClr>
              </a:solidFill>
            </a:endParaRPr>
          </a:p>
        </p:txBody>
      </p:sp>
      <p:pic>
        <p:nvPicPr>
          <p:cNvPr id="87" name="Picture Placeholder 86">
            <a:extLst>
              <a:ext uri="{FF2B5EF4-FFF2-40B4-BE49-F238E27FC236}">
                <a16:creationId xmlns:a16="http://schemas.microsoft.com/office/drawing/2014/main" id="{BA712089-DDBF-4741-BA71-63A6F987EA72}"/>
              </a:ext>
              <a:ext uri="{C183D7F6-B498-43B3-948B-1728B52AA6E4}">
                <adec:decorative xmlns:adec="http://schemas.microsoft.com/office/drawing/2017/decorative" val="1"/>
              </a:ext>
            </a:extLst>
          </p:cNvPr>
          <p:cNvPicPr>
            <a:picLocks noGrp="1" noChangeAspect="1"/>
          </p:cNvPicPr>
          <p:nvPr>
            <p:ph type="pic" sz="quarter" idx="24"/>
          </p:nvPr>
        </p:nvPicPr>
        <p:blipFill rotWithShape="1">
          <a:blip r:embed="rId5">
            <a:extLst>
              <a:ext uri="{96DAC541-7B7A-43D3-8B79-37D633B846F1}">
                <asvg:svgBlip xmlns:asvg="http://schemas.microsoft.com/office/drawing/2016/SVG/main" r:embed="rId6"/>
              </a:ext>
            </a:extLst>
          </a:blip>
          <a:srcRect l="-24968" t="-26383" r="-24968" b="-26383"/>
          <a:stretch/>
        </p:blipFill>
        <p:spPr>
          <a:xfrm>
            <a:off x="4774508" y="3502811"/>
            <a:ext cx="1094116" cy="1113108"/>
          </a:xfrm>
        </p:spPr>
      </p:pic>
      <p:sp>
        <p:nvSpPr>
          <p:cNvPr id="3" name="Slide Number Placeholder 2">
            <a:extLst>
              <a:ext uri="{FF2B5EF4-FFF2-40B4-BE49-F238E27FC236}">
                <a16:creationId xmlns:a16="http://schemas.microsoft.com/office/drawing/2014/main" id="{1B0F4F9B-7D29-4BED-87FB-3F3D1724712B}"/>
              </a:ext>
            </a:extLst>
          </p:cNvPr>
          <p:cNvSpPr>
            <a:spLocks noGrp="1"/>
          </p:cNvSpPr>
          <p:nvPr>
            <p:ph type="sldNum" sz="quarter" idx="4"/>
          </p:nvPr>
        </p:nvSpPr>
        <p:spPr/>
        <p:txBody>
          <a:bodyPr/>
          <a:lstStyle/>
          <a:p>
            <a:fld id="{4FAB73BC-B049-4115-A692-8D63A059BFB8}" type="slidenum">
              <a:rPr lang="en-US" smtClean="0"/>
              <a:pPr/>
              <a:t>4</a:t>
            </a:fld>
            <a:endParaRPr lang="en-US" dirty="0"/>
          </a:p>
        </p:txBody>
      </p:sp>
      <p:sp>
        <p:nvSpPr>
          <p:cNvPr id="34" name="Content Placeholder 33">
            <a:extLst>
              <a:ext uri="{FF2B5EF4-FFF2-40B4-BE49-F238E27FC236}">
                <a16:creationId xmlns:a16="http://schemas.microsoft.com/office/drawing/2014/main" id="{38AA8C13-AFD3-4C46-AEA7-67BEBF73986D}"/>
              </a:ext>
            </a:extLst>
          </p:cNvPr>
          <p:cNvSpPr>
            <a:spLocks noGrp="1"/>
          </p:cNvSpPr>
          <p:nvPr>
            <p:ph sz="quarter" idx="25"/>
          </p:nvPr>
        </p:nvSpPr>
        <p:spPr>
          <a:xfrm>
            <a:off x="4949699" y="5117210"/>
            <a:ext cx="6514359" cy="1408134"/>
          </a:xfrm>
        </p:spPr>
        <p:txBody>
          <a:bodyPr/>
          <a:lstStyle/>
          <a:p>
            <a:r>
              <a:rPr lang="en-US" sz="1600" dirty="0">
                <a:solidFill>
                  <a:schemeClr val="accent6">
                    <a:lumMod val="75000"/>
                  </a:schemeClr>
                </a:solidFill>
              </a:rPr>
              <a:t>Marketing and advertising costs- up to £2000 to start with</a:t>
            </a:r>
          </a:p>
          <a:p>
            <a:r>
              <a:rPr lang="en-US" sz="1600" b="1" dirty="0">
                <a:solidFill>
                  <a:schemeClr val="accent6">
                    <a:lumMod val="75000"/>
                  </a:schemeClr>
                </a:solidFill>
                <a:latin typeface="Arial Narrow" panose="020B0606020202030204" pitchFamily="34" charset="0"/>
              </a:rPr>
              <a:t>We will advertise- </a:t>
            </a:r>
            <a:r>
              <a:rPr lang="en-US" sz="1600" dirty="0">
                <a:solidFill>
                  <a:schemeClr val="accent6">
                    <a:lumMod val="75000"/>
                  </a:schemeClr>
                </a:solidFill>
                <a:latin typeface="Arial Narrow" panose="020B0606020202030204" pitchFamily="34" charset="0"/>
              </a:rPr>
              <a:t>send</a:t>
            </a:r>
            <a:r>
              <a:rPr lang="en-US" sz="1600" b="1" dirty="0">
                <a:solidFill>
                  <a:schemeClr val="accent6">
                    <a:lumMod val="75000"/>
                  </a:schemeClr>
                </a:solidFill>
                <a:latin typeface="Arial Narrow" panose="020B0606020202030204" pitchFamily="34" charset="0"/>
              </a:rPr>
              <a:t> </a:t>
            </a:r>
            <a:r>
              <a:rPr lang="en-GB" sz="1600" dirty="0">
                <a:solidFill>
                  <a:schemeClr val="accent6">
                    <a:lumMod val="75000"/>
                  </a:schemeClr>
                </a:solidFill>
                <a:latin typeface="Arial Narrow" panose="020B0606020202030204" pitchFamily="34" charset="0"/>
                <a:ea typeface="Calibri" panose="020F0502020204030204" pitchFamily="34" charset="0"/>
              </a:rPr>
              <a:t>letters and brochures to business, logistics companies and the residential households in the area </a:t>
            </a:r>
          </a:p>
          <a:p>
            <a:r>
              <a:rPr lang="en-GB" sz="1600" dirty="0">
                <a:solidFill>
                  <a:schemeClr val="accent6">
                    <a:lumMod val="75000"/>
                  </a:schemeClr>
                </a:solidFill>
                <a:latin typeface="Arial Narrow" panose="020B0606020202030204" pitchFamily="34" charset="0"/>
                <a:ea typeface="Calibri" panose="020F0502020204030204" pitchFamily="34" charset="0"/>
              </a:rPr>
              <a:t>Van- £5000-£7000</a:t>
            </a:r>
          </a:p>
          <a:p>
            <a:r>
              <a:rPr lang="en-US" sz="1600" dirty="0">
                <a:solidFill>
                  <a:schemeClr val="accent6">
                    <a:lumMod val="75000"/>
                  </a:schemeClr>
                </a:solidFill>
              </a:rPr>
              <a:t>Equipment Costs- £45000 at the start of the business including </a:t>
            </a:r>
            <a:r>
              <a:rPr lang="en-GB" b="1" dirty="0">
                <a:solidFill>
                  <a:schemeClr val="accent6">
                    <a:lumMod val="75000"/>
                  </a:schemeClr>
                </a:solidFill>
              </a:rPr>
              <a:t>Legal Requirements such as business insurance and public liability. </a:t>
            </a:r>
          </a:p>
          <a:p>
            <a:endParaRPr lang="en-US" sz="1600" dirty="0">
              <a:solidFill>
                <a:schemeClr val="accent6">
                  <a:lumMod val="75000"/>
                </a:schemeClr>
              </a:solidFill>
            </a:endParaRPr>
          </a:p>
        </p:txBody>
      </p:sp>
      <p:sp>
        <p:nvSpPr>
          <p:cNvPr id="4" name="Text Placeholder 3">
            <a:extLst>
              <a:ext uri="{FF2B5EF4-FFF2-40B4-BE49-F238E27FC236}">
                <a16:creationId xmlns:a16="http://schemas.microsoft.com/office/drawing/2014/main" id="{B9105FAE-96F0-43A6-B386-AAE4E62C6E85}"/>
              </a:ext>
            </a:extLst>
          </p:cNvPr>
          <p:cNvSpPr>
            <a:spLocks noGrp="1"/>
          </p:cNvSpPr>
          <p:nvPr>
            <p:ph type="body" sz="quarter" idx="26"/>
          </p:nvPr>
        </p:nvSpPr>
        <p:spPr/>
        <p:txBody>
          <a:bodyPr/>
          <a:lstStyle/>
          <a:p>
            <a:r>
              <a:rPr lang="en-US" dirty="0"/>
              <a:t> Costs for this business </a:t>
            </a:r>
          </a:p>
        </p:txBody>
      </p:sp>
      <p:pic>
        <p:nvPicPr>
          <p:cNvPr id="89" name="Picture Placeholder 88">
            <a:extLst>
              <a:ext uri="{FF2B5EF4-FFF2-40B4-BE49-F238E27FC236}">
                <a16:creationId xmlns:a16="http://schemas.microsoft.com/office/drawing/2014/main" id="{C8671B21-B5F4-4BFE-A90B-A16041BB7F3D}"/>
              </a:ext>
              <a:ext uri="{C183D7F6-B498-43B3-948B-1728B52AA6E4}">
                <adec:decorative xmlns:adec="http://schemas.microsoft.com/office/drawing/2017/decorative" val="1"/>
              </a:ext>
            </a:extLst>
          </p:cNvPr>
          <p:cNvPicPr>
            <a:picLocks noGrp="1" noChangeAspect="1"/>
          </p:cNvPicPr>
          <p:nvPr>
            <p:ph type="pic" sz="quarter" idx="27"/>
          </p:nvPr>
        </p:nvPicPr>
        <p:blipFill rotWithShape="1">
          <a:blip r:embed="rId7">
            <a:extLst>
              <a:ext uri="{96DAC541-7B7A-43D3-8B79-37D633B846F1}">
                <asvg:svgBlip xmlns:asvg="http://schemas.microsoft.com/office/drawing/2016/SVG/main" r:embed="rId8"/>
              </a:ext>
            </a:extLst>
          </a:blip>
          <a:srcRect l="-18093" t="-19179" r="-18093" b="-19179"/>
          <a:stretch/>
        </p:blipFill>
        <p:spPr>
          <a:xfrm>
            <a:off x="3680392" y="5017901"/>
            <a:ext cx="1094116" cy="1113108"/>
          </a:xfrm>
        </p:spPr>
      </p:pic>
      <p:sp>
        <p:nvSpPr>
          <p:cNvPr id="29" name="Text Placeholder 119">
            <a:extLst>
              <a:ext uri="{FF2B5EF4-FFF2-40B4-BE49-F238E27FC236}">
                <a16:creationId xmlns:a16="http://schemas.microsoft.com/office/drawing/2014/main" id="{4DE3975B-F441-486B-9317-C176CC96BC6F}"/>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pic>
        <p:nvPicPr>
          <p:cNvPr id="17" name="Picture 16">
            <a:extLst>
              <a:ext uri="{FF2B5EF4-FFF2-40B4-BE49-F238E27FC236}">
                <a16:creationId xmlns:a16="http://schemas.microsoft.com/office/drawing/2014/main" id="{F1E15E83-5391-4B47-BE01-1D5EC0C5454F}"/>
              </a:ext>
            </a:extLst>
          </p:cNvPr>
          <p:cNvPicPr>
            <a:picLocks noChangeAspect="1"/>
          </p:cNvPicPr>
          <p:nvPr/>
        </p:nvPicPr>
        <p:blipFill>
          <a:blip r:embed="rId9"/>
          <a:stretch>
            <a:fillRect/>
          </a:stretch>
        </p:blipFill>
        <p:spPr>
          <a:xfrm rot="20292985">
            <a:off x="280913" y="2909276"/>
            <a:ext cx="3492015" cy="1918748"/>
          </a:xfrm>
          <a:prstGeom prst="rect">
            <a:avLst/>
          </a:prstGeom>
        </p:spPr>
      </p:pic>
    </p:spTree>
    <p:extLst>
      <p:ext uri="{BB962C8B-B14F-4D97-AF65-F5344CB8AC3E}">
        <p14:creationId xmlns:p14="http://schemas.microsoft.com/office/powerpoint/2010/main" val="2275175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Placeholder 14">
            <a:extLst>
              <a:ext uri="{FF2B5EF4-FFF2-40B4-BE49-F238E27FC236}">
                <a16:creationId xmlns:a16="http://schemas.microsoft.com/office/drawing/2014/main" id="{A682397A-D234-4487-8E63-23B79C769633}"/>
              </a:ext>
              <a:ext uri="{C183D7F6-B498-43B3-948B-1728B52AA6E4}">
                <adec:decorative xmlns:adec="http://schemas.microsoft.com/office/drawing/2017/decorative" val="1"/>
              </a:ext>
            </a:extLst>
          </p:cNvPr>
          <p:cNvSpPr>
            <a:spLocks noGrp="1"/>
          </p:cNvSpPr>
          <p:nvPr>
            <p:ph type="body" sz="quarter" idx="22"/>
          </p:nvPr>
        </p:nvSpPr>
        <p:spPr>
          <a:xfrm>
            <a:off x="23664" y="0"/>
            <a:ext cx="12144672" cy="6858000"/>
          </a:xfrm>
          <a:pattFill prst="pct5">
            <a:fgClr>
              <a:schemeClr val="accent6">
                <a:lumMod val="60000"/>
                <a:lumOff val="40000"/>
              </a:schemeClr>
            </a:fgClr>
            <a:bgClr>
              <a:schemeClr val="accent6">
                <a:lumMod val="40000"/>
                <a:lumOff val="60000"/>
              </a:schemeClr>
            </a:bgClr>
          </a:pattFill>
        </p:spPr>
        <p:txBody>
          <a:bodyPr/>
          <a:lstStyle/>
          <a:p>
            <a:endParaRPr lang="en-US" dirty="0"/>
          </a:p>
        </p:txBody>
      </p:sp>
      <p:sp>
        <p:nvSpPr>
          <p:cNvPr id="2" name="Explosion: 14 Points 1">
            <a:extLst>
              <a:ext uri="{FF2B5EF4-FFF2-40B4-BE49-F238E27FC236}">
                <a16:creationId xmlns:a16="http://schemas.microsoft.com/office/drawing/2014/main" id="{068487C4-01E3-438B-B4D9-94A519997AC0}"/>
              </a:ext>
            </a:extLst>
          </p:cNvPr>
          <p:cNvSpPr/>
          <p:nvPr/>
        </p:nvSpPr>
        <p:spPr>
          <a:xfrm>
            <a:off x="191344" y="116632"/>
            <a:ext cx="3096344" cy="1418456"/>
          </a:xfrm>
          <a:prstGeom prst="irregularSeal2">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 Strategy</a:t>
            </a:r>
          </a:p>
        </p:txBody>
      </p:sp>
      <p:sp>
        <p:nvSpPr>
          <p:cNvPr id="11" name="Rectangle 10">
            <a:extLst>
              <a:ext uri="{FF2B5EF4-FFF2-40B4-BE49-F238E27FC236}">
                <a16:creationId xmlns:a16="http://schemas.microsoft.com/office/drawing/2014/main" id="{5A282C06-31CC-4B0F-B8CD-2DB0C095D594}"/>
              </a:ext>
            </a:extLst>
          </p:cNvPr>
          <p:cNvSpPr/>
          <p:nvPr/>
        </p:nvSpPr>
        <p:spPr>
          <a:xfrm>
            <a:off x="3304506" y="182312"/>
            <a:ext cx="7165740" cy="18275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It cannot be stressed enough how important it is to use the right techniques, therefore before you start a mobile auto detailing business, it is important to learn the </a:t>
            </a:r>
            <a:r>
              <a:rPr lang="en-GB" sz="1400" dirty="0">
                <a:solidFill>
                  <a:schemeClr val="accent6">
                    <a:lumMod val="75000"/>
                  </a:schemeClr>
                </a:solidFill>
              </a:rPr>
              <a:t>basics of car detailing and washing.</a:t>
            </a:r>
          </a:p>
          <a:p>
            <a:pPr algn="ctr"/>
            <a:r>
              <a:rPr lang="en-GB" sz="1400" dirty="0"/>
              <a:t> Firstly it will prevent us from paying for damages we may cause and it will help us educate our clients. Secondly, when we educate our clients on the importance of regular washes or certain products, then it increases our chances of closing the sale. Lastly, it gives us credibility as an expert in our field which as new business, is hard to build.</a:t>
            </a:r>
          </a:p>
        </p:txBody>
      </p:sp>
      <p:sp>
        <p:nvSpPr>
          <p:cNvPr id="12" name="Rectangle 11">
            <a:extLst>
              <a:ext uri="{FF2B5EF4-FFF2-40B4-BE49-F238E27FC236}">
                <a16:creationId xmlns:a16="http://schemas.microsoft.com/office/drawing/2014/main" id="{0CE6B1FA-4CF7-4F73-A5D1-FC0C88C3D1E7}"/>
              </a:ext>
            </a:extLst>
          </p:cNvPr>
          <p:cNvSpPr/>
          <p:nvPr/>
        </p:nvSpPr>
        <p:spPr>
          <a:xfrm>
            <a:off x="2882502" y="2321454"/>
            <a:ext cx="3042320" cy="35754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Online Presence</a:t>
            </a:r>
            <a:r>
              <a:rPr lang="en-GB" dirty="0"/>
              <a:t> – in the form of a professional website and active social media accounts.</a:t>
            </a:r>
          </a:p>
          <a:p>
            <a:pPr algn="ctr"/>
            <a:r>
              <a:rPr lang="en-GB" b="1" dirty="0"/>
              <a:t>Branding</a:t>
            </a:r>
            <a:r>
              <a:rPr lang="en-GB" dirty="0"/>
              <a:t> –invest a little in creating a nice logo, business cards and apparel for people interacting with customers.</a:t>
            </a:r>
          </a:p>
          <a:p>
            <a:pPr algn="ctr"/>
            <a:r>
              <a:rPr lang="en-GB" b="1" dirty="0"/>
              <a:t>Flyers</a:t>
            </a:r>
            <a:r>
              <a:rPr lang="en-GB" dirty="0"/>
              <a:t> –distribute to local businesses or hand out to people to spread the word </a:t>
            </a:r>
            <a:r>
              <a:rPr lang="en-GB"/>
              <a:t>about our </a:t>
            </a:r>
            <a:r>
              <a:rPr lang="en-GB" dirty="0"/>
              <a:t>business.</a:t>
            </a:r>
          </a:p>
          <a:p>
            <a:pPr algn="ctr"/>
            <a:endParaRPr lang="en-GB" dirty="0"/>
          </a:p>
        </p:txBody>
      </p:sp>
      <p:pic>
        <p:nvPicPr>
          <p:cNvPr id="18" name="Picture 17">
            <a:extLst>
              <a:ext uri="{FF2B5EF4-FFF2-40B4-BE49-F238E27FC236}">
                <a16:creationId xmlns:a16="http://schemas.microsoft.com/office/drawing/2014/main" id="{8046330B-84B9-44AD-AE17-E090AC5BEF6B}"/>
              </a:ext>
            </a:extLst>
          </p:cNvPr>
          <p:cNvPicPr>
            <a:picLocks noChangeAspect="1"/>
          </p:cNvPicPr>
          <p:nvPr/>
        </p:nvPicPr>
        <p:blipFill>
          <a:blip r:embed="rId3"/>
          <a:stretch>
            <a:fillRect/>
          </a:stretch>
        </p:blipFill>
        <p:spPr>
          <a:xfrm>
            <a:off x="330291" y="4533835"/>
            <a:ext cx="1655933" cy="1080120"/>
          </a:xfrm>
          <a:prstGeom prst="rect">
            <a:avLst/>
          </a:prstGeom>
        </p:spPr>
      </p:pic>
      <p:pic>
        <p:nvPicPr>
          <p:cNvPr id="22" name="Picture 21">
            <a:extLst>
              <a:ext uri="{FF2B5EF4-FFF2-40B4-BE49-F238E27FC236}">
                <a16:creationId xmlns:a16="http://schemas.microsoft.com/office/drawing/2014/main" id="{4BED89FB-F5E4-49B2-B477-60B851555DF5}"/>
              </a:ext>
            </a:extLst>
          </p:cNvPr>
          <p:cNvPicPr>
            <a:picLocks noChangeAspect="1"/>
          </p:cNvPicPr>
          <p:nvPr/>
        </p:nvPicPr>
        <p:blipFill>
          <a:blip r:embed="rId4"/>
          <a:stretch>
            <a:fillRect/>
          </a:stretch>
        </p:blipFill>
        <p:spPr>
          <a:xfrm>
            <a:off x="1690841" y="5337813"/>
            <a:ext cx="1636932" cy="1221885"/>
          </a:xfrm>
          <a:prstGeom prst="rect">
            <a:avLst/>
          </a:prstGeom>
        </p:spPr>
      </p:pic>
      <p:sp>
        <p:nvSpPr>
          <p:cNvPr id="23" name="Star: 6 Points 22">
            <a:extLst>
              <a:ext uri="{FF2B5EF4-FFF2-40B4-BE49-F238E27FC236}">
                <a16:creationId xmlns:a16="http://schemas.microsoft.com/office/drawing/2014/main" id="{BF1325B3-DC22-4345-8C78-09AA230E7047}"/>
              </a:ext>
            </a:extLst>
          </p:cNvPr>
          <p:cNvSpPr/>
          <p:nvPr/>
        </p:nvSpPr>
        <p:spPr>
          <a:xfrm>
            <a:off x="248097" y="2106344"/>
            <a:ext cx="2304256" cy="2263567"/>
          </a:xfrm>
          <a:prstGeom prst="star6">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6">
                    <a:lumMod val="75000"/>
                  </a:schemeClr>
                </a:solidFill>
              </a:rPr>
              <a:t>Marketing strategy</a:t>
            </a:r>
          </a:p>
        </p:txBody>
      </p:sp>
      <p:sp>
        <p:nvSpPr>
          <p:cNvPr id="24" name="Flowchart: Terminator 23">
            <a:extLst>
              <a:ext uri="{FF2B5EF4-FFF2-40B4-BE49-F238E27FC236}">
                <a16:creationId xmlns:a16="http://schemas.microsoft.com/office/drawing/2014/main" id="{8FA8B78A-668D-4C45-9F49-5892260E7134}"/>
              </a:ext>
            </a:extLst>
          </p:cNvPr>
          <p:cNvSpPr/>
          <p:nvPr/>
        </p:nvSpPr>
        <p:spPr>
          <a:xfrm>
            <a:off x="6672064" y="2636911"/>
            <a:ext cx="3798182" cy="3384377"/>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Scope Out the Competition</a:t>
            </a:r>
          </a:p>
          <a:p>
            <a:r>
              <a:rPr lang="en-GB" dirty="0"/>
              <a:t>We will do extensive research to find out which car wash companies are operating in our area. We want to know what services they offer and the price range. The more we understand our competitors, the better we can shape our brand and services to be superior.</a:t>
            </a:r>
            <a:endParaRPr lang="en-GB" b="1" dirty="0"/>
          </a:p>
        </p:txBody>
      </p:sp>
    </p:spTree>
    <p:extLst>
      <p:ext uri="{BB962C8B-B14F-4D97-AF65-F5344CB8AC3E}">
        <p14:creationId xmlns:p14="http://schemas.microsoft.com/office/powerpoint/2010/main" val="3069052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8287F1B-3E25-4481-B199-24E6AD18DCEE}"/>
              </a:ext>
            </a:extLst>
          </p:cNvPr>
          <p:cNvSpPr>
            <a:spLocks noGrp="1"/>
          </p:cNvSpPr>
          <p:nvPr>
            <p:ph type="title"/>
          </p:nvPr>
        </p:nvSpPr>
        <p:spPr>
          <a:xfrm>
            <a:off x="530870" y="972698"/>
            <a:ext cx="10805160" cy="707886"/>
          </a:xfrm>
        </p:spPr>
        <p:txBody>
          <a:bodyPr>
            <a:normAutofit fontScale="90000"/>
          </a:bodyPr>
          <a:lstStyle/>
          <a:p>
            <a:r>
              <a:rPr lang="en-US" dirty="0"/>
              <a:t>PREDICTION OF FUTURE </a:t>
            </a:r>
            <a:br>
              <a:rPr lang="en-US" dirty="0"/>
            </a:br>
            <a:br>
              <a:rPr lang="en-US" dirty="0"/>
            </a:br>
            <a:br>
              <a:rPr lang="en-US" dirty="0"/>
            </a:br>
            <a:br>
              <a:rPr lang="en-US" dirty="0"/>
            </a:br>
            <a:br>
              <a:rPr lang="en-US" dirty="0"/>
            </a:br>
            <a:br>
              <a:rPr lang="en-US" dirty="0"/>
            </a:br>
            <a:r>
              <a:rPr lang="en-US" sz="3100" dirty="0"/>
              <a:t>Selling Franchises within two years</a:t>
            </a:r>
            <a:br>
              <a:rPr lang="en-US" sz="3100" dirty="0"/>
            </a:br>
            <a:r>
              <a:rPr lang="en-US" sz="3100" dirty="0"/>
              <a:t>Monthly subscription growing</a:t>
            </a:r>
            <a:br>
              <a:rPr lang="en-US" sz="3100" dirty="0"/>
            </a:br>
            <a:r>
              <a:rPr lang="en-US" sz="3100" dirty="0"/>
              <a:t>more Contracts with dealerships</a:t>
            </a:r>
            <a:br>
              <a:rPr lang="en-US" sz="3100" dirty="0"/>
            </a:br>
            <a:r>
              <a:rPr lang="en-US" sz="3100" dirty="0"/>
              <a:t>more Private customers</a:t>
            </a:r>
            <a:br>
              <a:rPr lang="en-US" sz="3100" dirty="0"/>
            </a:br>
            <a:br>
              <a:rPr lang="en-US" dirty="0"/>
            </a:br>
            <a:endParaRPr lang="en-US" dirty="0"/>
          </a:p>
        </p:txBody>
      </p:sp>
      <p:sp>
        <p:nvSpPr>
          <p:cNvPr id="3" name="Slide Number Placeholder 2">
            <a:extLst>
              <a:ext uri="{FF2B5EF4-FFF2-40B4-BE49-F238E27FC236}">
                <a16:creationId xmlns:a16="http://schemas.microsoft.com/office/drawing/2014/main" id="{101D4ADB-79CE-478E-8FBE-53E59DEC969A}"/>
              </a:ext>
            </a:extLst>
          </p:cNvPr>
          <p:cNvSpPr>
            <a:spLocks noGrp="1"/>
          </p:cNvSpPr>
          <p:nvPr>
            <p:ph type="sldNum" sz="quarter" idx="4"/>
          </p:nvPr>
        </p:nvSpPr>
        <p:spPr/>
        <p:txBody>
          <a:bodyPr/>
          <a:lstStyle/>
          <a:p>
            <a:fld id="{4FAB73BC-B049-4115-A692-8D63A059BFB8}" type="slidenum">
              <a:rPr lang="en-US" smtClean="0"/>
              <a:pPr/>
              <a:t>6</a:t>
            </a:fld>
            <a:endParaRPr lang="en-US" dirty="0"/>
          </a:p>
        </p:txBody>
      </p:sp>
      <p:sp>
        <p:nvSpPr>
          <p:cNvPr id="5" name="Text Placeholder 119">
            <a:extLst>
              <a:ext uri="{FF2B5EF4-FFF2-40B4-BE49-F238E27FC236}">
                <a16:creationId xmlns:a16="http://schemas.microsoft.com/office/drawing/2014/main" id="{A8F5C4E3-6105-466B-A340-80D73DB227A9}"/>
              </a:ext>
              <a:ext uri="{C183D7F6-B498-43B3-948B-1728B52AA6E4}">
                <adec:decorative xmlns:adec="http://schemas.microsoft.com/office/drawing/2017/decorative" val="1"/>
              </a:ext>
            </a:extLst>
          </p:cNvPr>
          <p:cNvSpPr txBox="1">
            <a:spLocks/>
          </p:cNvSpPr>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sp>
        <p:nvSpPr>
          <p:cNvPr id="9" name="Content Placeholder 12">
            <a:extLst>
              <a:ext uri="{FF2B5EF4-FFF2-40B4-BE49-F238E27FC236}">
                <a16:creationId xmlns:a16="http://schemas.microsoft.com/office/drawing/2014/main" id="{5F307770-38D8-49CA-BFD0-64F78C89348C}"/>
              </a:ext>
            </a:extLst>
          </p:cNvPr>
          <p:cNvSpPr txBox="1">
            <a:spLocks/>
          </p:cNvSpPr>
          <p:nvPr/>
        </p:nvSpPr>
        <p:spPr>
          <a:xfrm>
            <a:off x="548641" y="2667000"/>
            <a:ext cx="3261359" cy="2514600"/>
          </a:xfrm>
          <a:prstGeom prst="rect">
            <a:avLst/>
          </a:prstGeom>
        </p:spPr>
        <p:txBody>
          <a:bodyPr/>
          <a:lstStyle>
            <a:lvl1pPr marL="228600" indent="-22860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buNone/>
            </a:pPr>
            <a:endParaRPr lang="en-US" dirty="0"/>
          </a:p>
        </p:txBody>
      </p:sp>
      <p:pic>
        <p:nvPicPr>
          <p:cNvPr id="11" name="Graphic 10" descr="Motorcycle">
            <a:extLst>
              <a:ext uri="{FF2B5EF4-FFF2-40B4-BE49-F238E27FC236}">
                <a16:creationId xmlns:a16="http://schemas.microsoft.com/office/drawing/2014/main" id="{70BADA21-F4AC-4D4E-B936-0B107071EE6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04112" y="381438"/>
            <a:ext cx="1368152" cy="914400"/>
          </a:xfrm>
          <a:prstGeom prst="rect">
            <a:avLst/>
          </a:prstGeom>
        </p:spPr>
      </p:pic>
      <p:graphicFrame>
        <p:nvGraphicFramePr>
          <p:cNvPr id="14" name="Chart 13">
            <a:extLst>
              <a:ext uri="{FF2B5EF4-FFF2-40B4-BE49-F238E27FC236}">
                <a16:creationId xmlns:a16="http://schemas.microsoft.com/office/drawing/2014/main" id="{271D284C-9035-46AD-A3DC-F2845F53BB14}"/>
              </a:ext>
            </a:extLst>
          </p:cNvPr>
          <p:cNvGraphicFramePr/>
          <p:nvPr>
            <p:extLst>
              <p:ext uri="{D42A27DB-BD31-4B8C-83A1-F6EECF244321}">
                <p14:modId xmlns:p14="http://schemas.microsoft.com/office/powerpoint/2010/main" val="3681854899"/>
              </p:ext>
            </p:extLst>
          </p:nvPr>
        </p:nvGraphicFramePr>
        <p:xfrm>
          <a:off x="5375920" y="1326641"/>
          <a:ext cx="5183675" cy="4277696"/>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500734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pattFill prst="pct20">
          <a:fgClr>
            <a:schemeClr val="accent6">
              <a:lumMod val="40000"/>
              <a:lumOff val="60000"/>
            </a:schemeClr>
          </a:fgClr>
          <a:bgClr>
            <a:schemeClr val="accent6">
              <a:lumMod val="20000"/>
              <a:lumOff val="80000"/>
            </a:schemeClr>
          </a:bgClr>
        </a:patt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1A37034-2F76-4F12-938B-C16558A1DF88}"/>
              </a:ext>
            </a:extLst>
          </p:cNvPr>
          <p:cNvSpPr>
            <a:spLocks noGrp="1"/>
          </p:cNvSpPr>
          <p:nvPr>
            <p:ph type="sldNum" sz="quarter" idx="4"/>
          </p:nvPr>
        </p:nvSpPr>
        <p:spPr/>
        <p:txBody>
          <a:bodyPr/>
          <a:lstStyle/>
          <a:p>
            <a:fld id="{4FAB73BC-B049-4115-A692-8D63A059BFB8}" type="slidenum">
              <a:rPr lang="en-US" noProof="0" smtClean="0"/>
              <a:pPr/>
              <a:t>7</a:t>
            </a:fld>
            <a:endParaRPr lang="en-US" noProof="0" dirty="0"/>
          </a:p>
        </p:txBody>
      </p:sp>
      <p:sp>
        <p:nvSpPr>
          <p:cNvPr id="5" name="Flowchart: Data 4">
            <a:extLst>
              <a:ext uri="{FF2B5EF4-FFF2-40B4-BE49-F238E27FC236}">
                <a16:creationId xmlns:a16="http://schemas.microsoft.com/office/drawing/2014/main" id="{3A8F1BB5-DF98-4764-B18A-BD5F94FA2802}"/>
              </a:ext>
            </a:extLst>
          </p:cNvPr>
          <p:cNvSpPr/>
          <p:nvPr/>
        </p:nvSpPr>
        <p:spPr>
          <a:xfrm>
            <a:off x="-96688" y="764704"/>
            <a:ext cx="11881320" cy="6192688"/>
          </a:xfrm>
          <a:prstGeom prst="flowChartInputOutpu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a:solidFill>
                  <a:schemeClr val="tx1"/>
                </a:solidFill>
              </a:rPr>
              <a:t>Strengths</a:t>
            </a:r>
            <a:endParaRPr lang="en-GB" sz="1600" dirty="0">
              <a:solidFill>
                <a:schemeClr val="tx1"/>
              </a:solidFill>
            </a:endParaRPr>
          </a:p>
          <a:p>
            <a:pPr lvl="0"/>
            <a:r>
              <a:rPr lang="en-GB" sz="1600" dirty="0"/>
              <a:t>Enough financing will offer the business a chance to expand and undertake the different operations.</a:t>
            </a:r>
          </a:p>
          <a:p>
            <a:pPr lvl="0"/>
            <a:r>
              <a:rPr lang="en-GB" sz="1600" dirty="0"/>
              <a:t>Better location setup with both the residential and business district.</a:t>
            </a:r>
          </a:p>
          <a:p>
            <a:pPr lvl="0"/>
            <a:r>
              <a:rPr lang="en-GB" sz="1600" dirty="0"/>
              <a:t> Hiring talented professionals who will help the company navigate the turbulence in the industry.</a:t>
            </a:r>
          </a:p>
          <a:p>
            <a:pPr lvl="0"/>
            <a:r>
              <a:rPr lang="en-GB" sz="1600" dirty="0"/>
              <a:t>Since there is no major competition, the company will establish a strong competitive advantage (</a:t>
            </a:r>
            <a:r>
              <a:rPr lang="en-GB" sz="1600" dirty="0" err="1"/>
              <a:t>Mariani</a:t>
            </a:r>
            <a:r>
              <a:rPr lang="en-GB" sz="1600" dirty="0"/>
              <a:t>, </a:t>
            </a:r>
            <a:r>
              <a:rPr lang="en-GB" sz="1600" dirty="0" err="1"/>
              <a:t>Bartoloni</a:t>
            </a:r>
            <a:r>
              <a:rPr lang="en-GB" sz="1600" dirty="0"/>
              <a:t>, and Morelli, 2019). </a:t>
            </a:r>
          </a:p>
          <a:p>
            <a:r>
              <a:rPr lang="en-GB" sz="1600" b="1" dirty="0">
                <a:solidFill>
                  <a:schemeClr val="tx1"/>
                </a:solidFill>
              </a:rPr>
              <a:t>Weaknesses</a:t>
            </a:r>
            <a:endParaRPr lang="en-GB" sz="1600" dirty="0">
              <a:solidFill>
                <a:schemeClr val="tx1"/>
              </a:solidFill>
            </a:endParaRPr>
          </a:p>
          <a:p>
            <a:pPr lvl="0"/>
            <a:r>
              <a:rPr lang="en-GB" sz="1600" dirty="0"/>
              <a:t>Mobile car wash is a new business, and people don’t trust it.</a:t>
            </a:r>
          </a:p>
          <a:p>
            <a:pPr lvl="0"/>
            <a:r>
              <a:rPr lang="en-GB" sz="1600" dirty="0"/>
              <a:t>High competition from the classical car wash.</a:t>
            </a:r>
          </a:p>
          <a:p>
            <a:r>
              <a:rPr lang="en-GB" sz="1600" b="1" dirty="0">
                <a:solidFill>
                  <a:schemeClr val="tx1"/>
                </a:solidFill>
              </a:rPr>
              <a:t>Opportunities</a:t>
            </a:r>
            <a:endParaRPr lang="en-GB" sz="1600" dirty="0">
              <a:solidFill>
                <a:schemeClr val="tx1"/>
              </a:solidFill>
            </a:endParaRPr>
          </a:p>
          <a:p>
            <a:pPr lvl="0"/>
            <a:r>
              <a:rPr lang="en-GB" sz="1600" dirty="0"/>
              <a:t>Increasing the number of cars in the region. More people are buying cars in the area, and is a potential opportunity.</a:t>
            </a:r>
          </a:p>
          <a:p>
            <a:pPr lvl="0"/>
            <a:r>
              <a:rPr lang="en-GB" sz="1600" dirty="0"/>
              <a:t>The advancements in technology will offer the business the best tools to enhance the quality of services.</a:t>
            </a:r>
          </a:p>
          <a:p>
            <a:pPr lvl="0"/>
            <a:r>
              <a:rPr lang="en-GB" sz="1600" dirty="0"/>
              <a:t>Technological tools like Ai, and predictive analytics will help the business advance its market strategies to the different market segments.</a:t>
            </a:r>
          </a:p>
          <a:p>
            <a:pPr lvl="0"/>
            <a:r>
              <a:rPr lang="en-GB" sz="1600" dirty="0"/>
              <a:t>E-commerce marketing will help the company reach online customers who will then participate in referrals.</a:t>
            </a:r>
          </a:p>
          <a:p>
            <a:r>
              <a:rPr lang="en-GB" sz="1600" b="1" dirty="0">
                <a:solidFill>
                  <a:schemeClr val="tx1"/>
                </a:solidFill>
              </a:rPr>
              <a:t>Threats</a:t>
            </a:r>
            <a:endParaRPr lang="en-GB" sz="1600" dirty="0">
              <a:solidFill>
                <a:schemeClr val="tx1"/>
              </a:solidFill>
            </a:endParaRPr>
          </a:p>
          <a:p>
            <a:r>
              <a:rPr lang="en-GB" sz="1600" dirty="0"/>
              <a:t>There is a huge threat of new entrants. The mobile carwash is a new business, and with the technology, there is a high probability of new businesses to sprout in the city</a:t>
            </a:r>
          </a:p>
          <a:p>
            <a:r>
              <a:rPr lang="en-GB" sz="1600" dirty="0"/>
              <a:t>Weather</a:t>
            </a:r>
          </a:p>
        </p:txBody>
      </p:sp>
      <p:sp>
        <p:nvSpPr>
          <p:cNvPr id="7" name="Flowchart: Terminator 6">
            <a:extLst>
              <a:ext uri="{FF2B5EF4-FFF2-40B4-BE49-F238E27FC236}">
                <a16:creationId xmlns:a16="http://schemas.microsoft.com/office/drawing/2014/main" id="{F1DDB461-7BF0-4054-BB19-B810A3255975}"/>
              </a:ext>
            </a:extLst>
          </p:cNvPr>
          <p:cNvSpPr/>
          <p:nvPr/>
        </p:nvSpPr>
        <p:spPr>
          <a:xfrm rot="18116099">
            <a:off x="-303520" y="1526171"/>
            <a:ext cx="2166896" cy="365112"/>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SWOT</a:t>
            </a:r>
          </a:p>
        </p:txBody>
      </p:sp>
    </p:spTree>
    <p:extLst>
      <p:ext uri="{BB962C8B-B14F-4D97-AF65-F5344CB8AC3E}">
        <p14:creationId xmlns:p14="http://schemas.microsoft.com/office/powerpoint/2010/main" val="333317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3BD7130-F749-418D-89AA-2BD77C565F4B}"/>
              </a:ext>
            </a:extLst>
          </p:cNvPr>
          <p:cNvSpPr>
            <a:spLocks noGrp="1"/>
          </p:cNvSpPr>
          <p:nvPr>
            <p:ph type="sldNum" sz="quarter" idx="4"/>
          </p:nvPr>
        </p:nvSpPr>
        <p:spPr/>
        <p:txBody>
          <a:bodyPr/>
          <a:lstStyle/>
          <a:p>
            <a:fld id="{4FAB73BC-B049-4115-A692-8D63A059BFB8}" type="slidenum">
              <a:rPr lang="en-US" noProof="0" smtClean="0"/>
              <a:pPr/>
              <a:t>8</a:t>
            </a:fld>
            <a:endParaRPr lang="en-US" noProof="0" dirty="0"/>
          </a:p>
        </p:txBody>
      </p:sp>
      <p:sp>
        <p:nvSpPr>
          <p:cNvPr id="4" name="Flowchart: Terminator 3">
            <a:extLst>
              <a:ext uri="{FF2B5EF4-FFF2-40B4-BE49-F238E27FC236}">
                <a16:creationId xmlns:a16="http://schemas.microsoft.com/office/drawing/2014/main" id="{F7196E5B-A36B-4EF3-B2AB-A4FB269CB8AD}"/>
              </a:ext>
            </a:extLst>
          </p:cNvPr>
          <p:cNvSpPr/>
          <p:nvPr/>
        </p:nvSpPr>
        <p:spPr>
          <a:xfrm>
            <a:off x="3935760" y="2780928"/>
            <a:ext cx="5400600" cy="2304256"/>
          </a:xfrm>
          <a:prstGeom prst="flowChartTerminator">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a:t>Thank you for listening</a:t>
            </a:r>
            <a:br>
              <a:rPr lang="en-GB"/>
            </a:br>
            <a:r>
              <a:rPr lang="en-GB"/>
              <a:t>Any </a:t>
            </a:r>
            <a:r>
              <a:rPr lang="en-GB" dirty="0"/>
              <a:t>questions or suggestions, please contact us by email at 1918818cristina@gmail.com</a:t>
            </a:r>
          </a:p>
        </p:txBody>
      </p:sp>
      <mc:AlternateContent xmlns:mc="http://schemas.openxmlformats.org/markup-compatibility/2006" xmlns:am3d="http://schemas.microsoft.com/office/drawing/2017/model3d">
        <mc:Choice Requires="am3d">
          <p:graphicFrame>
            <p:nvGraphicFramePr>
              <p:cNvPr id="5" name="3D Model 4" descr="Thumbs Up Emoji">
                <a:extLst>
                  <a:ext uri="{FF2B5EF4-FFF2-40B4-BE49-F238E27FC236}">
                    <a16:creationId xmlns:a16="http://schemas.microsoft.com/office/drawing/2014/main" id="{1A438ED9-9E7E-4384-8D7C-58B28396E676}"/>
                  </a:ext>
                </a:extLst>
              </p:cNvPr>
              <p:cNvGraphicFramePr>
                <a:graphicFrameLocks noChangeAspect="1"/>
              </p:cNvGraphicFramePr>
              <p:nvPr>
                <p:extLst>
                  <p:ext uri="{D42A27DB-BD31-4B8C-83A1-F6EECF244321}">
                    <p14:modId xmlns:p14="http://schemas.microsoft.com/office/powerpoint/2010/main" val="1397600612"/>
                  </p:ext>
                </p:extLst>
              </p:nvPr>
            </p:nvGraphicFramePr>
            <p:xfrm>
              <a:off x="771635" y="1300577"/>
              <a:ext cx="3037881" cy="4256844"/>
            </p:xfrm>
            <a:graphic>
              <a:graphicData uri="http://schemas.microsoft.com/office/drawing/2017/model3d">
                <am3d:model3d r:embed="rId2">
                  <am3d:spPr>
                    <a:xfrm>
                      <a:off x="0" y="0"/>
                      <a:ext cx="3037881" cy="4256844"/>
                    </a:xfrm>
                    <a:prstGeom prst="rect">
                      <a:avLst/>
                    </a:prstGeom>
                  </am3d:spPr>
                  <am3d:camera>
                    <am3d:pos x="0" y="0" z="66308073"/>
                    <am3d:up dx="0" dy="36000000" dz="0"/>
                    <am3d:lookAt x="0" y="0" z="0"/>
                    <am3d:perspective fov="2700000"/>
                  </am3d:camera>
                  <am3d:trans>
                    <am3d:meterPerModelUnit n="101511" d="1000000"/>
                    <am3d:preTrans dx="-824025" dy="-17929067" dz="-2192431"/>
                    <am3d:scale>
                      <am3d:sx n="1000000" d="1000000"/>
                      <am3d:sy n="1000000" d="1000000"/>
                      <am3d:sz n="1000000" d="1000000"/>
                    </am3d:scale>
                    <am3d:rot ax="570794" ay="-2001428" az="-315874"/>
                    <am3d:postTrans dx="0" dy="0" dz="0"/>
                  </am3d:trans>
                  <am3d:raster rName="Office3DRenderer" rVer="16.0.8326">
                    <am3d:blip r:embed="rId3"/>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5" name="3D Model 4" descr="Thumbs Up Emoji">
                <a:extLst>
                  <a:ext uri="{FF2B5EF4-FFF2-40B4-BE49-F238E27FC236}">
                    <a16:creationId xmlns:a16="http://schemas.microsoft.com/office/drawing/2014/main" id="{1A438ED9-9E7E-4384-8D7C-58B28396E676}"/>
                  </a:ext>
                </a:extLst>
              </p:cNvPr>
              <p:cNvPicPr>
                <a:picLocks noGrp="1" noRot="1" noChangeAspect="1" noMove="1" noResize="1" noEditPoints="1" noAdjustHandles="1" noChangeArrowheads="1" noChangeShapeType="1" noCrop="1"/>
              </p:cNvPicPr>
              <p:nvPr/>
            </p:nvPicPr>
            <p:blipFill>
              <a:blip r:embed="rId4"/>
              <a:stretch>
                <a:fillRect/>
              </a:stretch>
            </p:blipFill>
            <p:spPr>
              <a:xfrm>
                <a:off x="771635" y="1300577"/>
                <a:ext cx="3037881" cy="4256844"/>
              </a:xfrm>
              <a:prstGeom prst="rect">
                <a:avLst/>
              </a:prstGeom>
            </p:spPr>
          </p:pic>
        </mc:Fallback>
      </mc:AlternateContent>
      <p:pic>
        <p:nvPicPr>
          <p:cNvPr id="7" name="Graphic 6" descr="Chat">
            <a:extLst>
              <a:ext uri="{FF2B5EF4-FFF2-40B4-BE49-F238E27FC236}">
                <a16:creationId xmlns:a16="http://schemas.microsoft.com/office/drawing/2014/main" id="{A2A8EC1B-9E9D-46CA-911B-8EE2916D2E5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95416" y="1412776"/>
            <a:ext cx="914400" cy="914400"/>
          </a:xfrm>
          <a:prstGeom prst="rect">
            <a:avLst/>
          </a:prstGeom>
        </p:spPr>
      </p:pic>
    </p:spTree>
    <p:extLst>
      <p:ext uri="{BB962C8B-B14F-4D97-AF65-F5344CB8AC3E}">
        <p14:creationId xmlns:p14="http://schemas.microsoft.com/office/powerpoint/2010/main" val="1868044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4084BF7-A244-4768-BD30-73F1248DA928}"/>
              </a:ext>
            </a:extLst>
          </p:cNvPr>
          <p:cNvSpPr>
            <a:spLocks noGrp="1"/>
          </p:cNvSpPr>
          <p:nvPr>
            <p:ph type="sldNum" sz="quarter" idx="4"/>
          </p:nvPr>
        </p:nvSpPr>
        <p:spPr/>
        <p:txBody>
          <a:bodyPr/>
          <a:lstStyle/>
          <a:p>
            <a:fld id="{4FAB73BC-B049-4115-A692-8D63A059BFB8}" type="slidenum">
              <a:rPr lang="en-US" noProof="0" smtClean="0"/>
              <a:pPr/>
              <a:t>9</a:t>
            </a:fld>
            <a:endParaRPr lang="en-US" noProof="0" dirty="0"/>
          </a:p>
        </p:txBody>
      </p:sp>
      <p:pic>
        <p:nvPicPr>
          <p:cNvPr id="5" name="Picture 4">
            <a:extLst>
              <a:ext uri="{FF2B5EF4-FFF2-40B4-BE49-F238E27FC236}">
                <a16:creationId xmlns:a16="http://schemas.microsoft.com/office/drawing/2014/main" id="{25488F95-AEBA-4F1F-AD53-64B0CC292321}"/>
              </a:ext>
            </a:extLst>
          </p:cNvPr>
          <p:cNvPicPr>
            <a:picLocks noChangeAspect="1"/>
          </p:cNvPicPr>
          <p:nvPr/>
        </p:nvPicPr>
        <p:blipFill>
          <a:blip r:embed="rId2"/>
          <a:stretch>
            <a:fillRect/>
          </a:stretch>
        </p:blipFill>
        <p:spPr>
          <a:xfrm>
            <a:off x="1487488" y="764704"/>
            <a:ext cx="7848872" cy="5671534"/>
          </a:xfrm>
          <a:prstGeom prst="rect">
            <a:avLst/>
          </a:prstGeom>
        </p:spPr>
      </p:pic>
    </p:spTree>
    <p:extLst>
      <p:ext uri="{BB962C8B-B14F-4D97-AF65-F5344CB8AC3E}">
        <p14:creationId xmlns:p14="http://schemas.microsoft.com/office/powerpoint/2010/main" val="27161482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ernClassicBlock-3">
  <a:themeElements>
    <a:clrScheme name="MSFT_ELT_ModernClassicBlock_03">
      <a:dk1>
        <a:sysClr val="windowText" lastClr="000000"/>
      </a:dk1>
      <a:lt1>
        <a:sysClr val="window" lastClr="FFFFFF"/>
      </a:lt1>
      <a:dk2>
        <a:srgbClr val="43467B"/>
      </a:dk2>
      <a:lt2>
        <a:srgbClr val="DFE3E5"/>
      </a:lt2>
      <a:accent1>
        <a:srgbClr val="43467B"/>
      </a:accent1>
      <a:accent2>
        <a:srgbClr val="E58C09"/>
      </a:accent2>
      <a:accent3>
        <a:srgbClr val="2683C6"/>
      </a:accent3>
      <a:accent4>
        <a:srgbClr val="EEC621"/>
      </a:accent4>
      <a:accent5>
        <a:srgbClr val="1D9BA1"/>
      </a:accent5>
      <a:accent6>
        <a:srgbClr val="87175F"/>
      </a:accent6>
      <a:hlink>
        <a:srgbClr val="0070C0"/>
      </a:hlink>
      <a:folHlink>
        <a:srgbClr val="C00000"/>
      </a:folHlink>
    </a:clrScheme>
    <a:fontScheme name="MSFT_ELT_ModernClassicBlock_03">
      <a:majorFont>
        <a:latin typeface="Tw Cen MT Condensed"/>
        <a:ea typeface=""/>
        <a:cs typeface=""/>
      </a:majorFont>
      <a:minorFont>
        <a:latin typeface="Tw Cen MT"/>
        <a:ea typeface=""/>
        <a:cs typeface=""/>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ELT_Template_ModernClassicBlockLT_v4" id="{30DDF308-B484-4DB0-8959-4BA762476498}" vid="{49FD44A8-5F40-4E6E-BC83-04BD3C4DB2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8106BD98-E608-40A1-98A8-93D5976215CA}">
  <ds:schemaRefs>
    <ds:schemaRef ds:uri="http://schemas.microsoft.com/sharepoint/v3/contenttype/forms"/>
  </ds:schemaRefs>
</ds:datastoreItem>
</file>

<file path=customXml/itemProps2.xml><?xml version="1.0" encoding="utf-8"?>
<ds:datastoreItem xmlns:ds="http://schemas.openxmlformats.org/officeDocument/2006/customXml" ds:itemID="{9BFCA5F6-1A5A-4D78-BDE2-C793B61E0E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A86D9CC-0D9D-4BFE-B3F3-26F480BF8C8A}">
  <ds:schemaRefs>
    <ds:schemaRef ds:uri="http://purl.org/dc/elements/1.1/"/>
    <ds:schemaRef ds:uri="http://schemas.microsoft.com/office/2006/metadata/properties"/>
    <ds:schemaRef ds:uri="http://schemas.microsoft.com/office/infopath/2007/PartnerControls"/>
    <ds:schemaRef ds:uri="http://schemas.microsoft.com/office/2006/documentManagement/types"/>
    <ds:schemaRef ds:uri="71af3243-3dd4-4a8d-8c0d-dd76da1f02a5"/>
    <ds:schemaRef ds:uri="http://purl.org/dc/dcmitype/"/>
    <ds:schemaRef ds:uri="http://schemas.openxmlformats.org/package/2006/metadata/core-properties"/>
    <ds:schemaRef ds:uri="16c05727-aa75-4e4a-9b5f-8a80a1165891"/>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Modern classic block presentation</Template>
  <TotalTime>1253</TotalTime>
  <Words>1031</Words>
  <Application>Microsoft Office PowerPoint</Application>
  <PresentationFormat>Widescreen</PresentationFormat>
  <Paragraphs>70</Paragraphs>
  <Slides>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Arial Narrow</vt:lpstr>
      <vt:lpstr>Calibri</vt:lpstr>
      <vt:lpstr>Tw Cen MT</vt:lpstr>
      <vt:lpstr>Tw Cen MT Condensed</vt:lpstr>
      <vt:lpstr>Wingdings 3</vt:lpstr>
      <vt:lpstr>ModernClassicBlock-3</vt:lpstr>
      <vt:lpstr>Business Plan   </vt:lpstr>
      <vt:lpstr>PowerPoint Presentation</vt:lpstr>
      <vt:lpstr>Muzungu Mobile Car Cash will be providing customers with three major services that are exterior car cleaning, interior car cleaning and detailing.</vt:lpstr>
      <vt:lpstr>cost implication</vt:lpstr>
      <vt:lpstr>PowerPoint Presentation</vt:lpstr>
      <vt:lpstr>PREDICTION OF FUTURE       Selling Franchises within two years Monthly subscription growing more Contracts with dealerships more Private customers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for new business</dc:title>
  <dc:creator>Sharron Harries</dc:creator>
  <cp:lastModifiedBy>Cristina Craciunescu</cp:lastModifiedBy>
  <cp:revision>42</cp:revision>
  <dcterms:created xsi:type="dcterms:W3CDTF">2021-03-14T15:44:29Z</dcterms:created>
  <dcterms:modified xsi:type="dcterms:W3CDTF">2021-03-17T10:49:46Z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