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92" r:id="rId5"/>
    <p:sldId id="276" r:id="rId6"/>
    <p:sldId id="277" r:id="rId7"/>
    <p:sldId id="296" r:id="rId8"/>
    <p:sldId id="279" r:id="rId9"/>
    <p:sldId id="293" r:id="rId10"/>
    <p:sldId id="297" r:id="rId1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6992"/>
    <a:srgbClr val="AEC2D8"/>
    <a:srgbClr val="98432A"/>
    <a:srgbClr val="D84400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890" autoAdjust="0"/>
  </p:normalViewPr>
  <p:slideViewPr>
    <p:cSldViewPr snapToGrid="0" showGuides="1">
      <p:cViewPr varScale="1">
        <p:scale>
          <a:sx n="68" d="100"/>
          <a:sy n="68" d="100"/>
        </p:scale>
        <p:origin x="816" y="66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534E82-817E-4AAA-BF7A-90FB4CB063F4}" type="doc">
      <dgm:prSet loTypeId="urn:microsoft.com/office/officeart/2008/layout/VerticalCurvedList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PK"/>
        </a:p>
      </dgm:t>
    </dgm:pt>
    <dgm:pt modelId="{AC9C884F-2875-4F57-BE5C-76F17C43B856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France, Canada, Switzerland, Belgium, and even certain areas of Africa all have sizable French-speaking populations.</a:t>
          </a:r>
          <a:endParaRPr lang="en-PK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0398EE-8B5F-4B3B-A444-03E6070B0061}" type="parTrans" cxnId="{C8B427F4-8770-4F0A-9413-7CFB1A86BFE0}">
      <dgm:prSet/>
      <dgm:spPr/>
      <dgm:t>
        <a:bodyPr/>
        <a:lstStyle/>
        <a:p>
          <a:endParaRPr lang="en-PK"/>
        </a:p>
      </dgm:t>
    </dgm:pt>
    <dgm:pt modelId="{AFE69E20-0FDF-43D5-BB9C-51D83CA04AC8}" type="sibTrans" cxnId="{C8B427F4-8770-4F0A-9413-7CFB1A86BFE0}">
      <dgm:prSet/>
      <dgm:spPr/>
      <dgm:t>
        <a:bodyPr/>
        <a:lstStyle/>
        <a:p>
          <a:endParaRPr lang="en-PK"/>
        </a:p>
      </dgm:t>
    </dgm:pt>
    <dgm:pt modelId="{517BB37C-9C87-4FC2-BB63-B7B46444B06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The United Nations and the European Union both recognise it as an official language (Le et al., 2019).</a:t>
          </a:r>
          <a:endParaRPr lang="en-PK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296B66-9398-4721-A27D-F5E787BE4D7C}" type="parTrans" cxnId="{D756B333-1945-4275-8BE4-67633752D0C7}">
      <dgm:prSet/>
      <dgm:spPr/>
      <dgm:t>
        <a:bodyPr/>
        <a:lstStyle/>
        <a:p>
          <a:endParaRPr lang="en-PK"/>
        </a:p>
      </dgm:t>
    </dgm:pt>
    <dgm:pt modelId="{1182B088-B7FC-4E20-839E-D3FA8A70A94C}" type="sibTrans" cxnId="{D756B333-1945-4275-8BE4-67633752D0C7}">
      <dgm:prSet/>
      <dgm:spPr/>
      <dgm:t>
        <a:bodyPr/>
        <a:lstStyle/>
        <a:p>
          <a:endParaRPr lang="en-PK"/>
        </a:p>
      </dgm:t>
    </dgm:pt>
    <dgm:pt modelId="{68EE2028-EC88-46F7-A0D5-4F8A924C715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In a professional setting, knowing how to be courteous in French is 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essential.In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 French, common phrases include the morning greeting "Bonjour" and the polite form of "please" ("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s'il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vous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plaît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").</a:t>
          </a:r>
          <a:endParaRPr lang="en-PK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61C6BA-0558-4297-BD93-D8595B520B05}" type="parTrans" cxnId="{D6C2AF4A-E040-4ED9-B363-BAE4A3C969F7}">
      <dgm:prSet/>
      <dgm:spPr/>
      <dgm:t>
        <a:bodyPr/>
        <a:lstStyle/>
        <a:p>
          <a:endParaRPr lang="en-PK"/>
        </a:p>
      </dgm:t>
    </dgm:pt>
    <dgm:pt modelId="{CD697218-DACE-4F67-BF82-0E6B37475282}" type="sibTrans" cxnId="{D6C2AF4A-E040-4ED9-B363-BAE4A3C969F7}">
      <dgm:prSet/>
      <dgm:spPr/>
      <dgm:t>
        <a:bodyPr/>
        <a:lstStyle/>
        <a:p>
          <a:endParaRPr lang="en-PK"/>
        </a:p>
      </dgm:t>
    </dgm:pt>
    <dgm:pt modelId="{A994B130-28E6-49BA-9024-7767467FF11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Excellent customer service requires learning and applying these polite terms to show respect for the customers and their language (</a:t>
          </a:r>
          <a:r>
            <a: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rPr>
            <a:t>Radford et al., 2018)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PK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FC64B1-F944-48DE-ABE8-2BEC512D69FA}" type="parTrans" cxnId="{06498DBA-479D-45A9-AF1E-972213F69C7F}">
      <dgm:prSet/>
      <dgm:spPr/>
      <dgm:t>
        <a:bodyPr/>
        <a:lstStyle/>
        <a:p>
          <a:endParaRPr lang="en-PK"/>
        </a:p>
      </dgm:t>
    </dgm:pt>
    <dgm:pt modelId="{78EAE7AE-D4C8-4C1E-ADBC-6E4D6794B58A}" type="sibTrans" cxnId="{06498DBA-479D-45A9-AF1E-972213F69C7F}">
      <dgm:prSet/>
      <dgm:spPr/>
      <dgm:t>
        <a:bodyPr/>
        <a:lstStyle/>
        <a:p>
          <a:endParaRPr lang="en-PK"/>
        </a:p>
      </dgm:t>
    </dgm:pt>
    <dgm:pt modelId="{715AA59B-2B57-4CD9-8927-B01D186EA3E2}" type="pres">
      <dgm:prSet presAssocID="{FC534E82-817E-4AAA-BF7A-90FB4CB063F4}" presName="Name0" presStyleCnt="0">
        <dgm:presLayoutVars>
          <dgm:chMax val="7"/>
          <dgm:chPref val="7"/>
          <dgm:dir/>
        </dgm:presLayoutVars>
      </dgm:prSet>
      <dgm:spPr/>
    </dgm:pt>
    <dgm:pt modelId="{934E9AF9-A6A1-4423-AE1C-8732B6A1C336}" type="pres">
      <dgm:prSet presAssocID="{FC534E82-817E-4AAA-BF7A-90FB4CB063F4}" presName="Name1" presStyleCnt="0"/>
      <dgm:spPr/>
    </dgm:pt>
    <dgm:pt modelId="{FA05D874-36D0-439D-B9BD-B5C22335C14C}" type="pres">
      <dgm:prSet presAssocID="{FC534E82-817E-4AAA-BF7A-90FB4CB063F4}" presName="cycle" presStyleCnt="0"/>
      <dgm:spPr/>
    </dgm:pt>
    <dgm:pt modelId="{16FDAC7D-3D32-4EC4-B527-42A73A5C65EC}" type="pres">
      <dgm:prSet presAssocID="{FC534E82-817E-4AAA-BF7A-90FB4CB063F4}" presName="srcNode" presStyleLbl="node1" presStyleIdx="0" presStyleCnt="4"/>
      <dgm:spPr/>
    </dgm:pt>
    <dgm:pt modelId="{C471675D-5401-4662-9DFF-B27BFC610D4F}" type="pres">
      <dgm:prSet presAssocID="{FC534E82-817E-4AAA-BF7A-90FB4CB063F4}" presName="conn" presStyleLbl="parChTrans1D2" presStyleIdx="0" presStyleCnt="1"/>
      <dgm:spPr/>
    </dgm:pt>
    <dgm:pt modelId="{AFAC1F29-6772-48DC-BD5D-D61FC4A485A4}" type="pres">
      <dgm:prSet presAssocID="{FC534E82-817E-4AAA-BF7A-90FB4CB063F4}" presName="extraNode" presStyleLbl="node1" presStyleIdx="0" presStyleCnt="4"/>
      <dgm:spPr/>
    </dgm:pt>
    <dgm:pt modelId="{FD02ADC4-D106-4E2B-B140-79C50E79FFED}" type="pres">
      <dgm:prSet presAssocID="{FC534E82-817E-4AAA-BF7A-90FB4CB063F4}" presName="dstNode" presStyleLbl="node1" presStyleIdx="0" presStyleCnt="4"/>
      <dgm:spPr/>
    </dgm:pt>
    <dgm:pt modelId="{D30D3850-D04E-4DC7-8FEA-A6517B72D7BE}" type="pres">
      <dgm:prSet presAssocID="{AC9C884F-2875-4F57-BE5C-76F17C43B856}" presName="text_1" presStyleLbl="node1" presStyleIdx="0" presStyleCnt="4">
        <dgm:presLayoutVars>
          <dgm:bulletEnabled val="1"/>
        </dgm:presLayoutVars>
      </dgm:prSet>
      <dgm:spPr/>
    </dgm:pt>
    <dgm:pt modelId="{C6B15A95-7E0D-45BA-9EE1-C15750682D67}" type="pres">
      <dgm:prSet presAssocID="{AC9C884F-2875-4F57-BE5C-76F17C43B856}" presName="accent_1" presStyleCnt="0"/>
      <dgm:spPr/>
    </dgm:pt>
    <dgm:pt modelId="{33EEA88C-5CA0-43EA-9F8F-BF8BEA51FA96}" type="pres">
      <dgm:prSet presAssocID="{AC9C884F-2875-4F57-BE5C-76F17C43B856}" presName="accentRepeatNode" presStyleLbl="solidFgAcc1" presStyleIdx="0" presStyleCnt="4"/>
      <dgm:spPr/>
    </dgm:pt>
    <dgm:pt modelId="{4001C5BD-8CE7-4E2C-B2AD-E6B961A9C633}" type="pres">
      <dgm:prSet presAssocID="{517BB37C-9C87-4FC2-BB63-B7B46444B060}" presName="text_2" presStyleLbl="node1" presStyleIdx="1" presStyleCnt="4">
        <dgm:presLayoutVars>
          <dgm:bulletEnabled val="1"/>
        </dgm:presLayoutVars>
      </dgm:prSet>
      <dgm:spPr/>
    </dgm:pt>
    <dgm:pt modelId="{EEC2CC8B-3367-4EA0-8991-AAC601E3CE9B}" type="pres">
      <dgm:prSet presAssocID="{517BB37C-9C87-4FC2-BB63-B7B46444B060}" presName="accent_2" presStyleCnt="0"/>
      <dgm:spPr/>
    </dgm:pt>
    <dgm:pt modelId="{04EAB820-DD61-41CD-895C-1ED1F5DDC264}" type="pres">
      <dgm:prSet presAssocID="{517BB37C-9C87-4FC2-BB63-B7B46444B060}" presName="accentRepeatNode" presStyleLbl="solidFgAcc1" presStyleIdx="1" presStyleCnt="4"/>
      <dgm:spPr/>
    </dgm:pt>
    <dgm:pt modelId="{B7793259-D849-4609-964D-11A987D6A967}" type="pres">
      <dgm:prSet presAssocID="{68EE2028-EC88-46F7-A0D5-4F8A924C7151}" presName="text_3" presStyleLbl="node1" presStyleIdx="2" presStyleCnt="4">
        <dgm:presLayoutVars>
          <dgm:bulletEnabled val="1"/>
        </dgm:presLayoutVars>
      </dgm:prSet>
      <dgm:spPr/>
    </dgm:pt>
    <dgm:pt modelId="{83AEA10A-42BC-4BE1-9C2A-310DEB0173E8}" type="pres">
      <dgm:prSet presAssocID="{68EE2028-EC88-46F7-A0D5-4F8A924C7151}" presName="accent_3" presStyleCnt="0"/>
      <dgm:spPr/>
    </dgm:pt>
    <dgm:pt modelId="{04AAB7E4-F2CB-4ED5-A95B-4ADAE714C992}" type="pres">
      <dgm:prSet presAssocID="{68EE2028-EC88-46F7-A0D5-4F8A924C7151}" presName="accentRepeatNode" presStyleLbl="solidFgAcc1" presStyleIdx="2" presStyleCnt="4"/>
      <dgm:spPr/>
    </dgm:pt>
    <dgm:pt modelId="{3D589339-B5DB-4EA6-B111-9E251B555C6D}" type="pres">
      <dgm:prSet presAssocID="{A994B130-28E6-49BA-9024-7767467FF11C}" presName="text_4" presStyleLbl="node1" presStyleIdx="3" presStyleCnt="4">
        <dgm:presLayoutVars>
          <dgm:bulletEnabled val="1"/>
        </dgm:presLayoutVars>
      </dgm:prSet>
      <dgm:spPr/>
    </dgm:pt>
    <dgm:pt modelId="{45778C9D-CF44-4A05-AA80-0408FC4C8B3F}" type="pres">
      <dgm:prSet presAssocID="{A994B130-28E6-49BA-9024-7767467FF11C}" presName="accent_4" presStyleCnt="0"/>
      <dgm:spPr/>
    </dgm:pt>
    <dgm:pt modelId="{9F077253-07F0-486C-9BB3-45C2112DD58F}" type="pres">
      <dgm:prSet presAssocID="{A994B130-28E6-49BA-9024-7767467FF11C}" presName="accentRepeatNode" presStyleLbl="solidFgAcc1" presStyleIdx="3" presStyleCnt="4"/>
      <dgm:spPr/>
    </dgm:pt>
  </dgm:ptLst>
  <dgm:cxnLst>
    <dgm:cxn modelId="{936F2A30-82ED-486A-BA4B-61003149C5AA}" type="presOf" srcId="{A994B130-28E6-49BA-9024-7767467FF11C}" destId="{3D589339-B5DB-4EA6-B111-9E251B555C6D}" srcOrd="0" destOrd="0" presId="urn:microsoft.com/office/officeart/2008/layout/VerticalCurvedList"/>
    <dgm:cxn modelId="{D756B333-1945-4275-8BE4-67633752D0C7}" srcId="{FC534E82-817E-4AAA-BF7A-90FB4CB063F4}" destId="{517BB37C-9C87-4FC2-BB63-B7B46444B060}" srcOrd="1" destOrd="0" parTransId="{85296B66-9398-4721-A27D-F5E787BE4D7C}" sibTransId="{1182B088-B7FC-4E20-839E-D3FA8A70A94C}"/>
    <dgm:cxn modelId="{DD6BA743-B453-4A81-A381-D0850C17F809}" type="presOf" srcId="{68EE2028-EC88-46F7-A0D5-4F8A924C7151}" destId="{B7793259-D849-4609-964D-11A987D6A967}" srcOrd="0" destOrd="0" presId="urn:microsoft.com/office/officeart/2008/layout/VerticalCurvedList"/>
    <dgm:cxn modelId="{FB58CF43-82C2-4280-B609-4E3781B30274}" type="presOf" srcId="{AFE69E20-0FDF-43D5-BB9C-51D83CA04AC8}" destId="{C471675D-5401-4662-9DFF-B27BFC610D4F}" srcOrd="0" destOrd="0" presId="urn:microsoft.com/office/officeart/2008/layout/VerticalCurvedList"/>
    <dgm:cxn modelId="{DDC15F69-92D1-43E3-B8D7-9E72F57C9B3F}" type="presOf" srcId="{AC9C884F-2875-4F57-BE5C-76F17C43B856}" destId="{D30D3850-D04E-4DC7-8FEA-A6517B72D7BE}" srcOrd="0" destOrd="0" presId="urn:microsoft.com/office/officeart/2008/layout/VerticalCurvedList"/>
    <dgm:cxn modelId="{D6C2AF4A-E040-4ED9-B363-BAE4A3C969F7}" srcId="{FC534E82-817E-4AAA-BF7A-90FB4CB063F4}" destId="{68EE2028-EC88-46F7-A0D5-4F8A924C7151}" srcOrd="2" destOrd="0" parTransId="{1A61C6BA-0558-4297-BD93-D8595B520B05}" sibTransId="{CD697218-DACE-4F67-BF82-0E6B37475282}"/>
    <dgm:cxn modelId="{5447D97C-962C-4828-8E65-22B2B1181098}" type="presOf" srcId="{FC534E82-817E-4AAA-BF7A-90FB4CB063F4}" destId="{715AA59B-2B57-4CD9-8927-B01D186EA3E2}" srcOrd="0" destOrd="0" presId="urn:microsoft.com/office/officeart/2008/layout/VerticalCurvedList"/>
    <dgm:cxn modelId="{50C5E2B8-05FB-4B5C-AABB-57F29DF02846}" type="presOf" srcId="{517BB37C-9C87-4FC2-BB63-B7B46444B060}" destId="{4001C5BD-8CE7-4E2C-B2AD-E6B961A9C633}" srcOrd="0" destOrd="0" presId="urn:microsoft.com/office/officeart/2008/layout/VerticalCurvedList"/>
    <dgm:cxn modelId="{06498DBA-479D-45A9-AF1E-972213F69C7F}" srcId="{FC534E82-817E-4AAA-BF7A-90FB4CB063F4}" destId="{A994B130-28E6-49BA-9024-7767467FF11C}" srcOrd="3" destOrd="0" parTransId="{9DFC64B1-F944-48DE-ABE8-2BEC512D69FA}" sibTransId="{78EAE7AE-D4C8-4C1E-ADBC-6E4D6794B58A}"/>
    <dgm:cxn modelId="{C8B427F4-8770-4F0A-9413-7CFB1A86BFE0}" srcId="{FC534E82-817E-4AAA-BF7A-90FB4CB063F4}" destId="{AC9C884F-2875-4F57-BE5C-76F17C43B856}" srcOrd="0" destOrd="0" parTransId="{D00398EE-8B5F-4B3B-A444-03E6070B0061}" sibTransId="{AFE69E20-0FDF-43D5-BB9C-51D83CA04AC8}"/>
    <dgm:cxn modelId="{8F457612-A42F-4852-A424-03D0981EE0AA}" type="presParOf" srcId="{715AA59B-2B57-4CD9-8927-B01D186EA3E2}" destId="{934E9AF9-A6A1-4423-AE1C-8732B6A1C336}" srcOrd="0" destOrd="0" presId="urn:microsoft.com/office/officeart/2008/layout/VerticalCurvedList"/>
    <dgm:cxn modelId="{28FB0496-872C-462E-999F-E0382080FCF8}" type="presParOf" srcId="{934E9AF9-A6A1-4423-AE1C-8732B6A1C336}" destId="{FA05D874-36D0-439D-B9BD-B5C22335C14C}" srcOrd="0" destOrd="0" presId="urn:microsoft.com/office/officeart/2008/layout/VerticalCurvedList"/>
    <dgm:cxn modelId="{64AFE833-F7C7-4A6D-A4AD-5C5B8BE37EE1}" type="presParOf" srcId="{FA05D874-36D0-439D-B9BD-B5C22335C14C}" destId="{16FDAC7D-3D32-4EC4-B527-42A73A5C65EC}" srcOrd="0" destOrd="0" presId="urn:microsoft.com/office/officeart/2008/layout/VerticalCurvedList"/>
    <dgm:cxn modelId="{CDDAD842-AE4A-4CC1-92A0-A070DACBC19D}" type="presParOf" srcId="{FA05D874-36D0-439D-B9BD-B5C22335C14C}" destId="{C471675D-5401-4662-9DFF-B27BFC610D4F}" srcOrd="1" destOrd="0" presId="urn:microsoft.com/office/officeart/2008/layout/VerticalCurvedList"/>
    <dgm:cxn modelId="{6D4AECD7-9AB7-4472-86FA-F90AFAE6F1D2}" type="presParOf" srcId="{FA05D874-36D0-439D-B9BD-B5C22335C14C}" destId="{AFAC1F29-6772-48DC-BD5D-D61FC4A485A4}" srcOrd="2" destOrd="0" presId="urn:microsoft.com/office/officeart/2008/layout/VerticalCurvedList"/>
    <dgm:cxn modelId="{24650666-98C4-4FA2-A58D-D4BFB449B15D}" type="presParOf" srcId="{FA05D874-36D0-439D-B9BD-B5C22335C14C}" destId="{FD02ADC4-D106-4E2B-B140-79C50E79FFED}" srcOrd="3" destOrd="0" presId="urn:microsoft.com/office/officeart/2008/layout/VerticalCurvedList"/>
    <dgm:cxn modelId="{A33F9698-CF49-4B46-8762-70BF0806673D}" type="presParOf" srcId="{934E9AF9-A6A1-4423-AE1C-8732B6A1C336}" destId="{D30D3850-D04E-4DC7-8FEA-A6517B72D7BE}" srcOrd="1" destOrd="0" presId="urn:microsoft.com/office/officeart/2008/layout/VerticalCurvedList"/>
    <dgm:cxn modelId="{3032354A-F85E-434D-9F00-645B3CDC9C58}" type="presParOf" srcId="{934E9AF9-A6A1-4423-AE1C-8732B6A1C336}" destId="{C6B15A95-7E0D-45BA-9EE1-C15750682D67}" srcOrd="2" destOrd="0" presId="urn:microsoft.com/office/officeart/2008/layout/VerticalCurvedList"/>
    <dgm:cxn modelId="{964745FC-1FDA-4872-BC6A-FC678D0E760E}" type="presParOf" srcId="{C6B15A95-7E0D-45BA-9EE1-C15750682D67}" destId="{33EEA88C-5CA0-43EA-9F8F-BF8BEA51FA96}" srcOrd="0" destOrd="0" presId="urn:microsoft.com/office/officeart/2008/layout/VerticalCurvedList"/>
    <dgm:cxn modelId="{BD399E09-1899-4226-9AF6-73AB7D3D589B}" type="presParOf" srcId="{934E9AF9-A6A1-4423-AE1C-8732B6A1C336}" destId="{4001C5BD-8CE7-4E2C-B2AD-E6B961A9C633}" srcOrd="3" destOrd="0" presId="urn:microsoft.com/office/officeart/2008/layout/VerticalCurvedList"/>
    <dgm:cxn modelId="{077AD9BA-9D7F-43B4-A531-328BA84142A6}" type="presParOf" srcId="{934E9AF9-A6A1-4423-AE1C-8732B6A1C336}" destId="{EEC2CC8B-3367-4EA0-8991-AAC601E3CE9B}" srcOrd="4" destOrd="0" presId="urn:microsoft.com/office/officeart/2008/layout/VerticalCurvedList"/>
    <dgm:cxn modelId="{51389020-3CBC-4EB0-9699-2E556CD0F3ED}" type="presParOf" srcId="{EEC2CC8B-3367-4EA0-8991-AAC601E3CE9B}" destId="{04EAB820-DD61-41CD-895C-1ED1F5DDC264}" srcOrd="0" destOrd="0" presId="urn:microsoft.com/office/officeart/2008/layout/VerticalCurvedList"/>
    <dgm:cxn modelId="{8D409735-3159-406F-B2BC-217C67F946AA}" type="presParOf" srcId="{934E9AF9-A6A1-4423-AE1C-8732B6A1C336}" destId="{B7793259-D849-4609-964D-11A987D6A967}" srcOrd="5" destOrd="0" presId="urn:microsoft.com/office/officeart/2008/layout/VerticalCurvedList"/>
    <dgm:cxn modelId="{8F680EE7-8A8C-46F7-B2A0-34345BD7B681}" type="presParOf" srcId="{934E9AF9-A6A1-4423-AE1C-8732B6A1C336}" destId="{83AEA10A-42BC-4BE1-9C2A-310DEB0173E8}" srcOrd="6" destOrd="0" presId="urn:microsoft.com/office/officeart/2008/layout/VerticalCurvedList"/>
    <dgm:cxn modelId="{BFC10407-73A3-475D-A24A-9669F30CD10C}" type="presParOf" srcId="{83AEA10A-42BC-4BE1-9C2A-310DEB0173E8}" destId="{04AAB7E4-F2CB-4ED5-A95B-4ADAE714C992}" srcOrd="0" destOrd="0" presId="urn:microsoft.com/office/officeart/2008/layout/VerticalCurvedList"/>
    <dgm:cxn modelId="{16366AA6-907A-47C7-9F6B-1CE3B6DA65BE}" type="presParOf" srcId="{934E9AF9-A6A1-4423-AE1C-8732B6A1C336}" destId="{3D589339-B5DB-4EA6-B111-9E251B555C6D}" srcOrd="7" destOrd="0" presId="urn:microsoft.com/office/officeart/2008/layout/VerticalCurvedList"/>
    <dgm:cxn modelId="{268BA326-648C-4147-B8F9-17F4E34CFFD7}" type="presParOf" srcId="{934E9AF9-A6A1-4423-AE1C-8732B6A1C336}" destId="{45778C9D-CF44-4A05-AA80-0408FC4C8B3F}" srcOrd="8" destOrd="0" presId="urn:microsoft.com/office/officeart/2008/layout/VerticalCurvedList"/>
    <dgm:cxn modelId="{F64ADB7E-2891-4E43-9272-787F10E01115}" type="presParOf" srcId="{45778C9D-CF44-4A05-AA80-0408FC4C8B3F}" destId="{9F077253-07F0-486C-9BB3-45C2112DD58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42303D-A561-4A2C-8EC1-0058A229A2E9}" type="doc">
      <dgm:prSet loTypeId="urn:microsoft.com/office/officeart/2009/3/layout/RandomtoResult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PK"/>
        </a:p>
      </dgm:t>
    </dgm:pt>
    <dgm:pt modelId="{FAA30739-BA4E-4D40-9D92-B266E111A640}">
      <dgm:prSet phldrT="[Text]"/>
      <dgm:spPr/>
      <dgm:t>
        <a:bodyPr/>
        <a:lstStyle/>
        <a:p>
          <a:r>
            <a:rPr lang="en-GB" dirty="0"/>
            <a:t>Cultural Sensitivity</a:t>
          </a:r>
          <a:endParaRPr lang="en-PK" dirty="0"/>
        </a:p>
      </dgm:t>
    </dgm:pt>
    <dgm:pt modelId="{422A1EC0-6B0C-4C53-89F2-913D7206B60E}" type="parTrans" cxnId="{883186E2-9F3A-4F6F-842C-FC7DD4C549F3}">
      <dgm:prSet/>
      <dgm:spPr/>
      <dgm:t>
        <a:bodyPr/>
        <a:lstStyle/>
        <a:p>
          <a:endParaRPr lang="en-PK"/>
        </a:p>
      </dgm:t>
    </dgm:pt>
    <dgm:pt modelId="{BEFEB2BE-EBCA-4533-AED1-A8703BDF1DA7}" type="sibTrans" cxnId="{883186E2-9F3A-4F6F-842C-FC7DD4C549F3}">
      <dgm:prSet/>
      <dgm:spPr/>
      <dgm:t>
        <a:bodyPr/>
        <a:lstStyle/>
        <a:p>
          <a:endParaRPr lang="en-PK"/>
        </a:p>
      </dgm:t>
    </dgm:pt>
    <dgm:pt modelId="{8E1343BF-F400-4AA2-8E5B-80EDC0A67031}">
      <dgm:prSet phldrT="[Text]"/>
      <dgm:spPr/>
      <dgm:t>
        <a:bodyPr/>
        <a:lstStyle/>
        <a:p>
          <a:r>
            <a:rPr lang="en-GB" dirty="0"/>
            <a:t>Guest Comfort</a:t>
          </a:r>
          <a:endParaRPr lang="en-PK" dirty="0"/>
        </a:p>
      </dgm:t>
    </dgm:pt>
    <dgm:pt modelId="{1C06C541-9525-4FF5-B680-40EDCD173D32}" type="parTrans" cxnId="{F7FEB981-21F8-4233-8FDE-0E9A4A4C2BC6}">
      <dgm:prSet/>
      <dgm:spPr/>
      <dgm:t>
        <a:bodyPr/>
        <a:lstStyle/>
        <a:p>
          <a:endParaRPr lang="en-PK"/>
        </a:p>
      </dgm:t>
    </dgm:pt>
    <dgm:pt modelId="{2AD9D7CF-7066-401D-B9FF-D5629C75A538}" type="sibTrans" cxnId="{F7FEB981-21F8-4233-8FDE-0E9A4A4C2BC6}">
      <dgm:prSet/>
      <dgm:spPr/>
      <dgm:t>
        <a:bodyPr/>
        <a:lstStyle/>
        <a:p>
          <a:endParaRPr lang="en-PK"/>
        </a:p>
      </dgm:t>
    </dgm:pt>
    <dgm:pt modelId="{0B710E4F-610D-4C84-ABBF-3A879179767B}">
      <dgm:prSet phldrT="[Text]"/>
      <dgm:spPr/>
      <dgm:t>
        <a:bodyPr/>
        <a:lstStyle/>
        <a:p>
          <a:r>
            <a:rPr lang="en-GB" dirty="0"/>
            <a:t>Conflict Resolution</a:t>
          </a:r>
          <a:endParaRPr lang="en-PK" dirty="0"/>
        </a:p>
      </dgm:t>
    </dgm:pt>
    <dgm:pt modelId="{3FE2096F-734E-48E3-9FE8-5384EBEE34B5}" type="parTrans" cxnId="{0CD9825A-06C0-463D-B949-371F5D315C1A}">
      <dgm:prSet/>
      <dgm:spPr/>
      <dgm:t>
        <a:bodyPr/>
        <a:lstStyle/>
        <a:p>
          <a:endParaRPr lang="en-PK"/>
        </a:p>
      </dgm:t>
    </dgm:pt>
    <dgm:pt modelId="{CB85568B-ED20-4830-BC7D-6940724F27F5}" type="sibTrans" cxnId="{0CD9825A-06C0-463D-B949-371F5D315C1A}">
      <dgm:prSet/>
      <dgm:spPr/>
      <dgm:t>
        <a:bodyPr/>
        <a:lstStyle/>
        <a:p>
          <a:endParaRPr lang="en-PK"/>
        </a:p>
      </dgm:t>
    </dgm:pt>
    <dgm:pt modelId="{19A6005D-A370-4FC8-BF79-56A8EA6549E5}" type="pres">
      <dgm:prSet presAssocID="{F842303D-A561-4A2C-8EC1-0058A229A2E9}" presName="Name0" presStyleCnt="0">
        <dgm:presLayoutVars>
          <dgm:dir/>
          <dgm:animOne val="branch"/>
          <dgm:animLvl val="lvl"/>
        </dgm:presLayoutVars>
      </dgm:prSet>
      <dgm:spPr/>
    </dgm:pt>
    <dgm:pt modelId="{7D8C165F-90CD-4E06-8598-CEF69866EC69}" type="pres">
      <dgm:prSet presAssocID="{FAA30739-BA4E-4D40-9D92-B266E111A640}" presName="chaos" presStyleCnt="0"/>
      <dgm:spPr/>
    </dgm:pt>
    <dgm:pt modelId="{035FB81F-7C28-4466-9B95-E5999820037D}" type="pres">
      <dgm:prSet presAssocID="{FAA30739-BA4E-4D40-9D92-B266E111A640}" presName="parTx1" presStyleLbl="revTx" presStyleIdx="0" presStyleCnt="2"/>
      <dgm:spPr/>
    </dgm:pt>
    <dgm:pt modelId="{42C2FD59-2A20-4754-9711-FF45C8717406}" type="pres">
      <dgm:prSet presAssocID="{FAA30739-BA4E-4D40-9D92-B266E111A640}" presName="c1" presStyleLbl="node1" presStyleIdx="0" presStyleCnt="19"/>
      <dgm:spPr/>
    </dgm:pt>
    <dgm:pt modelId="{AC54F0AA-172F-4C73-96D5-CBD4CA36C093}" type="pres">
      <dgm:prSet presAssocID="{FAA30739-BA4E-4D40-9D92-B266E111A640}" presName="c2" presStyleLbl="node1" presStyleIdx="1" presStyleCnt="19"/>
      <dgm:spPr/>
    </dgm:pt>
    <dgm:pt modelId="{93EAE702-6ADD-4500-9327-0BBB0A326FDF}" type="pres">
      <dgm:prSet presAssocID="{FAA30739-BA4E-4D40-9D92-B266E111A640}" presName="c3" presStyleLbl="node1" presStyleIdx="2" presStyleCnt="19"/>
      <dgm:spPr/>
    </dgm:pt>
    <dgm:pt modelId="{CD313242-276E-4791-92ED-DEF13A0731ED}" type="pres">
      <dgm:prSet presAssocID="{FAA30739-BA4E-4D40-9D92-B266E111A640}" presName="c4" presStyleLbl="node1" presStyleIdx="3" presStyleCnt="19"/>
      <dgm:spPr/>
    </dgm:pt>
    <dgm:pt modelId="{4FAFBB2A-C25B-4745-B4D0-681BD2809707}" type="pres">
      <dgm:prSet presAssocID="{FAA30739-BA4E-4D40-9D92-B266E111A640}" presName="c5" presStyleLbl="node1" presStyleIdx="4" presStyleCnt="19"/>
      <dgm:spPr/>
    </dgm:pt>
    <dgm:pt modelId="{22A678A0-E053-4F83-B30C-6D70EB1513B1}" type="pres">
      <dgm:prSet presAssocID="{FAA30739-BA4E-4D40-9D92-B266E111A640}" presName="c6" presStyleLbl="node1" presStyleIdx="5" presStyleCnt="19"/>
      <dgm:spPr/>
    </dgm:pt>
    <dgm:pt modelId="{C118841A-4D26-4213-A954-E74B1DD50728}" type="pres">
      <dgm:prSet presAssocID="{FAA30739-BA4E-4D40-9D92-B266E111A640}" presName="c7" presStyleLbl="node1" presStyleIdx="6" presStyleCnt="19"/>
      <dgm:spPr/>
    </dgm:pt>
    <dgm:pt modelId="{A0955ADF-C07E-428B-B46F-C4106B6A3FD3}" type="pres">
      <dgm:prSet presAssocID="{FAA30739-BA4E-4D40-9D92-B266E111A640}" presName="c8" presStyleLbl="node1" presStyleIdx="7" presStyleCnt="19"/>
      <dgm:spPr/>
    </dgm:pt>
    <dgm:pt modelId="{6950CD51-DC1D-478D-B115-4C783BAC325B}" type="pres">
      <dgm:prSet presAssocID="{FAA30739-BA4E-4D40-9D92-B266E111A640}" presName="c9" presStyleLbl="node1" presStyleIdx="8" presStyleCnt="19"/>
      <dgm:spPr/>
    </dgm:pt>
    <dgm:pt modelId="{A02D4EE3-32B6-4CDA-8C9C-BA0912B36410}" type="pres">
      <dgm:prSet presAssocID="{FAA30739-BA4E-4D40-9D92-B266E111A640}" presName="c10" presStyleLbl="node1" presStyleIdx="9" presStyleCnt="19"/>
      <dgm:spPr/>
    </dgm:pt>
    <dgm:pt modelId="{B46F29B7-51DF-43B1-9C68-2C1C8B6B2C17}" type="pres">
      <dgm:prSet presAssocID="{FAA30739-BA4E-4D40-9D92-B266E111A640}" presName="c11" presStyleLbl="node1" presStyleIdx="10" presStyleCnt="19"/>
      <dgm:spPr/>
    </dgm:pt>
    <dgm:pt modelId="{5A8BA4C0-8FB2-46FC-B95D-1660A3AF6839}" type="pres">
      <dgm:prSet presAssocID="{FAA30739-BA4E-4D40-9D92-B266E111A640}" presName="c12" presStyleLbl="node1" presStyleIdx="11" presStyleCnt="19"/>
      <dgm:spPr/>
    </dgm:pt>
    <dgm:pt modelId="{516C2D99-C71F-475A-B634-681990075A4C}" type="pres">
      <dgm:prSet presAssocID="{FAA30739-BA4E-4D40-9D92-B266E111A640}" presName="c13" presStyleLbl="node1" presStyleIdx="12" presStyleCnt="19"/>
      <dgm:spPr/>
    </dgm:pt>
    <dgm:pt modelId="{A6D53CAD-A818-4F6D-A895-C0FCA5E8B362}" type="pres">
      <dgm:prSet presAssocID="{FAA30739-BA4E-4D40-9D92-B266E111A640}" presName="c14" presStyleLbl="node1" presStyleIdx="13" presStyleCnt="19"/>
      <dgm:spPr/>
    </dgm:pt>
    <dgm:pt modelId="{49D3F614-8A74-4479-BDE7-B699DE379E92}" type="pres">
      <dgm:prSet presAssocID="{FAA30739-BA4E-4D40-9D92-B266E111A640}" presName="c15" presStyleLbl="node1" presStyleIdx="14" presStyleCnt="19"/>
      <dgm:spPr/>
    </dgm:pt>
    <dgm:pt modelId="{DA44013E-ACCA-47B4-9158-2135A01922C2}" type="pres">
      <dgm:prSet presAssocID="{FAA30739-BA4E-4D40-9D92-B266E111A640}" presName="c16" presStyleLbl="node1" presStyleIdx="15" presStyleCnt="19"/>
      <dgm:spPr/>
    </dgm:pt>
    <dgm:pt modelId="{248633B4-F387-484A-8657-DC07ECF2277F}" type="pres">
      <dgm:prSet presAssocID="{FAA30739-BA4E-4D40-9D92-B266E111A640}" presName="c17" presStyleLbl="node1" presStyleIdx="16" presStyleCnt="19"/>
      <dgm:spPr/>
    </dgm:pt>
    <dgm:pt modelId="{AAE2B63A-BE3D-430B-A3A6-FA79B15C75E2}" type="pres">
      <dgm:prSet presAssocID="{FAA30739-BA4E-4D40-9D92-B266E111A640}" presName="c18" presStyleLbl="node1" presStyleIdx="17" presStyleCnt="19"/>
      <dgm:spPr/>
    </dgm:pt>
    <dgm:pt modelId="{032D7FBE-6AE3-4FBF-A53C-D9962974EA1A}" type="pres">
      <dgm:prSet presAssocID="{BEFEB2BE-EBCA-4533-AED1-A8703BDF1DA7}" presName="chevronComposite1" presStyleCnt="0"/>
      <dgm:spPr/>
    </dgm:pt>
    <dgm:pt modelId="{EAE86FD7-93FE-47B7-88FC-AF9B826FB1DF}" type="pres">
      <dgm:prSet presAssocID="{BEFEB2BE-EBCA-4533-AED1-A8703BDF1DA7}" presName="chevron1" presStyleLbl="sibTrans2D1" presStyleIdx="0" presStyleCnt="2"/>
      <dgm:spPr/>
    </dgm:pt>
    <dgm:pt modelId="{6A5701D4-E7ED-4F76-8059-025309FEB2BD}" type="pres">
      <dgm:prSet presAssocID="{BEFEB2BE-EBCA-4533-AED1-A8703BDF1DA7}" presName="spChevron1" presStyleCnt="0"/>
      <dgm:spPr/>
    </dgm:pt>
    <dgm:pt modelId="{13F82440-D919-4152-888D-6E078F60429A}" type="pres">
      <dgm:prSet presAssocID="{8E1343BF-F400-4AA2-8E5B-80EDC0A67031}" presName="middle" presStyleCnt="0"/>
      <dgm:spPr/>
    </dgm:pt>
    <dgm:pt modelId="{2D6B9B01-246E-49C0-9B2D-6AAF298B0D27}" type="pres">
      <dgm:prSet presAssocID="{8E1343BF-F400-4AA2-8E5B-80EDC0A67031}" presName="parTxMid" presStyleLbl="revTx" presStyleIdx="1" presStyleCnt="2"/>
      <dgm:spPr/>
    </dgm:pt>
    <dgm:pt modelId="{C9C828E1-72AF-4948-B6D1-FC135F1B8EEF}" type="pres">
      <dgm:prSet presAssocID="{8E1343BF-F400-4AA2-8E5B-80EDC0A67031}" presName="spMid" presStyleCnt="0"/>
      <dgm:spPr/>
    </dgm:pt>
    <dgm:pt modelId="{4E2248D1-0C23-497D-AB94-5808171B180C}" type="pres">
      <dgm:prSet presAssocID="{2AD9D7CF-7066-401D-B9FF-D5629C75A538}" presName="chevronComposite1" presStyleCnt="0"/>
      <dgm:spPr/>
    </dgm:pt>
    <dgm:pt modelId="{E94858C4-5AB9-4350-AE27-ED523DA5D9A7}" type="pres">
      <dgm:prSet presAssocID="{2AD9D7CF-7066-401D-B9FF-D5629C75A538}" presName="chevron1" presStyleLbl="sibTrans2D1" presStyleIdx="1" presStyleCnt="2"/>
      <dgm:spPr/>
    </dgm:pt>
    <dgm:pt modelId="{4D854A58-CF73-42A6-8ABE-D5C31EF30AB8}" type="pres">
      <dgm:prSet presAssocID="{2AD9D7CF-7066-401D-B9FF-D5629C75A538}" presName="spChevron1" presStyleCnt="0"/>
      <dgm:spPr/>
    </dgm:pt>
    <dgm:pt modelId="{3C653149-0DEB-4834-88DB-DC39998362FD}" type="pres">
      <dgm:prSet presAssocID="{0B710E4F-610D-4C84-ABBF-3A879179767B}" presName="last" presStyleCnt="0"/>
      <dgm:spPr/>
    </dgm:pt>
    <dgm:pt modelId="{0A946C5C-3424-460C-B2AA-32B3632B18E2}" type="pres">
      <dgm:prSet presAssocID="{0B710E4F-610D-4C84-ABBF-3A879179767B}" presName="circleTx" presStyleLbl="node1" presStyleIdx="18" presStyleCnt="19"/>
      <dgm:spPr/>
    </dgm:pt>
    <dgm:pt modelId="{E123A92F-D165-499E-9829-C28E90C41310}" type="pres">
      <dgm:prSet presAssocID="{0B710E4F-610D-4C84-ABBF-3A879179767B}" presName="spN" presStyleCnt="0"/>
      <dgm:spPr/>
    </dgm:pt>
  </dgm:ptLst>
  <dgm:cxnLst>
    <dgm:cxn modelId="{38E60B4B-228D-4CF8-98AF-CD5C383EA6FA}" type="presOf" srcId="{F842303D-A561-4A2C-8EC1-0058A229A2E9}" destId="{19A6005D-A370-4FC8-BF79-56A8EA6549E5}" srcOrd="0" destOrd="0" presId="urn:microsoft.com/office/officeart/2009/3/layout/RandomtoResultProcess"/>
    <dgm:cxn modelId="{0CD9825A-06C0-463D-B949-371F5D315C1A}" srcId="{F842303D-A561-4A2C-8EC1-0058A229A2E9}" destId="{0B710E4F-610D-4C84-ABBF-3A879179767B}" srcOrd="2" destOrd="0" parTransId="{3FE2096F-734E-48E3-9FE8-5384EBEE34B5}" sibTransId="{CB85568B-ED20-4830-BC7D-6940724F27F5}"/>
    <dgm:cxn modelId="{B0A8987A-3879-45FF-968A-E9AA73CF9B6C}" type="presOf" srcId="{FAA30739-BA4E-4D40-9D92-B266E111A640}" destId="{035FB81F-7C28-4466-9B95-E5999820037D}" srcOrd="0" destOrd="0" presId="urn:microsoft.com/office/officeart/2009/3/layout/RandomtoResultProcess"/>
    <dgm:cxn modelId="{F7FEB981-21F8-4233-8FDE-0E9A4A4C2BC6}" srcId="{F842303D-A561-4A2C-8EC1-0058A229A2E9}" destId="{8E1343BF-F400-4AA2-8E5B-80EDC0A67031}" srcOrd="1" destOrd="0" parTransId="{1C06C541-9525-4FF5-B680-40EDCD173D32}" sibTransId="{2AD9D7CF-7066-401D-B9FF-D5629C75A538}"/>
    <dgm:cxn modelId="{76429BC1-2D7A-42F3-AA88-274C5FBDDD12}" type="presOf" srcId="{8E1343BF-F400-4AA2-8E5B-80EDC0A67031}" destId="{2D6B9B01-246E-49C0-9B2D-6AAF298B0D27}" srcOrd="0" destOrd="0" presId="urn:microsoft.com/office/officeart/2009/3/layout/RandomtoResultProcess"/>
    <dgm:cxn modelId="{883186E2-9F3A-4F6F-842C-FC7DD4C549F3}" srcId="{F842303D-A561-4A2C-8EC1-0058A229A2E9}" destId="{FAA30739-BA4E-4D40-9D92-B266E111A640}" srcOrd="0" destOrd="0" parTransId="{422A1EC0-6B0C-4C53-89F2-913D7206B60E}" sibTransId="{BEFEB2BE-EBCA-4533-AED1-A8703BDF1DA7}"/>
    <dgm:cxn modelId="{D05034EE-E85D-4E80-AF0A-ECC16AAD7C5F}" type="presOf" srcId="{0B710E4F-610D-4C84-ABBF-3A879179767B}" destId="{0A946C5C-3424-460C-B2AA-32B3632B18E2}" srcOrd="0" destOrd="0" presId="urn:microsoft.com/office/officeart/2009/3/layout/RandomtoResultProcess"/>
    <dgm:cxn modelId="{86025876-8CFD-4E3A-B873-C96627EEF135}" type="presParOf" srcId="{19A6005D-A370-4FC8-BF79-56A8EA6549E5}" destId="{7D8C165F-90CD-4E06-8598-CEF69866EC69}" srcOrd="0" destOrd="0" presId="urn:microsoft.com/office/officeart/2009/3/layout/RandomtoResultProcess"/>
    <dgm:cxn modelId="{5AA0C154-E15A-4CFD-A950-5876CEA2CFE3}" type="presParOf" srcId="{7D8C165F-90CD-4E06-8598-CEF69866EC69}" destId="{035FB81F-7C28-4466-9B95-E5999820037D}" srcOrd="0" destOrd="0" presId="urn:microsoft.com/office/officeart/2009/3/layout/RandomtoResultProcess"/>
    <dgm:cxn modelId="{2E369BB5-62C9-44EF-9CC1-1C1E57807623}" type="presParOf" srcId="{7D8C165F-90CD-4E06-8598-CEF69866EC69}" destId="{42C2FD59-2A20-4754-9711-FF45C8717406}" srcOrd="1" destOrd="0" presId="urn:microsoft.com/office/officeart/2009/3/layout/RandomtoResultProcess"/>
    <dgm:cxn modelId="{F8CC6ABE-DAE6-4E89-8216-B6B27C5F0FBF}" type="presParOf" srcId="{7D8C165F-90CD-4E06-8598-CEF69866EC69}" destId="{AC54F0AA-172F-4C73-96D5-CBD4CA36C093}" srcOrd="2" destOrd="0" presId="urn:microsoft.com/office/officeart/2009/3/layout/RandomtoResultProcess"/>
    <dgm:cxn modelId="{ADC78BE0-9626-4194-B7C7-E3FACB0982E6}" type="presParOf" srcId="{7D8C165F-90CD-4E06-8598-CEF69866EC69}" destId="{93EAE702-6ADD-4500-9327-0BBB0A326FDF}" srcOrd="3" destOrd="0" presId="urn:microsoft.com/office/officeart/2009/3/layout/RandomtoResultProcess"/>
    <dgm:cxn modelId="{78A6B8FA-EE51-4BB8-AC1B-DE43B76FCAEF}" type="presParOf" srcId="{7D8C165F-90CD-4E06-8598-CEF69866EC69}" destId="{CD313242-276E-4791-92ED-DEF13A0731ED}" srcOrd="4" destOrd="0" presId="urn:microsoft.com/office/officeart/2009/3/layout/RandomtoResultProcess"/>
    <dgm:cxn modelId="{C5AAC461-F008-40B9-AA74-22ECCC26DEDE}" type="presParOf" srcId="{7D8C165F-90CD-4E06-8598-CEF69866EC69}" destId="{4FAFBB2A-C25B-4745-B4D0-681BD2809707}" srcOrd="5" destOrd="0" presId="urn:microsoft.com/office/officeart/2009/3/layout/RandomtoResultProcess"/>
    <dgm:cxn modelId="{1B3B7BBE-602E-4113-AE38-01F511E2AA97}" type="presParOf" srcId="{7D8C165F-90CD-4E06-8598-CEF69866EC69}" destId="{22A678A0-E053-4F83-B30C-6D70EB1513B1}" srcOrd="6" destOrd="0" presId="urn:microsoft.com/office/officeart/2009/3/layout/RandomtoResultProcess"/>
    <dgm:cxn modelId="{D2548856-FD7C-49EB-837F-C8CB1958F079}" type="presParOf" srcId="{7D8C165F-90CD-4E06-8598-CEF69866EC69}" destId="{C118841A-4D26-4213-A954-E74B1DD50728}" srcOrd="7" destOrd="0" presId="urn:microsoft.com/office/officeart/2009/3/layout/RandomtoResultProcess"/>
    <dgm:cxn modelId="{1A50BA80-AFDC-474B-A5BC-7C448191F3E8}" type="presParOf" srcId="{7D8C165F-90CD-4E06-8598-CEF69866EC69}" destId="{A0955ADF-C07E-428B-B46F-C4106B6A3FD3}" srcOrd="8" destOrd="0" presId="urn:microsoft.com/office/officeart/2009/3/layout/RandomtoResultProcess"/>
    <dgm:cxn modelId="{3E6338D2-F4EE-49BE-8B11-543A77801D3E}" type="presParOf" srcId="{7D8C165F-90CD-4E06-8598-CEF69866EC69}" destId="{6950CD51-DC1D-478D-B115-4C783BAC325B}" srcOrd="9" destOrd="0" presId="urn:microsoft.com/office/officeart/2009/3/layout/RandomtoResultProcess"/>
    <dgm:cxn modelId="{6577D057-1DEF-465F-AC5C-365BEEB75F79}" type="presParOf" srcId="{7D8C165F-90CD-4E06-8598-CEF69866EC69}" destId="{A02D4EE3-32B6-4CDA-8C9C-BA0912B36410}" srcOrd="10" destOrd="0" presId="urn:microsoft.com/office/officeart/2009/3/layout/RandomtoResultProcess"/>
    <dgm:cxn modelId="{C23E1352-E3D9-40FF-BCDC-192EAFC5132E}" type="presParOf" srcId="{7D8C165F-90CD-4E06-8598-CEF69866EC69}" destId="{B46F29B7-51DF-43B1-9C68-2C1C8B6B2C17}" srcOrd="11" destOrd="0" presId="urn:microsoft.com/office/officeart/2009/3/layout/RandomtoResultProcess"/>
    <dgm:cxn modelId="{876E3E12-BB25-4EF2-8086-562D8B29A093}" type="presParOf" srcId="{7D8C165F-90CD-4E06-8598-CEF69866EC69}" destId="{5A8BA4C0-8FB2-46FC-B95D-1660A3AF6839}" srcOrd="12" destOrd="0" presId="urn:microsoft.com/office/officeart/2009/3/layout/RandomtoResultProcess"/>
    <dgm:cxn modelId="{2E411709-7E30-4BF1-809D-D92658D74B91}" type="presParOf" srcId="{7D8C165F-90CD-4E06-8598-CEF69866EC69}" destId="{516C2D99-C71F-475A-B634-681990075A4C}" srcOrd="13" destOrd="0" presId="urn:microsoft.com/office/officeart/2009/3/layout/RandomtoResultProcess"/>
    <dgm:cxn modelId="{C94A8F8F-753D-4855-8278-CC0FA6078B00}" type="presParOf" srcId="{7D8C165F-90CD-4E06-8598-CEF69866EC69}" destId="{A6D53CAD-A818-4F6D-A895-C0FCA5E8B362}" srcOrd="14" destOrd="0" presId="urn:microsoft.com/office/officeart/2009/3/layout/RandomtoResultProcess"/>
    <dgm:cxn modelId="{5EA38C11-A698-4C05-B052-9F483088DF58}" type="presParOf" srcId="{7D8C165F-90CD-4E06-8598-CEF69866EC69}" destId="{49D3F614-8A74-4479-BDE7-B699DE379E92}" srcOrd="15" destOrd="0" presId="urn:microsoft.com/office/officeart/2009/3/layout/RandomtoResultProcess"/>
    <dgm:cxn modelId="{014F1E3E-047F-421A-94F2-9D5B8597D428}" type="presParOf" srcId="{7D8C165F-90CD-4E06-8598-CEF69866EC69}" destId="{DA44013E-ACCA-47B4-9158-2135A01922C2}" srcOrd="16" destOrd="0" presId="urn:microsoft.com/office/officeart/2009/3/layout/RandomtoResultProcess"/>
    <dgm:cxn modelId="{C5E3BCC5-B3CD-4A40-B61F-6D014B2D7495}" type="presParOf" srcId="{7D8C165F-90CD-4E06-8598-CEF69866EC69}" destId="{248633B4-F387-484A-8657-DC07ECF2277F}" srcOrd="17" destOrd="0" presId="urn:microsoft.com/office/officeart/2009/3/layout/RandomtoResultProcess"/>
    <dgm:cxn modelId="{5F19D043-DF83-473B-A4DD-D819A3B433C4}" type="presParOf" srcId="{7D8C165F-90CD-4E06-8598-CEF69866EC69}" destId="{AAE2B63A-BE3D-430B-A3A6-FA79B15C75E2}" srcOrd="18" destOrd="0" presId="urn:microsoft.com/office/officeart/2009/3/layout/RandomtoResultProcess"/>
    <dgm:cxn modelId="{6BB34306-00CB-4797-84C7-813C2D63171A}" type="presParOf" srcId="{19A6005D-A370-4FC8-BF79-56A8EA6549E5}" destId="{032D7FBE-6AE3-4FBF-A53C-D9962974EA1A}" srcOrd="1" destOrd="0" presId="urn:microsoft.com/office/officeart/2009/3/layout/RandomtoResultProcess"/>
    <dgm:cxn modelId="{8EAEAB8C-E485-4346-B7A3-ADB5FE66F21C}" type="presParOf" srcId="{032D7FBE-6AE3-4FBF-A53C-D9962974EA1A}" destId="{EAE86FD7-93FE-47B7-88FC-AF9B826FB1DF}" srcOrd="0" destOrd="0" presId="urn:microsoft.com/office/officeart/2009/3/layout/RandomtoResultProcess"/>
    <dgm:cxn modelId="{CE3FC626-DE38-4CF3-979D-8DBFBD875512}" type="presParOf" srcId="{032D7FBE-6AE3-4FBF-A53C-D9962974EA1A}" destId="{6A5701D4-E7ED-4F76-8059-025309FEB2BD}" srcOrd="1" destOrd="0" presId="urn:microsoft.com/office/officeart/2009/3/layout/RandomtoResultProcess"/>
    <dgm:cxn modelId="{66335117-329F-4EA6-B6DE-C1214E4419CE}" type="presParOf" srcId="{19A6005D-A370-4FC8-BF79-56A8EA6549E5}" destId="{13F82440-D919-4152-888D-6E078F60429A}" srcOrd="2" destOrd="0" presId="urn:microsoft.com/office/officeart/2009/3/layout/RandomtoResultProcess"/>
    <dgm:cxn modelId="{4738A4B2-ACE7-4F1F-AE1C-67463482B560}" type="presParOf" srcId="{13F82440-D919-4152-888D-6E078F60429A}" destId="{2D6B9B01-246E-49C0-9B2D-6AAF298B0D27}" srcOrd="0" destOrd="0" presId="urn:microsoft.com/office/officeart/2009/3/layout/RandomtoResultProcess"/>
    <dgm:cxn modelId="{964EFA25-A401-4D14-A5AD-65F251886B86}" type="presParOf" srcId="{13F82440-D919-4152-888D-6E078F60429A}" destId="{C9C828E1-72AF-4948-B6D1-FC135F1B8EEF}" srcOrd="1" destOrd="0" presId="urn:microsoft.com/office/officeart/2009/3/layout/RandomtoResultProcess"/>
    <dgm:cxn modelId="{C02C0CE9-8CB8-4CBD-838D-D68E497F42AB}" type="presParOf" srcId="{19A6005D-A370-4FC8-BF79-56A8EA6549E5}" destId="{4E2248D1-0C23-497D-AB94-5808171B180C}" srcOrd="3" destOrd="0" presId="urn:microsoft.com/office/officeart/2009/3/layout/RandomtoResultProcess"/>
    <dgm:cxn modelId="{49BF877D-1785-4340-8689-33B38E65DFCA}" type="presParOf" srcId="{4E2248D1-0C23-497D-AB94-5808171B180C}" destId="{E94858C4-5AB9-4350-AE27-ED523DA5D9A7}" srcOrd="0" destOrd="0" presId="urn:microsoft.com/office/officeart/2009/3/layout/RandomtoResultProcess"/>
    <dgm:cxn modelId="{59AF2DBC-D4B4-40BC-AA97-F68CADF7C344}" type="presParOf" srcId="{4E2248D1-0C23-497D-AB94-5808171B180C}" destId="{4D854A58-CF73-42A6-8ABE-D5C31EF30AB8}" srcOrd="1" destOrd="0" presId="urn:microsoft.com/office/officeart/2009/3/layout/RandomtoResultProcess"/>
    <dgm:cxn modelId="{EF3B53A8-99FB-45B4-B82D-BDD746D82617}" type="presParOf" srcId="{19A6005D-A370-4FC8-BF79-56A8EA6549E5}" destId="{3C653149-0DEB-4834-88DB-DC39998362FD}" srcOrd="4" destOrd="0" presId="urn:microsoft.com/office/officeart/2009/3/layout/RandomtoResultProcess"/>
    <dgm:cxn modelId="{CCFEE9F1-599C-4748-BB89-673E8D4E57A3}" type="presParOf" srcId="{3C653149-0DEB-4834-88DB-DC39998362FD}" destId="{0A946C5C-3424-460C-B2AA-32B3632B18E2}" srcOrd="0" destOrd="0" presId="urn:microsoft.com/office/officeart/2009/3/layout/RandomtoResultProcess"/>
    <dgm:cxn modelId="{C0F3C509-EDA5-473A-818E-2F22387B8716}" type="presParOf" srcId="{3C653149-0DEB-4834-88DB-DC39998362FD}" destId="{E123A92F-D165-499E-9829-C28E90C41310}" srcOrd="1" destOrd="0" presId="urn:microsoft.com/office/officeart/2009/3/layout/RandomtoResult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42303D-A561-4A2C-8EC1-0058A229A2E9}" type="doc">
      <dgm:prSet loTypeId="urn:microsoft.com/office/officeart/2005/8/layout/bProcess2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PK"/>
        </a:p>
      </dgm:t>
    </dgm:pt>
    <dgm:pt modelId="{FAA30739-BA4E-4D40-9D92-B266E111A640}">
      <dgm:prSet phldrT="[Text]"/>
      <dgm:spPr/>
      <dgm:t>
        <a:bodyPr/>
        <a:lstStyle/>
        <a:p>
          <a:r>
            <a:rPr lang="en-GB" dirty="0"/>
            <a:t>Enhanced Guest Experience</a:t>
          </a:r>
          <a:endParaRPr lang="en-PK" dirty="0"/>
        </a:p>
      </dgm:t>
    </dgm:pt>
    <dgm:pt modelId="{422A1EC0-6B0C-4C53-89F2-913D7206B60E}" type="parTrans" cxnId="{883186E2-9F3A-4F6F-842C-FC7DD4C549F3}">
      <dgm:prSet/>
      <dgm:spPr/>
      <dgm:t>
        <a:bodyPr/>
        <a:lstStyle/>
        <a:p>
          <a:endParaRPr lang="en-PK"/>
        </a:p>
      </dgm:t>
    </dgm:pt>
    <dgm:pt modelId="{BEFEB2BE-EBCA-4533-AED1-A8703BDF1DA7}" type="sibTrans" cxnId="{883186E2-9F3A-4F6F-842C-FC7DD4C549F3}">
      <dgm:prSet/>
      <dgm:spPr/>
      <dgm:t>
        <a:bodyPr/>
        <a:lstStyle/>
        <a:p>
          <a:endParaRPr lang="en-PK"/>
        </a:p>
      </dgm:t>
    </dgm:pt>
    <dgm:pt modelId="{8E1343BF-F400-4AA2-8E5B-80EDC0A67031}">
      <dgm:prSet phldrT="[Text]"/>
      <dgm:spPr/>
      <dgm:t>
        <a:bodyPr/>
        <a:lstStyle/>
        <a:p>
          <a:r>
            <a:rPr lang="en-GB" dirty="0"/>
            <a:t>Effective Communication</a:t>
          </a:r>
          <a:endParaRPr lang="en-PK" dirty="0"/>
        </a:p>
      </dgm:t>
    </dgm:pt>
    <dgm:pt modelId="{1C06C541-9525-4FF5-B680-40EDCD173D32}" type="parTrans" cxnId="{F7FEB981-21F8-4233-8FDE-0E9A4A4C2BC6}">
      <dgm:prSet/>
      <dgm:spPr/>
      <dgm:t>
        <a:bodyPr/>
        <a:lstStyle/>
        <a:p>
          <a:endParaRPr lang="en-PK"/>
        </a:p>
      </dgm:t>
    </dgm:pt>
    <dgm:pt modelId="{2AD9D7CF-7066-401D-B9FF-D5629C75A538}" type="sibTrans" cxnId="{F7FEB981-21F8-4233-8FDE-0E9A4A4C2BC6}">
      <dgm:prSet/>
      <dgm:spPr/>
      <dgm:t>
        <a:bodyPr/>
        <a:lstStyle/>
        <a:p>
          <a:endParaRPr lang="en-PK"/>
        </a:p>
      </dgm:t>
    </dgm:pt>
    <dgm:pt modelId="{0B710E4F-610D-4C84-ABBF-3A879179767B}">
      <dgm:prSet phldrT="[Text]"/>
      <dgm:spPr/>
      <dgm:t>
        <a:bodyPr/>
        <a:lstStyle/>
        <a:p>
          <a:r>
            <a:rPr lang="en-GB" dirty="0"/>
            <a:t>Competitive Advantage</a:t>
          </a:r>
          <a:endParaRPr lang="en-PK" dirty="0"/>
        </a:p>
      </dgm:t>
    </dgm:pt>
    <dgm:pt modelId="{3FE2096F-734E-48E3-9FE8-5384EBEE34B5}" type="parTrans" cxnId="{0CD9825A-06C0-463D-B949-371F5D315C1A}">
      <dgm:prSet/>
      <dgm:spPr/>
      <dgm:t>
        <a:bodyPr/>
        <a:lstStyle/>
        <a:p>
          <a:endParaRPr lang="en-PK"/>
        </a:p>
      </dgm:t>
    </dgm:pt>
    <dgm:pt modelId="{CB85568B-ED20-4830-BC7D-6940724F27F5}" type="sibTrans" cxnId="{0CD9825A-06C0-463D-B949-371F5D315C1A}">
      <dgm:prSet/>
      <dgm:spPr/>
      <dgm:t>
        <a:bodyPr/>
        <a:lstStyle/>
        <a:p>
          <a:endParaRPr lang="en-PK"/>
        </a:p>
      </dgm:t>
    </dgm:pt>
    <dgm:pt modelId="{EA2EA0A9-8BF9-436C-97CA-B38CE62DB2A7}" type="pres">
      <dgm:prSet presAssocID="{F842303D-A561-4A2C-8EC1-0058A229A2E9}" presName="diagram" presStyleCnt="0">
        <dgm:presLayoutVars>
          <dgm:dir/>
          <dgm:resizeHandles/>
        </dgm:presLayoutVars>
      </dgm:prSet>
      <dgm:spPr/>
    </dgm:pt>
    <dgm:pt modelId="{B0011108-074F-4151-80CF-AF9EEC1EED52}" type="pres">
      <dgm:prSet presAssocID="{FAA30739-BA4E-4D40-9D92-B266E111A640}" presName="firstNode" presStyleLbl="node1" presStyleIdx="0" presStyleCnt="3">
        <dgm:presLayoutVars>
          <dgm:bulletEnabled val="1"/>
        </dgm:presLayoutVars>
      </dgm:prSet>
      <dgm:spPr/>
    </dgm:pt>
    <dgm:pt modelId="{94A80366-5017-4D4B-893D-DD94C9A52556}" type="pres">
      <dgm:prSet presAssocID="{BEFEB2BE-EBCA-4533-AED1-A8703BDF1DA7}" presName="sibTrans" presStyleLbl="sibTrans2D1" presStyleIdx="0" presStyleCnt="2"/>
      <dgm:spPr/>
    </dgm:pt>
    <dgm:pt modelId="{0833FD26-19C0-4E76-AF4F-0656231188D4}" type="pres">
      <dgm:prSet presAssocID="{8E1343BF-F400-4AA2-8E5B-80EDC0A67031}" presName="middleNode" presStyleCnt="0"/>
      <dgm:spPr/>
    </dgm:pt>
    <dgm:pt modelId="{F8125D24-9F29-42BF-BF79-8B23E7D176DB}" type="pres">
      <dgm:prSet presAssocID="{8E1343BF-F400-4AA2-8E5B-80EDC0A67031}" presName="padding" presStyleLbl="node1" presStyleIdx="0" presStyleCnt="3"/>
      <dgm:spPr/>
    </dgm:pt>
    <dgm:pt modelId="{51ECDCB3-FDC2-457D-800F-1278C682F2C0}" type="pres">
      <dgm:prSet presAssocID="{8E1343BF-F400-4AA2-8E5B-80EDC0A67031}" presName="shape" presStyleLbl="node1" presStyleIdx="1" presStyleCnt="3" custScaleX="172353" custScaleY="140312">
        <dgm:presLayoutVars>
          <dgm:bulletEnabled val="1"/>
        </dgm:presLayoutVars>
      </dgm:prSet>
      <dgm:spPr/>
    </dgm:pt>
    <dgm:pt modelId="{4C36A2F2-7FD5-4192-B293-6709360396F0}" type="pres">
      <dgm:prSet presAssocID="{2AD9D7CF-7066-401D-B9FF-D5629C75A538}" presName="sibTrans" presStyleLbl="sibTrans2D1" presStyleIdx="1" presStyleCnt="2"/>
      <dgm:spPr/>
    </dgm:pt>
    <dgm:pt modelId="{BC788F73-217E-48CE-ACD1-D6D66DBBADE4}" type="pres">
      <dgm:prSet presAssocID="{0B710E4F-610D-4C84-ABBF-3A879179767B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76EAEE2E-3C17-4D3E-A322-58F7632744AB}" type="presOf" srcId="{BEFEB2BE-EBCA-4533-AED1-A8703BDF1DA7}" destId="{94A80366-5017-4D4B-893D-DD94C9A52556}" srcOrd="0" destOrd="0" presId="urn:microsoft.com/office/officeart/2005/8/layout/bProcess2"/>
    <dgm:cxn modelId="{D6B3D273-D0D3-43CE-BC1C-FA3C67A77E87}" type="presOf" srcId="{2AD9D7CF-7066-401D-B9FF-D5629C75A538}" destId="{4C36A2F2-7FD5-4192-B293-6709360396F0}" srcOrd="0" destOrd="0" presId="urn:microsoft.com/office/officeart/2005/8/layout/bProcess2"/>
    <dgm:cxn modelId="{0CD9825A-06C0-463D-B949-371F5D315C1A}" srcId="{F842303D-A561-4A2C-8EC1-0058A229A2E9}" destId="{0B710E4F-610D-4C84-ABBF-3A879179767B}" srcOrd="2" destOrd="0" parTransId="{3FE2096F-734E-48E3-9FE8-5384EBEE34B5}" sibTransId="{CB85568B-ED20-4830-BC7D-6940724F27F5}"/>
    <dgm:cxn modelId="{3106917D-F291-4C86-9316-8B3BE088A166}" type="presOf" srcId="{FAA30739-BA4E-4D40-9D92-B266E111A640}" destId="{B0011108-074F-4151-80CF-AF9EEC1EED52}" srcOrd="0" destOrd="0" presId="urn:microsoft.com/office/officeart/2005/8/layout/bProcess2"/>
    <dgm:cxn modelId="{F7FEB981-21F8-4233-8FDE-0E9A4A4C2BC6}" srcId="{F842303D-A561-4A2C-8EC1-0058A229A2E9}" destId="{8E1343BF-F400-4AA2-8E5B-80EDC0A67031}" srcOrd="1" destOrd="0" parTransId="{1C06C541-9525-4FF5-B680-40EDCD173D32}" sibTransId="{2AD9D7CF-7066-401D-B9FF-D5629C75A538}"/>
    <dgm:cxn modelId="{8C858583-5C5C-4776-9539-CADC5DCE78C7}" type="presOf" srcId="{F842303D-A561-4A2C-8EC1-0058A229A2E9}" destId="{EA2EA0A9-8BF9-436C-97CA-B38CE62DB2A7}" srcOrd="0" destOrd="0" presId="urn:microsoft.com/office/officeart/2005/8/layout/bProcess2"/>
    <dgm:cxn modelId="{8B75AB8C-E444-42E8-986A-3B68FA2DF151}" type="presOf" srcId="{0B710E4F-610D-4C84-ABBF-3A879179767B}" destId="{BC788F73-217E-48CE-ACD1-D6D66DBBADE4}" srcOrd="0" destOrd="0" presId="urn:microsoft.com/office/officeart/2005/8/layout/bProcess2"/>
    <dgm:cxn modelId="{883186E2-9F3A-4F6F-842C-FC7DD4C549F3}" srcId="{F842303D-A561-4A2C-8EC1-0058A229A2E9}" destId="{FAA30739-BA4E-4D40-9D92-B266E111A640}" srcOrd="0" destOrd="0" parTransId="{422A1EC0-6B0C-4C53-89F2-913D7206B60E}" sibTransId="{BEFEB2BE-EBCA-4533-AED1-A8703BDF1DA7}"/>
    <dgm:cxn modelId="{7BC909F4-F5AE-444B-A6D7-2EBBA2203FCD}" type="presOf" srcId="{8E1343BF-F400-4AA2-8E5B-80EDC0A67031}" destId="{51ECDCB3-FDC2-457D-800F-1278C682F2C0}" srcOrd="0" destOrd="0" presId="urn:microsoft.com/office/officeart/2005/8/layout/bProcess2"/>
    <dgm:cxn modelId="{6A92B98D-D141-4CDC-9B0A-675A52FF7FD6}" type="presParOf" srcId="{EA2EA0A9-8BF9-436C-97CA-B38CE62DB2A7}" destId="{B0011108-074F-4151-80CF-AF9EEC1EED52}" srcOrd="0" destOrd="0" presId="urn:microsoft.com/office/officeart/2005/8/layout/bProcess2"/>
    <dgm:cxn modelId="{81241350-BB40-4C53-8F02-70D696E51AB6}" type="presParOf" srcId="{EA2EA0A9-8BF9-436C-97CA-B38CE62DB2A7}" destId="{94A80366-5017-4D4B-893D-DD94C9A52556}" srcOrd="1" destOrd="0" presId="urn:microsoft.com/office/officeart/2005/8/layout/bProcess2"/>
    <dgm:cxn modelId="{4A0A6F52-9272-4F37-98BD-870AD3AD0F4D}" type="presParOf" srcId="{EA2EA0A9-8BF9-436C-97CA-B38CE62DB2A7}" destId="{0833FD26-19C0-4E76-AF4F-0656231188D4}" srcOrd="2" destOrd="0" presId="urn:microsoft.com/office/officeart/2005/8/layout/bProcess2"/>
    <dgm:cxn modelId="{3BE0ED0B-4C60-4A49-B87E-C7AEE3182A2B}" type="presParOf" srcId="{0833FD26-19C0-4E76-AF4F-0656231188D4}" destId="{F8125D24-9F29-42BF-BF79-8B23E7D176DB}" srcOrd="0" destOrd="0" presId="urn:microsoft.com/office/officeart/2005/8/layout/bProcess2"/>
    <dgm:cxn modelId="{DFB2FC37-DC33-4B75-B05F-5BF54A330FD8}" type="presParOf" srcId="{0833FD26-19C0-4E76-AF4F-0656231188D4}" destId="{51ECDCB3-FDC2-457D-800F-1278C682F2C0}" srcOrd="1" destOrd="0" presId="urn:microsoft.com/office/officeart/2005/8/layout/bProcess2"/>
    <dgm:cxn modelId="{9D3488A2-003B-4E82-A0BA-D57C4358CCD3}" type="presParOf" srcId="{EA2EA0A9-8BF9-436C-97CA-B38CE62DB2A7}" destId="{4C36A2F2-7FD5-4192-B293-6709360396F0}" srcOrd="3" destOrd="0" presId="urn:microsoft.com/office/officeart/2005/8/layout/bProcess2"/>
    <dgm:cxn modelId="{3051A9B0-592B-40D9-A751-D0D9BA27EDCF}" type="presParOf" srcId="{EA2EA0A9-8BF9-436C-97CA-B38CE62DB2A7}" destId="{BC788F73-217E-48CE-ACD1-D6D66DBBADE4}" srcOrd="4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783276-9B0A-4148-8E02-1CE648BAF046}" type="doc">
      <dgm:prSet loTypeId="urn:microsoft.com/office/officeart/2008/layout/IncreasingCircleProcess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PK"/>
        </a:p>
      </dgm:t>
    </dgm:pt>
    <dgm:pt modelId="{85E7D662-4F78-4A56-ACFE-41EFE05ADE60}">
      <dgm:prSet phldrT="[Text]"/>
      <dgm:spPr/>
      <dgm:t>
        <a:bodyPr/>
        <a:lstStyle/>
        <a:p>
          <a:r>
            <a:rPr lang="en-GB" b="1" dirty="0"/>
            <a:t>Welcoming Guest</a:t>
          </a:r>
          <a:endParaRPr lang="en-PK" b="1" dirty="0"/>
        </a:p>
      </dgm:t>
    </dgm:pt>
    <dgm:pt modelId="{0B617CAE-FE5A-45C0-9F7D-C726344D610B}" type="parTrans" cxnId="{C30AB19E-4B5E-4C3C-91C0-C0CA75BFFA3B}">
      <dgm:prSet/>
      <dgm:spPr/>
      <dgm:t>
        <a:bodyPr/>
        <a:lstStyle/>
        <a:p>
          <a:endParaRPr lang="en-PK"/>
        </a:p>
      </dgm:t>
    </dgm:pt>
    <dgm:pt modelId="{7577660C-6579-461A-A1B4-7E873324D39E}" type="sibTrans" cxnId="{C30AB19E-4B5E-4C3C-91C0-C0CA75BFFA3B}">
      <dgm:prSet/>
      <dgm:spPr/>
      <dgm:t>
        <a:bodyPr/>
        <a:lstStyle/>
        <a:p>
          <a:endParaRPr lang="en-PK"/>
        </a:p>
      </dgm:t>
    </dgm:pt>
    <dgm:pt modelId="{528081FD-815B-40AF-A5D8-7450BD07066C}">
      <dgm:prSet phldrT="[Text]"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Say "Bonjour!" (Good morning), "Bonsoir!" (Good evening), and "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Bienvenue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!" (Welcome) in French to welcome visitors.
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endParaRPr lang="en-PK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8BBD13-6507-4E29-9A5E-9A7E1073AAD5}" type="parTrans" cxnId="{1E4B4924-7AEA-4A8F-977B-72BBB5068976}">
      <dgm:prSet/>
      <dgm:spPr/>
      <dgm:t>
        <a:bodyPr/>
        <a:lstStyle/>
        <a:p>
          <a:endParaRPr lang="en-PK"/>
        </a:p>
      </dgm:t>
    </dgm:pt>
    <dgm:pt modelId="{17410004-7128-42E7-9B50-AE86534FFE12}" type="sibTrans" cxnId="{1E4B4924-7AEA-4A8F-977B-72BBB5068976}">
      <dgm:prSet/>
      <dgm:spPr/>
      <dgm:t>
        <a:bodyPr/>
        <a:lstStyle/>
        <a:p>
          <a:endParaRPr lang="en-PK"/>
        </a:p>
      </dgm:t>
    </dgm:pt>
    <dgm:pt modelId="{B9F940B6-4470-4939-9846-229B6C2027FA}">
      <dgm:prSet phldrT="[Text]"/>
      <dgm:spPr/>
      <dgm:t>
        <a:bodyPr/>
        <a:lstStyle/>
        <a:p>
          <a:r>
            <a:rPr lang="en-GB" b="1" dirty="0"/>
            <a:t>Room Service</a:t>
          </a:r>
          <a:endParaRPr lang="en-PK" b="1" dirty="0"/>
        </a:p>
      </dgm:t>
    </dgm:pt>
    <dgm:pt modelId="{3DC7A4C2-413D-497B-8E1A-F3D0D9F59F99}" type="parTrans" cxnId="{EA90928D-2310-47F5-89D7-66B638C2D80C}">
      <dgm:prSet/>
      <dgm:spPr/>
      <dgm:t>
        <a:bodyPr/>
        <a:lstStyle/>
        <a:p>
          <a:endParaRPr lang="en-PK"/>
        </a:p>
      </dgm:t>
    </dgm:pt>
    <dgm:pt modelId="{F49A47B6-2970-4072-B1EE-DFB04C8D608F}" type="sibTrans" cxnId="{EA90928D-2310-47F5-89D7-66B638C2D80C}">
      <dgm:prSet/>
      <dgm:spPr/>
      <dgm:t>
        <a:bodyPr/>
        <a:lstStyle/>
        <a:p>
          <a:endParaRPr lang="en-PK"/>
        </a:p>
      </dgm:t>
    </dgm:pt>
    <dgm:pt modelId="{10CC1235-4FB7-4AE0-A09D-B4B1AE877666}">
      <dgm:prSet phldrT="[Text]"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Asking “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Avez-vous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 des allergies 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alimentaire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?" is a good way to make sure everyone knows what they want to eat. (Do you have any dietary sensitivities?).</a:t>
          </a:r>
          <a:endParaRPr lang="en-PK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45019E-5D1B-45E2-B5A8-1ECD2070B727}" type="parTrans" cxnId="{409653C8-DE73-4C29-B351-B25C080CDDFB}">
      <dgm:prSet/>
      <dgm:spPr/>
      <dgm:t>
        <a:bodyPr/>
        <a:lstStyle/>
        <a:p>
          <a:endParaRPr lang="en-PK"/>
        </a:p>
      </dgm:t>
    </dgm:pt>
    <dgm:pt modelId="{CAA4B0A3-C605-4053-A4F8-6476D036CEED}" type="sibTrans" cxnId="{409653C8-DE73-4C29-B351-B25C080CDDFB}">
      <dgm:prSet/>
      <dgm:spPr/>
      <dgm:t>
        <a:bodyPr/>
        <a:lstStyle/>
        <a:p>
          <a:endParaRPr lang="en-PK"/>
        </a:p>
      </dgm:t>
    </dgm:pt>
    <dgm:pt modelId="{74191A70-A125-40DE-9EED-F77A1AC16355}">
      <dgm:prSet phldrT="[Text]"/>
      <dgm:spPr/>
      <dgm:t>
        <a:bodyPr/>
        <a:lstStyle/>
        <a:p>
          <a:r>
            <a:rPr lang="en-GB" b="1" dirty="0"/>
            <a:t>Check Out</a:t>
          </a:r>
          <a:endParaRPr lang="en-PK" b="1" dirty="0"/>
        </a:p>
      </dgm:t>
    </dgm:pt>
    <dgm:pt modelId="{BAF6AF92-8C93-4427-820E-8E7B1378E908}" type="parTrans" cxnId="{2FF7C6ED-84D6-4E01-99B3-496AF43ED223}">
      <dgm:prSet/>
      <dgm:spPr/>
      <dgm:t>
        <a:bodyPr/>
        <a:lstStyle/>
        <a:p>
          <a:endParaRPr lang="en-PK"/>
        </a:p>
      </dgm:t>
    </dgm:pt>
    <dgm:pt modelId="{AE4CD880-C97A-4D41-A27B-9F111F38669A}" type="sibTrans" cxnId="{2FF7C6ED-84D6-4E01-99B3-496AF43ED223}">
      <dgm:prSet/>
      <dgm:spPr/>
      <dgm:t>
        <a:bodyPr/>
        <a:lstStyle/>
        <a:p>
          <a:endParaRPr lang="en-PK"/>
        </a:p>
      </dgm:t>
    </dgm:pt>
    <dgm:pt modelId="{A2975A2E-A8D4-46E8-9CB7-C4105D21CCD0}">
      <dgm:prSet phldrT="[Text]"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Thanks a lot for staying with us; in French, you'd say "Merci beaucoup pour </a:t>
          </a:r>
          <a:r>
            <a:rPr lang="en-GB" b="0" dirty="0" err="1">
              <a:latin typeface="Arial" panose="020B0604020202020204" pitchFamily="34" charset="0"/>
              <a:cs typeface="Arial" panose="020B0604020202020204" pitchFamily="34" charset="0"/>
            </a:rPr>
            <a:t>votre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 séjour." We appreciate your time here very much.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endParaRPr lang="en-PK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2EA754-2E18-477A-A157-27D98C1212DE}" type="parTrans" cxnId="{2C668901-13E7-4805-837F-D4535C32163F}">
      <dgm:prSet/>
      <dgm:spPr/>
      <dgm:t>
        <a:bodyPr/>
        <a:lstStyle/>
        <a:p>
          <a:endParaRPr lang="en-PK"/>
        </a:p>
      </dgm:t>
    </dgm:pt>
    <dgm:pt modelId="{725980C2-CD09-41F9-A6FB-8C88C985C2F1}" type="sibTrans" cxnId="{2C668901-13E7-4805-837F-D4535C32163F}">
      <dgm:prSet/>
      <dgm:spPr/>
      <dgm:t>
        <a:bodyPr/>
        <a:lstStyle/>
        <a:p>
          <a:endParaRPr lang="en-PK"/>
        </a:p>
      </dgm:t>
    </dgm:pt>
    <dgm:pt modelId="{0EEA6F6F-8A37-4B85-A7A3-8093B149C401}">
      <dgm:prSet/>
      <dgm:spPr/>
      <dgm:t>
        <a:bodyPr/>
        <a:lstStyle/>
        <a:p>
          <a:endParaRPr lang="en-PK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E3C861-9F0D-49B7-A24E-F9C5EC0876B7}" type="parTrans" cxnId="{D165FB05-CC04-48F5-A2D2-956F73806F7F}">
      <dgm:prSet/>
      <dgm:spPr/>
      <dgm:t>
        <a:bodyPr/>
        <a:lstStyle/>
        <a:p>
          <a:endParaRPr lang="en-PK"/>
        </a:p>
      </dgm:t>
    </dgm:pt>
    <dgm:pt modelId="{F7CAE76E-EBDC-48AA-860B-836C47F50C40}" type="sibTrans" cxnId="{D165FB05-CC04-48F5-A2D2-956F73806F7F}">
      <dgm:prSet/>
      <dgm:spPr/>
      <dgm:t>
        <a:bodyPr/>
        <a:lstStyle/>
        <a:p>
          <a:endParaRPr lang="en-PK"/>
        </a:p>
      </dgm:t>
    </dgm:pt>
    <dgm:pt modelId="{562115F9-3E95-4D8C-8486-9E522BA3887D}" type="pres">
      <dgm:prSet presAssocID="{AE783276-9B0A-4148-8E02-1CE648BAF046}" presName="Name0" presStyleCnt="0">
        <dgm:presLayoutVars>
          <dgm:chMax val="7"/>
          <dgm:chPref val="7"/>
          <dgm:dir/>
          <dgm:animOne val="branch"/>
          <dgm:animLvl val="lvl"/>
        </dgm:presLayoutVars>
      </dgm:prSet>
      <dgm:spPr/>
    </dgm:pt>
    <dgm:pt modelId="{889A4D7B-BF40-4544-8041-394FF6365407}" type="pres">
      <dgm:prSet presAssocID="{85E7D662-4F78-4A56-ACFE-41EFE05ADE60}" presName="composite" presStyleCnt="0"/>
      <dgm:spPr/>
    </dgm:pt>
    <dgm:pt modelId="{EF7D5FF8-BE38-4739-9378-844DB3ABCE09}" type="pres">
      <dgm:prSet presAssocID="{85E7D662-4F78-4A56-ACFE-41EFE05ADE60}" presName="BackAccent" presStyleLbl="bgShp" presStyleIdx="0" presStyleCnt="3"/>
      <dgm:spPr/>
    </dgm:pt>
    <dgm:pt modelId="{EA72B1C5-9DE6-493F-8359-B7E43BB341E2}" type="pres">
      <dgm:prSet presAssocID="{85E7D662-4F78-4A56-ACFE-41EFE05ADE60}" presName="Accent" presStyleLbl="alignNode1" presStyleIdx="0" presStyleCnt="3"/>
      <dgm:spPr/>
    </dgm:pt>
    <dgm:pt modelId="{680EE24F-1F0F-4886-ACE8-CDCE405D97B4}" type="pres">
      <dgm:prSet presAssocID="{85E7D662-4F78-4A56-ACFE-41EFE05ADE60}" presName="Child" presStyleLbl="revTx" presStyleIdx="0" presStyleCnt="6" custLinFactNeighborY="6545">
        <dgm:presLayoutVars>
          <dgm:chMax val="0"/>
          <dgm:chPref val="0"/>
          <dgm:bulletEnabled val="1"/>
        </dgm:presLayoutVars>
      </dgm:prSet>
      <dgm:spPr/>
    </dgm:pt>
    <dgm:pt modelId="{26D85523-6E82-4564-98B5-D028BADC469B}" type="pres">
      <dgm:prSet presAssocID="{85E7D662-4F78-4A56-ACFE-41EFE05ADE60}" presName="Parent" presStyleLbl="revTx" presStyleIdx="1" presStyleCnt="6">
        <dgm:presLayoutVars>
          <dgm:chMax val="1"/>
          <dgm:chPref val="1"/>
          <dgm:bulletEnabled val="1"/>
        </dgm:presLayoutVars>
      </dgm:prSet>
      <dgm:spPr/>
    </dgm:pt>
    <dgm:pt modelId="{8022B441-FBA6-4D21-9FB7-D81017FF28F7}" type="pres">
      <dgm:prSet presAssocID="{7577660C-6579-461A-A1B4-7E873324D39E}" presName="sibTrans" presStyleCnt="0"/>
      <dgm:spPr/>
    </dgm:pt>
    <dgm:pt modelId="{6B9B8DD0-190A-424E-AB1C-E5F7989BE306}" type="pres">
      <dgm:prSet presAssocID="{B9F940B6-4470-4939-9846-229B6C2027FA}" presName="composite" presStyleCnt="0"/>
      <dgm:spPr/>
    </dgm:pt>
    <dgm:pt modelId="{E5199CFA-B547-40EB-98EF-551899B20AD8}" type="pres">
      <dgm:prSet presAssocID="{B9F940B6-4470-4939-9846-229B6C2027FA}" presName="BackAccent" presStyleLbl="bgShp" presStyleIdx="1" presStyleCnt="3"/>
      <dgm:spPr/>
    </dgm:pt>
    <dgm:pt modelId="{C037CB67-3993-4846-BEAE-46D8ED34C106}" type="pres">
      <dgm:prSet presAssocID="{B9F940B6-4470-4939-9846-229B6C2027FA}" presName="Accent" presStyleLbl="alignNode1" presStyleIdx="1" presStyleCnt="3"/>
      <dgm:spPr/>
    </dgm:pt>
    <dgm:pt modelId="{D44C84CE-556C-4A39-B5C2-9E53DBC20D97}" type="pres">
      <dgm:prSet presAssocID="{B9F940B6-4470-4939-9846-229B6C2027FA}" presName="Child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62B2562B-D3F4-4997-B3E0-75250032711F}" type="pres">
      <dgm:prSet presAssocID="{B9F940B6-4470-4939-9846-229B6C2027FA}" presName="Parent" presStyleLbl="revTx" presStyleIdx="3" presStyleCnt="6">
        <dgm:presLayoutVars>
          <dgm:chMax val="1"/>
          <dgm:chPref val="1"/>
          <dgm:bulletEnabled val="1"/>
        </dgm:presLayoutVars>
      </dgm:prSet>
      <dgm:spPr/>
    </dgm:pt>
    <dgm:pt modelId="{F1531175-4C56-455B-BC36-E050B813978C}" type="pres">
      <dgm:prSet presAssocID="{F49A47B6-2970-4072-B1EE-DFB04C8D608F}" presName="sibTrans" presStyleCnt="0"/>
      <dgm:spPr/>
    </dgm:pt>
    <dgm:pt modelId="{BD466DB9-67AD-4541-BE01-73C3A01D1DED}" type="pres">
      <dgm:prSet presAssocID="{74191A70-A125-40DE-9EED-F77A1AC16355}" presName="composite" presStyleCnt="0"/>
      <dgm:spPr/>
    </dgm:pt>
    <dgm:pt modelId="{481DFFD4-7163-4CEB-AA38-DB8CB4B0AE69}" type="pres">
      <dgm:prSet presAssocID="{74191A70-A125-40DE-9EED-F77A1AC16355}" presName="BackAccent" presStyleLbl="bgShp" presStyleIdx="2" presStyleCnt="3"/>
      <dgm:spPr/>
    </dgm:pt>
    <dgm:pt modelId="{0846FD20-4FD3-4BB7-8C24-C781E6EB7394}" type="pres">
      <dgm:prSet presAssocID="{74191A70-A125-40DE-9EED-F77A1AC16355}" presName="Accent" presStyleLbl="alignNode1" presStyleIdx="2" presStyleCnt="3"/>
      <dgm:spPr/>
    </dgm:pt>
    <dgm:pt modelId="{4B99222D-2B82-45D6-8947-F34CE4D4130E}" type="pres">
      <dgm:prSet presAssocID="{74191A70-A125-40DE-9EED-F77A1AC16355}" presName="Child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69ADB7EE-DCC3-4B95-A389-2791F43F4D5B}" type="pres">
      <dgm:prSet presAssocID="{74191A70-A125-40DE-9EED-F77A1AC16355}" presName="Parent" presStyleLbl="revTx" presStyleIdx="5" presStyleCnt="6">
        <dgm:presLayoutVars>
          <dgm:chMax val="1"/>
          <dgm:chPref val="1"/>
          <dgm:bulletEnabled val="1"/>
        </dgm:presLayoutVars>
      </dgm:prSet>
      <dgm:spPr/>
    </dgm:pt>
  </dgm:ptLst>
  <dgm:cxnLst>
    <dgm:cxn modelId="{2C668901-13E7-4805-837F-D4535C32163F}" srcId="{74191A70-A125-40DE-9EED-F77A1AC16355}" destId="{A2975A2E-A8D4-46E8-9CB7-C4105D21CCD0}" srcOrd="0" destOrd="0" parTransId="{1B2EA754-2E18-477A-A157-27D98C1212DE}" sibTransId="{725980C2-CD09-41F9-A6FB-8C88C985C2F1}"/>
    <dgm:cxn modelId="{D165FB05-CC04-48F5-A2D2-956F73806F7F}" srcId="{B9F940B6-4470-4939-9846-229B6C2027FA}" destId="{0EEA6F6F-8A37-4B85-A7A3-8093B149C401}" srcOrd="1" destOrd="0" parTransId="{1FE3C861-9F0D-49B7-A24E-F9C5EC0876B7}" sibTransId="{F7CAE76E-EBDC-48AA-860B-836C47F50C40}"/>
    <dgm:cxn modelId="{334AFF0A-8781-4BFE-B1D5-8C29512F3353}" type="presOf" srcId="{0EEA6F6F-8A37-4B85-A7A3-8093B149C401}" destId="{D44C84CE-556C-4A39-B5C2-9E53DBC20D97}" srcOrd="0" destOrd="1" presId="urn:microsoft.com/office/officeart/2008/layout/IncreasingCircleProcess"/>
    <dgm:cxn modelId="{166FEF11-DDCA-4F28-8CAA-CD4B393FACDE}" type="presOf" srcId="{A2975A2E-A8D4-46E8-9CB7-C4105D21CCD0}" destId="{4B99222D-2B82-45D6-8947-F34CE4D4130E}" srcOrd="0" destOrd="0" presId="urn:microsoft.com/office/officeart/2008/layout/IncreasingCircleProcess"/>
    <dgm:cxn modelId="{1E4B4924-7AEA-4A8F-977B-72BBB5068976}" srcId="{85E7D662-4F78-4A56-ACFE-41EFE05ADE60}" destId="{528081FD-815B-40AF-A5D8-7450BD07066C}" srcOrd="0" destOrd="0" parTransId="{208BBD13-6507-4E29-9A5E-9A7E1073AAD5}" sibTransId="{17410004-7128-42E7-9B50-AE86534FFE12}"/>
    <dgm:cxn modelId="{E126D261-85C1-4F1F-88AA-2674C0308880}" type="presOf" srcId="{B9F940B6-4470-4939-9846-229B6C2027FA}" destId="{62B2562B-D3F4-4997-B3E0-75250032711F}" srcOrd="0" destOrd="0" presId="urn:microsoft.com/office/officeart/2008/layout/IncreasingCircleProcess"/>
    <dgm:cxn modelId="{D9EF936F-BA62-4BD4-ADDD-5EFE13C8B9C7}" type="presOf" srcId="{85E7D662-4F78-4A56-ACFE-41EFE05ADE60}" destId="{26D85523-6E82-4564-98B5-D028BADC469B}" srcOrd="0" destOrd="0" presId="urn:microsoft.com/office/officeart/2008/layout/IncreasingCircleProcess"/>
    <dgm:cxn modelId="{EA90928D-2310-47F5-89D7-66B638C2D80C}" srcId="{AE783276-9B0A-4148-8E02-1CE648BAF046}" destId="{B9F940B6-4470-4939-9846-229B6C2027FA}" srcOrd="1" destOrd="0" parTransId="{3DC7A4C2-413D-497B-8E1A-F3D0D9F59F99}" sibTransId="{F49A47B6-2970-4072-B1EE-DFB04C8D608F}"/>
    <dgm:cxn modelId="{C30AB19E-4B5E-4C3C-91C0-C0CA75BFFA3B}" srcId="{AE783276-9B0A-4148-8E02-1CE648BAF046}" destId="{85E7D662-4F78-4A56-ACFE-41EFE05ADE60}" srcOrd="0" destOrd="0" parTransId="{0B617CAE-FE5A-45C0-9F7D-C726344D610B}" sibTransId="{7577660C-6579-461A-A1B4-7E873324D39E}"/>
    <dgm:cxn modelId="{409653C8-DE73-4C29-B351-B25C080CDDFB}" srcId="{B9F940B6-4470-4939-9846-229B6C2027FA}" destId="{10CC1235-4FB7-4AE0-A09D-B4B1AE877666}" srcOrd="0" destOrd="0" parTransId="{7D45019E-5D1B-45E2-B5A8-1ECD2070B727}" sibTransId="{CAA4B0A3-C605-4053-A4F8-6476D036CEED}"/>
    <dgm:cxn modelId="{7A4126D6-B74F-4BC2-A8C1-AAFCE1749D2C}" type="presOf" srcId="{10CC1235-4FB7-4AE0-A09D-B4B1AE877666}" destId="{D44C84CE-556C-4A39-B5C2-9E53DBC20D97}" srcOrd="0" destOrd="0" presId="urn:microsoft.com/office/officeart/2008/layout/IncreasingCircleProcess"/>
    <dgm:cxn modelId="{2FF7C6ED-84D6-4E01-99B3-496AF43ED223}" srcId="{AE783276-9B0A-4148-8E02-1CE648BAF046}" destId="{74191A70-A125-40DE-9EED-F77A1AC16355}" srcOrd="2" destOrd="0" parTransId="{BAF6AF92-8C93-4427-820E-8E7B1378E908}" sibTransId="{AE4CD880-C97A-4D41-A27B-9F111F38669A}"/>
    <dgm:cxn modelId="{69307FF1-E2E3-4009-80F8-A4351E97E7C3}" type="presOf" srcId="{74191A70-A125-40DE-9EED-F77A1AC16355}" destId="{69ADB7EE-DCC3-4B95-A389-2791F43F4D5B}" srcOrd="0" destOrd="0" presId="urn:microsoft.com/office/officeart/2008/layout/IncreasingCircleProcess"/>
    <dgm:cxn modelId="{B5AC3EF3-5298-439C-BCB8-F666176B0D03}" type="presOf" srcId="{AE783276-9B0A-4148-8E02-1CE648BAF046}" destId="{562115F9-3E95-4D8C-8486-9E522BA3887D}" srcOrd="0" destOrd="0" presId="urn:microsoft.com/office/officeart/2008/layout/IncreasingCircleProcess"/>
    <dgm:cxn modelId="{2161E9F9-8082-49C7-828F-BC24EF0777FF}" type="presOf" srcId="{528081FD-815B-40AF-A5D8-7450BD07066C}" destId="{680EE24F-1F0F-4886-ACE8-CDCE405D97B4}" srcOrd="0" destOrd="0" presId="urn:microsoft.com/office/officeart/2008/layout/IncreasingCircleProcess"/>
    <dgm:cxn modelId="{87DCA4ED-BC64-45EA-9536-F8412A8BF8C8}" type="presParOf" srcId="{562115F9-3E95-4D8C-8486-9E522BA3887D}" destId="{889A4D7B-BF40-4544-8041-394FF6365407}" srcOrd="0" destOrd="0" presId="urn:microsoft.com/office/officeart/2008/layout/IncreasingCircleProcess"/>
    <dgm:cxn modelId="{0457DC86-C7A4-46B7-B5C8-A127E6E482DF}" type="presParOf" srcId="{889A4D7B-BF40-4544-8041-394FF6365407}" destId="{EF7D5FF8-BE38-4739-9378-844DB3ABCE09}" srcOrd="0" destOrd="0" presId="urn:microsoft.com/office/officeart/2008/layout/IncreasingCircleProcess"/>
    <dgm:cxn modelId="{F652962D-3D9F-4768-BC2B-DC6891995E75}" type="presParOf" srcId="{889A4D7B-BF40-4544-8041-394FF6365407}" destId="{EA72B1C5-9DE6-493F-8359-B7E43BB341E2}" srcOrd="1" destOrd="0" presId="urn:microsoft.com/office/officeart/2008/layout/IncreasingCircleProcess"/>
    <dgm:cxn modelId="{EEEA60D9-9CCF-4CB5-8471-71791A1C03B0}" type="presParOf" srcId="{889A4D7B-BF40-4544-8041-394FF6365407}" destId="{680EE24F-1F0F-4886-ACE8-CDCE405D97B4}" srcOrd="2" destOrd="0" presId="urn:microsoft.com/office/officeart/2008/layout/IncreasingCircleProcess"/>
    <dgm:cxn modelId="{E181D04D-D280-4DD5-BC40-C5A3E20FC51E}" type="presParOf" srcId="{889A4D7B-BF40-4544-8041-394FF6365407}" destId="{26D85523-6E82-4564-98B5-D028BADC469B}" srcOrd="3" destOrd="0" presId="urn:microsoft.com/office/officeart/2008/layout/IncreasingCircleProcess"/>
    <dgm:cxn modelId="{11C13FDB-3E51-4E1C-84B7-E4A3ED770CAD}" type="presParOf" srcId="{562115F9-3E95-4D8C-8486-9E522BA3887D}" destId="{8022B441-FBA6-4D21-9FB7-D81017FF28F7}" srcOrd="1" destOrd="0" presId="urn:microsoft.com/office/officeart/2008/layout/IncreasingCircleProcess"/>
    <dgm:cxn modelId="{7C34D7AB-8C30-4DDF-AD8B-4CB0BD2F25E0}" type="presParOf" srcId="{562115F9-3E95-4D8C-8486-9E522BA3887D}" destId="{6B9B8DD0-190A-424E-AB1C-E5F7989BE306}" srcOrd="2" destOrd="0" presId="urn:microsoft.com/office/officeart/2008/layout/IncreasingCircleProcess"/>
    <dgm:cxn modelId="{26BA4D83-5347-4CBD-B1A1-0DFB65D7CFEF}" type="presParOf" srcId="{6B9B8DD0-190A-424E-AB1C-E5F7989BE306}" destId="{E5199CFA-B547-40EB-98EF-551899B20AD8}" srcOrd="0" destOrd="0" presId="urn:microsoft.com/office/officeart/2008/layout/IncreasingCircleProcess"/>
    <dgm:cxn modelId="{0ECF62CE-B68E-48F3-84EB-8A3DE1DEA8B5}" type="presParOf" srcId="{6B9B8DD0-190A-424E-AB1C-E5F7989BE306}" destId="{C037CB67-3993-4846-BEAE-46D8ED34C106}" srcOrd="1" destOrd="0" presId="urn:microsoft.com/office/officeart/2008/layout/IncreasingCircleProcess"/>
    <dgm:cxn modelId="{EBF78F9C-9495-4001-8468-8F670623A9A7}" type="presParOf" srcId="{6B9B8DD0-190A-424E-AB1C-E5F7989BE306}" destId="{D44C84CE-556C-4A39-B5C2-9E53DBC20D97}" srcOrd="2" destOrd="0" presId="urn:microsoft.com/office/officeart/2008/layout/IncreasingCircleProcess"/>
    <dgm:cxn modelId="{F0C9FD65-062F-42F1-B6B9-0FC0C3BDFD70}" type="presParOf" srcId="{6B9B8DD0-190A-424E-AB1C-E5F7989BE306}" destId="{62B2562B-D3F4-4997-B3E0-75250032711F}" srcOrd="3" destOrd="0" presId="urn:microsoft.com/office/officeart/2008/layout/IncreasingCircleProcess"/>
    <dgm:cxn modelId="{9BCF48D1-4623-4D69-98BA-7F57B741B619}" type="presParOf" srcId="{562115F9-3E95-4D8C-8486-9E522BA3887D}" destId="{F1531175-4C56-455B-BC36-E050B813978C}" srcOrd="3" destOrd="0" presId="urn:microsoft.com/office/officeart/2008/layout/IncreasingCircleProcess"/>
    <dgm:cxn modelId="{9828315E-749D-4AB8-A6F2-BFF7F0AD7E3F}" type="presParOf" srcId="{562115F9-3E95-4D8C-8486-9E522BA3887D}" destId="{BD466DB9-67AD-4541-BE01-73C3A01D1DED}" srcOrd="4" destOrd="0" presId="urn:microsoft.com/office/officeart/2008/layout/IncreasingCircleProcess"/>
    <dgm:cxn modelId="{8F1081E4-658D-47D1-AE13-E8D0798F04CC}" type="presParOf" srcId="{BD466DB9-67AD-4541-BE01-73C3A01D1DED}" destId="{481DFFD4-7163-4CEB-AA38-DB8CB4B0AE69}" srcOrd="0" destOrd="0" presId="urn:microsoft.com/office/officeart/2008/layout/IncreasingCircleProcess"/>
    <dgm:cxn modelId="{66E45A9B-2173-44B8-8EFC-CA77F5C8ED41}" type="presParOf" srcId="{BD466DB9-67AD-4541-BE01-73C3A01D1DED}" destId="{0846FD20-4FD3-4BB7-8C24-C781E6EB7394}" srcOrd="1" destOrd="0" presId="urn:microsoft.com/office/officeart/2008/layout/IncreasingCircleProcess"/>
    <dgm:cxn modelId="{983E94C6-8606-44AA-A00B-C4C8F7875E28}" type="presParOf" srcId="{BD466DB9-67AD-4541-BE01-73C3A01D1DED}" destId="{4B99222D-2B82-45D6-8947-F34CE4D4130E}" srcOrd="2" destOrd="0" presId="urn:microsoft.com/office/officeart/2008/layout/IncreasingCircleProcess"/>
    <dgm:cxn modelId="{1139B334-4C12-4CFB-8913-89D5B85C3124}" type="presParOf" srcId="{BD466DB9-67AD-4541-BE01-73C3A01D1DED}" destId="{69ADB7EE-DCC3-4B95-A389-2791F43F4D5B}" srcOrd="3" destOrd="0" presId="urn:microsoft.com/office/officeart/2008/layout/Increasing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71675D-5401-4662-9DFF-B27BFC610D4F}">
      <dsp:nvSpPr>
        <dsp:cNvPr id="0" name=""/>
        <dsp:cNvSpPr/>
      </dsp:nvSpPr>
      <dsp:spPr>
        <a:xfrm>
          <a:off x="-6405457" y="-979746"/>
          <a:ext cx="7624297" cy="7624297"/>
        </a:xfrm>
        <a:prstGeom prst="blockArc">
          <a:avLst>
            <a:gd name="adj1" fmla="val 18900000"/>
            <a:gd name="adj2" fmla="val 2700000"/>
            <a:gd name="adj3" fmla="val 283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0D3850-D04E-4DC7-8FEA-A6517B72D7BE}">
      <dsp:nvSpPr>
        <dsp:cNvPr id="0" name=""/>
        <dsp:cNvSpPr/>
      </dsp:nvSpPr>
      <dsp:spPr>
        <a:xfrm>
          <a:off x="637827" y="435510"/>
          <a:ext cx="10532087" cy="87147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1732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France, Canada, Switzerland, Belgium, and even certain areas of Africa all have sizable French-speaking populations.</a:t>
          </a:r>
          <a:endParaRPr lang="en-PK" sz="19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7827" y="435510"/>
        <a:ext cx="10532087" cy="871473"/>
      </dsp:txXfrm>
    </dsp:sp>
    <dsp:sp modelId="{33EEA88C-5CA0-43EA-9F8F-BF8BEA51FA96}">
      <dsp:nvSpPr>
        <dsp:cNvPr id="0" name=""/>
        <dsp:cNvSpPr/>
      </dsp:nvSpPr>
      <dsp:spPr>
        <a:xfrm>
          <a:off x="93156" y="326576"/>
          <a:ext cx="1089342" cy="108934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001C5BD-8CE7-4E2C-B2AD-E6B961A9C633}">
      <dsp:nvSpPr>
        <dsp:cNvPr id="0" name=""/>
        <dsp:cNvSpPr/>
      </dsp:nvSpPr>
      <dsp:spPr>
        <a:xfrm>
          <a:off x="1137463" y="1742947"/>
          <a:ext cx="10032451" cy="871473"/>
        </a:xfrm>
        <a:prstGeom prst="rect">
          <a:avLst/>
        </a:prstGeom>
        <a:gradFill rotWithShape="0">
          <a:gsLst>
            <a:gs pos="0">
              <a:schemeClr val="accent3">
                <a:hueOff val="116828"/>
                <a:satOff val="24823"/>
                <a:lumOff val="-94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16828"/>
                <a:satOff val="24823"/>
                <a:lumOff val="-94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16828"/>
                <a:satOff val="24823"/>
                <a:lumOff val="-94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1732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The United Nations and the European Union both recognise it as an official language (Le et al., 2019).</a:t>
          </a:r>
          <a:endParaRPr lang="en-PK" sz="19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37463" y="1742947"/>
        <a:ext cx="10032451" cy="871473"/>
      </dsp:txXfrm>
    </dsp:sp>
    <dsp:sp modelId="{04EAB820-DD61-41CD-895C-1ED1F5DDC264}">
      <dsp:nvSpPr>
        <dsp:cNvPr id="0" name=""/>
        <dsp:cNvSpPr/>
      </dsp:nvSpPr>
      <dsp:spPr>
        <a:xfrm>
          <a:off x="592792" y="1634013"/>
          <a:ext cx="1089342" cy="108934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16828"/>
              <a:satOff val="24823"/>
              <a:lumOff val="-94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B7793259-D849-4609-964D-11A987D6A967}">
      <dsp:nvSpPr>
        <dsp:cNvPr id="0" name=""/>
        <dsp:cNvSpPr/>
      </dsp:nvSpPr>
      <dsp:spPr>
        <a:xfrm>
          <a:off x="1137463" y="3050384"/>
          <a:ext cx="10032451" cy="871473"/>
        </a:xfrm>
        <a:prstGeom prst="rect">
          <a:avLst/>
        </a:prstGeom>
        <a:gradFill rotWithShape="0">
          <a:gsLst>
            <a:gs pos="0">
              <a:schemeClr val="accent3">
                <a:hueOff val="233655"/>
                <a:satOff val="49647"/>
                <a:lumOff val="-1895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33655"/>
                <a:satOff val="49647"/>
                <a:lumOff val="-1895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33655"/>
                <a:satOff val="49647"/>
                <a:lumOff val="-1895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1732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In a professional setting, knowing how to be courteous in French is </a:t>
          </a:r>
          <a:r>
            <a:rPr lang="en-GB" sz="1900" b="0" kern="1200" dirty="0" err="1">
              <a:latin typeface="Arial" panose="020B0604020202020204" pitchFamily="34" charset="0"/>
              <a:cs typeface="Arial" panose="020B0604020202020204" pitchFamily="34" charset="0"/>
            </a:rPr>
            <a:t>essential.In</a:t>
          </a: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 French, common phrases include the morning greeting "Bonjour" and the polite form of "please" ("</a:t>
          </a:r>
          <a:r>
            <a:rPr lang="en-GB" sz="1900" b="0" kern="1200" dirty="0" err="1">
              <a:latin typeface="Arial" panose="020B0604020202020204" pitchFamily="34" charset="0"/>
              <a:cs typeface="Arial" panose="020B0604020202020204" pitchFamily="34" charset="0"/>
            </a:rPr>
            <a:t>s'il</a:t>
          </a: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900" b="0" kern="1200" dirty="0" err="1">
              <a:latin typeface="Arial" panose="020B0604020202020204" pitchFamily="34" charset="0"/>
              <a:cs typeface="Arial" panose="020B0604020202020204" pitchFamily="34" charset="0"/>
            </a:rPr>
            <a:t>vous</a:t>
          </a: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900" b="0" kern="1200" dirty="0" err="1">
              <a:latin typeface="Arial" panose="020B0604020202020204" pitchFamily="34" charset="0"/>
              <a:cs typeface="Arial" panose="020B0604020202020204" pitchFamily="34" charset="0"/>
            </a:rPr>
            <a:t>plaît</a:t>
          </a: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").</a:t>
          </a:r>
          <a:endParaRPr lang="en-PK" sz="19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37463" y="3050384"/>
        <a:ext cx="10032451" cy="871473"/>
      </dsp:txXfrm>
    </dsp:sp>
    <dsp:sp modelId="{04AAB7E4-F2CB-4ED5-A95B-4ADAE714C992}">
      <dsp:nvSpPr>
        <dsp:cNvPr id="0" name=""/>
        <dsp:cNvSpPr/>
      </dsp:nvSpPr>
      <dsp:spPr>
        <a:xfrm>
          <a:off x="592792" y="2941449"/>
          <a:ext cx="1089342" cy="108934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33655"/>
              <a:satOff val="49647"/>
              <a:lumOff val="-189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3D589339-B5DB-4EA6-B111-9E251B555C6D}">
      <dsp:nvSpPr>
        <dsp:cNvPr id="0" name=""/>
        <dsp:cNvSpPr/>
      </dsp:nvSpPr>
      <dsp:spPr>
        <a:xfrm>
          <a:off x="637827" y="4357821"/>
          <a:ext cx="10532087" cy="871473"/>
        </a:xfrm>
        <a:prstGeom prst="rect">
          <a:avLst/>
        </a:prstGeom>
        <a:gradFill rotWithShape="0">
          <a:gsLst>
            <a:gs pos="0">
              <a:schemeClr val="accent3">
                <a:hueOff val="350483"/>
                <a:satOff val="74470"/>
                <a:lumOff val="-2843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350483"/>
                <a:satOff val="74470"/>
                <a:lumOff val="-2843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350483"/>
                <a:satOff val="74470"/>
                <a:lumOff val="-2843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1732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Excellent customer service requires learning and applying these polite terms to show respect for the customers and their language (</a:t>
          </a:r>
          <a:r>
            <a:rPr lang="en-GB" sz="1900" b="0" i="0" kern="1200" dirty="0">
              <a:solidFill>
                <a:srgbClr val="222222"/>
              </a:solidFill>
              <a:effectLst/>
              <a:latin typeface="Arial" panose="020B0604020202020204" pitchFamily="34" charset="0"/>
            </a:rPr>
            <a:t>Radford et al., 2018)</a:t>
          </a:r>
          <a:r>
            <a:rPr lang="en-GB" sz="1900" b="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PK" sz="19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7827" y="4357821"/>
        <a:ext cx="10532087" cy="871473"/>
      </dsp:txXfrm>
    </dsp:sp>
    <dsp:sp modelId="{9F077253-07F0-486C-9BB3-45C2112DD58F}">
      <dsp:nvSpPr>
        <dsp:cNvPr id="0" name=""/>
        <dsp:cNvSpPr/>
      </dsp:nvSpPr>
      <dsp:spPr>
        <a:xfrm>
          <a:off x="93156" y="4248886"/>
          <a:ext cx="1089342" cy="108934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350483"/>
              <a:satOff val="74470"/>
              <a:lumOff val="-2843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FB81F-7C28-4466-9B95-E5999820037D}">
      <dsp:nvSpPr>
        <dsp:cNvPr id="0" name=""/>
        <dsp:cNvSpPr/>
      </dsp:nvSpPr>
      <dsp:spPr>
        <a:xfrm>
          <a:off x="552097" y="860550"/>
          <a:ext cx="2350352" cy="774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Cultural Sensitivity</a:t>
          </a:r>
          <a:endParaRPr lang="en-PK" sz="2400" kern="1200" dirty="0"/>
        </a:p>
      </dsp:txBody>
      <dsp:txXfrm>
        <a:off x="552097" y="860550"/>
        <a:ext cx="2350352" cy="774548"/>
      </dsp:txXfrm>
    </dsp:sp>
    <dsp:sp modelId="{42C2FD59-2A20-4754-9711-FF45C8717406}">
      <dsp:nvSpPr>
        <dsp:cNvPr id="0" name=""/>
        <dsp:cNvSpPr/>
      </dsp:nvSpPr>
      <dsp:spPr>
        <a:xfrm>
          <a:off x="549426" y="624980"/>
          <a:ext cx="186959" cy="18695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54F0AA-172F-4C73-96D5-CBD4CA36C093}">
      <dsp:nvSpPr>
        <dsp:cNvPr id="0" name=""/>
        <dsp:cNvSpPr/>
      </dsp:nvSpPr>
      <dsp:spPr>
        <a:xfrm>
          <a:off x="680298" y="363236"/>
          <a:ext cx="186959" cy="186959"/>
        </a:xfrm>
        <a:prstGeom prst="ellipse">
          <a:avLst/>
        </a:prstGeom>
        <a:solidFill>
          <a:schemeClr val="accent4">
            <a:hueOff val="599874"/>
            <a:satOff val="-3230"/>
            <a:lumOff val="-7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AE702-6ADD-4500-9327-0BBB0A326FDF}">
      <dsp:nvSpPr>
        <dsp:cNvPr id="0" name=""/>
        <dsp:cNvSpPr/>
      </dsp:nvSpPr>
      <dsp:spPr>
        <a:xfrm>
          <a:off x="994391" y="415585"/>
          <a:ext cx="293794" cy="293794"/>
        </a:xfrm>
        <a:prstGeom prst="ellipse">
          <a:avLst/>
        </a:prstGeom>
        <a:solidFill>
          <a:schemeClr val="accent4">
            <a:hueOff val="1199748"/>
            <a:satOff val="-6461"/>
            <a:lumOff val="-15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13242-276E-4791-92ED-DEF13A0731ED}">
      <dsp:nvSpPr>
        <dsp:cNvPr id="0" name=""/>
        <dsp:cNvSpPr/>
      </dsp:nvSpPr>
      <dsp:spPr>
        <a:xfrm>
          <a:off x="1256134" y="127667"/>
          <a:ext cx="186959" cy="186959"/>
        </a:xfrm>
        <a:prstGeom prst="ellipse">
          <a:avLst/>
        </a:prstGeom>
        <a:solidFill>
          <a:schemeClr val="accent4">
            <a:hueOff val="1799622"/>
            <a:satOff val="-9691"/>
            <a:lumOff val="-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FBB2A-C25B-4745-B4D0-681BD2809707}">
      <dsp:nvSpPr>
        <dsp:cNvPr id="0" name=""/>
        <dsp:cNvSpPr/>
      </dsp:nvSpPr>
      <dsp:spPr>
        <a:xfrm>
          <a:off x="1596401" y="22969"/>
          <a:ext cx="186959" cy="186959"/>
        </a:xfrm>
        <a:prstGeom prst="ellipse">
          <a:avLst/>
        </a:prstGeom>
        <a:solidFill>
          <a:schemeClr val="accent4">
            <a:hueOff val="2399496"/>
            <a:satOff val="-12922"/>
            <a:lumOff val="-30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678A0-E053-4F83-B30C-6D70EB1513B1}">
      <dsp:nvSpPr>
        <dsp:cNvPr id="0" name=""/>
        <dsp:cNvSpPr/>
      </dsp:nvSpPr>
      <dsp:spPr>
        <a:xfrm>
          <a:off x="2015191" y="206190"/>
          <a:ext cx="186959" cy="186959"/>
        </a:xfrm>
        <a:prstGeom prst="ellipse">
          <a:avLst/>
        </a:prstGeom>
        <a:solidFill>
          <a:schemeClr val="accent4">
            <a:hueOff val="2999371"/>
            <a:satOff val="-16152"/>
            <a:lumOff val="-38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8841A-4D26-4213-A954-E74B1DD50728}">
      <dsp:nvSpPr>
        <dsp:cNvPr id="0" name=""/>
        <dsp:cNvSpPr/>
      </dsp:nvSpPr>
      <dsp:spPr>
        <a:xfrm>
          <a:off x="2276935" y="337062"/>
          <a:ext cx="293794" cy="293794"/>
        </a:xfrm>
        <a:prstGeom prst="ellipse">
          <a:avLst/>
        </a:prstGeom>
        <a:solidFill>
          <a:schemeClr val="accent4">
            <a:hueOff val="3599244"/>
            <a:satOff val="-19382"/>
            <a:lumOff val="-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55ADF-C07E-428B-B46F-C4106B6A3FD3}">
      <dsp:nvSpPr>
        <dsp:cNvPr id="0" name=""/>
        <dsp:cNvSpPr/>
      </dsp:nvSpPr>
      <dsp:spPr>
        <a:xfrm>
          <a:off x="2643377" y="624980"/>
          <a:ext cx="186959" cy="186959"/>
        </a:xfrm>
        <a:prstGeom prst="ellipse">
          <a:avLst/>
        </a:prstGeom>
        <a:solidFill>
          <a:schemeClr val="accent4">
            <a:hueOff val="4199118"/>
            <a:satOff val="-22613"/>
            <a:lumOff val="-53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0CD51-DC1D-478D-B115-4C783BAC325B}">
      <dsp:nvSpPr>
        <dsp:cNvPr id="0" name=""/>
        <dsp:cNvSpPr/>
      </dsp:nvSpPr>
      <dsp:spPr>
        <a:xfrm>
          <a:off x="2800423" y="912898"/>
          <a:ext cx="186959" cy="186959"/>
        </a:xfrm>
        <a:prstGeom prst="ellipse">
          <a:avLst/>
        </a:prstGeom>
        <a:solidFill>
          <a:schemeClr val="accent4">
            <a:hueOff val="4798992"/>
            <a:satOff val="-25843"/>
            <a:lumOff val="-61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D4EE3-32B6-4CDA-8C9C-BA0912B36410}">
      <dsp:nvSpPr>
        <dsp:cNvPr id="0" name=""/>
        <dsp:cNvSpPr/>
      </dsp:nvSpPr>
      <dsp:spPr>
        <a:xfrm>
          <a:off x="1439355" y="363236"/>
          <a:ext cx="480753" cy="480753"/>
        </a:xfrm>
        <a:prstGeom prst="ellipse">
          <a:avLst/>
        </a:prstGeom>
        <a:solidFill>
          <a:schemeClr val="accent4">
            <a:hueOff val="5398867"/>
            <a:satOff val="-29074"/>
            <a:lumOff val="-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F29B7-51DF-43B1-9C68-2C1C8B6B2C17}">
      <dsp:nvSpPr>
        <dsp:cNvPr id="0" name=""/>
        <dsp:cNvSpPr/>
      </dsp:nvSpPr>
      <dsp:spPr>
        <a:xfrm>
          <a:off x="418554" y="1357863"/>
          <a:ext cx="186959" cy="186959"/>
        </a:xfrm>
        <a:prstGeom prst="ellipse">
          <a:avLst/>
        </a:prstGeom>
        <a:solidFill>
          <a:schemeClr val="accent4">
            <a:hueOff val="5998741"/>
            <a:satOff val="-32304"/>
            <a:lumOff val="-76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BA4C0-8FB2-46FC-B95D-1660A3AF6839}">
      <dsp:nvSpPr>
        <dsp:cNvPr id="0" name=""/>
        <dsp:cNvSpPr/>
      </dsp:nvSpPr>
      <dsp:spPr>
        <a:xfrm>
          <a:off x="575600" y="1593432"/>
          <a:ext cx="293794" cy="293794"/>
        </a:xfrm>
        <a:prstGeom prst="ellipse">
          <a:avLst/>
        </a:prstGeom>
        <a:solidFill>
          <a:schemeClr val="accent4">
            <a:hueOff val="6598615"/>
            <a:satOff val="-35534"/>
            <a:lumOff val="-83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C2D99-C71F-475A-B634-681990075A4C}">
      <dsp:nvSpPr>
        <dsp:cNvPr id="0" name=""/>
        <dsp:cNvSpPr/>
      </dsp:nvSpPr>
      <dsp:spPr>
        <a:xfrm>
          <a:off x="968216" y="1802827"/>
          <a:ext cx="427336" cy="427336"/>
        </a:xfrm>
        <a:prstGeom prst="ellipse">
          <a:avLst/>
        </a:prstGeom>
        <a:solidFill>
          <a:schemeClr val="accent4">
            <a:hueOff val="7198489"/>
            <a:satOff val="-38765"/>
            <a:lumOff val="-91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53CAD-A818-4F6D-A895-C0FCA5E8B362}">
      <dsp:nvSpPr>
        <dsp:cNvPr id="0" name=""/>
        <dsp:cNvSpPr/>
      </dsp:nvSpPr>
      <dsp:spPr>
        <a:xfrm>
          <a:off x="1517878" y="2143094"/>
          <a:ext cx="186959" cy="186959"/>
        </a:xfrm>
        <a:prstGeom prst="ellipse">
          <a:avLst/>
        </a:prstGeom>
        <a:solidFill>
          <a:schemeClr val="accent4">
            <a:hueOff val="7798363"/>
            <a:satOff val="-41995"/>
            <a:lumOff val="-99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D3F614-8A74-4479-BDE7-B699DE379E92}">
      <dsp:nvSpPr>
        <dsp:cNvPr id="0" name=""/>
        <dsp:cNvSpPr/>
      </dsp:nvSpPr>
      <dsp:spPr>
        <a:xfrm>
          <a:off x="1622576" y="1802827"/>
          <a:ext cx="293794" cy="293794"/>
        </a:xfrm>
        <a:prstGeom prst="ellipse">
          <a:avLst/>
        </a:prstGeom>
        <a:solidFill>
          <a:schemeClr val="accent4">
            <a:hueOff val="8398237"/>
            <a:satOff val="-45225"/>
            <a:lumOff val="-106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4013E-ACCA-47B4-9158-2135A01922C2}">
      <dsp:nvSpPr>
        <dsp:cNvPr id="0" name=""/>
        <dsp:cNvSpPr/>
      </dsp:nvSpPr>
      <dsp:spPr>
        <a:xfrm>
          <a:off x="1884320" y="2169269"/>
          <a:ext cx="186959" cy="186959"/>
        </a:xfrm>
        <a:prstGeom prst="ellipse">
          <a:avLst/>
        </a:prstGeom>
        <a:solidFill>
          <a:schemeClr val="accent4">
            <a:hueOff val="8998110"/>
            <a:satOff val="-48456"/>
            <a:lumOff val="-114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633B4-F387-484A-8657-DC07ECF2277F}">
      <dsp:nvSpPr>
        <dsp:cNvPr id="0" name=""/>
        <dsp:cNvSpPr/>
      </dsp:nvSpPr>
      <dsp:spPr>
        <a:xfrm>
          <a:off x="2119889" y="1750479"/>
          <a:ext cx="427336" cy="427336"/>
        </a:xfrm>
        <a:prstGeom prst="ellipse">
          <a:avLst/>
        </a:prstGeom>
        <a:solidFill>
          <a:schemeClr val="accent4">
            <a:hueOff val="9597985"/>
            <a:satOff val="-51686"/>
            <a:lumOff val="-121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2B63A-BE3D-430B-A3A6-FA79B15C75E2}">
      <dsp:nvSpPr>
        <dsp:cNvPr id="0" name=""/>
        <dsp:cNvSpPr/>
      </dsp:nvSpPr>
      <dsp:spPr>
        <a:xfrm>
          <a:off x="2695725" y="1645781"/>
          <a:ext cx="293794" cy="293794"/>
        </a:xfrm>
        <a:prstGeom prst="ellipse">
          <a:avLst/>
        </a:prstGeom>
        <a:solidFill>
          <a:schemeClr val="accent4">
            <a:hueOff val="10197859"/>
            <a:satOff val="-54917"/>
            <a:lumOff val="-129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E86FD7-93FE-47B7-88FC-AF9B826FB1DF}">
      <dsp:nvSpPr>
        <dsp:cNvPr id="0" name=""/>
        <dsp:cNvSpPr/>
      </dsp:nvSpPr>
      <dsp:spPr>
        <a:xfrm>
          <a:off x="2989519" y="415150"/>
          <a:ext cx="862831" cy="1647239"/>
        </a:xfrm>
        <a:prstGeom prst="chevron">
          <a:avLst>
            <a:gd name="adj" fmla="val 623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B9B01-246E-49C0-9B2D-6AAF298B0D27}">
      <dsp:nvSpPr>
        <dsp:cNvPr id="0" name=""/>
        <dsp:cNvSpPr/>
      </dsp:nvSpPr>
      <dsp:spPr>
        <a:xfrm>
          <a:off x="3852351" y="415950"/>
          <a:ext cx="2353176" cy="1647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Guest Comfort</a:t>
          </a:r>
          <a:endParaRPr lang="en-PK" sz="2400" kern="1200" dirty="0"/>
        </a:p>
      </dsp:txBody>
      <dsp:txXfrm>
        <a:off x="3852351" y="415950"/>
        <a:ext cx="2353176" cy="1647223"/>
      </dsp:txXfrm>
    </dsp:sp>
    <dsp:sp modelId="{E94858C4-5AB9-4350-AE27-ED523DA5D9A7}">
      <dsp:nvSpPr>
        <dsp:cNvPr id="0" name=""/>
        <dsp:cNvSpPr/>
      </dsp:nvSpPr>
      <dsp:spPr>
        <a:xfrm>
          <a:off x="6205527" y="415150"/>
          <a:ext cx="862831" cy="1647239"/>
        </a:xfrm>
        <a:prstGeom prst="chevron">
          <a:avLst>
            <a:gd name="adj" fmla="val 62310"/>
          </a:avLst>
        </a:prstGeom>
        <a:solidFill>
          <a:schemeClr val="accent4">
            <a:hueOff val="10797733"/>
            <a:satOff val="-58147"/>
            <a:lumOff val="-137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46C5C-3424-460C-B2AA-32B3632B18E2}">
      <dsp:nvSpPr>
        <dsp:cNvPr id="0" name=""/>
        <dsp:cNvSpPr/>
      </dsp:nvSpPr>
      <dsp:spPr>
        <a:xfrm>
          <a:off x="7162486" y="279019"/>
          <a:ext cx="2000200" cy="2000200"/>
        </a:xfrm>
        <a:prstGeom prst="ellipse">
          <a:avLst/>
        </a:prstGeom>
        <a:solidFill>
          <a:schemeClr val="accent4">
            <a:hueOff val="10797733"/>
            <a:satOff val="-58147"/>
            <a:lumOff val="-137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Conflict Resolution</a:t>
          </a:r>
          <a:endParaRPr lang="en-PK" sz="2400" kern="1200" dirty="0"/>
        </a:p>
      </dsp:txBody>
      <dsp:txXfrm>
        <a:off x="7455409" y="571942"/>
        <a:ext cx="1414354" cy="14143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11108-074F-4151-80CF-AF9EEC1EED52}">
      <dsp:nvSpPr>
        <dsp:cNvPr id="0" name=""/>
        <dsp:cNvSpPr/>
      </dsp:nvSpPr>
      <dsp:spPr>
        <a:xfrm>
          <a:off x="659167" y="9"/>
          <a:ext cx="2149941" cy="21499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Enhanced Guest Experience</a:t>
          </a:r>
          <a:endParaRPr lang="en-PK" sz="2200" kern="1200" dirty="0"/>
        </a:p>
      </dsp:txBody>
      <dsp:txXfrm>
        <a:off x="974019" y="314861"/>
        <a:ext cx="1520237" cy="1520237"/>
      </dsp:txXfrm>
    </dsp:sp>
    <dsp:sp modelId="{94A80366-5017-4D4B-893D-DD94C9A52556}">
      <dsp:nvSpPr>
        <dsp:cNvPr id="0" name=""/>
        <dsp:cNvSpPr/>
      </dsp:nvSpPr>
      <dsp:spPr>
        <a:xfrm rot="5400000">
          <a:off x="2986478" y="790113"/>
          <a:ext cx="752479" cy="569734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CDCB3-FDC2-457D-800F-1278C682F2C0}">
      <dsp:nvSpPr>
        <dsp:cNvPr id="0" name=""/>
        <dsp:cNvSpPr/>
      </dsp:nvSpPr>
      <dsp:spPr>
        <a:xfrm>
          <a:off x="3884079" y="68935"/>
          <a:ext cx="2471560" cy="2012089"/>
        </a:xfrm>
        <a:prstGeom prst="ellipse">
          <a:avLst/>
        </a:prstGeom>
        <a:solidFill>
          <a:schemeClr val="accent4">
            <a:hueOff val="5398867"/>
            <a:satOff val="-29074"/>
            <a:lumOff val="-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Effective Communication</a:t>
          </a:r>
          <a:endParaRPr lang="en-PK" sz="2000" kern="1200" dirty="0"/>
        </a:p>
      </dsp:txBody>
      <dsp:txXfrm>
        <a:off x="4246031" y="363599"/>
        <a:ext cx="1747656" cy="1422761"/>
      </dsp:txXfrm>
    </dsp:sp>
    <dsp:sp modelId="{4C36A2F2-7FD5-4192-B293-6709360396F0}">
      <dsp:nvSpPr>
        <dsp:cNvPr id="0" name=""/>
        <dsp:cNvSpPr/>
      </dsp:nvSpPr>
      <dsp:spPr>
        <a:xfrm rot="5400000">
          <a:off x="6533009" y="790113"/>
          <a:ext cx="752479" cy="569734"/>
        </a:xfrm>
        <a:prstGeom prst="triangle">
          <a:avLst/>
        </a:prstGeom>
        <a:solidFill>
          <a:schemeClr val="accent4">
            <a:hueOff val="10797733"/>
            <a:satOff val="-58147"/>
            <a:lumOff val="-137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88F73-217E-48CE-ACD1-D6D66DBBADE4}">
      <dsp:nvSpPr>
        <dsp:cNvPr id="0" name=""/>
        <dsp:cNvSpPr/>
      </dsp:nvSpPr>
      <dsp:spPr>
        <a:xfrm>
          <a:off x="7430610" y="9"/>
          <a:ext cx="2149941" cy="2149941"/>
        </a:xfrm>
        <a:prstGeom prst="ellipse">
          <a:avLst/>
        </a:prstGeom>
        <a:solidFill>
          <a:schemeClr val="accent4">
            <a:hueOff val="10797733"/>
            <a:satOff val="-58147"/>
            <a:lumOff val="-137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Competitive Advantage</a:t>
          </a:r>
          <a:endParaRPr lang="en-PK" sz="2200" kern="1200" dirty="0"/>
        </a:p>
      </dsp:txBody>
      <dsp:txXfrm>
        <a:off x="7745462" y="314861"/>
        <a:ext cx="1520237" cy="15202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7D5FF8-BE38-4739-9378-844DB3ABCE09}">
      <dsp:nvSpPr>
        <dsp:cNvPr id="0" name=""/>
        <dsp:cNvSpPr/>
      </dsp:nvSpPr>
      <dsp:spPr>
        <a:xfrm>
          <a:off x="64693" y="0"/>
          <a:ext cx="792207" cy="79220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72B1C5-9DE6-493F-8359-B7E43BB341E2}">
      <dsp:nvSpPr>
        <dsp:cNvPr id="0" name=""/>
        <dsp:cNvSpPr/>
      </dsp:nvSpPr>
      <dsp:spPr>
        <a:xfrm>
          <a:off x="143913" y="79220"/>
          <a:ext cx="633765" cy="633765"/>
        </a:xfrm>
        <a:prstGeom prst="chord">
          <a:avLst>
            <a:gd name="adj1" fmla="val 1168272"/>
            <a:gd name="adj2" fmla="val 9631728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EE24F-1F0F-4886-ACE8-CDCE405D97B4}">
      <dsp:nvSpPr>
        <dsp:cNvPr id="0" name=""/>
        <dsp:cNvSpPr/>
      </dsp:nvSpPr>
      <dsp:spPr>
        <a:xfrm>
          <a:off x="1021943" y="792207"/>
          <a:ext cx="2343612" cy="3333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Say "Bonjour!" (Good morning), "Bonsoir!" (Good evening), and "</a:t>
          </a:r>
          <a:r>
            <a:rPr lang="en-GB" sz="2000" b="0" kern="1200" dirty="0" err="1">
              <a:latin typeface="Arial" panose="020B0604020202020204" pitchFamily="34" charset="0"/>
              <a:cs typeface="Arial" panose="020B0604020202020204" pitchFamily="34" charset="0"/>
            </a:rPr>
            <a:t>Bienvenue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!" (Welcome) in French to welcome visitors.
</a:t>
          </a: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endParaRPr lang="en-PK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1943" y="792207"/>
        <a:ext cx="2343612" cy="3333871"/>
      </dsp:txXfrm>
    </dsp:sp>
    <dsp:sp modelId="{26D85523-6E82-4564-98B5-D028BADC469B}">
      <dsp:nvSpPr>
        <dsp:cNvPr id="0" name=""/>
        <dsp:cNvSpPr/>
      </dsp:nvSpPr>
      <dsp:spPr>
        <a:xfrm>
          <a:off x="1021943" y="0"/>
          <a:ext cx="2343612" cy="792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63500" rIns="63500" bIns="63500" numCol="1" spcCol="1270" anchor="b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Welcoming Guest</a:t>
          </a:r>
          <a:endParaRPr lang="en-PK" sz="2500" b="1" kern="1200" dirty="0"/>
        </a:p>
      </dsp:txBody>
      <dsp:txXfrm>
        <a:off x="1021943" y="0"/>
        <a:ext cx="2343612" cy="792207"/>
      </dsp:txXfrm>
    </dsp:sp>
    <dsp:sp modelId="{E5199CFA-B547-40EB-98EF-551899B20AD8}">
      <dsp:nvSpPr>
        <dsp:cNvPr id="0" name=""/>
        <dsp:cNvSpPr/>
      </dsp:nvSpPr>
      <dsp:spPr>
        <a:xfrm>
          <a:off x="3530599" y="0"/>
          <a:ext cx="792207" cy="79220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37CB67-3993-4846-BEAE-46D8ED34C106}">
      <dsp:nvSpPr>
        <dsp:cNvPr id="0" name=""/>
        <dsp:cNvSpPr/>
      </dsp:nvSpPr>
      <dsp:spPr>
        <a:xfrm>
          <a:off x="3609820" y="79220"/>
          <a:ext cx="633765" cy="633765"/>
        </a:xfrm>
        <a:prstGeom prst="chord">
          <a:avLst>
            <a:gd name="adj1" fmla="val 20431728"/>
            <a:gd name="adj2" fmla="val 11968272"/>
          </a:avLst>
        </a:prstGeom>
        <a:solidFill>
          <a:schemeClr val="accent2">
            <a:hueOff val="260456"/>
            <a:satOff val="-39095"/>
            <a:lumOff val="23235"/>
            <a:alphaOff val="0"/>
          </a:schemeClr>
        </a:solidFill>
        <a:ln w="12700" cap="flat" cmpd="sng" algn="ctr">
          <a:solidFill>
            <a:schemeClr val="accent2">
              <a:hueOff val="260456"/>
              <a:satOff val="-39095"/>
              <a:lumOff val="23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C84CE-556C-4A39-B5C2-9E53DBC20D97}">
      <dsp:nvSpPr>
        <dsp:cNvPr id="0" name=""/>
        <dsp:cNvSpPr/>
      </dsp:nvSpPr>
      <dsp:spPr>
        <a:xfrm>
          <a:off x="4487849" y="792207"/>
          <a:ext cx="2343612" cy="3333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Asking “</a:t>
          </a:r>
          <a:r>
            <a:rPr lang="en-GB" sz="2000" b="0" kern="1200" dirty="0" err="1">
              <a:latin typeface="Arial" panose="020B0604020202020204" pitchFamily="34" charset="0"/>
              <a:cs typeface="Arial" panose="020B0604020202020204" pitchFamily="34" charset="0"/>
            </a:rPr>
            <a:t>Avez-vous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 des allergies </a:t>
          </a:r>
          <a:r>
            <a:rPr lang="en-GB" sz="2000" b="0" kern="1200" dirty="0" err="1">
              <a:latin typeface="Arial" panose="020B0604020202020204" pitchFamily="34" charset="0"/>
              <a:cs typeface="Arial" panose="020B0604020202020204" pitchFamily="34" charset="0"/>
            </a:rPr>
            <a:t>alimentaire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?" is a good way to make sure everyone knows what they want to eat. (Do you have any dietary sensitivities?).</a:t>
          </a:r>
          <a:endParaRPr lang="en-PK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PK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87849" y="792207"/>
        <a:ext cx="2343612" cy="3333871"/>
      </dsp:txXfrm>
    </dsp:sp>
    <dsp:sp modelId="{62B2562B-D3F4-4997-B3E0-75250032711F}">
      <dsp:nvSpPr>
        <dsp:cNvPr id="0" name=""/>
        <dsp:cNvSpPr/>
      </dsp:nvSpPr>
      <dsp:spPr>
        <a:xfrm>
          <a:off x="4487849" y="0"/>
          <a:ext cx="2343612" cy="792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63500" rIns="63500" bIns="63500" numCol="1" spcCol="1270" anchor="b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Room Service</a:t>
          </a:r>
          <a:endParaRPr lang="en-PK" sz="2500" b="1" kern="1200" dirty="0"/>
        </a:p>
      </dsp:txBody>
      <dsp:txXfrm>
        <a:off x="4487849" y="0"/>
        <a:ext cx="2343612" cy="792207"/>
      </dsp:txXfrm>
    </dsp:sp>
    <dsp:sp modelId="{481DFFD4-7163-4CEB-AA38-DB8CB4B0AE69}">
      <dsp:nvSpPr>
        <dsp:cNvPr id="0" name=""/>
        <dsp:cNvSpPr/>
      </dsp:nvSpPr>
      <dsp:spPr>
        <a:xfrm>
          <a:off x="6996505" y="0"/>
          <a:ext cx="792207" cy="79220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6FD20-4FD3-4BB7-8C24-C781E6EB7394}">
      <dsp:nvSpPr>
        <dsp:cNvPr id="0" name=""/>
        <dsp:cNvSpPr/>
      </dsp:nvSpPr>
      <dsp:spPr>
        <a:xfrm>
          <a:off x="7075726" y="79220"/>
          <a:ext cx="633765" cy="633765"/>
        </a:xfrm>
        <a:prstGeom prst="chord">
          <a:avLst>
            <a:gd name="adj1" fmla="val 16200000"/>
            <a:gd name="adj2" fmla="val 16200000"/>
          </a:avLst>
        </a:prstGeom>
        <a:solidFill>
          <a:schemeClr val="accent2">
            <a:hueOff val="520911"/>
            <a:satOff val="-78189"/>
            <a:lumOff val="46471"/>
            <a:alphaOff val="0"/>
          </a:schemeClr>
        </a:solidFill>
        <a:ln w="12700" cap="flat" cmpd="sng" algn="ctr">
          <a:solidFill>
            <a:schemeClr val="accent2">
              <a:hueOff val="520911"/>
              <a:satOff val="-78189"/>
              <a:lumOff val="4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9222D-2B82-45D6-8947-F34CE4D4130E}">
      <dsp:nvSpPr>
        <dsp:cNvPr id="0" name=""/>
        <dsp:cNvSpPr/>
      </dsp:nvSpPr>
      <dsp:spPr>
        <a:xfrm>
          <a:off x="7953756" y="792207"/>
          <a:ext cx="2343612" cy="3333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Thanks a lot for staying with us; in French, you'd say "Merci beaucoup pour </a:t>
          </a:r>
          <a:r>
            <a:rPr lang="en-GB" sz="2000" b="0" kern="1200" dirty="0" err="1">
              <a:latin typeface="Arial" panose="020B0604020202020204" pitchFamily="34" charset="0"/>
              <a:cs typeface="Arial" panose="020B0604020202020204" pitchFamily="34" charset="0"/>
            </a:rPr>
            <a:t>votre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 séjour." We appreciate your time here very much.</a:t>
          </a: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endParaRPr lang="en-PK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53756" y="792207"/>
        <a:ext cx="2343612" cy="3333871"/>
      </dsp:txXfrm>
    </dsp:sp>
    <dsp:sp modelId="{69ADB7EE-DCC3-4B95-A389-2791F43F4D5B}">
      <dsp:nvSpPr>
        <dsp:cNvPr id="0" name=""/>
        <dsp:cNvSpPr/>
      </dsp:nvSpPr>
      <dsp:spPr>
        <a:xfrm>
          <a:off x="7953756" y="0"/>
          <a:ext cx="2343612" cy="792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63500" rIns="63500" bIns="63500" numCol="1" spcCol="1270" anchor="b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Check Out</a:t>
          </a:r>
          <a:endParaRPr lang="en-PK" sz="2500" b="1" kern="1200" dirty="0"/>
        </a:p>
      </dsp:txBody>
      <dsp:txXfrm>
        <a:off x="7953756" y="0"/>
        <a:ext cx="2343612" cy="7922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RandomtoResultProcess">
  <dgm:title val=""/>
  <dgm:desc val=""/>
  <dgm:catLst>
    <dgm:cat type="process" pri="127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Name0">
    <dgm:varLst>
      <dgm:dir/>
      <dgm:animOne val="branch"/>
      <dgm:animLvl val="lvl"/>
    </dgm:varLst>
    <dgm:choose name="Name1">
      <dgm:if name="Name2" func="var" arg="dir" op="equ" val="norm">
        <dgm:alg type="lin">
          <dgm:param type="fallback" val="2D"/>
          <dgm:param type="nodeVertAlign" val="t"/>
        </dgm:alg>
      </dgm:if>
      <dgm:else name="Name3">
        <dgm:alg type="lin">
          <dgm:param type="fallback" val="2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userH" refType="h" fact="2"/>
      <dgm:constr type="w" for="ch" forName="chaos" refType="userH" fact="0.681"/>
      <dgm:constr type="h" for="ch" forName="chaos" refType="userH"/>
      <dgm:constr type="w" for="ch" forName="middle" refType="userH" fact="0.6"/>
      <dgm:constr type="h" for="ch" forName="middle" refType="userH"/>
      <dgm:constr type="w" for="ch" forName="last" refType="userH" fact="0.6"/>
      <dgm:constr type="h" for="ch" forName="last" refType="userH"/>
      <dgm:constr type="w" for="ch" forName="chevronComposite1" refType="userH" fact="0.22"/>
      <dgm:constr type="h" for="ch" forName="chevronComposite1" refType="userH" fact="0.52"/>
      <dgm:constr type="w" for="ch" forName="chevronComposite2" refType="userH" fact="0.22"/>
      <dgm:constr type="h" for="ch" forName="chevronComposite2" refType="userH" fact="0.52"/>
      <dgm:constr type="w" for="ch" forName="overlap" refType="userH" fact="-0.04"/>
      <dgm:constr type="h" for="ch" forName="overlap" refType="userH" fact="0.06"/>
      <dgm:constr type="primFontSz" for="des" forName="parTx1" op="equ" val="65"/>
      <dgm:constr type="primFontSz" for="des" forName="parTxMid" refType="primFontSz" refFor="des" refForName="parTx1" op="equ"/>
      <dgm:constr type="primFontSz" for="des" forName="circleTx" refType="primFontSz" refFor="des" refForName="parTx1" op="equ"/>
      <dgm:constr type="primFontSz" for="des" forName="desTx1" op="equ" val="65"/>
      <dgm:constr type="primFontSz" for="des" forName="desTxMid" refType="primFontSz" refFor="des" refForName="desTx1" op="equ"/>
      <dgm:constr type="primFontSz" for="des" forName="desTxN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chaos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parTx1" refType="w" fact="0.5"/>
              <dgm:constr type="t" for="ch" forName="parTx1" refType="w" fact="0.32"/>
              <dgm:constr type="w" for="ch" forName="parTx1" refType="w" fact="0.88"/>
              <dgm:constr type="h" for="ch" forName="parTx1" refType="w" fact="0.29"/>
              <dgm:constr type="ctrX" for="ch" forName="desTx1" refType="w" fact="0.5"/>
              <dgm:constr type="b" for="ch" forName="desTx1" refType="h"/>
              <dgm:constr type="w" for="ch" forName="desTx1" refType="w" fact="0.88"/>
              <dgm:constr type="h" for="ch" forName="desTx1" refType="h" fact="0.37"/>
              <dgm:constr type="l" for="ch" forName="c1" refType="w" fact="0.05"/>
              <dgm:constr type="t" for="ch" forName="c1" refType="w" fact="0.23"/>
              <dgm:constr type="w" for="ch" forName="c1" refType="w" fact="0.07"/>
              <dgm:constr type="h" for="ch" forName="c1" refType="w" refFor="ch" refForName="c1"/>
              <dgm:constr type="l" for="ch" forName="c2" refType="w" fact="0.1"/>
              <dgm:constr type="t" for="ch" forName="c2" refType="w" fact="0.13"/>
              <dgm:constr type="w" for="ch" forName="c2" refType="w" fact="0.07"/>
              <dgm:constr type="h" for="ch" forName="c2" refType="w" refFor="ch" refForName="c2"/>
              <dgm:constr type="l" for="ch" forName="c3" refType="w" fact="0.22"/>
              <dgm:constr type="t" for="ch" forName="c3" refType="w" fact="0.15"/>
              <dgm:constr type="w" for="ch" forName="c3" refType="w" fact="0.11"/>
              <dgm:constr type="h" for="ch" forName="c3" refType="w" refFor="ch" refForName="c3"/>
              <dgm:constr type="l" for="ch" forName="c4" refType="w" fact="0.32"/>
              <dgm:constr type="t" for="ch" forName="c4" refType="w" fact="0.04"/>
              <dgm:constr type="w" for="ch" forName="c4" refType="w" fact="0.07"/>
              <dgm:constr type="h" for="ch" forName="c4" refType="w" refFor="ch" refForName="c4"/>
              <dgm:constr type="l" for="ch" forName="c5" refType="w" fact="0.45"/>
              <dgm:constr type="t" for="ch" forName="c5" refType="w" fact="0"/>
              <dgm:constr type="w" for="ch" forName="c5" refType="w" fact="0.07"/>
              <dgm:constr type="h" for="ch" forName="c5" refType="w" refFor="ch" refForName="c5"/>
              <dgm:constr type="l" for="ch" forName="c6" refType="w" fact="0.61"/>
              <dgm:constr type="t" for="ch" forName="c6" refType="w" fact="0.07"/>
              <dgm:constr type="w" for="ch" forName="c6" refType="w" fact="0.07"/>
              <dgm:constr type="h" for="ch" forName="c6" refType="w" refFor="ch" refForName="c6"/>
              <dgm:constr type="l" for="ch" forName="c7" refType="w" fact="0.71"/>
              <dgm:constr type="t" for="ch" forName="c7" refType="w" fact="0.12"/>
              <dgm:constr type="w" for="ch" forName="c7" refType="w" fact="0.11"/>
              <dgm:constr type="h" for="ch" forName="c7" refType="w" refFor="ch" refForName="c7"/>
              <dgm:constr type="l" for="ch" forName="c8" refType="w" fact="0.85"/>
              <dgm:constr type="t" for="ch" forName="c8" refType="w" fact="0.23"/>
              <dgm:constr type="w" for="ch" forName="c8" refType="w" fact="0.07"/>
              <dgm:constr type="h" for="ch" forName="c8" refType="w" refFor="ch" refForName="c8"/>
              <dgm:constr type="l" for="ch" forName="c9" refType="w" fact="0.91"/>
              <dgm:constr type="t" for="ch" forName="c9" refType="w" fact="0.34"/>
              <dgm:constr type="w" for="ch" forName="c9" refType="w" fact="0.07"/>
              <dgm:constr type="h" for="ch" forName="c9" refType="w" refFor="ch" refForName="c9"/>
              <dgm:constr type="l" for="ch" forName="c10" refType="w" fact="0.39"/>
              <dgm:constr type="t" for="ch" forName="c10" refType="w" fact="0.13"/>
              <dgm:constr type="w" for="ch" forName="c10" refType="w" fact="0.18"/>
              <dgm:constr type="h" for="ch" forName="c10" refType="w" refFor="ch" refForName="c10"/>
              <dgm:constr type="l" for="ch" forName="c11" refType="w" fact="0"/>
              <dgm:constr type="t" for="ch" forName="c11" refType="w" fact="0.51"/>
              <dgm:constr type="w" for="ch" forName="c11" refType="w" fact="0.07"/>
              <dgm:constr type="h" for="ch" forName="c11" refType="w" refFor="ch" refForName="c11"/>
              <dgm:constr type="l" for="ch" forName="c12" refType="w" fact="0.06"/>
              <dgm:constr type="t" for="ch" forName="c12" refType="w" fact="0.6"/>
              <dgm:constr type="w" for="ch" forName="c12" refType="w" fact="0.11"/>
              <dgm:constr type="h" for="ch" forName="c12" refType="w" refFor="ch" refForName="c12"/>
              <dgm:constr type="l" for="ch" forName="c13" refType="w" fact="0.21"/>
              <dgm:constr type="t" for="ch" forName="c13" refType="w" fact="0.68"/>
              <dgm:constr type="w" for="ch" forName="c13" refType="w" fact="0.16"/>
              <dgm:constr type="h" for="ch" forName="c13" refType="w" refFor="ch" refForName="c13"/>
              <dgm:constr type="l" for="ch" forName="c14" refType="w" fact="0.42"/>
              <dgm:constr type="t" for="ch" forName="c14" refType="w" fact="0.81"/>
              <dgm:constr type="w" for="ch" forName="c14" refType="w" fact="0.07"/>
              <dgm:constr type="h" for="ch" forName="c14" refType="w" refFor="ch" refForName="c14"/>
              <dgm:constr type="l" for="ch" forName="c15" refType="w" fact="0.46"/>
              <dgm:constr type="t" for="ch" forName="c15" refType="w" fact="0.68"/>
              <dgm:constr type="w" for="ch" forName="c15" refType="w" fact="0.11"/>
              <dgm:constr type="h" for="ch" forName="c15" refType="w" refFor="ch" refForName="c15"/>
              <dgm:constr type="l" for="ch" forName="c16" refType="w" fact="0.56"/>
              <dgm:constr type="t" for="ch" forName="c16" refType="w" fact="0.82"/>
              <dgm:constr type="w" for="ch" forName="c16" refType="w" fact="0.07"/>
              <dgm:constr type="h" for="ch" forName="c16" refType="w" refFor="ch" refForName="c16"/>
              <dgm:constr type="l" for="ch" forName="c17" refType="w" fact="0.65"/>
              <dgm:constr type="t" for="ch" forName="c17" refType="w" fact="0.66"/>
              <dgm:constr type="w" for="ch" forName="c17" refType="w" fact="0.16"/>
              <dgm:constr type="h" for="ch" forName="c17" refType="w" refFor="ch" refForName="c17"/>
              <dgm:constr type="l" for="ch" forName="c18" refType="w" fact="0.87"/>
              <dgm:constr type="t" for="ch" forName="c18" refType="w" fact="0.62"/>
              <dgm:constr type="w" for="ch" forName="c18" refType="w" fact="0.11"/>
              <dgm:constr type="h" for="ch" forName="c18" refType="w" refFor="ch" refForName="c18"/>
            </dgm:constrLst>
            <dgm:layoutNode name="parTx1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7">
              <dgm:if name="Name8" axis="ch" ptType="node" func="cnt" op="gte" val="1">
                <dgm:layoutNode name="desTx1" styleLbl="revTx">
                  <dgm:varLst>
                    <dgm:bulletEnabled val="1"/>
                  </dgm:varLst>
                  <dgm:choose name="Name9">
                    <dgm:if name="Name10" axis="ch" ptType="node" func="cnt" op="equ" val="1">
                      <dgm:alg type="tx">
                        <dgm:param type="shpTxLTRAlignCh" val="l"/>
                      </dgm:alg>
                    </dgm:if>
                    <dgm:else name="Name11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2"/>
            </dgm:choose>
            <dgm:layoutNode name="c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9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0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layoutNode>
        </dgm:if>
        <dgm:if name="Name13" axis="self" ptType="node" func="revPos" op="equ" val="1">
          <dgm:layoutNode name="last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circleTx" refType="w" fact="0.5"/>
              <dgm:constr type="t" for="ch" forName="circleTx" refType="w" fact="0.117"/>
              <dgm:constr type="w" for="ch" forName="circleTx" refType="h" refFor="ch" refForName="circleTx"/>
              <dgm:constr type="h" for="ch" forName="circleTx" refType="w" fact="0.85"/>
              <dgm:constr type="l" for="ch" forName="desTxN"/>
              <dgm:constr type="b" for="ch" forName="desTxN" refType="h"/>
              <dgm:constr type="w" for="ch" forName="desTxN" refType="w"/>
              <dgm:constr type="h" for="ch" forName="desTxN" refType="h" fact="0.37"/>
              <dgm:constr type="ctrX" for="ch" forName="spN" refType="w" fact="0.5"/>
              <dgm:constr type="t" for="ch" forName="spN"/>
              <dgm:constr type="w" for="ch" forName="spN" refType="w" fact="0.93"/>
              <dgm:constr type="h" for="ch" forName="spN" refType="h" fact="0.01"/>
            </dgm:constrLst>
            <dgm:layoutNode name="circleTx" styleLbl="node1">
              <dgm:alg type="tx"/>
              <dgm:shape xmlns:r="http://schemas.openxmlformats.org/officeDocument/2006/relationships" type="ellipse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  <dgm:choose name="Name14">
              <dgm:if name="Name15" axis="ch" ptType="node" func="cnt" op="gte" val="1">
                <dgm:layoutNode name="desTxN" styleLbl="revTx">
                  <dgm:varLst>
                    <dgm:bulletEnabled val="1"/>
                  </dgm:varLst>
                  <dgm:choose name="Name16">
                    <dgm:if name="Name17" axis="ch" ptType="node" func="cnt" op="equ" val="1">
                      <dgm:alg type="tx">
                        <dgm:param type="shpTxLTRAlignCh" val="l"/>
                      </dgm:alg>
                    </dgm:if>
                    <dgm:else name="Name18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  <dgm:layoutNode name="spN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if>
        <dgm:else name="Name20">
          <dgm:layoutNode name="middl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l" for="ch" forName="parTxMid"/>
              <dgm:constr type="t" for="ch" forName="parTxMid" refType="w" fact="0.167"/>
              <dgm:constr type="w" for="ch" forName="parTxMid" refType="w"/>
              <dgm:constr type="h" for="ch" forName="parTxMid" refType="w" fact="0.7"/>
              <dgm:constr type="l" for="ch" forName="desTxMid"/>
              <dgm:constr type="b" for="ch" forName="desTxMid" refType="h"/>
              <dgm:constr type="w" for="ch" forName="desTxMid" refType="w"/>
              <dgm:constr type="h" for="ch" forName="desTxMid" refType="h" fact="0.37"/>
              <dgm:constr type="ctrX" for="ch" forName="spMid" refType="w" fact="0.5"/>
              <dgm:constr type="t" for="ch" forName="spMid"/>
              <dgm:constr type="w" for="ch" forName="spMid" refType="w" fact="0.01"/>
              <dgm:constr type="h" for="ch" forName="spMid" refType="h" fact="0.01"/>
            </dgm:constrLst>
            <dgm:layoutNode name="parTxMid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21">
              <dgm:if name="Name22" axis="ch" ptType="node" func="cnt" op="gte" val="1">
                <dgm:layoutNode name="desTxMid" styleLbl="revTx">
                  <dgm:varLst>
                    <dgm:bulletEnabled val="1"/>
                  </dgm:varLst>
                  <dgm:choose name="Name23">
                    <dgm:if name="Name24" axis="ch" ptType="node" func="cnt" op="equ" val="1">
                      <dgm:alg type="tx">
                        <dgm:param type="shpTxLTRAlignCh" val="l"/>
                      </dgm:alg>
                    </dgm:if>
                    <dgm:else name="Name25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26"/>
            </dgm:choose>
            <dgm:layoutNode name="spMid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else>
      </dgm:choose>
      <dgm:forEach name="Name27" axis="followSib" ptType="sibTrans" cnt="1">
        <dgm:layoutNode name="chevronComposite1" styleLbl="alignImgPlace1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chevron1"/>
            <dgm:constr type="t" for="ch" forName="chevron1" refType="h" fact="0.1923"/>
            <dgm:constr type="w" for="ch" forName="chevron1" refType="w"/>
            <dgm:constr type="b" for="ch" forName="chevron1" refType="h"/>
            <dgm:constr type="l" for="ch" forName="spChevron1"/>
            <dgm:constr type="t" for="ch" forName="spChevron1"/>
            <dgm:constr type="w" for="ch" forName="spChevron1" refType="w" fact="0.01"/>
            <dgm:constr type="h" for="ch" forName="spChevron1" refType="h" fact="0.01"/>
          </dgm:constrLst>
          <dgm:layoutNode name="chevron1">
            <dgm:alg type="sp"/>
            <dgm:choose name="Name28">
              <dgm:if name="Name29" func="var" arg="dir" op="equ" val="norm">
                <dgm:shape xmlns:r="http://schemas.openxmlformats.org/officeDocument/2006/relationships" type="chevron" r:blip="">
                  <dgm:adjLst>
                    <dgm:adj idx="1" val="0.6231"/>
                  </dgm:adjLst>
                </dgm:shape>
              </dgm:if>
              <dgm:else name="Name30">
                <dgm:shape xmlns:r="http://schemas.openxmlformats.org/officeDocument/2006/relationships" rot="180" type="chevron" r:blip="">
                  <dgm:adjLst>
                    <dgm:adj idx="1" val="0.6231"/>
                  </dgm:adjLst>
                </dgm:shape>
              </dgm:else>
            </dgm:choose>
            <dgm:presOf/>
          </dgm:layoutNode>
          <dgm:layoutNode name="spChevron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  <dgm:choose name="Name31">
          <dgm:if name="Name32" axis="root ch" ptType="all node" func="cnt" op="equ" val="2">
            <dgm:layoutNode name="overl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chevronComposite2" styleLbl="alignImgPlace1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l" for="ch" forName="chevron2"/>
                <dgm:constr type="t" for="ch" forName="chevron2" refType="h" fact="0.1923"/>
                <dgm:constr type="w" for="ch" forName="chevron2" refType="w"/>
                <dgm:constr type="b" for="ch" forName="chevron2" refType="h"/>
                <dgm:constr type="l" for="ch" forName="spChevron2"/>
                <dgm:constr type="t" for="ch" forName="spChevron2"/>
                <dgm:constr type="w" for="ch" forName="spChevron2" refType="w" fact="0.01"/>
                <dgm:constr type="h" for="ch" forName="spChevron2" refType="h" fact="0.01"/>
              </dgm:constrLst>
              <dgm:layoutNode name="chevron2">
                <dgm:alg type="sp"/>
                <dgm:choose name="Name33">
                  <dgm:if name="Name34" func="var" arg="dir" op="equ" val="norm">
                    <dgm:shape xmlns:r="http://schemas.openxmlformats.org/officeDocument/2006/relationships" type="chevron" r:blip="">
                      <dgm:adjLst>
                        <dgm:adj idx="1" val="0.6231"/>
                      </dgm:adjLst>
                    </dgm:shape>
                  </dgm:if>
                  <dgm:else name="Name35">
                    <dgm:shape xmlns:r="http://schemas.openxmlformats.org/officeDocument/2006/relationships" rot="180" type="chevron" r:blip="">
                      <dgm:adjLst>
                        <dgm:adj idx="1" val="0.6231"/>
                      </dgm:adjLst>
                    </dgm:shape>
                  </dgm:else>
                </dgm:choose>
                <dgm:presOf/>
              </dgm:layoutNode>
              <dgm:layoutNode name="spChevron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layoutNode>
          </dgm:if>
          <dgm:else name="Name36"/>
        </dgm:choos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IncreasingCircleProcess">
  <dgm:title val=""/>
  <dgm:desc val=""/>
  <dgm:catLst>
    <dgm:cat type="list" pri="8300"/>
    <dgm:cat type="process" pri="43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7"/>
      <dgm:chPref val="7"/>
      <dgm:dir/>
      <dgm:animOne val="branch"/>
      <dgm:animLvl val="lvl"/>
    </dgm:varLst>
    <dgm:choose name="Name1">
      <dgm:if name="Name2" func="var" arg="dir" op="equ" val="norm">
        <dgm:alg type="lin">
          <dgm:param type="linDir" val="fromL"/>
          <dgm:param type="horzAlign" val="ctr"/>
          <dgm:param type="vertAlign" val="t"/>
        </dgm:alg>
      </dgm:if>
      <dgm:else name="Name3">
        <dgm:alg type="lin">
          <dgm:param type="linDir" val="fromR"/>
          <dgm:param type="horzAlign" val="ctr"/>
          <dgm:param type="vertAlign" val="t"/>
        </dgm:alg>
      </dgm:else>
    </dgm:choose>
    <dgm:shape xmlns:r="http://schemas.openxmlformats.org/officeDocument/2006/relationships" r:blip="">
      <dgm:adjLst/>
    </dgm:shape>
    <dgm:constrLst>
      <dgm:constr type="primFontSz" for="des" forName="Child" val="65"/>
      <dgm:constr type="primFontSz" for="des" forName="Parent" val="65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h" refFor="ch" refForName="composite" op="equ" fact="0.04"/>
    </dgm:constrLst>
    <dgm:forEach name="nodesForEach" axis="ch" ptType="node" cnt="7">
      <dgm:layoutNode name="composite">
        <dgm:alg type="composite">
          <dgm:param type="ar" val="0.8"/>
        </dgm:alg>
        <dgm:choose name="Name4">
          <dgm:if name="Name5" func="var" arg="dir" op="equ" val="norm">
            <dgm:constrLst>
              <dgm:constr type="l" for="ch" forName="Child" refType="w" fact="0.29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l" for="ch" forName="Parent" refType="w" fact="0.29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l" for="ch" forName="BackAccent" refType="w" fact="0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l" for="ch" forName="Accent" refType="w" fact="0.024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if>
          <dgm:else name="Name6">
            <dgm:constrLst>
              <dgm:constr type="r" for="ch" forName="Child" refType="w" fact="0.71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r" for="ch" forName="Parent" refType="w" fact="0.71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r" for="ch" forName="BackAccent" refType="w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r" for="ch" forName="Accent" refType="w" fact="0.976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else>
        </dgm:choose>
        <dgm:layoutNode name="BackAccent" styleLbl="bgShp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Accent" styleLbl="alignNode1">
          <dgm:alg type="sp"/>
          <dgm:choose name="Name7">
            <dgm:if name="Name8" axis="precedSib" ptType="node" func="cnt" op="equ" val="0">
              <dgm:choose name="Name9">
                <dgm:if name="Name1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11" axis="followSib" ptType="node" func="cnt" op="equ" val="1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12" axis="followSib" ptType="node" func="cnt" op="equ" val="2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if name="Name13" axis="followSib" ptType="node" func="cnt" op="equ" val="3">
                  <dgm:shape xmlns:r="http://schemas.openxmlformats.org/officeDocument/2006/relationships" type="chord" r:blip="">
                    <dgm:adjLst>
                      <dgm:adj idx="1" val="30"/>
                      <dgm:adj idx="2" val="150"/>
                    </dgm:adjLst>
                  </dgm:shape>
                </dgm:if>
                <dgm:if name="Name14" axis="followSib" ptType="node" func="cnt" op="equ" val="4">
                  <dgm:shape xmlns:r="http://schemas.openxmlformats.org/officeDocument/2006/relationships" type="chord" r:blip="">
                    <dgm:adjLst>
                      <dgm:adj idx="1" val="38.8699"/>
                      <dgm:adj idx="2" val="143.1301"/>
                    </dgm:adjLst>
                  </dgm:shape>
                </dgm:if>
                <dgm:if name="Name15" axis="followSib" ptType="node" func="cnt" op="equ" val="5">
                  <dgm:shape xmlns:r="http://schemas.openxmlformats.org/officeDocument/2006/relationships" type="chord" r:blip="">
                    <dgm:adjLst>
                      <dgm:adj idx="1" val="41.8103"/>
                      <dgm:adj idx="2" val="138.1897"/>
                    </dgm:adjLst>
                  </dgm:shape>
                </dgm:if>
                <dgm:else name="Name16">
                  <dgm:shape xmlns:r="http://schemas.openxmlformats.org/officeDocument/2006/relationships" type="chord" r:blip="">
                    <dgm:adjLst>
                      <dgm:adj idx="1" val="45.5847"/>
                      <dgm:adj idx="2" val="134.4153"/>
                    </dgm:adjLst>
                  </dgm:shape>
                </dgm:else>
              </dgm:choose>
            </dgm:if>
            <dgm:if name="Name17" axis="precedSib" ptType="node" func="cnt" op="equ" val="1">
              <dgm:choose name="Name18">
                <dgm:if name="Name19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0" axis="followSib" ptType="node" func="cnt" op="equ" val="1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if name="Name21" axis="followSib" ptType="node" func="cnt" op="equ" val="2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22" axis="followSib" ptType="node" func="cnt" op="equ" val="3">
                  <dgm:shape xmlns:r="http://schemas.openxmlformats.org/officeDocument/2006/relationships" type="chord" r:blip="">
                    <dgm:adjLst>
                      <dgm:adj idx="1" val="11.537"/>
                      <dgm:adj idx="2" val="168.463"/>
                    </dgm:adjLst>
                  </dgm:shape>
                </dgm:if>
                <dgm:if name="Name23" axis="followSib" ptType="node" func="cnt" op="equ" val="4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else name="Name24">
                  <dgm:shape xmlns:r="http://schemas.openxmlformats.org/officeDocument/2006/relationships" type="chord" r:blip="">
                    <dgm:adjLst>
                      <dgm:adj idx="1" val="25.3769"/>
                      <dgm:adj idx="2" val="154.6231"/>
                    </dgm:adjLst>
                  </dgm:shape>
                </dgm:else>
              </dgm:choose>
            </dgm:if>
            <dgm:if name="Name25" axis="precedSib" ptType="node" func="cnt" op="equ" val="2">
              <dgm:choose name="Name26">
                <dgm:if name="Name27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8" axis="followSib" ptType="node" func="cnt" op="equ" val="1">
                  <dgm:shape xmlns:r="http://schemas.openxmlformats.org/officeDocument/2006/relationships" type="chord" r:blip="">
                    <dgm:adjLst>
                      <dgm:adj idx="1" val="-30"/>
                      <dgm:adj idx="2" val="-150"/>
                    </dgm:adjLst>
                  </dgm:shape>
                </dgm:if>
                <dgm:if name="Name29" axis="followSib" ptType="node" func="cnt" op="equ" val="2">
                  <dgm:shape xmlns:r="http://schemas.openxmlformats.org/officeDocument/2006/relationships" type="chord" r:blip="">
                    <dgm:adjLst>
                      <dgm:adj idx="1" val="-11.537"/>
                      <dgm:adj idx="2" val="-168.463"/>
                    </dgm:adjLst>
                  </dgm:shape>
                </dgm:if>
                <dgm:if name="Name30" axis="followSib" ptType="node" func="cnt" op="equ" val="3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else name="Name31">
                  <dgm:shape xmlns:r="http://schemas.openxmlformats.org/officeDocument/2006/relationships" type="chord" r:blip="">
                    <dgm:adjLst>
                      <dgm:adj idx="1" val="8.2133"/>
                      <dgm:adj idx="2" val="171.7867"/>
                    </dgm:adjLst>
                  </dgm:shape>
                </dgm:else>
              </dgm:choose>
            </dgm:if>
            <dgm:if name="Name32" axis="precedSib" ptType="node" func="cnt" op="equ" val="3">
              <dgm:choose name="Name33">
                <dgm:if name="Name34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35" axis="followSib" ptType="node" func="cnt" op="equ" val="1">
                  <dgm:shape xmlns:r="http://schemas.openxmlformats.org/officeDocument/2006/relationships" type="chord" r:blip="">
                    <dgm:adjLst>
                      <dgm:adj idx="1" val="-38.8699"/>
                      <dgm:adj idx="2" val="-143.1301"/>
                    </dgm:adjLst>
                  </dgm:shape>
                </dgm:if>
                <dgm:if name="Name36" axis="followSib" ptType="node" func="cnt" op="equ" val="2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else name="Name37">
                  <dgm:shape xmlns:r="http://schemas.openxmlformats.org/officeDocument/2006/relationships" type="chord" r:blip="">
                    <dgm:adjLst>
                      <dgm:adj idx="1" val="-8.2133"/>
                      <dgm:adj idx="2" val="-171.7867"/>
                    </dgm:adjLst>
                  </dgm:shape>
                </dgm:else>
              </dgm:choose>
            </dgm:if>
            <dgm:if name="Name38" axis="precedSib" ptType="node" func="cnt" op="equ" val="4">
              <dgm:choose name="Name39">
                <dgm:if name="Name4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41" axis="followSib" ptType="node" func="cnt" op="equ" val="1">
                  <dgm:shape xmlns:r="http://schemas.openxmlformats.org/officeDocument/2006/relationships" type="chord" r:blip="">
                    <dgm:adjLst>
                      <dgm:adj idx="1" val="-41.8103"/>
                      <dgm:adj idx="2" val="-138.1897"/>
                    </dgm:adjLst>
                  </dgm:shape>
                </dgm:if>
                <dgm:else name="Name42">
                  <dgm:shape xmlns:r="http://schemas.openxmlformats.org/officeDocument/2006/relationships" type="chord" r:blip="">
                    <dgm:adjLst>
                      <dgm:adj idx="1" val="-25.3769"/>
                      <dgm:adj idx="2" val="-154.6231"/>
                    </dgm:adjLst>
                  </dgm:shape>
                </dgm:else>
              </dgm:choose>
            </dgm:if>
            <dgm:if name="Name43" axis="precedSib" ptType="node" func="cnt" op="equ" val="5">
              <dgm:choose name="Name44">
                <dgm:if name="Name45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else name="Name46">
                  <dgm:shape xmlns:r="http://schemas.openxmlformats.org/officeDocument/2006/relationships" type="chord" r:blip="">
                    <dgm:adjLst>
                      <dgm:adj idx="1" val="-45.5847"/>
                      <dgm:adj idx="2" val="-134.4153"/>
                    </dgm:adjLst>
                  </dgm:shape>
                </dgm:else>
              </dgm:choose>
            </dgm:if>
            <dgm:else name="Name47">
              <dgm:shape xmlns:r="http://schemas.openxmlformats.org/officeDocument/2006/relationships" type="chord" r:blip="">
                <dgm:adjLst>
                  <dgm:adj idx="1" val="-90"/>
                  <dgm:adj idx="2" val="-90"/>
                </dgm:adjLst>
              </dgm:shape>
            </dgm:else>
          </dgm:choose>
          <dgm:presOf/>
        </dgm:layoutNode>
        <dgm:layoutNode name="Child" styleLbl="revTx">
          <dgm:varLst>
            <dgm:chMax val="0"/>
            <dgm:chPref val="0"/>
            <dgm:bulletEnabled val="1"/>
          </dgm:varLst>
          <dgm:choose name="Name48">
            <dgm:if name="Name49" func="var" arg="dir" op="equ" val="norm">
              <dgm:alg type="tx">
                <dgm:param type="parTxLTRAlign" val="l"/>
                <dgm:param type="parTxRTLAlign" val="l"/>
                <dgm:param type="txAnchorVert" val="t"/>
              </dgm:alg>
            </dgm:if>
            <dgm:else name="Name50">
              <dgm:alg type="tx">
                <dgm:param type="parTxLTRAlign" val="r"/>
                <dgm:param type="parTxRTLAlign" val="r"/>
                <dgm:param type="txAnchorVert" val="t"/>
              </dgm:alg>
            </dgm:else>
          </dgm:choose>
          <dgm:choose name="Name51">
            <dgm:if name="Name52" axis="ch" ptType="node" func="cnt" op="gte" val="1">
              <dgm:shape xmlns:r="http://schemas.openxmlformats.org/officeDocument/2006/relationships" type="rect" r:blip="">
                <dgm:adjLst/>
              </dgm:shape>
            </dgm:if>
            <dgm:else name="Name53">
              <dgm:shape xmlns:r="http://schemas.openxmlformats.org/officeDocument/2006/relationships" type="rect" r:blip="" hideGeom="1">
                <dgm:adjLst/>
              </dgm:shape>
            </dgm:else>
          </dgm:choose>
          <dgm:choose name="Name54">
            <dgm:if name="Name55" axis="ch" ptType="node" func="cnt" op="gte" val="1">
              <dgm:presOf axis="des" ptType="node"/>
            </dgm:if>
            <dgm:else name="Name56">
              <dgm:presOf/>
            </dgm:else>
          </dgm:choose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Parent" styleLbl="revTx">
          <dgm:varLst>
            <dgm:chMax val="1"/>
            <dgm:chPref val="1"/>
            <dgm:bulletEnabled val="1"/>
          </dgm:varLst>
          <dgm:choose name="Name57">
            <dgm:if name="Name58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  <dgm:param type="txAnchorVert" val="b"/>
                <dgm:param type="txAnchorVertCh" val="b"/>
              </dgm:alg>
            </dgm:if>
            <dgm:else name="Name59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  <dgm:param type="txAnchorVert" val="b"/>
                <dgm:param type="txAnchorVertCh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10/27/2023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A894A48D-3417-BE20-3062-A366096904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AC9ED954-709D-51DC-3EA0-0E06FE1D72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F57F2FB-2942-7663-E6DB-E3A976549D5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D31FE42-8AA6-DC9C-5EE7-8737143C1DD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8D246-FB21-4ACB-9068-6447CC7872F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F659C92-43C4-05C5-9170-5CF256AF99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4923A81-0599-8ECF-BDF0-A4898D4682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BF3159-94EB-4F6B-8273-09F1A6B019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7128833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Today, we will explore the benefits of multilingualism and the importance of language awareness skills for our hotel staff.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358183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3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9613866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045721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smtClean="0"/>
              <a:t>5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880906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889056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>
          <a:xfrm>
            <a:off x="484632" y="6217920"/>
            <a:ext cx="4114800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11194169" y="6217920"/>
            <a:ext cx="458592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>
                <a:solidFill>
                  <a:schemeClr val="accent6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4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256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4985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Picture placeholder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08725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52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8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207646_student_uwtsd_ac_uk/Documents/Recording-20231027_191653.webm?csf=1&amp;web=1&amp;e=HNXAwP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8697" y="279863"/>
            <a:ext cx="5974020" cy="2057441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altLang="zh-CN" sz="2800" dirty="0"/>
              <a:t>Benefits of Multilingualism and Language Awareness Skills for hotel staff</a:t>
            </a:r>
            <a:endParaRPr lang="en-US" sz="28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02797" y="2712845"/>
            <a:ext cx="5335295" cy="3884654"/>
          </a:xfrm>
        </p:spPr>
        <p:txBody>
          <a:bodyPr/>
          <a:lstStyle/>
          <a:p>
            <a:r>
              <a:rPr lang="en-US" sz="2000" b="1" dirty="0">
                <a:latin typeface="Abadi" panose="020B0604020104020204" pitchFamily="34" charset="0"/>
              </a:rPr>
              <a:t>Student Name: </a:t>
            </a:r>
            <a:r>
              <a:rPr lang="en-US" dirty="0">
                <a:latin typeface="Abadi" panose="020B0604020104020204" pitchFamily="34" charset="0"/>
              </a:rPr>
              <a:t>Alina Boestean</a:t>
            </a:r>
          </a:p>
          <a:p>
            <a:r>
              <a:rPr lang="en-US" sz="2000" b="1" dirty="0">
                <a:latin typeface="Abadi" panose="020B0604020104020204" pitchFamily="34" charset="0"/>
              </a:rPr>
              <a:t>Student Number: </a:t>
            </a:r>
            <a:r>
              <a:rPr lang="en-US" dirty="0">
                <a:latin typeface="Abadi" panose="020B0604020104020204" pitchFamily="34" charset="0"/>
              </a:rPr>
              <a:t>2207646</a:t>
            </a:r>
          </a:p>
          <a:p>
            <a:pPr fontAlgn="ctr" latinLnBrk="0"/>
            <a:r>
              <a:rPr lang="en-US" sz="2000" b="1" dirty="0">
                <a:latin typeface="Abadi" panose="020B0604020104020204" pitchFamily="34" charset="0"/>
              </a:rPr>
              <a:t>Module: </a:t>
            </a:r>
            <a:r>
              <a:rPr lang="en-GB" dirty="0">
                <a:effectLst/>
                <a:latin typeface="Abadi" panose="020B0604020104020204" pitchFamily="34" charset="0"/>
              </a:rPr>
              <a:t>Foreign Languages &amp; Cultural Awareness (BMIH5003)</a:t>
            </a:r>
          </a:p>
          <a:p>
            <a:pPr fontAlgn="ctr" latinLnBrk="0"/>
            <a:r>
              <a:rPr lang="en-GB" sz="2000" b="1" dirty="0">
                <a:latin typeface="Abadi" panose="020B0604020104020204" pitchFamily="34" charset="0"/>
              </a:rPr>
              <a:t>Lecturer: </a:t>
            </a:r>
            <a:r>
              <a:rPr lang="en-GB" dirty="0">
                <a:latin typeface="Abadi" panose="020B0604020104020204" pitchFamily="34" charset="0"/>
              </a:rPr>
              <a:t>Giulia </a:t>
            </a:r>
            <a:r>
              <a:rPr lang="en-GB" dirty="0" err="1">
                <a:latin typeface="Abadi" panose="020B0604020104020204" pitchFamily="34" charset="0"/>
              </a:rPr>
              <a:t>Chifari</a:t>
            </a:r>
            <a:endParaRPr lang="en-GB" dirty="0">
              <a:latin typeface="Abadi" panose="020B0604020104020204" pitchFamily="34" charset="0"/>
            </a:endParaRPr>
          </a:p>
          <a:p>
            <a:pPr fontAlgn="ctr" latinLnBrk="0"/>
            <a:endParaRPr lang="en-GB" dirty="0">
              <a:effectLst/>
              <a:latin typeface="Abadi" panose="020B0604020104020204" pitchFamily="34" charset="0"/>
            </a:endParaRPr>
          </a:p>
          <a:p>
            <a:pPr fontAlgn="ctr" latinLnBrk="0"/>
            <a:endParaRPr lang="en-GB" dirty="0">
              <a:latin typeface="Abadi" panose="020B0604020104020204" pitchFamily="34" charset="0"/>
            </a:endParaRPr>
          </a:p>
          <a:p>
            <a:pPr fontAlgn="ctr" latinLnBrk="0"/>
            <a:r>
              <a:rPr lang="en-GB" dirty="0">
                <a:hlinkClick r:id="rId3"/>
              </a:rPr>
              <a:t>Recording-20231027_191653.webm</a:t>
            </a:r>
            <a:endParaRPr lang="en-GB" dirty="0">
              <a:effectLst/>
              <a:latin typeface="Abadi" panose="020B0604020104020204" pitchFamily="34" charset="0"/>
            </a:endParaRPr>
          </a:p>
        </p:txBody>
      </p:sp>
      <p:pic>
        <p:nvPicPr>
          <p:cNvPr id="30" name="Picture placeholder 29" descr="People in an office discussing work over a laptop&#10;">
            <a:extLst>
              <a:ext uri="{FF2B5EF4-FFF2-40B4-BE49-F238E27FC236}">
                <a16:creationId xmlns:a16="http://schemas.microsoft.com/office/drawing/2014/main" id="{18C88B4D-F554-49C2-A23C-DFE94D4C835B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75" r="1875"/>
          <a:stretch/>
        </p:blipFill>
        <p:spPr>
          <a:xfrm>
            <a:off x="6742557" y="821836"/>
            <a:ext cx="4405503" cy="5066346"/>
          </a:xfrm>
        </p:spPr>
      </p:pic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01A79B69-242C-3AEB-4A42-7A606A54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857505" y="838985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tx2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4" name="Freeform: Shape 11">
            <a:extLst>
              <a:ext uri="{FF2B5EF4-FFF2-40B4-BE49-F238E27FC236}">
                <a16:creationId xmlns:a16="http://schemas.microsoft.com/office/drawing/2014/main" id="{E5D4DE6D-89C8-6FFF-287D-3F3BAD416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74436" y="3694919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50196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39" y="510364"/>
            <a:ext cx="5117162" cy="1325563"/>
          </a:xfrm>
        </p:spPr>
        <p:txBody>
          <a:bodyPr/>
          <a:lstStyle/>
          <a:p>
            <a:r>
              <a:rPr lang="en-US" altLang="zh-CN" dirty="0"/>
              <a:t>Introduction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16129" y="1835927"/>
            <a:ext cx="5117162" cy="129453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aim of this presentation is discussed below;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understand why multilingualism is crucial for our hotel.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develop language awareness skills.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improve guest satisfaction and intercultural communication.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3"/>
          <a:srcRect/>
          <a:stretch/>
        </p:blipFill>
        <p:spPr/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84821" y="311581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6767F8-4670-E83D-85F4-1446B8B9D466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2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background with white text and doodles&#10;&#10;Description automatically generated">
            <a:extLst>
              <a:ext uri="{FF2B5EF4-FFF2-40B4-BE49-F238E27FC236}">
                <a16:creationId xmlns:a16="http://schemas.microsoft.com/office/drawing/2014/main" id="{EAC2CB7C-05F9-60A9-5573-B1C0008FD21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6" name="Title 45">
            <a:extLst>
              <a:ext uri="{FF2B5EF4-FFF2-40B4-BE49-F238E27FC236}">
                <a16:creationId xmlns:a16="http://schemas.microsoft.com/office/drawing/2014/main" id="{4D761329-3BEF-0173-1328-A4DB26572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372" y="0"/>
            <a:ext cx="5667757" cy="1337733"/>
          </a:xfrm>
        </p:spPr>
        <p:txBody>
          <a:bodyPr/>
          <a:lstStyle/>
          <a:p>
            <a:r>
              <a:rPr lang="en-US" dirty="0"/>
              <a:t>The French Language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DA423360-9004-5B7F-21C5-2E7B9579D7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4308106"/>
              </p:ext>
            </p:extLst>
          </p:nvPr>
        </p:nvGraphicFramePr>
        <p:xfrm>
          <a:off x="512606" y="915609"/>
          <a:ext cx="11250385" cy="5664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78079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C6EC6F6-F346-241D-C2AD-CEA21AF2E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161" y="2865813"/>
            <a:ext cx="10515600" cy="1115434"/>
          </a:xfrm>
        </p:spPr>
        <p:txBody>
          <a:bodyPr/>
          <a:lstStyle/>
          <a:p>
            <a:pPr algn="ctr"/>
            <a:r>
              <a:rPr lang="en-US" sz="4000" dirty="0"/>
              <a:t>Importance of Language Awareness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20B9D-3E1B-ACAC-E328-901AE7E6D939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4</a:t>
            </a:fld>
            <a:endParaRPr lang="en-US" altLang="zh-CN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0AE3867-C1AB-16E5-0E2B-6C6975C015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8171732"/>
              </p:ext>
            </p:extLst>
          </p:nvPr>
        </p:nvGraphicFramePr>
        <p:xfrm>
          <a:off x="1428061" y="4021281"/>
          <a:ext cx="9675368" cy="2379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0AE3867-C1AB-16E5-0E2B-6C6975C015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0349659"/>
              </p:ext>
            </p:extLst>
          </p:nvPr>
        </p:nvGraphicFramePr>
        <p:xfrm>
          <a:off x="1413042" y="715852"/>
          <a:ext cx="10239719" cy="214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160BB66-BEFF-15A7-0413-BC5D5D226311}"/>
              </a:ext>
            </a:extLst>
          </p:cNvPr>
          <p:cNvSpPr txBox="1"/>
          <p:nvPr/>
        </p:nvSpPr>
        <p:spPr>
          <a:xfrm>
            <a:off x="6116679" y="93956"/>
            <a:ext cx="5306786" cy="646331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1800" b="1" dirty="0"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According to Jackson (2019) following are the benefits </a:t>
            </a:r>
            <a:r>
              <a:rPr lang="en-GB" b="1" dirty="0"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of multilingualism </a:t>
            </a:r>
            <a:endParaRPr lang="en-PK" sz="1800" b="1" dirty="0"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</p:txBody>
      </p:sp>
      <p:sp>
        <p:nvSpPr>
          <p:cNvPr id="9" name="Title 9">
            <a:extLst>
              <a:ext uri="{FF2B5EF4-FFF2-40B4-BE49-F238E27FC236}">
                <a16:creationId xmlns:a16="http://schemas.microsoft.com/office/drawing/2014/main" id="{4C6EC6F6-F346-241D-C2AD-CEA21AF2E091}"/>
              </a:ext>
            </a:extLst>
          </p:cNvPr>
          <p:cNvSpPr txBox="1">
            <a:spLocks/>
          </p:cNvSpPr>
          <p:nvPr/>
        </p:nvSpPr>
        <p:spPr>
          <a:xfrm>
            <a:off x="234727" y="-140596"/>
            <a:ext cx="5501054" cy="11154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accent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Benefits of Multilingualism </a:t>
            </a:r>
          </a:p>
        </p:txBody>
      </p:sp>
    </p:spTree>
    <p:extLst>
      <p:ext uri="{BB962C8B-B14F-4D97-AF65-F5344CB8AC3E}">
        <p14:creationId xmlns:p14="http://schemas.microsoft.com/office/powerpoint/2010/main" val="4027819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379BBF1-9BC2-6DCE-0154-887346987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Real Life Examples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A25C86-7BE3-4BC6-C0B8-7F7D7C3EC286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5</a:t>
            </a:fld>
            <a:endParaRPr lang="en-US" altLang="zh-CN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B1BA9AB-79C0-7E49-DAC0-88780ED748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7152323"/>
              </p:ext>
            </p:extLst>
          </p:nvPr>
        </p:nvGraphicFramePr>
        <p:xfrm>
          <a:off x="914969" y="2010383"/>
          <a:ext cx="10362062" cy="4126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6021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8349" y="0"/>
            <a:ext cx="8066314" cy="1325563"/>
          </a:xfrm>
        </p:spPr>
        <p:txBody>
          <a:bodyPr/>
          <a:lstStyle/>
          <a:p>
            <a:r>
              <a:rPr lang="en-US" dirty="0"/>
              <a:t>Conclusion and Recommendation</a:t>
            </a:r>
          </a:p>
        </p:txBody>
      </p:sp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4CBFAFCC-A306-4EA1-BEE3-7557795635A8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3"/>
          <a:srcRect/>
          <a:stretch/>
        </p:blipFill>
        <p:spPr>
          <a:xfrm>
            <a:off x="1935127" y="2181788"/>
            <a:ext cx="2130687" cy="2422452"/>
          </a:xfrm>
        </p:spPr>
      </p:pic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420077" y="1554940"/>
            <a:ext cx="7424586" cy="3245660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Adopt a language-aware and multilingual approach to enrich the lives of the guests.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Encourage open-mindedness and respect for other cultures (Kim,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 Diversity Hotel &amp; Spa London's standing as an industry leader.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task at hand involves the creation of multilingual materials, including various forms such as brochures, menus, and room instructions.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One way to optimise the visitor experience is by offering information in their native language (Wei, 2020).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243AAE-D428-CAAE-DCAF-0266FEEEAC70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6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58913-B9EC-B8F8-C61E-1A8660F1F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PK" dirty="0"/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FF606E58-4763-121C-0A30-8EC0DF8E2E18}"/>
              </a:ext>
            </a:extLst>
          </p:cNvPr>
          <p:cNvSpPr>
            <a:spLocks noGrp="1"/>
          </p:cNvSpPr>
          <p:nvPr>
            <p:ph type="chart" sz="quarter" idx="27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Le, H., Vial,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Frej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Segonne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Coavoux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Lecouteux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Allauzen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Crabbé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Besacier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 and Schwab, D., 2019. Flaubert: Unsupervised language model pre-training for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arXiv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preprint arXiv:1912.05372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Jackson, J., 2019.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Introducing language and intercultural communication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Routledge.</a:t>
            </a:r>
          </a:p>
          <a:p>
            <a:pPr algn="just">
              <a:lnSpc>
                <a:spcPct val="150000"/>
              </a:lnSpc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Kim, Y.Y., 2017. Cross-cultural adaptation.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Oxford research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encyclopedia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of communication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Radford, A., Narasimhan, K.,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Salimans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Sutskever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I., 2018. Improving language understanding by generative pre-training.</a:t>
            </a:r>
          </a:p>
          <a:p>
            <a:pPr algn="just">
              <a:lnSpc>
                <a:spcPct val="150000"/>
              </a:lnSpc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Wei, L., 2020. Dimensions of bilingualism.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bilingualism reader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3-22). Routledge.</a:t>
            </a:r>
            <a:endParaRPr lang="en-PK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2FCE7-6012-9188-C07B-9F9346BB4192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7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7380308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​​">
  <a:themeElements>
    <a:clrScheme name="Custom 9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803"/>
      </a:accent2>
      <a:accent3>
        <a:srgbClr val="DCD3CC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Hexagon Light Presentation_win32_v5" id="{045A9B2F-7300-4673-816B-F1EB3C673B2C}" vid="{27F8BD87-6984-44CA-8D4F-354B20CB0C14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CFA8B0-C7B8-4655-A378-2962C04794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AD9BE2-6B3D-4616-B044-300A8177DEA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5515263-A3DE-4193-B6AA-5C449C94519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light</Template>
  <TotalTime>49</TotalTime>
  <Words>566</Words>
  <Application>Microsoft Office PowerPoint</Application>
  <PresentationFormat>Widescreen</PresentationFormat>
  <Paragraphs>59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等线</vt:lpstr>
      <vt:lpstr>Abadi</vt:lpstr>
      <vt:lpstr>Arial</vt:lpstr>
      <vt:lpstr>Calibri</vt:lpstr>
      <vt:lpstr>Posterama Text Black</vt:lpstr>
      <vt:lpstr>Posterama Text SemiBold</vt:lpstr>
      <vt:lpstr>Söhne</vt:lpstr>
      <vt:lpstr>Custom​​</vt:lpstr>
      <vt:lpstr>Benefits of Multilingualism and Language Awareness Skills for hotel staff</vt:lpstr>
      <vt:lpstr>Introduction</vt:lpstr>
      <vt:lpstr>The French Language</vt:lpstr>
      <vt:lpstr>Importance of Language Awareness</vt:lpstr>
      <vt:lpstr>Real Life Examples</vt:lpstr>
      <vt:lpstr>Conclusion and Recommendation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Multilingualism and Language Awareness</dc:title>
  <cp:lastModifiedBy>Alina Boestean (2207646)</cp:lastModifiedBy>
  <dcterms:created xsi:type="dcterms:W3CDTF">2023-10-26T04:26:26Z</dcterms:created>
  <dcterms:modified xsi:type="dcterms:W3CDTF">2023-10-27T18:23:16Z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defa4170-0d19-0005-0004-bc88714345d2_Enabled">
    <vt:lpwstr>true</vt:lpwstr>
  </property>
  <property fmtid="{D5CDD505-2E9C-101B-9397-08002B2CF9AE}" pid="4" name="MSIP_Label_defa4170-0d19-0005-0004-bc88714345d2_SetDate">
    <vt:lpwstr>2023-10-26T05:20:21Z</vt:lpwstr>
  </property>
  <property fmtid="{D5CDD505-2E9C-101B-9397-08002B2CF9AE}" pid="5" name="MSIP_Label_defa4170-0d19-0005-0004-bc88714345d2_Method">
    <vt:lpwstr>Standard</vt:lpwstr>
  </property>
  <property fmtid="{D5CDD505-2E9C-101B-9397-08002B2CF9AE}" pid="6" name="MSIP_Label_defa4170-0d19-0005-0004-bc88714345d2_Name">
    <vt:lpwstr>defa4170-0d19-0005-0004-bc88714345d2</vt:lpwstr>
  </property>
  <property fmtid="{D5CDD505-2E9C-101B-9397-08002B2CF9AE}" pid="7" name="MSIP_Label_defa4170-0d19-0005-0004-bc88714345d2_SiteId">
    <vt:lpwstr>c28dec81-3961-40fc-9144-5da40491e2a8</vt:lpwstr>
  </property>
  <property fmtid="{D5CDD505-2E9C-101B-9397-08002B2CF9AE}" pid="8" name="MSIP_Label_defa4170-0d19-0005-0004-bc88714345d2_ActionId">
    <vt:lpwstr>225a5199-ae65-47f6-a77f-70d841db947f</vt:lpwstr>
  </property>
  <property fmtid="{D5CDD505-2E9C-101B-9397-08002B2CF9AE}" pid="9" name="MSIP_Label_defa4170-0d19-0005-0004-bc88714345d2_ContentBits">
    <vt:lpwstr>0</vt:lpwstr>
  </property>
</Properties>
</file>