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488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653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33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517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706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80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64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39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123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733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7263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7455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8861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75948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216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6593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6416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9219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1653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1582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90703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818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CE5CE-8097-4A50-A270-37912CC8AD99}" type="datetimeFigureOut">
              <a:rPr lang="en-GB" smtClean="0"/>
              <a:t>02/08/2019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0AE053-9160-4611-AF87-BDA3D7B11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297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BFB958-ABB7-4401-8329-5D1FCDDF110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02/08/2019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50CB1D-2C65-4096-BA9C-B2AA2CA315BD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195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429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Be wary of the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610088" cy="435133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Headlines sell newspapers and make us click on links</a:t>
            </a:r>
          </a:p>
          <a:p>
            <a:r>
              <a:rPr lang="en-GB" sz="3200" dirty="0"/>
              <a:t>Media owners make money</a:t>
            </a:r>
          </a:p>
          <a:p>
            <a:r>
              <a:rPr lang="en-GB" sz="3200" dirty="0"/>
              <a:t>Consider profit and political motivations</a:t>
            </a:r>
          </a:p>
          <a:p>
            <a:r>
              <a:rPr lang="en-GB" sz="3200" dirty="0"/>
              <a:t>Does the media portray news stories as they actually are (objectively), or to promote a particular world view (subjectively)?</a:t>
            </a:r>
          </a:p>
          <a:p>
            <a:r>
              <a:rPr lang="en-GB" sz="3200" dirty="0"/>
              <a:t>Some headlines are ridiculous and factually incorrect but they have political purpose</a:t>
            </a:r>
          </a:p>
          <a:p>
            <a:r>
              <a:rPr lang="en-GB" sz="3200" dirty="0"/>
              <a:t>Some headlines are just ridiculous</a:t>
            </a:r>
          </a:p>
        </p:txBody>
      </p:sp>
    </p:spTree>
    <p:extLst>
      <p:ext uri="{BB962C8B-B14F-4D97-AF65-F5344CB8AC3E}">
        <p14:creationId xmlns:p14="http://schemas.microsoft.com/office/powerpoint/2010/main" val="210141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oppress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383" y="64008"/>
            <a:ext cx="4543425" cy="666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8927" y="64008"/>
            <a:ext cx="5861113" cy="663705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7100" y="64008"/>
            <a:ext cx="5210556" cy="66695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230" y="64008"/>
            <a:ext cx="5656143" cy="6681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946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65803"/>
            <a:ext cx="12192000" cy="5406553"/>
          </a:xfrm>
          <a:prstGeom prst="rect">
            <a:avLst/>
          </a:prstGeom>
        </p:spPr>
      </p:pic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271272" y="40240"/>
            <a:ext cx="10728960" cy="1459376"/>
          </a:xfrm>
        </p:spPr>
        <p:txBody>
          <a:bodyPr>
            <a:normAutofit/>
          </a:bodyPr>
          <a:lstStyle/>
          <a:p>
            <a:r>
              <a:rPr lang="en-GB" sz="4800" dirty="0"/>
              <a:t>Ridiculous but not politically motivated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46304" y="1365803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108704" y="1365802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138672" y="1365802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8189976" y="1381189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0224516" y="1381189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8343900" y="4066032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4233672" y="4008269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6361176" y="4008120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10326624" y="4066032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78486" y="4066030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2133600" y="4066031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2136648" y="1381189"/>
            <a:ext cx="1865376" cy="25478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866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</Words>
  <Application>Microsoft Office PowerPoint</Application>
  <PresentationFormat>Widescreen</PresentationFormat>
  <Paragraphs>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1_Office Theme</vt:lpstr>
      <vt:lpstr>PowerPoint Presentation</vt:lpstr>
      <vt:lpstr>Be wary of the media</vt:lpstr>
      <vt:lpstr>PowerPoint Presentation</vt:lpstr>
      <vt:lpstr>Ridiculous but not politically motivated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1</cp:revision>
  <dcterms:created xsi:type="dcterms:W3CDTF">2019-08-02T10:09:04Z</dcterms:created>
  <dcterms:modified xsi:type="dcterms:W3CDTF">2019-08-02T10:09:11Z</dcterms:modified>
</cp:coreProperties>
</file>