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y="6858000" cx="9144000"/>
  <p:notesSz cx="7099300" cy="10234600"/>
  <p:embeddedFontLst>
    <p:embeddedFont>
      <p:font typeface="Arial Narrow"/>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ArialNarrow-bold.fntdata"/><Relationship Id="rId25" Type="http://schemas.openxmlformats.org/officeDocument/2006/relationships/font" Target="fonts/ArialNarrow-regular.fntdata"/><Relationship Id="rId28" Type="http://schemas.openxmlformats.org/officeDocument/2006/relationships/font" Target="fonts/ArialNarrow-boldItalic.fntdata"/><Relationship Id="rId27" Type="http://schemas.openxmlformats.org/officeDocument/2006/relationships/font" Target="fonts/ArialNarrow-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709925" y="4861425"/>
            <a:ext cx="5679425" cy="460555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6" name="Shape 86"/>
        <p:cNvGrpSpPr/>
        <p:nvPr/>
      </p:nvGrpSpPr>
      <p:grpSpPr>
        <a:xfrm>
          <a:off x="0" y="0"/>
          <a:ext cx="0" cy="0"/>
          <a:chOff x="0" y="0"/>
          <a:chExt cx="0" cy="0"/>
        </a:xfrm>
      </p:grpSpPr>
      <p:sp>
        <p:nvSpPr>
          <p:cNvPr id="87" name="Google Shape;87;p2: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2: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p3: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3: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8" name="Shape 98"/>
        <p:cNvGrpSpPr/>
        <p:nvPr/>
      </p:nvGrpSpPr>
      <p:grpSpPr>
        <a:xfrm>
          <a:off x="0" y="0"/>
          <a:ext cx="0" cy="0"/>
          <a:chOff x="0" y="0"/>
          <a:chExt cx="0" cy="0"/>
        </a:xfrm>
      </p:grpSpPr>
      <p:sp>
        <p:nvSpPr>
          <p:cNvPr id="99" name="Google Shape;99;p4: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4: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4" name="Shape 104"/>
        <p:cNvGrpSpPr/>
        <p:nvPr/>
      </p:nvGrpSpPr>
      <p:grpSpPr>
        <a:xfrm>
          <a:off x="0" y="0"/>
          <a:ext cx="0" cy="0"/>
          <a:chOff x="0" y="0"/>
          <a:chExt cx="0" cy="0"/>
        </a:xfrm>
      </p:grpSpPr>
      <p:sp>
        <p:nvSpPr>
          <p:cNvPr id="105" name="Google Shape;105;p5: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5: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0" name="Shape 110"/>
        <p:cNvGrpSpPr/>
        <p:nvPr/>
      </p:nvGrpSpPr>
      <p:grpSpPr>
        <a:xfrm>
          <a:off x="0" y="0"/>
          <a:ext cx="0" cy="0"/>
          <a:chOff x="0" y="0"/>
          <a:chExt cx="0" cy="0"/>
        </a:xfrm>
      </p:grpSpPr>
      <p:sp>
        <p:nvSpPr>
          <p:cNvPr id="111" name="Google Shape;111;p6: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6: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6" name="Shape 116"/>
        <p:cNvGrpSpPr/>
        <p:nvPr/>
      </p:nvGrpSpPr>
      <p:grpSpPr>
        <a:xfrm>
          <a:off x="0" y="0"/>
          <a:ext cx="0" cy="0"/>
          <a:chOff x="0" y="0"/>
          <a:chExt cx="0" cy="0"/>
        </a:xfrm>
      </p:grpSpPr>
      <p:sp>
        <p:nvSpPr>
          <p:cNvPr id="117" name="Google Shape;117;p7: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7: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2" name="Shape 122"/>
        <p:cNvGrpSpPr/>
        <p:nvPr/>
      </p:nvGrpSpPr>
      <p:grpSpPr>
        <a:xfrm>
          <a:off x="0" y="0"/>
          <a:ext cx="0" cy="0"/>
          <a:chOff x="0" y="0"/>
          <a:chExt cx="0" cy="0"/>
        </a:xfrm>
      </p:grpSpPr>
      <p:sp>
        <p:nvSpPr>
          <p:cNvPr id="123" name="Google Shape;123;p8: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8: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8" name="Shape 128"/>
        <p:cNvGrpSpPr/>
        <p:nvPr/>
      </p:nvGrpSpPr>
      <p:grpSpPr>
        <a:xfrm>
          <a:off x="0" y="0"/>
          <a:ext cx="0" cy="0"/>
          <a:chOff x="0" y="0"/>
          <a:chExt cx="0" cy="0"/>
        </a:xfrm>
      </p:grpSpPr>
      <p:sp>
        <p:nvSpPr>
          <p:cNvPr id="129" name="Google Shape;129;p9: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9: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4" name="Shape 134"/>
        <p:cNvGrpSpPr/>
        <p:nvPr/>
      </p:nvGrpSpPr>
      <p:grpSpPr>
        <a:xfrm>
          <a:off x="0" y="0"/>
          <a:ext cx="0" cy="0"/>
          <a:chOff x="0" y="0"/>
          <a:chExt cx="0" cy="0"/>
        </a:xfrm>
      </p:grpSpPr>
      <p:sp>
        <p:nvSpPr>
          <p:cNvPr id="135" name="Google Shape;135;p10: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10: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0" name="Shape 140"/>
        <p:cNvGrpSpPr/>
        <p:nvPr/>
      </p:nvGrpSpPr>
      <p:grpSpPr>
        <a:xfrm>
          <a:off x="0" y="0"/>
          <a:ext cx="0" cy="0"/>
          <a:chOff x="0" y="0"/>
          <a:chExt cx="0" cy="0"/>
        </a:xfrm>
      </p:grpSpPr>
      <p:sp>
        <p:nvSpPr>
          <p:cNvPr id="141" name="Google Shape;141;p11: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11: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6" name="Shape 146"/>
        <p:cNvGrpSpPr/>
        <p:nvPr/>
      </p:nvGrpSpPr>
      <p:grpSpPr>
        <a:xfrm>
          <a:off x="0" y="0"/>
          <a:ext cx="0" cy="0"/>
          <a:chOff x="0" y="0"/>
          <a:chExt cx="0" cy="0"/>
        </a:xfrm>
      </p:grpSpPr>
      <p:sp>
        <p:nvSpPr>
          <p:cNvPr id="147" name="Google Shape;147;p12: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12: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2" name="Shape 152"/>
        <p:cNvGrpSpPr/>
        <p:nvPr/>
      </p:nvGrpSpPr>
      <p:grpSpPr>
        <a:xfrm>
          <a:off x="0" y="0"/>
          <a:ext cx="0" cy="0"/>
          <a:chOff x="0" y="0"/>
          <a:chExt cx="0" cy="0"/>
        </a:xfrm>
      </p:grpSpPr>
      <p:sp>
        <p:nvSpPr>
          <p:cNvPr id="153" name="Google Shape;153;p13: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13: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8" name="Shape 158"/>
        <p:cNvGrpSpPr/>
        <p:nvPr/>
      </p:nvGrpSpPr>
      <p:grpSpPr>
        <a:xfrm>
          <a:off x="0" y="0"/>
          <a:ext cx="0" cy="0"/>
          <a:chOff x="0" y="0"/>
          <a:chExt cx="0" cy="0"/>
        </a:xfrm>
      </p:grpSpPr>
      <p:sp>
        <p:nvSpPr>
          <p:cNvPr id="159" name="Google Shape;159;p14: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14: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4" name="Shape 164"/>
        <p:cNvGrpSpPr/>
        <p:nvPr/>
      </p:nvGrpSpPr>
      <p:grpSpPr>
        <a:xfrm>
          <a:off x="0" y="0"/>
          <a:ext cx="0" cy="0"/>
          <a:chOff x="0" y="0"/>
          <a:chExt cx="0" cy="0"/>
        </a:xfrm>
      </p:grpSpPr>
      <p:sp>
        <p:nvSpPr>
          <p:cNvPr id="165" name="Google Shape;165;p15: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5: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1" name="Shape 171"/>
        <p:cNvGrpSpPr/>
        <p:nvPr/>
      </p:nvGrpSpPr>
      <p:grpSpPr>
        <a:xfrm>
          <a:off x="0" y="0"/>
          <a:ext cx="0" cy="0"/>
          <a:chOff x="0" y="0"/>
          <a:chExt cx="0" cy="0"/>
        </a:xfrm>
      </p:grpSpPr>
      <p:sp>
        <p:nvSpPr>
          <p:cNvPr id="172" name="Google Shape;172;p16: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6: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9" name="Shape 179"/>
        <p:cNvGrpSpPr/>
        <p:nvPr/>
      </p:nvGrpSpPr>
      <p:grpSpPr>
        <a:xfrm>
          <a:off x="0" y="0"/>
          <a:ext cx="0" cy="0"/>
          <a:chOff x="0" y="0"/>
          <a:chExt cx="0" cy="0"/>
        </a:xfrm>
      </p:grpSpPr>
      <p:sp>
        <p:nvSpPr>
          <p:cNvPr id="180" name="Google Shape;180;p17: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17: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5" name="Shape 185"/>
        <p:cNvGrpSpPr/>
        <p:nvPr/>
      </p:nvGrpSpPr>
      <p:grpSpPr>
        <a:xfrm>
          <a:off x="0" y="0"/>
          <a:ext cx="0" cy="0"/>
          <a:chOff x="0" y="0"/>
          <a:chExt cx="0" cy="0"/>
        </a:xfrm>
      </p:grpSpPr>
      <p:sp>
        <p:nvSpPr>
          <p:cNvPr id="186" name="Google Shape;186;p18: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18: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2" name="Shape 192"/>
        <p:cNvGrpSpPr/>
        <p:nvPr/>
      </p:nvGrpSpPr>
      <p:grpSpPr>
        <a:xfrm>
          <a:off x="0" y="0"/>
          <a:ext cx="0" cy="0"/>
          <a:chOff x="0" y="0"/>
          <a:chExt cx="0" cy="0"/>
        </a:xfrm>
      </p:grpSpPr>
      <p:sp>
        <p:nvSpPr>
          <p:cNvPr id="193" name="Google Shape;193;p19: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19: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11" name="Shape 11"/>
        <p:cNvGrpSpPr/>
        <p:nvPr/>
      </p:nvGrpSpPr>
      <p:grpSpPr>
        <a:xfrm>
          <a:off x="0" y="0"/>
          <a:ext cx="0" cy="0"/>
          <a:chOff x="0" y="0"/>
          <a:chExt cx="0" cy="0"/>
        </a:xfrm>
      </p:grpSpPr>
      <p:sp>
        <p:nvSpPr>
          <p:cNvPr id="12" name="Google Shape;12;p2"/>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3" name="Google Shape;13;p2"/>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14" name="Google Shape;14;p2"/>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 name="Google Shape;15;p2"/>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 name="Google Shape;16;p2"/>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17" name="Shape 17"/>
        <p:cNvGrpSpPr/>
        <p:nvPr/>
      </p:nvGrpSpPr>
      <p:grpSpPr>
        <a:xfrm>
          <a:off x="0" y="0"/>
          <a:ext cx="0" cy="0"/>
          <a:chOff x="0" y="0"/>
          <a:chExt cx="0" cy="0"/>
        </a:xfrm>
      </p:grpSpPr>
      <p:sp>
        <p:nvSpPr>
          <p:cNvPr id="18" name="Google Shape;18;p3"/>
          <p:cNvSpPr txBox="1"/>
          <p:nvPr>
            <p:ph type="title"/>
          </p:nvPr>
        </p:nvSpPr>
        <p:spPr>
          <a:xfrm rot="5400000">
            <a:off x="4732337" y="2171700"/>
            <a:ext cx="5851525" cy="20574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9" name="Google Shape;19;p3"/>
          <p:cNvSpPr txBox="1"/>
          <p:nvPr>
            <p:ph idx="1" type="body"/>
          </p:nvPr>
        </p:nvSpPr>
        <p:spPr>
          <a:xfrm rot="5400000">
            <a:off x="541338" y="190501"/>
            <a:ext cx="5851525" cy="6019800"/>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0" name="Google Shape;20;p3"/>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3"/>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3"/>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23" name="Shape 23"/>
        <p:cNvGrpSpPr/>
        <p:nvPr/>
      </p:nvGrpSpPr>
      <p:grpSpPr>
        <a:xfrm>
          <a:off x="0" y="0"/>
          <a:ext cx="0" cy="0"/>
          <a:chOff x="0" y="0"/>
          <a:chExt cx="0" cy="0"/>
        </a:xfrm>
      </p:grpSpPr>
      <p:sp>
        <p:nvSpPr>
          <p:cNvPr id="24" name="Google Shape;24;p4"/>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5" name="Google Shape;25;p4"/>
          <p:cNvSpPr txBox="1"/>
          <p:nvPr>
            <p:ph idx="1" type="body"/>
          </p:nvPr>
        </p:nvSpPr>
        <p:spPr>
          <a:xfrm rot="5400000">
            <a:off x="2309019" y="-251619"/>
            <a:ext cx="4525962" cy="8229600"/>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6" name="Google Shape;26;p4"/>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4"/>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29" name="Shape 29"/>
        <p:cNvGrpSpPr/>
        <p:nvPr/>
      </p:nvGrpSpPr>
      <p:grpSpPr>
        <a:xfrm>
          <a:off x="0" y="0"/>
          <a:ext cx="0" cy="0"/>
          <a:chOff x="0" y="0"/>
          <a:chExt cx="0" cy="0"/>
        </a:xfrm>
      </p:grpSpPr>
      <p:sp>
        <p:nvSpPr>
          <p:cNvPr id="30" name="Google Shape;30;p5"/>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1" name="Google Shape;31;p5"/>
          <p:cNvSpPr/>
          <p:nvPr>
            <p:ph idx="2" type="pic"/>
          </p:nvPr>
        </p:nvSpPr>
        <p:spPr>
          <a:xfrm>
            <a:off x="1792288" y="612775"/>
            <a:ext cx="5486400" cy="4114800"/>
          </a:xfrm>
          <a:prstGeom prst="rect">
            <a:avLst/>
          </a:prstGeom>
          <a:noFill/>
          <a:ln>
            <a:noFill/>
          </a:ln>
        </p:spPr>
        <p:txBody>
          <a:bodyPr anchorCtr="0" anchor="t" bIns="45700" lIns="91425" spcFirstLastPara="1" rIns="91425" wrap="square" tIns="45700">
            <a:noAutofit/>
          </a:bodyPr>
          <a:lstStyle>
            <a:lvl1pPr lvl="0" marR="0" rtl="0" algn="l">
              <a:spcBef>
                <a:spcPts val="640"/>
              </a:spcBef>
              <a:spcAft>
                <a:spcPts val="0"/>
              </a:spcAft>
              <a:buClr>
                <a:schemeClr val="dk1"/>
              </a:buClr>
              <a:buSzPts val="3200"/>
              <a:buFont typeface="Arial"/>
              <a:buNone/>
              <a:defRPr b="0" i="0" sz="3200" u="none" cap="none" strike="noStrike">
                <a:solidFill>
                  <a:schemeClr val="dk1"/>
                </a:solidFill>
                <a:latin typeface="Arial"/>
                <a:ea typeface="Arial"/>
                <a:cs typeface="Arial"/>
                <a:sym typeface="Arial"/>
              </a:defRPr>
            </a:lvl1pPr>
            <a:lvl2pPr lvl="1" marR="0" rtl="0" algn="l">
              <a:spcBef>
                <a:spcPts val="56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spcBef>
                <a:spcPts val="480"/>
              </a:spcBef>
              <a:spcAft>
                <a:spcPts val="0"/>
              </a:spcAft>
              <a:buClr>
                <a:schemeClr val="dk1"/>
              </a:buClr>
              <a:buSzPts val="2400"/>
              <a:buFont typeface="Arial"/>
              <a:buNone/>
              <a:defRPr b="0" i="0" sz="2400" u="none" cap="none" strike="noStrike">
                <a:solidFill>
                  <a:schemeClr val="dk1"/>
                </a:solidFill>
                <a:latin typeface="Arial"/>
                <a:ea typeface="Arial"/>
                <a:cs typeface="Arial"/>
                <a:sym typeface="Arial"/>
              </a:defRPr>
            </a:lvl3pPr>
            <a:lvl4pPr lvl="3" marR="0" rtl="0" algn="l">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4pPr>
            <a:lvl5pPr lvl="4" marR="0" rtl="0" algn="l">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5pPr>
            <a:lvl6pPr lvl="5" marR="0" rtl="0" algn="l">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6pPr>
            <a:lvl7pPr lvl="6" marR="0" rtl="0" algn="l">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7pPr>
            <a:lvl8pPr lvl="7" marR="0" rtl="0" algn="l">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8pPr>
            <a:lvl9pPr lvl="8" marR="0" rtl="0" algn="l">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9pPr>
          </a:lstStyle>
          <a:p/>
        </p:txBody>
      </p:sp>
      <p:sp>
        <p:nvSpPr>
          <p:cNvPr id="32" name="Google Shape;32;p5"/>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Autofit/>
          </a:bodyPr>
          <a:lstStyle>
            <a:lvl1pPr indent="-228600" lvl="0" marL="457200" algn="l">
              <a:spcBef>
                <a:spcPts val="280"/>
              </a:spcBef>
              <a:spcAft>
                <a:spcPts val="0"/>
              </a:spcAft>
              <a:buClr>
                <a:schemeClr val="dk1"/>
              </a:buClr>
              <a:buSzPts val="1400"/>
              <a:buFont typeface="Arial"/>
              <a:buNone/>
              <a:defRPr sz="1400"/>
            </a:lvl1pPr>
            <a:lvl2pPr indent="-228600" lvl="1" marL="914400" algn="l">
              <a:spcBef>
                <a:spcPts val="240"/>
              </a:spcBef>
              <a:spcAft>
                <a:spcPts val="0"/>
              </a:spcAft>
              <a:buClr>
                <a:schemeClr val="dk1"/>
              </a:buClr>
              <a:buSzPts val="1200"/>
              <a:buFont typeface="Arial"/>
              <a:buNone/>
              <a:defRPr sz="1200"/>
            </a:lvl2pPr>
            <a:lvl3pPr indent="-228600" lvl="2" marL="1371600" algn="l">
              <a:spcBef>
                <a:spcPts val="200"/>
              </a:spcBef>
              <a:spcAft>
                <a:spcPts val="0"/>
              </a:spcAft>
              <a:buClr>
                <a:schemeClr val="dk1"/>
              </a:buClr>
              <a:buSzPts val="1000"/>
              <a:buFont typeface="Arial"/>
              <a:buNone/>
              <a:defRPr sz="1000"/>
            </a:lvl3pPr>
            <a:lvl4pPr indent="-228600" lvl="3" marL="1828800" algn="l">
              <a:spcBef>
                <a:spcPts val="180"/>
              </a:spcBef>
              <a:spcAft>
                <a:spcPts val="0"/>
              </a:spcAft>
              <a:buClr>
                <a:schemeClr val="dk1"/>
              </a:buClr>
              <a:buSzPts val="900"/>
              <a:buFont typeface="Arial"/>
              <a:buNone/>
              <a:defRPr sz="900"/>
            </a:lvl4pPr>
            <a:lvl5pPr indent="-228600" lvl="4" marL="2286000" algn="l">
              <a:spcBef>
                <a:spcPts val="180"/>
              </a:spcBef>
              <a:spcAft>
                <a:spcPts val="0"/>
              </a:spcAft>
              <a:buClr>
                <a:schemeClr val="dk1"/>
              </a:buClr>
              <a:buSzPts val="900"/>
              <a:buFont typeface="Arial"/>
              <a:buNone/>
              <a:defRPr sz="900"/>
            </a:lvl5pPr>
            <a:lvl6pPr indent="-228600" lvl="5" marL="2743200" algn="l">
              <a:spcBef>
                <a:spcPts val="180"/>
              </a:spcBef>
              <a:spcAft>
                <a:spcPts val="0"/>
              </a:spcAft>
              <a:buClr>
                <a:schemeClr val="dk1"/>
              </a:buClr>
              <a:buSzPts val="900"/>
              <a:buFont typeface="Arial"/>
              <a:buNone/>
              <a:defRPr sz="900"/>
            </a:lvl6pPr>
            <a:lvl7pPr indent="-228600" lvl="6" marL="3200400" algn="l">
              <a:spcBef>
                <a:spcPts val="180"/>
              </a:spcBef>
              <a:spcAft>
                <a:spcPts val="0"/>
              </a:spcAft>
              <a:buClr>
                <a:schemeClr val="dk1"/>
              </a:buClr>
              <a:buSzPts val="900"/>
              <a:buFont typeface="Arial"/>
              <a:buNone/>
              <a:defRPr sz="900"/>
            </a:lvl7pPr>
            <a:lvl8pPr indent="-228600" lvl="7" marL="3657600" algn="l">
              <a:spcBef>
                <a:spcPts val="180"/>
              </a:spcBef>
              <a:spcAft>
                <a:spcPts val="0"/>
              </a:spcAft>
              <a:buClr>
                <a:schemeClr val="dk1"/>
              </a:buClr>
              <a:buSzPts val="900"/>
              <a:buFont typeface="Arial"/>
              <a:buNone/>
              <a:defRPr sz="900"/>
            </a:lvl8pPr>
            <a:lvl9pPr indent="-228600" lvl="8" marL="4114800" algn="l">
              <a:spcBef>
                <a:spcPts val="180"/>
              </a:spcBef>
              <a:spcAft>
                <a:spcPts val="0"/>
              </a:spcAft>
              <a:buClr>
                <a:schemeClr val="dk1"/>
              </a:buClr>
              <a:buSzPts val="900"/>
              <a:buFont typeface="Arial"/>
              <a:buNone/>
              <a:defRPr sz="900"/>
            </a:lvl9pPr>
          </a:lstStyle>
          <a:p/>
        </p:txBody>
      </p:sp>
      <p:sp>
        <p:nvSpPr>
          <p:cNvPr id="33" name="Google Shape;33;p5"/>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4" name="Google Shape;34;p5"/>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5"/>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36" name="Shape 36"/>
        <p:cNvGrpSpPr/>
        <p:nvPr/>
      </p:nvGrpSpPr>
      <p:grpSpPr>
        <a:xfrm>
          <a:off x="0" y="0"/>
          <a:ext cx="0" cy="0"/>
          <a:chOff x="0" y="0"/>
          <a:chExt cx="0" cy="0"/>
        </a:xfrm>
      </p:grpSpPr>
      <p:sp>
        <p:nvSpPr>
          <p:cNvPr id="37" name="Google Shape;37;p6"/>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8" name="Google Shape;38;p6"/>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Autofit/>
          </a:bodyPr>
          <a:lstStyle>
            <a:lvl1pPr indent="-431800" lvl="0" marL="457200" algn="l">
              <a:spcBef>
                <a:spcPts val="640"/>
              </a:spcBef>
              <a:spcAft>
                <a:spcPts val="0"/>
              </a:spcAft>
              <a:buClr>
                <a:schemeClr val="dk1"/>
              </a:buClr>
              <a:buSzPts val="3200"/>
              <a:buFont typeface="Arial"/>
              <a:buChar char="•"/>
              <a:defRPr sz="3200"/>
            </a:lvl1pPr>
            <a:lvl2pPr indent="-406400" lvl="1" marL="914400" algn="l">
              <a:spcBef>
                <a:spcPts val="560"/>
              </a:spcBef>
              <a:spcAft>
                <a:spcPts val="0"/>
              </a:spcAft>
              <a:buClr>
                <a:schemeClr val="dk1"/>
              </a:buClr>
              <a:buSzPts val="2800"/>
              <a:buFont typeface="Arial"/>
              <a:buChar char="–"/>
              <a:defRPr sz="2800"/>
            </a:lvl2pPr>
            <a:lvl3pPr indent="-381000" lvl="2" marL="1371600" algn="l">
              <a:spcBef>
                <a:spcPts val="480"/>
              </a:spcBef>
              <a:spcAft>
                <a:spcPts val="0"/>
              </a:spcAft>
              <a:buClr>
                <a:schemeClr val="dk1"/>
              </a:buClr>
              <a:buSzPts val="2400"/>
              <a:buFont typeface="Arial"/>
              <a:buChar char="•"/>
              <a:defRPr sz="2400"/>
            </a:lvl3pPr>
            <a:lvl4pPr indent="-355600" lvl="3" marL="1828800" algn="l">
              <a:spcBef>
                <a:spcPts val="400"/>
              </a:spcBef>
              <a:spcAft>
                <a:spcPts val="0"/>
              </a:spcAft>
              <a:buClr>
                <a:schemeClr val="dk1"/>
              </a:buClr>
              <a:buSzPts val="2000"/>
              <a:buFont typeface="Arial"/>
              <a:buChar char="–"/>
              <a:defRPr sz="2000"/>
            </a:lvl4pPr>
            <a:lvl5pPr indent="-355600" lvl="4" marL="2286000" algn="l">
              <a:spcBef>
                <a:spcPts val="400"/>
              </a:spcBef>
              <a:spcAft>
                <a:spcPts val="0"/>
              </a:spcAft>
              <a:buClr>
                <a:schemeClr val="dk1"/>
              </a:buClr>
              <a:buSzPts val="2000"/>
              <a:buFont typeface="Arial"/>
              <a:buChar char="»"/>
              <a:defRPr sz="2000"/>
            </a:lvl5pPr>
            <a:lvl6pPr indent="-355600" lvl="5" marL="2743200" algn="l">
              <a:spcBef>
                <a:spcPts val="400"/>
              </a:spcBef>
              <a:spcAft>
                <a:spcPts val="0"/>
              </a:spcAft>
              <a:buClr>
                <a:schemeClr val="dk1"/>
              </a:buClr>
              <a:buSzPts val="2000"/>
              <a:buFont typeface="Arial"/>
              <a:buChar char="»"/>
              <a:defRPr sz="2000"/>
            </a:lvl6pPr>
            <a:lvl7pPr indent="-355600" lvl="6" marL="3200400" algn="l">
              <a:spcBef>
                <a:spcPts val="400"/>
              </a:spcBef>
              <a:spcAft>
                <a:spcPts val="0"/>
              </a:spcAft>
              <a:buClr>
                <a:schemeClr val="dk1"/>
              </a:buClr>
              <a:buSzPts val="2000"/>
              <a:buFont typeface="Arial"/>
              <a:buChar char="»"/>
              <a:defRPr sz="2000"/>
            </a:lvl7pPr>
            <a:lvl8pPr indent="-355600" lvl="7" marL="3657600" algn="l">
              <a:spcBef>
                <a:spcPts val="400"/>
              </a:spcBef>
              <a:spcAft>
                <a:spcPts val="0"/>
              </a:spcAft>
              <a:buClr>
                <a:schemeClr val="dk1"/>
              </a:buClr>
              <a:buSzPts val="2000"/>
              <a:buFont typeface="Arial"/>
              <a:buChar char="»"/>
              <a:defRPr sz="2000"/>
            </a:lvl8pPr>
            <a:lvl9pPr indent="-355600" lvl="8" marL="4114800" algn="l">
              <a:spcBef>
                <a:spcPts val="400"/>
              </a:spcBef>
              <a:spcAft>
                <a:spcPts val="0"/>
              </a:spcAft>
              <a:buClr>
                <a:schemeClr val="dk1"/>
              </a:buClr>
              <a:buSzPts val="2000"/>
              <a:buFont typeface="Arial"/>
              <a:buChar char="»"/>
              <a:defRPr sz="2000"/>
            </a:lvl9pPr>
          </a:lstStyle>
          <a:p/>
        </p:txBody>
      </p:sp>
      <p:sp>
        <p:nvSpPr>
          <p:cNvPr id="39" name="Google Shape;39;p6"/>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Autofit/>
          </a:bodyPr>
          <a:lstStyle>
            <a:lvl1pPr indent="-228600" lvl="0" marL="457200" algn="l">
              <a:spcBef>
                <a:spcPts val="280"/>
              </a:spcBef>
              <a:spcAft>
                <a:spcPts val="0"/>
              </a:spcAft>
              <a:buClr>
                <a:schemeClr val="dk1"/>
              </a:buClr>
              <a:buSzPts val="1400"/>
              <a:buFont typeface="Arial"/>
              <a:buNone/>
              <a:defRPr sz="1400"/>
            </a:lvl1pPr>
            <a:lvl2pPr indent="-228600" lvl="1" marL="914400" algn="l">
              <a:spcBef>
                <a:spcPts val="240"/>
              </a:spcBef>
              <a:spcAft>
                <a:spcPts val="0"/>
              </a:spcAft>
              <a:buClr>
                <a:schemeClr val="dk1"/>
              </a:buClr>
              <a:buSzPts val="1200"/>
              <a:buFont typeface="Arial"/>
              <a:buNone/>
              <a:defRPr sz="1200"/>
            </a:lvl2pPr>
            <a:lvl3pPr indent="-228600" lvl="2" marL="1371600" algn="l">
              <a:spcBef>
                <a:spcPts val="200"/>
              </a:spcBef>
              <a:spcAft>
                <a:spcPts val="0"/>
              </a:spcAft>
              <a:buClr>
                <a:schemeClr val="dk1"/>
              </a:buClr>
              <a:buSzPts val="1000"/>
              <a:buFont typeface="Arial"/>
              <a:buNone/>
              <a:defRPr sz="1000"/>
            </a:lvl3pPr>
            <a:lvl4pPr indent="-228600" lvl="3" marL="1828800" algn="l">
              <a:spcBef>
                <a:spcPts val="180"/>
              </a:spcBef>
              <a:spcAft>
                <a:spcPts val="0"/>
              </a:spcAft>
              <a:buClr>
                <a:schemeClr val="dk1"/>
              </a:buClr>
              <a:buSzPts val="900"/>
              <a:buFont typeface="Arial"/>
              <a:buNone/>
              <a:defRPr sz="900"/>
            </a:lvl4pPr>
            <a:lvl5pPr indent="-228600" lvl="4" marL="2286000" algn="l">
              <a:spcBef>
                <a:spcPts val="180"/>
              </a:spcBef>
              <a:spcAft>
                <a:spcPts val="0"/>
              </a:spcAft>
              <a:buClr>
                <a:schemeClr val="dk1"/>
              </a:buClr>
              <a:buSzPts val="900"/>
              <a:buFont typeface="Arial"/>
              <a:buNone/>
              <a:defRPr sz="900"/>
            </a:lvl5pPr>
            <a:lvl6pPr indent="-228600" lvl="5" marL="2743200" algn="l">
              <a:spcBef>
                <a:spcPts val="180"/>
              </a:spcBef>
              <a:spcAft>
                <a:spcPts val="0"/>
              </a:spcAft>
              <a:buClr>
                <a:schemeClr val="dk1"/>
              </a:buClr>
              <a:buSzPts val="900"/>
              <a:buFont typeface="Arial"/>
              <a:buNone/>
              <a:defRPr sz="900"/>
            </a:lvl6pPr>
            <a:lvl7pPr indent="-228600" lvl="6" marL="3200400" algn="l">
              <a:spcBef>
                <a:spcPts val="180"/>
              </a:spcBef>
              <a:spcAft>
                <a:spcPts val="0"/>
              </a:spcAft>
              <a:buClr>
                <a:schemeClr val="dk1"/>
              </a:buClr>
              <a:buSzPts val="900"/>
              <a:buFont typeface="Arial"/>
              <a:buNone/>
              <a:defRPr sz="900"/>
            </a:lvl7pPr>
            <a:lvl8pPr indent="-228600" lvl="7" marL="3657600" algn="l">
              <a:spcBef>
                <a:spcPts val="180"/>
              </a:spcBef>
              <a:spcAft>
                <a:spcPts val="0"/>
              </a:spcAft>
              <a:buClr>
                <a:schemeClr val="dk1"/>
              </a:buClr>
              <a:buSzPts val="900"/>
              <a:buFont typeface="Arial"/>
              <a:buNone/>
              <a:defRPr sz="900"/>
            </a:lvl8pPr>
            <a:lvl9pPr indent="-228600" lvl="8" marL="4114800" algn="l">
              <a:spcBef>
                <a:spcPts val="180"/>
              </a:spcBef>
              <a:spcAft>
                <a:spcPts val="0"/>
              </a:spcAft>
              <a:buClr>
                <a:schemeClr val="dk1"/>
              </a:buClr>
              <a:buSzPts val="900"/>
              <a:buFont typeface="Arial"/>
              <a:buNone/>
              <a:defRPr sz="900"/>
            </a:lvl9pPr>
          </a:lstStyle>
          <a:p/>
        </p:txBody>
      </p:sp>
      <p:sp>
        <p:nvSpPr>
          <p:cNvPr id="40" name="Google Shape;40;p6"/>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6"/>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6"/>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3" name="Shape 43"/>
        <p:cNvGrpSpPr/>
        <p:nvPr/>
      </p:nvGrpSpPr>
      <p:grpSpPr>
        <a:xfrm>
          <a:off x="0" y="0"/>
          <a:ext cx="0" cy="0"/>
          <a:chOff x="0" y="0"/>
          <a:chExt cx="0" cy="0"/>
        </a:xfrm>
      </p:grpSpPr>
      <p:sp>
        <p:nvSpPr>
          <p:cNvPr id="44" name="Google Shape;44;p7"/>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5" name="Google Shape;45;p7"/>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7"/>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47" name="Shape 47"/>
        <p:cNvGrpSpPr/>
        <p:nvPr/>
      </p:nvGrpSpPr>
      <p:grpSpPr>
        <a:xfrm>
          <a:off x="0" y="0"/>
          <a:ext cx="0" cy="0"/>
          <a:chOff x="0" y="0"/>
          <a:chExt cx="0" cy="0"/>
        </a:xfrm>
      </p:grpSpPr>
      <p:sp>
        <p:nvSpPr>
          <p:cNvPr id="48" name="Google Shape;48;p8"/>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49" name="Google Shape;49;p8"/>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0" name="Google Shape;50;p8"/>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8"/>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52" name="Shape 52"/>
        <p:cNvGrpSpPr/>
        <p:nvPr/>
      </p:nvGrpSpPr>
      <p:grpSpPr>
        <a:xfrm>
          <a:off x="0" y="0"/>
          <a:ext cx="0" cy="0"/>
          <a:chOff x="0" y="0"/>
          <a:chExt cx="0" cy="0"/>
        </a:xfrm>
      </p:grpSpPr>
      <p:sp>
        <p:nvSpPr>
          <p:cNvPr id="53" name="Google Shape;53;p9"/>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54" name="Google Shape;54;p9"/>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Clr>
                <a:schemeClr val="dk1"/>
              </a:buClr>
              <a:buSzPts val="2400"/>
              <a:buFont typeface="Arial"/>
              <a:buNone/>
              <a:defRPr b="1" sz="2400"/>
            </a:lvl1pPr>
            <a:lvl2pPr indent="-228600" lvl="1" marL="914400" algn="l">
              <a:spcBef>
                <a:spcPts val="400"/>
              </a:spcBef>
              <a:spcAft>
                <a:spcPts val="0"/>
              </a:spcAft>
              <a:buClr>
                <a:schemeClr val="dk1"/>
              </a:buClr>
              <a:buSzPts val="2000"/>
              <a:buFont typeface="Arial"/>
              <a:buNone/>
              <a:defRPr b="1" sz="2000"/>
            </a:lvl2pPr>
            <a:lvl3pPr indent="-228600" lvl="2" marL="1371600" algn="l">
              <a:spcBef>
                <a:spcPts val="360"/>
              </a:spcBef>
              <a:spcAft>
                <a:spcPts val="0"/>
              </a:spcAft>
              <a:buClr>
                <a:schemeClr val="dk1"/>
              </a:buClr>
              <a:buSzPts val="1800"/>
              <a:buFont typeface="Arial"/>
              <a:buNone/>
              <a:defRPr b="1" sz="1800"/>
            </a:lvl3pPr>
            <a:lvl4pPr indent="-228600" lvl="3" marL="1828800" algn="l">
              <a:spcBef>
                <a:spcPts val="320"/>
              </a:spcBef>
              <a:spcAft>
                <a:spcPts val="0"/>
              </a:spcAft>
              <a:buClr>
                <a:schemeClr val="dk1"/>
              </a:buClr>
              <a:buSzPts val="1600"/>
              <a:buFont typeface="Arial"/>
              <a:buNone/>
              <a:defRPr b="1" sz="1600"/>
            </a:lvl4pPr>
            <a:lvl5pPr indent="-228600" lvl="4" marL="2286000" algn="l">
              <a:spcBef>
                <a:spcPts val="320"/>
              </a:spcBef>
              <a:spcAft>
                <a:spcPts val="0"/>
              </a:spcAft>
              <a:buClr>
                <a:schemeClr val="dk1"/>
              </a:buClr>
              <a:buSzPts val="1600"/>
              <a:buFont typeface="Arial"/>
              <a:buNone/>
              <a:defRPr b="1" sz="1600"/>
            </a:lvl5pPr>
            <a:lvl6pPr indent="-228600" lvl="5" marL="2743200" algn="l">
              <a:spcBef>
                <a:spcPts val="320"/>
              </a:spcBef>
              <a:spcAft>
                <a:spcPts val="0"/>
              </a:spcAft>
              <a:buClr>
                <a:schemeClr val="dk1"/>
              </a:buClr>
              <a:buSzPts val="1600"/>
              <a:buFont typeface="Arial"/>
              <a:buNone/>
              <a:defRPr b="1" sz="1600"/>
            </a:lvl6pPr>
            <a:lvl7pPr indent="-228600" lvl="6" marL="3200400" algn="l">
              <a:spcBef>
                <a:spcPts val="320"/>
              </a:spcBef>
              <a:spcAft>
                <a:spcPts val="0"/>
              </a:spcAft>
              <a:buClr>
                <a:schemeClr val="dk1"/>
              </a:buClr>
              <a:buSzPts val="1600"/>
              <a:buFont typeface="Arial"/>
              <a:buNone/>
              <a:defRPr b="1" sz="1600"/>
            </a:lvl7pPr>
            <a:lvl8pPr indent="-228600" lvl="7" marL="3657600" algn="l">
              <a:spcBef>
                <a:spcPts val="320"/>
              </a:spcBef>
              <a:spcAft>
                <a:spcPts val="0"/>
              </a:spcAft>
              <a:buClr>
                <a:schemeClr val="dk1"/>
              </a:buClr>
              <a:buSzPts val="1600"/>
              <a:buFont typeface="Arial"/>
              <a:buNone/>
              <a:defRPr b="1" sz="1600"/>
            </a:lvl8pPr>
            <a:lvl9pPr indent="-228600" lvl="8" marL="4114800" algn="l">
              <a:spcBef>
                <a:spcPts val="320"/>
              </a:spcBef>
              <a:spcAft>
                <a:spcPts val="0"/>
              </a:spcAft>
              <a:buClr>
                <a:schemeClr val="dk1"/>
              </a:buClr>
              <a:buSzPts val="1600"/>
              <a:buFont typeface="Arial"/>
              <a:buNone/>
              <a:defRPr b="1" sz="1600"/>
            </a:lvl9pPr>
          </a:lstStyle>
          <a:p/>
        </p:txBody>
      </p:sp>
      <p:sp>
        <p:nvSpPr>
          <p:cNvPr id="55" name="Google Shape;55;p9"/>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Autofit/>
          </a:bodyPr>
          <a:lstStyle>
            <a:lvl1pPr indent="-381000" lvl="0" marL="457200" algn="l">
              <a:spcBef>
                <a:spcPts val="480"/>
              </a:spcBef>
              <a:spcAft>
                <a:spcPts val="0"/>
              </a:spcAft>
              <a:buClr>
                <a:schemeClr val="dk1"/>
              </a:buClr>
              <a:buSzPts val="2400"/>
              <a:buFont typeface="Arial"/>
              <a:buChar char="•"/>
              <a:defRPr sz="2400"/>
            </a:lvl1pPr>
            <a:lvl2pPr indent="-355600" lvl="1" marL="914400" algn="l">
              <a:spcBef>
                <a:spcPts val="400"/>
              </a:spcBef>
              <a:spcAft>
                <a:spcPts val="0"/>
              </a:spcAft>
              <a:buClr>
                <a:schemeClr val="dk1"/>
              </a:buClr>
              <a:buSzPts val="2000"/>
              <a:buFont typeface="Arial"/>
              <a:buChar char="–"/>
              <a:defRPr sz="2000"/>
            </a:lvl2pPr>
            <a:lvl3pPr indent="-342900" lvl="2" marL="1371600" algn="l">
              <a:spcBef>
                <a:spcPts val="360"/>
              </a:spcBef>
              <a:spcAft>
                <a:spcPts val="0"/>
              </a:spcAft>
              <a:buClr>
                <a:schemeClr val="dk1"/>
              </a:buClr>
              <a:buSzPts val="1800"/>
              <a:buFont typeface="Arial"/>
              <a:buChar char="•"/>
              <a:defRPr sz="1800"/>
            </a:lvl3pPr>
            <a:lvl4pPr indent="-330200" lvl="3" marL="1828800" algn="l">
              <a:spcBef>
                <a:spcPts val="320"/>
              </a:spcBef>
              <a:spcAft>
                <a:spcPts val="0"/>
              </a:spcAft>
              <a:buClr>
                <a:schemeClr val="dk1"/>
              </a:buClr>
              <a:buSzPts val="1600"/>
              <a:buFont typeface="Arial"/>
              <a:buChar char="–"/>
              <a:defRPr sz="1600"/>
            </a:lvl4pPr>
            <a:lvl5pPr indent="-330200" lvl="4" marL="2286000" algn="l">
              <a:spcBef>
                <a:spcPts val="320"/>
              </a:spcBef>
              <a:spcAft>
                <a:spcPts val="0"/>
              </a:spcAft>
              <a:buClr>
                <a:schemeClr val="dk1"/>
              </a:buClr>
              <a:buSzPts val="1600"/>
              <a:buFont typeface="Arial"/>
              <a:buChar char="»"/>
              <a:defRPr sz="1600"/>
            </a:lvl5pPr>
            <a:lvl6pPr indent="-330200" lvl="5" marL="2743200" algn="l">
              <a:spcBef>
                <a:spcPts val="320"/>
              </a:spcBef>
              <a:spcAft>
                <a:spcPts val="0"/>
              </a:spcAft>
              <a:buClr>
                <a:schemeClr val="dk1"/>
              </a:buClr>
              <a:buSzPts val="1600"/>
              <a:buFont typeface="Arial"/>
              <a:buChar char="»"/>
              <a:defRPr sz="1600"/>
            </a:lvl6pPr>
            <a:lvl7pPr indent="-330200" lvl="6" marL="3200400" algn="l">
              <a:spcBef>
                <a:spcPts val="320"/>
              </a:spcBef>
              <a:spcAft>
                <a:spcPts val="0"/>
              </a:spcAft>
              <a:buClr>
                <a:schemeClr val="dk1"/>
              </a:buClr>
              <a:buSzPts val="1600"/>
              <a:buFont typeface="Arial"/>
              <a:buChar char="»"/>
              <a:defRPr sz="1600"/>
            </a:lvl7pPr>
            <a:lvl8pPr indent="-330200" lvl="7" marL="3657600" algn="l">
              <a:spcBef>
                <a:spcPts val="320"/>
              </a:spcBef>
              <a:spcAft>
                <a:spcPts val="0"/>
              </a:spcAft>
              <a:buClr>
                <a:schemeClr val="dk1"/>
              </a:buClr>
              <a:buSzPts val="1600"/>
              <a:buFont typeface="Arial"/>
              <a:buChar char="»"/>
              <a:defRPr sz="1600"/>
            </a:lvl8pPr>
            <a:lvl9pPr indent="-330200" lvl="8" marL="4114800" algn="l">
              <a:spcBef>
                <a:spcPts val="320"/>
              </a:spcBef>
              <a:spcAft>
                <a:spcPts val="0"/>
              </a:spcAft>
              <a:buClr>
                <a:schemeClr val="dk1"/>
              </a:buClr>
              <a:buSzPts val="1600"/>
              <a:buFont typeface="Arial"/>
              <a:buChar char="»"/>
              <a:defRPr sz="1600"/>
            </a:lvl9pPr>
          </a:lstStyle>
          <a:p/>
        </p:txBody>
      </p:sp>
      <p:sp>
        <p:nvSpPr>
          <p:cNvPr id="56" name="Google Shape;56;p9"/>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Clr>
                <a:schemeClr val="dk1"/>
              </a:buClr>
              <a:buSzPts val="2400"/>
              <a:buFont typeface="Arial"/>
              <a:buNone/>
              <a:defRPr b="1" sz="2400"/>
            </a:lvl1pPr>
            <a:lvl2pPr indent="-228600" lvl="1" marL="914400" algn="l">
              <a:spcBef>
                <a:spcPts val="400"/>
              </a:spcBef>
              <a:spcAft>
                <a:spcPts val="0"/>
              </a:spcAft>
              <a:buClr>
                <a:schemeClr val="dk1"/>
              </a:buClr>
              <a:buSzPts val="2000"/>
              <a:buFont typeface="Arial"/>
              <a:buNone/>
              <a:defRPr b="1" sz="2000"/>
            </a:lvl2pPr>
            <a:lvl3pPr indent="-228600" lvl="2" marL="1371600" algn="l">
              <a:spcBef>
                <a:spcPts val="360"/>
              </a:spcBef>
              <a:spcAft>
                <a:spcPts val="0"/>
              </a:spcAft>
              <a:buClr>
                <a:schemeClr val="dk1"/>
              </a:buClr>
              <a:buSzPts val="1800"/>
              <a:buFont typeface="Arial"/>
              <a:buNone/>
              <a:defRPr b="1" sz="1800"/>
            </a:lvl3pPr>
            <a:lvl4pPr indent="-228600" lvl="3" marL="1828800" algn="l">
              <a:spcBef>
                <a:spcPts val="320"/>
              </a:spcBef>
              <a:spcAft>
                <a:spcPts val="0"/>
              </a:spcAft>
              <a:buClr>
                <a:schemeClr val="dk1"/>
              </a:buClr>
              <a:buSzPts val="1600"/>
              <a:buFont typeface="Arial"/>
              <a:buNone/>
              <a:defRPr b="1" sz="1600"/>
            </a:lvl4pPr>
            <a:lvl5pPr indent="-228600" lvl="4" marL="2286000" algn="l">
              <a:spcBef>
                <a:spcPts val="320"/>
              </a:spcBef>
              <a:spcAft>
                <a:spcPts val="0"/>
              </a:spcAft>
              <a:buClr>
                <a:schemeClr val="dk1"/>
              </a:buClr>
              <a:buSzPts val="1600"/>
              <a:buFont typeface="Arial"/>
              <a:buNone/>
              <a:defRPr b="1" sz="1600"/>
            </a:lvl5pPr>
            <a:lvl6pPr indent="-228600" lvl="5" marL="2743200" algn="l">
              <a:spcBef>
                <a:spcPts val="320"/>
              </a:spcBef>
              <a:spcAft>
                <a:spcPts val="0"/>
              </a:spcAft>
              <a:buClr>
                <a:schemeClr val="dk1"/>
              </a:buClr>
              <a:buSzPts val="1600"/>
              <a:buFont typeface="Arial"/>
              <a:buNone/>
              <a:defRPr b="1" sz="1600"/>
            </a:lvl6pPr>
            <a:lvl7pPr indent="-228600" lvl="6" marL="3200400" algn="l">
              <a:spcBef>
                <a:spcPts val="320"/>
              </a:spcBef>
              <a:spcAft>
                <a:spcPts val="0"/>
              </a:spcAft>
              <a:buClr>
                <a:schemeClr val="dk1"/>
              </a:buClr>
              <a:buSzPts val="1600"/>
              <a:buFont typeface="Arial"/>
              <a:buNone/>
              <a:defRPr b="1" sz="1600"/>
            </a:lvl7pPr>
            <a:lvl8pPr indent="-228600" lvl="7" marL="3657600" algn="l">
              <a:spcBef>
                <a:spcPts val="320"/>
              </a:spcBef>
              <a:spcAft>
                <a:spcPts val="0"/>
              </a:spcAft>
              <a:buClr>
                <a:schemeClr val="dk1"/>
              </a:buClr>
              <a:buSzPts val="1600"/>
              <a:buFont typeface="Arial"/>
              <a:buNone/>
              <a:defRPr b="1" sz="1600"/>
            </a:lvl8pPr>
            <a:lvl9pPr indent="-228600" lvl="8" marL="4114800" algn="l">
              <a:spcBef>
                <a:spcPts val="320"/>
              </a:spcBef>
              <a:spcAft>
                <a:spcPts val="0"/>
              </a:spcAft>
              <a:buClr>
                <a:schemeClr val="dk1"/>
              </a:buClr>
              <a:buSzPts val="1600"/>
              <a:buFont typeface="Arial"/>
              <a:buNone/>
              <a:defRPr b="1" sz="1600"/>
            </a:lvl9pPr>
          </a:lstStyle>
          <a:p/>
        </p:txBody>
      </p:sp>
      <p:sp>
        <p:nvSpPr>
          <p:cNvPr id="57" name="Google Shape;57;p9"/>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Autofit/>
          </a:bodyPr>
          <a:lstStyle>
            <a:lvl1pPr indent="-381000" lvl="0" marL="457200" algn="l">
              <a:spcBef>
                <a:spcPts val="480"/>
              </a:spcBef>
              <a:spcAft>
                <a:spcPts val="0"/>
              </a:spcAft>
              <a:buClr>
                <a:schemeClr val="dk1"/>
              </a:buClr>
              <a:buSzPts val="2400"/>
              <a:buFont typeface="Arial"/>
              <a:buChar char="•"/>
              <a:defRPr sz="2400"/>
            </a:lvl1pPr>
            <a:lvl2pPr indent="-355600" lvl="1" marL="914400" algn="l">
              <a:spcBef>
                <a:spcPts val="400"/>
              </a:spcBef>
              <a:spcAft>
                <a:spcPts val="0"/>
              </a:spcAft>
              <a:buClr>
                <a:schemeClr val="dk1"/>
              </a:buClr>
              <a:buSzPts val="2000"/>
              <a:buFont typeface="Arial"/>
              <a:buChar char="–"/>
              <a:defRPr sz="2000"/>
            </a:lvl2pPr>
            <a:lvl3pPr indent="-342900" lvl="2" marL="1371600" algn="l">
              <a:spcBef>
                <a:spcPts val="360"/>
              </a:spcBef>
              <a:spcAft>
                <a:spcPts val="0"/>
              </a:spcAft>
              <a:buClr>
                <a:schemeClr val="dk1"/>
              </a:buClr>
              <a:buSzPts val="1800"/>
              <a:buFont typeface="Arial"/>
              <a:buChar char="•"/>
              <a:defRPr sz="1800"/>
            </a:lvl3pPr>
            <a:lvl4pPr indent="-330200" lvl="3" marL="1828800" algn="l">
              <a:spcBef>
                <a:spcPts val="320"/>
              </a:spcBef>
              <a:spcAft>
                <a:spcPts val="0"/>
              </a:spcAft>
              <a:buClr>
                <a:schemeClr val="dk1"/>
              </a:buClr>
              <a:buSzPts val="1600"/>
              <a:buFont typeface="Arial"/>
              <a:buChar char="–"/>
              <a:defRPr sz="1600"/>
            </a:lvl4pPr>
            <a:lvl5pPr indent="-330200" lvl="4" marL="2286000" algn="l">
              <a:spcBef>
                <a:spcPts val="320"/>
              </a:spcBef>
              <a:spcAft>
                <a:spcPts val="0"/>
              </a:spcAft>
              <a:buClr>
                <a:schemeClr val="dk1"/>
              </a:buClr>
              <a:buSzPts val="1600"/>
              <a:buFont typeface="Arial"/>
              <a:buChar char="»"/>
              <a:defRPr sz="1600"/>
            </a:lvl5pPr>
            <a:lvl6pPr indent="-330200" lvl="5" marL="2743200" algn="l">
              <a:spcBef>
                <a:spcPts val="320"/>
              </a:spcBef>
              <a:spcAft>
                <a:spcPts val="0"/>
              </a:spcAft>
              <a:buClr>
                <a:schemeClr val="dk1"/>
              </a:buClr>
              <a:buSzPts val="1600"/>
              <a:buFont typeface="Arial"/>
              <a:buChar char="»"/>
              <a:defRPr sz="1600"/>
            </a:lvl6pPr>
            <a:lvl7pPr indent="-330200" lvl="6" marL="3200400" algn="l">
              <a:spcBef>
                <a:spcPts val="320"/>
              </a:spcBef>
              <a:spcAft>
                <a:spcPts val="0"/>
              </a:spcAft>
              <a:buClr>
                <a:schemeClr val="dk1"/>
              </a:buClr>
              <a:buSzPts val="1600"/>
              <a:buFont typeface="Arial"/>
              <a:buChar char="»"/>
              <a:defRPr sz="1600"/>
            </a:lvl7pPr>
            <a:lvl8pPr indent="-330200" lvl="7" marL="3657600" algn="l">
              <a:spcBef>
                <a:spcPts val="320"/>
              </a:spcBef>
              <a:spcAft>
                <a:spcPts val="0"/>
              </a:spcAft>
              <a:buClr>
                <a:schemeClr val="dk1"/>
              </a:buClr>
              <a:buSzPts val="1600"/>
              <a:buFont typeface="Arial"/>
              <a:buChar char="»"/>
              <a:defRPr sz="1600"/>
            </a:lvl8pPr>
            <a:lvl9pPr indent="-330200" lvl="8" marL="4114800" algn="l">
              <a:spcBef>
                <a:spcPts val="320"/>
              </a:spcBef>
              <a:spcAft>
                <a:spcPts val="0"/>
              </a:spcAft>
              <a:buClr>
                <a:schemeClr val="dk1"/>
              </a:buClr>
              <a:buSzPts val="1600"/>
              <a:buFont typeface="Arial"/>
              <a:buChar char="»"/>
              <a:defRPr sz="1600"/>
            </a:lvl9pPr>
          </a:lstStyle>
          <a:p/>
        </p:txBody>
      </p:sp>
      <p:sp>
        <p:nvSpPr>
          <p:cNvPr id="58" name="Google Shape;58;p9"/>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9"/>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9"/>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61" name="Shape 61"/>
        <p:cNvGrpSpPr/>
        <p:nvPr/>
      </p:nvGrpSpPr>
      <p:grpSpPr>
        <a:xfrm>
          <a:off x="0" y="0"/>
          <a:ext cx="0" cy="0"/>
          <a:chOff x="0" y="0"/>
          <a:chExt cx="0" cy="0"/>
        </a:xfrm>
      </p:grpSpPr>
      <p:sp>
        <p:nvSpPr>
          <p:cNvPr id="62" name="Google Shape;62;p10"/>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63" name="Google Shape;63;p10"/>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Autofit/>
          </a:bodyPr>
          <a:lstStyle>
            <a:lvl1pPr indent="-406400" lvl="0" marL="457200" algn="l">
              <a:spcBef>
                <a:spcPts val="560"/>
              </a:spcBef>
              <a:spcAft>
                <a:spcPts val="0"/>
              </a:spcAft>
              <a:buClr>
                <a:schemeClr val="dk1"/>
              </a:buClr>
              <a:buSzPts val="2800"/>
              <a:buFont typeface="Arial"/>
              <a:buChar char="•"/>
              <a:defRPr sz="2800"/>
            </a:lvl1pPr>
            <a:lvl2pPr indent="-381000" lvl="1" marL="914400" algn="l">
              <a:spcBef>
                <a:spcPts val="480"/>
              </a:spcBef>
              <a:spcAft>
                <a:spcPts val="0"/>
              </a:spcAft>
              <a:buClr>
                <a:schemeClr val="dk1"/>
              </a:buClr>
              <a:buSzPts val="2400"/>
              <a:buFont typeface="Arial"/>
              <a:buChar char="–"/>
              <a:defRPr sz="2400"/>
            </a:lvl2pPr>
            <a:lvl3pPr indent="-355600" lvl="2" marL="1371600" algn="l">
              <a:spcBef>
                <a:spcPts val="400"/>
              </a:spcBef>
              <a:spcAft>
                <a:spcPts val="0"/>
              </a:spcAft>
              <a:buClr>
                <a:schemeClr val="dk1"/>
              </a:buClr>
              <a:buSzPts val="2000"/>
              <a:buFont typeface="Arial"/>
              <a:buChar char="•"/>
              <a:defRPr sz="2000"/>
            </a:lvl3pPr>
            <a:lvl4pPr indent="-342900" lvl="3" marL="1828800" algn="l">
              <a:spcBef>
                <a:spcPts val="360"/>
              </a:spcBef>
              <a:spcAft>
                <a:spcPts val="0"/>
              </a:spcAft>
              <a:buClr>
                <a:schemeClr val="dk1"/>
              </a:buClr>
              <a:buSzPts val="1800"/>
              <a:buFont typeface="Arial"/>
              <a:buChar char="–"/>
              <a:defRPr sz="1800"/>
            </a:lvl4pPr>
            <a:lvl5pPr indent="-342900" lvl="4" marL="2286000" algn="l">
              <a:spcBef>
                <a:spcPts val="360"/>
              </a:spcBef>
              <a:spcAft>
                <a:spcPts val="0"/>
              </a:spcAft>
              <a:buClr>
                <a:schemeClr val="dk1"/>
              </a:buClr>
              <a:buSzPts val="1800"/>
              <a:buFont typeface="Arial"/>
              <a:buChar char="»"/>
              <a:defRPr sz="1800"/>
            </a:lvl5pPr>
            <a:lvl6pPr indent="-342900" lvl="5" marL="2743200" algn="l">
              <a:spcBef>
                <a:spcPts val="360"/>
              </a:spcBef>
              <a:spcAft>
                <a:spcPts val="0"/>
              </a:spcAft>
              <a:buClr>
                <a:schemeClr val="dk1"/>
              </a:buClr>
              <a:buSzPts val="1800"/>
              <a:buFont typeface="Arial"/>
              <a:buChar char="»"/>
              <a:defRPr sz="1800"/>
            </a:lvl6pPr>
            <a:lvl7pPr indent="-342900" lvl="6" marL="3200400" algn="l">
              <a:spcBef>
                <a:spcPts val="360"/>
              </a:spcBef>
              <a:spcAft>
                <a:spcPts val="0"/>
              </a:spcAft>
              <a:buClr>
                <a:schemeClr val="dk1"/>
              </a:buClr>
              <a:buSzPts val="1800"/>
              <a:buFont typeface="Arial"/>
              <a:buChar char="»"/>
              <a:defRPr sz="1800"/>
            </a:lvl7pPr>
            <a:lvl8pPr indent="-342900" lvl="7" marL="3657600" algn="l">
              <a:spcBef>
                <a:spcPts val="360"/>
              </a:spcBef>
              <a:spcAft>
                <a:spcPts val="0"/>
              </a:spcAft>
              <a:buClr>
                <a:schemeClr val="dk1"/>
              </a:buClr>
              <a:buSzPts val="1800"/>
              <a:buFont typeface="Arial"/>
              <a:buChar char="»"/>
              <a:defRPr sz="1800"/>
            </a:lvl8pPr>
            <a:lvl9pPr indent="-342900" lvl="8" marL="4114800" algn="l">
              <a:spcBef>
                <a:spcPts val="360"/>
              </a:spcBef>
              <a:spcAft>
                <a:spcPts val="0"/>
              </a:spcAft>
              <a:buClr>
                <a:schemeClr val="dk1"/>
              </a:buClr>
              <a:buSzPts val="1800"/>
              <a:buFont typeface="Arial"/>
              <a:buChar char="»"/>
              <a:defRPr sz="1800"/>
            </a:lvl9pPr>
          </a:lstStyle>
          <a:p/>
        </p:txBody>
      </p:sp>
      <p:sp>
        <p:nvSpPr>
          <p:cNvPr id="64" name="Google Shape;64;p10"/>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Autofit/>
          </a:bodyPr>
          <a:lstStyle>
            <a:lvl1pPr indent="-406400" lvl="0" marL="457200" algn="l">
              <a:spcBef>
                <a:spcPts val="560"/>
              </a:spcBef>
              <a:spcAft>
                <a:spcPts val="0"/>
              </a:spcAft>
              <a:buClr>
                <a:schemeClr val="dk1"/>
              </a:buClr>
              <a:buSzPts val="2800"/>
              <a:buFont typeface="Arial"/>
              <a:buChar char="•"/>
              <a:defRPr sz="2800"/>
            </a:lvl1pPr>
            <a:lvl2pPr indent="-381000" lvl="1" marL="914400" algn="l">
              <a:spcBef>
                <a:spcPts val="480"/>
              </a:spcBef>
              <a:spcAft>
                <a:spcPts val="0"/>
              </a:spcAft>
              <a:buClr>
                <a:schemeClr val="dk1"/>
              </a:buClr>
              <a:buSzPts val="2400"/>
              <a:buFont typeface="Arial"/>
              <a:buChar char="–"/>
              <a:defRPr sz="2400"/>
            </a:lvl2pPr>
            <a:lvl3pPr indent="-355600" lvl="2" marL="1371600" algn="l">
              <a:spcBef>
                <a:spcPts val="400"/>
              </a:spcBef>
              <a:spcAft>
                <a:spcPts val="0"/>
              </a:spcAft>
              <a:buClr>
                <a:schemeClr val="dk1"/>
              </a:buClr>
              <a:buSzPts val="2000"/>
              <a:buFont typeface="Arial"/>
              <a:buChar char="•"/>
              <a:defRPr sz="2000"/>
            </a:lvl3pPr>
            <a:lvl4pPr indent="-342900" lvl="3" marL="1828800" algn="l">
              <a:spcBef>
                <a:spcPts val="360"/>
              </a:spcBef>
              <a:spcAft>
                <a:spcPts val="0"/>
              </a:spcAft>
              <a:buClr>
                <a:schemeClr val="dk1"/>
              </a:buClr>
              <a:buSzPts val="1800"/>
              <a:buFont typeface="Arial"/>
              <a:buChar char="–"/>
              <a:defRPr sz="1800"/>
            </a:lvl4pPr>
            <a:lvl5pPr indent="-342900" lvl="4" marL="2286000" algn="l">
              <a:spcBef>
                <a:spcPts val="360"/>
              </a:spcBef>
              <a:spcAft>
                <a:spcPts val="0"/>
              </a:spcAft>
              <a:buClr>
                <a:schemeClr val="dk1"/>
              </a:buClr>
              <a:buSzPts val="1800"/>
              <a:buFont typeface="Arial"/>
              <a:buChar char="»"/>
              <a:defRPr sz="1800"/>
            </a:lvl5pPr>
            <a:lvl6pPr indent="-342900" lvl="5" marL="2743200" algn="l">
              <a:spcBef>
                <a:spcPts val="360"/>
              </a:spcBef>
              <a:spcAft>
                <a:spcPts val="0"/>
              </a:spcAft>
              <a:buClr>
                <a:schemeClr val="dk1"/>
              </a:buClr>
              <a:buSzPts val="1800"/>
              <a:buFont typeface="Arial"/>
              <a:buChar char="»"/>
              <a:defRPr sz="1800"/>
            </a:lvl6pPr>
            <a:lvl7pPr indent="-342900" lvl="6" marL="3200400" algn="l">
              <a:spcBef>
                <a:spcPts val="360"/>
              </a:spcBef>
              <a:spcAft>
                <a:spcPts val="0"/>
              </a:spcAft>
              <a:buClr>
                <a:schemeClr val="dk1"/>
              </a:buClr>
              <a:buSzPts val="1800"/>
              <a:buFont typeface="Arial"/>
              <a:buChar char="»"/>
              <a:defRPr sz="1800"/>
            </a:lvl7pPr>
            <a:lvl8pPr indent="-342900" lvl="7" marL="3657600" algn="l">
              <a:spcBef>
                <a:spcPts val="360"/>
              </a:spcBef>
              <a:spcAft>
                <a:spcPts val="0"/>
              </a:spcAft>
              <a:buClr>
                <a:schemeClr val="dk1"/>
              </a:buClr>
              <a:buSzPts val="1800"/>
              <a:buFont typeface="Arial"/>
              <a:buChar char="»"/>
              <a:defRPr sz="1800"/>
            </a:lvl8pPr>
            <a:lvl9pPr indent="-342900" lvl="8" marL="4114800" algn="l">
              <a:spcBef>
                <a:spcPts val="360"/>
              </a:spcBef>
              <a:spcAft>
                <a:spcPts val="0"/>
              </a:spcAft>
              <a:buClr>
                <a:schemeClr val="dk1"/>
              </a:buClr>
              <a:buSzPts val="1800"/>
              <a:buFont typeface="Arial"/>
              <a:buChar char="»"/>
              <a:defRPr sz="1800"/>
            </a:lvl9pPr>
          </a:lstStyle>
          <a:p/>
        </p:txBody>
      </p:sp>
      <p:sp>
        <p:nvSpPr>
          <p:cNvPr id="65" name="Google Shape;65;p10"/>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10"/>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10"/>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68" name="Shape 68"/>
        <p:cNvGrpSpPr/>
        <p:nvPr/>
      </p:nvGrpSpPr>
      <p:grpSpPr>
        <a:xfrm>
          <a:off x="0" y="0"/>
          <a:ext cx="0" cy="0"/>
          <a:chOff x="0" y="0"/>
          <a:chExt cx="0" cy="0"/>
        </a:xfrm>
      </p:grpSpPr>
      <p:sp>
        <p:nvSpPr>
          <p:cNvPr id="69" name="Google Shape;69;p11"/>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b="1" sz="4000"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70" name="Google Shape;70;p11"/>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Autofit/>
          </a:bodyPr>
          <a:lstStyle>
            <a:lvl1pPr indent="-228600" lvl="0" marL="457200" algn="l">
              <a:spcBef>
                <a:spcPts val="400"/>
              </a:spcBef>
              <a:spcAft>
                <a:spcPts val="0"/>
              </a:spcAft>
              <a:buClr>
                <a:schemeClr val="dk1"/>
              </a:buClr>
              <a:buSzPts val="2000"/>
              <a:buFont typeface="Arial"/>
              <a:buNone/>
              <a:defRPr sz="2000"/>
            </a:lvl1pPr>
            <a:lvl2pPr indent="-228600" lvl="1" marL="914400" algn="l">
              <a:spcBef>
                <a:spcPts val="360"/>
              </a:spcBef>
              <a:spcAft>
                <a:spcPts val="0"/>
              </a:spcAft>
              <a:buClr>
                <a:schemeClr val="dk1"/>
              </a:buClr>
              <a:buSzPts val="1800"/>
              <a:buFont typeface="Arial"/>
              <a:buNone/>
              <a:defRPr sz="1800"/>
            </a:lvl2pPr>
            <a:lvl3pPr indent="-228600" lvl="2" marL="1371600" algn="l">
              <a:spcBef>
                <a:spcPts val="320"/>
              </a:spcBef>
              <a:spcAft>
                <a:spcPts val="0"/>
              </a:spcAft>
              <a:buClr>
                <a:schemeClr val="dk1"/>
              </a:buClr>
              <a:buSzPts val="1600"/>
              <a:buFont typeface="Arial"/>
              <a:buNone/>
              <a:defRPr sz="1600"/>
            </a:lvl3pPr>
            <a:lvl4pPr indent="-228600" lvl="3" marL="1828800" algn="l">
              <a:spcBef>
                <a:spcPts val="280"/>
              </a:spcBef>
              <a:spcAft>
                <a:spcPts val="0"/>
              </a:spcAft>
              <a:buClr>
                <a:schemeClr val="dk1"/>
              </a:buClr>
              <a:buSzPts val="1400"/>
              <a:buFont typeface="Arial"/>
              <a:buNone/>
              <a:defRPr sz="1400"/>
            </a:lvl4pPr>
            <a:lvl5pPr indent="-228600" lvl="4" marL="2286000" algn="l">
              <a:spcBef>
                <a:spcPts val="280"/>
              </a:spcBef>
              <a:spcAft>
                <a:spcPts val="0"/>
              </a:spcAft>
              <a:buClr>
                <a:schemeClr val="dk1"/>
              </a:buClr>
              <a:buSzPts val="1400"/>
              <a:buFont typeface="Arial"/>
              <a:buNone/>
              <a:defRPr sz="1400"/>
            </a:lvl5pPr>
            <a:lvl6pPr indent="-228600" lvl="5" marL="2743200" algn="l">
              <a:spcBef>
                <a:spcPts val="280"/>
              </a:spcBef>
              <a:spcAft>
                <a:spcPts val="0"/>
              </a:spcAft>
              <a:buClr>
                <a:schemeClr val="dk1"/>
              </a:buClr>
              <a:buSzPts val="1400"/>
              <a:buFont typeface="Arial"/>
              <a:buNone/>
              <a:defRPr sz="1400"/>
            </a:lvl6pPr>
            <a:lvl7pPr indent="-228600" lvl="6" marL="3200400" algn="l">
              <a:spcBef>
                <a:spcPts val="280"/>
              </a:spcBef>
              <a:spcAft>
                <a:spcPts val="0"/>
              </a:spcAft>
              <a:buClr>
                <a:schemeClr val="dk1"/>
              </a:buClr>
              <a:buSzPts val="1400"/>
              <a:buFont typeface="Arial"/>
              <a:buNone/>
              <a:defRPr sz="1400"/>
            </a:lvl7pPr>
            <a:lvl8pPr indent="-228600" lvl="7" marL="3657600" algn="l">
              <a:spcBef>
                <a:spcPts val="280"/>
              </a:spcBef>
              <a:spcAft>
                <a:spcPts val="0"/>
              </a:spcAft>
              <a:buClr>
                <a:schemeClr val="dk1"/>
              </a:buClr>
              <a:buSzPts val="1400"/>
              <a:buFont typeface="Arial"/>
              <a:buNone/>
              <a:defRPr sz="1400"/>
            </a:lvl8pPr>
            <a:lvl9pPr indent="-228600" lvl="8" marL="4114800" algn="l">
              <a:spcBef>
                <a:spcPts val="280"/>
              </a:spcBef>
              <a:spcAft>
                <a:spcPts val="0"/>
              </a:spcAft>
              <a:buClr>
                <a:schemeClr val="dk1"/>
              </a:buClr>
              <a:buSzPts val="1400"/>
              <a:buFont typeface="Arial"/>
              <a:buNone/>
              <a:defRPr sz="1400"/>
            </a:lvl9pPr>
          </a:lstStyle>
          <a:p/>
        </p:txBody>
      </p:sp>
      <p:sp>
        <p:nvSpPr>
          <p:cNvPr id="71" name="Google Shape;71;p11"/>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11"/>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11"/>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74" name="Shape 74"/>
        <p:cNvGrpSpPr/>
        <p:nvPr/>
      </p:nvGrpSpPr>
      <p:grpSpPr>
        <a:xfrm>
          <a:off x="0" y="0"/>
          <a:ext cx="0" cy="0"/>
          <a:chOff x="0" y="0"/>
          <a:chExt cx="0" cy="0"/>
        </a:xfrm>
      </p:grpSpPr>
      <p:sp>
        <p:nvSpPr>
          <p:cNvPr id="75" name="Google Shape;75;p12"/>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76" name="Google Shape;76;p12"/>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Autofit/>
          </a:bodyPr>
          <a:lstStyle>
            <a:lvl1pPr lvl="0" algn="ctr">
              <a:spcBef>
                <a:spcPts val="640"/>
              </a:spcBef>
              <a:spcAft>
                <a:spcPts val="0"/>
              </a:spcAft>
              <a:buClr>
                <a:schemeClr val="dk1"/>
              </a:buClr>
              <a:buSzPts val="3200"/>
              <a:buFont typeface="Arial"/>
              <a:buNone/>
              <a:defRPr/>
            </a:lvl1pPr>
            <a:lvl2pPr lvl="1" algn="ctr">
              <a:spcBef>
                <a:spcPts val="560"/>
              </a:spcBef>
              <a:spcAft>
                <a:spcPts val="0"/>
              </a:spcAft>
              <a:buClr>
                <a:schemeClr val="dk1"/>
              </a:buClr>
              <a:buSzPts val="2800"/>
              <a:buFont typeface="Arial"/>
              <a:buNone/>
              <a:defRPr/>
            </a:lvl2pPr>
            <a:lvl3pPr lvl="2" algn="ctr">
              <a:spcBef>
                <a:spcPts val="480"/>
              </a:spcBef>
              <a:spcAft>
                <a:spcPts val="0"/>
              </a:spcAft>
              <a:buClr>
                <a:schemeClr val="dk1"/>
              </a:buClr>
              <a:buSzPts val="2400"/>
              <a:buFont typeface="Arial"/>
              <a:buNone/>
              <a:defRPr/>
            </a:lvl3pPr>
            <a:lvl4pPr lvl="3" algn="ctr">
              <a:spcBef>
                <a:spcPts val="400"/>
              </a:spcBef>
              <a:spcAft>
                <a:spcPts val="0"/>
              </a:spcAft>
              <a:buClr>
                <a:schemeClr val="dk1"/>
              </a:buClr>
              <a:buSzPts val="2000"/>
              <a:buFont typeface="Arial"/>
              <a:buNone/>
              <a:defRPr/>
            </a:lvl4pPr>
            <a:lvl5pPr lvl="4" algn="ctr">
              <a:spcBef>
                <a:spcPts val="400"/>
              </a:spcBef>
              <a:spcAft>
                <a:spcPts val="0"/>
              </a:spcAft>
              <a:buClr>
                <a:schemeClr val="dk1"/>
              </a:buClr>
              <a:buSzPts val="2000"/>
              <a:buFont typeface="Arial"/>
              <a:buNone/>
              <a:defRPr/>
            </a:lvl5pPr>
            <a:lvl6pPr lvl="5" algn="ctr">
              <a:spcBef>
                <a:spcPts val="400"/>
              </a:spcBef>
              <a:spcAft>
                <a:spcPts val="0"/>
              </a:spcAft>
              <a:buClr>
                <a:schemeClr val="dk1"/>
              </a:buClr>
              <a:buSzPts val="2000"/>
              <a:buFont typeface="Arial"/>
              <a:buNone/>
              <a:defRPr/>
            </a:lvl6pPr>
            <a:lvl7pPr lvl="6" algn="ctr">
              <a:spcBef>
                <a:spcPts val="400"/>
              </a:spcBef>
              <a:spcAft>
                <a:spcPts val="0"/>
              </a:spcAft>
              <a:buClr>
                <a:schemeClr val="dk1"/>
              </a:buClr>
              <a:buSzPts val="2000"/>
              <a:buFont typeface="Arial"/>
              <a:buNone/>
              <a:defRPr/>
            </a:lvl7pPr>
            <a:lvl8pPr lvl="7" algn="ctr">
              <a:spcBef>
                <a:spcPts val="400"/>
              </a:spcBef>
              <a:spcAft>
                <a:spcPts val="0"/>
              </a:spcAft>
              <a:buClr>
                <a:schemeClr val="dk1"/>
              </a:buClr>
              <a:buSzPts val="2000"/>
              <a:buFont typeface="Arial"/>
              <a:buNone/>
              <a:defRPr/>
            </a:lvl8pPr>
            <a:lvl9pPr lvl="8" algn="ctr">
              <a:spcBef>
                <a:spcPts val="400"/>
              </a:spcBef>
              <a:spcAft>
                <a:spcPts val="0"/>
              </a:spcAft>
              <a:buClr>
                <a:schemeClr val="dk1"/>
              </a:buClr>
              <a:buSzPts val="2000"/>
              <a:buFont typeface="Arial"/>
              <a:buNone/>
              <a:defRPr/>
            </a:lvl9pPr>
          </a:lstStyle>
          <a:p/>
        </p:txBody>
      </p:sp>
      <p:sp>
        <p:nvSpPr>
          <p:cNvPr id="77" name="Google Shape;77;p12"/>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12"/>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12"/>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1pPr>
            <a:lvl2pPr lvl="1"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2pPr>
            <a:lvl3pPr lvl="2"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3pPr>
            <a:lvl4pPr lvl="3"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4pPr>
            <a:lvl5pPr lvl="4"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5pPr>
            <a:lvl6pPr lvl="5"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6pPr>
            <a:lvl7pPr lvl="6"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7pPr>
            <a:lvl8pPr lvl="7"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8pPr>
            <a:lvl9pPr lvl="8"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9pPr>
          </a:lstStyle>
          <a:p/>
        </p:txBody>
      </p:sp>
      <p:sp>
        <p:nvSpPr>
          <p:cNvPr id="7" name="Google Shape;7;p1"/>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Arial"/>
                <a:ea typeface="Arial"/>
                <a:cs typeface="Arial"/>
                <a:sym typeface="Arial"/>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9pPr>
          </a:lstStyle>
          <a:p/>
        </p:txBody>
      </p:sp>
      <p:sp>
        <p:nvSpPr>
          <p:cNvPr id="8" name="Google Shape;8;p1"/>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1pPr>
            <a:lvl2pPr lvl="1"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2pPr>
            <a:lvl3pPr lvl="2"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3pPr>
            <a:lvl4pPr lvl="3"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4pPr>
            <a:lvl5pPr lvl="4"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5pPr>
            <a:lvl6pPr lvl="5"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6pPr>
            <a:lvl7pPr lvl="6"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7pPr>
            <a:lvl8pPr lvl="7"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8pPr>
            <a:lvl9pPr lvl="8"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9pPr>
          </a:lstStyle>
          <a:p/>
        </p:txBody>
      </p:sp>
      <p:sp>
        <p:nvSpPr>
          <p:cNvPr id="9" name="Google Shape;9;p1"/>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1pPr>
            <a:lvl2pPr lvl="1"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2pPr>
            <a:lvl3pPr lvl="2"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3pPr>
            <a:lvl4pPr lvl="3"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4pPr>
            <a:lvl5pPr lvl="4"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5pPr>
            <a:lvl6pPr lvl="5"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6pPr>
            <a:lvl7pPr lvl="6"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7pPr>
            <a:lvl8pPr lvl="7"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8pPr>
            <a:lvl9pPr lvl="8" marR="0" rtl="0" algn="l">
              <a:lnSpc>
                <a:spcPct val="100000"/>
              </a:lnSpc>
              <a:spcBef>
                <a:spcPts val="0"/>
              </a:spcBef>
              <a:spcAft>
                <a:spcPts val="0"/>
              </a:spcAft>
              <a:buSzPts val="1400"/>
              <a:buNone/>
              <a:defRPr b="0" i="0" sz="2000" u="none" cap="none" strike="noStrike">
                <a:solidFill>
                  <a:schemeClr val="dk1"/>
                </a:solidFill>
                <a:latin typeface="Arial Narrow"/>
                <a:ea typeface="Arial Narrow"/>
                <a:cs typeface="Arial Narrow"/>
                <a:sym typeface="Arial Narrow"/>
              </a:defRPr>
            </a:lvl9pPr>
          </a:lstStyle>
          <a:p/>
        </p:txBody>
      </p:sp>
      <p:sp>
        <p:nvSpPr>
          <p:cNvPr id="10" name="Google Shape;10;p1"/>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3" name="Shape 83"/>
        <p:cNvGrpSpPr/>
        <p:nvPr/>
      </p:nvGrpSpPr>
      <p:grpSpPr>
        <a:xfrm>
          <a:off x="0" y="0"/>
          <a:ext cx="0" cy="0"/>
          <a:chOff x="0" y="0"/>
          <a:chExt cx="0" cy="0"/>
        </a:xfrm>
      </p:grpSpPr>
      <p:sp>
        <p:nvSpPr>
          <p:cNvPr id="84" name="Google Shape;84;p13"/>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 PHP: Objects and Session</a:t>
            </a:r>
            <a:r>
              <a:rPr lang="en-US" sz="3400">
                <a:solidFill>
                  <a:srgbClr val="FF0000"/>
                </a:solidFill>
                <a:latin typeface="Arial Narrow"/>
                <a:ea typeface="Arial Narrow"/>
                <a:cs typeface="Arial Narrow"/>
                <a:sym typeface="Arial Narrow"/>
              </a:rPr>
              <a:t>s</a:t>
            </a:r>
            <a:endParaRPr/>
          </a:p>
        </p:txBody>
      </p:sp>
      <p:sp>
        <p:nvSpPr>
          <p:cNvPr id="85" name="Google Shape;85;p13"/>
          <p:cNvSpPr txBox="1"/>
          <p:nvPr>
            <p:ph idx="1" type="body"/>
          </p:nvPr>
        </p:nvSpPr>
        <p:spPr>
          <a:xfrm>
            <a:off x="457200" y="2209800"/>
            <a:ext cx="8229600" cy="2438400"/>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Objects</a:t>
            </a:r>
            <a:endParaRPr/>
          </a:p>
          <a:p>
            <a:pPr indent="-342900" lvl="0" marL="342900" rtl="0" algn="l">
              <a:lnSpc>
                <a:spcPct val="10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Defining objects</a:t>
            </a:r>
            <a:endParaRPr/>
          </a:p>
          <a:p>
            <a:pPr indent="-342900" lvl="0" marL="342900" rtl="0" algn="l">
              <a:lnSpc>
                <a:spcPct val="10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Inheritance</a:t>
            </a:r>
            <a:endParaRPr/>
          </a:p>
          <a:p>
            <a:pPr indent="-342900" lvl="0" marL="342900" rtl="0" algn="l">
              <a:lnSpc>
                <a:spcPct val="10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Sessions and session variables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9" name="Shape 89"/>
        <p:cNvGrpSpPr/>
        <p:nvPr/>
      </p:nvGrpSpPr>
      <p:grpSpPr>
        <a:xfrm>
          <a:off x="0" y="0"/>
          <a:ext cx="0" cy="0"/>
          <a:chOff x="0" y="0"/>
          <a:chExt cx="0" cy="0"/>
        </a:xfrm>
      </p:grpSpPr>
      <p:sp>
        <p:nvSpPr>
          <p:cNvPr id="90" name="Google Shape;90;p14"/>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Object oriented programming in PHP</a:t>
            </a:r>
            <a:endParaRPr/>
          </a:p>
        </p:txBody>
      </p:sp>
      <p:sp>
        <p:nvSpPr>
          <p:cNvPr id="91" name="Google Shape;91;p14"/>
          <p:cNvSpPr txBox="1"/>
          <p:nvPr>
            <p:ph idx="1" type="body"/>
          </p:nvPr>
        </p:nvSpPr>
        <p:spPr>
          <a:xfrm>
            <a:off x="457200" y="1600200"/>
            <a:ext cx="8458200" cy="5257800"/>
          </a:xfrm>
          <a:prstGeom prst="rect">
            <a:avLst/>
          </a:prstGeom>
          <a:noFill/>
          <a:ln>
            <a:noFill/>
          </a:ln>
        </p:spPr>
        <p:txBody>
          <a:bodyPr anchorCtr="0" anchor="t" bIns="45700" lIns="91425" spcFirstLastPara="1" rIns="91425" wrap="square" tIns="45700">
            <a:noAutofit/>
          </a:bodyPr>
          <a:lstStyle/>
          <a:p>
            <a:pPr indent="-342900" lvl="0" marL="342900" rtl="0" algn="l">
              <a:lnSpc>
                <a:spcPct val="9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PHP, like most modern programming languages (C++, Java, Perl, JavaScript, etc.), supports the creation of objects.</a:t>
            </a:r>
            <a:endParaRPr/>
          </a:p>
          <a:p>
            <a:pPr indent="-342900" lvl="0" marL="342900" rtl="0" algn="l">
              <a:lnSpc>
                <a:spcPct val="9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Creating an object requires you to first define an object class (containing variables and/or function definitions) and then using the “new” keyword to create an instance of the object class.  (Note that the object must be defined before you instantiate it.)  </a:t>
            </a:r>
            <a:endParaRPr/>
          </a:p>
          <a:p>
            <a:pPr indent="-342900" lvl="0" marL="342900" rtl="0" algn="l">
              <a:lnSpc>
                <a:spcPct val="9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Assume that the "Person" object has been previously defined. . . </a:t>
            </a:r>
            <a:endParaRPr/>
          </a:p>
          <a:p>
            <a:pPr indent="-342900" lvl="0" marL="342900" rtl="0" algn="l">
              <a:lnSpc>
                <a:spcPct val="9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$x = new Person;  //  creates an instance of the Person class (*no* quotes)</a:t>
            </a:r>
            <a:endParaRPr/>
          </a:p>
          <a:p>
            <a:pPr indent="-342900" lvl="0" marL="342900" rtl="0" algn="l">
              <a:lnSpc>
                <a:spcPct val="9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The object type need not be "hardcoded" into the declaration.  </a:t>
            </a:r>
            <a:endParaRPr/>
          </a:p>
          <a:p>
            <a:pPr indent="-342900" lvl="0" marL="342900" rtl="0" algn="l">
              <a:lnSpc>
                <a:spcPct val="9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$object_type = 'Person';</a:t>
            </a:r>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$y = new $object_type;  //  equivalent to $y = new Person;  </a:t>
            </a:r>
            <a:endParaRPr/>
          </a:p>
          <a:p>
            <a:pPr indent="-342900" lvl="0" marL="342900" rtl="0" algn="l">
              <a:lnSpc>
                <a:spcPct val="9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$z = new Vehicle('Jaguar','green');  //  creating an object and passing </a:t>
            </a:r>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arguments to its constructor</a:t>
            </a:r>
            <a:endParaRPr/>
          </a:p>
          <a:p>
            <a:pPr indent="-342900" lvl="0" marL="342900" rtl="0" algn="l">
              <a:lnSpc>
                <a:spcPct val="9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5" name="Shape 95"/>
        <p:cNvGrpSpPr/>
        <p:nvPr/>
      </p:nvGrpSpPr>
      <p:grpSpPr>
        <a:xfrm>
          <a:off x="0" y="0"/>
          <a:ext cx="0" cy="0"/>
          <a:chOff x="0" y="0"/>
          <a:chExt cx="0" cy="0"/>
        </a:xfrm>
      </p:grpSpPr>
      <p:sp>
        <p:nvSpPr>
          <p:cNvPr id="96" name="Google Shape;96;p15"/>
          <p:cNvSpPr txBox="1"/>
          <p:nvPr>
            <p:ph type="title"/>
          </p:nvPr>
        </p:nvSpPr>
        <p:spPr>
          <a:xfrm>
            <a:off x="457200" y="-22860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Defining (declaring) a class</a:t>
            </a:r>
            <a:endParaRPr/>
          </a:p>
        </p:txBody>
      </p:sp>
      <p:sp>
        <p:nvSpPr>
          <p:cNvPr id="97" name="Google Shape;97;p15"/>
          <p:cNvSpPr txBox="1"/>
          <p:nvPr>
            <p:ph idx="1" type="body"/>
          </p:nvPr>
        </p:nvSpPr>
        <p:spPr>
          <a:xfrm>
            <a:off x="457200" y="838200"/>
            <a:ext cx="8229600" cy="60198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Use the “class” keyword which includes the class name (case-insensitive, but otherwise following the rules for PHP identifiers).  </a:t>
            </a:r>
            <a:r>
              <a:rPr b="0" i="0" lang="en-US" sz="2000" u="sng">
                <a:solidFill>
                  <a:schemeClr val="dk1"/>
                </a:solidFill>
                <a:latin typeface="Arial Narrow"/>
                <a:ea typeface="Arial Narrow"/>
                <a:cs typeface="Arial Narrow"/>
                <a:sym typeface="Arial Narrow"/>
              </a:rPr>
              <a:t>Note</a:t>
            </a:r>
            <a:r>
              <a:rPr b="0" i="0" lang="en-US" sz="2000" u="none">
                <a:solidFill>
                  <a:schemeClr val="dk1"/>
                </a:solidFill>
                <a:latin typeface="Arial Narrow"/>
                <a:ea typeface="Arial Narrow"/>
                <a:cs typeface="Arial Narrow"/>
                <a:sym typeface="Arial Narrow"/>
              </a:rPr>
              <a:t>: The name “stdClass” is reserved for use by the PHP interpreter.  </a:t>
            </a:r>
            <a:endParaRPr/>
          </a:p>
          <a:p>
            <a:pPr indent="-215900" lvl="0" marL="342900" rtl="0" algn="l">
              <a:lnSpc>
                <a:spcPct val="8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class Person</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var $name;</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function set_name($new_name)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$name = $this -&gt; new_name;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function get_name()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return $this -&gt; name;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Use the “$this” variable when accessing properties and functions of the current object.  Inside a method this variable contains a reference to the object on which the method was called.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sp>
        <p:nvSpPr>
          <p:cNvPr id="102" name="Google Shape;102;p16"/>
          <p:cNvSpPr txBox="1"/>
          <p:nvPr>
            <p:ph type="title"/>
          </p:nvPr>
        </p:nvSpPr>
        <p:spPr>
          <a:xfrm>
            <a:off x="457200" y="-15240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Declaring a class (cont.)</a:t>
            </a:r>
            <a:endParaRPr/>
          </a:p>
        </p:txBody>
      </p:sp>
      <p:sp>
        <p:nvSpPr>
          <p:cNvPr id="103" name="Google Shape;103;p16"/>
          <p:cNvSpPr txBox="1"/>
          <p:nvPr>
            <p:ph idx="1" type="body"/>
          </p:nvPr>
        </p:nvSpPr>
        <p:spPr>
          <a:xfrm>
            <a:off x="457200" y="914400"/>
            <a:ext cx="8229600" cy="59436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Properties and functions can be declared as “public” (accessible outside the object’s scope), “private” (accessible only by methods within the same class), or “protected” (accessible only through the class methods and the class methods of classes inheriting from the class.  </a:t>
            </a:r>
            <a:endParaRPr/>
          </a:p>
          <a:p>
            <a:pPr indent="-342900" lvl="0" marL="342900" rtl="0" algn="l">
              <a:lnSpc>
                <a:spcPct val="8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Note that unless a property is going to be explicitly declared as public, private, or protected, it need not be declared before being used (like regular PHP variables).</a:t>
            </a:r>
            <a:endParaRPr/>
          </a:p>
          <a:p>
            <a:pPr indent="-342900" lvl="0" marL="342900" rtl="0" algn="l">
              <a:lnSpc>
                <a:spcPct val="8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class Person</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protected $name;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protected $age;</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function set_name($new_name)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$name = $this -&gt; new_name;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function get_name()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return $this -&gt; name;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7" name="Shape 107"/>
        <p:cNvGrpSpPr/>
        <p:nvPr/>
      </p:nvGrpSpPr>
      <p:grpSpPr>
        <a:xfrm>
          <a:off x="0" y="0"/>
          <a:ext cx="0" cy="0"/>
          <a:chOff x="0" y="0"/>
          <a:chExt cx="0" cy="0"/>
        </a:xfrm>
      </p:grpSpPr>
      <p:sp>
        <p:nvSpPr>
          <p:cNvPr id="108" name="Google Shape;108;p17"/>
          <p:cNvSpPr txBox="1"/>
          <p:nvPr>
            <p:ph type="title"/>
          </p:nvPr>
        </p:nvSpPr>
        <p:spPr>
          <a:xfrm>
            <a:off x="3810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Declaring a class (cont.)</a:t>
            </a:r>
            <a:endParaRPr/>
          </a:p>
        </p:txBody>
      </p:sp>
      <p:sp>
        <p:nvSpPr>
          <p:cNvPr id="109" name="Google Shape;109;p17"/>
          <p:cNvSpPr txBox="1"/>
          <p:nvPr>
            <p:ph idx="1" type="body"/>
          </p:nvPr>
        </p:nvSpPr>
        <p:spPr>
          <a:xfrm>
            <a:off x="457200" y="914400"/>
            <a:ext cx="8229600" cy="5943600"/>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Classes can also have their own constants defined (using the “const” keyword), can have their own static properties and functions (using the keyword “static” before “var” or “function”), and can also can constructors and destructors (see below).  </a:t>
            </a:r>
            <a:endParaRPr/>
          </a:p>
          <a:p>
            <a:pPr indent="-342900" lvl="0" marL="342900" rtl="0" algn="l">
              <a:lnSpc>
                <a:spcPct val="10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Static properties and functions are accessed (see below) using a different format than usual for objects, and static functions cannot access the objects properties (i.e. the variable $this is not defined inside of a static function).  </a:t>
            </a:r>
            <a:endParaRPr/>
          </a:p>
          <a:p>
            <a:pPr indent="-342900" lvl="0" marL="342900" rtl="0" algn="l">
              <a:lnSpc>
                <a:spcPct val="10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class HTMLtable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static function start()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"&lt;table&gt; \n";</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static function end()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"&lt;/table&gt; \n";</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HTMLtable::start();</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254000" lvl="0" marL="342900" rtl="0" algn="l">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3" name="Shape 113"/>
        <p:cNvGrpSpPr/>
        <p:nvPr/>
      </p:nvGrpSpPr>
      <p:grpSpPr>
        <a:xfrm>
          <a:off x="0" y="0"/>
          <a:ext cx="0" cy="0"/>
          <a:chOff x="0" y="0"/>
          <a:chExt cx="0" cy="0"/>
        </a:xfrm>
      </p:grpSpPr>
      <p:sp>
        <p:nvSpPr>
          <p:cNvPr id="114" name="Google Shape;114;p18"/>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Accessing properties and methods</a:t>
            </a:r>
            <a:endParaRPr/>
          </a:p>
        </p:txBody>
      </p:sp>
      <p:sp>
        <p:nvSpPr>
          <p:cNvPr id="115" name="Google Shape;115;p18"/>
          <p:cNvSpPr txBox="1"/>
          <p:nvPr>
            <p:ph idx="1" type="body"/>
          </p:nvPr>
        </p:nvSpPr>
        <p:spPr>
          <a:xfrm>
            <a:off x="457200" y="1295400"/>
            <a:ext cx="8229600" cy="5562600"/>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Once you have an object, you access methods and properties (variables) of the object using the</a:t>
            </a:r>
            <a:r>
              <a:rPr b="0" i="0" lang="en-US" sz="2000" u="none">
                <a:solidFill>
                  <a:schemeClr val="dk1"/>
                </a:solidFill>
                <a:latin typeface="Courier New"/>
                <a:ea typeface="Courier New"/>
                <a:cs typeface="Courier New"/>
                <a:sym typeface="Courier New"/>
              </a:rPr>
              <a:t> -&gt;</a:t>
            </a:r>
            <a:r>
              <a:rPr b="0" i="0" lang="en-US" sz="2000" u="none">
                <a:solidFill>
                  <a:schemeClr val="dk1"/>
                </a:solidFill>
                <a:latin typeface="Arial Narrow"/>
                <a:ea typeface="Arial Narrow"/>
                <a:cs typeface="Arial Narrow"/>
                <a:sym typeface="Arial Narrow"/>
              </a:rPr>
              <a:t> notation.  </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$me = new Person;</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$me -&gt; set_name('Russ');</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$me -&gt; print_name();</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$name = $me -&gt; get_name();</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$me -&gt; get_name();</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$age = 36;</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$me -&gt; set_age($age);</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9" name="Shape 119"/>
        <p:cNvGrpSpPr/>
        <p:nvPr/>
      </p:nvGrpSpPr>
      <p:grpSpPr>
        <a:xfrm>
          <a:off x="0" y="0"/>
          <a:ext cx="0" cy="0"/>
          <a:chOff x="0" y="0"/>
          <a:chExt cx="0" cy="0"/>
        </a:xfrm>
      </p:grpSpPr>
      <p:sp>
        <p:nvSpPr>
          <p:cNvPr id="120" name="Google Shape;120;p19"/>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Constructors and destructors</a:t>
            </a:r>
            <a:endParaRPr/>
          </a:p>
        </p:txBody>
      </p:sp>
      <p:sp>
        <p:nvSpPr>
          <p:cNvPr id="121" name="Google Shape;121;p19"/>
          <p:cNvSpPr txBox="1"/>
          <p:nvPr>
            <p:ph idx="1" type="body"/>
          </p:nvPr>
        </p:nvSpPr>
        <p:spPr>
          <a:xfrm>
            <a:off x="457200" y="914400"/>
            <a:ext cx="8229600" cy="59436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Constructors are methods that are (generally) used to initialize the object’s properties with values as the object is created.  Declare a constructor function in an object by writing a function with the name __construct().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class Person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protected $name;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protected $age;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function __construct($new_name, $new_age)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$this -&gt; name = $new_name;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$this -&gt; age = $new_age;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 . . other functions here . . .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$p = new Person('Bob Jones', 45);</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$q = new Person('Hamilton Lincoln', 67);</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  </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Destructors (defined with a function name of __destructor() ) are called when an object is destroyed, such as when the last reference to an object is removed or the end of the script is reached (the usefulness of destructors in PHP is limited, since, for example dynamic memory allocation isn’t possible in the same way that it is in C/C++).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5" name="Shape 125"/>
        <p:cNvGrpSpPr/>
        <p:nvPr/>
      </p:nvGrpSpPr>
      <p:grpSpPr>
        <a:xfrm>
          <a:off x="0" y="0"/>
          <a:ext cx="0" cy="0"/>
          <a:chOff x="0" y="0"/>
          <a:chExt cx="0" cy="0"/>
        </a:xfrm>
      </p:grpSpPr>
      <p:sp>
        <p:nvSpPr>
          <p:cNvPr id="126" name="Google Shape;126;p20"/>
          <p:cNvSpPr txBox="1"/>
          <p:nvPr>
            <p:ph type="title"/>
          </p:nvPr>
        </p:nvSpPr>
        <p:spPr>
          <a:xfrm>
            <a:off x="457200" y="-22860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Inheritance</a:t>
            </a:r>
            <a:endParaRPr/>
          </a:p>
        </p:txBody>
      </p:sp>
      <p:sp>
        <p:nvSpPr>
          <p:cNvPr id="127" name="Google Shape;127;p20"/>
          <p:cNvSpPr txBox="1"/>
          <p:nvPr>
            <p:ph idx="1" type="body"/>
          </p:nvPr>
        </p:nvSpPr>
        <p:spPr>
          <a:xfrm>
            <a:off x="381000" y="762000"/>
            <a:ext cx="8229600" cy="6096000"/>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Use the “extends” keyword in the class definition to define a new object that inherits from another.</a:t>
            </a:r>
            <a:endParaRPr/>
          </a:p>
          <a:p>
            <a:pPr indent="-215900" lvl="0" marL="342900" rtl="0" algn="l">
              <a:lnSpc>
                <a:spcPct val="10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class Employee extends Person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var $salary;</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function __construct($new_name, $new_age, $new_salary);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$this -&gt; salary = $new_salary;</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parent::__construct($new_name, $new_age);  //  call the constructor</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of parent object</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function update_salary($new_salary)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$this -&gt; salary = $new_salary;</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$emp = new Employee('Dave Underwood', 25, 25000);</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254000" lvl="0" marL="342900" rtl="0" algn="l">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1" name="Shape 131"/>
        <p:cNvGrpSpPr/>
        <p:nvPr/>
      </p:nvGrpSpPr>
      <p:grpSpPr>
        <a:xfrm>
          <a:off x="0" y="0"/>
          <a:ext cx="0" cy="0"/>
          <a:chOff x="0" y="0"/>
          <a:chExt cx="0" cy="0"/>
        </a:xfrm>
      </p:grpSpPr>
      <p:sp>
        <p:nvSpPr>
          <p:cNvPr id="132" name="Google Shape;132;p21"/>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Inheritance (cont.)</a:t>
            </a:r>
            <a:endParaRPr/>
          </a:p>
        </p:txBody>
      </p:sp>
      <p:sp>
        <p:nvSpPr>
          <p:cNvPr id="133" name="Google Shape;133;p21"/>
          <p:cNvSpPr txBox="1"/>
          <p:nvPr>
            <p:ph idx="1" type="body"/>
          </p:nvPr>
        </p:nvSpPr>
        <p:spPr>
          <a:xfrm>
            <a:off x="457200" y="1066800"/>
            <a:ext cx="8229600" cy="5791200"/>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The constructor of the parent </a:t>
            </a:r>
            <a:r>
              <a:rPr b="0" i="0" lang="en-US" sz="2000" u="sng">
                <a:solidFill>
                  <a:schemeClr val="dk1"/>
                </a:solidFill>
                <a:latin typeface="Arial Narrow"/>
                <a:ea typeface="Arial Narrow"/>
                <a:cs typeface="Arial Narrow"/>
                <a:sym typeface="Arial Narrow"/>
              </a:rPr>
              <a:t>isn’t called</a:t>
            </a:r>
            <a:r>
              <a:rPr b="0" i="0" lang="en-US" sz="2000" u="none">
                <a:solidFill>
                  <a:schemeClr val="dk1"/>
                </a:solidFill>
                <a:latin typeface="Arial Narrow"/>
                <a:ea typeface="Arial Narrow"/>
                <a:cs typeface="Arial Narrow"/>
                <a:sym typeface="Arial Narrow"/>
              </a:rPr>
              <a:t> unless the child explicitly references it (as in this previous case).  There is no automatic chain of calls to constructors in a sequence of objects defined through inheritance.  </a:t>
            </a:r>
            <a:endParaRPr/>
          </a:p>
          <a:p>
            <a:pPr indent="-342900" lvl="0" marL="342900" rtl="0" algn="l">
              <a:lnSpc>
                <a:spcPct val="10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You could “hard-code” the call to the parent constructor using the function call “</a:t>
            </a:r>
            <a:r>
              <a:rPr b="0" i="0" lang="en-US" sz="1400" u="none">
                <a:solidFill>
                  <a:schemeClr val="dk1"/>
                </a:solidFill>
                <a:latin typeface="Courier New"/>
                <a:ea typeface="Courier New"/>
                <a:cs typeface="Courier New"/>
                <a:sym typeface="Courier New"/>
              </a:rPr>
              <a:t>Person::__construct($new_name, $new_age);”</a:t>
            </a:r>
            <a:r>
              <a:rPr b="0" i="0" lang="en-US" sz="2000" u="none">
                <a:solidFill>
                  <a:schemeClr val="dk1"/>
                </a:solidFill>
                <a:latin typeface="Courier New"/>
                <a:ea typeface="Courier New"/>
                <a:cs typeface="Courier New"/>
                <a:sym typeface="Courier New"/>
              </a:rPr>
              <a:t> </a:t>
            </a:r>
            <a:r>
              <a:rPr b="0" i="0" lang="en-US" sz="2000" u="none">
                <a:solidFill>
                  <a:schemeClr val="dk1"/>
                </a:solidFill>
                <a:latin typeface="Arial Narrow"/>
                <a:ea typeface="Arial Narrow"/>
                <a:cs typeface="Arial Narrow"/>
                <a:sym typeface="Arial Narrow"/>
              </a:rPr>
              <a:t>but it’s typically better to define it in the manner given using the parent::method() notation.  The same manner is used to call the method of a parent that has been overridden by its child.</a:t>
            </a:r>
            <a:endParaRPr/>
          </a:p>
          <a:p>
            <a:pPr indent="-342900" lvl="0" marL="342900" rtl="0" algn="l">
              <a:lnSpc>
                <a:spcPct val="10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 </a:t>
            </a:r>
            <a:endParaRPr/>
          </a:p>
          <a:p>
            <a:pPr indent="-342900" lvl="0" marL="342900" rtl="0" algn="l">
              <a:lnSpc>
                <a:spcPct val="10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You can use the “self” keyword to ensure that a method is called on the current class (if a method might be subclassed), in this style  </a:t>
            </a:r>
            <a:r>
              <a:rPr b="0" i="0" lang="en-US" sz="1600" u="none">
                <a:solidFill>
                  <a:schemeClr val="dk1"/>
                </a:solidFill>
                <a:latin typeface="Courier New"/>
                <a:ea typeface="Courier New"/>
                <a:cs typeface="Courier New"/>
                <a:sym typeface="Courier New"/>
              </a:rPr>
              <a:t>self::method();</a:t>
            </a:r>
            <a:endParaRPr/>
          </a:p>
          <a:p>
            <a:pPr indent="-241300" lvl="0" marL="342900" rtl="0" algn="l">
              <a:lnSpc>
                <a:spcPct val="10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342900" lvl="0" marL="342900" rtl="0" algn="l">
              <a:lnSpc>
                <a:spcPct val="10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To check if an object is of a particular class, you can use the </a:t>
            </a:r>
            <a:r>
              <a:rPr b="0" i="0" lang="en-US" sz="1600" u="none">
                <a:solidFill>
                  <a:schemeClr val="dk1"/>
                </a:solidFill>
                <a:latin typeface="Courier New"/>
                <a:ea typeface="Courier New"/>
                <a:cs typeface="Courier New"/>
                <a:sym typeface="Courier New"/>
              </a:rPr>
              <a:t>instanceof </a:t>
            </a:r>
            <a:r>
              <a:rPr b="0" i="0" lang="en-US" sz="2000" u="none">
                <a:solidFill>
                  <a:schemeClr val="dk1"/>
                </a:solidFill>
                <a:latin typeface="Arial Narrow"/>
                <a:ea typeface="Arial Narrow"/>
                <a:cs typeface="Arial Narrow"/>
                <a:sym typeface="Arial Narrow"/>
              </a:rPr>
              <a:t>operator.  </a:t>
            </a:r>
            <a:endParaRPr/>
          </a:p>
          <a:p>
            <a:pPr indent="-342900" lvl="0" marL="342900" rtl="0" algn="l">
              <a:lnSpc>
                <a:spcPct val="10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  </a:t>
            </a:r>
            <a:r>
              <a:rPr b="0" i="0" lang="en-US" sz="2000" u="none">
                <a:solidFill>
                  <a:schemeClr val="dk1"/>
                </a:solidFill>
                <a:latin typeface="Courier New"/>
                <a:ea typeface="Courier New"/>
                <a:cs typeface="Courier New"/>
                <a:sym typeface="Courier New"/>
              </a:rPr>
              <a:t>     </a:t>
            </a:r>
            <a:r>
              <a:rPr b="0" i="0" lang="en-US" sz="1400" u="none">
                <a:solidFill>
                  <a:schemeClr val="dk1"/>
                </a:solidFill>
                <a:latin typeface="Courier New"/>
                <a:ea typeface="Courier New"/>
                <a:cs typeface="Courier New"/>
                <a:sym typeface="Courier New"/>
              </a:rPr>
              <a:t>if ($p instanceof Employee)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do something here</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7" name="Shape 137"/>
        <p:cNvGrpSpPr/>
        <p:nvPr/>
      </p:nvGrpSpPr>
      <p:grpSpPr>
        <a:xfrm>
          <a:off x="0" y="0"/>
          <a:ext cx="0" cy="0"/>
          <a:chOff x="0" y="0"/>
          <a:chExt cx="0" cy="0"/>
        </a:xfrm>
      </p:grpSpPr>
      <p:sp>
        <p:nvSpPr>
          <p:cNvPr id="138" name="Google Shape;138;p22"/>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More on classes</a:t>
            </a:r>
            <a:endParaRPr/>
          </a:p>
        </p:txBody>
      </p:sp>
      <p:sp>
        <p:nvSpPr>
          <p:cNvPr id="139" name="Google Shape;139;p22"/>
          <p:cNvSpPr txBox="1"/>
          <p:nvPr>
            <p:ph idx="1" type="body"/>
          </p:nvPr>
        </p:nvSpPr>
        <p:spPr>
          <a:xfrm>
            <a:off x="457200" y="9906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You can also define interfaces for objects (for which any object that uses that interface must provide implementations of certain methods), and you can define abstract classes or methods (that must be overridden by its children).  </a:t>
            </a:r>
            <a:endParaRPr/>
          </a:p>
          <a:p>
            <a:pPr indent="-342900" lvl="0" marL="342900" rtl="0" algn="l">
              <a:lnSpc>
                <a:spcPct val="10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The keyword “final” can be used to denote a method that cannot be overridden by its children.</a:t>
            </a:r>
            <a:endParaRPr/>
          </a:p>
          <a:p>
            <a:pPr indent="-215900" lvl="0" marL="342900" rtl="0" algn="l">
              <a:lnSpc>
                <a:spcPct val="10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class Person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var $name; </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final function get_name()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return $this -&gt; name;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254000" lvl="0" marL="342900" rtl="0" algn="l">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3" name="Shape 143"/>
        <p:cNvGrpSpPr/>
        <p:nvPr/>
      </p:nvGrpSpPr>
      <p:grpSpPr>
        <a:xfrm>
          <a:off x="0" y="0"/>
          <a:ext cx="0" cy="0"/>
          <a:chOff x="0" y="0"/>
          <a:chExt cx="0" cy="0"/>
        </a:xfrm>
      </p:grpSpPr>
      <p:sp>
        <p:nvSpPr>
          <p:cNvPr id="144" name="Google Shape;144;p23"/>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More on classes (cont.)</a:t>
            </a:r>
            <a:endParaRPr/>
          </a:p>
        </p:txBody>
      </p:sp>
      <p:sp>
        <p:nvSpPr>
          <p:cNvPr id="145" name="Google Shape;145;p23"/>
          <p:cNvSpPr txBox="1"/>
          <p:nvPr>
            <p:ph idx="1" type="body"/>
          </p:nvPr>
        </p:nvSpPr>
        <p:spPr>
          <a:xfrm>
            <a:off x="457200" y="1447800"/>
            <a:ext cx="8229600" cy="5257800"/>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There are methods for “introspection” about classes, i.e. the ability of a program to examine an object’s characteristics.  </a:t>
            </a:r>
            <a:endParaRPr/>
          </a:p>
          <a:p>
            <a:pPr indent="-342900" lvl="0" marL="342900" rtl="0" algn="l">
              <a:lnSpc>
                <a:spcPct val="10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For example, the function </a:t>
            </a:r>
            <a:r>
              <a:rPr b="0" i="0" lang="en-US" sz="1400" u="none">
                <a:solidFill>
                  <a:schemeClr val="dk1"/>
                </a:solidFill>
                <a:latin typeface="Courier New"/>
                <a:ea typeface="Courier New"/>
                <a:cs typeface="Courier New"/>
                <a:sym typeface="Courier New"/>
              </a:rPr>
              <a:t>class_exists() </a:t>
            </a:r>
            <a:r>
              <a:rPr b="0" i="0" lang="en-US" sz="2000" u="none">
                <a:solidFill>
                  <a:schemeClr val="dk1"/>
                </a:solidFill>
                <a:latin typeface="Arial Narrow"/>
                <a:ea typeface="Arial Narrow"/>
                <a:cs typeface="Arial Narrow"/>
                <a:sym typeface="Arial Narrow"/>
              </a:rPr>
              <a:t>can be used (surprise!) to determine whether a class exists or not.   </a:t>
            </a:r>
            <a:endParaRPr/>
          </a:p>
          <a:p>
            <a:pPr indent="-342900" lvl="0" marL="342900" rtl="0" algn="l">
              <a:lnSpc>
                <a:spcPct val="10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The function </a:t>
            </a:r>
            <a:r>
              <a:rPr b="0" i="0" lang="en-US" sz="1400" u="none">
                <a:solidFill>
                  <a:schemeClr val="dk1"/>
                </a:solidFill>
                <a:latin typeface="Courier New"/>
                <a:ea typeface="Courier New"/>
                <a:cs typeface="Courier New"/>
                <a:sym typeface="Courier New"/>
              </a:rPr>
              <a:t>get_declared_classes() </a:t>
            </a:r>
            <a:r>
              <a:rPr b="0" i="0" lang="en-US" sz="2000" u="none">
                <a:solidFill>
                  <a:schemeClr val="dk1"/>
                </a:solidFill>
                <a:latin typeface="Arial Narrow"/>
                <a:ea typeface="Arial Narrow"/>
                <a:cs typeface="Arial Narrow"/>
                <a:sym typeface="Arial Narrow"/>
              </a:rPr>
              <a:t>returns an array of declared classes.  </a:t>
            </a:r>
            <a:endParaRPr/>
          </a:p>
          <a:p>
            <a:pPr indent="-342900" lvl="0" marL="342900" rtl="0" algn="l">
              <a:lnSpc>
                <a:spcPct val="10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$classes = get_declared_classes();</a:t>
            </a:r>
            <a:endParaRPr/>
          </a:p>
          <a:p>
            <a:pPr indent="-342900" lvl="0" marL="342900" rtl="0" algn="l">
              <a:lnSpc>
                <a:spcPct val="10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342900" lvl="0" marL="342900" rtl="0" algn="l">
              <a:lnSpc>
                <a:spcPct val="10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You can also get an array of method names in any of the following (equivalent) manners:</a:t>
            </a:r>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a:t>
            </a:r>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$methods = get_class_methods(Person);</a:t>
            </a:r>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$methods = get_class_methods('Person');</a:t>
            </a:r>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$class = 'Person';</a:t>
            </a:r>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$methods = get_class_methods($class);</a:t>
            </a:r>
            <a:endParaRPr/>
          </a:p>
          <a:p>
            <a:pPr indent="-342900" lvl="0" marL="342900" rtl="0" algn="l">
              <a:lnSpc>
                <a:spcPct val="10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241300" lvl="0" marL="342900" rtl="0" algn="l">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9" name="Shape 149"/>
        <p:cNvGrpSpPr/>
        <p:nvPr/>
      </p:nvGrpSpPr>
      <p:grpSpPr>
        <a:xfrm>
          <a:off x="0" y="0"/>
          <a:ext cx="0" cy="0"/>
          <a:chOff x="0" y="0"/>
          <a:chExt cx="0" cy="0"/>
        </a:xfrm>
      </p:grpSpPr>
      <p:sp>
        <p:nvSpPr>
          <p:cNvPr id="150" name="Google Shape;150;p24"/>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More introspection functions</a:t>
            </a:r>
            <a:endParaRPr/>
          </a:p>
        </p:txBody>
      </p:sp>
      <p:sp>
        <p:nvSpPr>
          <p:cNvPr id="151" name="Google Shape;151;p24"/>
          <p:cNvSpPr txBox="1"/>
          <p:nvPr>
            <p:ph idx="1" type="body"/>
          </p:nvPr>
        </p:nvSpPr>
        <p:spPr>
          <a:xfrm>
            <a:off x="457200" y="1143000"/>
            <a:ext cx="8686800" cy="5562600"/>
          </a:xfrm>
          <a:prstGeom prst="rect">
            <a:avLst/>
          </a:prstGeom>
          <a:noFill/>
          <a:ln>
            <a:noFill/>
          </a:ln>
        </p:spPr>
        <p:txBody>
          <a:bodyPr anchorCtr="0" anchor="t" bIns="45700" lIns="91425" spcFirstLastPara="1" rIns="91425" wrap="square" tIns="45700">
            <a:noAutofit/>
          </a:bodyPr>
          <a:lstStyle/>
          <a:p>
            <a:pPr indent="-342900" lvl="0" marL="342900" rtl="0" algn="l">
              <a:lnSpc>
                <a:spcPct val="9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There are a wide variety of introspection functions, several more are listed below.</a:t>
            </a:r>
            <a:endParaRPr/>
          </a:p>
          <a:p>
            <a:pPr indent="-215900" lvl="0" marL="342900" rtl="0" algn="l">
              <a:lnSpc>
                <a:spcPct val="9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get_class_vars($object);  /*  gets an associative array that maps    </a:t>
            </a:r>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property names to values (including</a:t>
            </a:r>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inherited properties), but it *only*</a:t>
            </a:r>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gets properties that have default</a:t>
            </a:r>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values (those initialized with </a:t>
            </a:r>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simple constants)  */</a:t>
            </a:r>
            <a:endParaRPr/>
          </a:p>
          <a:p>
            <a:pPr indent="-342900" lvl="0" marL="342900" rtl="0" algn="l">
              <a:lnSpc>
                <a:spcPct val="9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is_object($object);  //  returns a boolean value</a:t>
            </a:r>
            <a:endParaRPr/>
          </a:p>
          <a:p>
            <a:pPr indent="-342900" lvl="0" marL="342900" rtl="0" algn="l">
              <a:lnSpc>
                <a:spcPct val="9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get_class($object);  /* returns the class to which an object </a:t>
            </a:r>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belongs  */</a:t>
            </a:r>
            <a:endParaRPr/>
          </a:p>
          <a:p>
            <a:pPr indent="-342900" lvl="0" marL="342900" rtl="0" algn="l">
              <a:lnSpc>
                <a:spcPct val="9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method_exists($object, $method);  // returns a boolean value</a:t>
            </a:r>
            <a:endParaRPr/>
          </a:p>
          <a:p>
            <a:pPr indent="-342900" lvl="0" marL="342900" rtl="0" algn="l">
              <a:lnSpc>
                <a:spcPct val="9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get_object_vars($object);  /*  returns an associative array </a:t>
            </a:r>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mapping properties to values (for </a:t>
            </a:r>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those values that are set (i.e.</a:t>
            </a:r>
            <a:endParaRPr/>
          </a:p>
          <a:p>
            <a:pPr indent="-342900" lvl="0" marL="342900" rtl="0" algn="l">
              <a:lnSpc>
                <a:spcPct val="9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not null)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5" name="Shape 155"/>
        <p:cNvGrpSpPr/>
        <p:nvPr/>
      </p:nvGrpSpPr>
      <p:grpSpPr>
        <a:xfrm>
          <a:off x="0" y="0"/>
          <a:ext cx="0" cy="0"/>
          <a:chOff x="0" y="0"/>
          <a:chExt cx="0" cy="0"/>
        </a:xfrm>
      </p:grpSpPr>
      <p:sp>
        <p:nvSpPr>
          <p:cNvPr id="156" name="Google Shape;156;p25"/>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A word about object methods…</a:t>
            </a:r>
            <a:endParaRPr/>
          </a:p>
        </p:txBody>
      </p:sp>
      <p:sp>
        <p:nvSpPr>
          <p:cNvPr id="157" name="Google Shape;157;p25"/>
          <p:cNvSpPr txBox="1"/>
          <p:nvPr>
            <p:ph idx="1" type="body"/>
          </p:nvPr>
        </p:nvSpPr>
        <p:spPr>
          <a:xfrm>
            <a:off x="457200" y="1600200"/>
            <a:ext cx="8229600" cy="4876800"/>
          </a:xfrm>
          <a:prstGeom prst="rect">
            <a:avLst/>
          </a:prstGeom>
          <a:noFill/>
          <a:ln>
            <a:noFill/>
          </a:ln>
        </p:spPr>
        <p:txBody>
          <a:bodyPr anchorCtr="0" anchor="t" bIns="45700" lIns="91425" spcFirstLastPara="1" rIns="91425" wrap="square" tIns="45700">
            <a:noAutofit/>
          </a:bodyPr>
          <a:lstStyle/>
          <a:p>
            <a:pPr indent="-342900" lvl="0" marL="342900" rtl="0" algn="l">
              <a:lnSpc>
                <a:spcPct val="9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When defining the names of your own object methods, you should generally </a:t>
            </a:r>
            <a:r>
              <a:rPr b="0" i="0" lang="en-US" sz="2000" u="sng">
                <a:solidFill>
                  <a:schemeClr val="dk1"/>
                </a:solidFill>
                <a:latin typeface="Arial Narrow"/>
                <a:ea typeface="Arial Narrow"/>
                <a:cs typeface="Arial Narrow"/>
                <a:sym typeface="Arial Narrow"/>
              </a:rPr>
              <a:t>avoid</a:t>
            </a:r>
            <a:r>
              <a:rPr b="0" i="0" lang="en-US" sz="2000" u="none">
                <a:solidFill>
                  <a:schemeClr val="dk1"/>
                </a:solidFill>
                <a:latin typeface="Arial Narrow"/>
                <a:ea typeface="Arial Narrow"/>
                <a:cs typeface="Arial Narrow"/>
                <a:sym typeface="Arial Narrow"/>
              </a:rPr>
              <a:t> starting them with a double underscore.  Why?  </a:t>
            </a:r>
            <a:endParaRPr/>
          </a:p>
          <a:p>
            <a:pPr indent="-215900" lvl="0" marL="342900" rtl="0" algn="l">
              <a:lnSpc>
                <a:spcPct val="9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9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There are some “built-in” or predefined PHP method names that start in this manner, most notably constructors and destructors using the __construct() and __destructor() names.  In the future (in new versions of PHP), it’s possible that further methods might be defined that begin with a double underscore.  </a:t>
            </a:r>
            <a:endParaRPr/>
          </a:p>
          <a:p>
            <a:pPr indent="-215900" lvl="0" marL="342900" rtl="0" algn="l">
              <a:lnSpc>
                <a:spcPct val="9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9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Other reserved method names include __sleep() and __wakeup() which are used for object serialization and __get() and __set(), which can be defined so that if you try to access an object property that doesn’t exist, these methods give an opportunity to either retrieve a value or set the (default?) value for that property.  For example, if a class is used to represent data obtained from a database, you could write __get() and __set() methods that read and write data whenever requested.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1" name="Shape 161"/>
        <p:cNvGrpSpPr/>
        <p:nvPr/>
      </p:nvGrpSpPr>
      <p:grpSpPr>
        <a:xfrm>
          <a:off x="0" y="0"/>
          <a:ext cx="0" cy="0"/>
          <a:chOff x="0" y="0"/>
          <a:chExt cx="0" cy="0"/>
        </a:xfrm>
      </p:grpSpPr>
      <p:sp>
        <p:nvSpPr>
          <p:cNvPr id="162" name="Google Shape;162;p26"/>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PHP sessions</a:t>
            </a:r>
            <a:endParaRPr/>
          </a:p>
        </p:txBody>
      </p:sp>
      <p:sp>
        <p:nvSpPr>
          <p:cNvPr id="163" name="Google Shape;163;p26"/>
          <p:cNvSpPr txBox="1"/>
          <p:nvPr>
            <p:ph idx="1" type="body"/>
          </p:nvPr>
        </p:nvSpPr>
        <p:spPr>
          <a:xfrm>
            <a:off x="457200" y="1600200"/>
            <a:ext cx="8229600" cy="51054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By default, HTML and web servers don’t keep track of information entered on a page when the client’s browser opens another page.  Thus, doing anything involving the same information across several pages can sometimes be difficult.  </a:t>
            </a:r>
            <a:endParaRPr/>
          </a:p>
          <a:p>
            <a:pPr indent="-342900" lvl="0" marL="342900" rtl="0" algn="l">
              <a:lnSpc>
                <a:spcPct val="80000"/>
              </a:lnSpc>
              <a:spcBef>
                <a:spcPts val="400"/>
              </a:spcBef>
              <a:spcAft>
                <a:spcPts val="0"/>
              </a:spcAft>
              <a:buClr>
                <a:schemeClr val="dk1"/>
              </a:buClr>
              <a:buSzPts val="2000"/>
              <a:buFont typeface="Arial Narrow"/>
              <a:buChar char="•"/>
            </a:pPr>
            <a:r>
              <a:rPr b="0" i="1" lang="en-US" sz="2000" u="none">
                <a:solidFill>
                  <a:schemeClr val="dk1"/>
                </a:solidFill>
                <a:latin typeface="Arial Narrow"/>
                <a:ea typeface="Arial Narrow"/>
                <a:cs typeface="Arial Narrow"/>
                <a:sym typeface="Arial Narrow"/>
              </a:rPr>
              <a:t>Sessions</a:t>
            </a:r>
            <a:r>
              <a:rPr b="0" i="0" lang="en-US" sz="2000" u="none">
                <a:solidFill>
                  <a:schemeClr val="dk1"/>
                </a:solidFill>
                <a:latin typeface="Arial Narrow"/>
                <a:ea typeface="Arial Narrow"/>
                <a:cs typeface="Arial Narrow"/>
                <a:sym typeface="Arial Narrow"/>
              </a:rPr>
              <a:t> help solve this problem by maintaining data during a user’s visit, and can store data that can be accessed from page to page in your site.  </a:t>
            </a:r>
            <a:endParaRPr/>
          </a:p>
          <a:p>
            <a:pPr indent="-342900" lvl="0" marL="342900" rtl="0" algn="l">
              <a:lnSpc>
                <a:spcPct val="8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You can use session variables for storing information (this is one way that a “shopping cart” function can work for an online shop, for example).  </a:t>
            </a:r>
            <a:endParaRPr/>
          </a:p>
          <a:p>
            <a:pPr indent="-215900" lvl="0" marL="342900" rtl="0" algn="l">
              <a:lnSpc>
                <a:spcPct val="8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8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Servers keep track of users’ sessions by using a session identifier, which is generated by the server when a session starts and is then used by the browser when it requests a page from the server.  This session ID can be sent through a cookie (the default behavior) or by passing the session ID in the URL string.  </a:t>
            </a:r>
            <a:endParaRPr/>
          </a:p>
          <a:p>
            <a:pPr indent="-215900" lvl="0" marL="342900" rtl="0" algn="l">
              <a:lnSpc>
                <a:spcPct val="8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8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Sessions only store information temporarily, so if you need to preserve information, say, between visits to the same site, you should likely consider a method such as using a cookie or a database to store such information.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7" name="Shape 167"/>
        <p:cNvGrpSpPr/>
        <p:nvPr/>
      </p:nvGrpSpPr>
      <p:grpSpPr>
        <a:xfrm>
          <a:off x="0" y="0"/>
          <a:ext cx="0" cy="0"/>
          <a:chOff x="0" y="0"/>
          <a:chExt cx="0" cy="0"/>
        </a:xfrm>
      </p:grpSpPr>
      <p:sp>
        <p:nvSpPr>
          <p:cNvPr id="168" name="Google Shape;168;p27"/>
          <p:cNvSpPr txBox="1"/>
          <p:nvPr>
            <p:ph type="title"/>
          </p:nvPr>
        </p:nvSpPr>
        <p:spPr>
          <a:xfrm>
            <a:off x="381000" y="-22860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PHP sessions (cont.)</a:t>
            </a:r>
            <a:endParaRPr/>
          </a:p>
        </p:txBody>
      </p:sp>
      <p:sp>
        <p:nvSpPr>
          <p:cNvPr id="169" name="Google Shape;169;p27"/>
          <p:cNvSpPr txBox="1"/>
          <p:nvPr>
            <p:ph idx="1" type="body"/>
          </p:nvPr>
        </p:nvSpPr>
        <p:spPr>
          <a:xfrm>
            <a:off x="228600" y="685800"/>
            <a:ext cx="8686800" cy="61722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To start a session, use the function session_start() at the beginning of your PHP script before you store or access any data.  For the session to work properly, this function needs to execute </a:t>
            </a:r>
            <a:r>
              <a:rPr b="0" i="0" lang="en-US" sz="2000" u="sng">
                <a:solidFill>
                  <a:schemeClr val="dk1"/>
                </a:solidFill>
                <a:latin typeface="Arial Narrow"/>
                <a:ea typeface="Arial Narrow"/>
                <a:cs typeface="Arial Narrow"/>
                <a:sym typeface="Arial Narrow"/>
              </a:rPr>
              <a:t>before</a:t>
            </a:r>
            <a:r>
              <a:rPr b="0" i="0" lang="en-US" sz="2000" u="none">
                <a:solidFill>
                  <a:schemeClr val="dk1"/>
                </a:solidFill>
                <a:latin typeface="Arial Narrow"/>
                <a:ea typeface="Arial Narrow"/>
                <a:cs typeface="Arial Narrow"/>
                <a:sym typeface="Arial Narrow"/>
              </a:rPr>
              <a:t> any other header calls or other output is sent to the browser.  </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session_start();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&lt;!DOCTYPE html PUBLIC "-//W3C//DTD XHTML 1.0 Transitional//EN"</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"http://www.w3.org/TR/xhtml1/DTD/xhtml1-transitional.dtd"&gt;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 xmlns="http://www.w3.org/1999/xhtml" xml:lang="en" lang="en"&gt;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&lt;head&gt;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&lt;title&gt;Session example&lt;/title&gt;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&lt;/head&gt;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include_once ('object.php');  //  Includes definition of the Person class</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$_SESSION['hello'] = 'Hello world';</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$_SESSION['hello'] . "&lt;br/&gt;&lt;br/&gt;\n";</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$_SESSION['one'] = 'one';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$_SESSION['two'] = 'two';</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$me = new Person("Russ", 36, 2892700);</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$_SESSION['name'] = $me-&gt;get_name();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"Testing " . $_SESSION['one'] .", " . $_SESSION['two'] . ", " . $me-&gt;get_number() . " . . .&lt;br/&gt;\n";</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&lt;/body&gt;&lt;/html&gt;</a:t>
            </a:r>
            <a:endParaRPr/>
          </a:p>
        </p:txBody>
      </p:sp>
      <p:sp>
        <p:nvSpPr>
          <p:cNvPr id="170" name="Google Shape;170;p27"/>
          <p:cNvSpPr txBox="1"/>
          <p:nvPr/>
        </p:nvSpPr>
        <p:spPr>
          <a:xfrm>
            <a:off x="6629400" y="6324600"/>
            <a:ext cx="2305050" cy="34925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75000"/>
              </a:lnSpc>
              <a:spcBef>
                <a:spcPts val="0"/>
              </a:spcBef>
              <a:spcAft>
                <a:spcPts val="0"/>
              </a:spcAft>
              <a:buClr>
                <a:schemeClr val="dk1"/>
              </a:buClr>
              <a:buSzPts val="2000"/>
              <a:buFont typeface="Arial Narrow"/>
              <a:buNone/>
            </a:pPr>
            <a:r>
              <a:rPr b="0" i="0" lang="en-US" sz="2000" u="none" cap="none" strike="noStrike">
                <a:solidFill>
                  <a:schemeClr val="dk1"/>
                </a:solidFill>
                <a:latin typeface="Arial Narrow"/>
                <a:ea typeface="Arial Narrow"/>
                <a:cs typeface="Arial Narrow"/>
                <a:sym typeface="Arial Narrow"/>
              </a:rPr>
              <a:t>view the output page</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4" name="Shape 174"/>
        <p:cNvGrpSpPr/>
        <p:nvPr/>
      </p:nvGrpSpPr>
      <p:grpSpPr>
        <a:xfrm>
          <a:off x="0" y="0"/>
          <a:ext cx="0" cy="0"/>
          <a:chOff x="0" y="0"/>
          <a:chExt cx="0" cy="0"/>
        </a:xfrm>
      </p:grpSpPr>
      <p:sp>
        <p:nvSpPr>
          <p:cNvPr id="175" name="Google Shape;175;p28"/>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Using session variables</a:t>
            </a:r>
            <a:endParaRPr/>
          </a:p>
        </p:txBody>
      </p:sp>
      <p:sp>
        <p:nvSpPr>
          <p:cNvPr id="176" name="Google Shape;176;p28"/>
          <p:cNvSpPr txBox="1"/>
          <p:nvPr>
            <p:ph idx="1" type="body"/>
          </p:nvPr>
        </p:nvSpPr>
        <p:spPr>
          <a:xfrm>
            <a:off x="533400" y="1219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Once a session variable has been defined, you can access it from other pages</a:t>
            </a:r>
            <a:r>
              <a:rPr b="0" i="0" lang="en-US" sz="2000" u="none">
                <a:solidFill>
                  <a:schemeClr val="dk1"/>
                </a:solidFill>
                <a:latin typeface="Arial"/>
                <a:ea typeface="Arial"/>
                <a:cs typeface="Arial"/>
                <a:sym typeface="Arial"/>
              </a:rPr>
              <a:t>.  </a:t>
            </a:r>
            <a:endParaRPr/>
          </a:p>
          <a:p>
            <a:pPr indent="-215900" lvl="0" marL="342900" rtl="0" algn="l">
              <a:lnSpc>
                <a:spcPct val="100000"/>
              </a:lnSpc>
              <a:spcBef>
                <a:spcPts val="400"/>
              </a:spcBef>
              <a:spcAft>
                <a:spcPts val="0"/>
              </a:spcAft>
              <a:buClr>
                <a:schemeClr val="dk1"/>
              </a:buClr>
              <a:buSzPts val="2000"/>
              <a:buFont typeface="Arial"/>
              <a:buNone/>
            </a:pPr>
            <a:r>
              <a:t/>
            </a:r>
            <a:endParaRPr b="0" i="0" sz="2000" u="none">
              <a:solidFill>
                <a:schemeClr val="dk1"/>
              </a:solidFill>
              <a:latin typeface="Arial"/>
              <a:ea typeface="Arial"/>
              <a:cs typeface="Arial"/>
              <a:sym typeface="Arial"/>
            </a:endParaRPr>
          </a:p>
          <a:p>
            <a:pPr indent="-215900" lvl="0" marL="342900" rtl="0" algn="l">
              <a:spcBef>
                <a:spcPts val="400"/>
              </a:spcBef>
              <a:spcAft>
                <a:spcPts val="0"/>
              </a:spcAft>
              <a:buClr>
                <a:schemeClr val="dk1"/>
              </a:buClr>
              <a:buSzPts val="2000"/>
              <a:buFont typeface="Arial"/>
              <a:buNone/>
            </a:pPr>
            <a:r>
              <a:t/>
            </a:r>
            <a:endParaRPr b="0" i="0" sz="2000" u="none">
              <a:solidFill>
                <a:schemeClr val="dk1"/>
              </a:solidFill>
              <a:latin typeface="Arial"/>
              <a:ea typeface="Arial"/>
              <a:cs typeface="Arial"/>
              <a:sym typeface="Arial"/>
            </a:endParaRPr>
          </a:p>
        </p:txBody>
      </p:sp>
      <p:sp>
        <p:nvSpPr>
          <p:cNvPr id="177" name="Google Shape;177;p28"/>
          <p:cNvSpPr txBox="1"/>
          <p:nvPr/>
        </p:nvSpPr>
        <p:spPr>
          <a:xfrm>
            <a:off x="304800" y="1981200"/>
            <a:ext cx="8839200" cy="45593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&lt;?php</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session_start();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?&gt;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&lt;!DOCTYPE html PUBLIC "-//W3C//DTD XHTML 1.0 Transitional//EN"</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          "http://www.w3.org/TR/xhtml1/DTD/xhtml1-transitional.dtd"&gt;</a:t>
            </a:r>
            <a:endParaRPr/>
          </a:p>
          <a:p>
            <a:pPr indent="0" lvl="0" marL="0" marR="0" rtl="0" algn="l">
              <a:lnSpc>
                <a:spcPct val="100000"/>
              </a:lnSpc>
              <a:spcBef>
                <a:spcPts val="0"/>
              </a:spcBef>
              <a:spcAft>
                <a:spcPts val="0"/>
              </a:spcAft>
              <a:buClr>
                <a:schemeClr val="dk1"/>
              </a:buClr>
              <a:buSzPts val="1400"/>
              <a:buFont typeface="Arial Narrow"/>
              <a:buNone/>
            </a:pPr>
            <a:r>
              <a:t/>
            </a:r>
            <a:endParaRPr b="0" i="0" sz="1400" u="none" cap="none" strike="noStrike">
              <a:solidFill>
                <a:schemeClr val="dk1"/>
              </a:solidFill>
              <a:latin typeface="Courier New"/>
              <a:ea typeface="Courier New"/>
              <a:cs typeface="Courier New"/>
              <a:sym typeface="Courier New"/>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&lt;html xmlns="http://www.w3.org/1999/xhtml" xml:lang="en" lang="en"&gt;</a:t>
            </a:r>
            <a:endParaRPr/>
          </a:p>
          <a:p>
            <a:pPr indent="0" lvl="0" marL="0" marR="0" rtl="0" algn="l">
              <a:lnSpc>
                <a:spcPct val="100000"/>
              </a:lnSpc>
              <a:spcBef>
                <a:spcPts val="0"/>
              </a:spcBef>
              <a:spcAft>
                <a:spcPts val="0"/>
              </a:spcAft>
              <a:buClr>
                <a:schemeClr val="dk1"/>
              </a:buClr>
              <a:buSzPts val="1400"/>
              <a:buFont typeface="Arial Narrow"/>
              <a:buNone/>
            </a:pPr>
            <a:r>
              <a:t/>
            </a:r>
            <a:endParaRPr b="0" i="0" sz="1400" u="none" cap="none" strike="noStrike">
              <a:solidFill>
                <a:schemeClr val="dk1"/>
              </a:solidFill>
              <a:latin typeface="Courier New"/>
              <a:ea typeface="Courier New"/>
              <a:cs typeface="Courier New"/>
              <a:sym typeface="Courier New"/>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&lt;head&gt;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&lt;title&gt;Session example 2&lt;/title&gt;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&lt;/head&gt;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&lt;body&gt;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&lt;?php</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echo "Welcome to a new page ". $_SESSION['name'] "!&lt;br/&gt;\n";</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echo "Hope you enjoy your stay!  &lt;br/&gt;";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?&gt;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&lt;p&gt;Back to regular HTML text...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&lt;/p&gt;</a:t>
            </a:r>
            <a:endParaRPr/>
          </a:p>
          <a:p>
            <a:pPr indent="0" lvl="0" marL="0" marR="0" rtl="0" algn="l">
              <a:lnSpc>
                <a:spcPct val="100000"/>
              </a:lnSpc>
              <a:spcBef>
                <a:spcPts val="0"/>
              </a:spcBef>
              <a:spcAft>
                <a:spcPts val="0"/>
              </a:spcAft>
              <a:buClr>
                <a:schemeClr val="dk1"/>
              </a:buClr>
              <a:buSzPts val="1400"/>
              <a:buFont typeface="Arial Narrow"/>
              <a:buNone/>
            </a:pPr>
            <a:r>
              <a:t/>
            </a:r>
            <a:endParaRPr b="0" i="0" sz="1400" u="none" cap="none" strike="noStrike">
              <a:solidFill>
                <a:schemeClr val="dk1"/>
              </a:solidFill>
              <a:latin typeface="Courier New"/>
              <a:ea typeface="Courier New"/>
              <a:cs typeface="Courier New"/>
              <a:sym typeface="Courier New"/>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&lt;/body&gt;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&lt;/html&gt;</a:t>
            </a:r>
            <a:endParaRPr/>
          </a:p>
        </p:txBody>
      </p:sp>
      <p:sp>
        <p:nvSpPr>
          <p:cNvPr id="178" name="Google Shape;178;p28"/>
          <p:cNvSpPr txBox="1"/>
          <p:nvPr/>
        </p:nvSpPr>
        <p:spPr>
          <a:xfrm>
            <a:off x="6629400" y="6324600"/>
            <a:ext cx="2305050" cy="34925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75000"/>
              </a:lnSpc>
              <a:spcBef>
                <a:spcPts val="0"/>
              </a:spcBef>
              <a:spcAft>
                <a:spcPts val="0"/>
              </a:spcAft>
              <a:buClr>
                <a:schemeClr val="dk1"/>
              </a:buClr>
              <a:buSzPts val="2000"/>
              <a:buFont typeface="Arial Narrow"/>
              <a:buNone/>
            </a:pPr>
            <a:r>
              <a:rPr b="0" i="0" lang="en-US" sz="2000" u="none" cap="none" strike="noStrike">
                <a:solidFill>
                  <a:schemeClr val="dk1"/>
                </a:solidFill>
                <a:latin typeface="Arial Narrow"/>
                <a:ea typeface="Arial Narrow"/>
                <a:cs typeface="Arial Narrow"/>
                <a:sym typeface="Arial Narrow"/>
              </a:rPr>
              <a:t>view the output page</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2" name="Shape 182"/>
        <p:cNvGrpSpPr/>
        <p:nvPr/>
      </p:nvGrpSpPr>
      <p:grpSpPr>
        <a:xfrm>
          <a:off x="0" y="0"/>
          <a:ext cx="0" cy="0"/>
          <a:chOff x="0" y="0"/>
          <a:chExt cx="0" cy="0"/>
        </a:xfrm>
      </p:grpSpPr>
      <p:sp>
        <p:nvSpPr>
          <p:cNvPr id="183" name="Google Shape;183;p29"/>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More on session variables</a:t>
            </a:r>
            <a:endParaRPr/>
          </a:p>
        </p:txBody>
      </p:sp>
      <p:sp>
        <p:nvSpPr>
          <p:cNvPr id="184" name="Google Shape;184;p29"/>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You need to include a call to the session_start() function for each page on which you want to access the session variables.  </a:t>
            </a:r>
            <a:endParaRPr/>
          </a:p>
          <a:p>
            <a:pPr indent="-215900" lvl="0" marL="342900" rtl="0" algn="l">
              <a:lnSpc>
                <a:spcPct val="10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10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A session will end once you quit the browser (unless you’ve set appropriate cookies that will persist), or you can call the session_destroy() function.  (Note, however, even after calling the session_destroy() function, session variables are still available to the rest of the currently executing PHP page.)  </a:t>
            </a:r>
            <a:endParaRPr/>
          </a:p>
          <a:p>
            <a:pPr indent="-215900" lvl="0" marL="342900" rtl="0" algn="l">
              <a:lnSpc>
                <a:spcPct val="10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10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The function session_unset() removes all session variables.  If you want to remove one variable, use the unset($var) function call.  </a:t>
            </a:r>
            <a:endParaRPr/>
          </a:p>
          <a:p>
            <a:pPr indent="-215900" lvl="0" marL="342900" rtl="0" algn="l">
              <a:lnSpc>
                <a:spcPct val="10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100000"/>
              </a:lnSpc>
              <a:spcBef>
                <a:spcPts val="40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The default timeout for session files is 24 minutes.  It’s possible to change this timeout.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8" name="Shape 188"/>
        <p:cNvGrpSpPr/>
        <p:nvPr/>
      </p:nvGrpSpPr>
      <p:grpSpPr>
        <a:xfrm>
          <a:off x="0" y="0"/>
          <a:ext cx="0" cy="0"/>
          <a:chOff x="0" y="0"/>
          <a:chExt cx="0" cy="0"/>
        </a:xfrm>
      </p:grpSpPr>
      <p:sp>
        <p:nvSpPr>
          <p:cNvPr id="189" name="Google Shape;189;p30"/>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Deleting all session variables</a:t>
            </a:r>
            <a:endParaRPr/>
          </a:p>
        </p:txBody>
      </p:sp>
      <p:sp>
        <p:nvSpPr>
          <p:cNvPr id="190" name="Google Shape;190;p30"/>
          <p:cNvSpPr txBox="1"/>
          <p:nvPr>
            <p:ph idx="1" type="body"/>
          </p:nvPr>
        </p:nvSpPr>
        <p:spPr>
          <a:xfrm>
            <a:off x="457200" y="1600200"/>
            <a:ext cx="8229600" cy="52578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session_start();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&lt;!DOCTYPE html PUBLIC "-//W3C//DTD XHTML 1.0 Transitional//EN"</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"http://www.w3.org/TR/xhtml1/DTD/xhtml1-transitional.dtd"&gt;</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 xmlns="http://www.w3.org/1999/xhtml" xml:lang="en" lang="en"&gt;</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&lt;head&gt;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&lt;title&gt;Session example 3&lt;/title&gt;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&lt;/head&gt;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"Deleting all session variables using session_unset(); &lt;br/&gt;\n";</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session_unset();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"Now the session variables are gone.  &lt;br/&gt;\n";</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if (isset($_SESSION['name']))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echo $_SESSION['name'] . "&lt;br/&gt;\n";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else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echo "Session variable is not here.";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a:p>
            <a:pPr indent="-254000" lvl="0" marL="342900" rtl="0" algn="l">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p:txBody>
      </p:sp>
      <p:sp>
        <p:nvSpPr>
          <p:cNvPr id="191" name="Google Shape;191;p30"/>
          <p:cNvSpPr txBox="1"/>
          <p:nvPr/>
        </p:nvSpPr>
        <p:spPr>
          <a:xfrm>
            <a:off x="6629400" y="6324600"/>
            <a:ext cx="2305050" cy="34925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75000"/>
              </a:lnSpc>
              <a:spcBef>
                <a:spcPts val="0"/>
              </a:spcBef>
              <a:spcAft>
                <a:spcPts val="0"/>
              </a:spcAft>
              <a:buClr>
                <a:schemeClr val="dk1"/>
              </a:buClr>
              <a:buSzPts val="2000"/>
              <a:buFont typeface="Arial Narrow"/>
              <a:buNone/>
            </a:pPr>
            <a:r>
              <a:rPr b="0" i="0" lang="en-US" sz="2000" u="none" cap="none" strike="noStrike">
                <a:solidFill>
                  <a:schemeClr val="dk1"/>
                </a:solidFill>
                <a:latin typeface="Arial Narrow"/>
                <a:ea typeface="Arial Narrow"/>
                <a:cs typeface="Arial Narrow"/>
                <a:sym typeface="Arial Narrow"/>
              </a:rPr>
              <a:t>view the output page</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5" name="Shape 195"/>
        <p:cNvGrpSpPr/>
        <p:nvPr/>
      </p:nvGrpSpPr>
      <p:grpSpPr>
        <a:xfrm>
          <a:off x="0" y="0"/>
          <a:ext cx="0" cy="0"/>
          <a:chOff x="0" y="0"/>
          <a:chExt cx="0" cy="0"/>
        </a:xfrm>
      </p:grpSpPr>
      <p:sp>
        <p:nvSpPr>
          <p:cNvPr id="196" name="Google Shape;196;p31"/>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Learning Outcomes</a:t>
            </a:r>
            <a:endParaRPr/>
          </a:p>
        </p:txBody>
      </p:sp>
      <p:sp>
        <p:nvSpPr>
          <p:cNvPr id="197" name="Google Shape;197;p31"/>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800"/>
              <a:buFont typeface="Arial Narrow"/>
              <a:buChar char="•"/>
            </a:pPr>
            <a:r>
              <a:rPr b="0" i="0" lang="en-US" sz="2800" u="none">
                <a:solidFill>
                  <a:schemeClr val="dk1"/>
                </a:solidFill>
                <a:latin typeface="Arial Narrow"/>
                <a:ea typeface="Arial Narrow"/>
                <a:cs typeface="Arial Narrow"/>
                <a:sym typeface="Arial Narrow"/>
              </a:rPr>
              <a:t>A (very, very brief) introduction to objects in PHP.  If you wish to use objects, then many books on PHP include more information, and, of course, much information is available online.  </a:t>
            </a:r>
            <a:endParaRPr/>
          </a:p>
          <a:p>
            <a:pPr indent="-165100" lvl="0" marL="342900" rtl="0" algn="l">
              <a:lnSpc>
                <a:spcPct val="100000"/>
              </a:lnSpc>
              <a:spcBef>
                <a:spcPts val="560"/>
              </a:spcBef>
              <a:spcAft>
                <a:spcPts val="0"/>
              </a:spcAft>
              <a:buClr>
                <a:schemeClr val="dk1"/>
              </a:buClr>
              <a:buSzPts val="2800"/>
              <a:buFont typeface="Arial"/>
              <a:buNone/>
            </a:pPr>
            <a:r>
              <a:t/>
            </a:r>
            <a:endParaRPr b="0" i="0" sz="2800" u="none">
              <a:solidFill>
                <a:schemeClr val="dk1"/>
              </a:solidFill>
              <a:latin typeface="Arial Narrow"/>
              <a:ea typeface="Arial Narrow"/>
              <a:cs typeface="Arial Narrow"/>
              <a:sym typeface="Arial Narrow"/>
            </a:endParaRPr>
          </a:p>
          <a:p>
            <a:pPr indent="-342900" lvl="0" marL="342900" rtl="0" algn="l">
              <a:lnSpc>
                <a:spcPct val="100000"/>
              </a:lnSpc>
              <a:spcBef>
                <a:spcPts val="560"/>
              </a:spcBef>
              <a:spcAft>
                <a:spcPts val="0"/>
              </a:spcAft>
              <a:buClr>
                <a:schemeClr val="dk1"/>
              </a:buClr>
              <a:buSzPts val="2800"/>
              <a:buFont typeface="Arial Narrow"/>
              <a:buChar char="•"/>
            </a:pPr>
            <a:r>
              <a:rPr b="0" i="0" lang="en-US" sz="2800" u="none">
                <a:solidFill>
                  <a:schemeClr val="dk1"/>
                </a:solidFill>
                <a:latin typeface="Arial Narrow"/>
                <a:ea typeface="Arial Narrow"/>
                <a:cs typeface="Arial Narrow"/>
                <a:sym typeface="Arial Narrow"/>
              </a:rPr>
              <a:t>Sessions are useful for persistence of variables across many webpages without the need to submit information via forms.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