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50" r:id="rId5"/>
  </p:sldMasterIdLst>
  <p:notesMasterIdLst>
    <p:notesMasterId r:id="rId40"/>
  </p:notesMasterIdLst>
  <p:sldIdLst>
    <p:sldId id="271" r:id="rId6"/>
    <p:sldId id="404" r:id="rId7"/>
    <p:sldId id="395" r:id="rId8"/>
    <p:sldId id="406" r:id="rId9"/>
    <p:sldId id="408" r:id="rId10"/>
    <p:sldId id="291" r:id="rId11"/>
    <p:sldId id="339" r:id="rId12"/>
    <p:sldId id="292" r:id="rId13"/>
    <p:sldId id="341" r:id="rId14"/>
    <p:sldId id="345" r:id="rId15"/>
    <p:sldId id="275" r:id="rId16"/>
    <p:sldId id="407" r:id="rId17"/>
    <p:sldId id="346" r:id="rId18"/>
    <p:sldId id="409" r:id="rId19"/>
    <p:sldId id="411" r:id="rId20"/>
    <p:sldId id="410" r:id="rId21"/>
    <p:sldId id="412" r:id="rId22"/>
    <p:sldId id="417" r:id="rId23"/>
    <p:sldId id="355" r:id="rId24"/>
    <p:sldId id="361" r:id="rId25"/>
    <p:sldId id="362" r:id="rId26"/>
    <p:sldId id="413" r:id="rId27"/>
    <p:sldId id="357" r:id="rId28"/>
    <p:sldId id="358" r:id="rId29"/>
    <p:sldId id="363" r:id="rId30"/>
    <p:sldId id="364" r:id="rId31"/>
    <p:sldId id="365" r:id="rId32"/>
    <p:sldId id="373" r:id="rId33"/>
    <p:sldId id="276" r:id="rId34"/>
    <p:sldId id="414" r:id="rId35"/>
    <p:sldId id="415" r:id="rId36"/>
    <p:sldId id="297" r:id="rId37"/>
    <p:sldId id="416" r:id="rId38"/>
    <p:sldId id="418" r:id="rId3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browse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5BA8"/>
    <a:srgbClr val="D2D5B2"/>
    <a:srgbClr val="DDDFC5"/>
    <a:srgbClr val="BCBDDC"/>
    <a:srgbClr val="DDDEEE"/>
    <a:srgbClr val="8F963E"/>
    <a:srgbClr val="A5AB65"/>
    <a:srgbClr val="BCC08B"/>
    <a:srgbClr val="B0B578"/>
    <a:srgbClr val="797C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536FD1-DC2C-4DF0-8016-6558723CC3F7}" v="116" dt="2024-10-11T11:09:07.8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2" d="100"/>
          <a:sy n="102" d="100"/>
        </p:scale>
        <p:origin x="83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5/10/relationships/revisionInfo" Target="revisionInfo.xml"/><Relationship Id="rId20" Type="http://schemas.openxmlformats.org/officeDocument/2006/relationships/slide" Target="slides/slide15.xml"/><Relationship Id="rId4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Wood" userId="a6ad89c5-bc74-45fb-b2d9-0d45cbde2f25" providerId="ADAL" clId="{EA536FD1-DC2C-4DF0-8016-6558723CC3F7}"/>
    <pc:docChg chg="undo custSel addSld delSld modSld sldOrd">
      <pc:chgData name="Amanda Wood" userId="a6ad89c5-bc74-45fb-b2d9-0d45cbde2f25" providerId="ADAL" clId="{EA536FD1-DC2C-4DF0-8016-6558723CC3F7}" dt="2024-10-11T14:46:13.007" v="3210" actId="20577"/>
      <pc:docMkLst>
        <pc:docMk/>
      </pc:docMkLst>
      <pc:sldChg chg="addSp modSp mod">
        <pc:chgData name="Amanda Wood" userId="a6ad89c5-bc74-45fb-b2d9-0d45cbde2f25" providerId="ADAL" clId="{EA536FD1-DC2C-4DF0-8016-6558723CC3F7}" dt="2024-10-11T14:46:13.007" v="3210" actId="20577"/>
        <pc:sldMkLst>
          <pc:docMk/>
          <pc:sldMk cId="2480527324" sldId="271"/>
        </pc:sldMkLst>
        <pc:spChg chg="add mod">
          <ac:chgData name="Amanda Wood" userId="a6ad89c5-bc74-45fb-b2d9-0d45cbde2f25" providerId="ADAL" clId="{EA536FD1-DC2C-4DF0-8016-6558723CC3F7}" dt="2024-10-11T14:46:13.007" v="3210" actId="20577"/>
          <ac:spMkLst>
            <pc:docMk/>
            <pc:sldMk cId="2480527324" sldId="271"/>
            <ac:spMk id="4" creationId="{69164907-9769-98FA-D7B5-BBEC9F781D2E}"/>
          </ac:spMkLst>
        </pc:spChg>
        <pc:spChg chg="mod">
          <ac:chgData name="Amanda Wood" userId="a6ad89c5-bc74-45fb-b2d9-0d45cbde2f25" providerId="ADAL" clId="{EA536FD1-DC2C-4DF0-8016-6558723CC3F7}" dt="2024-10-11T10:58:58.150" v="3103" actId="1076"/>
          <ac:spMkLst>
            <pc:docMk/>
            <pc:sldMk cId="2480527324" sldId="271"/>
            <ac:spMk id="6" creationId="{E0CABD82-F029-7E34-029E-74CE3E9641BE}"/>
          </ac:spMkLst>
        </pc:spChg>
      </pc:sldChg>
      <pc:sldChg chg="addSp delSp modSp mod ord modAnim">
        <pc:chgData name="Amanda Wood" userId="a6ad89c5-bc74-45fb-b2d9-0d45cbde2f25" providerId="ADAL" clId="{EA536FD1-DC2C-4DF0-8016-6558723CC3F7}" dt="2024-10-10T15:25:50.451" v="3099"/>
        <pc:sldMkLst>
          <pc:docMk/>
          <pc:sldMk cId="2377776175" sldId="276"/>
        </pc:sldMkLst>
        <pc:spChg chg="add del mod">
          <ac:chgData name="Amanda Wood" userId="a6ad89c5-bc74-45fb-b2d9-0d45cbde2f25" providerId="ADAL" clId="{EA536FD1-DC2C-4DF0-8016-6558723CC3F7}" dt="2024-10-10T13:49:04.906" v="1943" actId="21"/>
          <ac:spMkLst>
            <pc:docMk/>
            <pc:sldMk cId="2377776175" sldId="276"/>
            <ac:spMk id="2" creationId="{83DAAD5A-70BA-D620-F9E2-87FC722178F6}"/>
          </ac:spMkLst>
        </pc:spChg>
        <pc:spChg chg="mod">
          <ac:chgData name="Amanda Wood" userId="a6ad89c5-bc74-45fb-b2d9-0d45cbde2f25" providerId="ADAL" clId="{EA536FD1-DC2C-4DF0-8016-6558723CC3F7}" dt="2024-10-10T13:49:01.803" v="1942" actId="20577"/>
          <ac:spMkLst>
            <pc:docMk/>
            <pc:sldMk cId="2377776175" sldId="276"/>
            <ac:spMk id="5" creationId="{3131D1F7-B167-F398-ABE1-69F37F5FA802}"/>
          </ac:spMkLst>
        </pc:spChg>
        <pc:spChg chg="mod">
          <ac:chgData name="Amanda Wood" userId="a6ad89c5-bc74-45fb-b2d9-0d45cbde2f25" providerId="ADAL" clId="{EA536FD1-DC2C-4DF0-8016-6558723CC3F7}" dt="2024-10-10T14:54:04.087" v="2855" actId="20577"/>
          <ac:spMkLst>
            <pc:docMk/>
            <pc:sldMk cId="2377776175" sldId="276"/>
            <ac:spMk id="15" creationId="{D5DA39A3-DB9A-E3D8-9815-5271F325E007}"/>
          </ac:spMkLst>
        </pc:spChg>
        <pc:spChg chg="mod">
          <ac:chgData name="Amanda Wood" userId="a6ad89c5-bc74-45fb-b2d9-0d45cbde2f25" providerId="ADAL" clId="{EA536FD1-DC2C-4DF0-8016-6558723CC3F7}" dt="2024-10-10T13:48:42.084" v="1894" actId="20577"/>
          <ac:spMkLst>
            <pc:docMk/>
            <pc:sldMk cId="2377776175" sldId="276"/>
            <ac:spMk id="16" creationId="{E2260220-1AD0-9831-9388-F36D04DC27C0}"/>
          </ac:spMkLst>
        </pc:spChg>
        <pc:spChg chg="del">
          <ac:chgData name="Amanda Wood" userId="a6ad89c5-bc74-45fb-b2d9-0d45cbde2f25" providerId="ADAL" clId="{EA536FD1-DC2C-4DF0-8016-6558723CC3F7}" dt="2024-10-10T13:46:04.057" v="1729" actId="478"/>
          <ac:spMkLst>
            <pc:docMk/>
            <pc:sldMk cId="2377776175" sldId="276"/>
            <ac:spMk id="17" creationId="{052A4AA6-9F71-D4DE-2BAA-74B8020F0FCE}"/>
          </ac:spMkLst>
        </pc:spChg>
        <pc:spChg chg="mod">
          <ac:chgData name="Amanda Wood" userId="a6ad89c5-bc74-45fb-b2d9-0d45cbde2f25" providerId="ADAL" clId="{EA536FD1-DC2C-4DF0-8016-6558723CC3F7}" dt="2024-10-10T13:47:09.808" v="1786" actId="1076"/>
          <ac:spMkLst>
            <pc:docMk/>
            <pc:sldMk cId="2377776175" sldId="276"/>
            <ac:spMk id="22" creationId="{14726011-61B9-8826-0A1A-728003720719}"/>
          </ac:spMkLst>
        </pc:spChg>
        <pc:spChg chg="mod">
          <ac:chgData name="Amanda Wood" userId="a6ad89c5-bc74-45fb-b2d9-0d45cbde2f25" providerId="ADAL" clId="{EA536FD1-DC2C-4DF0-8016-6558723CC3F7}" dt="2024-10-10T13:48:23.707" v="1847" actId="20577"/>
          <ac:spMkLst>
            <pc:docMk/>
            <pc:sldMk cId="2377776175" sldId="276"/>
            <ac:spMk id="23" creationId="{697F36DD-CA89-0F7A-BC1F-21474D743170}"/>
          </ac:spMkLst>
        </pc:spChg>
        <pc:spChg chg="mod">
          <ac:chgData name="Amanda Wood" userId="a6ad89c5-bc74-45fb-b2d9-0d45cbde2f25" providerId="ADAL" clId="{EA536FD1-DC2C-4DF0-8016-6558723CC3F7}" dt="2024-10-10T13:48:32.571" v="1872" actId="20577"/>
          <ac:spMkLst>
            <pc:docMk/>
            <pc:sldMk cId="2377776175" sldId="276"/>
            <ac:spMk id="24" creationId="{50E9A357-8C66-4999-6901-E7ECED29E7D6}"/>
          </ac:spMkLst>
        </pc:spChg>
        <pc:spChg chg="del">
          <ac:chgData name="Amanda Wood" userId="a6ad89c5-bc74-45fb-b2d9-0d45cbde2f25" providerId="ADAL" clId="{EA536FD1-DC2C-4DF0-8016-6558723CC3F7}" dt="2024-10-10T13:46:01.141" v="1728" actId="478"/>
          <ac:spMkLst>
            <pc:docMk/>
            <pc:sldMk cId="2377776175" sldId="276"/>
            <ac:spMk id="25" creationId="{A5174D57-721E-1A8A-0ADE-35663F5507C1}"/>
          </ac:spMkLst>
        </pc:spChg>
      </pc:sldChg>
      <pc:sldChg chg="addSp delSp modSp mod delAnim modAnim">
        <pc:chgData name="Amanda Wood" userId="a6ad89c5-bc74-45fb-b2d9-0d45cbde2f25" providerId="ADAL" clId="{EA536FD1-DC2C-4DF0-8016-6558723CC3F7}" dt="2024-10-10T08:43:08.140" v="291" actId="255"/>
        <pc:sldMkLst>
          <pc:docMk/>
          <pc:sldMk cId="3193812174" sldId="292"/>
        </pc:sldMkLst>
        <pc:spChg chg="del">
          <ac:chgData name="Amanda Wood" userId="a6ad89c5-bc74-45fb-b2d9-0d45cbde2f25" providerId="ADAL" clId="{EA536FD1-DC2C-4DF0-8016-6558723CC3F7}" dt="2024-10-10T08:26:31.879" v="267" actId="478"/>
          <ac:spMkLst>
            <pc:docMk/>
            <pc:sldMk cId="3193812174" sldId="292"/>
            <ac:spMk id="2" creationId="{04D5C196-75B9-0D1F-B0F8-0B750A23569B}"/>
          </ac:spMkLst>
        </pc:spChg>
        <pc:spChg chg="add del">
          <ac:chgData name="Amanda Wood" userId="a6ad89c5-bc74-45fb-b2d9-0d45cbde2f25" providerId="ADAL" clId="{EA536FD1-DC2C-4DF0-8016-6558723CC3F7}" dt="2024-10-10T08:25:45.568" v="180" actId="22"/>
          <ac:spMkLst>
            <pc:docMk/>
            <pc:sldMk cId="3193812174" sldId="292"/>
            <ac:spMk id="9" creationId="{B7F41B81-1AA0-7A8B-B428-ACB34722BF10}"/>
          </ac:spMkLst>
        </pc:spChg>
        <pc:spChg chg="mod">
          <ac:chgData name="Amanda Wood" userId="a6ad89c5-bc74-45fb-b2d9-0d45cbde2f25" providerId="ADAL" clId="{EA536FD1-DC2C-4DF0-8016-6558723CC3F7}" dt="2024-10-10T08:26:19.093" v="238" actId="20577"/>
          <ac:spMkLst>
            <pc:docMk/>
            <pc:sldMk cId="3193812174" sldId="292"/>
            <ac:spMk id="28" creationId="{3A99D420-2EAE-F85F-5A1C-D653B5ACEB3C}"/>
          </ac:spMkLst>
        </pc:spChg>
        <pc:spChg chg="mod">
          <ac:chgData name="Amanda Wood" userId="a6ad89c5-bc74-45fb-b2d9-0d45cbde2f25" providerId="ADAL" clId="{EA536FD1-DC2C-4DF0-8016-6558723CC3F7}" dt="2024-10-10T08:26:11.124" v="215" actId="20577"/>
          <ac:spMkLst>
            <pc:docMk/>
            <pc:sldMk cId="3193812174" sldId="292"/>
            <ac:spMk id="29" creationId="{842E7EDB-AC79-4E83-71F6-B9CFE9AB1FB9}"/>
          </ac:spMkLst>
        </pc:spChg>
        <pc:spChg chg="mod">
          <ac:chgData name="Amanda Wood" userId="a6ad89c5-bc74-45fb-b2d9-0d45cbde2f25" providerId="ADAL" clId="{EA536FD1-DC2C-4DF0-8016-6558723CC3F7}" dt="2024-10-10T08:43:08.140" v="291" actId="255"/>
          <ac:spMkLst>
            <pc:docMk/>
            <pc:sldMk cId="3193812174" sldId="292"/>
            <ac:spMk id="31" creationId="{602795E7-457B-4343-E1BC-4F2575820E9B}"/>
          </ac:spMkLst>
        </pc:spChg>
        <pc:spChg chg="mod">
          <ac:chgData name="Amanda Wood" userId="a6ad89c5-bc74-45fb-b2d9-0d45cbde2f25" providerId="ADAL" clId="{EA536FD1-DC2C-4DF0-8016-6558723CC3F7}" dt="2024-10-10T08:26:28.622" v="266" actId="20577"/>
          <ac:spMkLst>
            <pc:docMk/>
            <pc:sldMk cId="3193812174" sldId="292"/>
            <ac:spMk id="34" creationId="{7947F25A-38B1-FCA8-B808-F4A6B80371BD}"/>
          </ac:spMkLst>
        </pc:spChg>
        <pc:cxnChg chg="del">
          <ac:chgData name="Amanda Wood" userId="a6ad89c5-bc74-45fb-b2d9-0d45cbde2f25" providerId="ADAL" clId="{EA536FD1-DC2C-4DF0-8016-6558723CC3F7}" dt="2024-10-10T08:25:27.554" v="176" actId="478"/>
          <ac:cxnSpMkLst>
            <pc:docMk/>
            <pc:sldMk cId="3193812174" sldId="292"/>
            <ac:cxnSpMk id="72" creationId="{4A81E890-19A5-CF05-1C1E-BFE64257342B}"/>
          </ac:cxnSpMkLst>
        </pc:cxnChg>
      </pc:sldChg>
      <pc:sldChg chg="del">
        <pc:chgData name="Amanda Wood" userId="a6ad89c5-bc74-45fb-b2d9-0d45cbde2f25" providerId="ADAL" clId="{EA536FD1-DC2C-4DF0-8016-6558723CC3F7}" dt="2024-10-10T08:24:49.465" v="174" actId="47"/>
        <pc:sldMkLst>
          <pc:docMk/>
          <pc:sldMk cId="626669137" sldId="294"/>
        </pc:sldMkLst>
      </pc:sldChg>
      <pc:sldChg chg="addSp delSp modSp mod ord">
        <pc:chgData name="Amanda Wood" userId="a6ad89c5-bc74-45fb-b2d9-0d45cbde2f25" providerId="ADAL" clId="{EA536FD1-DC2C-4DF0-8016-6558723CC3F7}" dt="2024-10-10T14:56:06.160" v="2879" actId="20577"/>
        <pc:sldMkLst>
          <pc:docMk/>
          <pc:sldMk cId="279807684" sldId="297"/>
        </pc:sldMkLst>
        <pc:spChg chg="mod">
          <ac:chgData name="Amanda Wood" userId="a6ad89c5-bc74-45fb-b2d9-0d45cbde2f25" providerId="ADAL" clId="{EA536FD1-DC2C-4DF0-8016-6558723CC3F7}" dt="2024-10-10T14:43:50.782" v="2480" actId="20577"/>
          <ac:spMkLst>
            <pc:docMk/>
            <pc:sldMk cId="279807684" sldId="297"/>
            <ac:spMk id="2" creationId="{ED0B043D-5927-F7C1-C5A1-3C0EEC5D1DE0}"/>
          </ac:spMkLst>
        </pc:spChg>
        <pc:spChg chg="del">
          <ac:chgData name="Amanda Wood" userId="a6ad89c5-bc74-45fb-b2d9-0d45cbde2f25" providerId="ADAL" clId="{EA536FD1-DC2C-4DF0-8016-6558723CC3F7}" dt="2024-10-10T13:49:23.291" v="1946" actId="478"/>
          <ac:spMkLst>
            <pc:docMk/>
            <pc:sldMk cId="279807684" sldId="297"/>
            <ac:spMk id="3" creationId="{2CE2CCC6-510C-E484-698C-47A2DF751C5B}"/>
          </ac:spMkLst>
        </pc:spChg>
        <pc:spChg chg="del">
          <ac:chgData name="Amanda Wood" userId="a6ad89c5-bc74-45fb-b2d9-0d45cbde2f25" providerId="ADAL" clId="{EA536FD1-DC2C-4DF0-8016-6558723CC3F7}" dt="2024-10-10T13:49:20.379" v="1945" actId="478"/>
          <ac:spMkLst>
            <pc:docMk/>
            <pc:sldMk cId="279807684" sldId="297"/>
            <ac:spMk id="5" creationId="{E125A38B-C936-D9C6-69B7-6F5CADFBBB95}"/>
          </ac:spMkLst>
        </pc:spChg>
        <pc:spChg chg="add mod">
          <ac:chgData name="Amanda Wood" userId="a6ad89c5-bc74-45fb-b2d9-0d45cbde2f25" providerId="ADAL" clId="{EA536FD1-DC2C-4DF0-8016-6558723CC3F7}" dt="2024-10-10T14:55:56.408" v="2856"/>
          <ac:spMkLst>
            <pc:docMk/>
            <pc:sldMk cId="279807684" sldId="297"/>
            <ac:spMk id="6" creationId="{1707A943-52BE-B003-2FC2-0CC0B73F5A20}"/>
          </ac:spMkLst>
        </pc:spChg>
        <pc:spChg chg="add mod">
          <ac:chgData name="Amanda Wood" userId="a6ad89c5-bc74-45fb-b2d9-0d45cbde2f25" providerId="ADAL" clId="{EA536FD1-DC2C-4DF0-8016-6558723CC3F7}" dt="2024-10-10T14:56:06.160" v="2879" actId="20577"/>
          <ac:spMkLst>
            <pc:docMk/>
            <pc:sldMk cId="279807684" sldId="297"/>
            <ac:spMk id="7" creationId="{31E7AFAA-6D8B-0014-052F-C1FBF65ED65D}"/>
          </ac:spMkLst>
        </pc:spChg>
        <pc:spChg chg="mod">
          <ac:chgData name="Amanda Wood" userId="a6ad89c5-bc74-45fb-b2d9-0d45cbde2f25" providerId="ADAL" clId="{EA536FD1-DC2C-4DF0-8016-6558723CC3F7}" dt="2024-10-10T13:49:14.727" v="1944" actId="20577"/>
          <ac:spMkLst>
            <pc:docMk/>
            <pc:sldMk cId="279807684" sldId="297"/>
            <ac:spMk id="14" creationId="{556FEB2F-A740-20EB-FAEB-EACE5C2EB88A}"/>
          </ac:spMkLst>
        </pc:spChg>
        <pc:grpChg chg="mod">
          <ac:chgData name="Amanda Wood" userId="a6ad89c5-bc74-45fb-b2d9-0d45cbde2f25" providerId="ADAL" clId="{EA536FD1-DC2C-4DF0-8016-6558723CC3F7}" dt="2024-10-10T13:49:33.811" v="1979" actId="1038"/>
          <ac:grpSpMkLst>
            <pc:docMk/>
            <pc:sldMk cId="279807684" sldId="297"/>
            <ac:grpSpMk id="4" creationId="{5DABF713-2991-BA95-E93A-49F9A7CE5570}"/>
          </ac:grpSpMkLst>
        </pc:grpChg>
      </pc:sldChg>
      <pc:sldChg chg="del">
        <pc:chgData name="Amanda Wood" userId="a6ad89c5-bc74-45fb-b2d9-0d45cbde2f25" providerId="ADAL" clId="{EA536FD1-DC2C-4DF0-8016-6558723CC3F7}" dt="2024-10-10T13:49:44.908" v="1980" actId="47"/>
        <pc:sldMkLst>
          <pc:docMk/>
          <pc:sldMk cId="497175100" sldId="317"/>
        </pc:sldMkLst>
      </pc:sldChg>
      <pc:sldChg chg="del">
        <pc:chgData name="Amanda Wood" userId="a6ad89c5-bc74-45fb-b2d9-0d45cbde2f25" providerId="ADAL" clId="{EA536FD1-DC2C-4DF0-8016-6558723CC3F7}" dt="2024-10-10T13:02:35.377" v="1324" actId="47"/>
        <pc:sldMkLst>
          <pc:docMk/>
          <pc:sldMk cId="2808071245" sldId="330"/>
        </pc:sldMkLst>
      </pc:sldChg>
      <pc:sldChg chg="del">
        <pc:chgData name="Amanda Wood" userId="a6ad89c5-bc74-45fb-b2d9-0d45cbde2f25" providerId="ADAL" clId="{EA536FD1-DC2C-4DF0-8016-6558723CC3F7}" dt="2024-10-10T13:02:38.664" v="1327" actId="47"/>
        <pc:sldMkLst>
          <pc:docMk/>
          <pc:sldMk cId="3187380138" sldId="333"/>
        </pc:sldMkLst>
      </pc:sldChg>
      <pc:sldChg chg="del">
        <pc:chgData name="Amanda Wood" userId="a6ad89c5-bc74-45fb-b2d9-0d45cbde2f25" providerId="ADAL" clId="{EA536FD1-DC2C-4DF0-8016-6558723CC3F7}" dt="2024-10-10T13:02:40.208" v="1329" actId="47"/>
        <pc:sldMkLst>
          <pc:docMk/>
          <pc:sldMk cId="1256193041" sldId="334"/>
        </pc:sldMkLst>
      </pc:sldChg>
      <pc:sldChg chg="del">
        <pc:chgData name="Amanda Wood" userId="a6ad89c5-bc74-45fb-b2d9-0d45cbde2f25" providerId="ADAL" clId="{EA536FD1-DC2C-4DF0-8016-6558723CC3F7}" dt="2024-10-10T13:02:41.007" v="1330" actId="47"/>
        <pc:sldMkLst>
          <pc:docMk/>
          <pc:sldMk cId="3163869953" sldId="335"/>
        </pc:sldMkLst>
      </pc:sldChg>
      <pc:sldChg chg="del">
        <pc:chgData name="Amanda Wood" userId="a6ad89c5-bc74-45fb-b2d9-0d45cbde2f25" providerId="ADAL" clId="{EA536FD1-DC2C-4DF0-8016-6558723CC3F7}" dt="2024-10-10T13:02:41.793" v="1331" actId="47"/>
        <pc:sldMkLst>
          <pc:docMk/>
          <pc:sldMk cId="1946055326" sldId="336"/>
        </pc:sldMkLst>
      </pc:sldChg>
      <pc:sldChg chg="del">
        <pc:chgData name="Amanda Wood" userId="a6ad89c5-bc74-45fb-b2d9-0d45cbde2f25" providerId="ADAL" clId="{EA536FD1-DC2C-4DF0-8016-6558723CC3F7}" dt="2024-10-10T13:02:36.304" v="1325" actId="47"/>
        <pc:sldMkLst>
          <pc:docMk/>
          <pc:sldMk cId="1735624201" sldId="337"/>
        </pc:sldMkLst>
      </pc:sldChg>
      <pc:sldChg chg="del">
        <pc:chgData name="Amanda Wood" userId="a6ad89c5-bc74-45fb-b2d9-0d45cbde2f25" providerId="ADAL" clId="{EA536FD1-DC2C-4DF0-8016-6558723CC3F7}" dt="2024-10-10T13:02:37.712" v="1326" actId="47"/>
        <pc:sldMkLst>
          <pc:docMk/>
          <pc:sldMk cId="368126865" sldId="338"/>
        </pc:sldMkLst>
      </pc:sldChg>
      <pc:sldChg chg="modSp mod">
        <pc:chgData name="Amanda Wood" userId="a6ad89c5-bc74-45fb-b2d9-0d45cbde2f25" providerId="ADAL" clId="{EA536FD1-DC2C-4DF0-8016-6558723CC3F7}" dt="2024-10-10T08:41:46.826" v="275" actId="255"/>
        <pc:sldMkLst>
          <pc:docMk/>
          <pc:sldMk cId="3843746601" sldId="339"/>
        </pc:sldMkLst>
        <pc:spChg chg="mod">
          <ac:chgData name="Amanda Wood" userId="a6ad89c5-bc74-45fb-b2d9-0d45cbde2f25" providerId="ADAL" clId="{EA536FD1-DC2C-4DF0-8016-6558723CC3F7}" dt="2024-10-10T08:41:46.826" v="275" actId="255"/>
          <ac:spMkLst>
            <pc:docMk/>
            <pc:sldMk cId="3843746601" sldId="339"/>
            <ac:spMk id="8" creationId="{3B141A70-5FE6-7145-6AE7-6EE9F1072A98}"/>
          </ac:spMkLst>
        </pc:spChg>
      </pc:sldChg>
      <pc:sldChg chg="del">
        <pc:chgData name="Amanda Wood" userId="a6ad89c5-bc74-45fb-b2d9-0d45cbde2f25" providerId="ADAL" clId="{EA536FD1-DC2C-4DF0-8016-6558723CC3F7}" dt="2024-10-10T08:41:08.081" v="271" actId="47"/>
        <pc:sldMkLst>
          <pc:docMk/>
          <pc:sldMk cId="640871375" sldId="340"/>
        </pc:sldMkLst>
      </pc:sldChg>
      <pc:sldChg chg="del">
        <pc:chgData name="Amanda Wood" userId="a6ad89c5-bc74-45fb-b2d9-0d45cbde2f25" providerId="ADAL" clId="{EA536FD1-DC2C-4DF0-8016-6558723CC3F7}" dt="2024-10-10T08:41:10.532" v="273" actId="47"/>
        <pc:sldMkLst>
          <pc:docMk/>
          <pc:sldMk cId="434210295" sldId="343"/>
        </pc:sldMkLst>
      </pc:sldChg>
      <pc:sldChg chg="del">
        <pc:chgData name="Amanda Wood" userId="a6ad89c5-bc74-45fb-b2d9-0d45cbde2f25" providerId="ADAL" clId="{EA536FD1-DC2C-4DF0-8016-6558723CC3F7}" dt="2024-10-10T08:41:11.875" v="274" actId="47"/>
        <pc:sldMkLst>
          <pc:docMk/>
          <pc:sldMk cId="395579578" sldId="344"/>
        </pc:sldMkLst>
      </pc:sldChg>
      <pc:sldChg chg="modSp mod">
        <pc:chgData name="Amanda Wood" userId="a6ad89c5-bc74-45fb-b2d9-0d45cbde2f25" providerId="ADAL" clId="{EA536FD1-DC2C-4DF0-8016-6558723CC3F7}" dt="2024-10-10T08:41:57.455" v="276" actId="255"/>
        <pc:sldMkLst>
          <pc:docMk/>
          <pc:sldMk cId="1582438749" sldId="345"/>
        </pc:sldMkLst>
        <pc:spChg chg="mod">
          <ac:chgData name="Amanda Wood" userId="a6ad89c5-bc74-45fb-b2d9-0d45cbde2f25" providerId="ADAL" clId="{EA536FD1-DC2C-4DF0-8016-6558723CC3F7}" dt="2024-10-10T08:41:57.455" v="276" actId="255"/>
          <ac:spMkLst>
            <pc:docMk/>
            <pc:sldMk cId="1582438749" sldId="345"/>
            <ac:spMk id="8" creationId="{3B141A70-5FE6-7145-6AE7-6EE9F1072A98}"/>
          </ac:spMkLst>
        </pc:spChg>
      </pc:sldChg>
      <pc:sldChg chg="delSp modSp mod ord">
        <pc:chgData name="Amanda Wood" userId="a6ad89c5-bc74-45fb-b2d9-0d45cbde2f25" providerId="ADAL" clId="{EA536FD1-DC2C-4DF0-8016-6558723CC3F7}" dt="2024-10-10T12:42:14.186" v="778" actId="1076"/>
        <pc:sldMkLst>
          <pc:docMk/>
          <pc:sldMk cId="2956268840" sldId="346"/>
        </pc:sldMkLst>
        <pc:spChg chg="mod">
          <ac:chgData name="Amanda Wood" userId="a6ad89c5-bc74-45fb-b2d9-0d45cbde2f25" providerId="ADAL" clId="{EA536FD1-DC2C-4DF0-8016-6558723CC3F7}" dt="2024-10-10T12:42:01.458" v="776" actId="1076"/>
          <ac:spMkLst>
            <pc:docMk/>
            <pc:sldMk cId="2956268840" sldId="346"/>
            <ac:spMk id="3" creationId="{6080A354-9F44-A111-BC30-8B22F27F0867}"/>
          </ac:spMkLst>
        </pc:spChg>
        <pc:spChg chg="mod">
          <ac:chgData name="Amanda Wood" userId="a6ad89c5-bc74-45fb-b2d9-0d45cbde2f25" providerId="ADAL" clId="{EA536FD1-DC2C-4DF0-8016-6558723CC3F7}" dt="2024-10-10T12:41:57.022" v="775" actId="1076"/>
          <ac:spMkLst>
            <pc:docMk/>
            <pc:sldMk cId="2956268840" sldId="346"/>
            <ac:spMk id="4" creationId="{1E93A246-5EAE-444F-7F9F-B4F49965F646}"/>
          </ac:spMkLst>
        </pc:spChg>
        <pc:spChg chg="mod">
          <ac:chgData name="Amanda Wood" userId="a6ad89c5-bc74-45fb-b2d9-0d45cbde2f25" providerId="ADAL" clId="{EA536FD1-DC2C-4DF0-8016-6558723CC3F7}" dt="2024-10-10T12:42:14.186" v="778" actId="1076"/>
          <ac:spMkLst>
            <pc:docMk/>
            <pc:sldMk cId="2956268840" sldId="346"/>
            <ac:spMk id="5" creationId="{A5DD31EA-0615-9BBF-AD72-EF15E25CA5F1}"/>
          </ac:spMkLst>
        </pc:spChg>
        <pc:spChg chg="mod">
          <ac:chgData name="Amanda Wood" userId="a6ad89c5-bc74-45fb-b2d9-0d45cbde2f25" providerId="ADAL" clId="{EA536FD1-DC2C-4DF0-8016-6558723CC3F7}" dt="2024-10-10T12:41:46.946" v="774" actId="1076"/>
          <ac:spMkLst>
            <pc:docMk/>
            <pc:sldMk cId="2956268840" sldId="346"/>
            <ac:spMk id="6" creationId="{027905FE-FADC-B300-CA1C-2D95BC805DDD}"/>
          </ac:spMkLst>
        </pc:spChg>
        <pc:spChg chg="del">
          <ac:chgData name="Amanda Wood" userId="a6ad89c5-bc74-45fb-b2d9-0d45cbde2f25" providerId="ADAL" clId="{EA536FD1-DC2C-4DF0-8016-6558723CC3F7}" dt="2024-10-10T12:39:43.703" v="731" actId="21"/>
          <ac:spMkLst>
            <pc:docMk/>
            <pc:sldMk cId="2956268840" sldId="346"/>
            <ac:spMk id="7" creationId="{F4692549-4F04-77ED-AF52-722927BE7696}"/>
          </ac:spMkLst>
        </pc:spChg>
        <pc:spChg chg="mod">
          <ac:chgData name="Amanda Wood" userId="a6ad89c5-bc74-45fb-b2d9-0d45cbde2f25" providerId="ADAL" clId="{EA536FD1-DC2C-4DF0-8016-6558723CC3F7}" dt="2024-10-10T12:41:38.407" v="772" actId="1076"/>
          <ac:spMkLst>
            <pc:docMk/>
            <pc:sldMk cId="2956268840" sldId="346"/>
            <ac:spMk id="8" creationId="{8FF920A5-419D-CDA2-0C24-CE9B5FC7A4C3}"/>
          </ac:spMkLst>
        </pc:spChg>
        <pc:spChg chg="mod">
          <ac:chgData name="Amanda Wood" userId="a6ad89c5-bc74-45fb-b2d9-0d45cbde2f25" providerId="ADAL" clId="{EA536FD1-DC2C-4DF0-8016-6558723CC3F7}" dt="2024-10-10T12:42:06.331" v="777" actId="1076"/>
          <ac:spMkLst>
            <pc:docMk/>
            <pc:sldMk cId="2956268840" sldId="346"/>
            <ac:spMk id="10" creationId="{5EB9CFC5-C4EF-C9E1-F804-CCB473CA2531}"/>
          </ac:spMkLst>
        </pc:spChg>
        <pc:spChg chg="mod">
          <ac:chgData name="Amanda Wood" userId="a6ad89c5-bc74-45fb-b2d9-0d45cbde2f25" providerId="ADAL" clId="{EA536FD1-DC2C-4DF0-8016-6558723CC3F7}" dt="2024-10-10T12:41:35.732" v="771" actId="1076"/>
          <ac:spMkLst>
            <pc:docMk/>
            <pc:sldMk cId="2956268840" sldId="346"/>
            <ac:spMk id="11" creationId="{BA523E72-F612-090A-F81B-325E10B52C1C}"/>
          </ac:spMkLst>
        </pc:spChg>
      </pc:sldChg>
      <pc:sldChg chg="del">
        <pc:chgData name="Amanda Wood" userId="a6ad89c5-bc74-45fb-b2d9-0d45cbde2f25" providerId="ADAL" clId="{EA536FD1-DC2C-4DF0-8016-6558723CC3F7}" dt="2024-10-10T08:46:47.139" v="374" actId="47"/>
        <pc:sldMkLst>
          <pc:docMk/>
          <pc:sldMk cId="1939023487" sldId="347"/>
        </pc:sldMkLst>
      </pc:sldChg>
      <pc:sldChg chg="del">
        <pc:chgData name="Amanda Wood" userId="a6ad89c5-bc74-45fb-b2d9-0d45cbde2f25" providerId="ADAL" clId="{EA536FD1-DC2C-4DF0-8016-6558723CC3F7}" dt="2024-10-10T08:46:45.794" v="373" actId="47"/>
        <pc:sldMkLst>
          <pc:docMk/>
          <pc:sldMk cId="1972515780" sldId="348"/>
        </pc:sldMkLst>
      </pc:sldChg>
      <pc:sldChg chg="del">
        <pc:chgData name="Amanda Wood" userId="a6ad89c5-bc74-45fb-b2d9-0d45cbde2f25" providerId="ADAL" clId="{EA536FD1-DC2C-4DF0-8016-6558723CC3F7}" dt="2024-10-10T13:02:30.047" v="1320" actId="47"/>
        <pc:sldMkLst>
          <pc:docMk/>
          <pc:sldMk cId="1947236982" sldId="349"/>
        </pc:sldMkLst>
      </pc:sldChg>
      <pc:sldChg chg="del">
        <pc:chgData name="Amanda Wood" userId="a6ad89c5-bc74-45fb-b2d9-0d45cbde2f25" providerId="ADAL" clId="{EA536FD1-DC2C-4DF0-8016-6558723CC3F7}" dt="2024-10-10T13:02:34.192" v="1323" actId="47"/>
        <pc:sldMkLst>
          <pc:docMk/>
          <pc:sldMk cId="1469050729" sldId="351"/>
        </pc:sldMkLst>
      </pc:sldChg>
      <pc:sldChg chg="del">
        <pc:chgData name="Amanda Wood" userId="a6ad89c5-bc74-45fb-b2d9-0d45cbde2f25" providerId="ADAL" clId="{EA536FD1-DC2C-4DF0-8016-6558723CC3F7}" dt="2024-10-10T13:02:39.480" v="1328" actId="47"/>
        <pc:sldMkLst>
          <pc:docMk/>
          <pc:sldMk cId="1184873949" sldId="352"/>
        </pc:sldMkLst>
      </pc:sldChg>
      <pc:sldChg chg="del">
        <pc:chgData name="Amanda Wood" userId="a6ad89c5-bc74-45fb-b2d9-0d45cbde2f25" providerId="ADAL" clId="{EA536FD1-DC2C-4DF0-8016-6558723CC3F7}" dt="2024-10-10T13:02:25.694" v="1318" actId="47"/>
        <pc:sldMkLst>
          <pc:docMk/>
          <pc:sldMk cId="990323274" sldId="353"/>
        </pc:sldMkLst>
      </pc:sldChg>
      <pc:sldChg chg="del">
        <pc:chgData name="Amanda Wood" userId="a6ad89c5-bc74-45fb-b2d9-0d45cbde2f25" providerId="ADAL" clId="{EA536FD1-DC2C-4DF0-8016-6558723CC3F7}" dt="2024-10-10T13:02:27.409" v="1319" actId="47"/>
        <pc:sldMkLst>
          <pc:docMk/>
          <pc:sldMk cId="1885786040" sldId="354"/>
        </pc:sldMkLst>
      </pc:sldChg>
      <pc:sldChg chg="del">
        <pc:chgData name="Amanda Wood" userId="a6ad89c5-bc74-45fb-b2d9-0d45cbde2f25" providerId="ADAL" clId="{EA536FD1-DC2C-4DF0-8016-6558723CC3F7}" dt="2024-10-10T13:14:27.594" v="1359" actId="47"/>
        <pc:sldMkLst>
          <pc:docMk/>
          <pc:sldMk cId="778864764" sldId="356"/>
        </pc:sldMkLst>
      </pc:sldChg>
      <pc:sldChg chg="addSp delSp modSp mod">
        <pc:chgData name="Amanda Wood" userId="a6ad89c5-bc74-45fb-b2d9-0d45cbde2f25" providerId="ADAL" clId="{EA536FD1-DC2C-4DF0-8016-6558723CC3F7}" dt="2024-10-10T14:46:18.110" v="2574" actId="20577"/>
        <pc:sldMkLst>
          <pc:docMk/>
          <pc:sldMk cId="2665198399" sldId="357"/>
        </pc:sldMkLst>
        <pc:spChg chg="del">
          <ac:chgData name="Amanda Wood" userId="a6ad89c5-bc74-45fb-b2d9-0d45cbde2f25" providerId="ADAL" clId="{EA536FD1-DC2C-4DF0-8016-6558723CC3F7}" dt="2024-10-10T13:14:46.894" v="1362" actId="478"/>
          <ac:spMkLst>
            <pc:docMk/>
            <pc:sldMk cId="2665198399" sldId="357"/>
            <ac:spMk id="3" creationId="{78A17EB7-BE16-7E95-D9D1-0582B56A54AC}"/>
          </ac:spMkLst>
        </pc:spChg>
        <pc:spChg chg="add mod">
          <ac:chgData name="Amanda Wood" userId="a6ad89c5-bc74-45fb-b2d9-0d45cbde2f25" providerId="ADAL" clId="{EA536FD1-DC2C-4DF0-8016-6558723CC3F7}" dt="2024-10-10T13:26:27.065" v="1723" actId="20577"/>
          <ac:spMkLst>
            <pc:docMk/>
            <pc:sldMk cId="2665198399" sldId="357"/>
            <ac:spMk id="4" creationId="{AEF05847-4912-87C2-4ADF-721B8FA14F49}"/>
          </ac:spMkLst>
        </pc:spChg>
        <pc:spChg chg="mod">
          <ac:chgData name="Amanda Wood" userId="a6ad89c5-bc74-45fb-b2d9-0d45cbde2f25" providerId="ADAL" clId="{EA536FD1-DC2C-4DF0-8016-6558723CC3F7}" dt="2024-10-10T14:46:18.110" v="2574" actId="20577"/>
          <ac:spMkLst>
            <pc:docMk/>
            <pc:sldMk cId="2665198399" sldId="357"/>
            <ac:spMk id="8" creationId="{3D755698-8D1E-6852-CC95-B814DB32520B}"/>
          </ac:spMkLst>
        </pc:spChg>
      </pc:sldChg>
      <pc:sldChg chg="addSp delSp modSp mod">
        <pc:chgData name="Amanda Wood" userId="a6ad89c5-bc74-45fb-b2d9-0d45cbde2f25" providerId="ADAL" clId="{EA536FD1-DC2C-4DF0-8016-6558723CC3F7}" dt="2024-10-10T14:45:53.346" v="2566" actId="255"/>
        <pc:sldMkLst>
          <pc:docMk/>
          <pc:sldMk cId="284167482" sldId="358"/>
        </pc:sldMkLst>
        <pc:spChg chg="del">
          <ac:chgData name="Amanda Wood" userId="a6ad89c5-bc74-45fb-b2d9-0d45cbde2f25" providerId="ADAL" clId="{EA536FD1-DC2C-4DF0-8016-6558723CC3F7}" dt="2024-10-10T13:15:34.352" v="1366" actId="478"/>
          <ac:spMkLst>
            <pc:docMk/>
            <pc:sldMk cId="284167482" sldId="358"/>
            <ac:spMk id="3" creationId="{78A17EB7-BE16-7E95-D9D1-0582B56A54AC}"/>
          </ac:spMkLst>
        </pc:spChg>
        <pc:spChg chg="add mod">
          <ac:chgData name="Amanda Wood" userId="a6ad89c5-bc74-45fb-b2d9-0d45cbde2f25" providerId="ADAL" clId="{EA536FD1-DC2C-4DF0-8016-6558723CC3F7}" dt="2024-10-10T13:26:45.378" v="1724"/>
          <ac:spMkLst>
            <pc:docMk/>
            <pc:sldMk cId="284167482" sldId="358"/>
            <ac:spMk id="4" creationId="{6C16312E-5437-FDCA-946A-D831930DAED8}"/>
          </ac:spMkLst>
        </pc:spChg>
        <pc:spChg chg="mod">
          <ac:chgData name="Amanda Wood" userId="a6ad89c5-bc74-45fb-b2d9-0d45cbde2f25" providerId="ADAL" clId="{EA536FD1-DC2C-4DF0-8016-6558723CC3F7}" dt="2024-10-10T14:45:53.346" v="2566" actId="255"/>
          <ac:spMkLst>
            <pc:docMk/>
            <pc:sldMk cId="284167482" sldId="358"/>
            <ac:spMk id="8" creationId="{3D755698-8D1E-6852-CC95-B814DB32520B}"/>
          </ac:spMkLst>
        </pc:spChg>
      </pc:sldChg>
      <pc:sldChg chg="del">
        <pc:chgData name="Amanda Wood" userId="a6ad89c5-bc74-45fb-b2d9-0d45cbde2f25" providerId="ADAL" clId="{EA536FD1-DC2C-4DF0-8016-6558723CC3F7}" dt="2024-10-10T13:14:40.056" v="1361" actId="47"/>
        <pc:sldMkLst>
          <pc:docMk/>
          <pc:sldMk cId="526340468" sldId="359"/>
        </pc:sldMkLst>
      </pc:sldChg>
      <pc:sldChg chg="del">
        <pc:chgData name="Amanda Wood" userId="a6ad89c5-bc74-45fb-b2d9-0d45cbde2f25" providerId="ADAL" clId="{EA536FD1-DC2C-4DF0-8016-6558723CC3F7}" dt="2024-10-10T13:14:38.169" v="1360" actId="47"/>
        <pc:sldMkLst>
          <pc:docMk/>
          <pc:sldMk cId="1973360560" sldId="360"/>
        </pc:sldMkLst>
      </pc:sldChg>
      <pc:sldChg chg="modSp mod ord">
        <pc:chgData name="Amanda Wood" userId="a6ad89c5-bc74-45fb-b2d9-0d45cbde2f25" providerId="ADAL" clId="{EA536FD1-DC2C-4DF0-8016-6558723CC3F7}" dt="2024-10-10T14:47:23.944" v="2607" actId="20577"/>
        <pc:sldMkLst>
          <pc:docMk/>
          <pc:sldMk cId="1381986322" sldId="361"/>
        </pc:sldMkLst>
        <pc:spChg chg="mod">
          <ac:chgData name="Amanda Wood" userId="a6ad89c5-bc74-45fb-b2d9-0d45cbde2f25" providerId="ADAL" clId="{EA536FD1-DC2C-4DF0-8016-6558723CC3F7}" dt="2024-10-10T13:25:41.522" v="1689" actId="20577"/>
          <ac:spMkLst>
            <pc:docMk/>
            <pc:sldMk cId="1381986322" sldId="361"/>
            <ac:spMk id="3" creationId="{78A17EB7-BE16-7E95-D9D1-0582B56A54AC}"/>
          </ac:spMkLst>
        </pc:spChg>
        <pc:spChg chg="mod">
          <ac:chgData name="Amanda Wood" userId="a6ad89c5-bc74-45fb-b2d9-0d45cbde2f25" providerId="ADAL" clId="{EA536FD1-DC2C-4DF0-8016-6558723CC3F7}" dt="2024-10-10T14:47:23.944" v="2607" actId="20577"/>
          <ac:spMkLst>
            <pc:docMk/>
            <pc:sldMk cId="1381986322" sldId="361"/>
            <ac:spMk id="8" creationId="{3D755698-8D1E-6852-CC95-B814DB32520B}"/>
          </ac:spMkLst>
        </pc:spChg>
      </pc:sldChg>
      <pc:sldChg chg="addSp delSp modSp mod">
        <pc:chgData name="Amanda Wood" userId="a6ad89c5-bc74-45fb-b2d9-0d45cbde2f25" providerId="ADAL" clId="{EA536FD1-DC2C-4DF0-8016-6558723CC3F7}" dt="2024-10-10T14:46:59.727" v="2593" actId="20577"/>
        <pc:sldMkLst>
          <pc:docMk/>
          <pc:sldMk cId="3832839348" sldId="362"/>
        </pc:sldMkLst>
        <pc:spChg chg="mod">
          <ac:chgData name="Amanda Wood" userId="a6ad89c5-bc74-45fb-b2d9-0d45cbde2f25" providerId="ADAL" clId="{EA536FD1-DC2C-4DF0-8016-6558723CC3F7}" dt="2024-10-10T13:21:01.753" v="1458" actId="20577"/>
          <ac:spMkLst>
            <pc:docMk/>
            <pc:sldMk cId="3832839348" sldId="362"/>
            <ac:spMk id="2" creationId="{D084CA54-D378-6E20-F7DB-5E5D33E5BA16}"/>
          </ac:spMkLst>
        </pc:spChg>
        <pc:spChg chg="del">
          <ac:chgData name="Amanda Wood" userId="a6ad89c5-bc74-45fb-b2d9-0d45cbde2f25" providerId="ADAL" clId="{EA536FD1-DC2C-4DF0-8016-6558723CC3F7}" dt="2024-10-10T13:25:46.825" v="1690" actId="478"/>
          <ac:spMkLst>
            <pc:docMk/>
            <pc:sldMk cId="3832839348" sldId="362"/>
            <ac:spMk id="3" creationId="{78A17EB7-BE16-7E95-D9D1-0582B56A54AC}"/>
          </ac:spMkLst>
        </pc:spChg>
        <pc:spChg chg="add mod">
          <ac:chgData name="Amanda Wood" userId="a6ad89c5-bc74-45fb-b2d9-0d45cbde2f25" providerId="ADAL" clId="{EA536FD1-DC2C-4DF0-8016-6558723CC3F7}" dt="2024-10-10T13:25:58.135" v="1691"/>
          <ac:spMkLst>
            <pc:docMk/>
            <pc:sldMk cId="3832839348" sldId="362"/>
            <ac:spMk id="4" creationId="{428F9A58-7745-88E9-5309-CA36BFB11E9B}"/>
          </ac:spMkLst>
        </pc:spChg>
        <pc:spChg chg="mod">
          <ac:chgData name="Amanda Wood" userId="a6ad89c5-bc74-45fb-b2d9-0d45cbde2f25" providerId="ADAL" clId="{EA536FD1-DC2C-4DF0-8016-6558723CC3F7}" dt="2024-10-10T14:46:59.727" v="2593" actId="20577"/>
          <ac:spMkLst>
            <pc:docMk/>
            <pc:sldMk cId="3832839348" sldId="362"/>
            <ac:spMk id="8" creationId="{3D755698-8D1E-6852-CC95-B814DB32520B}"/>
          </ac:spMkLst>
        </pc:spChg>
        <pc:spChg chg="mod">
          <ac:chgData name="Amanda Wood" userId="a6ad89c5-bc74-45fb-b2d9-0d45cbde2f25" providerId="ADAL" clId="{EA536FD1-DC2C-4DF0-8016-6558723CC3F7}" dt="2024-10-10T13:18:58.151" v="1421" actId="1035"/>
          <ac:spMkLst>
            <pc:docMk/>
            <pc:sldMk cId="3832839348" sldId="362"/>
            <ac:spMk id="9" creationId="{C35286E9-1A1F-7E5F-BCFD-ACA5AACC436F}"/>
          </ac:spMkLst>
        </pc:spChg>
      </pc:sldChg>
      <pc:sldChg chg="addSp delSp modSp mod">
        <pc:chgData name="Amanda Wood" userId="a6ad89c5-bc74-45fb-b2d9-0d45cbde2f25" providerId="ADAL" clId="{EA536FD1-DC2C-4DF0-8016-6558723CC3F7}" dt="2024-10-10T14:45:05.981" v="2536" actId="1038"/>
        <pc:sldMkLst>
          <pc:docMk/>
          <pc:sldMk cId="2618383635" sldId="363"/>
        </pc:sldMkLst>
        <pc:spChg chg="del">
          <ac:chgData name="Amanda Wood" userId="a6ad89c5-bc74-45fb-b2d9-0d45cbde2f25" providerId="ADAL" clId="{EA536FD1-DC2C-4DF0-8016-6558723CC3F7}" dt="2024-10-10T13:15:30.817" v="1365" actId="478"/>
          <ac:spMkLst>
            <pc:docMk/>
            <pc:sldMk cId="2618383635" sldId="363"/>
            <ac:spMk id="3" creationId="{78A17EB7-BE16-7E95-D9D1-0582B56A54AC}"/>
          </ac:spMkLst>
        </pc:spChg>
        <pc:spChg chg="add mod">
          <ac:chgData name="Amanda Wood" userId="a6ad89c5-bc74-45fb-b2d9-0d45cbde2f25" providerId="ADAL" clId="{EA536FD1-DC2C-4DF0-8016-6558723CC3F7}" dt="2024-10-10T13:26:49.521" v="1725"/>
          <ac:spMkLst>
            <pc:docMk/>
            <pc:sldMk cId="2618383635" sldId="363"/>
            <ac:spMk id="4" creationId="{13E08F5B-A5B4-EC2F-B4CE-FE6927532A2A}"/>
          </ac:spMkLst>
        </pc:spChg>
        <pc:spChg chg="mod">
          <ac:chgData name="Amanda Wood" userId="a6ad89c5-bc74-45fb-b2d9-0d45cbde2f25" providerId="ADAL" clId="{EA536FD1-DC2C-4DF0-8016-6558723CC3F7}" dt="2024-10-10T14:45:05.981" v="2536" actId="1038"/>
          <ac:spMkLst>
            <pc:docMk/>
            <pc:sldMk cId="2618383635" sldId="363"/>
            <ac:spMk id="8" creationId="{3D755698-8D1E-6852-CC95-B814DB32520B}"/>
          </ac:spMkLst>
        </pc:spChg>
      </pc:sldChg>
      <pc:sldChg chg="addSp delSp modSp mod">
        <pc:chgData name="Amanda Wood" userId="a6ad89c5-bc74-45fb-b2d9-0d45cbde2f25" providerId="ADAL" clId="{EA536FD1-DC2C-4DF0-8016-6558723CC3F7}" dt="2024-10-10T14:44:44.007" v="2513" actId="478"/>
        <pc:sldMkLst>
          <pc:docMk/>
          <pc:sldMk cId="49705734" sldId="364"/>
        </pc:sldMkLst>
        <pc:spChg chg="del">
          <ac:chgData name="Amanda Wood" userId="a6ad89c5-bc74-45fb-b2d9-0d45cbde2f25" providerId="ADAL" clId="{EA536FD1-DC2C-4DF0-8016-6558723CC3F7}" dt="2024-10-10T13:15:38.145" v="1367" actId="478"/>
          <ac:spMkLst>
            <pc:docMk/>
            <pc:sldMk cId="49705734" sldId="364"/>
            <ac:spMk id="3" creationId="{78A17EB7-BE16-7E95-D9D1-0582B56A54AC}"/>
          </ac:spMkLst>
        </pc:spChg>
        <pc:spChg chg="mod">
          <ac:chgData name="Amanda Wood" userId="a6ad89c5-bc74-45fb-b2d9-0d45cbde2f25" providerId="ADAL" clId="{EA536FD1-DC2C-4DF0-8016-6558723CC3F7}" dt="2024-10-10T14:44:39.742" v="2511" actId="1038"/>
          <ac:spMkLst>
            <pc:docMk/>
            <pc:sldMk cId="49705734" sldId="364"/>
            <ac:spMk id="4" creationId="{4D8C49A3-2AA2-5462-149D-F3C71FC021A0}"/>
          </ac:spMkLst>
        </pc:spChg>
        <pc:spChg chg="add mod">
          <ac:chgData name="Amanda Wood" userId="a6ad89c5-bc74-45fb-b2d9-0d45cbde2f25" providerId="ADAL" clId="{EA536FD1-DC2C-4DF0-8016-6558723CC3F7}" dt="2024-10-10T13:26:52.962" v="1726"/>
          <ac:spMkLst>
            <pc:docMk/>
            <pc:sldMk cId="49705734" sldId="364"/>
            <ac:spMk id="5" creationId="{9611A31C-976D-18CA-4C16-7AF479DAC495}"/>
          </ac:spMkLst>
        </pc:spChg>
        <pc:spChg chg="del mod">
          <ac:chgData name="Amanda Wood" userId="a6ad89c5-bc74-45fb-b2d9-0d45cbde2f25" providerId="ADAL" clId="{EA536FD1-DC2C-4DF0-8016-6558723CC3F7}" dt="2024-10-10T14:44:44.007" v="2513" actId="478"/>
          <ac:spMkLst>
            <pc:docMk/>
            <pc:sldMk cId="49705734" sldId="364"/>
            <ac:spMk id="10" creationId="{A5C73A7A-63F2-C23F-DB7F-D5699C24352B}"/>
          </ac:spMkLst>
        </pc:spChg>
      </pc:sldChg>
      <pc:sldChg chg="addSp delSp modSp mod">
        <pc:chgData name="Amanda Wood" userId="a6ad89c5-bc74-45fb-b2d9-0d45cbde2f25" providerId="ADAL" clId="{EA536FD1-DC2C-4DF0-8016-6558723CC3F7}" dt="2024-10-10T14:44:31.998" v="2505" actId="1035"/>
        <pc:sldMkLst>
          <pc:docMk/>
          <pc:sldMk cId="563507928" sldId="365"/>
        </pc:sldMkLst>
        <pc:spChg chg="del">
          <ac:chgData name="Amanda Wood" userId="a6ad89c5-bc74-45fb-b2d9-0d45cbde2f25" providerId="ADAL" clId="{EA536FD1-DC2C-4DF0-8016-6558723CC3F7}" dt="2024-10-10T13:15:48.392" v="1369" actId="478"/>
          <ac:spMkLst>
            <pc:docMk/>
            <pc:sldMk cId="563507928" sldId="365"/>
            <ac:spMk id="3" creationId="{78A17EB7-BE16-7E95-D9D1-0582B56A54AC}"/>
          </ac:spMkLst>
        </pc:spChg>
        <pc:spChg chg="mod">
          <ac:chgData name="Amanda Wood" userId="a6ad89c5-bc74-45fb-b2d9-0d45cbde2f25" providerId="ADAL" clId="{EA536FD1-DC2C-4DF0-8016-6558723CC3F7}" dt="2024-10-10T14:44:31.998" v="2505" actId="1035"/>
          <ac:spMkLst>
            <pc:docMk/>
            <pc:sldMk cId="563507928" sldId="365"/>
            <ac:spMk id="4" creationId="{4D8C49A3-2AA2-5462-149D-F3C71FC021A0}"/>
          </ac:spMkLst>
        </pc:spChg>
        <pc:spChg chg="add mod">
          <ac:chgData name="Amanda Wood" userId="a6ad89c5-bc74-45fb-b2d9-0d45cbde2f25" providerId="ADAL" clId="{EA536FD1-DC2C-4DF0-8016-6558723CC3F7}" dt="2024-10-10T13:27:01.771" v="1727"/>
          <ac:spMkLst>
            <pc:docMk/>
            <pc:sldMk cId="563507928" sldId="365"/>
            <ac:spMk id="5" creationId="{05F4E15B-1CD1-37A8-39B0-781B832BBDDB}"/>
          </ac:spMkLst>
        </pc:spChg>
      </pc:sldChg>
      <pc:sldChg chg="del">
        <pc:chgData name="Amanda Wood" userId="a6ad89c5-bc74-45fb-b2d9-0d45cbde2f25" providerId="ADAL" clId="{EA536FD1-DC2C-4DF0-8016-6558723CC3F7}" dt="2024-10-10T13:16:00.978" v="1371" actId="47"/>
        <pc:sldMkLst>
          <pc:docMk/>
          <pc:sldMk cId="3461825924" sldId="366"/>
        </pc:sldMkLst>
      </pc:sldChg>
      <pc:sldChg chg="del">
        <pc:chgData name="Amanda Wood" userId="a6ad89c5-bc74-45fb-b2d9-0d45cbde2f25" providerId="ADAL" clId="{EA536FD1-DC2C-4DF0-8016-6558723CC3F7}" dt="2024-10-10T13:15:56.600" v="1370" actId="47"/>
        <pc:sldMkLst>
          <pc:docMk/>
          <pc:sldMk cId="1548136587" sldId="367"/>
        </pc:sldMkLst>
      </pc:sldChg>
      <pc:sldChg chg="del">
        <pc:chgData name="Amanda Wood" userId="a6ad89c5-bc74-45fb-b2d9-0d45cbde2f25" providerId="ADAL" clId="{EA536FD1-DC2C-4DF0-8016-6558723CC3F7}" dt="2024-10-10T13:50:44.660" v="1981" actId="47"/>
        <pc:sldMkLst>
          <pc:docMk/>
          <pc:sldMk cId="839237873" sldId="370"/>
        </pc:sldMkLst>
      </pc:sldChg>
      <pc:sldChg chg="del">
        <pc:chgData name="Amanda Wood" userId="a6ad89c5-bc74-45fb-b2d9-0d45cbde2f25" providerId="ADAL" clId="{EA536FD1-DC2C-4DF0-8016-6558723CC3F7}" dt="2024-10-10T13:50:46.309" v="1982" actId="47"/>
        <pc:sldMkLst>
          <pc:docMk/>
          <pc:sldMk cId="3207443214" sldId="371"/>
        </pc:sldMkLst>
      </pc:sldChg>
      <pc:sldChg chg="del">
        <pc:chgData name="Amanda Wood" userId="a6ad89c5-bc74-45fb-b2d9-0d45cbde2f25" providerId="ADAL" clId="{EA536FD1-DC2C-4DF0-8016-6558723CC3F7}" dt="2024-10-10T13:50:54.068" v="1989" actId="47"/>
        <pc:sldMkLst>
          <pc:docMk/>
          <pc:sldMk cId="2372502176" sldId="372"/>
        </pc:sldMkLst>
      </pc:sldChg>
      <pc:sldChg chg="del">
        <pc:chgData name="Amanda Wood" userId="a6ad89c5-bc74-45fb-b2d9-0d45cbde2f25" providerId="ADAL" clId="{EA536FD1-DC2C-4DF0-8016-6558723CC3F7}" dt="2024-10-10T13:16:30.357" v="1372" actId="47"/>
        <pc:sldMkLst>
          <pc:docMk/>
          <pc:sldMk cId="4118429560" sldId="374"/>
        </pc:sldMkLst>
      </pc:sldChg>
      <pc:sldChg chg="del">
        <pc:chgData name="Amanda Wood" userId="a6ad89c5-bc74-45fb-b2d9-0d45cbde2f25" providerId="ADAL" clId="{EA536FD1-DC2C-4DF0-8016-6558723CC3F7}" dt="2024-10-10T13:16:31.866" v="1374" actId="47"/>
        <pc:sldMkLst>
          <pc:docMk/>
          <pc:sldMk cId="1518463822" sldId="375"/>
        </pc:sldMkLst>
      </pc:sldChg>
      <pc:sldChg chg="del">
        <pc:chgData name="Amanda Wood" userId="a6ad89c5-bc74-45fb-b2d9-0d45cbde2f25" providerId="ADAL" clId="{EA536FD1-DC2C-4DF0-8016-6558723CC3F7}" dt="2024-10-10T13:16:31.240" v="1373" actId="47"/>
        <pc:sldMkLst>
          <pc:docMk/>
          <pc:sldMk cId="80657067" sldId="380"/>
        </pc:sldMkLst>
      </pc:sldChg>
      <pc:sldChg chg="del">
        <pc:chgData name="Amanda Wood" userId="a6ad89c5-bc74-45fb-b2d9-0d45cbde2f25" providerId="ADAL" clId="{EA536FD1-DC2C-4DF0-8016-6558723CC3F7}" dt="2024-10-10T08:20:01.588" v="98" actId="47"/>
        <pc:sldMkLst>
          <pc:docMk/>
          <pc:sldMk cId="3136028089" sldId="381"/>
        </pc:sldMkLst>
      </pc:sldChg>
      <pc:sldChg chg="del">
        <pc:chgData name="Amanda Wood" userId="a6ad89c5-bc74-45fb-b2d9-0d45cbde2f25" providerId="ADAL" clId="{EA536FD1-DC2C-4DF0-8016-6558723CC3F7}" dt="2024-10-10T13:16:32.521" v="1375" actId="47"/>
        <pc:sldMkLst>
          <pc:docMk/>
          <pc:sldMk cId="3310176705" sldId="382"/>
        </pc:sldMkLst>
      </pc:sldChg>
      <pc:sldChg chg="del">
        <pc:chgData name="Amanda Wood" userId="a6ad89c5-bc74-45fb-b2d9-0d45cbde2f25" providerId="ADAL" clId="{EA536FD1-DC2C-4DF0-8016-6558723CC3F7}" dt="2024-10-10T13:16:33.274" v="1376" actId="47"/>
        <pc:sldMkLst>
          <pc:docMk/>
          <pc:sldMk cId="2098128015" sldId="383"/>
        </pc:sldMkLst>
      </pc:sldChg>
      <pc:sldChg chg="del">
        <pc:chgData name="Amanda Wood" userId="a6ad89c5-bc74-45fb-b2d9-0d45cbde2f25" providerId="ADAL" clId="{EA536FD1-DC2C-4DF0-8016-6558723CC3F7}" dt="2024-10-10T13:16:34.440" v="1377" actId="47"/>
        <pc:sldMkLst>
          <pc:docMk/>
          <pc:sldMk cId="3127230744" sldId="384"/>
        </pc:sldMkLst>
      </pc:sldChg>
      <pc:sldChg chg="del">
        <pc:chgData name="Amanda Wood" userId="a6ad89c5-bc74-45fb-b2d9-0d45cbde2f25" providerId="ADAL" clId="{EA536FD1-DC2C-4DF0-8016-6558723CC3F7}" dt="2024-10-10T13:50:49.404" v="1985" actId="47"/>
        <pc:sldMkLst>
          <pc:docMk/>
          <pc:sldMk cId="1597043861" sldId="385"/>
        </pc:sldMkLst>
      </pc:sldChg>
      <pc:sldChg chg="del">
        <pc:chgData name="Amanda Wood" userId="a6ad89c5-bc74-45fb-b2d9-0d45cbde2f25" providerId="ADAL" clId="{EA536FD1-DC2C-4DF0-8016-6558723CC3F7}" dt="2024-10-10T13:50:48.542" v="1984" actId="47"/>
        <pc:sldMkLst>
          <pc:docMk/>
          <pc:sldMk cId="2559703453" sldId="386"/>
        </pc:sldMkLst>
      </pc:sldChg>
      <pc:sldChg chg="del">
        <pc:chgData name="Amanda Wood" userId="a6ad89c5-bc74-45fb-b2d9-0d45cbde2f25" providerId="ADAL" clId="{EA536FD1-DC2C-4DF0-8016-6558723CC3F7}" dt="2024-10-10T13:16:38.943" v="1378" actId="47"/>
        <pc:sldMkLst>
          <pc:docMk/>
          <pc:sldMk cId="1430619012" sldId="387"/>
        </pc:sldMkLst>
      </pc:sldChg>
      <pc:sldChg chg="del">
        <pc:chgData name="Amanda Wood" userId="a6ad89c5-bc74-45fb-b2d9-0d45cbde2f25" providerId="ADAL" clId="{EA536FD1-DC2C-4DF0-8016-6558723CC3F7}" dt="2024-10-10T13:16:39.833" v="1379" actId="47"/>
        <pc:sldMkLst>
          <pc:docMk/>
          <pc:sldMk cId="654457907" sldId="389"/>
        </pc:sldMkLst>
      </pc:sldChg>
      <pc:sldChg chg="del">
        <pc:chgData name="Amanda Wood" userId="a6ad89c5-bc74-45fb-b2d9-0d45cbde2f25" providerId="ADAL" clId="{EA536FD1-DC2C-4DF0-8016-6558723CC3F7}" dt="2024-10-10T13:50:50.908" v="1986" actId="47"/>
        <pc:sldMkLst>
          <pc:docMk/>
          <pc:sldMk cId="584763389" sldId="392"/>
        </pc:sldMkLst>
      </pc:sldChg>
      <pc:sldChg chg="del">
        <pc:chgData name="Amanda Wood" userId="a6ad89c5-bc74-45fb-b2d9-0d45cbde2f25" providerId="ADAL" clId="{EA536FD1-DC2C-4DF0-8016-6558723CC3F7}" dt="2024-10-10T13:50:51.668" v="1987" actId="47"/>
        <pc:sldMkLst>
          <pc:docMk/>
          <pc:sldMk cId="296968650" sldId="393"/>
        </pc:sldMkLst>
      </pc:sldChg>
      <pc:sldChg chg="del">
        <pc:chgData name="Amanda Wood" userId="a6ad89c5-bc74-45fb-b2d9-0d45cbde2f25" providerId="ADAL" clId="{EA536FD1-DC2C-4DF0-8016-6558723CC3F7}" dt="2024-10-10T13:50:52.603" v="1988" actId="47"/>
        <pc:sldMkLst>
          <pc:docMk/>
          <pc:sldMk cId="2232136373" sldId="394"/>
        </pc:sldMkLst>
      </pc:sldChg>
      <pc:sldChg chg="addSp delSp modSp mod">
        <pc:chgData name="Amanda Wood" userId="a6ad89c5-bc74-45fb-b2d9-0d45cbde2f25" providerId="ADAL" clId="{EA536FD1-DC2C-4DF0-8016-6558723CC3F7}" dt="2024-10-10T08:23:37.101" v="173" actId="1035"/>
        <pc:sldMkLst>
          <pc:docMk/>
          <pc:sldMk cId="355181865" sldId="395"/>
        </pc:sldMkLst>
        <pc:spChg chg="add mod">
          <ac:chgData name="Amanda Wood" userId="a6ad89c5-bc74-45fb-b2d9-0d45cbde2f25" providerId="ADAL" clId="{EA536FD1-DC2C-4DF0-8016-6558723CC3F7}" dt="2024-10-10T08:21:23.730" v="155" actId="1076"/>
          <ac:spMkLst>
            <pc:docMk/>
            <pc:sldMk cId="355181865" sldId="395"/>
            <ac:spMk id="2" creationId="{7719F747-5DCF-352E-9F16-7747B312B7F0}"/>
          </ac:spMkLst>
        </pc:spChg>
        <pc:spChg chg="mod">
          <ac:chgData name="Amanda Wood" userId="a6ad89c5-bc74-45fb-b2d9-0d45cbde2f25" providerId="ADAL" clId="{EA536FD1-DC2C-4DF0-8016-6558723CC3F7}" dt="2024-10-10T08:21:17.908" v="154" actId="1076"/>
          <ac:spMkLst>
            <pc:docMk/>
            <pc:sldMk cId="355181865" sldId="395"/>
            <ac:spMk id="8" creationId="{3B141A70-5FE6-7145-6AE7-6EE9F1072A98}"/>
          </ac:spMkLst>
        </pc:spChg>
        <pc:picChg chg="del">
          <ac:chgData name="Amanda Wood" userId="a6ad89c5-bc74-45fb-b2d9-0d45cbde2f25" providerId="ADAL" clId="{EA536FD1-DC2C-4DF0-8016-6558723CC3F7}" dt="2024-10-10T08:21:25.741" v="156" actId="478"/>
          <ac:picMkLst>
            <pc:docMk/>
            <pc:sldMk cId="355181865" sldId="395"/>
            <ac:picMk id="3" creationId="{FE250156-8CFE-5437-A06F-482EB8A5C1F0}"/>
          </ac:picMkLst>
        </pc:picChg>
        <pc:picChg chg="add mod">
          <ac:chgData name="Amanda Wood" userId="a6ad89c5-bc74-45fb-b2d9-0d45cbde2f25" providerId="ADAL" clId="{EA536FD1-DC2C-4DF0-8016-6558723CC3F7}" dt="2024-10-10T08:23:37.101" v="173" actId="1035"/>
          <ac:picMkLst>
            <pc:docMk/>
            <pc:sldMk cId="355181865" sldId="395"/>
            <ac:picMk id="5" creationId="{35AB6724-8428-3D83-6546-133FFE9DA6CC}"/>
          </ac:picMkLst>
        </pc:picChg>
      </pc:sldChg>
      <pc:sldChg chg="del">
        <pc:chgData name="Amanda Wood" userId="a6ad89c5-bc74-45fb-b2d9-0d45cbde2f25" providerId="ADAL" clId="{EA536FD1-DC2C-4DF0-8016-6558723CC3F7}" dt="2024-10-10T13:02:43.048" v="1332" actId="47"/>
        <pc:sldMkLst>
          <pc:docMk/>
          <pc:sldMk cId="3412880934" sldId="396"/>
        </pc:sldMkLst>
      </pc:sldChg>
      <pc:sldChg chg="del">
        <pc:chgData name="Amanda Wood" userId="a6ad89c5-bc74-45fb-b2d9-0d45cbde2f25" providerId="ADAL" clId="{EA536FD1-DC2C-4DF0-8016-6558723CC3F7}" dt="2024-10-10T08:24:50.231" v="175" actId="47"/>
        <pc:sldMkLst>
          <pc:docMk/>
          <pc:sldMk cId="4121826467" sldId="397"/>
        </pc:sldMkLst>
      </pc:sldChg>
      <pc:sldChg chg="del">
        <pc:chgData name="Amanda Wood" userId="a6ad89c5-bc74-45fb-b2d9-0d45cbde2f25" providerId="ADAL" clId="{EA536FD1-DC2C-4DF0-8016-6558723CC3F7}" dt="2024-10-10T08:40:59.680" v="270" actId="47"/>
        <pc:sldMkLst>
          <pc:docMk/>
          <pc:sldMk cId="863609945" sldId="398"/>
        </pc:sldMkLst>
      </pc:sldChg>
      <pc:sldChg chg="del">
        <pc:chgData name="Amanda Wood" userId="a6ad89c5-bc74-45fb-b2d9-0d45cbde2f25" providerId="ADAL" clId="{EA536FD1-DC2C-4DF0-8016-6558723CC3F7}" dt="2024-10-10T08:41:09.051" v="272" actId="47"/>
        <pc:sldMkLst>
          <pc:docMk/>
          <pc:sldMk cId="1107732532" sldId="399"/>
        </pc:sldMkLst>
      </pc:sldChg>
      <pc:sldChg chg="del">
        <pc:chgData name="Amanda Wood" userId="a6ad89c5-bc74-45fb-b2d9-0d45cbde2f25" providerId="ADAL" clId="{EA536FD1-DC2C-4DF0-8016-6558723CC3F7}" dt="2024-10-10T13:02:31.664" v="1321" actId="47"/>
        <pc:sldMkLst>
          <pc:docMk/>
          <pc:sldMk cId="2047607895" sldId="400"/>
        </pc:sldMkLst>
      </pc:sldChg>
      <pc:sldChg chg="del">
        <pc:chgData name="Amanda Wood" userId="a6ad89c5-bc74-45fb-b2d9-0d45cbde2f25" providerId="ADAL" clId="{EA536FD1-DC2C-4DF0-8016-6558723CC3F7}" dt="2024-10-10T13:02:32.655" v="1322" actId="47"/>
        <pc:sldMkLst>
          <pc:docMk/>
          <pc:sldMk cId="1374873006" sldId="401"/>
        </pc:sldMkLst>
      </pc:sldChg>
      <pc:sldChg chg="del">
        <pc:chgData name="Amanda Wood" userId="a6ad89c5-bc74-45fb-b2d9-0d45cbde2f25" providerId="ADAL" clId="{EA536FD1-DC2C-4DF0-8016-6558723CC3F7}" dt="2024-10-10T13:50:47.420" v="1983" actId="47"/>
        <pc:sldMkLst>
          <pc:docMk/>
          <pc:sldMk cId="4276255611" sldId="402"/>
        </pc:sldMkLst>
      </pc:sldChg>
      <pc:sldChg chg="addSp delSp modSp mod">
        <pc:chgData name="Amanda Wood" userId="a6ad89c5-bc74-45fb-b2d9-0d45cbde2f25" providerId="ADAL" clId="{EA536FD1-DC2C-4DF0-8016-6558723CC3F7}" dt="2024-10-11T11:09:46.096" v="3206" actId="1037"/>
        <pc:sldMkLst>
          <pc:docMk/>
          <pc:sldMk cId="3360874555" sldId="404"/>
        </pc:sldMkLst>
        <pc:spChg chg="add del mod">
          <ac:chgData name="Amanda Wood" userId="a6ad89c5-bc74-45fb-b2d9-0d45cbde2f25" providerId="ADAL" clId="{EA536FD1-DC2C-4DF0-8016-6558723CC3F7}" dt="2024-10-11T11:08:44.560" v="3170" actId="478"/>
          <ac:spMkLst>
            <pc:docMk/>
            <pc:sldMk cId="3360874555" sldId="404"/>
            <ac:spMk id="2" creationId="{9FB8F38D-7CE7-C528-9A87-FF09F837D3AC}"/>
          </ac:spMkLst>
        </pc:spChg>
        <pc:spChg chg="add del mod">
          <ac:chgData name="Amanda Wood" userId="a6ad89c5-bc74-45fb-b2d9-0d45cbde2f25" providerId="ADAL" clId="{EA536FD1-DC2C-4DF0-8016-6558723CC3F7}" dt="2024-10-11T11:08:46.736" v="3171" actId="478"/>
          <ac:spMkLst>
            <pc:docMk/>
            <pc:sldMk cId="3360874555" sldId="404"/>
            <ac:spMk id="3" creationId="{4CE13F9C-6B4C-FFDD-E5D2-1F69E3A269ED}"/>
          </ac:spMkLst>
        </pc:spChg>
        <pc:spChg chg="add mod">
          <ac:chgData name="Amanda Wood" userId="a6ad89c5-bc74-45fb-b2d9-0d45cbde2f25" providerId="ADAL" clId="{EA536FD1-DC2C-4DF0-8016-6558723CC3F7}" dt="2024-10-11T11:09:46.096" v="3206" actId="1037"/>
          <ac:spMkLst>
            <pc:docMk/>
            <pc:sldMk cId="3360874555" sldId="404"/>
            <ac:spMk id="4" creationId="{BC4BDBC9-303B-E1E8-7800-D34E8A37A383}"/>
          </ac:spMkLst>
        </pc:spChg>
        <pc:spChg chg="add mod">
          <ac:chgData name="Amanda Wood" userId="a6ad89c5-bc74-45fb-b2d9-0d45cbde2f25" providerId="ADAL" clId="{EA536FD1-DC2C-4DF0-8016-6558723CC3F7}" dt="2024-10-11T11:09:46.096" v="3206" actId="1037"/>
          <ac:spMkLst>
            <pc:docMk/>
            <pc:sldMk cId="3360874555" sldId="404"/>
            <ac:spMk id="5" creationId="{0C814DB6-0509-5C44-6630-0003C448C994}"/>
          </ac:spMkLst>
        </pc:spChg>
        <pc:spChg chg="mod">
          <ac:chgData name="Amanda Wood" userId="a6ad89c5-bc74-45fb-b2d9-0d45cbde2f25" providerId="ADAL" clId="{EA536FD1-DC2C-4DF0-8016-6558723CC3F7}" dt="2024-10-10T08:18:45.396" v="25" actId="5793"/>
          <ac:spMkLst>
            <pc:docMk/>
            <pc:sldMk cId="3360874555" sldId="404"/>
            <ac:spMk id="8" creationId="{3B141A70-5FE6-7145-6AE7-6EE9F1072A98}"/>
          </ac:spMkLst>
        </pc:spChg>
        <pc:grpChg chg="mod">
          <ac:chgData name="Amanda Wood" userId="a6ad89c5-bc74-45fb-b2d9-0d45cbde2f25" providerId="ADAL" clId="{EA536FD1-DC2C-4DF0-8016-6558723CC3F7}" dt="2024-10-11T11:09:13.204" v="3177" actId="1076"/>
          <ac:grpSpMkLst>
            <pc:docMk/>
            <pc:sldMk cId="3360874555" sldId="404"/>
            <ac:grpSpMk id="17" creationId="{F2BA78DD-6022-422B-D316-5F53EDEC6245}"/>
          </ac:grpSpMkLst>
        </pc:grpChg>
      </pc:sldChg>
      <pc:sldChg chg="del">
        <pc:chgData name="Amanda Wood" userId="a6ad89c5-bc74-45fb-b2d9-0d45cbde2f25" providerId="ADAL" clId="{EA536FD1-DC2C-4DF0-8016-6558723CC3F7}" dt="2024-10-10T13:50:56.419" v="1990" actId="47"/>
        <pc:sldMkLst>
          <pc:docMk/>
          <pc:sldMk cId="2390735593" sldId="405"/>
        </pc:sldMkLst>
      </pc:sldChg>
      <pc:sldChg chg="modSp add mod">
        <pc:chgData name="Amanda Wood" userId="a6ad89c5-bc74-45fb-b2d9-0d45cbde2f25" providerId="ADAL" clId="{EA536FD1-DC2C-4DF0-8016-6558723CC3F7}" dt="2024-10-10T08:45:42.749" v="372" actId="207"/>
        <pc:sldMkLst>
          <pc:docMk/>
          <pc:sldMk cId="1420642287" sldId="406"/>
        </pc:sldMkLst>
        <pc:spChg chg="mod">
          <ac:chgData name="Amanda Wood" userId="a6ad89c5-bc74-45fb-b2d9-0d45cbde2f25" providerId="ADAL" clId="{EA536FD1-DC2C-4DF0-8016-6558723CC3F7}" dt="2024-10-10T08:45:42.749" v="372" actId="207"/>
          <ac:spMkLst>
            <pc:docMk/>
            <pc:sldMk cId="1420642287" sldId="406"/>
            <ac:spMk id="2" creationId="{7F97556A-6C17-58C5-B5D2-BB0DCD712EFD}"/>
          </ac:spMkLst>
        </pc:spChg>
      </pc:sldChg>
      <pc:sldChg chg="modSp add mod">
        <pc:chgData name="Amanda Wood" userId="a6ad89c5-bc74-45fb-b2d9-0d45cbde2f25" providerId="ADAL" clId="{EA536FD1-DC2C-4DF0-8016-6558723CC3F7}" dt="2024-10-10T08:50:56.553" v="662" actId="20577"/>
        <pc:sldMkLst>
          <pc:docMk/>
          <pc:sldMk cId="3422244258" sldId="407"/>
        </pc:sldMkLst>
        <pc:spChg chg="mod">
          <ac:chgData name="Amanda Wood" userId="a6ad89c5-bc74-45fb-b2d9-0d45cbde2f25" providerId="ADAL" clId="{EA536FD1-DC2C-4DF0-8016-6558723CC3F7}" dt="2024-10-10T08:47:12.349" v="390" actId="20577"/>
          <ac:spMkLst>
            <pc:docMk/>
            <pc:sldMk cId="3422244258" sldId="407"/>
            <ac:spMk id="3" creationId="{A27018AD-9080-71CA-036C-A9805622646C}"/>
          </ac:spMkLst>
        </pc:spChg>
        <pc:spChg chg="mod">
          <ac:chgData name="Amanda Wood" userId="a6ad89c5-bc74-45fb-b2d9-0d45cbde2f25" providerId="ADAL" clId="{EA536FD1-DC2C-4DF0-8016-6558723CC3F7}" dt="2024-10-10T08:50:09.038" v="575" actId="20577"/>
          <ac:spMkLst>
            <pc:docMk/>
            <pc:sldMk cId="3422244258" sldId="407"/>
            <ac:spMk id="27" creationId="{C80BDC67-1309-F33B-DCE2-A31BB1D59F93}"/>
          </ac:spMkLst>
        </pc:spChg>
        <pc:spChg chg="mod">
          <ac:chgData name="Amanda Wood" userId="a6ad89c5-bc74-45fb-b2d9-0d45cbde2f25" providerId="ADAL" clId="{EA536FD1-DC2C-4DF0-8016-6558723CC3F7}" dt="2024-10-10T08:50:56.553" v="662" actId="20577"/>
          <ac:spMkLst>
            <pc:docMk/>
            <pc:sldMk cId="3422244258" sldId="407"/>
            <ac:spMk id="30" creationId="{DC25D7ED-D384-68CC-D482-F90671D8B427}"/>
          </ac:spMkLst>
        </pc:spChg>
        <pc:spChg chg="mod">
          <ac:chgData name="Amanda Wood" userId="a6ad89c5-bc74-45fb-b2d9-0d45cbde2f25" providerId="ADAL" clId="{EA536FD1-DC2C-4DF0-8016-6558723CC3F7}" dt="2024-10-10T08:50:24.280" v="619" actId="20577"/>
          <ac:spMkLst>
            <pc:docMk/>
            <pc:sldMk cId="3422244258" sldId="407"/>
            <ac:spMk id="31" creationId="{BC5AD8C7-72E7-5A2A-C47F-A4390D9111D0}"/>
          </ac:spMkLst>
        </pc:spChg>
        <pc:spChg chg="mod">
          <ac:chgData name="Amanda Wood" userId="a6ad89c5-bc74-45fb-b2d9-0d45cbde2f25" providerId="ADAL" clId="{EA536FD1-DC2C-4DF0-8016-6558723CC3F7}" dt="2024-10-10T08:49:34.437" v="521" actId="20577"/>
          <ac:spMkLst>
            <pc:docMk/>
            <pc:sldMk cId="3422244258" sldId="407"/>
            <ac:spMk id="32" creationId="{91B6FC3B-E7A1-CE15-C90E-101CD42AE220}"/>
          </ac:spMkLst>
        </pc:spChg>
        <pc:spChg chg="mod">
          <ac:chgData name="Amanda Wood" userId="a6ad89c5-bc74-45fb-b2d9-0d45cbde2f25" providerId="ADAL" clId="{EA536FD1-DC2C-4DF0-8016-6558723CC3F7}" dt="2024-10-10T08:48:07.166" v="469" actId="255"/>
          <ac:spMkLst>
            <pc:docMk/>
            <pc:sldMk cId="3422244258" sldId="407"/>
            <ac:spMk id="33" creationId="{0F5EA379-05A5-7EDE-EDC3-EC7953B9089E}"/>
          </ac:spMkLst>
        </pc:spChg>
      </pc:sldChg>
      <pc:sldChg chg="modSp add mod">
        <pc:chgData name="Amanda Wood" userId="a6ad89c5-bc74-45fb-b2d9-0d45cbde2f25" providerId="ADAL" clId="{EA536FD1-DC2C-4DF0-8016-6558723CC3F7}" dt="2024-10-10T08:51:32.595" v="728" actId="20577"/>
        <pc:sldMkLst>
          <pc:docMk/>
          <pc:sldMk cId="508169348" sldId="408"/>
        </pc:sldMkLst>
        <pc:spChg chg="mod">
          <ac:chgData name="Amanda Wood" userId="a6ad89c5-bc74-45fb-b2d9-0d45cbde2f25" providerId="ADAL" clId="{EA536FD1-DC2C-4DF0-8016-6558723CC3F7}" dt="2024-10-10T08:51:32.595" v="728" actId="20577"/>
          <ac:spMkLst>
            <pc:docMk/>
            <pc:sldMk cId="508169348" sldId="408"/>
            <ac:spMk id="2" creationId="{EFB5FAE0-D620-60B7-16AD-AA9A011DD7D1}"/>
          </ac:spMkLst>
        </pc:spChg>
      </pc:sldChg>
      <pc:sldChg chg="modSp add mod ord">
        <pc:chgData name="Amanda Wood" userId="a6ad89c5-bc74-45fb-b2d9-0d45cbde2f25" providerId="ADAL" clId="{EA536FD1-DC2C-4DF0-8016-6558723CC3F7}" dt="2024-10-10T12:45:23.982" v="811" actId="20577"/>
        <pc:sldMkLst>
          <pc:docMk/>
          <pc:sldMk cId="2382937372" sldId="409"/>
        </pc:sldMkLst>
        <pc:spChg chg="mod">
          <ac:chgData name="Amanda Wood" userId="a6ad89c5-bc74-45fb-b2d9-0d45cbde2f25" providerId="ADAL" clId="{EA536FD1-DC2C-4DF0-8016-6558723CC3F7}" dt="2024-10-10T12:45:23.982" v="811" actId="20577"/>
          <ac:spMkLst>
            <pc:docMk/>
            <pc:sldMk cId="2382937372" sldId="409"/>
            <ac:spMk id="8" creationId="{B9641D71-EEBA-C347-A181-4909914FCAD9}"/>
          </ac:spMkLst>
        </pc:spChg>
      </pc:sldChg>
      <pc:sldChg chg="add">
        <pc:chgData name="Amanda Wood" userId="a6ad89c5-bc74-45fb-b2d9-0d45cbde2f25" providerId="ADAL" clId="{EA536FD1-DC2C-4DF0-8016-6558723CC3F7}" dt="2024-10-10T12:45:17.544" v="804"/>
        <pc:sldMkLst>
          <pc:docMk/>
          <pc:sldMk cId="3756768040" sldId="410"/>
        </pc:sldMkLst>
      </pc:sldChg>
      <pc:sldChg chg="modSp add mod">
        <pc:chgData name="Amanda Wood" userId="a6ad89c5-bc74-45fb-b2d9-0d45cbde2f25" providerId="ADAL" clId="{EA536FD1-DC2C-4DF0-8016-6558723CC3F7}" dt="2024-10-10T14:48:27.895" v="2634" actId="20577"/>
        <pc:sldMkLst>
          <pc:docMk/>
          <pc:sldMk cId="1287240093" sldId="411"/>
        </pc:sldMkLst>
        <pc:spChg chg="mod">
          <ac:chgData name="Amanda Wood" userId="a6ad89c5-bc74-45fb-b2d9-0d45cbde2f25" providerId="ADAL" clId="{EA536FD1-DC2C-4DF0-8016-6558723CC3F7}" dt="2024-10-10T14:48:03.616" v="2625" actId="20577"/>
          <ac:spMkLst>
            <pc:docMk/>
            <pc:sldMk cId="1287240093" sldId="411"/>
            <ac:spMk id="5" creationId="{F3FCB621-A7F3-938B-4EE0-8CE6CB6DC28B}"/>
          </ac:spMkLst>
        </pc:spChg>
        <pc:spChg chg="mod">
          <ac:chgData name="Amanda Wood" userId="a6ad89c5-bc74-45fb-b2d9-0d45cbde2f25" providerId="ADAL" clId="{EA536FD1-DC2C-4DF0-8016-6558723CC3F7}" dt="2024-10-10T14:48:27.895" v="2634" actId="20577"/>
          <ac:spMkLst>
            <pc:docMk/>
            <pc:sldMk cId="1287240093" sldId="411"/>
            <ac:spMk id="14" creationId="{94860CBA-102A-1422-DD70-76F11EC2337E}"/>
          </ac:spMkLst>
        </pc:spChg>
      </pc:sldChg>
      <pc:sldChg chg="addSp modSp add mod">
        <pc:chgData name="Amanda Wood" userId="a6ad89c5-bc74-45fb-b2d9-0d45cbde2f25" providerId="ADAL" clId="{EA536FD1-DC2C-4DF0-8016-6558723CC3F7}" dt="2024-10-10T14:47:41.287" v="2615" actId="20577"/>
        <pc:sldMkLst>
          <pc:docMk/>
          <pc:sldMk cId="215148127" sldId="412"/>
        </pc:sldMkLst>
        <pc:spChg chg="add mod">
          <ac:chgData name="Amanda Wood" userId="a6ad89c5-bc74-45fb-b2d9-0d45cbde2f25" providerId="ADAL" clId="{EA536FD1-DC2C-4DF0-8016-6558723CC3F7}" dt="2024-10-10T13:00:11.570" v="1312" actId="255"/>
          <ac:spMkLst>
            <pc:docMk/>
            <pc:sldMk cId="215148127" sldId="412"/>
            <ac:spMk id="3" creationId="{0FB17572-A3B6-45DB-133A-3D7419ADC098}"/>
          </ac:spMkLst>
        </pc:spChg>
        <pc:spChg chg="mod">
          <ac:chgData name="Amanda Wood" userId="a6ad89c5-bc74-45fb-b2d9-0d45cbde2f25" providerId="ADAL" clId="{EA536FD1-DC2C-4DF0-8016-6558723CC3F7}" dt="2024-10-10T14:47:41.287" v="2615" actId="20577"/>
          <ac:spMkLst>
            <pc:docMk/>
            <pc:sldMk cId="215148127" sldId="412"/>
            <ac:spMk id="5" creationId="{0A2A2F1E-FEEF-5DCE-2DB0-A17A8E397D61}"/>
          </ac:spMkLst>
        </pc:spChg>
        <pc:spChg chg="mod">
          <ac:chgData name="Amanda Wood" userId="a6ad89c5-bc74-45fb-b2d9-0d45cbde2f25" providerId="ADAL" clId="{EA536FD1-DC2C-4DF0-8016-6558723CC3F7}" dt="2024-10-10T12:57:05.920" v="1264" actId="20577"/>
          <ac:spMkLst>
            <pc:docMk/>
            <pc:sldMk cId="215148127" sldId="412"/>
            <ac:spMk id="14" creationId="{3CB13717-575B-0707-9556-2E3EA0D34481}"/>
          </ac:spMkLst>
        </pc:spChg>
      </pc:sldChg>
      <pc:sldChg chg="addSp delSp modSp add mod">
        <pc:chgData name="Amanda Wood" userId="a6ad89c5-bc74-45fb-b2d9-0d45cbde2f25" providerId="ADAL" clId="{EA536FD1-DC2C-4DF0-8016-6558723CC3F7}" dt="2024-10-10T14:46:38.614" v="2583" actId="20577"/>
        <pc:sldMkLst>
          <pc:docMk/>
          <pc:sldMk cId="930053333" sldId="413"/>
        </pc:sldMkLst>
        <pc:spChg chg="mod">
          <ac:chgData name="Amanda Wood" userId="a6ad89c5-bc74-45fb-b2d9-0d45cbde2f25" providerId="ADAL" clId="{EA536FD1-DC2C-4DF0-8016-6558723CC3F7}" dt="2024-10-10T13:22:11.786" v="1476" actId="20577"/>
          <ac:spMkLst>
            <pc:docMk/>
            <pc:sldMk cId="930053333" sldId="413"/>
            <ac:spMk id="2" creationId="{F26B048E-DBD9-9FC1-E76A-F9329A9EDE92}"/>
          </ac:spMkLst>
        </pc:spChg>
        <pc:spChg chg="del">
          <ac:chgData name="Amanda Wood" userId="a6ad89c5-bc74-45fb-b2d9-0d45cbde2f25" providerId="ADAL" clId="{EA536FD1-DC2C-4DF0-8016-6558723CC3F7}" dt="2024-10-10T13:25:16.490" v="1680" actId="478"/>
          <ac:spMkLst>
            <pc:docMk/>
            <pc:sldMk cId="930053333" sldId="413"/>
            <ac:spMk id="3" creationId="{2F5E1455-AD61-DFC4-B8F1-9CDC57314EE3}"/>
          </ac:spMkLst>
        </pc:spChg>
        <pc:spChg chg="add mod">
          <ac:chgData name="Amanda Wood" userId="a6ad89c5-bc74-45fb-b2d9-0d45cbde2f25" providerId="ADAL" clId="{EA536FD1-DC2C-4DF0-8016-6558723CC3F7}" dt="2024-10-10T13:26:01.068" v="1692"/>
          <ac:spMkLst>
            <pc:docMk/>
            <pc:sldMk cId="930053333" sldId="413"/>
            <ac:spMk id="4" creationId="{6ED48359-D61A-9807-EEA8-BC4286227284}"/>
          </ac:spMkLst>
        </pc:spChg>
        <pc:spChg chg="mod">
          <ac:chgData name="Amanda Wood" userId="a6ad89c5-bc74-45fb-b2d9-0d45cbde2f25" providerId="ADAL" clId="{EA536FD1-DC2C-4DF0-8016-6558723CC3F7}" dt="2024-10-10T14:46:38.614" v="2583" actId="20577"/>
          <ac:spMkLst>
            <pc:docMk/>
            <pc:sldMk cId="930053333" sldId="413"/>
            <ac:spMk id="8" creationId="{35C0F727-6583-5485-1C2B-015E8FB136C2}"/>
          </ac:spMkLst>
        </pc:spChg>
      </pc:sldChg>
      <pc:sldChg chg="addSp delSp modSp add mod">
        <pc:chgData name="Amanda Wood" userId="a6ad89c5-bc74-45fb-b2d9-0d45cbde2f25" providerId="ADAL" clId="{EA536FD1-DC2C-4DF0-8016-6558723CC3F7}" dt="2024-10-10T15:25:03.808" v="3084" actId="20577"/>
        <pc:sldMkLst>
          <pc:docMk/>
          <pc:sldMk cId="370752235" sldId="414"/>
        </pc:sldMkLst>
        <pc:spChg chg="mod">
          <ac:chgData name="Amanda Wood" userId="a6ad89c5-bc74-45fb-b2d9-0d45cbde2f25" providerId="ADAL" clId="{EA536FD1-DC2C-4DF0-8016-6558723CC3F7}" dt="2024-10-10T13:53:15.515" v="2013" actId="20577"/>
          <ac:spMkLst>
            <pc:docMk/>
            <pc:sldMk cId="370752235" sldId="414"/>
            <ac:spMk id="2" creationId="{45F0C10D-FBB6-C333-67A8-4D557ED79454}"/>
          </ac:spMkLst>
        </pc:spChg>
        <pc:spChg chg="add mod">
          <ac:chgData name="Amanda Wood" userId="a6ad89c5-bc74-45fb-b2d9-0d45cbde2f25" providerId="ADAL" clId="{EA536FD1-DC2C-4DF0-8016-6558723CC3F7}" dt="2024-10-10T14:02:14.795" v="2247" actId="1035"/>
          <ac:spMkLst>
            <pc:docMk/>
            <pc:sldMk cId="370752235" sldId="414"/>
            <ac:spMk id="3" creationId="{766F6895-D2D2-4A40-E32A-B88F5D41F78F}"/>
          </ac:spMkLst>
        </pc:spChg>
        <pc:spChg chg="del">
          <ac:chgData name="Amanda Wood" userId="a6ad89c5-bc74-45fb-b2d9-0d45cbde2f25" providerId="ADAL" clId="{EA536FD1-DC2C-4DF0-8016-6558723CC3F7}" dt="2024-10-10T13:53:58.995" v="2014" actId="478"/>
          <ac:spMkLst>
            <pc:docMk/>
            <pc:sldMk cId="370752235" sldId="414"/>
            <ac:spMk id="4" creationId="{47AE7B81-5ECA-63BE-F9C0-E2B3356DAC19}"/>
          </ac:spMkLst>
        </pc:spChg>
        <pc:spChg chg="mod">
          <ac:chgData name="Amanda Wood" userId="a6ad89c5-bc74-45fb-b2d9-0d45cbde2f25" providerId="ADAL" clId="{EA536FD1-DC2C-4DF0-8016-6558723CC3F7}" dt="2024-10-10T15:25:03.808" v="3084" actId="20577"/>
          <ac:spMkLst>
            <pc:docMk/>
            <pc:sldMk cId="370752235" sldId="414"/>
            <ac:spMk id="5" creationId="{7C7B306A-7814-05E0-313F-5743A5A0EF1C}"/>
          </ac:spMkLst>
        </pc:spChg>
        <pc:spChg chg="del">
          <ac:chgData name="Amanda Wood" userId="a6ad89c5-bc74-45fb-b2d9-0d45cbde2f25" providerId="ADAL" clId="{EA536FD1-DC2C-4DF0-8016-6558723CC3F7}" dt="2024-10-10T14:43:11.407" v="2458" actId="478"/>
          <ac:spMkLst>
            <pc:docMk/>
            <pc:sldMk cId="370752235" sldId="414"/>
            <ac:spMk id="10" creationId="{D4BAAE53-72EB-4962-18F1-E75FBA681E43}"/>
          </ac:spMkLst>
        </pc:spChg>
      </pc:sldChg>
      <pc:sldChg chg="delSp modSp add mod">
        <pc:chgData name="Amanda Wood" userId="a6ad89c5-bc74-45fb-b2d9-0d45cbde2f25" providerId="ADAL" clId="{EA536FD1-DC2C-4DF0-8016-6558723CC3F7}" dt="2024-10-10T15:25:11.128" v="3093" actId="20577"/>
        <pc:sldMkLst>
          <pc:docMk/>
          <pc:sldMk cId="26815037" sldId="415"/>
        </pc:sldMkLst>
        <pc:spChg chg="mod">
          <ac:chgData name="Amanda Wood" userId="a6ad89c5-bc74-45fb-b2d9-0d45cbde2f25" providerId="ADAL" clId="{EA536FD1-DC2C-4DF0-8016-6558723CC3F7}" dt="2024-10-10T14:40:16.527" v="2440" actId="14100"/>
          <ac:spMkLst>
            <pc:docMk/>
            <pc:sldMk cId="26815037" sldId="415"/>
            <ac:spMk id="2" creationId="{BB795A60-4748-BCBC-96F2-917C69DDB6D6}"/>
          </ac:spMkLst>
        </pc:spChg>
        <pc:spChg chg="mod">
          <ac:chgData name="Amanda Wood" userId="a6ad89c5-bc74-45fb-b2d9-0d45cbde2f25" providerId="ADAL" clId="{EA536FD1-DC2C-4DF0-8016-6558723CC3F7}" dt="2024-10-10T14:40:22.486" v="2457" actId="1035"/>
          <ac:spMkLst>
            <pc:docMk/>
            <pc:sldMk cId="26815037" sldId="415"/>
            <ac:spMk id="3" creationId="{FAF1AFF3-B26D-D95A-BC15-2E22F6E241B0}"/>
          </ac:spMkLst>
        </pc:spChg>
        <pc:spChg chg="mod">
          <ac:chgData name="Amanda Wood" userId="a6ad89c5-bc74-45fb-b2d9-0d45cbde2f25" providerId="ADAL" clId="{EA536FD1-DC2C-4DF0-8016-6558723CC3F7}" dt="2024-10-10T15:25:11.128" v="3093" actId="20577"/>
          <ac:spMkLst>
            <pc:docMk/>
            <pc:sldMk cId="26815037" sldId="415"/>
            <ac:spMk id="5" creationId="{3F148A9E-D41F-8129-F525-5B3D1B77A1C5}"/>
          </ac:spMkLst>
        </pc:spChg>
        <pc:spChg chg="mod">
          <ac:chgData name="Amanda Wood" userId="a6ad89c5-bc74-45fb-b2d9-0d45cbde2f25" providerId="ADAL" clId="{EA536FD1-DC2C-4DF0-8016-6558723CC3F7}" dt="2024-10-10T14:40:16.527" v="2440" actId="14100"/>
          <ac:spMkLst>
            <pc:docMk/>
            <pc:sldMk cId="26815037" sldId="415"/>
            <ac:spMk id="9" creationId="{A31B389A-B236-7FC7-59E1-D77DF6C179CA}"/>
          </ac:spMkLst>
        </pc:spChg>
        <pc:spChg chg="del">
          <ac:chgData name="Amanda Wood" userId="a6ad89c5-bc74-45fb-b2d9-0d45cbde2f25" providerId="ADAL" clId="{EA536FD1-DC2C-4DF0-8016-6558723CC3F7}" dt="2024-10-10T14:39:57.566" v="2428" actId="478"/>
          <ac:spMkLst>
            <pc:docMk/>
            <pc:sldMk cId="26815037" sldId="415"/>
            <ac:spMk id="10" creationId="{2D20E69F-FD66-D698-CCBC-7B9387A07FD8}"/>
          </ac:spMkLst>
        </pc:spChg>
      </pc:sldChg>
      <pc:sldChg chg="modSp add mod">
        <pc:chgData name="Amanda Wood" userId="a6ad89c5-bc74-45fb-b2d9-0d45cbde2f25" providerId="ADAL" clId="{EA536FD1-DC2C-4DF0-8016-6558723CC3F7}" dt="2024-10-10T15:16:48.303" v="2901" actId="1035"/>
        <pc:sldMkLst>
          <pc:docMk/>
          <pc:sldMk cId="627014971" sldId="416"/>
        </pc:sldMkLst>
        <pc:spChg chg="mod">
          <ac:chgData name="Amanda Wood" userId="a6ad89c5-bc74-45fb-b2d9-0d45cbde2f25" providerId="ADAL" clId="{EA536FD1-DC2C-4DF0-8016-6558723CC3F7}" dt="2024-10-10T14:51:12.767" v="2656" actId="20577"/>
          <ac:spMkLst>
            <pc:docMk/>
            <pc:sldMk cId="627014971" sldId="416"/>
            <ac:spMk id="2" creationId="{B6FA67BB-074B-6A3F-815D-524C3EBE9EDC}"/>
          </ac:spMkLst>
        </pc:spChg>
        <pc:spChg chg="mod">
          <ac:chgData name="Amanda Wood" userId="a6ad89c5-bc74-45fb-b2d9-0d45cbde2f25" providerId="ADAL" clId="{EA536FD1-DC2C-4DF0-8016-6558723CC3F7}" dt="2024-10-10T15:16:48.303" v="2901" actId="1035"/>
          <ac:spMkLst>
            <pc:docMk/>
            <pc:sldMk cId="627014971" sldId="416"/>
            <ac:spMk id="3" creationId="{15283999-E9A2-3391-6AC3-A120DB38DADC}"/>
          </ac:spMkLst>
        </pc:spChg>
        <pc:spChg chg="mod">
          <ac:chgData name="Amanda Wood" userId="a6ad89c5-bc74-45fb-b2d9-0d45cbde2f25" providerId="ADAL" clId="{EA536FD1-DC2C-4DF0-8016-6558723CC3F7}" dt="2024-10-10T14:50:35.518" v="2650" actId="20577"/>
          <ac:spMkLst>
            <pc:docMk/>
            <pc:sldMk cId="627014971" sldId="416"/>
            <ac:spMk id="5" creationId="{FDAC940E-2E30-5221-A60C-AC0C887E5D85}"/>
          </ac:spMkLst>
        </pc:spChg>
      </pc:sldChg>
      <pc:sldChg chg="addSp modSp add mod ord">
        <pc:chgData name="Amanda Wood" userId="a6ad89c5-bc74-45fb-b2d9-0d45cbde2f25" providerId="ADAL" clId="{EA536FD1-DC2C-4DF0-8016-6558723CC3F7}" dt="2024-10-10T15:18:49.429" v="3051" actId="1076"/>
        <pc:sldMkLst>
          <pc:docMk/>
          <pc:sldMk cId="2188162085" sldId="417"/>
        </pc:sldMkLst>
        <pc:spChg chg="add mod">
          <ac:chgData name="Amanda Wood" userId="a6ad89c5-bc74-45fb-b2d9-0d45cbde2f25" providerId="ADAL" clId="{EA536FD1-DC2C-4DF0-8016-6558723CC3F7}" dt="2024-10-10T15:18:49.429" v="3051" actId="1076"/>
          <ac:spMkLst>
            <pc:docMk/>
            <pc:sldMk cId="2188162085" sldId="417"/>
            <ac:spMk id="2" creationId="{0546477F-6ADE-8552-BADB-0D388DC2CE4C}"/>
          </ac:spMkLst>
        </pc:spChg>
        <pc:spChg chg="mod">
          <ac:chgData name="Amanda Wood" userId="a6ad89c5-bc74-45fb-b2d9-0d45cbde2f25" providerId="ADAL" clId="{EA536FD1-DC2C-4DF0-8016-6558723CC3F7}" dt="2024-10-10T15:17:30.504" v="2982" actId="20577"/>
          <ac:spMkLst>
            <pc:docMk/>
            <pc:sldMk cId="2188162085" sldId="417"/>
            <ac:spMk id="8" creationId="{84104F55-F4C7-AF28-E4F6-862339B751AD}"/>
          </ac:spMkLst>
        </pc:spChg>
      </pc:sldChg>
      <pc:sldChg chg="modSp add mod">
        <pc:chgData name="Amanda Wood" userId="a6ad89c5-bc74-45fb-b2d9-0d45cbde2f25" providerId="ADAL" clId="{EA536FD1-DC2C-4DF0-8016-6558723CC3F7}" dt="2024-10-10T15:19:10.920" v="3067" actId="20577"/>
        <pc:sldMkLst>
          <pc:docMk/>
          <pc:sldMk cId="2446497419" sldId="418"/>
        </pc:sldMkLst>
        <pc:spChg chg="mod">
          <ac:chgData name="Amanda Wood" userId="a6ad89c5-bc74-45fb-b2d9-0d45cbde2f25" providerId="ADAL" clId="{EA536FD1-DC2C-4DF0-8016-6558723CC3F7}" dt="2024-10-10T15:19:10.920" v="3067" actId="20577"/>
          <ac:spMkLst>
            <pc:docMk/>
            <pc:sldMk cId="2446497419" sldId="418"/>
            <ac:spMk id="8" creationId="{E34D4B62-BEC2-BB28-7E5C-7450629C3F77}"/>
          </ac:spMkLst>
        </pc:spChg>
      </pc:sldChg>
    </pc:docChg>
  </pc:docChgLst>
  <pc:docChgLst>
    <pc:chgData name="Kate Geary" userId="6150993e-3fe6-4bad-a7fc-90146fc77650" providerId="ADAL" clId="{CB0AFC52-1BC6-4353-ACF1-4CCF5FC98D27}"/>
    <pc:docChg chg="modSld">
      <pc:chgData name="Kate Geary" userId="6150993e-3fe6-4bad-a7fc-90146fc77650" providerId="ADAL" clId="{CB0AFC52-1BC6-4353-ACF1-4CCF5FC98D27}" dt="2024-09-25T08:03:51.808" v="51" actId="20577"/>
      <pc:docMkLst>
        <pc:docMk/>
      </pc:docMkLst>
      <pc:sldChg chg="modSp mod">
        <pc:chgData name="Kate Geary" userId="6150993e-3fe6-4bad-a7fc-90146fc77650" providerId="ADAL" clId="{CB0AFC52-1BC6-4353-ACF1-4CCF5FC98D27}" dt="2024-09-25T08:03:51.808" v="51" actId="20577"/>
        <pc:sldMkLst>
          <pc:docMk/>
          <pc:sldMk cId="49705734" sldId="364"/>
        </pc:sldMkLst>
        <pc:spChg chg="mod">
          <ac:chgData name="Kate Geary" userId="6150993e-3fe6-4bad-a7fc-90146fc77650" providerId="ADAL" clId="{CB0AFC52-1BC6-4353-ACF1-4CCF5FC98D27}" dt="2024-09-25T08:03:51.808" v="51" actId="20577"/>
          <ac:spMkLst>
            <pc:docMk/>
            <pc:sldMk cId="49705734" sldId="364"/>
            <ac:spMk id="4" creationId="{4D8C49A3-2AA2-5462-149D-F3C71FC021A0}"/>
          </ac:spMkLst>
        </pc:spChg>
        <pc:spChg chg="mod">
          <ac:chgData name="Kate Geary" userId="6150993e-3fe6-4bad-a7fc-90146fc77650" providerId="ADAL" clId="{CB0AFC52-1BC6-4353-ACF1-4CCF5FC98D27}" dt="2024-09-24T14:10:48.072" v="0" actId="1035"/>
          <ac:spMkLst>
            <pc:docMk/>
            <pc:sldMk cId="49705734" sldId="364"/>
            <ac:spMk id="9" creationId="{C35286E9-1A1F-7E5F-BCFD-ACA5AACC436F}"/>
          </ac:spMkLst>
        </pc:spChg>
      </pc:sldChg>
      <pc:sldChg chg="modSp mod">
        <pc:chgData name="Kate Geary" userId="6150993e-3fe6-4bad-a7fc-90146fc77650" providerId="ADAL" clId="{CB0AFC52-1BC6-4353-ACF1-4CCF5FC98D27}" dt="2024-09-24T14:14:44.816" v="6" actId="114"/>
        <pc:sldMkLst>
          <pc:docMk/>
          <pc:sldMk cId="563507928" sldId="365"/>
        </pc:sldMkLst>
        <pc:spChg chg="mod">
          <ac:chgData name="Kate Geary" userId="6150993e-3fe6-4bad-a7fc-90146fc77650" providerId="ADAL" clId="{CB0AFC52-1BC6-4353-ACF1-4CCF5FC98D27}" dt="2024-09-24T14:14:44.816" v="6" actId="114"/>
          <ac:spMkLst>
            <pc:docMk/>
            <pc:sldMk cId="563507928" sldId="365"/>
            <ac:spMk id="4" creationId="{4D8C49A3-2AA2-5462-149D-F3C71FC021A0}"/>
          </ac:spMkLst>
        </pc:spChg>
      </pc:sldChg>
    </pc:docChg>
  </pc:docChgLst>
  <pc:docChgLst>
    <pc:chgData name="Amanda Wood" userId="a6ad89c5-bc74-45fb-b2d9-0d45cbde2f25" providerId="ADAL" clId="{B73D3582-3ADE-4982-BBAB-E40BBCED3D12}"/>
    <pc:docChg chg="undo custSel addSld delSld modSld sldOrd">
      <pc:chgData name="Amanda Wood" userId="a6ad89c5-bc74-45fb-b2d9-0d45cbde2f25" providerId="ADAL" clId="{B73D3582-3ADE-4982-BBAB-E40BBCED3D12}" dt="2023-08-16T14:14:14.114" v="2587" actId="47"/>
      <pc:docMkLst>
        <pc:docMk/>
      </pc:docMkLst>
      <pc:sldChg chg="del">
        <pc:chgData name="Amanda Wood" userId="a6ad89c5-bc74-45fb-b2d9-0d45cbde2f25" providerId="ADAL" clId="{B73D3582-3ADE-4982-BBAB-E40BBCED3D12}" dt="2023-08-15T16:08:35.849" v="2361" actId="47"/>
        <pc:sldMkLst>
          <pc:docMk/>
          <pc:sldMk cId="2675896796" sldId="258"/>
        </pc:sldMkLst>
      </pc:sldChg>
      <pc:sldChg chg="del">
        <pc:chgData name="Amanda Wood" userId="a6ad89c5-bc74-45fb-b2d9-0d45cbde2f25" providerId="ADAL" clId="{B73D3582-3ADE-4982-BBAB-E40BBCED3D12}" dt="2023-08-15T16:08:35.563" v="2360" actId="47"/>
        <pc:sldMkLst>
          <pc:docMk/>
          <pc:sldMk cId="3704489451" sldId="272"/>
        </pc:sldMkLst>
      </pc:sldChg>
      <pc:sldChg chg="del ord">
        <pc:chgData name="Amanda Wood" userId="a6ad89c5-bc74-45fb-b2d9-0d45cbde2f25" providerId="ADAL" clId="{B73D3582-3ADE-4982-BBAB-E40BBCED3D12}" dt="2023-08-15T16:09:22.754" v="2374" actId="47"/>
        <pc:sldMkLst>
          <pc:docMk/>
          <pc:sldMk cId="3677826019" sldId="274"/>
        </pc:sldMkLst>
      </pc:sldChg>
      <pc:sldChg chg="addSp delSp modSp mod ord">
        <pc:chgData name="Amanda Wood" userId="a6ad89c5-bc74-45fb-b2d9-0d45cbde2f25" providerId="ADAL" clId="{B73D3582-3ADE-4982-BBAB-E40BBCED3D12}" dt="2023-08-15T11:38:24.210" v="80" actId="1076"/>
        <pc:sldMkLst>
          <pc:docMk/>
          <pc:sldMk cId="2828622439" sldId="275"/>
        </pc:sldMkLst>
        <pc:spChg chg="del mod topLvl">
          <ac:chgData name="Amanda Wood" userId="a6ad89c5-bc74-45fb-b2d9-0d45cbde2f25" providerId="ADAL" clId="{B73D3582-3ADE-4982-BBAB-E40BBCED3D12}" dt="2023-08-15T11:33:59.941" v="23" actId="478"/>
          <ac:spMkLst>
            <pc:docMk/>
            <pc:sldMk cId="2828622439" sldId="275"/>
            <ac:spMk id="3" creationId="{721DF249-6127-123C-0941-4844D4682E23}"/>
          </ac:spMkLst>
        </pc:spChg>
        <pc:spChg chg="mod topLvl">
          <ac:chgData name="Amanda Wood" userId="a6ad89c5-bc74-45fb-b2d9-0d45cbde2f25" providerId="ADAL" clId="{B73D3582-3ADE-4982-BBAB-E40BBCED3D12}" dt="2023-08-15T11:37:03.978" v="65" actId="1076"/>
          <ac:spMkLst>
            <pc:docMk/>
            <pc:sldMk cId="2828622439" sldId="275"/>
            <ac:spMk id="4" creationId="{CCD86A3D-743C-93E9-0AB4-B82393F77474}"/>
          </ac:spMkLst>
        </pc:spChg>
        <pc:spChg chg="del mod topLvl">
          <ac:chgData name="Amanda Wood" userId="a6ad89c5-bc74-45fb-b2d9-0d45cbde2f25" providerId="ADAL" clId="{B73D3582-3ADE-4982-BBAB-E40BBCED3D12}" dt="2023-08-15T11:33:58.470" v="22" actId="478"/>
          <ac:spMkLst>
            <pc:docMk/>
            <pc:sldMk cId="2828622439" sldId="275"/>
            <ac:spMk id="5" creationId="{634C0AB8-4376-6D21-166F-E0C27665626D}"/>
          </ac:spMkLst>
        </pc:spChg>
        <pc:spChg chg="mod topLvl">
          <ac:chgData name="Amanda Wood" userId="a6ad89c5-bc74-45fb-b2d9-0d45cbde2f25" providerId="ADAL" clId="{B73D3582-3ADE-4982-BBAB-E40BBCED3D12}" dt="2023-08-15T11:37:14.146" v="67" actId="1076"/>
          <ac:spMkLst>
            <pc:docMk/>
            <pc:sldMk cId="2828622439" sldId="275"/>
            <ac:spMk id="6" creationId="{261F9982-0891-1ACF-D1C3-85C556DC6D90}"/>
          </ac:spMkLst>
        </pc:spChg>
        <pc:spChg chg="del mod topLvl">
          <ac:chgData name="Amanda Wood" userId="a6ad89c5-bc74-45fb-b2d9-0d45cbde2f25" providerId="ADAL" clId="{B73D3582-3ADE-4982-BBAB-E40BBCED3D12}" dt="2023-08-15T11:33:56.785" v="21" actId="478"/>
          <ac:spMkLst>
            <pc:docMk/>
            <pc:sldMk cId="2828622439" sldId="275"/>
            <ac:spMk id="7" creationId="{B2FD7A9E-99A1-38A4-3C3C-9E6429A59FFA}"/>
          </ac:spMkLst>
        </pc:spChg>
        <pc:spChg chg="mod topLvl">
          <ac:chgData name="Amanda Wood" userId="a6ad89c5-bc74-45fb-b2d9-0d45cbde2f25" providerId="ADAL" clId="{B73D3582-3ADE-4982-BBAB-E40BBCED3D12}" dt="2023-08-15T11:36:01.550" v="52" actId="1035"/>
          <ac:spMkLst>
            <pc:docMk/>
            <pc:sldMk cId="2828622439" sldId="275"/>
            <ac:spMk id="8" creationId="{66D2330C-3001-6DDF-FC57-F23756F6084B}"/>
          </ac:spMkLst>
        </pc:spChg>
        <pc:spChg chg="mod topLvl">
          <ac:chgData name="Amanda Wood" userId="a6ad89c5-bc74-45fb-b2d9-0d45cbde2f25" providerId="ADAL" clId="{B73D3582-3ADE-4982-BBAB-E40BBCED3D12}" dt="2023-08-15T11:35:28.278" v="41" actId="1076"/>
          <ac:spMkLst>
            <pc:docMk/>
            <pc:sldMk cId="2828622439" sldId="275"/>
            <ac:spMk id="9" creationId="{54940048-B263-9534-1631-0024F30790B7}"/>
          </ac:spMkLst>
        </pc:spChg>
        <pc:spChg chg="mod topLvl">
          <ac:chgData name="Amanda Wood" userId="a6ad89c5-bc74-45fb-b2d9-0d45cbde2f25" providerId="ADAL" clId="{B73D3582-3ADE-4982-BBAB-E40BBCED3D12}" dt="2023-08-15T11:33:45.885" v="19" actId="20577"/>
          <ac:spMkLst>
            <pc:docMk/>
            <pc:sldMk cId="2828622439" sldId="275"/>
            <ac:spMk id="10" creationId="{41763243-7C23-51CC-357E-4493E154457D}"/>
          </ac:spMkLst>
        </pc:spChg>
        <pc:spChg chg="mod topLvl">
          <ac:chgData name="Amanda Wood" userId="a6ad89c5-bc74-45fb-b2d9-0d45cbde2f25" providerId="ADAL" clId="{B73D3582-3ADE-4982-BBAB-E40BBCED3D12}" dt="2023-08-15T11:32:53.955" v="10" actId="1076"/>
          <ac:spMkLst>
            <pc:docMk/>
            <pc:sldMk cId="2828622439" sldId="275"/>
            <ac:spMk id="11" creationId="{51F35544-D5BF-202C-1F54-507043CD9D78}"/>
          </ac:spMkLst>
        </pc:spChg>
        <pc:spChg chg="mod topLvl">
          <ac:chgData name="Amanda Wood" userId="a6ad89c5-bc74-45fb-b2d9-0d45cbde2f25" providerId="ADAL" clId="{B73D3582-3ADE-4982-BBAB-E40BBCED3D12}" dt="2023-08-15T11:33:05.792" v="13" actId="14100"/>
          <ac:spMkLst>
            <pc:docMk/>
            <pc:sldMk cId="2828622439" sldId="275"/>
            <ac:spMk id="12" creationId="{D79DA92A-A908-ACA1-93F2-C2993A52AAF0}"/>
          </ac:spMkLst>
        </pc:spChg>
        <pc:spChg chg="mod">
          <ac:chgData name="Amanda Wood" userId="a6ad89c5-bc74-45fb-b2d9-0d45cbde2f25" providerId="ADAL" clId="{B73D3582-3ADE-4982-BBAB-E40BBCED3D12}" dt="2023-08-15T11:38:20.308" v="79" actId="14100"/>
          <ac:spMkLst>
            <pc:docMk/>
            <pc:sldMk cId="2828622439" sldId="275"/>
            <ac:spMk id="13" creationId="{9A561AB9-BBDB-AB1D-9180-C1EC1673D122}"/>
          </ac:spMkLst>
        </pc:spChg>
        <pc:spChg chg="del mod">
          <ac:chgData name="Amanda Wood" userId="a6ad89c5-bc74-45fb-b2d9-0d45cbde2f25" providerId="ADAL" clId="{B73D3582-3ADE-4982-BBAB-E40BBCED3D12}" dt="2023-08-15T11:37:51.830" v="73" actId="478"/>
          <ac:spMkLst>
            <pc:docMk/>
            <pc:sldMk cId="2828622439" sldId="275"/>
            <ac:spMk id="14" creationId="{0B1B1F76-D420-CF89-38BD-69F011296555}"/>
          </ac:spMkLst>
        </pc:spChg>
        <pc:spChg chg="mod">
          <ac:chgData name="Amanda Wood" userId="a6ad89c5-bc74-45fb-b2d9-0d45cbde2f25" providerId="ADAL" clId="{B73D3582-3ADE-4982-BBAB-E40BBCED3D12}" dt="2023-08-15T11:38:24.210" v="80" actId="1076"/>
          <ac:spMkLst>
            <pc:docMk/>
            <pc:sldMk cId="2828622439" sldId="275"/>
            <ac:spMk id="15" creationId="{3834EEBD-E62B-0D4C-D1C8-1F9EAAEF6BA9}"/>
          </ac:spMkLst>
        </pc:spChg>
        <pc:spChg chg="mod ord topLvl">
          <ac:chgData name="Amanda Wood" userId="a6ad89c5-bc74-45fb-b2d9-0d45cbde2f25" providerId="ADAL" clId="{B73D3582-3ADE-4982-BBAB-E40BBCED3D12}" dt="2023-08-15T11:35:45.742" v="44" actId="167"/>
          <ac:spMkLst>
            <pc:docMk/>
            <pc:sldMk cId="2828622439" sldId="275"/>
            <ac:spMk id="19" creationId="{083BFF9A-591B-31E9-660C-AF7009282E1D}"/>
          </ac:spMkLst>
        </pc:spChg>
        <pc:spChg chg="del mod topLvl">
          <ac:chgData name="Amanda Wood" userId="a6ad89c5-bc74-45fb-b2d9-0d45cbde2f25" providerId="ADAL" clId="{B73D3582-3ADE-4982-BBAB-E40BBCED3D12}" dt="2023-08-15T11:34:33.223" v="29" actId="478"/>
          <ac:spMkLst>
            <pc:docMk/>
            <pc:sldMk cId="2828622439" sldId="275"/>
            <ac:spMk id="20" creationId="{EEAAE105-D32E-7014-EC4B-C26EFEAD4F9D}"/>
          </ac:spMkLst>
        </pc:spChg>
        <pc:spChg chg="add mod ord">
          <ac:chgData name="Amanda Wood" userId="a6ad89c5-bc74-45fb-b2d9-0d45cbde2f25" providerId="ADAL" clId="{B73D3582-3ADE-4982-BBAB-E40BBCED3D12}" dt="2023-08-15T11:37:08.847" v="66" actId="167"/>
          <ac:spMkLst>
            <pc:docMk/>
            <pc:sldMk cId="2828622439" sldId="275"/>
            <ac:spMk id="21" creationId="{85C67FE3-D822-CE52-8890-5047E8A85E4B}"/>
          </ac:spMkLst>
        </pc:spChg>
        <pc:spChg chg="add mod ord">
          <ac:chgData name="Amanda Wood" userId="a6ad89c5-bc74-45fb-b2d9-0d45cbde2f25" providerId="ADAL" clId="{B73D3582-3ADE-4982-BBAB-E40BBCED3D12}" dt="2023-08-15T11:36:57.538" v="64" actId="167"/>
          <ac:spMkLst>
            <pc:docMk/>
            <pc:sldMk cId="2828622439" sldId="275"/>
            <ac:spMk id="22" creationId="{D78A7B97-8731-32B9-9856-180CFA68F758}"/>
          </ac:spMkLst>
        </pc:spChg>
        <pc:grpChg chg="del mod">
          <ac:chgData name="Amanda Wood" userId="a6ad89c5-bc74-45fb-b2d9-0d45cbde2f25" providerId="ADAL" clId="{B73D3582-3ADE-4982-BBAB-E40BBCED3D12}" dt="2023-08-15T11:32:32.473" v="8" actId="165"/>
          <ac:grpSpMkLst>
            <pc:docMk/>
            <pc:sldMk cId="2828622439" sldId="275"/>
            <ac:grpSpMk id="2" creationId="{7294923D-F346-7673-0B4D-147B50EB97C7}"/>
          </ac:grpSpMkLst>
        </pc:grpChg>
        <pc:grpChg chg="add mod">
          <ac:chgData name="Amanda Wood" userId="a6ad89c5-bc74-45fb-b2d9-0d45cbde2f25" providerId="ADAL" clId="{B73D3582-3ADE-4982-BBAB-E40BBCED3D12}" dt="2023-08-15T11:33:30.998" v="17" actId="1076"/>
          <ac:grpSpMkLst>
            <pc:docMk/>
            <pc:sldMk cId="2828622439" sldId="275"/>
            <ac:grpSpMk id="17" creationId="{A2D8107A-D2C7-0AF8-4E82-453D0E26F3AD}"/>
          </ac:grpSpMkLst>
        </pc:grpChg>
        <pc:grpChg chg="add del mod">
          <ac:chgData name="Amanda Wood" userId="a6ad89c5-bc74-45fb-b2d9-0d45cbde2f25" providerId="ADAL" clId="{B73D3582-3ADE-4982-BBAB-E40BBCED3D12}" dt="2023-08-15T11:34:33.223" v="29" actId="478"/>
          <ac:grpSpMkLst>
            <pc:docMk/>
            <pc:sldMk cId="2828622439" sldId="275"/>
            <ac:grpSpMk id="18" creationId="{9465C502-32A0-D6E6-5481-1E09D0B75ACD}"/>
          </ac:grpSpMkLst>
        </pc:grpChg>
      </pc:sldChg>
      <pc:sldChg chg="addSp delSp modSp mod ord modAnim">
        <pc:chgData name="Amanda Wood" userId="a6ad89c5-bc74-45fb-b2d9-0d45cbde2f25" providerId="ADAL" clId="{B73D3582-3ADE-4982-BBAB-E40BBCED3D12}" dt="2023-08-16T09:49:02.646" v="2541"/>
        <pc:sldMkLst>
          <pc:docMk/>
          <pc:sldMk cId="2377776175" sldId="276"/>
        </pc:sldMkLst>
        <pc:spChg chg="del">
          <ac:chgData name="Amanda Wood" userId="a6ad89c5-bc74-45fb-b2d9-0d45cbde2f25" providerId="ADAL" clId="{B73D3582-3ADE-4982-BBAB-E40BBCED3D12}" dt="2023-08-15T11:47:51.310" v="91" actId="478"/>
          <ac:spMkLst>
            <pc:docMk/>
            <pc:sldMk cId="2377776175" sldId="276"/>
            <ac:spMk id="2" creationId="{96E6DE92-E2AE-DEB1-DC32-E350CFC6393D}"/>
          </ac:spMkLst>
        </pc:spChg>
        <pc:spChg chg="del">
          <ac:chgData name="Amanda Wood" userId="a6ad89c5-bc74-45fb-b2d9-0d45cbde2f25" providerId="ADAL" clId="{B73D3582-3ADE-4982-BBAB-E40BBCED3D12}" dt="2023-08-15T11:47:57.071" v="94" actId="478"/>
          <ac:spMkLst>
            <pc:docMk/>
            <pc:sldMk cId="2377776175" sldId="276"/>
            <ac:spMk id="3" creationId="{97332FF8-C3F5-CDCA-BA1A-2099D8C97396}"/>
          </ac:spMkLst>
        </pc:spChg>
        <pc:spChg chg="mod">
          <ac:chgData name="Amanda Wood" userId="a6ad89c5-bc74-45fb-b2d9-0d45cbde2f25" providerId="ADAL" clId="{B73D3582-3ADE-4982-BBAB-E40BBCED3D12}" dt="2023-08-15T11:56:33.252" v="294"/>
          <ac:spMkLst>
            <pc:docMk/>
            <pc:sldMk cId="2377776175" sldId="276"/>
            <ac:spMk id="3" creationId="{C47452E5-3C20-E4DD-D4DA-D51B6F6DFFCD}"/>
          </ac:spMkLst>
        </pc:spChg>
        <pc:spChg chg="mod">
          <ac:chgData name="Amanda Wood" userId="a6ad89c5-bc74-45fb-b2d9-0d45cbde2f25" providerId="ADAL" clId="{B73D3582-3ADE-4982-BBAB-E40BBCED3D12}" dt="2023-08-15T11:56:33.252" v="294"/>
          <ac:spMkLst>
            <pc:docMk/>
            <pc:sldMk cId="2377776175" sldId="276"/>
            <ac:spMk id="4" creationId="{28497DF3-70B5-537A-ABBF-0B8A7F8DA4B8}"/>
          </ac:spMkLst>
        </pc:spChg>
        <pc:spChg chg="del">
          <ac:chgData name="Amanda Wood" userId="a6ad89c5-bc74-45fb-b2d9-0d45cbde2f25" providerId="ADAL" clId="{B73D3582-3ADE-4982-BBAB-E40BBCED3D12}" dt="2023-08-15T11:47:52.701" v="92" actId="478"/>
          <ac:spMkLst>
            <pc:docMk/>
            <pc:sldMk cId="2377776175" sldId="276"/>
            <ac:spMk id="4" creationId="{A95F36AB-A5E6-0905-7D1D-5AE1845DB9FA}"/>
          </ac:spMkLst>
        </pc:spChg>
        <pc:spChg chg="mod ord topLvl">
          <ac:chgData name="Amanda Wood" userId="a6ad89c5-bc74-45fb-b2d9-0d45cbde2f25" providerId="ADAL" clId="{B73D3582-3ADE-4982-BBAB-E40BBCED3D12}" dt="2023-08-15T11:51:56.728" v="207" actId="164"/>
          <ac:spMkLst>
            <pc:docMk/>
            <pc:sldMk cId="2377776175" sldId="276"/>
            <ac:spMk id="5" creationId="{3131D1F7-B167-F398-ABE1-69F37F5FA802}"/>
          </ac:spMkLst>
        </pc:spChg>
        <pc:spChg chg="mod topLvl">
          <ac:chgData name="Amanda Wood" userId="a6ad89c5-bc74-45fb-b2d9-0d45cbde2f25" providerId="ADAL" clId="{B73D3582-3ADE-4982-BBAB-E40BBCED3D12}" dt="2023-08-15T11:51:56.728" v="207" actId="164"/>
          <ac:spMkLst>
            <pc:docMk/>
            <pc:sldMk cId="2377776175" sldId="276"/>
            <ac:spMk id="6" creationId="{5A2D328F-36E7-9CDC-1677-7E6005E2CCBF}"/>
          </ac:spMkLst>
        </pc:spChg>
        <pc:spChg chg="del">
          <ac:chgData name="Amanda Wood" userId="a6ad89c5-bc74-45fb-b2d9-0d45cbde2f25" providerId="ADAL" clId="{B73D3582-3ADE-4982-BBAB-E40BBCED3D12}" dt="2023-08-15T11:47:53.829" v="93" actId="478"/>
          <ac:spMkLst>
            <pc:docMk/>
            <pc:sldMk cId="2377776175" sldId="276"/>
            <ac:spMk id="7" creationId="{5AE59C18-ECD2-60A4-5E8B-2BE84178DDB2}"/>
          </ac:spMkLst>
        </pc:spChg>
        <pc:spChg chg="mod">
          <ac:chgData name="Amanda Wood" userId="a6ad89c5-bc74-45fb-b2d9-0d45cbde2f25" providerId="ADAL" clId="{B73D3582-3ADE-4982-BBAB-E40BBCED3D12}" dt="2023-08-15T11:56:33.252" v="294"/>
          <ac:spMkLst>
            <pc:docMk/>
            <pc:sldMk cId="2377776175" sldId="276"/>
            <ac:spMk id="7" creationId="{B978000C-5EFD-D566-2C60-81888907359D}"/>
          </ac:spMkLst>
        </pc:spChg>
        <pc:spChg chg="mod topLvl">
          <ac:chgData name="Amanda Wood" userId="a6ad89c5-bc74-45fb-b2d9-0d45cbde2f25" providerId="ADAL" clId="{B73D3582-3ADE-4982-BBAB-E40BBCED3D12}" dt="2023-08-15T11:52:40.166" v="209" actId="164"/>
          <ac:spMkLst>
            <pc:docMk/>
            <pc:sldMk cId="2377776175" sldId="276"/>
            <ac:spMk id="8" creationId="{88E7ADAA-B63F-1356-0AF3-7086323DBB7F}"/>
          </ac:spMkLst>
        </pc:spChg>
        <pc:spChg chg="mod topLvl">
          <ac:chgData name="Amanda Wood" userId="a6ad89c5-bc74-45fb-b2d9-0d45cbde2f25" providerId="ADAL" clId="{B73D3582-3ADE-4982-BBAB-E40BBCED3D12}" dt="2023-08-16T09:48:14.683" v="2535" actId="164"/>
          <ac:spMkLst>
            <pc:docMk/>
            <pc:sldMk cId="2377776175" sldId="276"/>
            <ac:spMk id="9" creationId="{C11485B1-8DB8-E98C-D107-C74B1C64B8E6}"/>
          </ac:spMkLst>
        </pc:spChg>
        <pc:spChg chg="mod topLvl">
          <ac:chgData name="Amanda Wood" userId="a6ad89c5-bc74-45fb-b2d9-0d45cbde2f25" providerId="ADAL" clId="{B73D3582-3ADE-4982-BBAB-E40BBCED3D12}" dt="2023-08-16T09:48:28.614" v="2537" actId="164"/>
          <ac:spMkLst>
            <pc:docMk/>
            <pc:sldMk cId="2377776175" sldId="276"/>
            <ac:spMk id="10" creationId="{8B5F3516-A009-EB96-437E-A6EAE9A9F1CA}"/>
          </ac:spMkLst>
        </pc:spChg>
        <pc:spChg chg="del ord">
          <ac:chgData name="Amanda Wood" userId="a6ad89c5-bc74-45fb-b2d9-0d45cbde2f25" providerId="ADAL" clId="{B73D3582-3ADE-4982-BBAB-E40BBCED3D12}" dt="2023-08-15T11:47:58.606" v="95" actId="478"/>
          <ac:spMkLst>
            <pc:docMk/>
            <pc:sldMk cId="2377776175" sldId="276"/>
            <ac:spMk id="11" creationId="{0E72D4C4-8677-2DFE-7BF1-75A65FD910D0}"/>
          </ac:spMkLst>
        </pc:spChg>
        <pc:spChg chg="mod topLvl">
          <ac:chgData name="Amanda Wood" userId="a6ad89c5-bc74-45fb-b2d9-0d45cbde2f25" providerId="ADAL" clId="{B73D3582-3ADE-4982-BBAB-E40BBCED3D12}" dt="2023-08-15T11:52:04.186" v="208" actId="164"/>
          <ac:spMkLst>
            <pc:docMk/>
            <pc:sldMk cId="2377776175" sldId="276"/>
            <ac:spMk id="12" creationId="{A569B563-B987-E0D9-B5C7-007C12AD4C4D}"/>
          </ac:spMkLst>
        </pc:spChg>
        <pc:spChg chg="mod topLvl">
          <ac:chgData name="Amanda Wood" userId="a6ad89c5-bc74-45fb-b2d9-0d45cbde2f25" providerId="ADAL" clId="{B73D3582-3ADE-4982-BBAB-E40BBCED3D12}" dt="2023-08-16T09:48:35.781" v="2538" actId="164"/>
          <ac:spMkLst>
            <pc:docMk/>
            <pc:sldMk cId="2377776175" sldId="276"/>
            <ac:spMk id="13" creationId="{D9B7F2C5-B50F-D0CA-089A-955D2A7D366E}"/>
          </ac:spMkLst>
        </pc:spChg>
        <pc:spChg chg="add mod ord topLvl">
          <ac:chgData name="Amanda Wood" userId="a6ad89c5-bc74-45fb-b2d9-0d45cbde2f25" providerId="ADAL" clId="{B73D3582-3ADE-4982-BBAB-E40BBCED3D12}" dt="2023-08-15T11:52:04.186" v="208" actId="164"/>
          <ac:spMkLst>
            <pc:docMk/>
            <pc:sldMk cId="2377776175" sldId="276"/>
            <ac:spMk id="15" creationId="{D5DA39A3-DB9A-E3D8-9815-5271F325E007}"/>
          </ac:spMkLst>
        </pc:spChg>
        <pc:spChg chg="add mod topLvl">
          <ac:chgData name="Amanda Wood" userId="a6ad89c5-bc74-45fb-b2d9-0d45cbde2f25" providerId="ADAL" clId="{B73D3582-3ADE-4982-BBAB-E40BBCED3D12}" dt="2023-08-15T11:52:40.166" v="209" actId="164"/>
          <ac:spMkLst>
            <pc:docMk/>
            <pc:sldMk cId="2377776175" sldId="276"/>
            <ac:spMk id="16" creationId="{E2260220-1AD0-9831-9388-F36D04DC27C0}"/>
          </ac:spMkLst>
        </pc:spChg>
        <pc:spChg chg="add del mod">
          <ac:chgData name="Amanda Wood" userId="a6ad89c5-bc74-45fb-b2d9-0d45cbde2f25" providerId="ADAL" clId="{B73D3582-3ADE-4982-BBAB-E40BBCED3D12}" dt="2023-08-15T11:48:44.950" v="145" actId="478"/>
          <ac:spMkLst>
            <pc:docMk/>
            <pc:sldMk cId="2377776175" sldId="276"/>
            <ac:spMk id="17" creationId="{0DA37842-3A5B-C919-4560-2F74565FC22F}"/>
          </ac:spMkLst>
        </pc:spChg>
        <pc:spChg chg="add del mod">
          <ac:chgData name="Amanda Wood" userId="a6ad89c5-bc74-45fb-b2d9-0d45cbde2f25" providerId="ADAL" clId="{B73D3582-3ADE-4982-BBAB-E40BBCED3D12}" dt="2023-08-15T11:48:43.470" v="143" actId="478"/>
          <ac:spMkLst>
            <pc:docMk/>
            <pc:sldMk cId="2377776175" sldId="276"/>
            <ac:spMk id="18" creationId="{3CDBFD68-B64A-C420-E076-DE6BEC3BCF4D}"/>
          </ac:spMkLst>
        </pc:spChg>
        <pc:spChg chg="add del mod">
          <ac:chgData name="Amanda Wood" userId="a6ad89c5-bc74-45fb-b2d9-0d45cbde2f25" providerId="ADAL" clId="{B73D3582-3ADE-4982-BBAB-E40BBCED3D12}" dt="2023-08-15T11:48:44.269" v="144" actId="478"/>
          <ac:spMkLst>
            <pc:docMk/>
            <pc:sldMk cId="2377776175" sldId="276"/>
            <ac:spMk id="19" creationId="{CCDC8D0A-92C0-17AE-760F-C2E2F0B015B0}"/>
          </ac:spMkLst>
        </pc:spChg>
        <pc:spChg chg="mod topLvl">
          <ac:chgData name="Amanda Wood" userId="a6ad89c5-bc74-45fb-b2d9-0d45cbde2f25" providerId="ADAL" clId="{B73D3582-3ADE-4982-BBAB-E40BBCED3D12}" dt="2023-08-16T09:48:35.781" v="2538" actId="164"/>
          <ac:spMkLst>
            <pc:docMk/>
            <pc:sldMk cId="2377776175" sldId="276"/>
            <ac:spMk id="22" creationId="{14726011-61B9-8826-0A1A-728003720719}"/>
          </ac:spMkLst>
        </pc:spChg>
        <pc:spChg chg="mod ord topLvl">
          <ac:chgData name="Amanda Wood" userId="a6ad89c5-bc74-45fb-b2d9-0d45cbde2f25" providerId="ADAL" clId="{B73D3582-3ADE-4982-BBAB-E40BBCED3D12}" dt="2023-08-16T09:48:28.614" v="2537" actId="164"/>
          <ac:spMkLst>
            <pc:docMk/>
            <pc:sldMk cId="2377776175" sldId="276"/>
            <ac:spMk id="23" creationId="{697F36DD-CA89-0F7A-BC1F-21474D743170}"/>
          </ac:spMkLst>
        </pc:spChg>
        <pc:spChg chg="mod ord topLvl">
          <ac:chgData name="Amanda Wood" userId="a6ad89c5-bc74-45fb-b2d9-0d45cbde2f25" providerId="ADAL" clId="{B73D3582-3ADE-4982-BBAB-E40BBCED3D12}" dt="2023-08-16T09:48:14.683" v="2535" actId="164"/>
          <ac:spMkLst>
            <pc:docMk/>
            <pc:sldMk cId="2377776175" sldId="276"/>
            <ac:spMk id="24" creationId="{50E9A357-8C66-4999-6901-E7ECED29E7D6}"/>
          </ac:spMkLst>
        </pc:spChg>
        <pc:grpChg chg="add del mod">
          <ac:chgData name="Amanda Wood" userId="a6ad89c5-bc74-45fb-b2d9-0d45cbde2f25" providerId="ADAL" clId="{B73D3582-3ADE-4982-BBAB-E40BBCED3D12}" dt="2023-08-15T11:56:34.824" v="295"/>
          <ac:grpSpMkLst>
            <pc:docMk/>
            <pc:sldMk cId="2377776175" sldId="276"/>
            <ac:grpSpMk id="2" creationId="{3534C057-DEED-9686-D9C1-159D33C8363C}"/>
          </ac:grpSpMkLst>
        </pc:grpChg>
        <pc:grpChg chg="add mod">
          <ac:chgData name="Amanda Wood" userId="a6ad89c5-bc74-45fb-b2d9-0d45cbde2f25" providerId="ADAL" clId="{B73D3582-3ADE-4982-BBAB-E40BBCED3D12}" dt="2023-08-16T09:48:14.683" v="2535" actId="164"/>
          <ac:grpSpMkLst>
            <pc:docMk/>
            <pc:sldMk cId="2377776175" sldId="276"/>
            <ac:grpSpMk id="2" creationId="{72A0521B-BCC4-9F5D-3449-57839584F4EA}"/>
          </ac:grpSpMkLst>
        </pc:grpChg>
        <pc:grpChg chg="add mod">
          <ac:chgData name="Amanda Wood" userId="a6ad89c5-bc74-45fb-b2d9-0d45cbde2f25" providerId="ADAL" clId="{B73D3582-3ADE-4982-BBAB-E40BBCED3D12}" dt="2023-08-16T09:48:28.614" v="2537" actId="164"/>
          <ac:grpSpMkLst>
            <pc:docMk/>
            <pc:sldMk cId="2377776175" sldId="276"/>
            <ac:grpSpMk id="3" creationId="{9694B376-7215-1ED6-604F-D40536B00B2C}"/>
          </ac:grpSpMkLst>
        </pc:grpChg>
        <pc:grpChg chg="add mod">
          <ac:chgData name="Amanda Wood" userId="a6ad89c5-bc74-45fb-b2d9-0d45cbde2f25" providerId="ADAL" clId="{B73D3582-3ADE-4982-BBAB-E40BBCED3D12}" dt="2023-08-16T09:48:35.781" v="2538" actId="164"/>
          <ac:grpSpMkLst>
            <pc:docMk/>
            <pc:sldMk cId="2377776175" sldId="276"/>
            <ac:grpSpMk id="4" creationId="{715C31B1-5A08-C50D-B91A-D1CD8B14D65D}"/>
          </ac:grpSpMkLst>
        </pc:grpChg>
        <pc:grpChg chg="add del mod ord topLvl">
          <ac:chgData name="Amanda Wood" userId="a6ad89c5-bc74-45fb-b2d9-0d45cbde2f25" providerId="ADAL" clId="{B73D3582-3ADE-4982-BBAB-E40BBCED3D12}" dt="2023-08-15T11:51:45.090" v="204" actId="165"/>
          <ac:grpSpMkLst>
            <pc:docMk/>
            <pc:sldMk cId="2377776175" sldId="276"/>
            <ac:grpSpMk id="20" creationId="{BE10AFDA-6CEE-2819-F798-BE0F6C43B789}"/>
          </ac:grpSpMkLst>
        </pc:grpChg>
        <pc:grpChg chg="add del mod ord topLvl">
          <ac:chgData name="Amanda Wood" userId="a6ad89c5-bc74-45fb-b2d9-0d45cbde2f25" providerId="ADAL" clId="{B73D3582-3ADE-4982-BBAB-E40BBCED3D12}" dt="2023-08-15T11:52:51.306" v="211" actId="165"/>
          <ac:grpSpMkLst>
            <pc:docMk/>
            <pc:sldMk cId="2377776175" sldId="276"/>
            <ac:grpSpMk id="21" creationId="{35F1912B-3488-FF7A-9524-93521A0DF968}"/>
          </ac:grpSpMkLst>
        </pc:grpChg>
        <pc:grpChg chg="add del mod">
          <ac:chgData name="Amanda Wood" userId="a6ad89c5-bc74-45fb-b2d9-0d45cbde2f25" providerId="ADAL" clId="{B73D3582-3ADE-4982-BBAB-E40BBCED3D12}" dt="2023-08-15T11:51:34.118" v="203" actId="165"/>
          <ac:grpSpMkLst>
            <pc:docMk/>
            <pc:sldMk cId="2377776175" sldId="276"/>
            <ac:grpSpMk id="25" creationId="{4CEA9B0D-86A3-8282-AD95-97B8FBE87B5E}"/>
          </ac:grpSpMkLst>
        </pc:grpChg>
        <pc:grpChg chg="add mod">
          <ac:chgData name="Amanda Wood" userId="a6ad89c5-bc74-45fb-b2d9-0d45cbde2f25" providerId="ADAL" clId="{B73D3582-3ADE-4982-BBAB-E40BBCED3D12}" dt="2023-08-15T11:51:56.728" v="207" actId="164"/>
          <ac:grpSpMkLst>
            <pc:docMk/>
            <pc:sldMk cId="2377776175" sldId="276"/>
            <ac:grpSpMk id="26" creationId="{67091F37-57A9-84B0-CEC6-64A558B37A92}"/>
          </ac:grpSpMkLst>
        </pc:grpChg>
        <pc:grpChg chg="add mod">
          <ac:chgData name="Amanda Wood" userId="a6ad89c5-bc74-45fb-b2d9-0d45cbde2f25" providerId="ADAL" clId="{B73D3582-3ADE-4982-BBAB-E40BBCED3D12}" dt="2023-08-15T11:52:04.186" v="208" actId="164"/>
          <ac:grpSpMkLst>
            <pc:docMk/>
            <pc:sldMk cId="2377776175" sldId="276"/>
            <ac:grpSpMk id="27" creationId="{C5940A06-714E-6C46-C260-F3C6133B05A6}"/>
          </ac:grpSpMkLst>
        </pc:grpChg>
        <pc:grpChg chg="add mod">
          <ac:chgData name="Amanda Wood" userId="a6ad89c5-bc74-45fb-b2d9-0d45cbde2f25" providerId="ADAL" clId="{B73D3582-3ADE-4982-BBAB-E40BBCED3D12}" dt="2023-08-15T11:52:40.166" v="209" actId="164"/>
          <ac:grpSpMkLst>
            <pc:docMk/>
            <pc:sldMk cId="2377776175" sldId="276"/>
            <ac:grpSpMk id="28" creationId="{87B78B48-9E24-8EF5-4E73-6B64BD522D80}"/>
          </ac:grpSpMkLst>
        </pc:grpChg>
        <pc:grpChg chg="add del mod">
          <ac:chgData name="Amanda Wood" userId="a6ad89c5-bc74-45fb-b2d9-0d45cbde2f25" providerId="ADAL" clId="{B73D3582-3ADE-4982-BBAB-E40BBCED3D12}" dt="2023-08-16T09:31:24.504" v="2532" actId="165"/>
          <ac:grpSpMkLst>
            <pc:docMk/>
            <pc:sldMk cId="2377776175" sldId="276"/>
            <ac:grpSpMk id="29" creationId="{3356CBAC-A99D-6DB8-BCAF-D2A2FF5E7F78}"/>
          </ac:grpSpMkLst>
        </pc:grpChg>
        <pc:grpChg chg="add del mod">
          <ac:chgData name="Amanda Wood" userId="a6ad89c5-bc74-45fb-b2d9-0d45cbde2f25" providerId="ADAL" clId="{B73D3582-3ADE-4982-BBAB-E40BBCED3D12}" dt="2023-08-16T09:31:40.863" v="2533" actId="165"/>
          <ac:grpSpMkLst>
            <pc:docMk/>
            <pc:sldMk cId="2377776175" sldId="276"/>
            <ac:grpSpMk id="30" creationId="{7ED3A321-34A3-82FF-3F11-153831CA775F}"/>
          </ac:grpSpMkLst>
        </pc:grpChg>
        <pc:grpChg chg="add del mod">
          <ac:chgData name="Amanda Wood" userId="a6ad89c5-bc74-45fb-b2d9-0d45cbde2f25" providerId="ADAL" clId="{B73D3582-3ADE-4982-BBAB-E40BBCED3D12}" dt="2023-08-16T09:31:40.863" v="2533" actId="165"/>
          <ac:grpSpMkLst>
            <pc:docMk/>
            <pc:sldMk cId="2377776175" sldId="276"/>
            <ac:grpSpMk id="31" creationId="{0CCADBB5-590C-BA54-419C-51BFCC07BABC}"/>
          </ac:grpSpMkLst>
        </pc:grpChg>
      </pc:sldChg>
      <pc:sldChg chg="del">
        <pc:chgData name="Amanda Wood" userId="a6ad89c5-bc74-45fb-b2d9-0d45cbde2f25" providerId="ADAL" clId="{B73D3582-3ADE-4982-BBAB-E40BBCED3D12}" dt="2023-08-15T16:09:23.403" v="2375" actId="47"/>
        <pc:sldMkLst>
          <pc:docMk/>
          <pc:sldMk cId="1345694518" sldId="277"/>
        </pc:sldMkLst>
      </pc:sldChg>
      <pc:sldChg chg="del">
        <pc:chgData name="Amanda Wood" userId="a6ad89c5-bc74-45fb-b2d9-0d45cbde2f25" providerId="ADAL" clId="{B73D3582-3ADE-4982-BBAB-E40BBCED3D12}" dt="2023-08-15T16:09:24.610" v="2376" actId="47"/>
        <pc:sldMkLst>
          <pc:docMk/>
          <pc:sldMk cId="2998346955" sldId="278"/>
        </pc:sldMkLst>
      </pc:sldChg>
      <pc:sldChg chg="del">
        <pc:chgData name="Amanda Wood" userId="a6ad89c5-bc74-45fb-b2d9-0d45cbde2f25" providerId="ADAL" clId="{B73D3582-3ADE-4982-BBAB-E40BBCED3D12}" dt="2023-08-15T16:09:25.803" v="2377" actId="47"/>
        <pc:sldMkLst>
          <pc:docMk/>
          <pc:sldMk cId="548826218" sldId="279"/>
        </pc:sldMkLst>
      </pc:sldChg>
      <pc:sldChg chg="del">
        <pc:chgData name="Amanda Wood" userId="a6ad89c5-bc74-45fb-b2d9-0d45cbde2f25" providerId="ADAL" clId="{B73D3582-3ADE-4982-BBAB-E40BBCED3D12}" dt="2023-08-15T16:09:14.329" v="2369" actId="47"/>
        <pc:sldMkLst>
          <pc:docMk/>
          <pc:sldMk cId="446973739" sldId="280"/>
        </pc:sldMkLst>
      </pc:sldChg>
      <pc:sldChg chg="del">
        <pc:chgData name="Amanda Wood" userId="a6ad89c5-bc74-45fb-b2d9-0d45cbde2f25" providerId="ADAL" clId="{B73D3582-3ADE-4982-BBAB-E40BBCED3D12}" dt="2023-08-15T16:09:15.100" v="2370" actId="47"/>
        <pc:sldMkLst>
          <pc:docMk/>
          <pc:sldMk cId="3192228626" sldId="281"/>
        </pc:sldMkLst>
      </pc:sldChg>
      <pc:sldChg chg="del">
        <pc:chgData name="Amanda Wood" userId="a6ad89c5-bc74-45fb-b2d9-0d45cbde2f25" providerId="ADAL" clId="{B73D3582-3ADE-4982-BBAB-E40BBCED3D12}" dt="2023-08-15T16:09:16.442" v="2371" actId="47"/>
        <pc:sldMkLst>
          <pc:docMk/>
          <pc:sldMk cId="2966684821" sldId="282"/>
        </pc:sldMkLst>
      </pc:sldChg>
      <pc:sldChg chg="del">
        <pc:chgData name="Amanda Wood" userId="a6ad89c5-bc74-45fb-b2d9-0d45cbde2f25" providerId="ADAL" clId="{B73D3582-3ADE-4982-BBAB-E40BBCED3D12}" dt="2023-08-15T16:09:17.466" v="2372" actId="47"/>
        <pc:sldMkLst>
          <pc:docMk/>
          <pc:sldMk cId="4213819159" sldId="283"/>
        </pc:sldMkLst>
      </pc:sldChg>
      <pc:sldChg chg="del">
        <pc:chgData name="Amanda Wood" userId="a6ad89c5-bc74-45fb-b2d9-0d45cbde2f25" providerId="ADAL" clId="{B73D3582-3ADE-4982-BBAB-E40BBCED3D12}" dt="2023-08-15T16:09:10.906" v="2366" actId="47"/>
        <pc:sldMkLst>
          <pc:docMk/>
          <pc:sldMk cId="2777026287" sldId="284"/>
        </pc:sldMkLst>
      </pc:sldChg>
      <pc:sldChg chg="del">
        <pc:chgData name="Amanda Wood" userId="a6ad89c5-bc74-45fb-b2d9-0d45cbde2f25" providerId="ADAL" clId="{B73D3582-3ADE-4982-BBAB-E40BBCED3D12}" dt="2023-08-15T16:09:11.692" v="2367" actId="47"/>
        <pc:sldMkLst>
          <pc:docMk/>
          <pc:sldMk cId="925359044" sldId="285"/>
        </pc:sldMkLst>
      </pc:sldChg>
      <pc:sldChg chg="del">
        <pc:chgData name="Amanda Wood" userId="a6ad89c5-bc74-45fb-b2d9-0d45cbde2f25" providerId="ADAL" clId="{B73D3582-3ADE-4982-BBAB-E40BBCED3D12}" dt="2023-08-15T16:09:12.979" v="2368" actId="47"/>
        <pc:sldMkLst>
          <pc:docMk/>
          <pc:sldMk cId="1799574452" sldId="286"/>
        </pc:sldMkLst>
      </pc:sldChg>
      <pc:sldChg chg="del">
        <pc:chgData name="Amanda Wood" userId="a6ad89c5-bc74-45fb-b2d9-0d45cbde2f25" providerId="ADAL" clId="{B73D3582-3ADE-4982-BBAB-E40BBCED3D12}" dt="2023-08-15T16:09:18.770" v="2373" actId="47"/>
        <pc:sldMkLst>
          <pc:docMk/>
          <pc:sldMk cId="4145476227" sldId="287"/>
        </pc:sldMkLst>
      </pc:sldChg>
      <pc:sldChg chg="del">
        <pc:chgData name="Amanda Wood" userId="a6ad89c5-bc74-45fb-b2d9-0d45cbde2f25" providerId="ADAL" clId="{B73D3582-3ADE-4982-BBAB-E40BBCED3D12}" dt="2023-08-15T16:09:07.322" v="2365" actId="47"/>
        <pc:sldMkLst>
          <pc:docMk/>
          <pc:sldMk cId="2652287558" sldId="288"/>
        </pc:sldMkLst>
      </pc:sldChg>
      <pc:sldChg chg="modSp add del mod">
        <pc:chgData name="Amanda Wood" userId="a6ad89c5-bc74-45fb-b2d9-0d45cbde2f25" providerId="ADAL" clId="{B73D3582-3ADE-4982-BBAB-E40BBCED3D12}" dt="2023-08-16T14:14:14.114" v="2587" actId="47"/>
        <pc:sldMkLst>
          <pc:docMk/>
          <pc:sldMk cId="1779624967" sldId="289"/>
        </pc:sldMkLst>
        <pc:spChg chg="mod">
          <ac:chgData name="Amanda Wood" userId="a6ad89c5-bc74-45fb-b2d9-0d45cbde2f25" providerId="ADAL" clId="{B73D3582-3ADE-4982-BBAB-E40BBCED3D12}" dt="2023-08-15T16:33:17.936" v="2441" actId="1076"/>
          <ac:spMkLst>
            <pc:docMk/>
            <pc:sldMk cId="1779624967" sldId="289"/>
            <ac:spMk id="9" creationId="{F8A75E50-C1A9-87B3-EDE5-925CA6C2B662}"/>
          </ac:spMkLst>
        </pc:spChg>
      </pc:sldChg>
      <pc:sldChg chg="modSp mod">
        <pc:chgData name="Amanda Wood" userId="a6ad89c5-bc74-45fb-b2d9-0d45cbde2f25" providerId="ADAL" clId="{B73D3582-3ADE-4982-BBAB-E40BBCED3D12}" dt="2023-08-16T09:21:15.917" v="2523" actId="20577"/>
        <pc:sldMkLst>
          <pc:docMk/>
          <pc:sldMk cId="1762280566" sldId="291"/>
        </pc:sldMkLst>
        <pc:spChg chg="mod">
          <ac:chgData name="Amanda Wood" userId="a6ad89c5-bc74-45fb-b2d9-0d45cbde2f25" providerId="ADAL" clId="{B73D3582-3ADE-4982-BBAB-E40BBCED3D12}" dt="2023-08-16T09:21:15.917" v="2523" actId="20577"/>
          <ac:spMkLst>
            <pc:docMk/>
            <pc:sldMk cId="1762280566" sldId="291"/>
            <ac:spMk id="8" creationId="{02F0AC23-ABDD-8AC6-A6E1-4D070938A5A0}"/>
          </ac:spMkLst>
        </pc:spChg>
      </pc:sldChg>
      <pc:sldChg chg="addSp delSp modSp mod ord">
        <pc:chgData name="Amanda Wood" userId="a6ad89c5-bc74-45fb-b2d9-0d45cbde2f25" providerId="ADAL" clId="{B73D3582-3ADE-4982-BBAB-E40BBCED3D12}" dt="2023-08-16T13:06:14.183" v="2582" actId="1076"/>
        <pc:sldMkLst>
          <pc:docMk/>
          <pc:sldMk cId="803513524" sldId="293"/>
        </pc:sldMkLst>
        <pc:spChg chg="del">
          <ac:chgData name="Amanda Wood" userId="a6ad89c5-bc74-45fb-b2d9-0d45cbde2f25" providerId="ADAL" clId="{B73D3582-3ADE-4982-BBAB-E40BBCED3D12}" dt="2023-08-16T13:02:46.604" v="2566" actId="478"/>
          <ac:spMkLst>
            <pc:docMk/>
            <pc:sldMk cId="803513524" sldId="293"/>
            <ac:spMk id="2" creationId="{FAB4E1D5-3DBB-2164-B679-3309E7EEDD7B}"/>
          </ac:spMkLst>
        </pc:spChg>
        <pc:spChg chg="add mod ord">
          <ac:chgData name="Amanda Wood" userId="a6ad89c5-bc74-45fb-b2d9-0d45cbde2f25" providerId="ADAL" clId="{B73D3582-3ADE-4982-BBAB-E40BBCED3D12}" dt="2023-08-16T13:04:03.897" v="2574" actId="167"/>
          <ac:spMkLst>
            <pc:docMk/>
            <pc:sldMk cId="803513524" sldId="293"/>
            <ac:spMk id="8" creationId="{EC537FB3-FA4E-709F-01BD-FA3A643B9B40}"/>
          </ac:spMkLst>
        </pc:spChg>
        <pc:spChg chg="del mod">
          <ac:chgData name="Amanda Wood" userId="a6ad89c5-bc74-45fb-b2d9-0d45cbde2f25" providerId="ADAL" clId="{B73D3582-3ADE-4982-BBAB-E40BBCED3D12}" dt="2023-08-16T13:03:05.437" v="2570" actId="21"/>
          <ac:spMkLst>
            <pc:docMk/>
            <pc:sldMk cId="803513524" sldId="293"/>
            <ac:spMk id="18" creationId="{A7D1F781-5F16-DE23-7554-7E73F9F00A08}"/>
          </ac:spMkLst>
        </pc:spChg>
        <pc:picChg chg="del">
          <ac:chgData name="Amanda Wood" userId="a6ad89c5-bc74-45fb-b2d9-0d45cbde2f25" providerId="ADAL" clId="{B73D3582-3ADE-4982-BBAB-E40BBCED3D12}" dt="2023-08-16T12:56:40.833" v="2553" actId="478"/>
          <ac:picMkLst>
            <pc:docMk/>
            <pc:sldMk cId="803513524" sldId="293"/>
            <ac:picMk id="4" creationId="{D73007E2-927E-9ABF-4BAD-D95640C39166}"/>
          </ac:picMkLst>
        </pc:picChg>
        <pc:picChg chg="add del mod">
          <ac:chgData name="Amanda Wood" userId="a6ad89c5-bc74-45fb-b2d9-0d45cbde2f25" providerId="ADAL" clId="{B73D3582-3ADE-4982-BBAB-E40BBCED3D12}" dt="2023-08-16T13:02:43.558" v="2565" actId="478"/>
          <ac:picMkLst>
            <pc:docMk/>
            <pc:sldMk cId="803513524" sldId="293"/>
            <ac:picMk id="5" creationId="{6FCFB6BA-FE76-D91F-2BF8-859E35F89922}"/>
          </ac:picMkLst>
        </pc:picChg>
        <pc:picChg chg="add mod">
          <ac:chgData name="Amanda Wood" userId="a6ad89c5-bc74-45fb-b2d9-0d45cbde2f25" providerId="ADAL" clId="{B73D3582-3ADE-4982-BBAB-E40BBCED3D12}" dt="2023-08-16T13:06:14.183" v="2582" actId="1076"/>
          <ac:picMkLst>
            <pc:docMk/>
            <pc:sldMk cId="803513524" sldId="293"/>
            <ac:picMk id="7" creationId="{16290B6C-2F6E-24EB-5327-467260EA8B91}"/>
          </ac:picMkLst>
        </pc:picChg>
      </pc:sldChg>
      <pc:sldChg chg="modSp mod">
        <pc:chgData name="Amanda Wood" userId="a6ad89c5-bc74-45fb-b2d9-0d45cbde2f25" providerId="ADAL" clId="{B73D3582-3ADE-4982-BBAB-E40BBCED3D12}" dt="2023-08-15T13:41:55.109" v="1415" actId="207"/>
        <pc:sldMkLst>
          <pc:docMk/>
          <pc:sldMk cId="626669137" sldId="294"/>
        </pc:sldMkLst>
        <pc:spChg chg="mod">
          <ac:chgData name="Amanda Wood" userId="a6ad89c5-bc74-45fb-b2d9-0d45cbde2f25" providerId="ADAL" clId="{B73D3582-3ADE-4982-BBAB-E40BBCED3D12}" dt="2023-08-15T13:41:55.109" v="1415" actId="207"/>
          <ac:spMkLst>
            <pc:docMk/>
            <pc:sldMk cId="626669137" sldId="294"/>
            <ac:spMk id="8" creationId="{22613C5F-3D6B-571B-F604-7F326A281E29}"/>
          </ac:spMkLst>
        </pc:spChg>
      </pc:sldChg>
      <pc:sldChg chg="del">
        <pc:chgData name="Amanda Wood" userId="a6ad89c5-bc74-45fb-b2d9-0d45cbde2f25" providerId="ADAL" clId="{B73D3582-3ADE-4982-BBAB-E40BBCED3D12}" dt="2023-08-15T16:09:27.963" v="2378" actId="47"/>
        <pc:sldMkLst>
          <pc:docMk/>
          <pc:sldMk cId="4091822648" sldId="295"/>
        </pc:sldMkLst>
      </pc:sldChg>
      <pc:sldChg chg="del">
        <pc:chgData name="Amanda Wood" userId="a6ad89c5-bc74-45fb-b2d9-0d45cbde2f25" providerId="ADAL" clId="{B73D3582-3ADE-4982-BBAB-E40BBCED3D12}" dt="2023-08-15T16:09:28.746" v="2379" actId="47"/>
        <pc:sldMkLst>
          <pc:docMk/>
          <pc:sldMk cId="2318786965" sldId="296"/>
        </pc:sldMkLst>
      </pc:sldChg>
      <pc:sldChg chg="addSp delSp modSp add mod delAnim">
        <pc:chgData name="Amanda Wood" userId="a6ad89c5-bc74-45fb-b2d9-0d45cbde2f25" providerId="ADAL" clId="{B73D3582-3ADE-4982-BBAB-E40BBCED3D12}" dt="2023-08-15T13:12:46.100" v="1020" actId="1076"/>
        <pc:sldMkLst>
          <pc:docMk/>
          <pc:sldMk cId="279807684" sldId="297"/>
        </pc:sldMkLst>
        <pc:spChg chg="add mod">
          <ac:chgData name="Amanda Wood" userId="a6ad89c5-bc74-45fb-b2d9-0d45cbde2f25" providerId="ADAL" clId="{B73D3582-3ADE-4982-BBAB-E40BBCED3D12}" dt="2023-08-15T13:12:46.100" v="1020" actId="1076"/>
          <ac:spMkLst>
            <pc:docMk/>
            <pc:sldMk cId="279807684" sldId="297"/>
            <ac:spMk id="2" creationId="{EC9C7D29-65ED-0F8A-3358-1F7EB6380571}"/>
          </ac:spMkLst>
        </pc:spChg>
        <pc:spChg chg="mod">
          <ac:chgData name="Amanda Wood" userId="a6ad89c5-bc74-45fb-b2d9-0d45cbde2f25" providerId="ADAL" clId="{B73D3582-3ADE-4982-BBAB-E40BBCED3D12}" dt="2023-08-15T11:56:50.589" v="311" actId="20577"/>
          <ac:spMkLst>
            <pc:docMk/>
            <pc:sldMk cId="279807684" sldId="297"/>
            <ac:spMk id="14" creationId="{556FEB2F-A740-20EB-FAEB-EACE5C2EB88A}"/>
          </ac:spMkLst>
        </pc:spChg>
        <pc:grpChg chg="del">
          <ac:chgData name="Amanda Wood" userId="a6ad89c5-bc74-45fb-b2d9-0d45cbde2f25" providerId="ADAL" clId="{B73D3582-3ADE-4982-BBAB-E40BBCED3D12}" dt="2023-08-15T11:56:56.359" v="312" actId="478"/>
          <ac:grpSpMkLst>
            <pc:docMk/>
            <pc:sldMk cId="279807684" sldId="297"/>
            <ac:grpSpMk id="26" creationId="{67091F37-57A9-84B0-CEC6-64A558B37A92}"/>
          </ac:grpSpMkLst>
        </pc:grpChg>
        <pc:grpChg chg="del">
          <ac:chgData name="Amanda Wood" userId="a6ad89c5-bc74-45fb-b2d9-0d45cbde2f25" providerId="ADAL" clId="{B73D3582-3ADE-4982-BBAB-E40BBCED3D12}" dt="2023-08-15T11:56:56.359" v="312" actId="478"/>
          <ac:grpSpMkLst>
            <pc:docMk/>
            <pc:sldMk cId="279807684" sldId="297"/>
            <ac:grpSpMk id="27" creationId="{C5940A06-714E-6C46-C260-F3C6133B05A6}"/>
          </ac:grpSpMkLst>
        </pc:grpChg>
        <pc:grpChg chg="del">
          <ac:chgData name="Amanda Wood" userId="a6ad89c5-bc74-45fb-b2d9-0d45cbde2f25" providerId="ADAL" clId="{B73D3582-3ADE-4982-BBAB-E40BBCED3D12}" dt="2023-08-15T11:56:56.359" v="312" actId="478"/>
          <ac:grpSpMkLst>
            <pc:docMk/>
            <pc:sldMk cId="279807684" sldId="297"/>
            <ac:grpSpMk id="28" creationId="{87B78B48-9E24-8EF5-4E73-6B64BD522D80}"/>
          </ac:grpSpMkLst>
        </pc:grpChg>
        <pc:grpChg chg="del">
          <ac:chgData name="Amanda Wood" userId="a6ad89c5-bc74-45fb-b2d9-0d45cbde2f25" providerId="ADAL" clId="{B73D3582-3ADE-4982-BBAB-E40BBCED3D12}" dt="2023-08-15T11:56:56.359" v="312" actId="478"/>
          <ac:grpSpMkLst>
            <pc:docMk/>
            <pc:sldMk cId="279807684" sldId="297"/>
            <ac:grpSpMk id="29" creationId="{3356CBAC-A99D-6DB8-BCAF-D2A2FF5E7F78}"/>
          </ac:grpSpMkLst>
        </pc:grpChg>
        <pc:grpChg chg="del">
          <ac:chgData name="Amanda Wood" userId="a6ad89c5-bc74-45fb-b2d9-0d45cbde2f25" providerId="ADAL" clId="{B73D3582-3ADE-4982-BBAB-E40BBCED3D12}" dt="2023-08-15T11:56:56.359" v="312" actId="478"/>
          <ac:grpSpMkLst>
            <pc:docMk/>
            <pc:sldMk cId="279807684" sldId="297"/>
            <ac:grpSpMk id="30" creationId="{7ED3A321-34A3-82FF-3F11-153831CA775F}"/>
          </ac:grpSpMkLst>
        </pc:grpChg>
        <pc:grpChg chg="del">
          <ac:chgData name="Amanda Wood" userId="a6ad89c5-bc74-45fb-b2d9-0d45cbde2f25" providerId="ADAL" clId="{B73D3582-3ADE-4982-BBAB-E40BBCED3D12}" dt="2023-08-15T11:56:56.359" v="312" actId="478"/>
          <ac:grpSpMkLst>
            <pc:docMk/>
            <pc:sldMk cId="279807684" sldId="297"/>
            <ac:grpSpMk id="31" creationId="{0CCADBB5-590C-BA54-419C-51BFCC07BABC}"/>
          </ac:grpSpMkLst>
        </pc:grpChg>
      </pc:sldChg>
      <pc:sldChg chg="addSp delSp modSp add mod modAnim">
        <pc:chgData name="Amanda Wood" userId="a6ad89c5-bc74-45fb-b2d9-0d45cbde2f25" providerId="ADAL" clId="{B73D3582-3ADE-4982-BBAB-E40BBCED3D12}" dt="2023-08-16T09:57:45.600" v="2552"/>
        <pc:sldMkLst>
          <pc:docMk/>
          <pc:sldMk cId="611090264" sldId="298"/>
        </pc:sldMkLst>
        <pc:spChg chg="del">
          <ac:chgData name="Amanda Wood" userId="a6ad89c5-bc74-45fb-b2d9-0d45cbde2f25" providerId="ADAL" clId="{B73D3582-3ADE-4982-BBAB-E40BBCED3D12}" dt="2023-08-15T13:13:16.021" v="1030" actId="478"/>
          <ac:spMkLst>
            <pc:docMk/>
            <pc:sldMk cId="611090264" sldId="298"/>
            <ac:spMk id="2" creationId="{EC9C7D29-65ED-0F8A-3358-1F7EB6380571}"/>
          </ac:spMkLst>
        </pc:spChg>
        <pc:spChg chg="add mod ord">
          <ac:chgData name="Amanda Wood" userId="a6ad89c5-bc74-45fb-b2d9-0d45cbde2f25" providerId="ADAL" clId="{B73D3582-3ADE-4982-BBAB-E40BBCED3D12}" dt="2023-08-15T13:35:36.147" v="1257" actId="167"/>
          <ac:spMkLst>
            <pc:docMk/>
            <pc:sldMk cId="611090264" sldId="298"/>
            <ac:spMk id="3" creationId="{4586A3F6-DEE2-AB84-9C0B-501B3082095D}"/>
          </ac:spMkLst>
        </pc:spChg>
        <pc:spChg chg="add mod">
          <ac:chgData name="Amanda Wood" userId="a6ad89c5-bc74-45fb-b2d9-0d45cbde2f25" providerId="ADAL" clId="{B73D3582-3ADE-4982-BBAB-E40BBCED3D12}" dt="2023-08-15T13:35:41.819" v="1258" actId="1076"/>
          <ac:spMkLst>
            <pc:docMk/>
            <pc:sldMk cId="611090264" sldId="298"/>
            <ac:spMk id="4" creationId="{6967C9AC-38D5-68B2-BB1D-C904EB17F642}"/>
          </ac:spMkLst>
        </pc:spChg>
        <pc:spChg chg="add mod">
          <ac:chgData name="Amanda Wood" userId="a6ad89c5-bc74-45fb-b2d9-0d45cbde2f25" providerId="ADAL" clId="{B73D3582-3ADE-4982-BBAB-E40BBCED3D12}" dt="2023-08-15T13:35:49.323" v="1259" actId="1076"/>
          <ac:spMkLst>
            <pc:docMk/>
            <pc:sldMk cId="611090264" sldId="298"/>
            <ac:spMk id="5" creationId="{EC3E29E8-630C-E92A-DA60-983469851D26}"/>
          </ac:spMkLst>
        </pc:spChg>
        <pc:spChg chg="add mod">
          <ac:chgData name="Amanda Wood" userId="a6ad89c5-bc74-45fb-b2d9-0d45cbde2f25" providerId="ADAL" clId="{B73D3582-3ADE-4982-BBAB-E40BBCED3D12}" dt="2023-08-15T13:35:55.543" v="1260" actId="1076"/>
          <ac:spMkLst>
            <pc:docMk/>
            <pc:sldMk cId="611090264" sldId="298"/>
            <ac:spMk id="6" creationId="{63581ED9-3A56-08D3-4430-EE41EC87289E}"/>
          </ac:spMkLst>
        </pc:spChg>
        <pc:spChg chg="add mod">
          <ac:chgData name="Amanda Wood" userId="a6ad89c5-bc74-45fb-b2d9-0d45cbde2f25" providerId="ADAL" clId="{B73D3582-3ADE-4982-BBAB-E40BBCED3D12}" dt="2023-08-16T09:56:52.859" v="2544" actId="1076"/>
          <ac:spMkLst>
            <pc:docMk/>
            <pc:sldMk cId="611090264" sldId="298"/>
            <ac:spMk id="7" creationId="{E9E1100D-B114-340A-BF97-920DA7660C2E}"/>
          </ac:spMkLst>
        </pc:spChg>
        <pc:spChg chg="add mod">
          <ac:chgData name="Amanda Wood" userId="a6ad89c5-bc74-45fb-b2d9-0d45cbde2f25" providerId="ADAL" clId="{B73D3582-3ADE-4982-BBAB-E40BBCED3D12}" dt="2023-08-16T09:56:44.627" v="2543" actId="1076"/>
          <ac:spMkLst>
            <pc:docMk/>
            <pc:sldMk cId="611090264" sldId="298"/>
            <ac:spMk id="8" creationId="{37DC254F-A0A7-2AE3-F9C3-43395F28F3F9}"/>
          </ac:spMkLst>
        </pc:spChg>
        <pc:spChg chg="add mod">
          <ac:chgData name="Amanda Wood" userId="a6ad89c5-bc74-45fb-b2d9-0d45cbde2f25" providerId="ADAL" clId="{B73D3582-3ADE-4982-BBAB-E40BBCED3D12}" dt="2023-08-15T13:37:58.992" v="1371" actId="20577"/>
          <ac:spMkLst>
            <pc:docMk/>
            <pc:sldMk cId="611090264" sldId="298"/>
            <ac:spMk id="9" creationId="{DB18DC0D-A3B3-CF27-9896-07CD41FC54E2}"/>
          </ac:spMkLst>
        </pc:spChg>
        <pc:spChg chg="add mod">
          <ac:chgData name="Amanda Wood" userId="a6ad89c5-bc74-45fb-b2d9-0d45cbde2f25" providerId="ADAL" clId="{B73D3582-3ADE-4982-BBAB-E40BBCED3D12}" dt="2023-08-15T13:38:37.494" v="1411" actId="20577"/>
          <ac:spMkLst>
            <pc:docMk/>
            <pc:sldMk cId="611090264" sldId="298"/>
            <ac:spMk id="10" creationId="{CDBC4501-80A6-0988-0807-37CED5389C02}"/>
          </ac:spMkLst>
        </pc:spChg>
        <pc:spChg chg="add mod">
          <ac:chgData name="Amanda Wood" userId="a6ad89c5-bc74-45fb-b2d9-0d45cbde2f25" providerId="ADAL" clId="{B73D3582-3ADE-4982-BBAB-E40BBCED3D12}" dt="2023-08-15T14:21:17.167" v="1775" actId="1076"/>
          <ac:spMkLst>
            <pc:docMk/>
            <pc:sldMk cId="611090264" sldId="298"/>
            <ac:spMk id="11" creationId="{DE5109D8-1D91-1B3D-BEBA-5F8E53434F3C}"/>
          </ac:spMkLst>
        </pc:spChg>
        <pc:spChg chg="mod">
          <ac:chgData name="Amanda Wood" userId="a6ad89c5-bc74-45fb-b2d9-0d45cbde2f25" providerId="ADAL" clId="{B73D3582-3ADE-4982-BBAB-E40BBCED3D12}" dt="2023-08-15T13:13:11.174" v="1029" actId="20577"/>
          <ac:spMkLst>
            <pc:docMk/>
            <pc:sldMk cId="611090264" sldId="298"/>
            <ac:spMk id="14" creationId="{556FEB2F-A740-20EB-FAEB-EACE5C2EB88A}"/>
          </ac:spMkLst>
        </pc:spChg>
      </pc:sldChg>
      <pc:sldChg chg="addSp delSp modSp add mod ord delAnim modAnim">
        <pc:chgData name="Amanda Wood" userId="a6ad89c5-bc74-45fb-b2d9-0d45cbde2f25" providerId="ADAL" clId="{B73D3582-3ADE-4982-BBAB-E40BBCED3D12}" dt="2023-08-15T15:18:53.469" v="1782" actId="478"/>
        <pc:sldMkLst>
          <pc:docMk/>
          <pc:sldMk cId="1298649171" sldId="299"/>
        </pc:sldMkLst>
        <pc:spChg chg="add mod">
          <ac:chgData name="Amanda Wood" userId="a6ad89c5-bc74-45fb-b2d9-0d45cbde2f25" providerId="ADAL" clId="{B73D3582-3ADE-4982-BBAB-E40BBCED3D12}" dt="2023-08-15T14:21:38.108" v="1777"/>
          <ac:spMkLst>
            <pc:docMk/>
            <pc:sldMk cId="1298649171" sldId="299"/>
            <ac:spMk id="2" creationId="{2AE14F94-B814-A301-A5C2-2D104B8135D3}"/>
          </ac:spMkLst>
        </pc:spChg>
        <pc:spChg chg="mod">
          <ac:chgData name="Amanda Wood" userId="a6ad89c5-bc74-45fb-b2d9-0d45cbde2f25" providerId="ADAL" clId="{B73D3582-3ADE-4982-BBAB-E40BBCED3D12}" dt="2023-08-15T14:01:50.973" v="1479" actId="20577"/>
          <ac:spMkLst>
            <pc:docMk/>
            <pc:sldMk cId="1298649171" sldId="299"/>
            <ac:spMk id="4" creationId="{6967C9AC-38D5-68B2-BB1D-C904EB17F642}"/>
          </ac:spMkLst>
        </pc:spChg>
        <pc:spChg chg="mod">
          <ac:chgData name="Amanda Wood" userId="a6ad89c5-bc74-45fb-b2d9-0d45cbde2f25" providerId="ADAL" clId="{B73D3582-3ADE-4982-BBAB-E40BBCED3D12}" dt="2023-08-15T14:15:19.526" v="1650" actId="20577"/>
          <ac:spMkLst>
            <pc:docMk/>
            <pc:sldMk cId="1298649171" sldId="299"/>
            <ac:spMk id="5" creationId="{EC3E29E8-630C-E92A-DA60-983469851D26}"/>
          </ac:spMkLst>
        </pc:spChg>
        <pc:spChg chg="mod">
          <ac:chgData name="Amanda Wood" userId="a6ad89c5-bc74-45fb-b2d9-0d45cbde2f25" providerId="ADAL" clId="{B73D3582-3ADE-4982-BBAB-E40BBCED3D12}" dt="2023-08-15T14:15:53.412" v="1682" actId="20577"/>
          <ac:spMkLst>
            <pc:docMk/>
            <pc:sldMk cId="1298649171" sldId="299"/>
            <ac:spMk id="6" creationId="{63581ED9-3A56-08D3-4430-EE41EC87289E}"/>
          </ac:spMkLst>
        </pc:spChg>
        <pc:spChg chg="mod">
          <ac:chgData name="Amanda Wood" userId="a6ad89c5-bc74-45fb-b2d9-0d45cbde2f25" providerId="ADAL" clId="{B73D3582-3ADE-4982-BBAB-E40BBCED3D12}" dt="2023-08-15T14:16:05.045" v="1716" actId="20577"/>
          <ac:spMkLst>
            <pc:docMk/>
            <pc:sldMk cId="1298649171" sldId="299"/>
            <ac:spMk id="7" creationId="{E9E1100D-B114-340A-BF97-920DA7660C2E}"/>
          </ac:spMkLst>
        </pc:spChg>
        <pc:spChg chg="mod">
          <ac:chgData name="Amanda Wood" userId="a6ad89c5-bc74-45fb-b2d9-0d45cbde2f25" providerId="ADAL" clId="{B73D3582-3ADE-4982-BBAB-E40BBCED3D12}" dt="2023-08-15T15:18:37.785" v="1780"/>
          <ac:spMkLst>
            <pc:docMk/>
            <pc:sldMk cId="1298649171" sldId="299"/>
            <ac:spMk id="8" creationId="{37DC254F-A0A7-2AE3-F9C3-43395F28F3F9}"/>
          </ac:spMkLst>
        </pc:spChg>
        <pc:spChg chg="del mod">
          <ac:chgData name="Amanda Wood" userId="a6ad89c5-bc74-45fb-b2d9-0d45cbde2f25" providerId="ADAL" clId="{B73D3582-3ADE-4982-BBAB-E40BBCED3D12}" dt="2023-08-15T15:18:51.818" v="1781" actId="478"/>
          <ac:spMkLst>
            <pc:docMk/>
            <pc:sldMk cId="1298649171" sldId="299"/>
            <ac:spMk id="9" creationId="{DB18DC0D-A3B3-CF27-9896-07CD41FC54E2}"/>
          </ac:spMkLst>
        </pc:spChg>
        <pc:spChg chg="del">
          <ac:chgData name="Amanda Wood" userId="a6ad89c5-bc74-45fb-b2d9-0d45cbde2f25" providerId="ADAL" clId="{B73D3582-3ADE-4982-BBAB-E40BBCED3D12}" dt="2023-08-15T15:18:53.469" v="1782" actId="478"/>
          <ac:spMkLst>
            <pc:docMk/>
            <pc:sldMk cId="1298649171" sldId="299"/>
            <ac:spMk id="10" creationId="{CDBC4501-80A6-0988-0807-37CED5389C02}"/>
          </ac:spMkLst>
        </pc:spChg>
        <pc:spChg chg="mod">
          <ac:chgData name="Amanda Wood" userId="a6ad89c5-bc74-45fb-b2d9-0d45cbde2f25" providerId="ADAL" clId="{B73D3582-3ADE-4982-BBAB-E40BBCED3D12}" dt="2023-08-15T14:01:31.549" v="1444" actId="20577"/>
          <ac:spMkLst>
            <pc:docMk/>
            <pc:sldMk cId="1298649171" sldId="299"/>
            <ac:spMk id="14" creationId="{556FEB2F-A740-20EB-FAEB-EACE5C2EB88A}"/>
          </ac:spMkLst>
        </pc:spChg>
      </pc:sldChg>
      <pc:sldChg chg="add del ord">
        <pc:chgData name="Amanda Wood" userId="a6ad89c5-bc74-45fb-b2d9-0d45cbde2f25" providerId="ADAL" clId="{B73D3582-3ADE-4982-BBAB-E40BBCED3D12}" dt="2023-08-16T13:06:22.013" v="2583" actId="2696"/>
        <pc:sldMkLst>
          <pc:docMk/>
          <pc:sldMk cId="3496032583" sldId="300"/>
        </pc:sldMkLst>
      </pc:sldChg>
      <pc:sldChg chg="modSp add mod">
        <pc:chgData name="Amanda Wood" userId="a6ad89c5-bc74-45fb-b2d9-0d45cbde2f25" providerId="ADAL" clId="{B73D3582-3ADE-4982-BBAB-E40BBCED3D12}" dt="2023-08-15T15:20:19.263" v="1807" actId="1076"/>
        <pc:sldMkLst>
          <pc:docMk/>
          <pc:sldMk cId="126335183" sldId="301"/>
        </pc:sldMkLst>
        <pc:spChg chg="mod">
          <ac:chgData name="Amanda Wood" userId="a6ad89c5-bc74-45fb-b2d9-0d45cbde2f25" providerId="ADAL" clId="{B73D3582-3ADE-4982-BBAB-E40BBCED3D12}" dt="2023-08-15T15:20:19.263" v="1807" actId="1076"/>
          <ac:spMkLst>
            <pc:docMk/>
            <pc:sldMk cId="126335183" sldId="301"/>
            <ac:spMk id="6" creationId="{E0CABD82-F029-7E34-029E-74CE3E9641BE}"/>
          </ac:spMkLst>
        </pc:spChg>
      </pc:sldChg>
      <pc:sldChg chg="addSp delSp modSp add mod delAnim">
        <pc:chgData name="Amanda Wood" userId="a6ad89c5-bc74-45fb-b2d9-0d45cbde2f25" providerId="ADAL" clId="{B73D3582-3ADE-4982-BBAB-E40BBCED3D12}" dt="2023-08-15T15:43:22.035" v="2004" actId="1076"/>
        <pc:sldMkLst>
          <pc:docMk/>
          <pc:sldMk cId="2079355154" sldId="302"/>
        </pc:sldMkLst>
        <pc:spChg chg="del">
          <ac:chgData name="Amanda Wood" userId="a6ad89c5-bc74-45fb-b2d9-0d45cbde2f25" providerId="ADAL" clId="{B73D3582-3ADE-4982-BBAB-E40BBCED3D12}" dt="2023-08-15T15:21:04.527" v="1846" actId="21"/>
          <ac:spMkLst>
            <pc:docMk/>
            <pc:sldMk cId="2079355154" sldId="302"/>
            <ac:spMk id="2" creationId="{04D5C196-75B9-0D1F-B0F8-0B750A23569B}"/>
          </ac:spMkLst>
        </pc:spChg>
        <pc:spChg chg="mod">
          <ac:chgData name="Amanda Wood" userId="a6ad89c5-bc74-45fb-b2d9-0d45cbde2f25" providerId="ADAL" clId="{B73D3582-3ADE-4982-BBAB-E40BBCED3D12}" dt="2023-08-15T15:20:59.582" v="1845" actId="20577"/>
          <ac:spMkLst>
            <pc:docMk/>
            <pc:sldMk cId="2079355154" sldId="302"/>
            <ac:spMk id="3" creationId="{78A17EB7-BE16-7E95-D9D1-0582B56A54AC}"/>
          </ac:spMkLst>
        </pc:spChg>
        <pc:spChg chg="add mod">
          <ac:chgData name="Amanda Wood" userId="a6ad89c5-bc74-45fb-b2d9-0d45cbde2f25" providerId="ADAL" clId="{B73D3582-3ADE-4982-BBAB-E40BBCED3D12}" dt="2023-08-15T15:43:09.482" v="2003" actId="1076"/>
          <ac:spMkLst>
            <pc:docMk/>
            <pc:sldMk cId="2079355154" sldId="302"/>
            <ac:spMk id="8" creationId="{3D755698-8D1E-6852-CC95-B814DB32520B}"/>
          </ac:spMkLst>
        </pc:spChg>
        <pc:spChg chg="add mod ord">
          <ac:chgData name="Amanda Wood" userId="a6ad89c5-bc74-45fb-b2d9-0d45cbde2f25" providerId="ADAL" clId="{B73D3582-3ADE-4982-BBAB-E40BBCED3D12}" dt="2023-08-15T15:43:05.570" v="2002" actId="1076"/>
          <ac:spMkLst>
            <pc:docMk/>
            <pc:sldMk cId="2079355154" sldId="302"/>
            <ac:spMk id="9" creationId="{C35286E9-1A1F-7E5F-BCFD-ACA5AACC436F}"/>
          </ac:spMkLst>
        </pc:spChg>
        <pc:spChg chg="add mod">
          <ac:chgData name="Amanda Wood" userId="a6ad89c5-bc74-45fb-b2d9-0d45cbde2f25" providerId="ADAL" clId="{B73D3582-3ADE-4982-BBAB-E40BBCED3D12}" dt="2023-08-15T15:43:22.035" v="2004" actId="1076"/>
          <ac:spMkLst>
            <pc:docMk/>
            <pc:sldMk cId="2079355154" sldId="302"/>
            <ac:spMk id="10" creationId="{A5C73A7A-63F2-C23F-DB7F-D5699C24352B}"/>
          </ac:spMkLst>
        </pc:spChg>
        <pc:spChg chg="del">
          <ac:chgData name="Amanda Wood" userId="a6ad89c5-bc74-45fb-b2d9-0d45cbde2f25" providerId="ADAL" clId="{B73D3582-3ADE-4982-BBAB-E40BBCED3D12}" dt="2023-08-15T15:21:04.527" v="1846" actId="21"/>
          <ac:spMkLst>
            <pc:docMk/>
            <pc:sldMk cId="2079355154" sldId="302"/>
            <ac:spMk id="33" creationId="{1F5927DA-63B4-B01F-68DC-EC136E518386}"/>
          </ac:spMkLst>
        </pc:spChg>
        <pc:grpChg chg="del">
          <ac:chgData name="Amanda Wood" userId="a6ad89c5-bc74-45fb-b2d9-0d45cbde2f25" providerId="ADAL" clId="{B73D3582-3ADE-4982-BBAB-E40BBCED3D12}" dt="2023-08-15T15:21:04.527" v="1846" actId="21"/>
          <ac:grpSpMkLst>
            <pc:docMk/>
            <pc:sldMk cId="2079355154" sldId="302"/>
            <ac:grpSpMk id="4" creationId="{4BF6B776-7F0C-3020-0ADA-6396D5ADC71F}"/>
          </ac:grpSpMkLst>
        </pc:grpChg>
        <pc:grpChg chg="del">
          <ac:chgData name="Amanda Wood" userId="a6ad89c5-bc74-45fb-b2d9-0d45cbde2f25" providerId="ADAL" clId="{B73D3582-3ADE-4982-BBAB-E40BBCED3D12}" dt="2023-08-15T15:21:09.604" v="1847" actId="21"/>
          <ac:grpSpMkLst>
            <pc:docMk/>
            <pc:sldMk cId="2079355154" sldId="302"/>
            <ac:grpSpMk id="5" creationId="{00541CBD-F70B-0A2A-3B84-3832F381D79F}"/>
          </ac:grpSpMkLst>
        </pc:grpChg>
        <pc:grpChg chg="del">
          <ac:chgData name="Amanda Wood" userId="a6ad89c5-bc74-45fb-b2d9-0d45cbde2f25" providerId="ADAL" clId="{B73D3582-3ADE-4982-BBAB-E40BBCED3D12}" dt="2023-08-15T15:21:09.604" v="1847" actId="21"/>
          <ac:grpSpMkLst>
            <pc:docMk/>
            <pc:sldMk cId="2079355154" sldId="302"/>
            <ac:grpSpMk id="6" creationId="{047154BE-E2A0-2A45-8894-F6002D718F88}"/>
          </ac:grpSpMkLst>
        </pc:grpChg>
        <pc:grpChg chg="del">
          <ac:chgData name="Amanda Wood" userId="a6ad89c5-bc74-45fb-b2d9-0d45cbde2f25" providerId="ADAL" clId="{B73D3582-3ADE-4982-BBAB-E40BBCED3D12}" dt="2023-08-15T15:21:04.527" v="1846" actId="21"/>
          <ac:grpSpMkLst>
            <pc:docMk/>
            <pc:sldMk cId="2079355154" sldId="302"/>
            <ac:grpSpMk id="7" creationId="{9CFCE129-6217-9A02-923C-67A1B31384A5}"/>
          </ac:grpSpMkLst>
        </pc:grpChg>
        <pc:grpChg chg="del">
          <ac:chgData name="Amanda Wood" userId="a6ad89c5-bc74-45fb-b2d9-0d45cbde2f25" providerId="ADAL" clId="{B73D3582-3ADE-4982-BBAB-E40BBCED3D12}" dt="2023-08-15T15:21:04.527" v="1846" actId="21"/>
          <ac:grpSpMkLst>
            <pc:docMk/>
            <pc:sldMk cId="2079355154" sldId="302"/>
            <ac:grpSpMk id="13" creationId="{B24C22E7-9902-562C-FDEA-527D2409C6A4}"/>
          </ac:grpSpMkLst>
        </pc:grpChg>
        <pc:grpChg chg="del">
          <ac:chgData name="Amanda Wood" userId="a6ad89c5-bc74-45fb-b2d9-0d45cbde2f25" providerId="ADAL" clId="{B73D3582-3ADE-4982-BBAB-E40BBCED3D12}" dt="2023-08-15T15:21:04.527" v="1846" actId="21"/>
          <ac:grpSpMkLst>
            <pc:docMk/>
            <pc:sldMk cId="2079355154" sldId="302"/>
            <ac:grpSpMk id="14" creationId="{A59DC3F3-6CC5-B547-7C9D-8A7BA92C7DE8}"/>
          </ac:grpSpMkLst>
        </pc:grpChg>
        <pc:grpChg chg="del">
          <ac:chgData name="Amanda Wood" userId="a6ad89c5-bc74-45fb-b2d9-0d45cbde2f25" providerId="ADAL" clId="{B73D3582-3ADE-4982-BBAB-E40BBCED3D12}" dt="2023-08-15T15:21:04.527" v="1846" actId="21"/>
          <ac:grpSpMkLst>
            <pc:docMk/>
            <pc:sldMk cId="2079355154" sldId="302"/>
            <ac:grpSpMk id="15" creationId="{9A482BC0-6E70-A6EC-2C78-992EAF83AB43}"/>
          </ac:grpSpMkLst>
        </pc:grpChg>
        <pc:cxnChg chg="mod">
          <ac:chgData name="Amanda Wood" userId="a6ad89c5-bc74-45fb-b2d9-0d45cbde2f25" providerId="ADAL" clId="{B73D3582-3ADE-4982-BBAB-E40BBCED3D12}" dt="2023-08-15T15:21:04.527" v="1846" actId="21"/>
          <ac:cxnSpMkLst>
            <pc:docMk/>
            <pc:sldMk cId="2079355154" sldId="302"/>
            <ac:cxnSpMk id="36" creationId="{D58FE46F-C067-DD21-38D5-9B3AE8D03045}"/>
          </ac:cxnSpMkLst>
        </pc:cxnChg>
        <pc:cxnChg chg="mod">
          <ac:chgData name="Amanda Wood" userId="a6ad89c5-bc74-45fb-b2d9-0d45cbde2f25" providerId="ADAL" clId="{B73D3582-3ADE-4982-BBAB-E40BBCED3D12}" dt="2023-08-15T15:21:09.604" v="1847" actId="21"/>
          <ac:cxnSpMkLst>
            <pc:docMk/>
            <pc:sldMk cId="2079355154" sldId="302"/>
            <ac:cxnSpMk id="40" creationId="{B2F2F4BB-3145-3DFF-92C0-66563469193F}"/>
          </ac:cxnSpMkLst>
        </pc:cxnChg>
        <pc:cxnChg chg="mod">
          <ac:chgData name="Amanda Wood" userId="a6ad89c5-bc74-45fb-b2d9-0d45cbde2f25" providerId="ADAL" clId="{B73D3582-3ADE-4982-BBAB-E40BBCED3D12}" dt="2023-08-15T15:21:09.604" v="1847" actId="21"/>
          <ac:cxnSpMkLst>
            <pc:docMk/>
            <pc:sldMk cId="2079355154" sldId="302"/>
            <ac:cxnSpMk id="48" creationId="{08546BB0-6584-478A-F3CB-5D07097404B0}"/>
          </ac:cxnSpMkLst>
        </pc:cxnChg>
        <pc:cxnChg chg="mod">
          <ac:chgData name="Amanda Wood" userId="a6ad89c5-bc74-45fb-b2d9-0d45cbde2f25" providerId="ADAL" clId="{B73D3582-3ADE-4982-BBAB-E40BBCED3D12}" dt="2023-08-15T15:21:04.527" v="1846" actId="21"/>
          <ac:cxnSpMkLst>
            <pc:docMk/>
            <pc:sldMk cId="2079355154" sldId="302"/>
            <ac:cxnSpMk id="52" creationId="{AAF7347E-55DA-64E1-90B5-E9CCAE9AAD18}"/>
          </ac:cxnSpMkLst>
        </pc:cxnChg>
        <pc:cxnChg chg="mod">
          <ac:chgData name="Amanda Wood" userId="a6ad89c5-bc74-45fb-b2d9-0d45cbde2f25" providerId="ADAL" clId="{B73D3582-3ADE-4982-BBAB-E40BBCED3D12}" dt="2023-08-15T15:21:04.527" v="1846" actId="21"/>
          <ac:cxnSpMkLst>
            <pc:docMk/>
            <pc:sldMk cId="2079355154" sldId="302"/>
            <ac:cxnSpMk id="55" creationId="{28EBC096-2349-EA19-ED11-B82FDC09D620}"/>
          </ac:cxnSpMkLst>
        </pc:cxnChg>
        <pc:cxnChg chg="mod">
          <ac:chgData name="Amanda Wood" userId="a6ad89c5-bc74-45fb-b2d9-0d45cbde2f25" providerId="ADAL" clId="{B73D3582-3ADE-4982-BBAB-E40BBCED3D12}" dt="2023-08-15T15:21:04.527" v="1846" actId="21"/>
          <ac:cxnSpMkLst>
            <pc:docMk/>
            <pc:sldMk cId="2079355154" sldId="302"/>
            <ac:cxnSpMk id="58" creationId="{A54CE958-D420-58AE-3684-D7D934F319F3}"/>
          </ac:cxnSpMkLst>
        </pc:cxnChg>
        <pc:cxnChg chg="mod">
          <ac:chgData name="Amanda Wood" userId="a6ad89c5-bc74-45fb-b2d9-0d45cbde2f25" providerId="ADAL" clId="{B73D3582-3ADE-4982-BBAB-E40BBCED3D12}" dt="2023-08-15T15:21:04.527" v="1846" actId="21"/>
          <ac:cxnSpMkLst>
            <pc:docMk/>
            <pc:sldMk cId="2079355154" sldId="302"/>
            <ac:cxnSpMk id="61" creationId="{A1186F2E-4C2D-9FD3-8490-E441C7464F0D}"/>
          </ac:cxnSpMkLst>
        </pc:cxnChg>
        <pc:cxnChg chg="del">
          <ac:chgData name="Amanda Wood" userId="a6ad89c5-bc74-45fb-b2d9-0d45cbde2f25" providerId="ADAL" clId="{B73D3582-3ADE-4982-BBAB-E40BBCED3D12}" dt="2023-08-15T15:21:04.527" v="1846" actId="21"/>
          <ac:cxnSpMkLst>
            <pc:docMk/>
            <pc:sldMk cId="2079355154" sldId="302"/>
            <ac:cxnSpMk id="72" creationId="{4A81E890-19A5-CF05-1C1E-BFE64257342B}"/>
          </ac:cxnSpMkLst>
        </pc:cxnChg>
      </pc:sldChg>
      <pc:sldChg chg="addSp modSp add del mod">
        <pc:chgData name="Amanda Wood" userId="a6ad89c5-bc74-45fb-b2d9-0d45cbde2f25" providerId="ADAL" clId="{B73D3582-3ADE-4982-BBAB-E40BBCED3D12}" dt="2023-08-15T15:44:42.578" v="2029" actId="47"/>
        <pc:sldMkLst>
          <pc:docMk/>
          <pc:sldMk cId="2713275124" sldId="303"/>
        </pc:sldMkLst>
        <pc:spChg chg="add mod ord">
          <ac:chgData name="Amanda Wood" userId="a6ad89c5-bc74-45fb-b2d9-0d45cbde2f25" providerId="ADAL" clId="{B73D3582-3ADE-4982-BBAB-E40BBCED3D12}" dt="2023-08-15T15:28:38.828" v="1906" actId="167"/>
          <ac:spMkLst>
            <pc:docMk/>
            <pc:sldMk cId="2713275124" sldId="303"/>
            <ac:spMk id="2" creationId="{8E6B7B49-1B99-80B8-0FDA-F69926646ADC}"/>
          </ac:spMkLst>
        </pc:spChg>
        <pc:spChg chg="add mod">
          <ac:chgData name="Amanda Wood" userId="a6ad89c5-bc74-45fb-b2d9-0d45cbde2f25" providerId="ADAL" clId="{B73D3582-3ADE-4982-BBAB-E40BBCED3D12}" dt="2023-08-15T15:28:18.285" v="1902" actId="1076"/>
          <ac:spMkLst>
            <pc:docMk/>
            <pc:sldMk cId="2713275124" sldId="303"/>
            <ac:spMk id="4" creationId="{3F228E2E-07FF-0F21-0070-B25386AFCB4B}"/>
          </ac:spMkLst>
        </pc:spChg>
        <pc:spChg chg="add mod">
          <ac:chgData name="Amanda Wood" userId="a6ad89c5-bc74-45fb-b2d9-0d45cbde2f25" providerId="ADAL" clId="{B73D3582-3ADE-4982-BBAB-E40BBCED3D12}" dt="2023-08-15T15:28:03.685" v="1897" actId="207"/>
          <ac:spMkLst>
            <pc:docMk/>
            <pc:sldMk cId="2713275124" sldId="303"/>
            <ac:spMk id="5" creationId="{C1A9324A-36B3-9441-F038-D92D3D1898C8}"/>
          </ac:spMkLst>
        </pc:spChg>
        <pc:spChg chg="add mod">
          <ac:chgData name="Amanda Wood" userId="a6ad89c5-bc74-45fb-b2d9-0d45cbde2f25" providerId="ADAL" clId="{B73D3582-3ADE-4982-BBAB-E40BBCED3D12}" dt="2023-08-15T15:29:00.276" v="1956" actId="1037"/>
          <ac:spMkLst>
            <pc:docMk/>
            <pc:sldMk cId="2713275124" sldId="303"/>
            <ac:spMk id="6" creationId="{AC8E7959-8EAD-3DD7-FC18-D955B5AAF73A}"/>
          </ac:spMkLst>
        </pc:spChg>
      </pc:sldChg>
      <pc:sldChg chg="addSp modSp add del">
        <pc:chgData name="Amanda Wood" userId="a6ad89c5-bc74-45fb-b2d9-0d45cbde2f25" providerId="ADAL" clId="{B73D3582-3ADE-4982-BBAB-E40BBCED3D12}" dt="2023-08-15T15:44:52.002" v="2034" actId="47"/>
        <pc:sldMkLst>
          <pc:docMk/>
          <pc:sldMk cId="2987296618" sldId="304"/>
        </pc:sldMkLst>
        <pc:spChg chg="add mod">
          <ac:chgData name="Amanda Wood" userId="a6ad89c5-bc74-45fb-b2d9-0d45cbde2f25" providerId="ADAL" clId="{B73D3582-3ADE-4982-BBAB-E40BBCED3D12}" dt="2023-08-15T15:27:27.693" v="1891"/>
          <ac:spMkLst>
            <pc:docMk/>
            <pc:sldMk cId="2987296618" sldId="304"/>
            <ac:spMk id="2" creationId="{90259ACF-DE99-1598-804B-747C2842FEBA}"/>
          </ac:spMkLst>
        </pc:spChg>
      </pc:sldChg>
      <pc:sldChg chg="addSp modSp add del">
        <pc:chgData name="Amanda Wood" userId="a6ad89c5-bc74-45fb-b2d9-0d45cbde2f25" providerId="ADAL" clId="{B73D3582-3ADE-4982-BBAB-E40BBCED3D12}" dt="2023-08-15T15:44:50.249" v="2033" actId="47"/>
        <pc:sldMkLst>
          <pc:docMk/>
          <pc:sldMk cId="3404580122" sldId="305"/>
        </pc:sldMkLst>
        <pc:spChg chg="add mod">
          <ac:chgData name="Amanda Wood" userId="a6ad89c5-bc74-45fb-b2d9-0d45cbde2f25" providerId="ADAL" clId="{B73D3582-3ADE-4982-BBAB-E40BBCED3D12}" dt="2023-08-15T15:27:30.508" v="1892"/>
          <ac:spMkLst>
            <pc:docMk/>
            <pc:sldMk cId="3404580122" sldId="305"/>
            <ac:spMk id="2" creationId="{E5ACB0AA-D79D-A601-80C0-37F0F8FE69A2}"/>
          </ac:spMkLst>
        </pc:spChg>
      </pc:sldChg>
      <pc:sldChg chg="addSp modSp add del">
        <pc:chgData name="Amanda Wood" userId="a6ad89c5-bc74-45fb-b2d9-0d45cbde2f25" providerId="ADAL" clId="{B73D3582-3ADE-4982-BBAB-E40BBCED3D12}" dt="2023-08-15T15:44:45.273" v="2030" actId="47"/>
        <pc:sldMkLst>
          <pc:docMk/>
          <pc:sldMk cId="1262199867" sldId="306"/>
        </pc:sldMkLst>
        <pc:spChg chg="add mod">
          <ac:chgData name="Amanda Wood" userId="a6ad89c5-bc74-45fb-b2d9-0d45cbde2f25" providerId="ADAL" clId="{B73D3582-3ADE-4982-BBAB-E40BBCED3D12}" dt="2023-08-15T15:27:33.252" v="1893"/>
          <ac:spMkLst>
            <pc:docMk/>
            <pc:sldMk cId="1262199867" sldId="306"/>
            <ac:spMk id="2" creationId="{9F5A1E70-F272-C553-02BA-36B5A8C9CAE5}"/>
          </ac:spMkLst>
        </pc:spChg>
      </pc:sldChg>
      <pc:sldChg chg="add del">
        <pc:chgData name="Amanda Wood" userId="a6ad89c5-bc74-45fb-b2d9-0d45cbde2f25" providerId="ADAL" clId="{B73D3582-3ADE-4982-BBAB-E40BBCED3D12}" dt="2023-08-15T15:44:45.957" v="2031" actId="47"/>
        <pc:sldMkLst>
          <pc:docMk/>
          <pc:sldMk cId="3374361795" sldId="307"/>
        </pc:sldMkLst>
      </pc:sldChg>
      <pc:sldChg chg="add del">
        <pc:chgData name="Amanda Wood" userId="a6ad89c5-bc74-45fb-b2d9-0d45cbde2f25" providerId="ADAL" clId="{B73D3582-3ADE-4982-BBAB-E40BBCED3D12}" dt="2023-08-15T15:44:48.322" v="2032" actId="47"/>
        <pc:sldMkLst>
          <pc:docMk/>
          <pc:sldMk cId="510576902" sldId="308"/>
        </pc:sldMkLst>
      </pc:sldChg>
      <pc:sldChg chg="add del">
        <pc:chgData name="Amanda Wood" userId="a6ad89c5-bc74-45fb-b2d9-0d45cbde2f25" providerId="ADAL" clId="{B73D3582-3ADE-4982-BBAB-E40BBCED3D12}" dt="2023-08-15T16:08:30.645" v="2359" actId="47"/>
        <pc:sldMkLst>
          <pc:docMk/>
          <pc:sldMk cId="1507442836" sldId="309"/>
        </pc:sldMkLst>
      </pc:sldChg>
      <pc:sldChg chg="addSp delSp modSp add mod">
        <pc:chgData name="Amanda Wood" userId="a6ad89c5-bc74-45fb-b2d9-0d45cbde2f25" providerId="ADAL" clId="{B73D3582-3ADE-4982-BBAB-E40BBCED3D12}" dt="2023-08-15T15:44:35.937" v="2028" actId="1076"/>
        <pc:sldMkLst>
          <pc:docMk/>
          <pc:sldMk cId="730783612" sldId="310"/>
        </pc:sldMkLst>
        <pc:spChg chg="add mod">
          <ac:chgData name="Amanda Wood" userId="a6ad89c5-bc74-45fb-b2d9-0d45cbde2f25" providerId="ADAL" clId="{B73D3582-3ADE-4982-BBAB-E40BBCED3D12}" dt="2023-08-15T15:44:35.937" v="2028" actId="1076"/>
          <ac:spMkLst>
            <pc:docMk/>
            <pc:sldMk cId="730783612" sldId="310"/>
            <ac:spMk id="2" creationId="{2921EC19-8345-D661-8E39-AE5AF89D5435}"/>
          </ac:spMkLst>
        </pc:spChg>
        <pc:spChg chg="add mod">
          <ac:chgData name="Amanda Wood" userId="a6ad89c5-bc74-45fb-b2d9-0d45cbde2f25" providerId="ADAL" clId="{B73D3582-3ADE-4982-BBAB-E40BBCED3D12}" dt="2023-08-15T15:44:24.437" v="2026" actId="1076"/>
          <ac:spMkLst>
            <pc:docMk/>
            <pc:sldMk cId="730783612" sldId="310"/>
            <ac:spMk id="4" creationId="{407D0432-F927-E11E-5274-5F6A6F358A49}"/>
          </ac:spMkLst>
        </pc:spChg>
        <pc:spChg chg="del">
          <ac:chgData name="Amanda Wood" userId="a6ad89c5-bc74-45fb-b2d9-0d45cbde2f25" providerId="ADAL" clId="{B73D3582-3ADE-4982-BBAB-E40BBCED3D12}" dt="2023-08-15T15:44:12.020" v="2023" actId="478"/>
          <ac:spMkLst>
            <pc:docMk/>
            <pc:sldMk cId="730783612" sldId="310"/>
            <ac:spMk id="8" creationId="{3D755698-8D1E-6852-CC95-B814DB32520B}"/>
          </ac:spMkLst>
        </pc:spChg>
        <pc:spChg chg="mod">
          <ac:chgData name="Amanda Wood" userId="a6ad89c5-bc74-45fb-b2d9-0d45cbde2f25" providerId="ADAL" clId="{B73D3582-3ADE-4982-BBAB-E40BBCED3D12}" dt="2023-08-15T15:43:39.123" v="2022" actId="20577"/>
          <ac:spMkLst>
            <pc:docMk/>
            <pc:sldMk cId="730783612" sldId="310"/>
            <ac:spMk id="10" creationId="{A5C73A7A-63F2-C23F-DB7F-D5699C24352B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5:47:10.722" v="2091" actId="1036"/>
        <pc:sldMkLst>
          <pc:docMk/>
          <pc:sldMk cId="2457724490" sldId="311"/>
        </pc:sldMkLst>
        <pc:spChg chg="del">
          <ac:chgData name="Amanda Wood" userId="a6ad89c5-bc74-45fb-b2d9-0d45cbde2f25" providerId="ADAL" clId="{B73D3582-3ADE-4982-BBAB-E40BBCED3D12}" dt="2023-08-15T15:45:06.884" v="2037" actId="478"/>
          <ac:spMkLst>
            <pc:docMk/>
            <pc:sldMk cId="2457724490" sldId="311"/>
            <ac:spMk id="2" creationId="{2921EC19-8345-D661-8E39-AE5AF89D5435}"/>
          </ac:spMkLst>
        </pc:spChg>
        <pc:spChg chg="del mod">
          <ac:chgData name="Amanda Wood" userId="a6ad89c5-bc74-45fb-b2d9-0d45cbde2f25" providerId="ADAL" clId="{B73D3582-3ADE-4982-BBAB-E40BBCED3D12}" dt="2023-08-15T15:46:12.950" v="2075" actId="478"/>
          <ac:spMkLst>
            <pc:docMk/>
            <pc:sldMk cId="2457724490" sldId="311"/>
            <ac:spMk id="4" creationId="{407D0432-F927-E11E-5274-5F6A6F358A49}"/>
          </ac:spMkLst>
        </pc:spChg>
        <pc:spChg chg="add mod">
          <ac:chgData name="Amanda Wood" userId="a6ad89c5-bc74-45fb-b2d9-0d45cbde2f25" providerId="ADAL" clId="{B73D3582-3ADE-4982-BBAB-E40BBCED3D12}" dt="2023-08-15T15:47:10.722" v="2091" actId="1036"/>
          <ac:spMkLst>
            <pc:docMk/>
            <pc:sldMk cId="2457724490" sldId="311"/>
            <ac:spMk id="5" creationId="{7E2228F7-968B-BB36-CF74-5F2A68A330DF}"/>
          </ac:spMkLst>
        </pc:spChg>
        <pc:spChg chg="add mod">
          <ac:chgData name="Amanda Wood" userId="a6ad89c5-bc74-45fb-b2d9-0d45cbde2f25" providerId="ADAL" clId="{B73D3582-3ADE-4982-BBAB-E40BBCED3D12}" dt="2023-08-15T15:46:50.321" v="2084" actId="207"/>
          <ac:spMkLst>
            <pc:docMk/>
            <pc:sldMk cId="2457724490" sldId="311"/>
            <ac:spMk id="6" creationId="{0020E190-88EB-451B-135D-CA62C10E363B}"/>
          </ac:spMkLst>
        </pc:spChg>
        <pc:spChg chg="mod ord">
          <ac:chgData name="Amanda Wood" userId="a6ad89c5-bc74-45fb-b2d9-0d45cbde2f25" providerId="ADAL" clId="{B73D3582-3ADE-4982-BBAB-E40BBCED3D12}" dt="2023-08-15T15:47:02.568" v="2085" actId="14100"/>
          <ac:spMkLst>
            <pc:docMk/>
            <pc:sldMk cId="2457724490" sldId="311"/>
            <ac:spMk id="9" creationId="{C35286E9-1A1F-7E5F-BCFD-ACA5AACC436F}"/>
          </ac:spMkLst>
        </pc:spChg>
        <pc:spChg chg="mod">
          <ac:chgData name="Amanda Wood" userId="a6ad89c5-bc74-45fb-b2d9-0d45cbde2f25" providerId="ADAL" clId="{B73D3582-3ADE-4982-BBAB-E40BBCED3D12}" dt="2023-08-15T15:45:36.099" v="2071" actId="20577"/>
          <ac:spMkLst>
            <pc:docMk/>
            <pc:sldMk cId="2457724490" sldId="311"/>
            <ac:spMk id="10" creationId="{A5C73A7A-63F2-C23F-DB7F-D5699C24352B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5:48:44.758" v="2127"/>
        <pc:sldMkLst>
          <pc:docMk/>
          <pc:sldMk cId="1841710540" sldId="312"/>
        </pc:sldMkLst>
        <pc:spChg chg="add mod">
          <ac:chgData name="Amanda Wood" userId="a6ad89c5-bc74-45fb-b2d9-0d45cbde2f25" providerId="ADAL" clId="{B73D3582-3ADE-4982-BBAB-E40BBCED3D12}" dt="2023-08-15T15:48:22.165" v="2125" actId="207"/>
          <ac:spMkLst>
            <pc:docMk/>
            <pc:sldMk cId="1841710540" sldId="312"/>
            <ac:spMk id="2" creationId="{EE7B12A2-83C8-FB3D-854C-C19E53104F1E}"/>
          </ac:spMkLst>
        </pc:spChg>
        <pc:spChg chg="del">
          <ac:chgData name="Amanda Wood" userId="a6ad89c5-bc74-45fb-b2d9-0d45cbde2f25" providerId="ADAL" clId="{B73D3582-3ADE-4982-BBAB-E40BBCED3D12}" dt="2023-08-15T15:47:19.035" v="2092" actId="478"/>
          <ac:spMkLst>
            <pc:docMk/>
            <pc:sldMk cId="1841710540" sldId="312"/>
            <ac:spMk id="4" creationId="{407D0432-F927-E11E-5274-5F6A6F358A49}"/>
          </ac:spMkLst>
        </pc:spChg>
        <pc:spChg chg="add del mod">
          <ac:chgData name="Amanda Wood" userId="a6ad89c5-bc74-45fb-b2d9-0d45cbde2f25" providerId="ADAL" clId="{B73D3582-3ADE-4982-BBAB-E40BBCED3D12}" dt="2023-08-15T15:48:44.758" v="2127"/>
          <ac:spMkLst>
            <pc:docMk/>
            <pc:sldMk cId="1841710540" sldId="312"/>
            <ac:spMk id="5" creationId="{B9A0B842-1C91-97DB-ED01-4685B835B903}"/>
          </ac:spMkLst>
        </pc:spChg>
        <pc:spChg chg="mod">
          <ac:chgData name="Amanda Wood" userId="a6ad89c5-bc74-45fb-b2d9-0d45cbde2f25" providerId="ADAL" clId="{B73D3582-3ADE-4982-BBAB-E40BBCED3D12}" dt="2023-08-15T15:48:11.232" v="2122" actId="14100"/>
          <ac:spMkLst>
            <pc:docMk/>
            <pc:sldMk cId="1841710540" sldId="312"/>
            <ac:spMk id="9" creationId="{C35286E9-1A1F-7E5F-BCFD-ACA5AACC436F}"/>
          </ac:spMkLst>
        </pc:spChg>
        <pc:spChg chg="mod">
          <ac:chgData name="Amanda Wood" userId="a6ad89c5-bc74-45fb-b2d9-0d45cbde2f25" providerId="ADAL" clId="{B73D3582-3ADE-4982-BBAB-E40BBCED3D12}" dt="2023-08-15T15:47:40.212" v="2118" actId="20577"/>
          <ac:spMkLst>
            <pc:docMk/>
            <pc:sldMk cId="1841710540" sldId="312"/>
            <ac:spMk id="10" creationId="{A5C73A7A-63F2-C23F-DB7F-D5699C24352B}"/>
          </ac:spMkLst>
        </pc:spChg>
      </pc:sldChg>
      <pc:sldChg chg="addSp delSp modSp add mod modAnim">
        <pc:chgData name="Amanda Wood" userId="a6ad89c5-bc74-45fb-b2d9-0d45cbde2f25" providerId="ADAL" clId="{B73D3582-3ADE-4982-BBAB-E40BBCED3D12}" dt="2023-08-15T15:56:01.711" v="2169"/>
        <pc:sldMkLst>
          <pc:docMk/>
          <pc:sldMk cId="2949100140" sldId="313"/>
        </pc:sldMkLst>
        <pc:spChg chg="add mod">
          <ac:chgData name="Amanda Wood" userId="a6ad89c5-bc74-45fb-b2d9-0d45cbde2f25" providerId="ADAL" clId="{B73D3582-3ADE-4982-BBAB-E40BBCED3D12}" dt="2023-08-15T15:51:10.574" v="2167" actId="1076"/>
          <ac:spMkLst>
            <pc:docMk/>
            <pc:sldMk cId="2949100140" sldId="313"/>
            <ac:spMk id="2" creationId="{A165B2EB-4E48-8287-DABD-FA666F3E81B8}"/>
          </ac:spMkLst>
        </pc:spChg>
        <pc:spChg chg="del">
          <ac:chgData name="Amanda Wood" userId="a6ad89c5-bc74-45fb-b2d9-0d45cbde2f25" providerId="ADAL" clId="{B73D3582-3ADE-4982-BBAB-E40BBCED3D12}" dt="2023-08-15T15:50:21.795" v="2161" actId="478"/>
          <ac:spMkLst>
            <pc:docMk/>
            <pc:sldMk cId="2949100140" sldId="313"/>
            <ac:spMk id="4" creationId="{407D0432-F927-E11E-5274-5F6A6F358A49}"/>
          </ac:spMkLst>
        </pc:spChg>
        <pc:spChg chg="add mod">
          <ac:chgData name="Amanda Wood" userId="a6ad89c5-bc74-45fb-b2d9-0d45cbde2f25" providerId="ADAL" clId="{B73D3582-3ADE-4982-BBAB-E40BBCED3D12}" dt="2023-08-15T15:51:10.574" v="2167" actId="1076"/>
          <ac:spMkLst>
            <pc:docMk/>
            <pc:sldMk cId="2949100140" sldId="313"/>
            <ac:spMk id="5" creationId="{BA3CE703-7A9C-7EE8-287C-161A0A83B4F8}"/>
          </ac:spMkLst>
        </pc:spChg>
        <pc:spChg chg="add mod">
          <ac:chgData name="Amanda Wood" userId="a6ad89c5-bc74-45fb-b2d9-0d45cbde2f25" providerId="ADAL" clId="{B73D3582-3ADE-4982-BBAB-E40BBCED3D12}" dt="2023-08-15T15:51:10.574" v="2167" actId="1076"/>
          <ac:spMkLst>
            <pc:docMk/>
            <pc:sldMk cId="2949100140" sldId="313"/>
            <ac:spMk id="6" creationId="{4C9B4846-73ED-195F-CFC7-9F15779CE0D1}"/>
          </ac:spMkLst>
        </pc:spChg>
        <pc:spChg chg="add del mod">
          <ac:chgData name="Amanda Wood" userId="a6ad89c5-bc74-45fb-b2d9-0d45cbde2f25" providerId="ADAL" clId="{B73D3582-3ADE-4982-BBAB-E40BBCED3D12}" dt="2023-08-15T15:56:01.711" v="2169"/>
          <ac:spMkLst>
            <pc:docMk/>
            <pc:sldMk cId="2949100140" sldId="313"/>
            <ac:spMk id="7" creationId="{0B4B60D8-BCC4-53F9-048C-EECB9BF52F6A}"/>
          </ac:spMkLst>
        </pc:spChg>
        <pc:spChg chg="add del mod">
          <ac:chgData name="Amanda Wood" userId="a6ad89c5-bc74-45fb-b2d9-0d45cbde2f25" providerId="ADAL" clId="{B73D3582-3ADE-4982-BBAB-E40BBCED3D12}" dt="2023-08-15T15:56:01.711" v="2169"/>
          <ac:spMkLst>
            <pc:docMk/>
            <pc:sldMk cId="2949100140" sldId="313"/>
            <ac:spMk id="8" creationId="{BCDF1BC5-8D28-0DB0-D5CA-6E2514036DA8}"/>
          </ac:spMkLst>
        </pc:spChg>
        <pc:spChg chg="del">
          <ac:chgData name="Amanda Wood" userId="a6ad89c5-bc74-45fb-b2d9-0d45cbde2f25" providerId="ADAL" clId="{B73D3582-3ADE-4982-BBAB-E40BBCED3D12}" dt="2023-08-15T15:50:21.795" v="2161" actId="478"/>
          <ac:spMkLst>
            <pc:docMk/>
            <pc:sldMk cId="2949100140" sldId="313"/>
            <ac:spMk id="9" creationId="{C35286E9-1A1F-7E5F-BCFD-ACA5AACC436F}"/>
          </ac:spMkLst>
        </pc:spChg>
        <pc:spChg chg="del">
          <ac:chgData name="Amanda Wood" userId="a6ad89c5-bc74-45fb-b2d9-0d45cbde2f25" providerId="ADAL" clId="{B73D3582-3ADE-4982-BBAB-E40BBCED3D12}" dt="2023-08-15T15:50:21.795" v="2161" actId="478"/>
          <ac:spMkLst>
            <pc:docMk/>
            <pc:sldMk cId="2949100140" sldId="313"/>
            <ac:spMk id="10" creationId="{A5C73A7A-63F2-C23F-DB7F-D5699C24352B}"/>
          </ac:spMkLst>
        </pc:spChg>
        <pc:spChg chg="add del mod">
          <ac:chgData name="Amanda Wood" userId="a6ad89c5-bc74-45fb-b2d9-0d45cbde2f25" providerId="ADAL" clId="{B73D3582-3ADE-4982-BBAB-E40BBCED3D12}" dt="2023-08-15T15:56:01.711" v="2169"/>
          <ac:spMkLst>
            <pc:docMk/>
            <pc:sldMk cId="2949100140" sldId="313"/>
            <ac:spMk id="11" creationId="{B3E5D1D5-9A81-144D-1B4D-199AC1BD7D7C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6:00:41.716" v="2270" actId="20577"/>
        <pc:sldMkLst>
          <pc:docMk/>
          <pc:sldMk cId="671392756" sldId="314"/>
        </pc:sldMkLst>
        <pc:spChg chg="add mod">
          <ac:chgData name="Amanda Wood" userId="a6ad89c5-bc74-45fb-b2d9-0d45cbde2f25" providerId="ADAL" clId="{B73D3582-3ADE-4982-BBAB-E40BBCED3D12}" dt="2023-08-15T16:00:41.716" v="2270" actId="20577"/>
          <ac:spMkLst>
            <pc:docMk/>
            <pc:sldMk cId="671392756" sldId="314"/>
            <ac:spMk id="2" creationId="{132CB1F9-17BA-DC2B-9505-EF7041738CCB}"/>
          </ac:spMkLst>
        </pc:spChg>
        <pc:spChg chg="del">
          <ac:chgData name="Amanda Wood" userId="a6ad89c5-bc74-45fb-b2d9-0d45cbde2f25" providerId="ADAL" clId="{B73D3582-3ADE-4982-BBAB-E40BBCED3D12}" dt="2023-08-15T16:00:12.700" v="2260" actId="478"/>
          <ac:spMkLst>
            <pc:docMk/>
            <pc:sldMk cId="671392756" sldId="314"/>
            <ac:spMk id="4" creationId="{407D0432-F927-E11E-5274-5F6A6F358A49}"/>
          </ac:spMkLst>
        </pc:spChg>
        <pc:spChg chg="mod">
          <ac:chgData name="Amanda Wood" userId="a6ad89c5-bc74-45fb-b2d9-0d45cbde2f25" providerId="ADAL" clId="{B73D3582-3ADE-4982-BBAB-E40BBCED3D12}" dt="2023-08-15T16:00:26.347" v="2264" actId="14100"/>
          <ac:spMkLst>
            <pc:docMk/>
            <pc:sldMk cId="671392756" sldId="314"/>
            <ac:spMk id="9" creationId="{C35286E9-1A1F-7E5F-BCFD-ACA5AACC436F}"/>
          </ac:spMkLst>
        </pc:spChg>
        <pc:spChg chg="mod">
          <ac:chgData name="Amanda Wood" userId="a6ad89c5-bc74-45fb-b2d9-0d45cbde2f25" providerId="ADAL" clId="{B73D3582-3ADE-4982-BBAB-E40BBCED3D12}" dt="2023-08-15T16:00:03.915" v="2259" actId="20577"/>
          <ac:spMkLst>
            <pc:docMk/>
            <pc:sldMk cId="671392756" sldId="314"/>
            <ac:spMk id="10" creationId="{A5C73A7A-63F2-C23F-DB7F-D5699C24352B}"/>
          </ac:spMkLst>
        </pc:spChg>
      </pc:sldChg>
      <pc:sldChg chg="add del">
        <pc:chgData name="Amanda Wood" userId="a6ad89c5-bc74-45fb-b2d9-0d45cbde2f25" providerId="ADAL" clId="{B73D3582-3ADE-4982-BBAB-E40BBCED3D12}" dt="2023-08-15T16:00:56.229" v="2271" actId="47"/>
        <pc:sldMkLst>
          <pc:docMk/>
          <pc:sldMk cId="327874349" sldId="315"/>
        </pc:sldMkLst>
      </pc:sldChg>
      <pc:sldChg chg="add del">
        <pc:chgData name="Amanda Wood" userId="a6ad89c5-bc74-45fb-b2d9-0d45cbde2f25" providerId="ADAL" clId="{B73D3582-3ADE-4982-BBAB-E40BBCED3D12}" dt="2023-08-15T16:00:58.241" v="2272" actId="47"/>
        <pc:sldMkLst>
          <pc:docMk/>
          <pc:sldMk cId="4147154505" sldId="316"/>
        </pc:sldMkLst>
      </pc:sldChg>
      <pc:sldChg chg="addSp delSp modSp add mod">
        <pc:chgData name="Amanda Wood" userId="a6ad89c5-bc74-45fb-b2d9-0d45cbde2f25" providerId="ADAL" clId="{B73D3582-3ADE-4982-BBAB-E40BBCED3D12}" dt="2023-08-15T16:08:13.628" v="2357" actId="20577"/>
        <pc:sldMkLst>
          <pc:docMk/>
          <pc:sldMk cId="497175100" sldId="317"/>
        </pc:sldMkLst>
        <pc:spChg chg="add mod">
          <ac:chgData name="Amanda Wood" userId="a6ad89c5-bc74-45fb-b2d9-0d45cbde2f25" providerId="ADAL" clId="{B73D3582-3ADE-4982-BBAB-E40BBCED3D12}" dt="2023-08-15T16:08:13.628" v="2357" actId="20577"/>
          <ac:spMkLst>
            <pc:docMk/>
            <pc:sldMk cId="497175100" sldId="317"/>
            <ac:spMk id="2" creationId="{5A7B1E9A-C9BF-3622-D2DE-32581CF33E0A}"/>
          </ac:spMkLst>
        </pc:spChg>
        <pc:spChg chg="mod">
          <ac:chgData name="Amanda Wood" userId="a6ad89c5-bc74-45fb-b2d9-0d45cbde2f25" providerId="ADAL" clId="{B73D3582-3ADE-4982-BBAB-E40BBCED3D12}" dt="2023-08-15T16:06:08.459" v="2279" actId="20577"/>
          <ac:spMkLst>
            <pc:docMk/>
            <pc:sldMk cId="497175100" sldId="317"/>
            <ac:spMk id="3" creationId="{78A17EB7-BE16-7E95-D9D1-0582B56A54AC}"/>
          </ac:spMkLst>
        </pc:spChg>
        <pc:spChg chg="del">
          <ac:chgData name="Amanda Wood" userId="a6ad89c5-bc74-45fb-b2d9-0d45cbde2f25" providerId="ADAL" clId="{B73D3582-3ADE-4982-BBAB-E40BBCED3D12}" dt="2023-08-15T16:06:48.037" v="2281" actId="478"/>
          <ac:spMkLst>
            <pc:docMk/>
            <pc:sldMk cId="497175100" sldId="317"/>
            <ac:spMk id="4" creationId="{407D0432-F927-E11E-5274-5F6A6F358A49}"/>
          </ac:spMkLst>
        </pc:spChg>
        <pc:spChg chg="mod">
          <ac:chgData name="Amanda Wood" userId="a6ad89c5-bc74-45fb-b2d9-0d45cbde2f25" providerId="ADAL" clId="{B73D3582-3ADE-4982-BBAB-E40BBCED3D12}" dt="2023-08-15T16:07:29.036" v="2307" actId="1038"/>
          <ac:spMkLst>
            <pc:docMk/>
            <pc:sldMk cId="497175100" sldId="317"/>
            <ac:spMk id="9" creationId="{C35286E9-1A1F-7E5F-BCFD-ACA5AACC436F}"/>
          </ac:spMkLst>
        </pc:spChg>
        <pc:spChg chg="del">
          <ac:chgData name="Amanda Wood" userId="a6ad89c5-bc74-45fb-b2d9-0d45cbde2f25" providerId="ADAL" clId="{B73D3582-3ADE-4982-BBAB-E40BBCED3D12}" dt="2023-08-15T16:06:45.675" v="2280" actId="478"/>
          <ac:spMkLst>
            <pc:docMk/>
            <pc:sldMk cId="497175100" sldId="317"/>
            <ac:spMk id="10" creationId="{A5C73A7A-63F2-C23F-DB7F-D5699C24352B}"/>
          </ac:spMkLst>
        </pc:spChg>
      </pc:sldChg>
      <pc:sldChg chg="add del">
        <pc:chgData name="Amanda Wood" userId="a6ad89c5-bc74-45fb-b2d9-0d45cbde2f25" providerId="ADAL" clId="{B73D3582-3ADE-4982-BBAB-E40BBCED3D12}" dt="2023-08-15T16:08:26.267" v="2358" actId="47"/>
        <pc:sldMkLst>
          <pc:docMk/>
          <pc:sldMk cId="3751992075" sldId="318"/>
        </pc:sldMkLst>
      </pc:sldChg>
      <pc:sldChg chg="addSp delSp modSp add mod">
        <pc:chgData name="Amanda Wood" userId="a6ad89c5-bc74-45fb-b2d9-0d45cbde2f25" providerId="ADAL" clId="{B73D3582-3ADE-4982-BBAB-E40BBCED3D12}" dt="2023-08-15T15:49:51.126" v="2160" actId="1076"/>
        <pc:sldMkLst>
          <pc:docMk/>
          <pc:sldMk cId="854035243" sldId="319"/>
        </pc:sldMkLst>
        <pc:spChg chg="del">
          <ac:chgData name="Amanda Wood" userId="a6ad89c5-bc74-45fb-b2d9-0d45cbde2f25" providerId="ADAL" clId="{B73D3582-3ADE-4982-BBAB-E40BBCED3D12}" dt="2023-08-15T15:48:54.548" v="2129" actId="478"/>
          <ac:spMkLst>
            <pc:docMk/>
            <pc:sldMk cId="854035243" sldId="319"/>
            <ac:spMk id="2" creationId="{EE7B12A2-83C8-FB3D-854C-C19E53104F1E}"/>
          </ac:spMkLst>
        </pc:spChg>
        <pc:spChg chg="add mod">
          <ac:chgData name="Amanda Wood" userId="a6ad89c5-bc74-45fb-b2d9-0d45cbde2f25" providerId="ADAL" clId="{B73D3582-3ADE-4982-BBAB-E40BBCED3D12}" dt="2023-08-15T15:49:51.126" v="2160" actId="1076"/>
          <ac:spMkLst>
            <pc:docMk/>
            <pc:sldMk cId="854035243" sldId="319"/>
            <ac:spMk id="4" creationId="{FD3DC714-5323-91A9-0743-F42AA51EEC27}"/>
          </ac:spMkLst>
        </pc:spChg>
        <pc:spChg chg="mod ord">
          <ac:chgData name="Amanda Wood" userId="a6ad89c5-bc74-45fb-b2d9-0d45cbde2f25" providerId="ADAL" clId="{B73D3582-3ADE-4982-BBAB-E40BBCED3D12}" dt="2023-08-15T15:49:30.742" v="2156" actId="167"/>
          <ac:spMkLst>
            <pc:docMk/>
            <pc:sldMk cId="854035243" sldId="319"/>
            <ac:spMk id="9" creationId="{C35286E9-1A1F-7E5F-BCFD-ACA5AACC436F}"/>
          </ac:spMkLst>
        </pc:spChg>
        <pc:spChg chg="mod">
          <ac:chgData name="Amanda Wood" userId="a6ad89c5-bc74-45fb-b2d9-0d45cbde2f25" providerId="ADAL" clId="{B73D3582-3ADE-4982-BBAB-E40BBCED3D12}" dt="2023-08-15T15:49:03.157" v="2151" actId="20577"/>
          <ac:spMkLst>
            <pc:docMk/>
            <pc:sldMk cId="854035243" sldId="319"/>
            <ac:spMk id="10" creationId="{A5C73A7A-63F2-C23F-DB7F-D5699C24352B}"/>
          </ac:spMkLst>
        </pc:spChg>
      </pc:sldChg>
      <pc:sldChg chg="addSp delSp modSp add mod delAnim">
        <pc:chgData name="Amanda Wood" userId="a6ad89c5-bc74-45fb-b2d9-0d45cbde2f25" providerId="ADAL" clId="{B73D3582-3ADE-4982-BBAB-E40BBCED3D12}" dt="2023-08-15T15:57:13.817" v="2186" actId="1076"/>
        <pc:sldMkLst>
          <pc:docMk/>
          <pc:sldMk cId="2396927378" sldId="320"/>
        </pc:sldMkLst>
        <pc:spChg chg="del">
          <ac:chgData name="Amanda Wood" userId="a6ad89c5-bc74-45fb-b2d9-0d45cbde2f25" providerId="ADAL" clId="{B73D3582-3ADE-4982-BBAB-E40BBCED3D12}" dt="2023-08-15T15:56:14.551" v="2171" actId="478"/>
          <ac:spMkLst>
            <pc:docMk/>
            <pc:sldMk cId="2396927378" sldId="320"/>
            <ac:spMk id="2" creationId="{A165B2EB-4E48-8287-DABD-FA666F3E81B8}"/>
          </ac:spMkLst>
        </pc:spChg>
        <pc:spChg chg="add mod">
          <ac:chgData name="Amanda Wood" userId="a6ad89c5-bc74-45fb-b2d9-0d45cbde2f25" providerId="ADAL" clId="{B73D3582-3ADE-4982-BBAB-E40BBCED3D12}" dt="2023-08-15T15:56:41.732" v="2180" actId="20577"/>
          <ac:spMkLst>
            <pc:docMk/>
            <pc:sldMk cId="2396927378" sldId="320"/>
            <ac:spMk id="4" creationId="{58E14000-EA07-FA75-D4D6-CAD3CB8A1C87}"/>
          </ac:spMkLst>
        </pc:spChg>
        <pc:spChg chg="del">
          <ac:chgData name="Amanda Wood" userId="a6ad89c5-bc74-45fb-b2d9-0d45cbde2f25" providerId="ADAL" clId="{B73D3582-3ADE-4982-BBAB-E40BBCED3D12}" dt="2023-08-15T15:56:14.551" v="2171" actId="478"/>
          <ac:spMkLst>
            <pc:docMk/>
            <pc:sldMk cId="2396927378" sldId="320"/>
            <ac:spMk id="5" creationId="{BA3CE703-7A9C-7EE8-287C-161A0A83B4F8}"/>
          </ac:spMkLst>
        </pc:spChg>
        <pc:spChg chg="del">
          <ac:chgData name="Amanda Wood" userId="a6ad89c5-bc74-45fb-b2d9-0d45cbde2f25" providerId="ADAL" clId="{B73D3582-3ADE-4982-BBAB-E40BBCED3D12}" dt="2023-08-15T15:56:14.551" v="2171" actId="478"/>
          <ac:spMkLst>
            <pc:docMk/>
            <pc:sldMk cId="2396927378" sldId="320"/>
            <ac:spMk id="6" creationId="{4C9B4846-73ED-195F-CFC7-9F15779CE0D1}"/>
          </ac:spMkLst>
        </pc:spChg>
        <pc:spChg chg="add mod">
          <ac:chgData name="Amanda Wood" userId="a6ad89c5-bc74-45fb-b2d9-0d45cbde2f25" providerId="ADAL" clId="{B73D3582-3ADE-4982-BBAB-E40BBCED3D12}" dt="2023-08-15T15:57:13.817" v="2186" actId="1076"/>
          <ac:spMkLst>
            <pc:docMk/>
            <pc:sldMk cId="2396927378" sldId="320"/>
            <ac:spMk id="7" creationId="{5C479BB2-C734-E2A8-103F-32384A14B08B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5:58:22.037" v="2194" actId="1076"/>
        <pc:sldMkLst>
          <pc:docMk/>
          <pc:sldMk cId="2884704763" sldId="321"/>
        </pc:sldMkLst>
        <pc:spChg chg="add mod">
          <ac:chgData name="Amanda Wood" userId="a6ad89c5-bc74-45fb-b2d9-0d45cbde2f25" providerId="ADAL" clId="{B73D3582-3ADE-4982-BBAB-E40BBCED3D12}" dt="2023-08-15T15:58:22.037" v="2194" actId="1076"/>
          <ac:spMkLst>
            <pc:docMk/>
            <pc:sldMk cId="2884704763" sldId="321"/>
            <ac:spMk id="2" creationId="{462F4AB6-C327-28EB-98D8-DC9771BBB94D}"/>
          </ac:spMkLst>
        </pc:spChg>
        <pc:spChg chg="del">
          <ac:chgData name="Amanda Wood" userId="a6ad89c5-bc74-45fb-b2d9-0d45cbde2f25" providerId="ADAL" clId="{B73D3582-3ADE-4982-BBAB-E40BBCED3D12}" dt="2023-08-15T15:57:55.452" v="2188" actId="478"/>
          <ac:spMkLst>
            <pc:docMk/>
            <pc:sldMk cId="2884704763" sldId="321"/>
            <ac:spMk id="7" creationId="{5C479BB2-C734-E2A8-103F-32384A14B08B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5:59:26.154" v="2248" actId="207"/>
        <pc:sldMkLst>
          <pc:docMk/>
          <pc:sldMk cId="3548276808" sldId="322"/>
        </pc:sldMkLst>
        <pc:spChg chg="add mod">
          <ac:chgData name="Amanda Wood" userId="a6ad89c5-bc74-45fb-b2d9-0d45cbde2f25" providerId="ADAL" clId="{B73D3582-3ADE-4982-BBAB-E40BBCED3D12}" dt="2023-08-15T15:59:26.154" v="2248" actId="207"/>
          <ac:spMkLst>
            <pc:docMk/>
            <pc:sldMk cId="3548276808" sldId="322"/>
            <ac:spMk id="2" creationId="{71B306B1-FE91-4612-04ED-3877FB3D6BBB}"/>
          </ac:spMkLst>
        </pc:spChg>
        <pc:spChg chg="del">
          <ac:chgData name="Amanda Wood" userId="a6ad89c5-bc74-45fb-b2d9-0d45cbde2f25" providerId="ADAL" clId="{B73D3582-3ADE-4982-BBAB-E40BBCED3D12}" dt="2023-08-15T15:59:05.051" v="2244" actId="478"/>
          <ac:spMkLst>
            <pc:docMk/>
            <pc:sldMk cId="3548276808" sldId="322"/>
            <ac:spMk id="4" creationId="{FD3DC714-5323-91A9-0743-F42AA51EEC27}"/>
          </ac:spMkLst>
        </pc:spChg>
        <pc:spChg chg="add mod">
          <ac:chgData name="Amanda Wood" userId="a6ad89c5-bc74-45fb-b2d9-0d45cbde2f25" providerId="ADAL" clId="{B73D3582-3ADE-4982-BBAB-E40BBCED3D12}" dt="2023-08-15T15:59:26.154" v="2248" actId="207"/>
          <ac:spMkLst>
            <pc:docMk/>
            <pc:sldMk cId="3548276808" sldId="322"/>
            <ac:spMk id="5" creationId="{038CEEE3-D991-03C4-010B-7C250624338D}"/>
          </ac:spMkLst>
        </pc:spChg>
        <pc:spChg chg="mod">
          <ac:chgData name="Amanda Wood" userId="a6ad89c5-bc74-45fb-b2d9-0d45cbde2f25" providerId="ADAL" clId="{B73D3582-3ADE-4982-BBAB-E40BBCED3D12}" dt="2023-08-15T15:58:57.364" v="2243" actId="20577"/>
          <ac:spMkLst>
            <pc:docMk/>
            <pc:sldMk cId="3548276808" sldId="322"/>
            <ac:spMk id="10" creationId="{A5C73A7A-63F2-C23F-DB7F-D5699C24352B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6:10:23.008" v="2407" actId="207"/>
        <pc:sldMkLst>
          <pc:docMk/>
          <pc:sldMk cId="353766070" sldId="323"/>
        </pc:sldMkLst>
        <pc:spChg chg="del">
          <ac:chgData name="Amanda Wood" userId="a6ad89c5-bc74-45fb-b2d9-0d45cbde2f25" providerId="ADAL" clId="{B73D3582-3ADE-4982-BBAB-E40BBCED3D12}" dt="2023-08-15T16:09:56.196" v="2381" actId="478"/>
          <ac:spMkLst>
            <pc:docMk/>
            <pc:sldMk cId="353766070" sldId="323"/>
            <ac:spMk id="2" creationId="{5A7B1E9A-C9BF-3622-D2DE-32581CF33E0A}"/>
          </ac:spMkLst>
        </pc:spChg>
        <pc:spChg chg="add mod">
          <ac:chgData name="Amanda Wood" userId="a6ad89c5-bc74-45fb-b2d9-0d45cbde2f25" providerId="ADAL" clId="{B73D3582-3ADE-4982-BBAB-E40BBCED3D12}" dt="2023-08-15T16:10:23.008" v="2407" actId="207"/>
          <ac:spMkLst>
            <pc:docMk/>
            <pc:sldMk cId="353766070" sldId="323"/>
            <ac:spMk id="4" creationId="{18BFC9B9-AD55-A8DF-ECCE-11709D33B668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6:31:26.214" v="2421"/>
        <pc:sldMkLst>
          <pc:docMk/>
          <pc:sldMk cId="956561895" sldId="324"/>
        </pc:sldMkLst>
        <pc:spChg chg="add mod">
          <ac:chgData name="Amanda Wood" userId="a6ad89c5-bc74-45fb-b2d9-0d45cbde2f25" providerId="ADAL" clId="{B73D3582-3ADE-4982-BBAB-E40BBCED3D12}" dt="2023-08-15T16:11:22.172" v="2419" actId="207"/>
          <ac:spMkLst>
            <pc:docMk/>
            <pc:sldMk cId="956561895" sldId="324"/>
            <ac:spMk id="2" creationId="{F1C9F466-3474-4DCD-22D7-C3D4436EC3F1}"/>
          </ac:spMkLst>
        </pc:spChg>
        <pc:spChg chg="del">
          <ac:chgData name="Amanda Wood" userId="a6ad89c5-bc74-45fb-b2d9-0d45cbde2f25" providerId="ADAL" clId="{B73D3582-3ADE-4982-BBAB-E40BBCED3D12}" dt="2023-08-15T16:10:46.957" v="2409" actId="478"/>
          <ac:spMkLst>
            <pc:docMk/>
            <pc:sldMk cId="956561895" sldId="324"/>
            <ac:spMk id="4" creationId="{18BFC9B9-AD55-A8DF-ECCE-11709D33B668}"/>
          </ac:spMkLst>
        </pc:spChg>
        <pc:spChg chg="add del mod">
          <ac:chgData name="Amanda Wood" userId="a6ad89c5-bc74-45fb-b2d9-0d45cbde2f25" providerId="ADAL" clId="{B73D3582-3ADE-4982-BBAB-E40BBCED3D12}" dt="2023-08-15T16:31:26.214" v="2421"/>
          <ac:spMkLst>
            <pc:docMk/>
            <pc:sldMk cId="956561895" sldId="324"/>
            <ac:spMk id="5" creationId="{322B9F6C-7405-CDDA-A9D4-00FB4569396B}"/>
          </ac:spMkLst>
        </pc:spChg>
        <pc:spChg chg="mod">
          <ac:chgData name="Amanda Wood" userId="a6ad89c5-bc74-45fb-b2d9-0d45cbde2f25" providerId="ADAL" clId="{B73D3582-3ADE-4982-BBAB-E40BBCED3D12}" dt="2023-08-15T16:11:14.510" v="2417" actId="1076"/>
          <ac:spMkLst>
            <pc:docMk/>
            <pc:sldMk cId="956561895" sldId="324"/>
            <ac:spMk id="9" creationId="{C35286E9-1A1F-7E5F-BCFD-ACA5AACC436F}"/>
          </ac:spMkLst>
        </pc:spChg>
      </pc:sldChg>
      <pc:sldChg chg="addSp delSp modSp add mod">
        <pc:chgData name="Amanda Wood" userId="a6ad89c5-bc74-45fb-b2d9-0d45cbde2f25" providerId="ADAL" clId="{B73D3582-3ADE-4982-BBAB-E40BBCED3D12}" dt="2023-08-15T16:32:19.343" v="2437" actId="207"/>
        <pc:sldMkLst>
          <pc:docMk/>
          <pc:sldMk cId="3483697025" sldId="325"/>
        </pc:sldMkLst>
        <pc:spChg chg="del">
          <ac:chgData name="Amanda Wood" userId="a6ad89c5-bc74-45fb-b2d9-0d45cbde2f25" providerId="ADAL" clId="{B73D3582-3ADE-4982-BBAB-E40BBCED3D12}" dt="2023-08-15T16:31:36.339" v="2423" actId="478"/>
          <ac:spMkLst>
            <pc:docMk/>
            <pc:sldMk cId="3483697025" sldId="325"/>
            <ac:spMk id="2" creationId="{F1C9F466-3474-4DCD-22D7-C3D4436EC3F1}"/>
          </ac:spMkLst>
        </pc:spChg>
        <pc:spChg chg="add mod">
          <ac:chgData name="Amanda Wood" userId="a6ad89c5-bc74-45fb-b2d9-0d45cbde2f25" providerId="ADAL" clId="{B73D3582-3ADE-4982-BBAB-E40BBCED3D12}" dt="2023-08-15T16:32:19.343" v="2437" actId="207"/>
          <ac:spMkLst>
            <pc:docMk/>
            <pc:sldMk cId="3483697025" sldId="325"/>
            <ac:spMk id="4" creationId="{5373EB04-D897-806F-806E-8E7C221EAB9D}"/>
          </ac:spMkLst>
        </pc:spChg>
        <pc:spChg chg="mod ord">
          <ac:chgData name="Amanda Wood" userId="a6ad89c5-bc74-45fb-b2d9-0d45cbde2f25" providerId="ADAL" clId="{B73D3582-3ADE-4982-BBAB-E40BBCED3D12}" dt="2023-08-15T16:32:12.630" v="2435" actId="167"/>
          <ac:spMkLst>
            <pc:docMk/>
            <pc:sldMk cId="3483697025" sldId="325"/>
            <ac:spMk id="9" creationId="{C35286E9-1A1F-7E5F-BCFD-ACA5AACC436F}"/>
          </ac:spMkLst>
        </pc:spChg>
      </pc:sldChg>
      <pc:sldChg chg="modSp add mod">
        <pc:chgData name="Amanda Wood" userId="a6ad89c5-bc74-45fb-b2d9-0d45cbde2f25" providerId="ADAL" clId="{B73D3582-3ADE-4982-BBAB-E40BBCED3D12}" dt="2023-08-16T09:19:24.069" v="2467" actId="20577"/>
        <pc:sldMkLst>
          <pc:docMk/>
          <pc:sldMk cId="1921668369" sldId="326"/>
        </pc:sldMkLst>
        <pc:spChg chg="mod">
          <ac:chgData name="Amanda Wood" userId="a6ad89c5-bc74-45fb-b2d9-0d45cbde2f25" providerId="ADAL" clId="{B73D3582-3ADE-4982-BBAB-E40BBCED3D12}" dt="2023-08-16T09:19:24.069" v="2467" actId="20577"/>
          <ac:spMkLst>
            <pc:docMk/>
            <pc:sldMk cId="1921668369" sldId="326"/>
            <ac:spMk id="6" creationId="{E0CABD82-F029-7E34-029E-74CE3E9641BE}"/>
          </ac:spMkLst>
        </pc:spChg>
      </pc:sldChg>
      <pc:sldChg chg="modSp add mod">
        <pc:chgData name="Amanda Wood" userId="a6ad89c5-bc74-45fb-b2d9-0d45cbde2f25" providerId="ADAL" clId="{B73D3582-3ADE-4982-BBAB-E40BBCED3D12}" dt="2023-08-16T09:19:46.726" v="2500" actId="20577"/>
        <pc:sldMkLst>
          <pc:docMk/>
          <pc:sldMk cId="993172830" sldId="327"/>
        </pc:sldMkLst>
        <pc:spChg chg="mod">
          <ac:chgData name="Amanda Wood" userId="a6ad89c5-bc74-45fb-b2d9-0d45cbde2f25" providerId="ADAL" clId="{B73D3582-3ADE-4982-BBAB-E40BBCED3D12}" dt="2023-08-16T09:19:46.726" v="2500" actId="20577"/>
          <ac:spMkLst>
            <pc:docMk/>
            <pc:sldMk cId="993172830" sldId="327"/>
            <ac:spMk id="6" creationId="{E0CABD82-F029-7E34-029E-74CE3E9641BE}"/>
          </ac:spMkLst>
        </pc:spChg>
      </pc:sldChg>
      <pc:sldChg chg="delSp modSp add mod ord">
        <pc:chgData name="Amanda Wood" userId="a6ad89c5-bc74-45fb-b2d9-0d45cbde2f25" providerId="ADAL" clId="{B73D3582-3ADE-4982-BBAB-E40BBCED3D12}" dt="2023-08-16T13:00:07.448" v="2564"/>
        <pc:sldMkLst>
          <pc:docMk/>
          <pc:sldMk cId="2461281599" sldId="328"/>
        </pc:sldMkLst>
        <pc:spChg chg="del mod">
          <ac:chgData name="Amanda Wood" userId="a6ad89c5-bc74-45fb-b2d9-0d45cbde2f25" providerId="ADAL" clId="{B73D3582-3ADE-4982-BBAB-E40BBCED3D12}" dt="2023-08-16T12:58:53.153" v="2560" actId="478"/>
          <ac:spMkLst>
            <pc:docMk/>
            <pc:sldMk cId="2461281599" sldId="328"/>
            <ac:spMk id="2" creationId="{FAB4E1D5-3DBB-2164-B679-3309E7EEDD7B}"/>
          </ac:spMkLst>
        </pc:spChg>
        <pc:picChg chg="mod">
          <ac:chgData name="Amanda Wood" userId="a6ad89c5-bc74-45fb-b2d9-0d45cbde2f25" providerId="ADAL" clId="{B73D3582-3ADE-4982-BBAB-E40BBCED3D12}" dt="2023-08-16T12:58:59.861" v="2562" actId="1076"/>
          <ac:picMkLst>
            <pc:docMk/>
            <pc:sldMk cId="2461281599" sldId="328"/>
            <ac:picMk id="5" creationId="{6FCFB6BA-FE76-D91F-2BF8-859E35F89922}"/>
          </ac:picMkLst>
        </pc:picChg>
      </pc:sldChg>
      <pc:sldChg chg="add">
        <pc:chgData name="Amanda Wood" userId="a6ad89c5-bc74-45fb-b2d9-0d45cbde2f25" providerId="ADAL" clId="{B73D3582-3ADE-4982-BBAB-E40BBCED3D12}" dt="2023-08-16T13:08:36.883" v="2586"/>
        <pc:sldMkLst>
          <pc:docMk/>
          <pc:sldMk cId="2478172964" sldId="329"/>
        </pc:sldMkLst>
      </pc:sldChg>
    </pc:docChg>
  </pc:docChgLst>
  <pc:docChgLst>
    <pc:chgData name="Amanda Wood" userId="a6ad89c5-bc74-45fb-b2d9-0d45cbde2f25" providerId="ADAL" clId="{8274ACCB-E653-4EB9-8C42-A8B9399D797F}"/>
    <pc:docChg chg="undo custSel addSld delSld modSld sldOrd">
      <pc:chgData name="Amanda Wood" userId="a6ad89c5-bc74-45fb-b2d9-0d45cbde2f25" providerId="ADAL" clId="{8274ACCB-E653-4EB9-8C42-A8B9399D797F}" dt="2024-10-02T16:54:20.738" v="12987" actId="47"/>
      <pc:docMkLst>
        <pc:docMk/>
      </pc:docMkLst>
      <pc:sldChg chg="modSp mod modNotesTx">
        <pc:chgData name="Amanda Wood" userId="a6ad89c5-bc74-45fb-b2d9-0d45cbde2f25" providerId="ADAL" clId="{8274ACCB-E653-4EB9-8C42-A8B9399D797F}" dt="2024-08-23T07:41:59.840" v="9310" actId="20577"/>
        <pc:sldMkLst>
          <pc:docMk/>
          <pc:sldMk cId="2480527324" sldId="271"/>
        </pc:sldMkLst>
        <pc:spChg chg="mod">
          <ac:chgData name="Amanda Wood" userId="a6ad89c5-bc74-45fb-b2d9-0d45cbde2f25" providerId="ADAL" clId="{8274ACCB-E653-4EB9-8C42-A8B9399D797F}" dt="2024-08-07T10:51:17.495" v="57" actId="20577"/>
          <ac:spMkLst>
            <pc:docMk/>
            <pc:sldMk cId="2480527324" sldId="271"/>
            <ac:spMk id="6" creationId="{E0CABD82-F029-7E34-029E-74CE3E9641BE}"/>
          </ac:spMkLst>
        </pc:spChg>
      </pc:sldChg>
      <pc:sldChg chg="addSp delSp modSp mod ord">
        <pc:chgData name="Amanda Wood" userId="a6ad89c5-bc74-45fb-b2d9-0d45cbde2f25" providerId="ADAL" clId="{8274ACCB-E653-4EB9-8C42-A8B9399D797F}" dt="2024-09-23T12:36:05.306" v="12446" actId="20577"/>
        <pc:sldMkLst>
          <pc:docMk/>
          <pc:sldMk cId="2828622439" sldId="275"/>
        </pc:sldMkLst>
        <pc:spChg chg="add del mod">
          <ac:chgData name="Amanda Wood" userId="a6ad89c5-bc74-45fb-b2d9-0d45cbde2f25" providerId="ADAL" clId="{8274ACCB-E653-4EB9-8C42-A8B9399D797F}" dt="2024-08-09T14:19:56.386" v="1757" actId="478"/>
          <ac:spMkLst>
            <pc:docMk/>
            <pc:sldMk cId="2828622439" sldId="275"/>
            <ac:spMk id="2" creationId="{E2E56575-6D25-E43E-81A4-F6D9811065F8}"/>
          </ac:spMkLst>
        </pc:spChg>
        <pc:spChg chg="mod">
          <ac:chgData name="Amanda Wood" userId="a6ad89c5-bc74-45fb-b2d9-0d45cbde2f25" providerId="ADAL" clId="{8274ACCB-E653-4EB9-8C42-A8B9399D797F}" dt="2024-09-23T12:35:53.962" v="12430" actId="1035"/>
          <ac:spMkLst>
            <pc:docMk/>
            <pc:sldMk cId="2828622439" sldId="275"/>
            <ac:spMk id="4" creationId="{CCD86A3D-743C-93E9-0AB4-B82393F77474}"/>
          </ac:spMkLst>
        </pc:spChg>
        <pc:spChg chg="mod">
          <ac:chgData name="Amanda Wood" userId="a6ad89c5-bc74-45fb-b2d9-0d45cbde2f25" providerId="ADAL" clId="{8274ACCB-E653-4EB9-8C42-A8B9399D797F}" dt="2024-09-23T12:35:59.338" v="12445" actId="1035"/>
          <ac:spMkLst>
            <pc:docMk/>
            <pc:sldMk cId="2828622439" sldId="275"/>
            <ac:spMk id="6" creationId="{261F9982-0891-1ACF-D1C3-85C556DC6D90}"/>
          </ac:spMkLst>
        </pc:spChg>
        <pc:spChg chg="mod">
          <ac:chgData name="Amanda Wood" userId="a6ad89c5-bc74-45fb-b2d9-0d45cbde2f25" providerId="ADAL" clId="{8274ACCB-E653-4EB9-8C42-A8B9399D797F}" dt="2024-09-23T12:36:05.306" v="12446" actId="20577"/>
          <ac:spMkLst>
            <pc:docMk/>
            <pc:sldMk cId="2828622439" sldId="275"/>
            <ac:spMk id="8" creationId="{66D2330C-3001-6DDF-FC57-F23756F6084B}"/>
          </ac:spMkLst>
        </pc:spChg>
        <pc:spChg chg="mod">
          <ac:chgData name="Amanda Wood" userId="a6ad89c5-bc74-45fb-b2d9-0d45cbde2f25" providerId="ADAL" clId="{8274ACCB-E653-4EB9-8C42-A8B9399D797F}" dt="2024-08-09T14:21:11.846" v="1758" actId="2085"/>
          <ac:spMkLst>
            <pc:docMk/>
            <pc:sldMk cId="2828622439" sldId="275"/>
            <ac:spMk id="9" creationId="{54940048-B263-9534-1631-0024F30790B7}"/>
          </ac:spMkLst>
        </pc:spChg>
        <pc:spChg chg="mod">
          <ac:chgData name="Amanda Wood" userId="a6ad89c5-bc74-45fb-b2d9-0d45cbde2f25" providerId="ADAL" clId="{8274ACCB-E653-4EB9-8C42-A8B9399D797F}" dt="2024-08-09T14:21:11.846" v="1758" actId="2085"/>
          <ac:spMkLst>
            <pc:docMk/>
            <pc:sldMk cId="2828622439" sldId="275"/>
            <ac:spMk id="10" creationId="{41763243-7C23-51CC-357E-4493E154457D}"/>
          </ac:spMkLst>
        </pc:spChg>
        <pc:spChg chg="mod">
          <ac:chgData name="Amanda Wood" userId="a6ad89c5-bc74-45fb-b2d9-0d45cbde2f25" providerId="ADAL" clId="{8274ACCB-E653-4EB9-8C42-A8B9399D797F}" dt="2024-08-09T14:21:36.827" v="1759" actId="207"/>
          <ac:spMkLst>
            <pc:docMk/>
            <pc:sldMk cId="2828622439" sldId="275"/>
            <ac:spMk id="11" creationId="{51F35544-D5BF-202C-1F54-507043CD9D78}"/>
          </ac:spMkLst>
        </pc:spChg>
        <pc:spChg chg="mod">
          <ac:chgData name="Amanda Wood" userId="a6ad89c5-bc74-45fb-b2d9-0d45cbde2f25" providerId="ADAL" clId="{8274ACCB-E653-4EB9-8C42-A8B9399D797F}" dt="2024-08-09T14:21:11.846" v="1758" actId="2085"/>
          <ac:spMkLst>
            <pc:docMk/>
            <pc:sldMk cId="2828622439" sldId="275"/>
            <ac:spMk id="19" creationId="{083BFF9A-591B-31E9-660C-AF7009282E1D}"/>
          </ac:spMkLst>
        </pc:spChg>
        <pc:spChg chg="mod">
          <ac:chgData name="Amanda Wood" userId="a6ad89c5-bc74-45fb-b2d9-0d45cbde2f25" providerId="ADAL" clId="{8274ACCB-E653-4EB9-8C42-A8B9399D797F}" dt="2024-08-09T14:21:11.846" v="1758" actId="2085"/>
          <ac:spMkLst>
            <pc:docMk/>
            <pc:sldMk cId="2828622439" sldId="275"/>
            <ac:spMk id="21" creationId="{85C67FE3-D822-CE52-8890-5047E8A85E4B}"/>
          </ac:spMkLst>
        </pc:spChg>
        <pc:spChg chg="mod">
          <ac:chgData name="Amanda Wood" userId="a6ad89c5-bc74-45fb-b2d9-0d45cbde2f25" providerId="ADAL" clId="{8274ACCB-E653-4EB9-8C42-A8B9399D797F}" dt="2024-08-09T14:21:11.846" v="1758" actId="2085"/>
          <ac:spMkLst>
            <pc:docMk/>
            <pc:sldMk cId="2828622439" sldId="275"/>
            <ac:spMk id="22" creationId="{D78A7B97-8731-32B9-9856-180CFA68F758}"/>
          </ac:spMkLst>
        </pc:spChg>
      </pc:sldChg>
      <pc:sldChg chg="addSp delSp modSp mod ord delAnim">
        <pc:chgData name="Amanda Wood" userId="a6ad89c5-bc74-45fb-b2d9-0d45cbde2f25" providerId="ADAL" clId="{8274ACCB-E653-4EB9-8C42-A8B9399D797F}" dt="2024-08-15T14:30:41.704" v="3848"/>
        <pc:sldMkLst>
          <pc:docMk/>
          <pc:sldMk cId="2377776175" sldId="276"/>
        </pc:sldMkLst>
        <pc:spChg chg="mod topLvl">
          <ac:chgData name="Amanda Wood" userId="a6ad89c5-bc74-45fb-b2d9-0d45cbde2f25" providerId="ADAL" clId="{8274ACCB-E653-4EB9-8C42-A8B9399D797F}" dt="2024-08-09T15:04:07.564" v="2101" actId="692"/>
          <ac:spMkLst>
            <pc:docMk/>
            <pc:sldMk cId="2377776175" sldId="276"/>
            <ac:spMk id="5" creationId="{3131D1F7-B167-F398-ABE1-69F37F5FA802}"/>
          </ac:spMkLst>
        </pc:spChg>
        <pc:spChg chg="del topLvl">
          <ac:chgData name="Amanda Wood" userId="a6ad89c5-bc74-45fb-b2d9-0d45cbde2f25" providerId="ADAL" clId="{8274ACCB-E653-4EB9-8C42-A8B9399D797F}" dt="2024-08-09T14:27:03.995" v="1761" actId="478"/>
          <ac:spMkLst>
            <pc:docMk/>
            <pc:sldMk cId="2377776175" sldId="276"/>
            <ac:spMk id="6" creationId="{5A2D328F-36E7-9CDC-1677-7E6005E2CCBF}"/>
          </ac:spMkLst>
        </pc:spChg>
        <pc:spChg chg="add del mod">
          <ac:chgData name="Amanda Wood" userId="a6ad89c5-bc74-45fb-b2d9-0d45cbde2f25" providerId="ADAL" clId="{8274ACCB-E653-4EB9-8C42-A8B9399D797F}" dt="2024-08-09T14:22:30.066" v="1760" actId="21"/>
          <ac:spMkLst>
            <pc:docMk/>
            <pc:sldMk cId="2377776175" sldId="276"/>
            <ac:spMk id="7" creationId="{8839A21C-2988-E254-2679-216876401064}"/>
          </ac:spMkLst>
        </pc:spChg>
        <pc:spChg chg="del topLvl">
          <ac:chgData name="Amanda Wood" userId="a6ad89c5-bc74-45fb-b2d9-0d45cbde2f25" providerId="ADAL" clId="{8274ACCB-E653-4EB9-8C42-A8B9399D797F}" dt="2024-08-09T14:47:57.277" v="1784" actId="478"/>
          <ac:spMkLst>
            <pc:docMk/>
            <pc:sldMk cId="2377776175" sldId="276"/>
            <ac:spMk id="8" creationId="{88E7ADAA-B63F-1356-0AF3-7086323DBB7F}"/>
          </ac:spMkLst>
        </pc:spChg>
        <pc:spChg chg="del topLvl">
          <ac:chgData name="Amanda Wood" userId="a6ad89c5-bc74-45fb-b2d9-0d45cbde2f25" providerId="ADAL" clId="{8274ACCB-E653-4EB9-8C42-A8B9399D797F}" dt="2024-08-09T14:47:59.515" v="1785" actId="478"/>
          <ac:spMkLst>
            <pc:docMk/>
            <pc:sldMk cId="2377776175" sldId="276"/>
            <ac:spMk id="9" creationId="{C11485B1-8DB8-E98C-D107-C74B1C64B8E6}"/>
          </ac:spMkLst>
        </pc:spChg>
        <pc:spChg chg="del mod topLvl">
          <ac:chgData name="Amanda Wood" userId="a6ad89c5-bc74-45fb-b2d9-0d45cbde2f25" providerId="ADAL" clId="{8274ACCB-E653-4EB9-8C42-A8B9399D797F}" dt="2024-08-09T14:48:01.874" v="1787" actId="478"/>
          <ac:spMkLst>
            <pc:docMk/>
            <pc:sldMk cId="2377776175" sldId="276"/>
            <ac:spMk id="10" creationId="{8B5F3516-A009-EB96-437E-A6EAE9A9F1CA}"/>
          </ac:spMkLst>
        </pc:spChg>
        <pc:spChg chg="add del mod">
          <ac:chgData name="Amanda Wood" userId="a6ad89c5-bc74-45fb-b2d9-0d45cbde2f25" providerId="ADAL" clId="{8274ACCB-E653-4EB9-8C42-A8B9399D797F}" dt="2024-08-09T15:00:56.814" v="2088" actId="21"/>
          <ac:spMkLst>
            <pc:docMk/>
            <pc:sldMk cId="2377776175" sldId="276"/>
            <ac:spMk id="11" creationId="{BDAB7C62-2F2F-FE5C-2FA8-C45B914F5157}"/>
          </ac:spMkLst>
        </pc:spChg>
        <pc:spChg chg="del topLvl">
          <ac:chgData name="Amanda Wood" userId="a6ad89c5-bc74-45fb-b2d9-0d45cbde2f25" providerId="ADAL" clId="{8274ACCB-E653-4EB9-8C42-A8B9399D797F}" dt="2024-08-09T14:47:28.515" v="1782" actId="478"/>
          <ac:spMkLst>
            <pc:docMk/>
            <pc:sldMk cId="2377776175" sldId="276"/>
            <ac:spMk id="12" creationId="{A569B563-B987-E0D9-B5C7-007C12AD4C4D}"/>
          </ac:spMkLst>
        </pc:spChg>
        <pc:spChg chg="del topLvl">
          <ac:chgData name="Amanda Wood" userId="a6ad89c5-bc74-45fb-b2d9-0d45cbde2f25" providerId="ADAL" clId="{8274ACCB-E653-4EB9-8C42-A8B9399D797F}" dt="2024-08-09T14:48:05.655" v="1788" actId="478"/>
          <ac:spMkLst>
            <pc:docMk/>
            <pc:sldMk cId="2377776175" sldId="276"/>
            <ac:spMk id="13" creationId="{D9B7F2C5-B50F-D0CA-089A-955D2A7D366E}"/>
          </ac:spMkLst>
        </pc:spChg>
        <pc:spChg chg="mod">
          <ac:chgData name="Amanda Wood" userId="a6ad89c5-bc74-45fb-b2d9-0d45cbde2f25" providerId="ADAL" clId="{8274ACCB-E653-4EB9-8C42-A8B9399D797F}" dt="2024-08-09T15:10:25.707" v="2166" actId="1076"/>
          <ac:spMkLst>
            <pc:docMk/>
            <pc:sldMk cId="2377776175" sldId="276"/>
            <ac:spMk id="14" creationId="{556FEB2F-A740-20EB-FAEB-EACE5C2EB88A}"/>
          </ac:spMkLst>
        </pc:spChg>
        <pc:spChg chg="mod topLvl">
          <ac:chgData name="Amanda Wood" userId="a6ad89c5-bc74-45fb-b2d9-0d45cbde2f25" providerId="ADAL" clId="{8274ACCB-E653-4EB9-8C42-A8B9399D797F}" dt="2024-08-09T15:04:07.564" v="2101" actId="692"/>
          <ac:spMkLst>
            <pc:docMk/>
            <pc:sldMk cId="2377776175" sldId="276"/>
            <ac:spMk id="15" creationId="{D5DA39A3-DB9A-E3D8-9815-5271F325E007}"/>
          </ac:spMkLst>
        </pc:spChg>
        <pc:spChg chg="mod topLvl">
          <ac:chgData name="Amanda Wood" userId="a6ad89c5-bc74-45fb-b2d9-0d45cbde2f25" providerId="ADAL" clId="{8274ACCB-E653-4EB9-8C42-A8B9399D797F}" dt="2024-08-09T15:04:07.564" v="2101" actId="692"/>
          <ac:spMkLst>
            <pc:docMk/>
            <pc:sldMk cId="2377776175" sldId="276"/>
            <ac:spMk id="16" creationId="{E2260220-1AD0-9831-9388-F36D04DC27C0}"/>
          </ac:spMkLst>
        </pc:spChg>
        <pc:spChg chg="add mod">
          <ac:chgData name="Amanda Wood" userId="a6ad89c5-bc74-45fb-b2d9-0d45cbde2f25" providerId="ADAL" clId="{8274ACCB-E653-4EB9-8C42-A8B9399D797F}" dt="2024-08-09T15:14:39.854" v="2240" actId="1035"/>
          <ac:spMkLst>
            <pc:docMk/>
            <pc:sldMk cId="2377776175" sldId="276"/>
            <ac:spMk id="17" creationId="{052A4AA6-9F71-D4DE-2BAA-74B8020F0FCE}"/>
          </ac:spMkLst>
        </pc:spChg>
        <pc:spChg chg="add del mod">
          <ac:chgData name="Amanda Wood" userId="a6ad89c5-bc74-45fb-b2d9-0d45cbde2f25" providerId="ADAL" clId="{8274ACCB-E653-4EB9-8C42-A8B9399D797F}" dt="2024-08-09T15:10:39.964" v="2169" actId="478"/>
          <ac:spMkLst>
            <pc:docMk/>
            <pc:sldMk cId="2377776175" sldId="276"/>
            <ac:spMk id="21" creationId="{A6C3FB70-79F0-872D-8903-774635053D93}"/>
          </ac:spMkLst>
        </pc:spChg>
        <pc:spChg chg="mod topLvl">
          <ac:chgData name="Amanda Wood" userId="a6ad89c5-bc74-45fb-b2d9-0d45cbde2f25" providerId="ADAL" clId="{8274ACCB-E653-4EB9-8C42-A8B9399D797F}" dt="2024-08-09T15:14:15.874" v="2203" actId="1076"/>
          <ac:spMkLst>
            <pc:docMk/>
            <pc:sldMk cId="2377776175" sldId="276"/>
            <ac:spMk id="22" creationId="{14726011-61B9-8826-0A1A-728003720719}"/>
          </ac:spMkLst>
        </pc:spChg>
        <pc:spChg chg="mod topLvl">
          <ac:chgData name="Amanda Wood" userId="a6ad89c5-bc74-45fb-b2d9-0d45cbde2f25" providerId="ADAL" clId="{8274ACCB-E653-4EB9-8C42-A8B9399D797F}" dt="2024-08-09T15:04:07.564" v="2101" actId="692"/>
          <ac:spMkLst>
            <pc:docMk/>
            <pc:sldMk cId="2377776175" sldId="276"/>
            <ac:spMk id="23" creationId="{697F36DD-CA89-0F7A-BC1F-21474D743170}"/>
          </ac:spMkLst>
        </pc:spChg>
        <pc:spChg chg="mod topLvl">
          <ac:chgData name="Amanda Wood" userId="a6ad89c5-bc74-45fb-b2d9-0d45cbde2f25" providerId="ADAL" clId="{8274ACCB-E653-4EB9-8C42-A8B9399D797F}" dt="2024-08-09T15:04:07.564" v="2101" actId="692"/>
          <ac:spMkLst>
            <pc:docMk/>
            <pc:sldMk cId="2377776175" sldId="276"/>
            <ac:spMk id="24" creationId="{50E9A357-8C66-4999-6901-E7ECED29E7D6}"/>
          </ac:spMkLst>
        </pc:spChg>
        <pc:spChg chg="add mod">
          <ac:chgData name="Amanda Wood" userId="a6ad89c5-bc74-45fb-b2d9-0d45cbde2f25" providerId="ADAL" clId="{8274ACCB-E653-4EB9-8C42-A8B9399D797F}" dt="2024-08-09T15:14:33.424" v="2237" actId="1076"/>
          <ac:spMkLst>
            <pc:docMk/>
            <pc:sldMk cId="2377776175" sldId="276"/>
            <ac:spMk id="25" creationId="{A5174D57-721E-1A8A-0ADE-35663F5507C1}"/>
          </ac:spMkLst>
        </pc:spChg>
        <pc:spChg chg="add del mod">
          <ac:chgData name="Amanda Wood" userId="a6ad89c5-bc74-45fb-b2d9-0d45cbde2f25" providerId="ADAL" clId="{8274ACCB-E653-4EB9-8C42-A8B9399D797F}" dt="2024-08-09T15:11:39.494" v="2175" actId="21"/>
          <ac:spMkLst>
            <pc:docMk/>
            <pc:sldMk cId="2377776175" sldId="276"/>
            <ac:spMk id="29" creationId="{216EA85C-8434-AD92-8C73-A2C9F4F88CF8}"/>
          </ac:spMkLst>
        </pc:spChg>
        <pc:grpChg chg="del">
          <ac:chgData name="Amanda Wood" userId="a6ad89c5-bc74-45fb-b2d9-0d45cbde2f25" providerId="ADAL" clId="{8274ACCB-E653-4EB9-8C42-A8B9399D797F}" dt="2024-08-09T14:47:59.515" v="1785" actId="478"/>
          <ac:grpSpMkLst>
            <pc:docMk/>
            <pc:sldMk cId="2377776175" sldId="276"/>
            <ac:grpSpMk id="2" creationId="{72A0521B-BCC4-9F5D-3449-57839584F4EA}"/>
          </ac:grpSpMkLst>
        </pc:grpChg>
        <pc:grpChg chg="del">
          <ac:chgData name="Amanda Wood" userId="a6ad89c5-bc74-45fb-b2d9-0d45cbde2f25" providerId="ADAL" clId="{8274ACCB-E653-4EB9-8C42-A8B9399D797F}" dt="2024-08-09T14:48:01.874" v="1787" actId="478"/>
          <ac:grpSpMkLst>
            <pc:docMk/>
            <pc:sldMk cId="2377776175" sldId="276"/>
            <ac:grpSpMk id="3" creationId="{9694B376-7215-1ED6-604F-D40536B00B2C}"/>
          </ac:grpSpMkLst>
        </pc:grpChg>
        <pc:grpChg chg="del">
          <ac:chgData name="Amanda Wood" userId="a6ad89c5-bc74-45fb-b2d9-0d45cbde2f25" providerId="ADAL" clId="{8274ACCB-E653-4EB9-8C42-A8B9399D797F}" dt="2024-08-09T14:48:05.655" v="1788" actId="478"/>
          <ac:grpSpMkLst>
            <pc:docMk/>
            <pc:sldMk cId="2377776175" sldId="276"/>
            <ac:grpSpMk id="4" creationId="{715C31B1-5A08-C50D-B91A-D1CD8B14D65D}"/>
          </ac:grpSpMkLst>
        </pc:grpChg>
        <pc:grpChg chg="del">
          <ac:chgData name="Amanda Wood" userId="a6ad89c5-bc74-45fb-b2d9-0d45cbde2f25" providerId="ADAL" clId="{8274ACCB-E653-4EB9-8C42-A8B9399D797F}" dt="2024-08-09T14:27:03.995" v="1761" actId="478"/>
          <ac:grpSpMkLst>
            <pc:docMk/>
            <pc:sldMk cId="2377776175" sldId="276"/>
            <ac:grpSpMk id="26" creationId="{67091F37-57A9-84B0-CEC6-64A558B37A92}"/>
          </ac:grpSpMkLst>
        </pc:grpChg>
        <pc:grpChg chg="del">
          <ac:chgData name="Amanda Wood" userId="a6ad89c5-bc74-45fb-b2d9-0d45cbde2f25" providerId="ADAL" clId="{8274ACCB-E653-4EB9-8C42-A8B9399D797F}" dt="2024-08-09T14:47:28.515" v="1782" actId="478"/>
          <ac:grpSpMkLst>
            <pc:docMk/>
            <pc:sldMk cId="2377776175" sldId="276"/>
            <ac:grpSpMk id="27" creationId="{C5940A06-714E-6C46-C260-F3C6133B05A6}"/>
          </ac:grpSpMkLst>
        </pc:grpChg>
        <pc:grpChg chg="del">
          <ac:chgData name="Amanda Wood" userId="a6ad89c5-bc74-45fb-b2d9-0d45cbde2f25" providerId="ADAL" clId="{8274ACCB-E653-4EB9-8C42-A8B9399D797F}" dt="2024-08-09T14:47:57.277" v="1784" actId="478"/>
          <ac:grpSpMkLst>
            <pc:docMk/>
            <pc:sldMk cId="2377776175" sldId="276"/>
            <ac:grpSpMk id="28" creationId="{87B78B48-9E24-8EF5-4E73-6B64BD522D80}"/>
          </ac:grpSpMkLst>
        </pc:grpChg>
        <pc:cxnChg chg="add del mod">
          <ac:chgData name="Amanda Wood" userId="a6ad89c5-bc74-45fb-b2d9-0d45cbde2f25" providerId="ADAL" clId="{8274ACCB-E653-4EB9-8C42-A8B9399D797F}" dt="2024-08-09T15:00:39.106" v="2086" actId="21"/>
          <ac:cxnSpMkLst>
            <pc:docMk/>
            <pc:sldMk cId="2377776175" sldId="276"/>
            <ac:cxnSpMk id="19" creationId="{D5B42BE4-31FA-973F-FE20-81A9E0E0D6A0}"/>
          </ac:cxnSpMkLst>
        </pc:cxnChg>
      </pc:sldChg>
      <pc:sldChg chg="modSp del mod">
        <pc:chgData name="Amanda Wood" userId="a6ad89c5-bc74-45fb-b2d9-0d45cbde2f25" providerId="ADAL" clId="{8274ACCB-E653-4EB9-8C42-A8B9399D797F}" dt="2024-09-23T10:28:02.350" v="12376" actId="47"/>
        <pc:sldMkLst>
          <pc:docMk/>
          <pc:sldMk cId="2505388816" sldId="290"/>
        </pc:sldMkLst>
        <pc:spChg chg="mod">
          <ac:chgData name="Amanda Wood" userId="a6ad89c5-bc74-45fb-b2d9-0d45cbde2f25" providerId="ADAL" clId="{8274ACCB-E653-4EB9-8C42-A8B9399D797F}" dt="2024-08-09T13:23:46.362" v="1513" actId="1035"/>
          <ac:spMkLst>
            <pc:docMk/>
            <pc:sldMk cId="2505388816" sldId="290"/>
            <ac:spMk id="7" creationId="{B73DC29B-053C-D0D9-DE1D-69FE362D4C7B}"/>
          </ac:spMkLst>
        </pc:spChg>
        <pc:graphicFrameChg chg="mod modGraphic">
          <ac:chgData name="Amanda Wood" userId="a6ad89c5-bc74-45fb-b2d9-0d45cbde2f25" providerId="ADAL" clId="{8274ACCB-E653-4EB9-8C42-A8B9399D797F}" dt="2024-08-23T15:46:02.588" v="11144" actId="1035"/>
          <ac:graphicFrameMkLst>
            <pc:docMk/>
            <pc:sldMk cId="2505388816" sldId="290"/>
            <ac:graphicFrameMk id="4" creationId="{F0A89CDA-D1D7-79A6-7943-E9014F0E0632}"/>
          </ac:graphicFrameMkLst>
        </pc:graphicFrameChg>
      </pc:sldChg>
      <pc:sldChg chg="addSp delSp modSp mod ord">
        <pc:chgData name="Amanda Wood" userId="a6ad89c5-bc74-45fb-b2d9-0d45cbde2f25" providerId="ADAL" clId="{8274ACCB-E653-4EB9-8C42-A8B9399D797F}" dt="2024-08-15T12:57:29.534" v="3161"/>
        <pc:sldMkLst>
          <pc:docMk/>
          <pc:sldMk cId="1762280566" sldId="291"/>
        </pc:sldMkLst>
        <pc:spChg chg="add del mod">
          <ac:chgData name="Amanda Wood" userId="a6ad89c5-bc74-45fb-b2d9-0d45cbde2f25" providerId="ADAL" clId="{8274ACCB-E653-4EB9-8C42-A8B9399D797F}" dt="2024-08-09T13:31:44.767" v="1526" actId="21"/>
          <ac:spMkLst>
            <pc:docMk/>
            <pc:sldMk cId="1762280566" sldId="291"/>
            <ac:spMk id="2" creationId="{48E104D6-8852-7FCD-5F5C-15D6215074CB}"/>
          </ac:spMkLst>
        </pc:spChg>
        <pc:spChg chg="del">
          <ac:chgData name="Amanda Wood" userId="a6ad89c5-bc74-45fb-b2d9-0d45cbde2f25" providerId="ADAL" clId="{8274ACCB-E653-4EB9-8C42-A8B9399D797F}" dt="2024-08-09T13:44:12.920" v="1601" actId="478"/>
          <ac:spMkLst>
            <pc:docMk/>
            <pc:sldMk cId="1762280566" sldId="291"/>
            <ac:spMk id="3" creationId="{1B033363-D57F-4545-2DAB-79D34745A654}"/>
          </ac:spMkLst>
        </pc:spChg>
        <pc:spChg chg="add mod">
          <ac:chgData name="Amanda Wood" userId="a6ad89c5-bc74-45fb-b2d9-0d45cbde2f25" providerId="ADAL" clId="{8274ACCB-E653-4EB9-8C42-A8B9399D797F}" dt="2024-08-09T13:44:25.577" v="1620" actId="20577"/>
          <ac:spMkLst>
            <pc:docMk/>
            <pc:sldMk cId="1762280566" sldId="291"/>
            <ac:spMk id="4" creationId="{DC251A28-95F2-A479-2AEB-D7E6E70D5EC0}"/>
          </ac:spMkLst>
        </pc:spChg>
        <pc:spChg chg="mod">
          <ac:chgData name="Amanda Wood" userId="a6ad89c5-bc74-45fb-b2d9-0d45cbde2f25" providerId="ADAL" clId="{8274ACCB-E653-4EB9-8C42-A8B9399D797F}" dt="2024-08-09T13:44:43.587" v="1621" actId="2085"/>
          <ac:spMkLst>
            <pc:docMk/>
            <pc:sldMk cId="1762280566" sldId="291"/>
            <ac:spMk id="8" creationId="{02F0AC23-ABDD-8AC6-A6E1-4D070938A5A0}"/>
          </ac:spMkLst>
        </pc:spChg>
        <pc:spChg chg="mod">
          <ac:chgData name="Amanda Wood" userId="a6ad89c5-bc74-45fb-b2d9-0d45cbde2f25" providerId="ADAL" clId="{8274ACCB-E653-4EB9-8C42-A8B9399D797F}" dt="2024-08-09T13:44:43.587" v="1621" actId="2085"/>
          <ac:spMkLst>
            <pc:docMk/>
            <pc:sldMk cId="1762280566" sldId="291"/>
            <ac:spMk id="21" creationId="{508D1D2D-A9C7-9CB9-07E4-29CC416106BB}"/>
          </ac:spMkLst>
        </pc:spChg>
        <pc:spChg chg="mod">
          <ac:chgData name="Amanda Wood" userId="a6ad89c5-bc74-45fb-b2d9-0d45cbde2f25" providerId="ADAL" clId="{8274ACCB-E653-4EB9-8C42-A8B9399D797F}" dt="2024-08-09T13:44:43.587" v="1621" actId="2085"/>
          <ac:spMkLst>
            <pc:docMk/>
            <pc:sldMk cId="1762280566" sldId="291"/>
            <ac:spMk id="33" creationId="{B9299736-2FB6-EDF0-80E3-0A4857EDA19B}"/>
          </ac:spMkLst>
        </pc:spChg>
        <pc:spChg chg="mod">
          <ac:chgData name="Amanda Wood" userId="a6ad89c5-bc74-45fb-b2d9-0d45cbde2f25" providerId="ADAL" clId="{8274ACCB-E653-4EB9-8C42-A8B9399D797F}" dt="2024-08-09T13:44:43.587" v="1621" actId="2085"/>
          <ac:spMkLst>
            <pc:docMk/>
            <pc:sldMk cId="1762280566" sldId="291"/>
            <ac:spMk id="35" creationId="{52609E09-BDC9-72FB-0BA7-F5250E4259E6}"/>
          </ac:spMkLst>
        </pc:spChg>
      </pc:sldChg>
      <pc:sldChg chg="addSp delSp modSp mod ord">
        <pc:chgData name="Amanda Wood" userId="a6ad89c5-bc74-45fb-b2d9-0d45cbde2f25" providerId="ADAL" clId="{8274ACCB-E653-4EB9-8C42-A8B9399D797F}" dt="2024-08-22T16:57:38.117" v="9280" actId="20577"/>
        <pc:sldMkLst>
          <pc:docMk/>
          <pc:sldMk cId="3193812174" sldId="292"/>
        </pc:sldMkLst>
        <pc:spChg chg="add del mod">
          <ac:chgData name="Amanda Wood" userId="a6ad89c5-bc74-45fb-b2d9-0d45cbde2f25" providerId="ADAL" clId="{8274ACCB-E653-4EB9-8C42-A8B9399D797F}" dt="2024-08-14T09:48:52.171" v="2759" actId="21"/>
          <ac:spMkLst>
            <pc:docMk/>
            <pc:sldMk cId="3193812174" sldId="292"/>
            <ac:spMk id="8" creationId="{4E18FE43-B960-5236-36DE-5A5C454E598C}"/>
          </ac:spMkLst>
        </pc:spChg>
        <pc:spChg chg="mod">
          <ac:chgData name="Amanda Wood" userId="a6ad89c5-bc74-45fb-b2d9-0d45cbde2f25" providerId="ADAL" clId="{8274ACCB-E653-4EB9-8C42-A8B9399D797F}" dt="2024-08-22T16:57:38.117" v="9280" actId="20577"/>
          <ac:spMkLst>
            <pc:docMk/>
            <pc:sldMk cId="3193812174" sldId="292"/>
            <ac:spMk id="31" creationId="{602795E7-457B-4343-E1BC-4F2575820E9B}"/>
          </ac:spMkLst>
        </pc:spChg>
      </pc:sldChg>
      <pc:sldChg chg="addSp modSp del ord">
        <pc:chgData name="Amanda Wood" userId="a6ad89c5-bc74-45fb-b2d9-0d45cbde2f25" providerId="ADAL" clId="{8274ACCB-E653-4EB9-8C42-A8B9399D797F}" dt="2024-08-20T10:49:04.549" v="4867" actId="47"/>
        <pc:sldMkLst>
          <pc:docMk/>
          <pc:sldMk cId="803513524" sldId="293"/>
        </pc:sldMkLst>
        <pc:spChg chg="add mod">
          <ac:chgData name="Amanda Wood" userId="a6ad89c5-bc74-45fb-b2d9-0d45cbde2f25" providerId="ADAL" clId="{8274ACCB-E653-4EB9-8C42-A8B9399D797F}" dt="2024-08-07T11:18:02.443" v="494"/>
          <ac:spMkLst>
            <pc:docMk/>
            <pc:sldMk cId="803513524" sldId="293"/>
            <ac:spMk id="2" creationId="{92DB34C9-5415-7C06-12DF-B54FD83C9370}"/>
          </ac:spMkLst>
        </pc:spChg>
      </pc:sldChg>
      <pc:sldChg chg="addSp delSp modSp mod ord">
        <pc:chgData name="Amanda Wood" userId="a6ad89c5-bc74-45fb-b2d9-0d45cbde2f25" providerId="ADAL" clId="{8274ACCB-E653-4EB9-8C42-A8B9399D797F}" dt="2024-08-15T12:57:29.534" v="3161"/>
        <pc:sldMkLst>
          <pc:docMk/>
          <pc:sldMk cId="626669137" sldId="294"/>
        </pc:sldMkLst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2" creationId="{0E2F07AD-A728-1829-44C2-DE4A3A5878C9}"/>
          </ac:spMkLst>
        </pc:spChg>
        <pc:spChg chg="mod">
          <ac:chgData name="Amanda Wood" userId="a6ad89c5-bc74-45fb-b2d9-0d45cbde2f25" providerId="ADAL" clId="{8274ACCB-E653-4EB9-8C42-A8B9399D797F}" dt="2024-08-09T14:19:14.135" v="1756" actId="255"/>
          <ac:spMkLst>
            <pc:docMk/>
            <pc:sldMk cId="626669137" sldId="294"/>
            <ac:spMk id="3" creationId="{78A17EB7-BE16-7E95-D9D1-0582B56A54AC}"/>
          </ac:spMkLst>
        </pc:spChg>
        <pc:spChg chg="add del mod">
          <ac:chgData name="Amanda Wood" userId="a6ad89c5-bc74-45fb-b2d9-0d45cbde2f25" providerId="ADAL" clId="{8274ACCB-E653-4EB9-8C42-A8B9399D797F}" dt="2024-08-09T13:51:38.437" v="1697" actId="478"/>
          <ac:spMkLst>
            <pc:docMk/>
            <pc:sldMk cId="626669137" sldId="294"/>
            <ac:spMk id="5" creationId="{1E3C3630-0536-175E-9A41-26522C611B60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8" creationId="{22613C5F-3D6B-571B-F604-7F326A281E29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10" creationId="{37DA4F59-8A3B-69F2-808D-E2BC7918D552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16" creationId="{CC668CD2-FF77-B6E3-3DA0-5AD6E9FC7D6A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19" creationId="{975FF027-6CA6-BBF7-CB9A-3808C2374ADA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22" creationId="{B02F3A72-044F-BFDD-00C1-75D94BCAE601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25" creationId="{8E9229D8-F1C9-3FB1-A5A7-4737DEBD37CF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37" creationId="{0B996622-1F7A-F398-CE8C-D31587F62CD6}"/>
          </ac:spMkLst>
        </pc:spChg>
        <pc:spChg chg="mod">
          <ac:chgData name="Amanda Wood" userId="a6ad89c5-bc74-45fb-b2d9-0d45cbde2f25" providerId="ADAL" clId="{8274ACCB-E653-4EB9-8C42-A8B9399D797F}" dt="2024-08-09T14:19:04.208" v="1755" actId="255"/>
          <ac:spMkLst>
            <pc:docMk/>
            <pc:sldMk cId="626669137" sldId="294"/>
            <ac:spMk id="41" creationId="{79095F2F-15B8-33F3-DBAC-C5CBF99347B4}"/>
          </ac:spMkLst>
        </pc:spChg>
        <pc:grpChg chg="mod">
          <ac:chgData name="Amanda Wood" userId="a6ad89c5-bc74-45fb-b2d9-0d45cbde2f25" providerId="ADAL" clId="{8274ACCB-E653-4EB9-8C42-A8B9399D797F}" dt="2024-08-09T14:16:50.276" v="1750" actId="1036"/>
          <ac:grpSpMkLst>
            <pc:docMk/>
            <pc:sldMk cId="626669137" sldId="294"/>
            <ac:grpSpMk id="4" creationId="{99AF2B42-D742-265D-9C2D-835BCA80DE94}"/>
          </ac:grpSpMkLst>
        </pc:grpChg>
        <pc:grpChg chg="mod">
          <ac:chgData name="Amanda Wood" userId="a6ad89c5-bc74-45fb-b2d9-0d45cbde2f25" providerId="ADAL" clId="{8274ACCB-E653-4EB9-8C42-A8B9399D797F}" dt="2024-08-09T14:16:50.276" v="1750" actId="1036"/>
          <ac:grpSpMkLst>
            <pc:docMk/>
            <pc:sldMk cId="626669137" sldId="294"/>
            <ac:grpSpMk id="9" creationId="{08E20BA6-25FC-84C4-5E65-D789CCBEC5CC}"/>
          </ac:grpSpMkLst>
        </pc:grpChg>
        <pc:grpChg chg="mod">
          <ac:chgData name="Amanda Wood" userId="a6ad89c5-bc74-45fb-b2d9-0d45cbde2f25" providerId="ADAL" clId="{8274ACCB-E653-4EB9-8C42-A8B9399D797F}" dt="2024-08-09T14:16:50.276" v="1750" actId="1036"/>
          <ac:grpSpMkLst>
            <pc:docMk/>
            <pc:sldMk cId="626669137" sldId="294"/>
            <ac:grpSpMk id="12" creationId="{416F4EF0-AD9D-8D07-B938-AE47C5B950EB}"/>
          </ac:grpSpMkLst>
        </pc:grpChg>
        <pc:grpChg chg="mod">
          <ac:chgData name="Amanda Wood" userId="a6ad89c5-bc74-45fb-b2d9-0d45cbde2f25" providerId="ADAL" clId="{8274ACCB-E653-4EB9-8C42-A8B9399D797F}" dt="2024-08-09T14:16:50.276" v="1750" actId="1036"/>
          <ac:grpSpMkLst>
            <pc:docMk/>
            <pc:sldMk cId="626669137" sldId="294"/>
            <ac:grpSpMk id="18" creationId="{4DF47444-1134-ACD9-E487-6B8DC75F9B6D}"/>
          </ac:grpSpMkLst>
        </pc:grpChg>
        <pc:grpChg chg="mod">
          <ac:chgData name="Amanda Wood" userId="a6ad89c5-bc74-45fb-b2d9-0d45cbde2f25" providerId="ADAL" clId="{8274ACCB-E653-4EB9-8C42-A8B9399D797F}" dt="2024-08-09T14:16:59.286" v="1752" actId="34136"/>
          <ac:grpSpMkLst>
            <pc:docMk/>
            <pc:sldMk cId="626669137" sldId="294"/>
            <ac:grpSpMk id="21" creationId="{1918712F-CE39-6F22-0D6F-6BDA17D63D0B}"/>
          </ac:grpSpMkLst>
        </pc:grpChg>
        <pc:grpChg chg="mod">
          <ac:chgData name="Amanda Wood" userId="a6ad89c5-bc74-45fb-b2d9-0d45cbde2f25" providerId="ADAL" clId="{8274ACCB-E653-4EB9-8C42-A8B9399D797F}" dt="2024-08-09T14:16:50.276" v="1750" actId="1036"/>
          <ac:grpSpMkLst>
            <pc:docMk/>
            <pc:sldMk cId="626669137" sldId="294"/>
            <ac:grpSpMk id="24" creationId="{FBCEB65C-DE84-A598-F796-2957839CBE40}"/>
          </ac:grpSpMkLst>
        </pc:grpChg>
        <pc:grpChg chg="mod">
          <ac:chgData name="Amanda Wood" userId="a6ad89c5-bc74-45fb-b2d9-0d45cbde2f25" providerId="ADAL" clId="{8274ACCB-E653-4EB9-8C42-A8B9399D797F}" dt="2024-08-09T14:16:50.276" v="1750" actId="1036"/>
          <ac:grpSpMkLst>
            <pc:docMk/>
            <pc:sldMk cId="626669137" sldId="294"/>
            <ac:grpSpMk id="35" creationId="{E71FF876-7C1D-09FE-C5DA-4AF3690DEDEC}"/>
          </ac:grpSpMkLst>
        </pc:grpChg>
        <pc:cxnChg chg="mod">
          <ac:chgData name="Amanda Wood" userId="a6ad89c5-bc74-45fb-b2d9-0d45cbde2f25" providerId="ADAL" clId="{8274ACCB-E653-4EB9-8C42-A8B9399D797F}" dt="2024-08-09T14:16:50.276" v="1750" actId="1036"/>
          <ac:cxnSpMkLst>
            <pc:docMk/>
            <pc:sldMk cId="626669137" sldId="294"/>
            <ac:cxnSpMk id="11" creationId="{5D996126-CB36-D5F0-7E57-34FE6B23DC56}"/>
          </ac:cxnSpMkLst>
        </pc:cxnChg>
        <pc:cxnChg chg="mod">
          <ac:chgData name="Amanda Wood" userId="a6ad89c5-bc74-45fb-b2d9-0d45cbde2f25" providerId="ADAL" clId="{8274ACCB-E653-4EB9-8C42-A8B9399D797F}" dt="2024-08-09T14:16:50.276" v="1750" actId="1036"/>
          <ac:cxnSpMkLst>
            <pc:docMk/>
            <pc:sldMk cId="626669137" sldId="294"/>
            <ac:cxnSpMk id="17" creationId="{A89F7A85-3EBF-0F4B-2098-9E1677DC0DFB}"/>
          </ac:cxnSpMkLst>
        </pc:cxnChg>
        <pc:cxnChg chg="mod">
          <ac:chgData name="Amanda Wood" userId="a6ad89c5-bc74-45fb-b2d9-0d45cbde2f25" providerId="ADAL" clId="{8274ACCB-E653-4EB9-8C42-A8B9399D797F}" dt="2024-08-09T14:16:50.276" v="1750" actId="1036"/>
          <ac:cxnSpMkLst>
            <pc:docMk/>
            <pc:sldMk cId="626669137" sldId="294"/>
            <ac:cxnSpMk id="20" creationId="{85741AA0-7AE8-CE02-4D33-C75453B10A8F}"/>
          </ac:cxnSpMkLst>
        </pc:cxnChg>
        <pc:cxnChg chg="mod">
          <ac:chgData name="Amanda Wood" userId="a6ad89c5-bc74-45fb-b2d9-0d45cbde2f25" providerId="ADAL" clId="{8274ACCB-E653-4EB9-8C42-A8B9399D797F}" dt="2024-08-09T14:16:59.286" v="1752" actId="34136"/>
          <ac:cxnSpMkLst>
            <pc:docMk/>
            <pc:sldMk cId="626669137" sldId="294"/>
            <ac:cxnSpMk id="23" creationId="{DE5B6E3D-3E72-86D4-E679-88FBFD87FC1F}"/>
          </ac:cxnSpMkLst>
        </pc:cxnChg>
        <pc:cxnChg chg="mod">
          <ac:chgData name="Amanda Wood" userId="a6ad89c5-bc74-45fb-b2d9-0d45cbde2f25" providerId="ADAL" clId="{8274ACCB-E653-4EB9-8C42-A8B9399D797F}" dt="2024-08-09T14:16:50.276" v="1750" actId="1036"/>
          <ac:cxnSpMkLst>
            <pc:docMk/>
            <pc:sldMk cId="626669137" sldId="294"/>
            <ac:cxnSpMk id="26" creationId="{38CAD342-53FA-7F80-8D6D-CF1B2EB8AC2C}"/>
          </ac:cxnSpMkLst>
        </pc:cxnChg>
        <pc:cxnChg chg="mod">
          <ac:chgData name="Amanda Wood" userId="a6ad89c5-bc74-45fb-b2d9-0d45cbde2f25" providerId="ADAL" clId="{8274ACCB-E653-4EB9-8C42-A8B9399D797F}" dt="2024-08-09T14:16:50.276" v="1750" actId="1036"/>
          <ac:cxnSpMkLst>
            <pc:docMk/>
            <pc:sldMk cId="626669137" sldId="294"/>
            <ac:cxnSpMk id="38" creationId="{0B9E33CC-8863-8EB4-65D4-01E9ADECAB30}"/>
          </ac:cxnSpMkLst>
        </pc:cxnChg>
        <pc:cxnChg chg="mod">
          <ac:chgData name="Amanda Wood" userId="a6ad89c5-bc74-45fb-b2d9-0d45cbde2f25" providerId="ADAL" clId="{8274ACCB-E653-4EB9-8C42-A8B9399D797F}" dt="2024-08-09T14:16:50.276" v="1750" actId="1036"/>
          <ac:cxnSpMkLst>
            <pc:docMk/>
            <pc:sldMk cId="626669137" sldId="294"/>
            <ac:cxnSpMk id="42" creationId="{90161448-F12E-A5FA-C9CC-33D52EB158FC}"/>
          </ac:cxnSpMkLst>
        </pc:cxnChg>
      </pc:sldChg>
      <pc:sldChg chg="addSp delSp modSp mod ord">
        <pc:chgData name="Amanda Wood" userId="a6ad89c5-bc74-45fb-b2d9-0d45cbde2f25" providerId="ADAL" clId="{8274ACCB-E653-4EB9-8C42-A8B9399D797F}" dt="2024-08-21T13:13:20.356" v="6797" actId="1076"/>
        <pc:sldMkLst>
          <pc:docMk/>
          <pc:sldMk cId="279807684" sldId="297"/>
        </pc:sldMkLst>
        <pc:spChg chg="add del mod">
          <ac:chgData name="Amanda Wood" userId="a6ad89c5-bc74-45fb-b2d9-0d45cbde2f25" providerId="ADAL" clId="{8274ACCB-E653-4EB9-8C42-A8B9399D797F}" dt="2024-08-19T16:37:15.293" v="4403" actId="21"/>
          <ac:spMkLst>
            <pc:docMk/>
            <pc:sldMk cId="279807684" sldId="297"/>
            <ac:spMk id="2" creationId="{2744E430-4BDE-4020-B8AA-1BD24F95EC2A}"/>
          </ac:spMkLst>
        </pc:spChg>
        <pc:spChg chg="del">
          <ac:chgData name="Amanda Wood" userId="a6ad89c5-bc74-45fb-b2d9-0d45cbde2f25" providerId="ADAL" clId="{8274ACCB-E653-4EB9-8C42-A8B9399D797F}" dt="2024-08-09T15:19:55.243" v="2256" actId="478"/>
          <ac:spMkLst>
            <pc:docMk/>
            <pc:sldMk cId="279807684" sldId="297"/>
            <ac:spMk id="2" creationId="{EC9C7D29-65ED-0F8A-3358-1F7EB6380571}"/>
          </ac:spMkLst>
        </pc:spChg>
        <pc:spChg chg="add mod">
          <ac:chgData name="Amanda Wood" userId="a6ad89c5-bc74-45fb-b2d9-0d45cbde2f25" providerId="ADAL" clId="{8274ACCB-E653-4EB9-8C42-A8B9399D797F}" dt="2024-08-21T13:11:06.957" v="6725" actId="164"/>
          <ac:spMkLst>
            <pc:docMk/>
            <pc:sldMk cId="279807684" sldId="297"/>
            <ac:spMk id="2" creationId="{ED0B043D-5927-F7C1-C5A1-3C0EEC5D1DE0}"/>
          </ac:spMkLst>
        </pc:spChg>
        <pc:spChg chg="add mod ord">
          <ac:chgData name="Amanda Wood" userId="a6ad89c5-bc74-45fb-b2d9-0d45cbde2f25" providerId="ADAL" clId="{8274ACCB-E653-4EB9-8C42-A8B9399D797F}" dt="2024-08-21T13:13:07.327" v="6794" actId="1037"/>
          <ac:spMkLst>
            <pc:docMk/>
            <pc:sldMk cId="279807684" sldId="297"/>
            <ac:spMk id="3" creationId="{2CE2CCC6-510C-E484-698C-47A2DF751C5B}"/>
          </ac:spMkLst>
        </pc:spChg>
        <pc:spChg chg="add del mod">
          <ac:chgData name="Amanda Wood" userId="a6ad89c5-bc74-45fb-b2d9-0d45cbde2f25" providerId="ADAL" clId="{8274ACCB-E653-4EB9-8C42-A8B9399D797F}" dt="2024-08-19T16:37:19.608" v="4404" actId="21"/>
          <ac:spMkLst>
            <pc:docMk/>
            <pc:sldMk cId="279807684" sldId="297"/>
            <ac:spMk id="3" creationId="{8F0787B7-754D-4073-B83B-6C6C33D50707}"/>
          </ac:spMkLst>
        </pc:spChg>
        <pc:spChg chg="add del mod">
          <ac:chgData name="Amanda Wood" userId="a6ad89c5-bc74-45fb-b2d9-0d45cbde2f25" providerId="ADAL" clId="{8274ACCB-E653-4EB9-8C42-A8B9399D797F}" dt="2024-08-09T15:15:42.774" v="2255" actId="478"/>
          <ac:spMkLst>
            <pc:docMk/>
            <pc:sldMk cId="279807684" sldId="297"/>
            <ac:spMk id="3" creationId="{C92BC88C-AC1C-5AB8-46F1-38371827FFE9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4" creationId="{8C9A80D2-4B3C-C631-F480-F935CFB5780C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5" creationId="{5D0014C0-7A8A-8B0D-68E1-0EC1274F8575}"/>
          </ac:spMkLst>
        </pc:spChg>
        <pc:spChg chg="add mod">
          <ac:chgData name="Amanda Wood" userId="a6ad89c5-bc74-45fb-b2d9-0d45cbde2f25" providerId="ADAL" clId="{8274ACCB-E653-4EB9-8C42-A8B9399D797F}" dt="2024-08-21T13:13:20.356" v="6797" actId="1076"/>
          <ac:spMkLst>
            <pc:docMk/>
            <pc:sldMk cId="279807684" sldId="297"/>
            <ac:spMk id="5" creationId="{E125A38B-C936-D9C6-69B7-6F5CADFBBB95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6" creationId="{BE099FC4-DF67-56CA-F18C-91A54EFC7A0B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7" creationId="{29B8A031-91AD-2F10-DEA6-8D8938A5F187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8" creationId="{624B5295-E2A2-92BD-E83C-4037253C2CCC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9" creationId="{846017C7-1D75-089F-331B-25FA860709CF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10" creationId="{20DD017F-5543-8650-6768-3A046F7E4123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11" creationId="{825E4D9D-355F-19A2-C90D-EE7CB6F1F9CD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12" creationId="{F3A1410A-F17D-A9E6-4ECF-CA8F76662E7B}"/>
          </ac:spMkLst>
        </pc:spChg>
        <pc:spChg chg="add del mod">
          <ac:chgData name="Amanda Wood" userId="a6ad89c5-bc74-45fb-b2d9-0d45cbde2f25" providerId="ADAL" clId="{8274ACCB-E653-4EB9-8C42-A8B9399D797F}" dt="2024-08-19T16:13:21.005" v="4348" actId="478"/>
          <ac:spMkLst>
            <pc:docMk/>
            <pc:sldMk cId="279807684" sldId="297"/>
            <ac:spMk id="13" creationId="{903C62E3-708B-A925-6FF8-31E736A69799}"/>
          </ac:spMkLst>
        </pc:spChg>
        <pc:spChg chg="mod">
          <ac:chgData name="Amanda Wood" userId="a6ad89c5-bc74-45fb-b2d9-0d45cbde2f25" providerId="ADAL" clId="{8274ACCB-E653-4EB9-8C42-A8B9399D797F}" dt="2024-08-19T16:12:34.034" v="4346" actId="20577"/>
          <ac:spMkLst>
            <pc:docMk/>
            <pc:sldMk cId="279807684" sldId="297"/>
            <ac:spMk id="14" creationId="{556FEB2F-A740-20EB-FAEB-EACE5C2EB88A}"/>
          </ac:spMkLst>
        </pc:spChg>
        <pc:spChg chg="add del mod">
          <ac:chgData name="Amanda Wood" userId="a6ad89c5-bc74-45fb-b2d9-0d45cbde2f25" providerId="ADAL" clId="{8274ACCB-E653-4EB9-8C42-A8B9399D797F}" dt="2024-08-09T15:20:26.090" v="2260" actId="478"/>
          <ac:spMkLst>
            <pc:docMk/>
            <pc:sldMk cId="279807684" sldId="297"/>
            <ac:spMk id="15" creationId="{6743D27F-99FA-C621-29B7-422B18D6CF91}"/>
          </ac:spMkLst>
        </pc:spChg>
        <pc:grpChg chg="add mod">
          <ac:chgData name="Amanda Wood" userId="a6ad89c5-bc74-45fb-b2d9-0d45cbde2f25" providerId="ADAL" clId="{8274ACCB-E653-4EB9-8C42-A8B9399D797F}" dt="2024-08-21T13:11:09.909" v="6744" actId="1037"/>
          <ac:grpSpMkLst>
            <pc:docMk/>
            <pc:sldMk cId="279807684" sldId="297"/>
            <ac:grpSpMk id="4" creationId="{5DABF713-2991-BA95-E93A-49F9A7CE5570}"/>
          </ac:grpSpMkLst>
        </pc:grpChg>
        <pc:picChg chg="add del mod">
          <ac:chgData name="Amanda Wood" userId="a6ad89c5-bc74-45fb-b2d9-0d45cbde2f25" providerId="ADAL" clId="{8274ACCB-E653-4EB9-8C42-A8B9399D797F}" dt="2024-08-19T16:23:14.974" v="4398" actId="478"/>
          <ac:picMkLst>
            <pc:docMk/>
            <pc:sldMk cId="279807684" sldId="297"/>
            <ac:picMk id="16" creationId="{6EA300E8-D12A-2FD3-9207-B244B30361A8}"/>
          </ac:picMkLst>
        </pc:picChg>
        <pc:picChg chg="add del mod">
          <ac:chgData name="Amanda Wood" userId="a6ad89c5-bc74-45fb-b2d9-0d45cbde2f25" providerId="ADAL" clId="{8274ACCB-E653-4EB9-8C42-A8B9399D797F}" dt="2024-08-19T16:23:14.095" v="4397" actId="478"/>
          <ac:picMkLst>
            <pc:docMk/>
            <pc:sldMk cId="279807684" sldId="297"/>
            <ac:picMk id="18" creationId="{112274F2-A1BB-0E78-A2F6-DF1E3EF94EFE}"/>
          </ac:picMkLst>
        </pc:picChg>
        <pc:picChg chg="add del mod">
          <ac:chgData name="Amanda Wood" userId="a6ad89c5-bc74-45fb-b2d9-0d45cbde2f25" providerId="ADAL" clId="{8274ACCB-E653-4EB9-8C42-A8B9399D797F}" dt="2024-08-19T16:40:06.263" v="4415" actId="21"/>
          <ac:picMkLst>
            <pc:docMk/>
            <pc:sldMk cId="279807684" sldId="297"/>
            <ac:picMk id="20" creationId="{9E417B4A-7821-419F-E25C-53A1E2D576E9}"/>
          </ac:picMkLst>
        </pc:picChg>
        <pc:picChg chg="add mod">
          <ac:chgData name="Amanda Wood" userId="a6ad89c5-bc74-45fb-b2d9-0d45cbde2f25" providerId="ADAL" clId="{8274ACCB-E653-4EB9-8C42-A8B9399D797F}" dt="2024-08-21T13:11:06.957" v="6725" actId="164"/>
          <ac:picMkLst>
            <pc:docMk/>
            <pc:sldMk cId="279807684" sldId="297"/>
            <ac:picMk id="22" creationId="{15B903F1-81BC-8AD9-95E5-2B56868A6AE3}"/>
          </ac:picMkLst>
        </pc:picChg>
      </pc:sldChg>
      <pc:sldChg chg="addSp modSp del">
        <pc:chgData name="Amanda Wood" userId="a6ad89c5-bc74-45fb-b2d9-0d45cbde2f25" providerId="ADAL" clId="{8274ACCB-E653-4EB9-8C42-A8B9399D797F}" dt="2024-08-19T16:01:31.505" v="4313" actId="47"/>
        <pc:sldMkLst>
          <pc:docMk/>
          <pc:sldMk cId="611090264" sldId="298"/>
        </pc:sldMkLst>
        <pc:spChg chg="add mod">
          <ac:chgData name="Amanda Wood" userId="a6ad89c5-bc74-45fb-b2d9-0d45cbde2f25" providerId="ADAL" clId="{8274ACCB-E653-4EB9-8C42-A8B9399D797F}" dt="2024-08-07T11:17:51.730" v="490"/>
          <ac:spMkLst>
            <pc:docMk/>
            <pc:sldMk cId="611090264" sldId="298"/>
            <ac:spMk id="2" creationId="{46C74A71-BEAC-FAF9-81F2-EC0B9D2E9BD3}"/>
          </ac:spMkLst>
        </pc:spChg>
      </pc:sldChg>
      <pc:sldChg chg="addSp modSp del">
        <pc:chgData name="Amanda Wood" userId="a6ad89c5-bc74-45fb-b2d9-0d45cbde2f25" providerId="ADAL" clId="{8274ACCB-E653-4EB9-8C42-A8B9399D797F}" dt="2024-08-15T13:47:46.429" v="3469" actId="47"/>
        <pc:sldMkLst>
          <pc:docMk/>
          <pc:sldMk cId="1298649171" sldId="299"/>
        </pc:sldMkLst>
        <pc:spChg chg="add mod">
          <ac:chgData name="Amanda Wood" userId="a6ad89c5-bc74-45fb-b2d9-0d45cbde2f25" providerId="ADAL" clId="{8274ACCB-E653-4EB9-8C42-A8B9399D797F}" dt="2024-08-07T11:17:56.897" v="492"/>
          <ac:spMkLst>
            <pc:docMk/>
            <pc:sldMk cId="1298649171" sldId="299"/>
            <ac:spMk id="9" creationId="{C272EFCD-2B66-BAA9-94C6-779FDEA26571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0T16:17:59.273" v="6067" actId="47"/>
        <pc:sldMkLst>
          <pc:docMk/>
          <pc:sldMk cId="126335183" sldId="301"/>
        </pc:sldMkLst>
        <pc:spChg chg="add del mod">
          <ac:chgData name="Amanda Wood" userId="a6ad89c5-bc74-45fb-b2d9-0d45cbde2f25" providerId="ADAL" clId="{8274ACCB-E653-4EB9-8C42-A8B9399D797F}" dt="2024-08-19T16:01:39.885" v="4314" actId="478"/>
          <ac:spMkLst>
            <pc:docMk/>
            <pc:sldMk cId="126335183" sldId="301"/>
            <ac:spMk id="4" creationId="{BC8588BF-6740-3E7D-FF5B-3C6651102DF1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1T11:19:09.642" v="6202" actId="47"/>
        <pc:sldMkLst>
          <pc:docMk/>
          <pc:sldMk cId="2079355154" sldId="302"/>
        </pc:sldMkLst>
        <pc:spChg chg="add del mod">
          <ac:chgData name="Amanda Wood" userId="a6ad89c5-bc74-45fb-b2d9-0d45cbde2f25" providerId="ADAL" clId="{8274ACCB-E653-4EB9-8C42-A8B9399D797F}" dt="2024-08-20T16:18:44.870" v="6097" actId="478"/>
          <ac:spMkLst>
            <pc:docMk/>
            <pc:sldMk cId="2079355154" sldId="302"/>
            <ac:spMk id="2" creationId="{69304FC3-91E9-1FAC-1E27-6F88E9DBFEA3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1T11:38:40.535" v="6362" actId="47"/>
        <pc:sldMkLst>
          <pc:docMk/>
          <pc:sldMk cId="730783612" sldId="310"/>
        </pc:sldMkLst>
        <pc:spChg chg="add del mod">
          <ac:chgData name="Amanda Wood" userId="a6ad89c5-bc74-45fb-b2d9-0d45cbde2f25" providerId="ADAL" clId="{8274ACCB-E653-4EB9-8C42-A8B9399D797F}" dt="2024-08-21T11:19:21.204" v="6203" actId="478"/>
          <ac:spMkLst>
            <pc:docMk/>
            <pc:sldMk cId="730783612" sldId="310"/>
            <ac:spMk id="5" creationId="{6C023685-2DF9-9306-DD6C-74CA752F440D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1T11:41:45.120" v="6578" actId="47"/>
        <pc:sldMkLst>
          <pc:docMk/>
          <pc:sldMk cId="2457724490" sldId="311"/>
        </pc:sldMkLst>
        <pc:spChg chg="add del mod">
          <ac:chgData name="Amanda Wood" userId="a6ad89c5-bc74-45fb-b2d9-0d45cbde2f25" providerId="ADAL" clId="{8274ACCB-E653-4EB9-8C42-A8B9399D797F}" dt="2024-08-21T11:19:32.248" v="6204" actId="478"/>
          <ac:spMkLst>
            <pc:docMk/>
            <pc:sldMk cId="2457724490" sldId="311"/>
            <ac:spMk id="2" creationId="{164501DE-FF26-CFD7-B16D-3F6D35B6D524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2T13:53:55.988" v="7100" actId="47"/>
        <pc:sldMkLst>
          <pc:docMk/>
          <pc:sldMk cId="1841710540" sldId="312"/>
        </pc:sldMkLst>
        <pc:spChg chg="add del mod">
          <ac:chgData name="Amanda Wood" userId="a6ad89c5-bc74-45fb-b2d9-0d45cbde2f25" providerId="ADAL" clId="{8274ACCB-E653-4EB9-8C42-A8B9399D797F}" dt="2024-08-21T13:14:18.765" v="6798" actId="21"/>
          <ac:spMkLst>
            <pc:docMk/>
            <pc:sldMk cId="1841710540" sldId="312"/>
            <ac:spMk id="4" creationId="{37128D8E-79FB-8E0F-A1EE-FDF8458D240A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2T14:41:41.209" v="7615" actId="47"/>
        <pc:sldMkLst>
          <pc:docMk/>
          <pc:sldMk cId="2949100140" sldId="313"/>
        </pc:sldMkLst>
        <pc:spChg chg="add del mod">
          <ac:chgData name="Amanda Wood" userId="a6ad89c5-bc74-45fb-b2d9-0d45cbde2f25" providerId="ADAL" clId="{8274ACCB-E653-4EB9-8C42-A8B9399D797F}" dt="2024-08-22T14:37:41.771" v="7578" actId="21"/>
          <ac:spMkLst>
            <pc:docMk/>
            <pc:sldMk cId="2949100140" sldId="313"/>
            <ac:spMk id="4" creationId="{E9CF51FF-A578-F693-9B89-EF044D0C072B}"/>
          </ac:spMkLst>
        </pc:spChg>
        <pc:spChg chg="add mod">
          <ac:chgData name="Amanda Wood" userId="a6ad89c5-bc74-45fb-b2d9-0d45cbde2f25" providerId="ADAL" clId="{8274ACCB-E653-4EB9-8C42-A8B9399D797F}" dt="2024-08-22T14:38:05.970" v="7579"/>
          <ac:spMkLst>
            <pc:docMk/>
            <pc:sldMk cId="2949100140" sldId="313"/>
            <ac:spMk id="7" creationId="{0B72B28C-634E-BA9E-671C-B1ED0379CBE4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2T15:39:56.818" v="8100" actId="47"/>
        <pc:sldMkLst>
          <pc:docMk/>
          <pc:sldMk cId="671392756" sldId="314"/>
        </pc:sldMkLst>
        <pc:spChg chg="add del mod">
          <ac:chgData name="Amanda Wood" userId="a6ad89c5-bc74-45fb-b2d9-0d45cbde2f25" providerId="ADAL" clId="{8274ACCB-E653-4EB9-8C42-A8B9399D797F}" dt="2024-08-22T15:03:48.267" v="7858" actId="21"/>
          <ac:spMkLst>
            <pc:docMk/>
            <pc:sldMk cId="671392756" sldId="314"/>
            <ac:spMk id="4" creationId="{6DC29D0D-A640-D8BF-4100-9F5C83372859}"/>
          </ac:spMkLst>
        </pc:spChg>
      </pc:sldChg>
      <pc:sldChg chg="addSp delSp modSp mod">
        <pc:chgData name="Amanda Wood" userId="a6ad89c5-bc74-45fb-b2d9-0d45cbde2f25" providerId="ADAL" clId="{8274ACCB-E653-4EB9-8C42-A8B9399D797F}" dt="2024-08-22T15:56:33.016" v="8759" actId="478"/>
        <pc:sldMkLst>
          <pc:docMk/>
          <pc:sldMk cId="497175100" sldId="317"/>
        </pc:sldMkLst>
        <pc:spChg chg="mod">
          <ac:chgData name="Amanda Wood" userId="a6ad89c5-bc74-45fb-b2d9-0d45cbde2f25" providerId="ADAL" clId="{8274ACCB-E653-4EB9-8C42-A8B9399D797F}" dt="2024-08-22T15:49:58.621" v="8758" actId="20577"/>
          <ac:spMkLst>
            <pc:docMk/>
            <pc:sldMk cId="497175100" sldId="317"/>
            <ac:spMk id="2" creationId="{5A7B1E9A-C9BF-3622-D2DE-32581CF33E0A}"/>
          </ac:spMkLst>
        </pc:spChg>
        <pc:spChg chg="add del mod">
          <ac:chgData name="Amanda Wood" userId="a6ad89c5-bc74-45fb-b2d9-0d45cbde2f25" providerId="ADAL" clId="{8274ACCB-E653-4EB9-8C42-A8B9399D797F}" dt="2024-08-22T15:43:00.019" v="8101" actId="478"/>
          <ac:spMkLst>
            <pc:docMk/>
            <pc:sldMk cId="497175100" sldId="317"/>
            <ac:spMk id="4" creationId="{BF6261E4-998B-D411-B623-AF65ADDE5F89}"/>
          </ac:spMkLst>
        </pc:spChg>
        <pc:spChg chg="add del mod">
          <ac:chgData name="Amanda Wood" userId="a6ad89c5-bc74-45fb-b2d9-0d45cbde2f25" providerId="ADAL" clId="{8274ACCB-E653-4EB9-8C42-A8B9399D797F}" dt="2024-08-22T15:56:33.016" v="8759" actId="478"/>
          <ac:spMkLst>
            <pc:docMk/>
            <pc:sldMk cId="497175100" sldId="317"/>
            <ac:spMk id="6" creationId="{BA7273CF-C7B7-2186-CF0B-E2D39674F601}"/>
          </ac:spMkLst>
        </pc:spChg>
        <pc:spChg chg="mod">
          <ac:chgData name="Amanda Wood" userId="a6ad89c5-bc74-45fb-b2d9-0d45cbde2f25" providerId="ADAL" clId="{8274ACCB-E653-4EB9-8C42-A8B9399D797F}" dt="2024-08-22T15:43:28.447" v="8103" actId="2085"/>
          <ac:spMkLst>
            <pc:docMk/>
            <pc:sldMk cId="497175100" sldId="317"/>
            <ac:spMk id="9" creationId="{C35286E9-1A1F-7E5F-BCFD-ACA5AACC436F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2T14:37:36.541" v="7577" actId="47"/>
        <pc:sldMkLst>
          <pc:docMk/>
          <pc:sldMk cId="854035243" sldId="319"/>
        </pc:sldMkLst>
        <pc:spChg chg="add del mod">
          <ac:chgData name="Amanda Wood" userId="a6ad89c5-bc74-45fb-b2d9-0d45cbde2f25" providerId="ADAL" clId="{8274ACCB-E653-4EB9-8C42-A8B9399D797F}" dt="2024-08-22T14:33:10.024" v="7487" actId="21"/>
          <ac:spMkLst>
            <pc:docMk/>
            <pc:sldMk cId="854035243" sldId="319"/>
            <ac:spMk id="2" creationId="{ADDF545B-5F37-DCCB-0213-7D5CF7509CDF}"/>
          </ac:spMkLst>
        </pc:spChg>
      </pc:sldChg>
      <pc:sldChg chg="addSp modSp del">
        <pc:chgData name="Amanda Wood" userId="a6ad89c5-bc74-45fb-b2d9-0d45cbde2f25" providerId="ADAL" clId="{8274ACCB-E653-4EB9-8C42-A8B9399D797F}" dt="2024-08-22T14:41:42.755" v="7616" actId="47"/>
        <pc:sldMkLst>
          <pc:docMk/>
          <pc:sldMk cId="2396927378" sldId="320"/>
        </pc:sldMkLst>
        <pc:spChg chg="add mod">
          <ac:chgData name="Amanda Wood" userId="a6ad89c5-bc74-45fb-b2d9-0d45cbde2f25" providerId="ADAL" clId="{8274ACCB-E653-4EB9-8C42-A8B9399D797F}" dt="2024-08-07T11:19:03.814" v="503"/>
          <ac:spMkLst>
            <pc:docMk/>
            <pc:sldMk cId="2396927378" sldId="320"/>
            <ac:spMk id="2" creationId="{CD544BC9-D557-5D3D-1A5C-9A85CD28664C}"/>
          </ac:spMkLst>
        </pc:spChg>
      </pc:sldChg>
      <pc:sldChg chg="addSp modSp del">
        <pc:chgData name="Amanda Wood" userId="a6ad89c5-bc74-45fb-b2d9-0d45cbde2f25" providerId="ADAL" clId="{8274ACCB-E653-4EB9-8C42-A8B9399D797F}" dt="2024-08-22T14:42:49.338" v="7661" actId="47"/>
        <pc:sldMkLst>
          <pc:docMk/>
          <pc:sldMk cId="2884704763" sldId="321"/>
        </pc:sldMkLst>
        <pc:spChg chg="add mod">
          <ac:chgData name="Amanda Wood" userId="a6ad89c5-bc74-45fb-b2d9-0d45cbde2f25" providerId="ADAL" clId="{8274ACCB-E653-4EB9-8C42-A8B9399D797F}" dt="2024-08-07T11:19:04.934" v="504"/>
          <ac:spMkLst>
            <pc:docMk/>
            <pc:sldMk cId="2884704763" sldId="321"/>
            <ac:spMk id="5" creationId="{FDF635D6-584C-A554-F9AA-FF452B7D362D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2T15:03:38.440" v="7857" actId="47"/>
        <pc:sldMkLst>
          <pc:docMk/>
          <pc:sldMk cId="3548276808" sldId="322"/>
        </pc:sldMkLst>
        <pc:spChg chg="add del mod">
          <ac:chgData name="Amanda Wood" userId="a6ad89c5-bc74-45fb-b2d9-0d45cbde2f25" providerId="ADAL" clId="{8274ACCB-E653-4EB9-8C42-A8B9399D797F}" dt="2024-08-22T14:45:31.601" v="7662" actId="478"/>
          <ac:spMkLst>
            <pc:docMk/>
            <pc:sldMk cId="3548276808" sldId="322"/>
            <ac:spMk id="4" creationId="{1D121C63-A421-DC30-83DB-DA29DA0DEAA8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3T15:06:01.164" v="10998" actId="47"/>
        <pc:sldMkLst>
          <pc:docMk/>
          <pc:sldMk cId="353766070" sldId="323"/>
        </pc:sldMkLst>
        <pc:spChg chg="add del mod">
          <ac:chgData name="Amanda Wood" userId="a6ad89c5-bc74-45fb-b2d9-0d45cbde2f25" providerId="ADAL" clId="{8274ACCB-E653-4EB9-8C42-A8B9399D797F}" dt="2024-08-22T16:34:28.741" v="9072" actId="478"/>
          <ac:spMkLst>
            <pc:docMk/>
            <pc:sldMk cId="353766070" sldId="323"/>
            <ac:spMk id="2" creationId="{A847BD3D-1F25-248B-E50E-E9CE9F29CE92}"/>
          </ac:spMkLst>
        </pc:spChg>
      </pc:sldChg>
      <pc:sldChg chg="addSp delSp modSp del mod ord">
        <pc:chgData name="Amanda Wood" userId="a6ad89c5-bc74-45fb-b2d9-0d45cbde2f25" providerId="ADAL" clId="{8274ACCB-E653-4EB9-8C42-A8B9399D797F}" dt="2024-08-23T15:05:38.409" v="10996" actId="47"/>
        <pc:sldMkLst>
          <pc:docMk/>
          <pc:sldMk cId="956561895" sldId="324"/>
        </pc:sldMkLst>
        <pc:spChg chg="add del mod">
          <ac:chgData name="Amanda Wood" userId="a6ad89c5-bc74-45fb-b2d9-0d45cbde2f25" providerId="ADAL" clId="{8274ACCB-E653-4EB9-8C42-A8B9399D797F}" dt="2024-08-22T16:34:43.804" v="9073" actId="478"/>
          <ac:spMkLst>
            <pc:docMk/>
            <pc:sldMk cId="956561895" sldId="324"/>
            <ac:spMk id="4" creationId="{2D815768-F14D-3619-5AD9-B7BF1104C56D}"/>
          </ac:spMkLst>
        </pc:spChg>
      </pc:sldChg>
      <pc:sldChg chg="addSp delSp modSp del mod">
        <pc:chgData name="Amanda Wood" userId="a6ad89c5-bc74-45fb-b2d9-0d45cbde2f25" providerId="ADAL" clId="{8274ACCB-E653-4EB9-8C42-A8B9399D797F}" dt="2024-08-23T15:05:50.772" v="10997" actId="47"/>
        <pc:sldMkLst>
          <pc:docMk/>
          <pc:sldMk cId="3483697025" sldId="325"/>
        </pc:sldMkLst>
        <pc:spChg chg="add del mod">
          <ac:chgData name="Amanda Wood" userId="a6ad89c5-bc74-45fb-b2d9-0d45cbde2f25" providerId="ADAL" clId="{8274ACCB-E653-4EB9-8C42-A8B9399D797F}" dt="2024-08-22T16:34:47.643" v="9074" actId="478"/>
          <ac:spMkLst>
            <pc:docMk/>
            <pc:sldMk cId="3483697025" sldId="325"/>
            <ac:spMk id="2" creationId="{AA62B42A-5EDA-2C74-E648-293525B19731}"/>
          </ac:spMkLst>
        </pc:spChg>
      </pc:sldChg>
      <pc:sldChg chg="del">
        <pc:chgData name="Amanda Wood" userId="a6ad89c5-bc74-45fb-b2d9-0d45cbde2f25" providerId="ADAL" clId="{8274ACCB-E653-4EB9-8C42-A8B9399D797F}" dt="2024-08-15T12:58:24.605" v="3183" actId="47"/>
        <pc:sldMkLst>
          <pc:docMk/>
          <pc:sldMk cId="1921668369" sldId="326"/>
        </pc:sldMkLst>
      </pc:sldChg>
      <pc:sldChg chg="addSp modSp del">
        <pc:chgData name="Amanda Wood" userId="a6ad89c5-bc74-45fb-b2d9-0d45cbde2f25" providerId="ADAL" clId="{8274ACCB-E653-4EB9-8C42-A8B9399D797F}" dt="2024-08-20T16:18:40.833" v="6096" actId="47"/>
        <pc:sldMkLst>
          <pc:docMk/>
          <pc:sldMk cId="993172830" sldId="327"/>
        </pc:sldMkLst>
        <pc:spChg chg="add mod">
          <ac:chgData name="Amanda Wood" userId="a6ad89c5-bc74-45fb-b2d9-0d45cbde2f25" providerId="ADAL" clId="{8274ACCB-E653-4EB9-8C42-A8B9399D797F}" dt="2024-08-07T11:18:52.660" v="496"/>
          <ac:spMkLst>
            <pc:docMk/>
            <pc:sldMk cId="993172830" sldId="327"/>
            <ac:spMk id="4" creationId="{A10666F0-1C26-2AEA-1608-62997C63CF08}"/>
          </ac:spMkLst>
        </pc:spChg>
      </pc:sldChg>
      <pc:sldChg chg="addSp modSp del ord">
        <pc:chgData name="Amanda Wood" userId="a6ad89c5-bc74-45fb-b2d9-0d45cbde2f25" providerId="ADAL" clId="{8274ACCB-E653-4EB9-8C42-A8B9399D797F}" dt="2024-08-20T10:49:00.378" v="4866" actId="47"/>
        <pc:sldMkLst>
          <pc:docMk/>
          <pc:sldMk cId="2461281599" sldId="328"/>
        </pc:sldMkLst>
        <pc:spChg chg="add mod">
          <ac:chgData name="Amanda Wood" userId="a6ad89c5-bc74-45fb-b2d9-0d45cbde2f25" providerId="ADAL" clId="{8274ACCB-E653-4EB9-8C42-A8B9399D797F}" dt="2024-08-07T11:17:59.150" v="493"/>
          <ac:spMkLst>
            <pc:docMk/>
            <pc:sldMk cId="2461281599" sldId="328"/>
            <ac:spMk id="2" creationId="{20A1593E-CAEF-7EC7-47B7-1BFC61960697}"/>
          </ac:spMkLst>
        </pc:spChg>
      </pc:sldChg>
      <pc:sldChg chg="del">
        <pc:chgData name="Amanda Wood" userId="a6ad89c5-bc74-45fb-b2d9-0d45cbde2f25" providerId="ADAL" clId="{8274ACCB-E653-4EB9-8C42-A8B9399D797F}" dt="2024-08-22T16:37:43.068" v="9274" actId="47"/>
        <pc:sldMkLst>
          <pc:docMk/>
          <pc:sldMk cId="2478172964" sldId="329"/>
        </pc:sldMkLst>
      </pc:sldChg>
      <pc:sldChg chg="addSp delSp modSp add mod setBg">
        <pc:chgData name="Amanda Wood" userId="a6ad89c5-bc74-45fb-b2d9-0d45cbde2f25" providerId="ADAL" clId="{8274ACCB-E653-4EB9-8C42-A8B9399D797F}" dt="2024-08-09T12:31:21.467" v="1312" actId="1076"/>
        <pc:sldMkLst>
          <pc:docMk/>
          <pc:sldMk cId="2808071245" sldId="330"/>
        </pc:sldMkLst>
        <pc:spChg chg="del mod">
          <ac:chgData name="Amanda Wood" userId="a6ad89c5-bc74-45fb-b2d9-0d45cbde2f25" providerId="ADAL" clId="{8274ACCB-E653-4EB9-8C42-A8B9399D797F}" dt="2024-08-09T12:26:25.436" v="1278" actId="478"/>
          <ac:spMkLst>
            <pc:docMk/>
            <pc:sldMk cId="2808071245" sldId="330"/>
            <ac:spMk id="6" creationId="{E0CABD82-F029-7E34-029E-74CE3E9641BE}"/>
          </ac:spMkLst>
        </pc:spChg>
        <pc:spChg chg="add mod">
          <ac:chgData name="Amanda Wood" userId="a6ad89c5-bc74-45fb-b2d9-0d45cbde2f25" providerId="ADAL" clId="{8274ACCB-E653-4EB9-8C42-A8B9399D797F}" dt="2024-08-09T12:31:05.286" v="1311" actId="2085"/>
          <ac:spMkLst>
            <pc:docMk/>
            <pc:sldMk cId="2808071245" sldId="330"/>
            <ac:spMk id="8" creationId="{3B141A70-5FE6-7145-6AE7-6EE9F1072A98}"/>
          </ac:spMkLst>
        </pc:spChg>
        <pc:spChg chg="add del">
          <ac:chgData name="Amanda Wood" userId="a6ad89c5-bc74-45fb-b2d9-0d45cbde2f25" providerId="ADAL" clId="{8274ACCB-E653-4EB9-8C42-A8B9399D797F}" dt="2024-08-09T11:00:28.424" v="548" actId="26606"/>
          <ac:spMkLst>
            <pc:docMk/>
            <pc:sldMk cId="2808071245" sldId="330"/>
            <ac:spMk id="9" creationId="{A8384FB5-9ADC-4DDC-881B-597D56F5B15D}"/>
          </ac:spMkLst>
        </pc:spChg>
        <pc:spChg chg="add del">
          <ac:chgData name="Amanda Wood" userId="a6ad89c5-bc74-45fb-b2d9-0d45cbde2f25" providerId="ADAL" clId="{8274ACCB-E653-4EB9-8C42-A8B9399D797F}" dt="2024-08-09T11:40:33.255" v="935" actId="21"/>
          <ac:spMkLst>
            <pc:docMk/>
            <pc:sldMk cId="2808071245" sldId="330"/>
            <ac:spMk id="11" creationId="{D9146160-D4F3-6A34-559F-C4BA84B1D974}"/>
          </ac:spMkLst>
        </pc:spChg>
        <pc:spChg chg="add del">
          <ac:chgData name="Amanda Wood" userId="a6ad89c5-bc74-45fb-b2d9-0d45cbde2f25" providerId="ADAL" clId="{8274ACCB-E653-4EB9-8C42-A8B9399D797F}" dt="2024-08-09T11:00:13.009" v="546" actId="26606"/>
          <ac:spMkLst>
            <pc:docMk/>
            <pc:sldMk cId="2808071245" sldId="330"/>
            <ac:spMk id="12" creationId="{D12DDE76-C203-4047-9998-63900085B5E8}"/>
          </ac:spMkLst>
        </pc:spChg>
        <pc:spChg chg="add del">
          <ac:chgData name="Amanda Wood" userId="a6ad89c5-bc74-45fb-b2d9-0d45cbde2f25" providerId="ADAL" clId="{8274ACCB-E653-4EB9-8C42-A8B9399D797F}" dt="2024-08-09T11:00:28.424" v="548" actId="26606"/>
          <ac:spMkLst>
            <pc:docMk/>
            <pc:sldMk cId="2808071245" sldId="330"/>
            <ac:spMk id="14" creationId="{91E5A9A7-95C6-4F4F-B00E-C82E07FE62EF}"/>
          </ac:spMkLst>
        </pc:spChg>
        <pc:spChg chg="add del">
          <ac:chgData name="Amanda Wood" userId="a6ad89c5-bc74-45fb-b2d9-0d45cbde2f25" providerId="ADAL" clId="{8274ACCB-E653-4EB9-8C42-A8B9399D797F}" dt="2024-08-09T11:00:28.424" v="548" actId="26606"/>
          <ac:spMkLst>
            <pc:docMk/>
            <pc:sldMk cId="2808071245" sldId="330"/>
            <ac:spMk id="16" creationId="{D07DD2DE-F619-49DD-B5E7-03A290FF4ED1}"/>
          </ac:spMkLst>
        </pc:spChg>
        <pc:spChg chg="add del">
          <ac:chgData name="Amanda Wood" userId="a6ad89c5-bc74-45fb-b2d9-0d45cbde2f25" providerId="ADAL" clId="{8274ACCB-E653-4EB9-8C42-A8B9399D797F}" dt="2024-08-09T11:00:28.424" v="548" actId="26606"/>
          <ac:spMkLst>
            <pc:docMk/>
            <pc:sldMk cId="2808071245" sldId="330"/>
            <ac:spMk id="18" creationId="{85149191-5F60-4A28-AAFF-039F96B0F3EC}"/>
          </ac:spMkLst>
        </pc:spChg>
        <pc:spChg chg="add del">
          <ac:chgData name="Amanda Wood" userId="a6ad89c5-bc74-45fb-b2d9-0d45cbde2f25" providerId="ADAL" clId="{8274ACCB-E653-4EB9-8C42-A8B9399D797F}" dt="2024-08-09T11:00:28.424" v="548" actId="26606"/>
          <ac:spMkLst>
            <pc:docMk/>
            <pc:sldMk cId="2808071245" sldId="330"/>
            <ac:spMk id="20" creationId="{F8260ED5-17F7-4158-B241-D51DD4CF1B7E}"/>
          </ac:spMkLst>
        </pc:spChg>
        <pc:grpChg chg="del">
          <ac:chgData name="Amanda Wood" userId="a6ad89c5-bc74-45fb-b2d9-0d45cbde2f25" providerId="ADAL" clId="{8274ACCB-E653-4EB9-8C42-A8B9399D797F}" dt="2024-08-09T10:18:32.018" v="514" actId="21"/>
          <ac:grpSpMkLst>
            <pc:docMk/>
            <pc:sldMk cId="2808071245" sldId="330"/>
            <ac:grpSpMk id="5" creationId="{9A7E9D27-37AA-8624-0F77-42B1DB696E9D}"/>
          </ac:grpSpMkLst>
        </pc:grpChg>
        <pc:grpChg chg="add mod">
          <ac:chgData name="Amanda Wood" userId="a6ad89c5-bc74-45fb-b2d9-0d45cbde2f25" providerId="ADAL" clId="{8274ACCB-E653-4EB9-8C42-A8B9399D797F}" dt="2024-08-09T12:31:21.467" v="1312" actId="1076"/>
          <ac:grpSpMkLst>
            <pc:docMk/>
            <pc:sldMk cId="2808071245" sldId="330"/>
            <ac:grpSpMk id="17" creationId="{F2BA78DD-6022-422B-D316-5F53EDEC6245}"/>
          </ac:grpSpMkLst>
        </pc:grpChg>
        <pc:picChg chg="add del mod">
          <ac:chgData name="Amanda Wood" userId="a6ad89c5-bc74-45fb-b2d9-0d45cbde2f25" providerId="ADAL" clId="{8274ACCB-E653-4EB9-8C42-A8B9399D797F}" dt="2024-08-09T11:30:59.734" v="931" actId="21"/>
          <ac:picMkLst>
            <pc:docMk/>
            <pc:sldMk cId="2808071245" sldId="330"/>
            <ac:picMk id="7" creationId="{73234A1E-F034-0EB4-6762-6F5132BCD3E8}"/>
          </ac:picMkLst>
        </pc:picChg>
        <pc:picChg chg="add mod">
          <ac:chgData name="Amanda Wood" userId="a6ad89c5-bc74-45fb-b2d9-0d45cbde2f25" providerId="ADAL" clId="{8274ACCB-E653-4EB9-8C42-A8B9399D797F}" dt="2024-08-09T12:30:51.210" v="1309" actId="164"/>
          <ac:picMkLst>
            <pc:docMk/>
            <pc:sldMk cId="2808071245" sldId="330"/>
            <ac:picMk id="15" creationId="{A33B93EB-B776-BF0F-BFB8-3B08FFC7554E}"/>
          </ac:picMkLst>
        </pc:picChg>
      </pc:sldChg>
      <pc:sldChg chg="addSp delSp modSp add del mod">
        <pc:chgData name="Amanda Wood" userId="a6ad89c5-bc74-45fb-b2d9-0d45cbde2f25" providerId="ADAL" clId="{8274ACCB-E653-4EB9-8C42-A8B9399D797F}" dt="2024-08-09T13:18:21.343" v="1412" actId="2696"/>
        <pc:sldMkLst>
          <pc:docMk/>
          <pc:sldMk cId="2866854074" sldId="331"/>
        </pc:sldMkLst>
        <pc:spChg chg="add del mod">
          <ac:chgData name="Amanda Wood" userId="a6ad89c5-bc74-45fb-b2d9-0d45cbde2f25" providerId="ADAL" clId="{8274ACCB-E653-4EB9-8C42-A8B9399D797F}" dt="2024-08-09T11:52:55.303" v="1067" actId="21"/>
          <ac:spMkLst>
            <pc:docMk/>
            <pc:sldMk cId="2866854074" sldId="331"/>
            <ac:spMk id="3" creationId="{46D96B82-F0E9-52AC-6838-3985D7EFF74E}"/>
          </ac:spMkLst>
        </pc:spChg>
        <pc:spChg chg="del">
          <ac:chgData name="Amanda Wood" userId="a6ad89c5-bc74-45fb-b2d9-0d45cbde2f25" providerId="ADAL" clId="{8274ACCB-E653-4EB9-8C42-A8B9399D797F}" dt="2024-08-09T11:42:02.833" v="944" actId="478"/>
          <ac:spMkLst>
            <pc:docMk/>
            <pc:sldMk cId="2866854074" sldId="331"/>
            <ac:spMk id="6" creationId="{E0CABD82-F029-7E34-029E-74CE3E9641BE}"/>
          </ac:spMkLst>
        </pc:spChg>
        <pc:spChg chg="del">
          <ac:chgData name="Amanda Wood" userId="a6ad89c5-bc74-45fb-b2d9-0d45cbde2f25" providerId="ADAL" clId="{8274ACCB-E653-4EB9-8C42-A8B9399D797F}" dt="2024-08-09T11:40:38.973" v="936" actId="21"/>
          <ac:spMkLst>
            <pc:docMk/>
            <pc:sldMk cId="2866854074" sldId="331"/>
            <ac:spMk id="8" creationId="{3B141A70-5FE6-7145-6AE7-6EE9F1072A98}"/>
          </ac:spMkLst>
        </pc:spChg>
        <pc:spChg chg="del mod ord">
          <ac:chgData name="Amanda Wood" userId="a6ad89c5-bc74-45fb-b2d9-0d45cbde2f25" providerId="ADAL" clId="{8274ACCB-E653-4EB9-8C42-A8B9399D797F}" dt="2024-08-09T11:52:55.303" v="1069"/>
          <ac:spMkLst>
            <pc:docMk/>
            <pc:sldMk cId="2866854074" sldId="331"/>
            <ac:spMk id="11" creationId="{D9146160-D4F3-6A34-559F-C4BA84B1D974}"/>
          </ac:spMkLst>
        </pc:spChg>
        <pc:graphicFrameChg chg="add mod ord modGraphic">
          <ac:chgData name="Amanda Wood" userId="a6ad89c5-bc74-45fb-b2d9-0d45cbde2f25" providerId="ADAL" clId="{8274ACCB-E653-4EB9-8C42-A8B9399D797F}" dt="2024-08-09T12:09:08.460" v="1097" actId="948"/>
          <ac:graphicFrameMkLst>
            <pc:docMk/>
            <pc:sldMk cId="2866854074" sldId="331"/>
            <ac:graphicFrameMk id="4" creationId="{882A2F6E-4BB4-17A3-2A39-93BF86D81654}"/>
          </ac:graphicFrameMkLst>
        </pc:graphicFrameChg>
      </pc:sldChg>
      <pc:sldChg chg="add del">
        <pc:chgData name="Amanda Wood" userId="a6ad89c5-bc74-45fb-b2d9-0d45cbde2f25" providerId="ADAL" clId="{8274ACCB-E653-4EB9-8C42-A8B9399D797F}" dt="2024-08-09T13:22:23.587" v="1497" actId="47"/>
        <pc:sldMkLst>
          <pc:docMk/>
          <pc:sldMk cId="1532473882" sldId="332"/>
        </pc:sldMkLst>
      </pc:sldChg>
      <pc:sldChg chg="addSp modSp add mod">
        <pc:chgData name="Amanda Wood" userId="a6ad89c5-bc74-45fb-b2d9-0d45cbde2f25" providerId="ADAL" clId="{8274ACCB-E653-4EB9-8C42-A8B9399D797F}" dt="2024-08-20T10:08:35.855" v="4572" actId="15"/>
        <pc:sldMkLst>
          <pc:docMk/>
          <pc:sldMk cId="3187380138" sldId="333"/>
        </pc:sldMkLst>
        <pc:spChg chg="add mod">
          <ac:chgData name="Amanda Wood" userId="a6ad89c5-bc74-45fb-b2d9-0d45cbde2f25" providerId="ADAL" clId="{8274ACCB-E653-4EB9-8C42-A8B9399D797F}" dt="2024-08-20T10:08:35.855" v="4572" actId="15"/>
          <ac:spMkLst>
            <pc:docMk/>
            <pc:sldMk cId="3187380138" sldId="333"/>
            <ac:spMk id="2" creationId="{DBFFBE93-9B9A-A54E-90CD-300286B47A32}"/>
          </ac:spMkLst>
        </pc:spChg>
        <pc:graphicFrameChg chg="mod modGraphic">
          <ac:chgData name="Amanda Wood" userId="a6ad89c5-bc74-45fb-b2d9-0d45cbde2f25" providerId="ADAL" clId="{8274ACCB-E653-4EB9-8C42-A8B9399D797F}" dt="2024-08-20T10:06:52.152" v="4483" actId="20577"/>
          <ac:graphicFrameMkLst>
            <pc:docMk/>
            <pc:sldMk cId="3187380138" sldId="333"/>
            <ac:graphicFrameMk id="4" creationId="{882A2F6E-4BB4-17A3-2A39-93BF86D81654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8-09T13:46:05.357" v="1691"/>
        <pc:sldMkLst>
          <pc:docMk/>
          <pc:sldMk cId="1256193041" sldId="334"/>
        </pc:sldMkLst>
        <pc:graphicFrameChg chg="add del mod">
          <ac:chgData name="Amanda Wood" userId="a6ad89c5-bc74-45fb-b2d9-0d45cbde2f25" providerId="ADAL" clId="{8274ACCB-E653-4EB9-8C42-A8B9399D797F}" dt="2024-08-09T13:19:21.768" v="1476" actId="21"/>
          <ac:graphicFrameMkLst>
            <pc:docMk/>
            <pc:sldMk cId="1256193041" sldId="334"/>
            <ac:graphicFrameMk id="2" creationId="{B30E2500-1134-538E-7610-658BF9F6C5B8}"/>
          </ac:graphicFrameMkLst>
        </pc:graphicFrameChg>
        <pc:graphicFrameChg chg="add del mod">
          <ac:chgData name="Amanda Wood" userId="a6ad89c5-bc74-45fb-b2d9-0d45cbde2f25" providerId="ADAL" clId="{8274ACCB-E653-4EB9-8C42-A8B9399D797F}" dt="2024-08-09T13:45:45.045" v="1690" actId="478"/>
          <ac:graphicFrameMkLst>
            <pc:docMk/>
            <pc:sldMk cId="1256193041" sldId="334"/>
            <ac:graphicFrameMk id="3" creationId="{29E3DEA2-37CA-9C28-4CEA-4BF70BA2DBB7}"/>
          </ac:graphicFrameMkLst>
        </pc:graphicFrameChg>
        <pc:graphicFrameChg chg="mod modGraphic">
          <ac:chgData name="Amanda Wood" userId="a6ad89c5-bc74-45fb-b2d9-0d45cbde2f25" providerId="ADAL" clId="{8274ACCB-E653-4EB9-8C42-A8B9399D797F}" dt="2024-08-09T13:46:05.357" v="1691"/>
          <ac:graphicFrameMkLst>
            <pc:docMk/>
            <pc:sldMk cId="1256193041" sldId="334"/>
            <ac:graphicFrameMk id="4" creationId="{882A2F6E-4BB4-17A3-2A39-93BF86D81654}"/>
          </ac:graphicFrameMkLst>
        </pc:graphicFrameChg>
      </pc:sldChg>
      <pc:sldChg chg="modSp add mod ord">
        <pc:chgData name="Amanda Wood" userId="a6ad89c5-bc74-45fb-b2d9-0d45cbde2f25" providerId="ADAL" clId="{8274ACCB-E653-4EB9-8C42-A8B9399D797F}" dt="2024-08-09T13:46:14.397" v="1692"/>
        <pc:sldMkLst>
          <pc:docMk/>
          <pc:sldMk cId="3163869953" sldId="335"/>
        </pc:sldMkLst>
        <pc:graphicFrameChg chg="mod modGraphic">
          <ac:chgData name="Amanda Wood" userId="a6ad89c5-bc74-45fb-b2d9-0d45cbde2f25" providerId="ADAL" clId="{8274ACCB-E653-4EB9-8C42-A8B9399D797F}" dt="2024-08-09T13:46:14.397" v="1692"/>
          <ac:graphicFrameMkLst>
            <pc:docMk/>
            <pc:sldMk cId="3163869953" sldId="335"/>
            <ac:graphicFrameMk id="4" creationId="{882A2F6E-4BB4-17A3-2A39-93BF86D81654}"/>
          </ac:graphicFrameMkLst>
        </pc:graphicFrameChg>
      </pc:sldChg>
      <pc:sldChg chg="modSp add mod">
        <pc:chgData name="Amanda Wood" userId="a6ad89c5-bc74-45fb-b2d9-0d45cbde2f25" providerId="ADAL" clId="{8274ACCB-E653-4EB9-8C42-A8B9399D797F}" dt="2024-09-10T16:03:33.375" v="11349" actId="5793"/>
        <pc:sldMkLst>
          <pc:docMk/>
          <pc:sldMk cId="1946055326" sldId="336"/>
        </pc:sldMkLst>
        <pc:graphicFrameChg chg="mod modGraphic">
          <ac:chgData name="Amanda Wood" userId="a6ad89c5-bc74-45fb-b2d9-0d45cbde2f25" providerId="ADAL" clId="{8274ACCB-E653-4EB9-8C42-A8B9399D797F}" dt="2024-09-10T16:03:33.375" v="11349" actId="5793"/>
          <ac:graphicFrameMkLst>
            <pc:docMk/>
            <pc:sldMk cId="1946055326" sldId="336"/>
            <ac:graphicFrameMk id="4" creationId="{882A2F6E-4BB4-17A3-2A39-93BF86D81654}"/>
          </ac:graphicFrameMkLst>
        </pc:graphicFrameChg>
      </pc:sldChg>
      <pc:sldChg chg="modSp add mod">
        <pc:chgData name="Amanda Wood" userId="a6ad89c5-bc74-45fb-b2d9-0d45cbde2f25" providerId="ADAL" clId="{8274ACCB-E653-4EB9-8C42-A8B9399D797F}" dt="2024-09-10T16:02:13.274" v="11343" actId="255"/>
        <pc:sldMkLst>
          <pc:docMk/>
          <pc:sldMk cId="1735624201" sldId="337"/>
        </pc:sldMkLst>
        <pc:spChg chg="mod">
          <ac:chgData name="Amanda Wood" userId="a6ad89c5-bc74-45fb-b2d9-0d45cbde2f25" providerId="ADAL" clId="{8274ACCB-E653-4EB9-8C42-A8B9399D797F}" dt="2024-09-10T15:59:04.158" v="11306" actId="20577"/>
          <ac:spMkLst>
            <pc:docMk/>
            <pc:sldMk cId="1735624201" sldId="337"/>
            <ac:spMk id="6" creationId="{E0CABD82-F029-7E34-029E-74CE3E9641BE}"/>
          </ac:spMkLst>
        </pc:spChg>
        <pc:spChg chg="mod">
          <ac:chgData name="Amanda Wood" userId="a6ad89c5-bc74-45fb-b2d9-0d45cbde2f25" providerId="ADAL" clId="{8274ACCB-E653-4EB9-8C42-A8B9399D797F}" dt="2024-09-10T16:02:13.274" v="11343" actId="255"/>
          <ac:spMkLst>
            <pc:docMk/>
            <pc:sldMk cId="1735624201" sldId="337"/>
            <ac:spMk id="8" creationId="{3B141A70-5FE6-7145-6AE7-6EE9F1072A98}"/>
          </ac:spMkLst>
        </pc:spChg>
      </pc:sldChg>
      <pc:sldChg chg="modSp add mod">
        <pc:chgData name="Amanda Wood" userId="a6ad89c5-bc74-45fb-b2d9-0d45cbde2f25" providerId="ADAL" clId="{8274ACCB-E653-4EB9-8C42-A8B9399D797F}" dt="2024-08-20T10:11:47.899" v="4638" actId="179"/>
        <pc:sldMkLst>
          <pc:docMk/>
          <pc:sldMk cId="368126865" sldId="338"/>
        </pc:sldMkLst>
        <pc:spChg chg="mod">
          <ac:chgData name="Amanda Wood" userId="a6ad89c5-bc74-45fb-b2d9-0d45cbde2f25" providerId="ADAL" clId="{8274ACCB-E653-4EB9-8C42-A8B9399D797F}" dt="2024-08-20T10:11:47.899" v="4638" actId="179"/>
          <ac:spMkLst>
            <pc:docMk/>
            <pc:sldMk cId="368126865" sldId="338"/>
            <ac:spMk id="8" creationId="{3B141A70-5FE6-7145-6AE7-6EE9F1072A98}"/>
          </ac:spMkLst>
        </pc:spChg>
      </pc:sldChg>
      <pc:sldChg chg="add del">
        <pc:chgData name="Amanda Wood" userId="a6ad89c5-bc74-45fb-b2d9-0d45cbde2f25" providerId="ADAL" clId="{8274ACCB-E653-4EB9-8C42-A8B9399D797F}" dt="2024-08-09T15:15:09.014" v="2241" actId="47"/>
        <pc:sldMkLst>
          <pc:docMk/>
          <pc:sldMk cId="3501172193" sldId="339"/>
        </pc:sldMkLst>
      </pc:sldChg>
      <pc:sldChg chg="modSp add mod ord">
        <pc:chgData name="Amanda Wood" userId="a6ad89c5-bc74-45fb-b2d9-0d45cbde2f25" providerId="ADAL" clId="{8274ACCB-E653-4EB9-8C42-A8B9399D797F}" dt="2024-08-15T12:57:29.534" v="3161"/>
        <pc:sldMkLst>
          <pc:docMk/>
          <pc:sldMk cId="3843746601" sldId="339"/>
        </pc:sldMkLst>
        <pc:spChg chg="mod">
          <ac:chgData name="Amanda Wood" userId="a6ad89c5-bc74-45fb-b2d9-0d45cbde2f25" providerId="ADAL" clId="{8274ACCB-E653-4EB9-8C42-A8B9399D797F}" dt="2024-08-14T09:47:03.589" v="2756" actId="20577"/>
          <ac:spMkLst>
            <pc:docMk/>
            <pc:sldMk cId="3843746601" sldId="339"/>
            <ac:spMk id="8" creationId="{3B141A70-5FE6-7145-6AE7-6EE9F1072A98}"/>
          </ac:spMkLst>
        </pc:spChg>
      </pc:sldChg>
      <pc:sldChg chg="addSp delSp modSp new mod ord modAnim">
        <pc:chgData name="Amanda Wood" userId="a6ad89c5-bc74-45fb-b2d9-0d45cbde2f25" providerId="ADAL" clId="{8274ACCB-E653-4EB9-8C42-A8B9399D797F}" dt="2024-08-15T13:40:32.867" v="3461" actId="255"/>
        <pc:sldMkLst>
          <pc:docMk/>
          <pc:sldMk cId="640871375" sldId="340"/>
        </pc:sldMkLst>
        <pc:spChg chg="add mod">
          <ac:chgData name="Amanda Wood" userId="a6ad89c5-bc74-45fb-b2d9-0d45cbde2f25" providerId="ADAL" clId="{8274ACCB-E653-4EB9-8C42-A8B9399D797F}" dt="2024-08-14T10:32:41.127" v="2930" actId="20577"/>
          <ac:spMkLst>
            <pc:docMk/>
            <pc:sldMk cId="640871375" sldId="340"/>
            <ac:spMk id="2" creationId="{524A4C2D-60B2-EB2F-E24B-2FC6FAC03C0F}"/>
          </ac:spMkLst>
        </pc:spChg>
        <pc:spChg chg="add mod">
          <ac:chgData name="Amanda Wood" userId="a6ad89c5-bc74-45fb-b2d9-0d45cbde2f25" providerId="ADAL" clId="{8274ACCB-E653-4EB9-8C42-A8B9399D797F}" dt="2024-08-15T13:40:25.278" v="3460" actId="20577"/>
          <ac:spMkLst>
            <pc:docMk/>
            <pc:sldMk cId="640871375" sldId="340"/>
            <ac:spMk id="3" creationId="{3CCFD2B5-BB5E-AF9E-B5E8-714DDBBB0BE8}"/>
          </ac:spMkLst>
        </pc:spChg>
        <pc:spChg chg="add del mod">
          <ac:chgData name="Amanda Wood" userId="a6ad89c5-bc74-45fb-b2d9-0d45cbde2f25" providerId="ADAL" clId="{8274ACCB-E653-4EB9-8C42-A8B9399D797F}" dt="2024-08-14T10:32:49.278" v="2932" actId="478"/>
          <ac:spMkLst>
            <pc:docMk/>
            <pc:sldMk cId="640871375" sldId="340"/>
            <ac:spMk id="3" creationId="{6080A354-9F44-A111-BC30-8B22F27F0867}"/>
          </ac:spMkLst>
        </pc:spChg>
        <pc:spChg chg="add del mod">
          <ac:chgData name="Amanda Wood" userId="a6ad89c5-bc74-45fb-b2d9-0d45cbde2f25" providerId="ADAL" clId="{8274ACCB-E653-4EB9-8C42-A8B9399D797F}" dt="2024-08-14T10:32:47.857" v="2931" actId="478"/>
          <ac:spMkLst>
            <pc:docMk/>
            <pc:sldMk cId="640871375" sldId="340"/>
            <ac:spMk id="4" creationId="{1E93A246-5EAE-444F-7F9F-B4F49965F646}"/>
          </ac:spMkLst>
        </pc:spChg>
        <pc:spChg chg="add mod">
          <ac:chgData name="Amanda Wood" userId="a6ad89c5-bc74-45fb-b2d9-0d45cbde2f25" providerId="ADAL" clId="{8274ACCB-E653-4EB9-8C42-A8B9399D797F}" dt="2024-08-15T13:37:02.697" v="3336" actId="1038"/>
          <ac:spMkLst>
            <pc:docMk/>
            <pc:sldMk cId="640871375" sldId="340"/>
            <ac:spMk id="4" creationId="{557DD255-A8DF-63AE-C62B-C885482E87B4}"/>
          </ac:spMkLst>
        </pc:spChg>
        <pc:spChg chg="add del mod">
          <ac:chgData name="Amanda Wood" userId="a6ad89c5-bc74-45fb-b2d9-0d45cbde2f25" providerId="ADAL" clId="{8274ACCB-E653-4EB9-8C42-A8B9399D797F}" dt="2024-08-14T10:32:47.857" v="2931" actId="478"/>
          <ac:spMkLst>
            <pc:docMk/>
            <pc:sldMk cId="640871375" sldId="340"/>
            <ac:spMk id="5" creationId="{A5DD31EA-0615-9BBF-AD72-EF15E25CA5F1}"/>
          </ac:spMkLst>
        </pc:spChg>
        <pc:spChg chg="add mod">
          <ac:chgData name="Amanda Wood" userId="a6ad89c5-bc74-45fb-b2d9-0d45cbde2f25" providerId="ADAL" clId="{8274ACCB-E653-4EB9-8C42-A8B9399D797F}" dt="2024-08-15T13:40:32.867" v="3461" actId="255"/>
          <ac:spMkLst>
            <pc:docMk/>
            <pc:sldMk cId="640871375" sldId="340"/>
            <ac:spMk id="5" creationId="{ABB8501F-A809-4103-7AC1-4D46E6753CB5}"/>
          </ac:spMkLst>
        </pc:spChg>
        <pc:spChg chg="add mod">
          <ac:chgData name="Amanda Wood" userId="a6ad89c5-bc74-45fb-b2d9-0d45cbde2f25" providerId="ADAL" clId="{8274ACCB-E653-4EB9-8C42-A8B9399D797F}" dt="2024-08-14T10:25:55.691" v="2802"/>
          <ac:spMkLst>
            <pc:docMk/>
            <pc:sldMk cId="640871375" sldId="340"/>
            <ac:spMk id="6" creationId="{0EA90A8B-3955-58F8-C45F-86355DD6E74C}"/>
          </ac:spMkLst>
        </pc:spChg>
        <pc:spChg chg="add mod">
          <ac:chgData name="Amanda Wood" userId="a6ad89c5-bc74-45fb-b2d9-0d45cbde2f25" providerId="ADAL" clId="{8274ACCB-E653-4EB9-8C42-A8B9399D797F}" dt="2024-08-15T13:39:11.172" v="3452" actId="1076"/>
          <ac:spMkLst>
            <pc:docMk/>
            <pc:sldMk cId="640871375" sldId="340"/>
            <ac:spMk id="6" creationId="{96C7CDBE-FCB7-B1F2-4C07-59A92ED211F0}"/>
          </ac:spMkLst>
        </pc:spChg>
        <pc:spChg chg="add mod">
          <ac:chgData name="Amanda Wood" userId="a6ad89c5-bc74-45fb-b2d9-0d45cbde2f25" providerId="ADAL" clId="{8274ACCB-E653-4EB9-8C42-A8B9399D797F}" dt="2024-08-14T10:25:55.956" v="2803"/>
          <ac:spMkLst>
            <pc:docMk/>
            <pc:sldMk cId="640871375" sldId="340"/>
            <ac:spMk id="7" creationId="{784FF294-786B-D7F9-4BC9-36456332A563}"/>
          </ac:spMkLst>
        </pc:spChg>
        <pc:spChg chg="add del mod">
          <ac:chgData name="Amanda Wood" userId="a6ad89c5-bc74-45fb-b2d9-0d45cbde2f25" providerId="ADAL" clId="{8274ACCB-E653-4EB9-8C42-A8B9399D797F}" dt="2024-08-14T10:32:47.857" v="2931" actId="478"/>
          <ac:spMkLst>
            <pc:docMk/>
            <pc:sldMk cId="640871375" sldId="340"/>
            <ac:spMk id="8" creationId="{48AC1855-A42C-2AB4-2BA7-4E23F6524AFA}"/>
          </ac:spMkLst>
        </pc:spChg>
        <pc:spChg chg="add del mod">
          <ac:chgData name="Amanda Wood" userId="a6ad89c5-bc74-45fb-b2d9-0d45cbde2f25" providerId="ADAL" clId="{8274ACCB-E653-4EB9-8C42-A8B9399D797F}" dt="2024-08-14T10:32:47.857" v="2931" actId="478"/>
          <ac:spMkLst>
            <pc:docMk/>
            <pc:sldMk cId="640871375" sldId="340"/>
            <ac:spMk id="9" creationId="{0CD1B6A1-2A59-EF13-5C44-AB2EB5DE7013}"/>
          </ac:spMkLst>
        </pc:spChg>
      </pc:sldChg>
      <pc:sldChg chg="addSp delSp modSp add mod ord">
        <pc:chgData name="Amanda Wood" userId="a6ad89c5-bc74-45fb-b2d9-0d45cbde2f25" providerId="ADAL" clId="{8274ACCB-E653-4EB9-8C42-A8B9399D797F}" dt="2024-08-15T12:57:29.534" v="3161"/>
        <pc:sldMkLst>
          <pc:docMk/>
          <pc:sldMk cId="2095415006" sldId="341"/>
        </pc:sldMkLst>
        <pc:spChg chg="mod">
          <ac:chgData name="Amanda Wood" userId="a6ad89c5-bc74-45fb-b2d9-0d45cbde2f25" providerId="ADAL" clId="{8274ACCB-E653-4EB9-8C42-A8B9399D797F}" dt="2024-08-14T10:46:54.491" v="3158" actId="1076"/>
          <ac:spMkLst>
            <pc:docMk/>
            <pc:sldMk cId="2095415006" sldId="341"/>
            <ac:spMk id="4" creationId="{1E93A246-5EAE-444F-7F9F-B4F49965F646}"/>
          </ac:spMkLst>
        </pc:spChg>
        <pc:spChg chg="mod">
          <ac:chgData name="Amanda Wood" userId="a6ad89c5-bc74-45fb-b2d9-0d45cbde2f25" providerId="ADAL" clId="{8274ACCB-E653-4EB9-8C42-A8B9399D797F}" dt="2024-08-14T10:33:11.449" v="2934" actId="255"/>
          <ac:spMkLst>
            <pc:docMk/>
            <pc:sldMk cId="2095415006" sldId="341"/>
            <ac:spMk id="5" creationId="{A5DD31EA-0615-9BBF-AD72-EF15E25CA5F1}"/>
          </ac:spMkLst>
        </pc:spChg>
        <pc:spChg chg="add mod">
          <ac:chgData name="Amanda Wood" userId="a6ad89c5-bc74-45fb-b2d9-0d45cbde2f25" providerId="ADAL" clId="{8274ACCB-E653-4EB9-8C42-A8B9399D797F}" dt="2024-08-14T10:44:58.320" v="3018" actId="1076"/>
          <ac:spMkLst>
            <pc:docMk/>
            <pc:sldMk cId="2095415006" sldId="341"/>
            <ac:spMk id="6" creationId="{027905FE-FADC-B300-CA1C-2D95BC805DDD}"/>
          </ac:spMkLst>
        </pc:spChg>
        <pc:spChg chg="add mod">
          <ac:chgData name="Amanda Wood" userId="a6ad89c5-bc74-45fb-b2d9-0d45cbde2f25" providerId="ADAL" clId="{8274ACCB-E653-4EB9-8C42-A8B9399D797F}" dt="2024-08-14T10:45:38.810" v="3114" actId="20577"/>
          <ac:spMkLst>
            <pc:docMk/>
            <pc:sldMk cId="2095415006" sldId="341"/>
            <ac:spMk id="7" creationId="{F4692549-4F04-77ED-AF52-722927BE7696}"/>
          </ac:spMkLst>
        </pc:spChg>
        <pc:spChg chg="del">
          <ac:chgData name="Amanda Wood" userId="a6ad89c5-bc74-45fb-b2d9-0d45cbde2f25" providerId="ADAL" clId="{8274ACCB-E653-4EB9-8C42-A8B9399D797F}" dt="2024-08-14T10:33:15.987" v="2935" actId="478"/>
          <ac:spMkLst>
            <pc:docMk/>
            <pc:sldMk cId="2095415006" sldId="341"/>
            <ac:spMk id="8" creationId="{48AC1855-A42C-2AB4-2BA7-4E23F6524AFA}"/>
          </ac:spMkLst>
        </pc:spChg>
        <pc:spChg chg="del">
          <ac:chgData name="Amanda Wood" userId="a6ad89c5-bc74-45fb-b2d9-0d45cbde2f25" providerId="ADAL" clId="{8274ACCB-E653-4EB9-8C42-A8B9399D797F}" dt="2024-08-14T10:33:17.522" v="2936" actId="478"/>
          <ac:spMkLst>
            <pc:docMk/>
            <pc:sldMk cId="2095415006" sldId="341"/>
            <ac:spMk id="9" creationId="{0CD1B6A1-2A59-EF13-5C44-AB2EB5DE7013}"/>
          </ac:spMkLst>
        </pc:spChg>
        <pc:spChg chg="add mod">
          <ac:chgData name="Amanda Wood" userId="a6ad89c5-bc74-45fb-b2d9-0d45cbde2f25" providerId="ADAL" clId="{8274ACCB-E653-4EB9-8C42-A8B9399D797F}" dt="2024-08-14T10:46:54.491" v="3158" actId="1076"/>
          <ac:spMkLst>
            <pc:docMk/>
            <pc:sldMk cId="2095415006" sldId="341"/>
            <ac:spMk id="10" creationId="{5EB9CFC5-C4EF-C9E1-F804-CCB473CA2531}"/>
          </ac:spMkLst>
        </pc:spChg>
        <pc:spChg chg="add mod">
          <ac:chgData name="Amanda Wood" userId="a6ad89c5-bc74-45fb-b2d9-0d45cbde2f25" providerId="ADAL" clId="{8274ACCB-E653-4EB9-8C42-A8B9399D797F}" dt="2024-08-14T10:47:00.491" v="3159" actId="1076"/>
          <ac:spMkLst>
            <pc:docMk/>
            <pc:sldMk cId="2095415006" sldId="341"/>
            <ac:spMk id="11" creationId="{BA523E72-F612-090A-F81B-325E10B52C1C}"/>
          </ac:spMkLst>
        </pc:spChg>
      </pc:sldChg>
      <pc:sldChg chg="addSp modSp add del mod">
        <pc:chgData name="Amanda Wood" userId="a6ad89c5-bc74-45fb-b2d9-0d45cbde2f25" providerId="ADAL" clId="{8274ACCB-E653-4EB9-8C42-A8B9399D797F}" dt="2024-10-02T16:54:20.738" v="12987" actId="47"/>
        <pc:sldMkLst>
          <pc:docMk/>
          <pc:sldMk cId="3407446755" sldId="342"/>
        </pc:sldMkLst>
        <pc:spChg chg="add mod">
          <ac:chgData name="Amanda Wood" userId="a6ad89c5-bc74-45fb-b2d9-0d45cbde2f25" providerId="ADAL" clId="{8274ACCB-E653-4EB9-8C42-A8B9399D797F}" dt="2024-10-02T10:18:41.682" v="12984" actId="1076"/>
          <ac:spMkLst>
            <pc:docMk/>
            <pc:sldMk cId="3407446755" sldId="342"/>
            <ac:spMk id="2" creationId="{C6B55C38-05EA-5729-D980-2B7286370A66}"/>
          </ac:spMkLst>
        </pc:spChg>
        <pc:spChg chg="mod">
          <ac:chgData name="Amanda Wood" userId="a6ad89c5-bc74-45fb-b2d9-0d45cbde2f25" providerId="ADAL" clId="{8274ACCB-E653-4EB9-8C42-A8B9399D797F}" dt="2024-10-02T10:17:52.573" v="12952" actId="6549"/>
          <ac:spMkLst>
            <pc:docMk/>
            <pc:sldMk cId="3407446755" sldId="342"/>
            <ac:spMk id="8" creationId="{3B141A70-5FE6-7145-6AE7-6EE9F1072A98}"/>
          </ac:spMkLst>
        </pc:spChg>
        <pc:grpChg chg="mod">
          <ac:chgData name="Amanda Wood" userId="a6ad89c5-bc74-45fb-b2d9-0d45cbde2f25" providerId="ADAL" clId="{8274ACCB-E653-4EB9-8C42-A8B9399D797F}" dt="2024-10-02T10:18:06.868" v="12957" actId="1076"/>
          <ac:grpSpMkLst>
            <pc:docMk/>
            <pc:sldMk cId="3407446755" sldId="342"/>
            <ac:grpSpMk id="17" creationId="{F2BA78DD-6022-422B-D316-5F53EDEC6245}"/>
          </ac:grpSpMkLst>
        </pc:grpChg>
      </pc:sldChg>
      <pc:sldChg chg="addSp delSp modSp add mod delAnim">
        <pc:chgData name="Amanda Wood" userId="a6ad89c5-bc74-45fb-b2d9-0d45cbde2f25" providerId="ADAL" clId="{8274ACCB-E653-4EB9-8C42-A8B9399D797F}" dt="2024-08-15T13:50:24.381" v="3537" actId="14100"/>
        <pc:sldMkLst>
          <pc:docMk/>
          <pc:sldMk cId="434210295" sldId="343"/>
        </pc:sldMkLst>
        <pc:spChg chg="mod">
          <ac:chgData name="Amanda Wood" userId="a6ad89c5-bc74-45fb-b2d9-0d45cbde2f25" providerId="ADAL" clId="{8274ACCB-E653-4EB9-8C42-A8B9399D797F}" dt="2024-08-15T13:50:24.381" v="3537" actId="14100"/>
          <ac:spMkLst>
            <pc:docMk/>
            <pc:sldMk cId="434210295" sldId="343"/>
            <ac:spMk id="2" creationId="{524A4C2D-60B2-EB2F-E24B-2FC6FAC03C0F}"/>
          </ac:spMkLst>
        </pc:spChg>
        <pc:spChg chg="del">
          <ac:chgData name="Amanda Wood" userId="a6ad89c5-bc74-45fb-b2d9-0d45cbde2f25" providerId="ADAL" clId="{8274ACCB-E653-4EB9-8C42-A8B9399D797F}" dt="2024-08-15T13:44:28.438" v="3463" actId="478"/>
          <ac:spMkLst>
            <pc:docMk/>
            <pc:sldMk cId="434210295" sldId="343"/>
            <ac:spMk id="3" creationId="{3CCFD2B5-BB5E-AF9E-B5E8-714DDBBB0BE8}"/>
          </ac:spMkLst>
        </pc:spChg>
        <pc:spChg chg="del">
          <ac:chgData name="Amanda Wood" userId="a6ad89c5-bc74-45fb-b2d9-0d45cbde2f25" providerId="ADAL" clId="{8274ACCB-E653-4EB9-8C42-A8B9399D797F}" dt="2024-08-15T13:44:28.438" v="3463" actId="478"/>
          <ac:spMkLst>
            <pc:docMk/>
            <pc:sldMk cId="434210295" sldId="343"/>
            <ac:spMk id="4" creationId="{557DD255-A8DF-63AE-C62B-C885482E87B4}"/>
          </ac:spMkLst>
        </pc:spChg>
        <pc:spChg chg="del">
          <ac:chgData name="Amanda Wood" userId="a6ad89c5-bc74-45fb-b2d9-0d45cbde2f25" providerId="ADAL" clId="{8274ACCB-E653-4EB9-8C42-A8B9399D797F}" dt="2024-08-15T13:44:28.438" v="3463" actId="478"/>
          <ac:spMkLst>
            <pc:docMk/>
            <pc:sldMk cId="434210295" sldId="343"/>
            <ac:spMk id="5" creationId="{ABB8501F-A809-4103-7AC1-4D46E6753CB5}"/>
          </ac:spMkLst>
        </pc:spChg>
        <pc:spChg chg="del">
          <ac:chgData name="Amanda Wood" userId="a6ad89c5-bc74-45fb-b2d9-0d45cbde2f25" providerId="ADAL" clId="{8274ACCB-E653-4EB9-8C42-A8B9399D797F}" dt="2024-08-15T13:44:28.438" v="3463" actId="478"/>
          <ac:spMkLst>
            <pc:docMk/>
            <pc:sldMk cId="434210295" sldId="343"/>
            <ac:spMk id="6" creationId="{96C7CDBE-FCB7-B1F2-4C07-59A92ED211F0}"/>
          </ac:spMkLst>
        </pc:spChg>
        <pc:picChg chg="add mod">
          <ac:chgData name="Amanda Wood" userId="a6ad89c5-bc74-45fb-b2d9-0d45cbde2f25" providerId="ADAL" clId="{8274ACCB-E653-4EB9-8C42-A8B9399D797F}" dt="2024-08-15T13:46:30.709" v="3468" actId="1076"/>
          <ac:picMkLst>
            <pc:docMk/>
            <pc:sldMk cId="434210295" sldId="343"/>
            <ac:picMk id="8" creationId="{8A7EA3E4-B512-6A3A-DAF1-03963505D477}"/>
          </ac:picMkLst>
        </pc:picChg>
      </pc:sldChg>
      <pc:sldChg chg="delSp modSp add mod">
        <pc:chgData name="Amanda Wood" userId="a6ad89c5-bc74-45fb-b2d9-0d45cbde2f25" providerId="ADAL" clId="{8274ACCB-E653-4EB9-8C42-A8B9399D797F}" dt="2024-08-15T14:27:22.337" v="3837" actId="1036"/>
        <pc:sldMkLst>
          <pc:docMk/>
          <pc:sldMk cId="395579578" sldId="344"/>
        </pc:sldMkLst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4" creationId="{8C9A80D2-4B3C-C631-F480-F935CFB5780C}"/>
          </ac:spMkLst>
        </pc:spChg>
        <pc:spChg chg="del">
          <ac:chgData name="Amanda Wood" userId="a6ad89c5-bc74-45fb-b2d9-0d45cbde2f25" providerId="ADAL" clId="{8274ACCB-E653-4EB9-8C42-A8B9399D797F}" dt="2024-08-15T13:52:34.781" v="3764" actId="478"/>
          <ac:spMkLst>
            <pc:docMk/>
            <pc:sldMk cId="395579578" sldId="344"/>
            <ac:spMk id="5" creationId="{5D0014C0-7A8A-8B0D-68E1-0EC1274F8575}"/>
          </ac:spMkLst>
        </pc:spChg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6" creationId="{BE099FC4-DF67-56CA-F18C-91A54EFC7A0B}"/>
          </ac:spMkLst>
        </pc:spChg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7" creationId="{29B8A031-91AD-2F10-DEA6-8D8938A5F187}"/>
          </ac:spMkLst>
        </pc:spChg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8" creationId="{624B5295-E2A2-92BD-E83C-4037253C2CCC}"/>
          </ac:spMkLst>
        </pc:spChg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9" creationId="{846017C7-1D75-089F-331B-25FA860709CF}"/>
          </ac:spMkLst>
        </pc:spChg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10" creationId="{20DD017F-5543-8650-6768-3A046F7E4123}"/>
          </ac:spMkLst>
        </pc:spChg>
        <pc:spChg chg="del">
          <ac:chgData name="Amanda Wood" userId="a6ad89c5-bc74-45fb-b2d9-0d45cbde2f25" providerId="ADAL" clId="{8274ACCB-E653-4EB9-8C42-A8B9399D797F}" dt="2024-08-15T13:52:34.781" v="3764" actId="478"/>
          <ac:spMkLst>
            <pc:docMk/>
            <pc:sldMk cId="395579578" sldId="344"/>
            <ac:spMk id="11" creationId="{825E4D9D-355F-19A2-C90D-EE7CB6F1F9CD}"/>
          </ac:spMkLst>
        </pc:spChg>
        <pc:spChg chg="mod">
          <ac:chgData name="Amanda Wood" userId="a6ad89c5-bc74-45fb-b2d9-0d45cbde2f25" providerId="ADAL" clId="{8274ACCB-E653-4EB9-8C42-A8B9399D797F}" dt="2024-08-15T14:27:22.337" v="3837" actId="1036"/>
          <ac:spMkLst>
            <pc:docMk/>
            <pc:sldMk cId="395579578" sldId="344"/>
            <ac:spMk id="12" creationId="{F3A1410A-F17D-A9E6-4ECF-CA8F76662E7B}"/>
          </ac:spMkLst>
        </pc:spChg>
        <pc:spChg chg="del">
          <ac:chgData name="Amanda Wood" userId="a6ad89c5-bc74-45fb-b2d9-0d45cbde2f25" providerId="ADAL" clId="{8274ACCB-E653-4EB9-8C42-A8B9399D797F}" dt="2024-08-15T13:52:34.781" v="3764" actId="478"/>
          <ac:spMkLst>
            <pc:docMk/>
            <pc:sldMk cId="395579578" sldId="344"/>
            <ac:spMk id="13" creationId="{903C62E3-708B-A925-6FF8-31E736A69799}"/>
          </ac:spMkLst>
        </pc:spChg>
        <pc:spChg chg="mod">
          <ac:chgData name="Amanda Wood" userId="a6ad89c5-bc74-45fb-b2d9-0d45cbde2f25" providerId="ADAL" clId="{8274ACCB-E653-4EB9-8C42-A8B9399D797F}" dt="2024-08-15T13:50:10.767" v="3514" actId="20577"/>
          <ac:spMkLst>
            <pc:docMk/>
            <pc:sldMk cId="395579578" sldId="344"/>
            <ac:spMk id="14" creationId="{556FEB2F-A740-20EB-FAEB-EACE5C2EB88A}"/>
          </ac:spMkLst>
        </pc:spChg>
      </pc:sldChg>
      <pc:sldChg chg="modSp add mod">
        <pc:chgData name="Amanda Wood" userId="a6ad89c5-bc74-45fb-b2d9-0d45cbde2f25" providerId="ADAL" clId="{8274ACCB-E653-4EB9-8C42-A8B9399D797F}" dt="2024-08-15T14:30:02.275" v="3846" actId="15"/>
        <pc:sldMkLst>
          <pc:docMk/>
          <pc:sldMk cId="1582438749" sldId="345"/>
        </pc:sldMkLst>
        <pc:spChg chg="mod">
          <ac:chgData name="Amanda Wood" userId="a6ad89c5-bc74-45fb-b2d9-0d45cbde2f25" providerId="ADAL" clId="{8274ACCB-E653-4EB9-8C42-A8B9399D797F}" dt="2024-08-15T14:30:02.275" v="3846" actId="15"/>
          <ac:spMkLst>
            <pc:docMk/>
            <pc:sldMk cId="1582438749" sldId="345"/>
            <ac:spMk id="8" creationId="{3B141A70-5FE6-7145-6AE7-6EE9F1072A98}"/>
          </ac:spMkLst>
        </pc:spChg>
      </pc:sldChg>
      <pc:sldChg chg="addSp delSp modSp add mod">
        <pc:chgData name="Amanda Wood" userId="a6ad89c5-bc74-45fb-b2d9-0d45cbde2f25" providerId="ADAL" clId="{8274ACCB-E653-4EB9-8C42-A8B9399D797F}" dt="2024-09-24T10:30:20.598" v="12474" actId="20577"/>
        <pc:sldMkLst>
          <pc:docMk/>
          <pc:sldMk cId="2956268840" sldId="346"/>
        </pc:sldMkLst>
        <pc:spChg chg="mod">
          <ac:chgData name="Amanda Wood" userId="a6ad89c5-bc74-45fb-b2d9-0d45cbde2f25" providerId="ADAL" clId="{8274ACCB-E653-4EB9-8C42-A8B9399D797F}" dt="2024-08-15T15:17:42.983" v="4183" actId="1076"/>
          <ac:spMkLst>
            <pc:docMk/>
            <pc:sldMk cId="2956268840" sldId="346"/>
            <ac:spMk id="2" creationId="{524A4C2D-60B2-EB2F-E24B-2FC6FAC03C0F}"/>
          </ac:spMkLst>
        </pc:spChg>
        <pc:spChg chg="mod">
          <ac:chgData name="Amanda Wood" userId="a6ad89c5-bc74-45fb-b2d9-0d45cbde2f25" providerId="ADAL" clId="{8274ACCB-E653-4EB9-8C42-A8B9399D797F}" dt="2024-09-24T10:30:06.515" v="12460" actId="1076"/>
          <ac:spMkLst>
            <pc:docMk/>
            <pc:sldMk cId="2956268840" sldId="346"/>
            <ac:spMk id="3" creationId="{6080A354-9F44-A111-BC30-8B22F27F0867}"/>
          </ac:spMkLst>
        </pc:spChg>
        <pc:spChg chg="mod">
          <ac:chgData name="Amanda Wood" userId="a6ad89c5-bc74-45fb-b2d9-0d45cbde2f25" providerId="ADAL" clId="{8274ACCB-E653-4EB9-8C42-A8B9399D797F}" dt="2024-09-23T15:22:44.701" v="12454" actId="20577"/>
          <ac:spMkLst>
            <pc:docMk/>
            <pc:sldMk cId="2956268840" sldId="346"/>
            <ac:spMk id="4" creationId="{1E93A246-5EAE-444F-7F9F-B4F49965F646}"/>
          </ac:spMkLst>
        </pc:spChg>
        <pc:spChg chg="mod">
          <ac:chgData name="Amanda Wood" userId="a6ad89c5-bc74-45fb-b2d9-0d45cbde2f25" providerId="ADAL" clId="{8274ACCB-E653-4EB9-8C42-A8B9399D797F}" dt="2024-08-15T15:17:29.022" v="4181" actId="1037"/>
          <ac:spMkLst>
            <pc:docMk/>
            <pc:sldMk cId="2956268840" sldId="346"/>
            <ac:spMk id="5" creationId="{A5DD31EA-0615-9BBF-AD72-EF15E25CA5F1}"/>
          </ac:spMkLst>
        </pc:spChg>
        <pc:spChg chg="mod">
          <ac:chgData name="Amanda Wood" userId="a6ad89c5-bc74-45fb-b2d9-0d45cbde2f25" providerId="ADAL" clId="{8274ACCB-E653-4EB9-8C42-A8B9399D797F}" dt="2024-08-15T15:17:29.022" v="4181" actId="1037"/>
          <ac:spMkLst>
            <pc:docMk/>
            <pc:sldMk cId="2956268840" sldId="346"/>
            <ac:spMk id="6" creationId="{027905FE-FADC-B300-CA1C-2D95BC805DDD}"/>
          </ac:spMkLst>
        </pc:spChg>
        <pc:spChg chg="mod">
          <ac:chgData name="Amanda Wood" userId="a6ad89c5-bc74-45fb-b2d9-0d45cbde2f25" providerId="ADAL" clId="{8274ACCB-E653-4EB9-8C42-A8B9399D797F}" dt="2024-08-15T15:17:59.553" v="4184" actId="20577"/>
          <ac:spMkLst>
            <pc:docMk/>
            <pc:sldMk cId="2956268840" sldId="346"/>
            <ac:spMk id="7" creationId="{F4692549-4F04-77ED-AF52-722927BE7696}"/>
          </ac:spMkLst>
        </pc:spChg>
        <pc:spChg chg="add mod">
          <ac:chgData name="Amanda Wood" userId="a6ad89c5-bc74-45fb-b2d9-0d45cbde2f25" providerId="ADAL" clId="{8274ACCB-E653-4EB9-8C42-A8B9399D797F}" dt="2024-08-15T15:17:29.022" v="4181" actId="1037"/>
          <ac:spMkLst>
            <pc:docMk/>
            <pc:sldMk cId="2956268840" sldId="346"/>
            <ac:spMk id="8" creationId="{8FF920A5-419D-CDA2-0C24-CE9B5FC7A4C3}"/>
          </ac:spMkLst>
        </pc:spChg>
        <pc:spChg chg="add del mod">
          <ac:chgData name="Amanda Wood" userId="a6ad89c5-bc74-45fb-b2d9-0d45cbde2f25" providerId="ADAL" clId="{8274ACCB-E653-4EB9-8C42-A8B9399D797F}" dt="2024-09-24T10:29:56.444" v="12457" actId="478"/>
          <ac:spMkLst>
            <pc:docMk/>
            <pc:sldMk cId="2956268840" sldId="346"/>
            <ac:spMk id="9" creationId="{1B16F888-529A-4CA5-FFBE-540454CFDA47}"/>
          </ac:spMkLst>
        </pc:spChg>
        <pc:spChg chg="mod">
          <ac:chgData name="Amanda Wood" userId="a6ad89c5-bc74-45fb-b2d9-0d45cbde2f25" providerId="ADAL" clId="{8274ACCB-E653-4EB9-8C42-A8B9399D797F}" dt="2024-09-23T15:23:21.828" v="12456" actId="20577"/>
          <ac:spMkLst>
            <pc:docMk/>
            <pc:sldMk cId="2956268840" sldId="346"/>
            <ac:spMk id="10" creationId="{5EB9CFC5-C4EF-C9E1-F804-CCB473CA2531}"/>
          </ac:spMkLst>
        </pc:spChg>
        <pc:spChg chg="mod">
          <ac:chgData name="Amanda Wood" userId="a6ad89c5-bc74-45fb-b2d9-0d45cbde2f25" providerId="ADAL" clId="{8274ACCB-E653-4EB9-8C42-A8B9399D797F}" dt="2024-09-24T10:30:20.598" v="12474" actId="20577"/>
          <ac:spMkLst>
            <pc:docMk/>
            <pc:sldMk cId="2956268840" sldId="346"/>
            <ac:spMk id="11" creationId="{BA523E72-F612-090A-F81B-325E10B52C1C}"/>
          </ac:spMkLst>
        </pc:spChg>
      </pc:sldChg>
      <pc:sldChg chg="addSp delSp modSp add mod">
        <pc:chgData name="Amanda Wood" userId="a6ad89c5-bc74-45fb-b2d9-0d45cbde2f25" providerId="ADAL" clId="{8274ACCB-E653-4EB9-8C42-A8B9399D797F}" dt="2024-09-23T14:03:53.686" v="12452" actId="1076"/>
        <pc:sldMkLst>
          <pc:docMk/>
          <pc:sldMk cId="1939023487" sldId="347"/>
        </pc:sldMkLst>
        <pc:spChg chg="mod">
          <ac:chgData name="Amanda Wood" userId="a6ad89c5-bc74-45fb-b2d9-0d45cbde2f25" providerId="ADAL" clId="{8274ACCB-E653-4EB9-8C42-A8B9399D797F}" dt="2024-08-15T15:19:00.102" v="4227" actId="20577"/>
          <ac:spMkLst>
            <pc:docMk/>
            <pc:sldMk cId="1939023487" sldId="347"/>
            <ac:spMk id="2" creationId="{524A4C2D-60B2-EB2F-E24B-2FC6FAC03C0F}"/>
          </ac:spMkLst>
        </pc:spChg>
        <pc:picChg chg="add del mod">
          <ac:chgData name="Amanda Wood" userId="a6ad89c5-bc74-45fb-b2d9-0d45cbde2f25" providerId="ADAL" clId="{8274ACCB-E653-4EB9-8C42-A8B9399D797F}" dt="2024-08-20T15:54:35.399" v="5935" actId="478"/>
          <ac:picMkLst>
            <pc:docMk/>
            <pc:sldMk cId="1939023487" sldId="347"/>
            <ac:picMk id="4" creationId="{47F29FA3-50AC-977E-B716-E630C7271198}"/>
          </ac:picMkLst>
        </pc:picChg>
        <pc:picChg chg="add mod">
          <ac:chgData name="Amanda Wood" userId="a6ad89c5-bc74-45fb-b2d9-0d45cbde2f25" providerId="ADAL" clId="{8274ACCB-E653-4EB9-8C42-A8B9399D797F}" dt="2024-09-23T14:03:53.686" v="12452" actId="1076"/>
          <ac:picMkLst>
            <pc:docMk/>
            <pc:sldMk cId="1939023487" sldId="347"/>
            <ac:picMk id="4" creationId="{CBC69B02-C38B-EDA6-384A-9F40018C49D8}"/>
          </ac:picMkLst>
        </pc:picChg>
        <pc:picChg chg="add del mod">
          <ac:chgData name="Amanda Wood" userId="a6ad89c5-bc74-45fb-b2d9-0d45cbde2f25" providerId="ADAL" clId="{8274ACCB-E653-4EB9-8C42-A8B9399D797F}" dt="2024-08-20T15:54:52.116" v="5939" actId="478"/>
          <ac:picMkLst>
            <pc:docMk/>
            <pc:sldMk cId="1939023487" sldId="347"/>
            <ac:picMk id="5" creationId="{79723355-7150-31D2-443D-C177F6A8364D}"/>
          </ac:picMkLst>
        </pc:picChg>
        <pc:picChg chg="add del mod">
          <ac:chgData name="Amanda Wood" userId="a6ad89c5-bc74-45fb-b2d9-0d45cbde2f25" providerId="ADAL" clId="{8274ACCB-E653-4EB9-8C42-A8B9399D797F}" dt="2024-09-23T14:03:33.907" v="12447" actId="478"/>
          <ac:picMkLst>
            <pc:docMk/>
            <pc:sldMk cId="1939023487" sldId="347"/>
            <ac:picMk id="7" creationId="{857E3473-64B8-E8E9-D0C2-EA56C8E70D1A}"/>
          </ac:picMkLst>
        </pc:picChg>
        <pc:picChg chg="del">
          <ac:chgData name="Amanda Wood" userId="a6ad89c5-bc74-45fb-b2d9-0d45cbde2f25" providerId="ADAL" clId="{8274ACCB-E653-4EB9-8C42-A8B9399D797F}" dt="2024-08-15T15:19:03.853" v="4228" actId="478"/>
          <ac:picMkLst>
            <pc:docMk/>
            <pc:sldMk cId="1939023487" sldId="347"/>
            <ac:picMk id="8" creationId="{8A7EA3E4-B512-6A3A-DAF1-03963505D477}"/>
          </ac:picMkLst>
        </pc:picChg>
      </pc:sldChg>
      <pc:sldChg chg="modSp add mod ord">
        <pc:chgData name="Amanda Wood" userId="a6ad89c5-bc74-45fb-b2d9-0d45cbde2f25" providerId="ADAL" clId="{8274ACCB-E653-4EB9-8C42-A8B9399D797F}" dt="2024-08-20T10:45:28.483" v="4862" actId="20577"/>
        <pc:sldMkLst>
          <pc:docMk/>
          <pc:sldMk cId="1972515780" sldId="348"/>
        </pc:sldMkLst>
        <pc:spChg chg="mod">
          <ac:chgData name="Amanda Wood" userId="a6ad89c5-bc74-45fb-b2d9-0d45cbde2f25" providerId="ADAL" clId="{8274ACCB-E653-4EB9-8C42-A8B9399D797F}" dt="2024-08-20T10:45:28.483" v="4862" actId="20577"/>
          <ac:spMkLst>
            <pc:docMk/>
            <pc:sldMk cId="1972515780" sldId="348"/>
            <ac:spMk id="9" creationId="{846017C7-1D75-089F-331B-25FA860709CF}"/>
          </ac:spMkLst>
        </pc:spChg>
        <pc:spChg chg="mod">
          <ac:chgData name="Amanda Wood" userId="a6ad89c5-bc74-45fb-b2d9-0d45cbde2f25" providerId="ADAL" clId="{8274ACCB-E653-4EB9-8C42-A8B9399D797F}" dt="2024-08-15T15:19:11.493" v="4235" actId="20577"/>
          <ac:spMkLst>
            <pc:docMk/>
            <pc:sldMk cId="1972515780" sldId="348"/>
            <ac:spMk id="14" creationId="{556FEB2F-A740-20EB-FAEB-EACE5C2EB88A}"/>
          </ac:spMkLst>
        </pc:spChg>
      </pc:sldChg>
      <pc:sldChg chg="addSp delSp modSp add del mod ord">
        <pc:chgData name="Amanda Wood" userId="a6ad89c5-bc74-45fb-b2d9-0d45cbde2f25" providerId="ADAL" clId="{8274ACCB-E653-4EB9-8C42-A8B9399D797F}" dt="2024-09-24T10:41:09.759" v="12478" actId="20577"/>
        <pc:sldMkLst>
          <pc:docMk/>
          <pc:sldMk cId="1947236982" sldId="349"/>
        </pc:sldMkLst>
        <pc:spChg chg="add del mod">
          <ac:chgData name="Amanda Wood" userId="a6ad89c5-bc74-45fb-b2d9-0d45cbde2f25" providerId="ADAL" clId="{8274ACCB-E653-4EB9-8C42-A8B9399D797F}" dt="2024-08-20T15:31:22.557" v="5932" actId="21"/>
          <ac:spMkLst>
            <pc:docMk/>
            <pc:sldMk cId="1947236982" sldId="349"/>
            <ac:spMk id="3" creationId="{61DF3149-EE17-1491-442A-6FC1AFE11752}"/>
          </ac:spMkLst>
        </pc:spChg>
        <pc:spChg chg="add mod">
          <ac:chgData name="Amanda Wood" userId="a6ad89c5-bc74-45fb-b2d9-0d45cbde2f25" providerId="ADAL" clId="{8274ACCB-E653-4EB9-8C42-A8B9399D797F}" dt="2024-08-20T16:00:00.719" v="5974" actId="20577"/>
          <ac:spMkLst>
            <pc:docMk/>
            <pc:sldMk cId="1947236982" sldId="349"/>
            <ac:spMk id="4" creationId="{25958570-CF39-A852-853E-018B19226E86}"/>
          </ac:spMkLst>
        </pc:spChg>
        <pc:spChg chg="add mod">
          <ac:chgData name="Amanda Wood" userId="a6ad89c5-bc74-45fb-b2d9-0d45cbde2f25" providerId="ADAL" clId="{8274ACCB-E653-4EB9-8C42-A8B9399D797F}" dt="2024-09-24T10:41:09.759" v="12478" actId="20577"/>
          <ac:spMkLst>
            <pc:docMk/>
            <pc:sldMk cId="1947236982" sldId="349"/>
            <ac:spMk id="5" creationId="{5BCF6C26-52B6-2E89-76DB-751C151C81B7}"/>
          </ac:spMkLst>
        </pc:spChg>
        <pc:spChg chg="add mod">
          <ac:chgData name="Amanda Wood" userId="a6ad89c5-bc74-45fb-b2d9-0d45cbde2f25" providerId="ADAL" clId="{8274ACCB-E653-4EB9-8C42-A8B9399D797F}" dt="2024-08-20T16:04:14.546" v="6039" actId="1037"/>
          <ac:spMkLst>
            <pc:docMk/>
            <pc:sldMk cId="1947236982" sldId="349"/>
            <ac:spMk id="6" creationId="{9328F8D6-84E4-CB7F-E9DC-AF4EB9F47CF8}"/>
          </ac:spMkLst>
        </pc:spChg>
        <pc:spChg chg="add mod">
          <ac:chgData name="Amanda Wood" userId="a6ad89c5-bc74-45fb-b2d9-0d45cbde2f25" providerId="ADAL" clId="{8274ACCB-E653-4EB9-8C42-A8B9399D797F}" dt="2024-08-20T16:04:14.546" v="6039" actId="1037"/>
          <ac:spMkLst>
            <pc:docMk/>
            <pc:sldMk cId="1947236982" sldId="349"/>
            <ac:spMk id="7" creationId="{899F67E1-7600-3639-D797-662760F50D82}"/>
          </ac:spMkLst>
        </pc:spChg>
        <pc:spChg chg="mod">
          <ac:chgData name="Amanda Wood" userId="a6ad89c5-bc74-45fb-b2d9-0d45cbde2f25" providerId="ADAL" clId="{8274ACCB-E653-4EB9-8C42-A8B9399D797F}" dt="2024-08-20T10:01:09.542" v="4427" actId="15"/>
          <ac:spMkLst>
            <pc:docMk/>
            <pc:sldMk cId="1947236982" sldId="349"/>
            <ac:spMk id="8" creationId="{3B141A70-5FE6-7145-6AE7-6EE9F1072A98}"/>
          </ac:spMkLst>
        </pc:spChg>
        <pc:spChg chg="add mod">
          <ac:chgData name="Amanda Wood" userId="a6ad89c5-bc74-45fb-b2d9-0d45cbde2f25" providerId="ADAL" clId="{8274ACCB-E653-4EB9-8C42-A8B9399D797F}" dt="2024-08-20T16:04:14.546" v="6039" actId="1037"/>
          <ac:spMkLst>
            <pc:docMk/>
            <pc:sldMk cId="1947236982" sldId="349"/>
            <ac:spMk id="9" creationId="{87572FE7-1975-9636-D8A4-FF07B53F2ACE}"/>
          </ac:spMkLst>
        </pc:spChg>
        <pc:grpChg chg="del">
          <ac:chgData name="Amanda Wood" userId="a6ad89c5-bc74-45fb-b2d9-0d45cbde2f25" providerId="ADAL" clId="{8274ACCB-E653-4EB9-8C42-A8B9399D797F}" dt="2024-08-20T12:45:11.239" v="4874" actId="21"/>
          <ac:grpSpMkLst>
            <pc:docMk/>
            <pc:sldMk cId="1947236982" sldId="349"/>
            <ac:grpSpMk id="17" creationId="{F2BA78DD-6022-422B-D316-5F53EDEC6245}"/>
          </ac:grpSpMkLst>
        </pc:grpChg>
        <pc:graphicFrameChg chg="add del mod">
          <ac:chgData name="Amanda Wood" userId="a6ad89c5-bc74-45fb-b2d9-0d45cbde2f25" providerId="ADAL" clId="{8274ACCB-E653-4EB9-8C42-A8B9399D797F}" dt="2024-08-20T15:31:22.557" v="5932" actId="21"/>
          <ac:graphicFrameMkLst>
            <pc:docMk/>
            <pc:sldMk cId="1947236982" sldId="349"/>
            <ac:graphicFrameMk id="2" creationId="{017F7357-CAE6-9BE8-6806-D3099519C4B7}"/>
          </ac:graphicFrameMkLst>
        </pc:graphicFrameChg>
      </pc:sldChg>
      <pc:sldChg chg="add del">
        <pc:chgData name="Amanda Wood" userId="a6ad89c5-bc74-45fb-b2d9-0d45cbde2f25" providerId="ADAL" clId="{8274ACCB-E653-4EB9-8C42-A8B9399D797F}" dt="2024-08-20T10:39:11.689" v="4841" actId="47"/>
        <pc:sldMkLst>
          <pc:docMk/>
          <pc:sldMk cId="1988766433" sldId="350"/>
        </pc:sldMkLst>
      </pc:sldChg>
      <pc:sldChg chg="modSp add mod">
        <pc:chgData name="Amanda Wood" userId="a6ad89c5-bc74-45fb-b2d9-0d45cbde2f25" providerId="ADAL" clId="{8274ACCB-E653-4EB9-8C42-A8B9399D797F}" dt="2024-08-20T16:17:25.839" v="6066" actId="179"/>
        <pc:sldMkLst>
          <pc:docMk/>
          <pc:sldMk cId="1469050729" sldId="351"/>
        </pc:sldMkLst>
        <pc:spChg chg="mod">
          <ac:chgData name="Amanda Wood" userId="a6ad89c5-bc74-45fb-b2d9-0d45cbde2f25" providerId="ADAL" clId="{8274ACCB-E653-4EB9-8C42-A8B9399D797F}" dt="2024-08-20T16:17:25.839" v="6066" actId="179"/>
          <ac:spMkLst>
            <pc:docMk/>
            <pc:sldMk cId="1469050729" sldId="351"/>
            <ac:spMk id="8" creationId="{3B141A70-5FE6-7145-6AE7-6EE9F1072A98}"/>
          </ac:spMkLst>
        </pc:spChg>
      </pc:sldChg>
      <pc:sldChg chg="add">
        <pc:chgData name="Amanda Wood" userId="a6ad89c5-bc74-45fb-b2d9-0d45cbde2f25" providerId="ADAL" clId="{8274ACCB-E653-4EB9-8C42-A8B9399D797F}" dt="2024-08-20T10:06:01.618" v="4428"/>
        <pc:sldMkLst>
          <pc:docMk/>
          <pc:sldMk cId="1184873949" sldId="352"/>
        </pc:sldMkLst>
      </pc:sldChg>
      <pc:sldChg chg="delSp add mod">
        <pc:chgData name="Amanda Wood" userId="a6ad89c5-bc74-45fb-b2d9-0d45cbde2f25" providerId="ADAL" clId="{8274ACCB-E653-4EB9-8C42-A8B9399D797F}" dt="2024-08-20T12:44:58.653" v="4871" actId="478"/>
        <pc:sldMkLst>
          <pc:docMk/>
          <pc:sldMk cId="990323274" sldId="353"/>
        </pc:sldMkLst>
        <pc:spChg chg="del">
          <ac:chgData name="Amanda Wood" userId="a6ad89c5-bc74-45fb-b2d9-0d45cbde2f25" providerId="ADAL" clId="{8274ACCB-E653-4EB9-8C42-A8B9399D797F}" dt="2024-08-20T12:44:58.653" v="4871" actId="478"/>
          <ac:spMkLst>
            <pc:docMk/>
            <pc:sldMk cId="990323274" sldId="353"/>
            <ac:spMk id="3" creationId="{61DF3149-EE17-1491-442A-6FC1AFE11752}"/>
          </ac:spMkLst>
        </pc:spChg>
        <pc:graphicFrameChg chg="del">
          <ac:chgData name="Amanda Wood" userId="a6ad89c5-bc74-45fb-b2d9-0d45cbde2f25" providerId="ADAL" clId="{8274ACCB-E653-4EB9-8C42-A8B9399D797F}" dt="2024-08-20T12:44:44.221" v="4870" actId="21"/>
          <ac:graphicFrameMkLst>
            <pc:docMk/>
            <pc:sldMk cId="990323274" sldId="353"/>
            <ac:graphicFrameMk id="2" creationId="{017F7357-CAE6-9BE8-6806-D3099519C4B7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8-20T16:04:58.040" v="6040" actId="12"/>
        <pc:sldMkLst>
          <pc:docMk/>
          <pc:sldMk cId="1885786040" sldId="354"/>
        </pc:sldMkLst>
        <pc:spChg chg="del">
          <ac:chgData name="Amanda Wood" userId="a6ad89c5-bc74-45fb-b2d9-0d45cbde2f25" providerId="ADAL" clId="{8274ACCB-E653-4EB9-8C42-A8B9399D797F}" dt="2024-08-20T12:45:32.771" v="4880" actId="478"/>
          <ac:spMkLst>
            <pc:docMk/>
            <pc:sldMk cId="1885786040" sldId="354"/>
            <ac:spMk id="3" creationId="{61DF3149-EE17-1491-442A-6FC1AFE11752}"/>
          </ac:spMkLst>
        </pc:spChg>
        <pc:spChg chg="add mod">
          <ac:chgData name="Amanda Wood" userId="a6ad89c5-bc74-45fb-b2d9-0d45cbde2f25" providerId="ADAL" clId="{8274ACCB-E653-4EB9-8C42-A8B9399D797F}" dt="2024-08-20T16:04:58.040" v="6040" actId="12"/>
          <ac:spMkLst>
            <pc:docMk/>
            <pc:sldMk cId="1885786040" sldId="354"/>
            <ac:spMk id="4" creationId="{D1ACC318-1E56-E5E1-ACE7-2EEBB3F9DCE6}"/>
          </ac:spMkLst>
        </pc:spChg>
        <pc:spChg chg="add mod">
          <ac:chgData name="Amanda Wood" userId="a6ad89c5-bc74-45fb-b2d9-0d45cbde2f25" providerId="ADAL" clId="{8274ACCB-E653-4EB9-8C42-A8B9399D797F}" dt="2024-08-20T15:30:29.134" v="5913" actId="1035"/>
          <ac:spMkLst>
            <pc:docMk/>
            <pc:sldMk cId="1885786040" sldId="354"/>
            <ac:spMk id="6" creationId="{B151BC5A-F0FB-528A-D9FE-9BCE312EED2A}"/>
          </ac:spMkLst>
        </pc:spChg>
        <pc:graphicFrameChg chg="del">
          <ac:chgData name="Amanda Wood" userId="a6ad89c5-bc74-45fb-b2d9-0d45cbde2f25" providerId="ADAL" clId="{8274ACCB-E653-4EB9-8C42-A8B9399D797F}" dt="2024-08-20T12:45:34.973" v="4881" actId="478"/>
          <ac:graphicFrameMkLst>
            <pc:docMk/>
            <pc:sldMk cId="1885786040" sldId="354"/>
            <ac:graphicFrameMk id="2" creationId="{017F7357-CAE6-9BE8-6806-D3099519C4B7}"/>
          </ac:graphicFrameMkLst>
        </pc:graphicFrameChg>
        <pc:graphicFrameChg chg="add del mod">
          <ac:chgData name="Amanda Wood" userId="a6ad89c5-bc74-45fb-b2d9-0d45cbde2f25" providerId="ADAL" clId="{8274ACCB-E653-4EB9-8C42-A8B9399D797F}" dt="2024-08-20T15:27:24.447" v="5751" actId="478"/>
          <ac:graphicFrameMkLst>
            <pc:docMk/>
            <pc:sldMk cId="1885786040" sldId="354"/>
            <ac:graphicFrameMk id="5" creationId="{F45D4205-F525-15AB-E0BC-C290805BF16D}"/>
          </ac:graphicFrameMkLst>
        </pc:graphicFrameChg>
      </pc:sldChg>
      <pc:sldChg chg="modSp add mod">
        <pc:chgData name="Amanda Wood" userId="a6ad89c5-bc74-45fb-b2d9-0d45cbde2f25" providerId="ADAL" clId="{8274ACCB-E653-4EB9-8C42-A8B9399D797F}" dt="2024-08-23T08:16:55.536" v="9382" actId="20577"/>
        <pc:sldMkLst>
          <pc:docMk/>
          <pc:sldMk cId="715510912" sldId="355"/>
        </pc:sldMkLst>
        <pc:spChg chg="mod">
          <ac:chgData name="Amanda Wood" userId="a6ad89c5-bc74-45fb-b2d9-0d45cbde2f25" providerId="ADAL" clId="{8274ACCB-E653-4EB9-8C42-A8B9399D797F}" dt="2024-08-23T08:16:55.536" v="9382" actId="20577"/>
          <ac:spMkLst>
            <pc:docMk/>
            <pc:sldMk cId="715510912" sldId="355"/>
            <ac:spMk id="8" creationId="{3B141A70-5FE6-7145-6AE7-6EE9F1072A98}"/>
          </ac:spMkLst>
        </pc:spChg>
      </pc:sldChg>
      <pc:sldChg chg="addSp modSp add mod">
        <pc:chgData name="Amanda Wood" userId="a6ad89c5-bc74-45fb-b2d9-0d45cbde2f25" providerId="ADAL" clId="{8274ACCB-E653-4EB9-8C42-A8B9399D797F}" dt="2024-08-20T16:27:05.130" v="6201" actId="1076"/>
        <pc:sldMkLst>
          <pc:docMk/>
          <pc:sldMk cId="778864764" sldId="356"/>
        </pc:sldMkLst>
        <pc:spChg chg="add mod">
          <ac:chgData name="Amanda Wood" userId="a6ad89c5-bc74-45fb-b2d9-0d45cbde2f25" providerId="ADAL" clId="{8274ACCB-E653-4EB9-8C42-A8B9399D797F}" dt="2024-08-20T16:25:32.702" v="6167" actId="1076"/>
          <ac:spMkLst>
            <pc:docMk/>
            <pc:sldMk cId="778864764" sldId="356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0T16:27:05.130" v="6201" actId="1076"/>
          <ac:spMkLst>
            <pc:docMk/>
            <pc:sldMk cId="778864764" sldId="356"/>
            <ac:spMk id="8" creationId="{3D755698-8D1E-6852-CC95-B814DB32520B}"/>
          </ac:spMkLst>
        </pc:spChg>
        <pc:spChg chg="mod">
          <ac:chgData name="Amanda Wood" userId="a6ad89c5-bc74-45fb-b2d9-0d45cbde2f25" providerId="ADAL" clId="{8274ACCB-E653-4EB9-8C42-A8B9399D797F}" dt="2024-08-20T16:25:32.702" v="6167" actId="1076"/>
          <ac:spMkLst>
            <pc:docMk/>
            <pc:sldMk cId="778864764" sldId="356"/>
            <ac:spMk id="9" creationId="{C35286E9-1A1F-7E5F-BCFD-ACA5AACC436F}"/>
          </ac:spMkLst>
        </pc:spChg>
        <pc:spChg chg="mod">
          <ac:chgData name="Amanda Wood" userId="a6ad89c5-bc74-45fb-b2d9-0d45cbde2f25" providerId="ADAL" clId="{8274ACCB-E653-4EB9-8C42-A8B9399D797F}" dt="2024-08-20T16:24:31.740" v="6122" actId="1076"/>
          <ac:spMkLst>
            <pc:docMk/>
            <pc:sldMk cId="778864764" sldId="356"/>
            <ac:spMk id="10" creationId="{A5C73A7A-63F2-C23F-DB7F-D5699C24352B}"/>
          </ac:spMkLst>
        </pc:spChg>
      </pc:sldChg>
      <pc:sldChg chg="modSp add mod">
        <pc:chgData name="Amanda Wood" userId="a6ad89c5-bc74-45fb-b2d9-0d45cbde2f25" providerId="ADAL" clId="{8274ACCB-E653-4EB9-8C42-A8B9399D797F}" dt="2024-08-21T11:38:22.550" v="6361" actId="1036"/>
        <pc:sldMkLst>
          <pc:docMk/>
          <pc:sldMk cId="2665198399" sldId="357"/>
        </pc:sldMkLst>
        <pc:spChg chg="mod">
          <ac:chgData name="Amanda Wood" userId="a6ad89c5-bc74-45fb-b2d9-0d45cbde2f25" providerId="ADAL" clId="{8274ACCB-E653-4EB9-8C42-A8B9399D797F}" dt="2024-08-21T11:37:11.396" v="6216" actId="20577"/>
          <ac:spMkLst>
            <pc:docMk/>
            <pc:sldMk cId="2665198399" sldId="357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1T11:38:22.550" v="6361" actId="1036"/>
          <ac:spMkLst>
            <pc:docMk/>
            <pc:sldMk cId="2665198399" sldId="357"/>
            <ac:spMk id="8" creationId="{3D755698-8D1E-6852-CC95-B814DB32520B}"/>
          </ac:spMkLst>
        </pc:spChg>
      </pc:sldChg>
      <pc:sldChg chg="modSp add mod">
        <pc:chgData name="Amanda Wood" userId="a6ad89c5-bc74-45fb-b2d9-0d45cbde2f25" providerId="ADAL" clId="{8274ACCB-E653-4EB9-8C42-A8B9399D797F}" dt="2024-08-21T11:41:30.606" v="6577" actId="1036"/>
        <pc:sldMkLst>
          <pc:docMk/>
          <pc:sldMk cId="284167482" sldId="358"/>
        </pc:sldMkLst>
        <pc:spChg chg="mod">
          <ac:chgData name="Amanda Wood" userId="a6ad89c5-bc74-45fb-b2d9-0d45cbde2f25" providerId="ADAL" clId="{8274ACCB-E653-4EB9-8C42-A8B9399D797F}" dt="2024-08-21T11:41:30.606" v="6577" actId="1036"/>
          <ac:spMkLst>
            <pc:docMk/>
            <pc:sldMk cId="284167482" sldId="358"/>
            <ac:spMk id="8" creationId="{3D755698-8D1E-6852-CC95-B814DB32520B}"/>
          </ac:spMkLst>
        </pc:spChg>
      </pc:sldChg>
      <pc:sldChg chg="addSp delSp modSp add mod ord modNotesTx">
        <pc:chgData name="Amanda Wood" userId="a6ad89c5-bc74-45fb-b2d9-0d45cbde2f25" providerId="ADAL" clId="{8274ACCB-E653-4EB9-8C42-A8B9399D797F}" dt="2024-09-10T13:44:29.097" v="11215" actId="478"/>
        <pc:sldMkLst>
          <pc:docMk/>
          <pc:sldMk cId="526340468" sldId="359"/>
        </pc:sldMkLst>
        <pc:spChg chg="add del mod">
          <ac:chgData name="Amanda Wood" userId="a6ad89c5-bc74-45fb-b2d9-0d45cbde2f25" providerId="ADAL" clId="{8274ACCB-E653-4EB9-8C42-A8B9399D797F}" dt="2024-09-10T13:44:29.097" v="11215" actId="478"/>
          <ac:spMkLst>
            <pc:docMk/>
            <pc:sldMk cId="526340468" sldId="359"/>
            <ac:spMk id="2" creationId="{75673876-6184-4C87-6630-9E5AE8EC3619}"/>
          </ac:spMkLst>
        </pc:spChg>
        <pc:spChg chg="del">
          <ac:chgData name="Amanda Wood" userId="a6ad89c5-bc74-45fb-b2d9-0d45cbde2f25" providerId="ADAL" clId="{8274ACCB-E653-4EB9-8C42-A8B9399D797F}" dt="2024-08-21T11:41:57.149" v="6580" actId="478"/>
          <ac:spMkLst>
            <pc:docMk/>
            <pc:sldMk cId="526340468" sldId="359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1T12:50:37.362" v="6624" actId="1076"/>
          <ac:spMkLst>
            <pc:docMk/>
            <pc:sldMk cId="526340468" sldId="359"/>
            <ac:spMk id="3" creationId="{78A17EB7-BE16-7E95-D9D1-0582B56A54AC}"/>
          </ac:spMkLst>
        </pc:spChg>
        <pc:spChg chg="add mod">
          <ac:chgData name="Amanda Wood" userId="a6ad89c5-bc74-45fb-b2d9-0d45cbde2f25" providerId="ADAL" clId="{8274ACCB-E653-4EB9-8C42-A8B9399D797F}" dt="2024-08-21T12:54:03.419" v="6710" actId="2085"/>
          <ac:spMkLst>
            <pc:docMk/>
            <pc:sldMk cId="526340468" sldId="359"/>
            <ac:spMk id="4" creationId="{59B150AA-3B72-F493-6F7B-B64BDAE313AC}"/>
          </ac:spMkLst>
        </pc:spChg>
        <pc:spChg chg="add del mod">
          <ac:chgData name="Amanda Wood" userId="a6ad89c5-bc74-45fb-b2d9-0d45cbde2f25" providerId="ADAL" clId="{8274ACCB-E653-4EB9-8C42-A8B9399D797F}" dt="2024-08-21T12:48:09.782" v="6594" actId="21"/>
          <ac:spMkLst>
            <pc:docMk/>
            <pc:sldMk cId="526340468" sldId="359"/>
            <ac:spMk id="5" creationId="{E83109D6-F2CA-2748-99FA-16324D50323D}"/>
          </ac:spMkLst>
        </pc:spChg>
        <pc:spChg chg="add mod">
          <ac:chgData name="Amanda Wood" userId="a6ad89c5-bc74-45fb-b2d9-0d45cbde2f25" providerId="ADAL" clId="{8274ACCB-E653-4EB9-8C42-A8B9399D797F}" dt="2024-08-21T12:54:03.419" v="6710" actId="2085"/>
          <ac:spMkLst>
            <pc:docMk/>
            <pc:sldMk cId="526340468" sldId="359"/>
            <ac:spMk id="6" creationId="{10DBD1B6-8B65-2C73-A3BD-9E5F0AE03F74}"/>
          </ac:spMkLst>
        </pc:spChg>
        <pc:spChg chg="add mod">
          <ac:chgData name="Amanda Wood" userId="a6ad89c5-bc74-45fb-b2d9-0d45cbde2f25" providerId="ADAL" clId="{8274ACCB-E653-4EB9-8C42-A8B9399D797F}" dt="2024-08-21T12:55:53.378" v="6718" actId="692"/>
          <ac:spMkLst>
            <pc:docMk/>
            <pc:sldMk cId="526340468" sldId="359"/>
            <ac:spMk id="7" creationId="{9BBD21C7-B45D-C372-6080-3D9C48E374B7}"/>
          </ac:spMkLst>
        </pc:spChg>
        <pc:spChg chg="del">
          <ac:chgData name="Amanda Wood" userId="a6ad89c5-bc74-45fb-b2d9-0d45cbde2f25" providerId="ADAL" clId="{8274ACCB-E653-4EB9-8C42-A8B9399D797F}" dt="2024-08-21T11:41:57.149" v="6580" actId="478"/>
          <ac:spMkLst>
            <pc:docMk/>
            <pc:sldMk cId="526340468" sldId="359"/>
            <ac:spMk id="8" creationId="{3D755698-8D1E-6852-CC95-B814DB32520B}"/>
          </ac:spMkLst>
        </pc:spChg>
        <pc:spChg chg="del">
          <ac:chgData name="Amanda Wood" userId="a6ad89c5-bc74-45fb-b2d9-0d45cbde2f25" providerId="ADAL" clId="{8274ACCB-E653-4EB9-8C42-A8B9399D797F}" dt="2024-08-21T11:41:57.149" v="6580" actId="478"/>
          <ac:spMkLst>
            <pc:docMk/>
            <pc:sldMk cId="526340468" sldId="359"/>
            <ac:spMk id="9" creationId="{C35286E9-1A1F-7E5F-BCFD-ACA5AACC436F}"/>
          </ac:spMkLst>
        </pc:spChg>
        <pc:spChg chg="add del mod">
          <ac:chgData name="Amanda Wood" userId="a6ad89c5-bc74-45fb-b2d9-0d45cbde2f25" providerId="ADAL" clId="{8274ACCB-E653-4EB9-8C42-A8B9399D797F}" dt="2024-08-21T12:52:11.674" v="6670" actId="478"/>
          <ac:spMkLst>
            <pc:docMk/>
            <pc:sldMk cId="526340468" sldId="359"/>
            <ac:spMk id="12" creationId="{9638F205-50B8-E4CC-EE96-1D5005299DC3}"/>
          </ac:spMkLst>
        </pc:spChg>
        <pc:spChg chg="add mod">
          <ac:chgData name="Amanda Wood" userId="a6ad89c5-bc74-45fb-b2d9-0d45cbde2f25" providerId="ADAL" clId="{8274ACCB-E653-4EB9-8C42-A8B9399D797F}" dt="2024-08-21T12:53:21.077" v="6708" actId="1038"/>
          <ac:spMkLst>
            <pc:docMk/>
            <pc:sldMk cId="526340468" sldId="359"/>
            <ac:spMk id="13" creationId="{9EA5589D-8FB3-9C09-E8F5-3DEAF5DDC970}"/>
          </ac:spMkLst>
        </pc:spChg>
        <pc:spChg chg="add mod">
          <ac:chgData name="Amanda Wood" userId="a6ad89c5-bc74-45fb-b2d9-0d45cbde2f25" providerId="ADAL" clId="{8274ACCB-E653-4EB9-8C42-A8B9399D797F}" dt="2024-08-21T12:52:39.202" v="6695" actId="1035"/>
          <ac:spMkLst>
            <pc:docMk/>
            <pc:sldMk cId="526340468" sldId="359"/>
            <ac:spMk id="14" creationId="{50570041-81CF-D08A-BE87-94ACFFFB2C09}"/>
          </ac:spMkLst>
        </pc:spChg>
        <pc:spChg chg="add mod">
          <ac:chgData name="Amanda Wood" userId="a6ad89c5-bc74-45fb-b2d9-0d45cbde2f25" providerId="ADAL" clId="{8274ACCB-E653-4EB9-8C42-A8B9399D797F}" dt="2024-08-21T12:52:57.787" v="6702" actId="1076"/>
          <ac:spMkLst>
            <pc:docMk/>
            <pc:sldMk cId="526340468" sldId="359"/>
            <ac:spMk id="15" creationId="{9F3F1B9C-AA2A-7858-D5E2-005FDB9E9321}"/>
          </ac:spMkLst>
        </pc:spChg>
        <pc:spChg chg="add del mod">
          <ac:chgData name="Amanda Wood" userId="a6ad89c5-bc74-45fb-b2d9-0d45cbde2f25" providerId="ADAL" clId="{8274ACCB-E653-4EB9-8C42-A8B9399D797F}" dt="2024-09-10T13:44:11.226" v="11212" actId="21"/>
          <ac:spMkLst>
            <pc:docMk/>
            <pc:sldMk cId="526340468" sldId="359"/>
            <ac:spMk id="17" creationId="{75673876-6184-4C87-6630-9E5AE8EC3619}"/>
          </ac:spMkLst>
        </pc:spChg>
        <pc:grpChg chg="add mod">
          <ac:chgData name="Amanda Wood" userId="a6ad89c5-bc74-45fb-b2d9-0d45cbde2f25" providerId="ADAL" clId="{8274ACCB-E653-4EB9-8C42-A8B9399D797F}" dt="2024-08-21T12:51:54.741" v="6661" actId="1076"/>
          <ac:grpSpMkLst>
            <pc:docMk/>
            <pc:sldMk cId="526340468" sldId="359"/>
            <ac:grpSpMk id="11" creationId="{988C5909-3A23-2942-63AA-7E35D3E02FC6}"/>
          </ac:grpSpMkLst>
        </pc:grpChg>
      </pc:sldChg>
      <pc:sldChg chg="modSp add mod ord">
        <pc:chgData name="Amanda Wood" userId="a6ad89c5-bc74-45fb-b2d9-0d45cbde2f25" providerId="ADAL" clId="{8274ACCB-E653-4EB9-8C42-A8B9399D797F}" dt="2024-08-22T14:32:54.858" v="7484"/>
        <pc:sldMkLst>
          <pc:docMk/>
          <pc:sldMk cId="1973360560" sldId="360"/>
        </pc:sldMkLst>
        <pc:spChg chg="mod">
          <ac:chgData name="Amanda Wood" userId="a6ad89c5-bc74-45fb-b2d9-0d45cbde2f25" providerId="ADAL" clId="{8274ACCB-E653-4EB9-8C42-A8B9399D797F}" dt="2024-08-21T14:27:12.587" v="6830" actId="20577"/>
          <ac:spMkLst>
            <pc:docMk/>
            <pc:sldMk cId="1973360560" sldId="360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2T13:53:30.535" v="7099" actId="255"/>
          <ac:spMkLst>
            <pc:docMk/>
            <pc:sldMk cId="1973360560" sldId="360"/>
            <ac:spMk id="8" creationId="{3D755698-8D1E-6852-CC95-B814DB32520B}"/>
          </ac:spMkLst>
        </pc:spChg>
      </pc:sldChg>
      <pc:sldChg chg="delSp modSp add mod">
        <pc:chgData name="Amanda Wood" userId="a6ad89c5-bc74-45fb-b2d9-0d45cbde2f25" providerId="ADAL" clId="{8274ACCB-E653-4EB9-8C42-A8B9399D797F}" dt="2024-08-22T14:08:40.640" v="7260" actId="1076"/>
        <pc:sldMkLst>
          <pc:docMk/>
          <pc:sldMk cId="1381986322" sldId="361"/>
        </pc:sldMkLst>
        <pc:spChg chg="mod">
          <ac:chgData name="Amanda Wood" userId="a6ad89c5-bc74-45fb-b2d9-0d45cbde2f25" providerId="ADAL" clId="{8274ACCB-E653-4EB9-8C42-A8B9399D797F}" dt="2024-08-22T13:54:16.436" v="7114" actId="20577"/>
          <ac:spMkLst>
            <pc:docMk/>
            <pc:sldMk cId="1381986322" sldId="361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2T14:08:40.640" v="7260" actId="1076"/>
          <ac:spMkLst>
            <pc:docMk/>
            <pc:sldMk cId="1381986322" sldId="361"/>
            <ac:spMk id="8" creationId="{3D755698-8D1E-6852-CC95-B814DB32520B}"/>
          </ac:spMkLst>
        </pc:spChg>
        <pc:spChg chg="del">
          <ac:chgData name="Amanda Wood" userId="a6ad89c5-bc74-45fb-b2d9-0d45cbde2f25" providerId="ADAL" clId="{8274ACCB-E653-4EB9-8C42-A8B9399D797F}" dt="2024-08-22T13:56:55.770" v="7255" actId="21"/>
          <ac:spMkLst>
            <pc:docMk/>
            <pc:sldMk cId="1381986322" sldId="361"/>
            <ac:spMk id="10" creationId="{A5C73A7A-63F2-C23F-DB7F-D5699C24352B}"/>
          </ac:spMkLst>
        </pc:spChg>
      </pc:sldChg>
      <pc:sldChg chg="modSp add mod">
        <pc:chgData name="Amanda Wood" userId="a6ad89c5-bc74-45fb-b2d9-0d45cbde2f25" providerId="ADAL" clId="{8274ACCB-E653-4EB9-8C42-A8B9399D797F}" dt="2024-08-22T14:21:31.739" v="7482" actId="20577"/>
        <pc:sldMkLst>
          <pc:docMk/>
          <pc:sldMk cId="3832839348" sldId="362"/>
        </pc:sldMkLst>
        <pc:spChg chg="mod">
          <ac:chgData name="Amanda Wood" userId="a6ad89c5-bc74-45fb-b2d9-0d45cbde2f25" providerId="ADAL" clId="{8274ACCB-E653-4EB9-8C42-A8B9399D797F}" dt="2024-08-22T14:21:31.739" v="7482" actId="20577"/>
          <ac:spMkLst>
            <pc:docMk/>
            <pc:sldMk cId="3832839348" sldId="362"/>
            <ac:spMk id="8" creationId="{3D755698-8D1E-6852-CC95-B814DB32520B}"/>
          </ac:spMkLst>
        </pc:spChg>
      </pc:sldChg>
      <pc:sldChg chg="modSp add mod">
        <pc:chgData name="Amanda Wood" userId="a6ad89c5-bc74-45fb-b2d9-0d45cbde2f25" providerId="ADAL" clId="{8274ACCB-E653-4EB9-8C42-A8B9399D797F}" dt="2024-08-22T14:41:19.080" v="7614" actId="12"/>
        <pc:sldMkLst>
          <pc:docMk/>
          <pc:sldMk cId="2618383635" sldId="363"/>
        </pc:sldMkLst>
        <pc:spChg chg="mod">
          <ac:chgData name="Amanda Wood" userId="a6ad89c5-bc74-45fb-b2d9-0d45cbde2f25" providerId="ADAL" clId="{8274ACCB-E653-4EB9-8C42-A8B9399D797F}" dt="2024-08-22T14:40:42.745" v="7591" actId="20577"/>
          <ac:spMkLst>
            <pc:docMk/>
            <pc:sldMk cId="2618383635" sldId="363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2T14:41:19.080" v="7614" actId="12"/>
          <ac:spMkLst>
            <pc:docMk/>
            <pc:sldMk cId="2618383635" sldId="363"/>
            <ac:spMk id="8" creationId="{3D755698-8D1E-6852-CC95-B814DB32520B}"/>
          </ac:spMkLst>
        </pc:spChg>
      </pc:sldChg>
      <pc:sldChg chg="addSp delSp modSp add mod">
        <pc:chgData name="Amanda Wood" userId="a6ad89c5-bc74-45fb-b2d9-0d45cbde2f25" providerId="ADAL" clId="{8274ACCB-E653-4EB9-8C42-A8B9399D797F}" dt="2024-08-22T14:42:27.099" v="7651" actId="114"/>
        <pc:sldMkLst>
          <pc:docMk/>
          <pc:sldMk cId="49705734" sldId="364"/>
        </pc:sldMkLst>
        <pc:spChg chg="mod">
          <ac:chgData name="Amanda Wood" userId="a6ad89c5-bc74-45fb-b2d9-0d45cbde2f25" providerId="ADAL" clId="{8274ACCB-E653-4EB9-8C42-A8B9399D797F}" dt="2024-08-22T14:41:51.708" v="7625" actId="20577"/>
          <ac:spMkLst>
            <pc:docMk/>
            <pc:sldMk cId="49705734" sldId="364"/>
            <ac:spMk id="2" creationId="{D084CA54-D378-6E20-F7DB-5E5D33E5BA16}"/>
          </ac:spMkLst>
        </pc:spChg>
        <pc:spChg chg="add mod">
          <ac:chgData name="Amanda Wood" userId="a6ad89c5-bc74-45fb-b2d9-0d45cbde2f25" providerId="ADAL" clId="{8274ACCB-E653-4EB9-8C42-A8B9399D797F}" dt="2024-08-22T14:42:27.099" v="7651" actId="114"/>
          <ac:spMkLst>
            <pc:docMk/>
            <pc:sldMk cId="49705734" sldId="364"/>
            <ac:spMk id="4" creationId="{4D8C49A3-2AA2-5462-149D-F3C71FC021A0}"/>
          </ac:spMkLst>
        </pc:spChg>
        <pc:spChg chg="del">
          <ac:chgData name="Amanda Wood" userId="a6ad89c5-bc74-45fb-b2d9-0d45cbde2f25" providerId="ADAL" clId="{8274ACCB-E653-4EB9-8C42-A8B9399D797F}" dt="2024-08-22T14:42:00.469" v="7626" actId="478"/>
          <ac:spMkLst>
            <pc:docMk/>
            <pc:sldMk cId="49705734" sldId="364"/>
            <ac:spMk id="8" creationId="{3D755698-8D1E-6852-CC95-B814DB32520B}"/>
          </ac:spMkLst>
        </pc:spChg>
      </pc:sldChg>
      <pc:sldChg chg="modSp add mod">
        <pc:chgData name="Amanda Wood" userId="a6ad89c5-bc74-45fb-b2d9-0d45cbde2f25" providerId="ADAL" clId="{8274ACCB-E653-4EB9-8C42-A8B9399D797F}" dt="2024-08-22T14:42:43.833" v="7660" actId="20577"/>
        <pc:sldMkLst>
          <pc:docMk/>
          <pc:sldMk cId="563507928" sldId="365"/>
        </pc:sldMkLst>
        <pc:spChg chg="mod">
          <ac:chgData name="Amanda Wood" userId="a6ad89c5-bc74-45fb-b2d9-0d45cbde2f25" providerId="ADAL" clId="{8274ACCB-E653-4EB9-8C42-A8B9399D797F}" dt="2024-08-22T14:42:43.833" v="7660" actId="20577"/>
          <ac:spMkLst>
            <pc:docMk/>
            <pc:sldMk cId="563507928" sldId="365"/>
            <ac:spMk id="2" creationId="{D084CA54-D378-6E20-F7DB-5E5D33E5BA16}"/>
          </ac:spMkLst>
        </pc:spChg>
      </pc:sldChg>
      <pc:sldChg chg="delSp modSp add mod ord">
        <pc:chgData name="Amanda Wood" userId="a6ad89c5-bc74-45fb-b2d9-0d45cbde2f25" providerId="ADAL" clId="{8274ACCB-E653-4EB9-8C42-A8B9399D797F}" dt="2024-08-22T15:38:43.778" v="8087" actId="255"/>
        <pc:sldMkLst>
          <pc:docMk/>
          <pc:sldMk cId="3461825924" sldId="366"/>
        </pc:sldMkLst>
        <pc:spChg chg="mod">
          <ac:chgData name="Amanda Wood" userId="a6ad89c5-bc74-45fb-b2d9-0d45cbde2f25" providerId="ADAL" clId="{8274ACCB-E653-4EB9-8C42-A8B9399D797F}" dt="2024-08-22T15:36:05.670" v="7871" actId="20577"/>
          <ac:spMkLst>
            <pc:docMk/>
            <pc:sldMk cId="3461825924" sldId="366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2T15:38:43.778" v="8087" actId="255"/>
          <ac:spMkLst>
            <pc:docMk/>
            <pc:sldMk cId="3461825924" sldId="366"/>
            <ac:spMk id="4" creationId="{4D8C49A3-2AA2-5462-149D-F3C71FC021A0}"/>
          </ac:spMkLst>
        </pc:spChg>
        <pc:spChg chg="del">
          <ac:chgData name="Amanda Wood" userId="a6ad89c5-bc74-45fb-b2d9-0d45cbde2f25" providerId="ADAL" clId="{8274ACCB-E653-4EB9-8C42-A8B9399D797F}" dt="2024-08-22T15:36:58.055" v="8029" actId="478"/>
          <ac:spMkLst>
            <pc:docMk/>
            <pc:sldMk cId="3461825924" sldId="366"/>
            <ac:spMk id="10" creationId="{A5C73A7A-63F2-C23F-DB7F-D5699C24352B}"/>
          </ac:spMkLst>
        </pc:spChg>
      </pc:sldChg>
      <pc:sldChg chg="modSp add mod ord">
        <pc:chgData name="Amanda Wood" userId="a6ad89c5-bc74-45fb-b2d9-0d45cbde2f25" providerId="ADAL" clId="{8274ACCB-E653-4EB9-8C42-A8B9399D797F}" dt="2024-08-22T15:39:53.331" v="8099"/>
        <pc:sldMkLst>
          <pc:docMk/>
          <pc:sldMk cId="1548136587" sldId="367"/>
        </pc:sldMkLst>
        <pc:spChg chg="mod">
          <ac:chgData name="Amanda Wood" userId="a6ad89c5-bc74-45fb-b2d9-0d45cbde2f25" providerId="ADAL" clId="{8274ACCB-E653-4EB9-8C42-A8B9399D797F}" dt="2024-08-22T15:39:44.974" v="8097" actId="20577"/>
          <ac:spMkLst>
            <pc:docMk/>
            <pc:sldMk cId="1548136587" sldId="367"/>
            <ac:spMk id="2" creationId="{D084CA54-D378-6E20-F7DB-5E5D33E5BA16}"/>
          </ac:spMkLst>
        </pc:spChg>
      </pc:sldChg>
      <pc:sldChg chg="add del">
        <pc:chgData name="Amanda Wood" userId="a6ad89c5-bc74-45fb-b2d9-0d45cbde2f25" providerId="ADAL" clId="{8274ACCB-E653-4EB9-8C42-A8B9399D797F}" dt="2024-08-23T14:58:38.356" v="10908" actId="47"/>
        <pc:sldMkLst>
          <pc:docMk/>
          <pc:sldMk cId="1587032058" sldId="368"/>
        </pc:sldMkLst>
      </pc:sldChg>
      <pc:sldChg chg="add del">
        <pc:chgData name="Amanda Wood" userId="a6ad89c5-bc74-45fb-b2d9-0d45cbde2f25" providerId="ADAL" clId="{8274ACCB-E653-4EB9-8C42-A8B9399D797F}" dt="2024-08-23T14:58:36.855" v="10907" actId="47"/>
        <pc:sldMkLst>
          <pc:docMk/>
          <pc:sldMk cId="2029632832" sldId="369"/>
        </pc:sldMkLst>
      </pc:sldChg>
      <pc:sldChg chg="addSp delSp modSp add mod ord">
        <pc:chgData name="Amanda Wood" userId="a6ad89c5-bc74-45fb-b2d9-0d45cbde2f25" providerId="ADAL" clId="{8274ACCB-E653-4EB9-8C42-A8B9399D797F}" dt="2024-08-22T16:37:10.436" v="9258" actId="478"/>
        <pc:sldMkLst>
          <pc:docMk/>
          <pc:sldMk cId="839237873" sldId="370"/>
        </pc:sldMkLst>
        <pc:spChg chg="mod">
          <ac:chgData name="Amanda Wood" userId="a6ad89c5-bc74-45fb-b2d9-0d45cbde2f25" providerId="ADAL" clId="{8274ACCB-E653-4EB9-8C42-A8B9399D797F}" dt="2024-08-22T16:35:09.881" v="9077" actId="1076"/>
          <ac:spMkLst>
            <pc:docMk/>
            <pc:sldMk cId="839237873" sldId="370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2T16:04:06.286" v="8769" actId="20577"/>
          <ac:spMkLst>
            <pc:docMk/>
            <pc:sldMk cId="839237873" sldId="370"/>
            <ac:spMk id="3" creationId="{78A17EB7-BE16-7E95-D9D1-0582B56A54AC}"/>
          </ac:spMkLst>
        </pc:spChg>
        <pc:spChg chg="mod">
          <ac:chgData name="Amanda Wood" userId="a6ad89c5-bc74-45fb-b2d9-0d45cbde2f25" providerId="ADAL" clId="{8274ACCB-E653-4EB9-8C42-A8B9399D797F}" dt="2024-08-22T16:37:07.316" v="9257" actId="1036"/>
          <ac:spMkLst>
            <pc:docMk/>
            <pc:sldMk cId="839237873" sldId="370"/>
            <ac:spMk id="4" creationId="{4D8C49A3-2AA2-5462-149D-F3C71FC021A0}"/>
          </ac:spMkLst>
        </pc:spChg>
        <pc:spChg chg="add del mod">
          <ac:chgData name="Amanda Wood" userId="a6ad89c5-bc74-45fb-b2d9-0d45cbde2f25" providerId="ADAL" clId="{8274ACCB-E653-4EB9-8C42-A8B9399D797F}" dt="2024-08-22T16:37:10.436" v="9258" actId="478"/>
          <ac:spMkLst>
            <pc:docMk/>
            <pc:sldMk cId="839237873" sldId="370"/>
            <ac:spMk id="6" creationId="{F1567F67-DBB7-3D6C-1825-F1F91520B959}"/>
          </ac:spMkLst>
        </pc:spChg>
      </pc:sldChg>
      <pc:sldChg chg="modSp add mod">
        <pc:chgData name="Amanda Wood" userId="a6ad89c5-bc74-45fb-b2d9-0d45cbde2f25" providerId="ADAL" clId="{8274ACCB-E653-4EB9-8C42-A8B9399D797F}" dt="2024-08-22T16:34:20.499" v="9070" actId="1076"/>
        <pc:sldMkLst>
          <pc:docMk/>
          <pc:sldMk cId="3207443214" sldId="371"/>
        </pc:sldMkLst>
        <pc:spChg chg="mod">
          <ac:chgData name="Amanda Wood" userId="a6ad89c5-bc74-45fb-b2d9-0d45cbde2f25" providerId="ADAL" clId="{8274ACCB-E653-4EB9-8C42-A8B9399D797F}" dt="2024-08-22T16:33:13.715" v="8989" actId="20577"/>
          <ac:spMkLst>
            <pc:docMk/>
            <pc:sldMk cId="3207443214" sldId="371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2T16:34:20.499" v="9070" actId="1076"/>
          <ac:spMkLst>
            <pc:docMk/>
            <pc:sldMk cId="3207443214" sldId="371"/>
            <ac:spMk id="4" creationId="{4D8C49A3-2AA2-5462-149D-F3C71FC021A0}"/>
          </ac:spMkLst>
        </pc:spChg>
      </pc:sldChg>
      <pc:sldChg chg="modSp add mod">
        <pc:chgData name="Amanda Wood" userId="a6ad89c5-bc74-45fb-b2d9-0d45cbde2f25" providerId="ADAL" clId="{8274ACCB-E653-4EB9-8C42-A8B9399D797F}" dt="2024-08-23T15:06:49.431" v="11006" actId="15"/>
        <pc:sldMkLst>
          <pc:docMk/>
          <pc:sldMk cId="2372502176" sldId="372"/>
        </pc:sldMkLst>
        <pc:spChg chg="mod">
          <ac:chgData name="Amanda Wood" userId="a6ad89c5-bc74-45fb-b2d9-0d45cbde2f25" providerId="ADAL" clId="{8274ACCB-E653-4EB9-8C42-A8B9399D797F}" dt="2024-08-23T15:06:49.431" v="11006" actId="15"/>
          <ac:spMkLst>
            <pc:docMk/>
            <pc:sldMk cId="2372502176" sldId="372"/>
            <ac:spMk id="8" creationId="{3B141A70-5FE6-7145-6AE7-6EE9F1072A98}"/>
          </ac:spMkLst>
        </pc:spChg>
      </pc:sldChg>
      <pc:sldChg chg="modSp add mod">
        <pc:chgData name="Amanda Wood" userId="a6ad89c5-bc74-45fb-b2d9-0d45cbde2f25" providerId="ADAL" clId="{8274ACCB-E653-4EB9-8C42-A8B9399D797F}" dt="2024-08-23T08:17:17.992" v="9400" actId="20577"/>
        <pc:sldMkLst>
          <pc:docMk/>
          <pc:sldMk cId="3867956511" sldId="373"/>
        </pc:sldMkLst>
        <pc:spChg chg="mod">
          <ac:chgData name="Amanda Wood" userId="a6ad89c5-bc74-45fb-b2d9-0d45cbde2f25" providerId="ADAL" clId="{8274ACCB-E653-4EB9-8C42-A8B9399D797F}" dt="2024-08-23T08:17:17.992" v="9400" actId="20577"/>
          <ac:spMkLst>
            <pc:docMk/>
            <pc:sldMk cId="3867956511" sldId="373"/>
            <ac:spMk id="8" creationId="{3B141A70-5FE6-7145-6AE7-6EE9F1072A98}"/>
          </ac:spMkLst>
        </pc:spChg>
      </pc:sldChg>
      <pc:sldChg chg="addSp delSp modSp add mod">
        <pc:chgData name="Amanda Wood" userId="a6ad89c5-bc74-45fb-b2d9-0d45cbde2f25" providerId="ADAL" clId="{8274ACCB-E653-4EB9-8C42-A8B9399D797F}" dt="2024-08-29T09:34:33.562" v="11162" actId="2165"/>
        <pc:sldMkLst>
          <pc:docMk/>
          <pc:sldMk cId="4118429560" sldId="374"/>
        </pc:sldMkLst>
        <pc:spChg chg="del">
          <ac:chgData name="Amanda Wood" userId="a6ad89c5-bc74-45fb-b2d9-0d45cbde2f25" providerId="ADAL" clId="{8274ACCB-E653-4EB9-8C42-A8B9399D797F}" dt="2024-08-23T08:17:54.345" v="9432" actId="478"/>
          <ac:spMkLst>
            <pc:docMk/>
            <pc:sldMk cId="4118429560" sldId="374"/>
            <ac:spMk id="2" creationId="{D084CA54-D378-6E20-F7DB-5E5D33E5BA16}"/>
          </ac:spMkLst>
        </pc:spChg>
        <pc:spChg chg="mod">
          <ac:chgData name="Amanda Wood" userId="a6ad89c5-bc74-45fb-b2d9-0d45cbde2f25" providerId="ADAL" clId="{8274ACCB-E653-4EB9-8C42-A8B9399D797F}" dt="2024-08-23T13:47:35.757" v="10134" actId="113"/>
          <ac:spMkLst>
            <pc:docMk/>
            <pc:sldMk cId="4118429560" sldId="374"/>
            <ac:spMk id="3" creationId="{78A17EB7-BE16-7E95-D9D1-0582B56A54AC}"/>
          </ac:spMkLst>
        </pc:spChg>
        <pc:spChg chg="del">
          <ac:chgData name="Amanda Wood" userId="a6ad89c5-bc74-45fb-b2d9-0d45cbde2f25" providerId="ADAL" clId="{8274ACCB-E653-4EB9-8C42-A8B9399D797F}" dt="2024-08-23T08:17:54.345" v="9432" actId="478"/>
          <ac:spMkLst>
            <pc:docMk/>
            <pc:sldMk cId="4118429560" sldId="374"/>
            <ac:spMk id="4" creationId="{4D8C49A3-2AA2-5462-149D-F3C71FC021A0}"/>
          </ac:spMkLst>
        </pc:spChg>
        <pc:spChg chg="del">
          <ac:chgData name="Amanda Wood" userId="a6ad89c5-bc74-45fb-b2d9-0d45cbde2f25" providerId="ADAL" clId="{8274ACCB-E653-4EB9-8C42-A8B9399D797F}" dt="2024-08-23T08:17:54.345" v="9432" actId="478"/>
          <ac:spMkLst>
            <pc:docMk/>
            <pc:sldMk cId="4118429560" sldId="374"/>
            <ac:spMk id="9" creationId="{C35286E9-1A1F-7E5F-BCFD-ACA5AACC436F}"/>
          </ac:spMkLst>
        </pc:spChg>
        <pc:graphicFrameChg chg="add mod modGraphic">
          <ac:chgData name="Amanda Wood" userId="a6ad89c5-bc74-45fb-b2d9-0d45cbde2f25" providerId="ADAL" clId="{8274ACCB-E653-4EB9-8C42-A8B9399D797F}" dt="2024-08-29T09:34:33.562" v="11162" actId="2165"/>
          <ac:graphicFrameMkLst>
            <pc:docMk/>
            <pc:sldMk cId="4118429560" sldId="374"/>
            <ac:graphicFrameMk id="5" creationId="{76CD6CD2-D8C9-BBB4-42BB-2790D1ABE181}"/>
          </ac:graphicFrameMkLst>
        </pc:graphicFrameChg>
        <pc:graphicFrameChg chg="add del mod modGraphic">
          <ac:chgData name="Amanda Wood" userId="a6ad89c5-bc74-45fb-b2d9-0d45cbde2f25" providerId="ADAL" clId="{8274ACCB-E653-4EB9-8C42-A8B9399D797F}" dt="2024-08-23T09:36:04.694" v="9774" actId="21"/>
          <ac:graphicFrameMkLst>
            <pc:docMk/>
            <pc:sldMk cId="4118429560" sldId="374"/>
            <ac:graphicFrameMk id="6" creationId="{4B205A6A-4173-D52B-ACAB-1F480543EF0A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8-23T13:48:26.541" v="10141" actId="20577"/>
        <pc:sldMkLst>
          <pc:docMk/>
          <pc:sldMk cId="1518463822" sldId="375"/>
        </pc:sldMkLst>
        <pc:spChg chg="add mod">
          <ac:chgData name="Amanda Wood" userId="a6ad89c5-bc74-45fb-b2d9-0d45cbde2f25" providerId="ADAL" clId="{8274ACCB-E653-4EB9-8C42-A8B9399D797F}" dt="2024-08-23T13:48:26.541" v="10141" actId="20577"/>
          <ac:spMkLst>
            <pc:docMk/>
            <pc:sldMk cId="1518463822" sldId="375"/>
            <ac:spMk id="2" creationId="{E1DE8BBB-EB77-FFA0-A446-0EA04D3C137F}"/>
          </ac:spMkLst>
        </pc:spChg>
        <pc:spChg chg="del mod">
          <ac:chgData name="Amanda Wood" userId="a6ad89c5-bc74-45fb-b2d9-0d45cbde2f25" providerId="ADAL" clId="{8274ACCB-E653-4EB9-8C42-A8B9399D797F}" dt="2024-08-23T13:47:24.362" v="10132" actId="478"/>
          <ac:spMkLst>
            <pc:docMk/>
            <pc:sldMk cId="1518463822" sldId="375"/>
            <ac:spMk id="3" creationId="{78A17EB7-BE16-7E95-D9D1-0582B56A54AC}"/>
          </ac:spMkLst>
        </pc:spChg>
        <pc:graphicFrameChg chg="add del mod modGraphic">
          <ac:chgData name="Amanda Wood" userId="a6ad89c5-bc74-45fb-b2d9-0d45cbde2f25" providerId="ADAL" clId="{8274ACCB-E653-4EB9-8C42-A8B9399D797F}" dt="2024-08-23T09:36:19.636" v="9778" actId="21"/>
          <ac:graphicFrameMkLst>
            <pc:docMk/>
            <pc:sldMk cId="1518463822" sldId="375"/>
            <ac:graphicFrameMk id="2" creationId="{1FD07EA0-3117-4992-0075-64A2151B5A5A}"/>
          </ac:graphicFrameMkLst>
        </pc:graphicFrameChg>
        <pc:graphicFrameChg chg="add mod modGraphic">
          <ac:chgData name="Amanda Wood" userId="a6ad89c5-bc74-45fb-b2d9-0d45cbde2f25" providerId="ADAL" clId="{8274ACCB-E653-4EB9-8C42-A8B9399D797F}" dt="2024-08-23T09:37:09.052" v="9783" actId="207"/>
          <ac:graphicFrameMkLst>
            <pc:docMk/>
            <pc:sldMk cId="1518463822" sldId="375"/>
            <ac:graphicFrameMk id="6" creationId="{4B205A6A-4173-D52B-ACAB-1F480543EF0A}"/>
          </ac:graphicFrameMkLst>
        </pc:graphicFrameChg>
      </pc:sldChg>
      <pc:sldChg chg="add del">
        <pc:chgData name="Amanda Wood" userId="a6ad89c5-bc74-45fb-b2d9-0d45cbde2f25" providerId="ADAL" clId="{8274ACCB-E653-4EB9-8C42-A8B9399D797F}" dt="2024-08-23T13:52:34.688" v="10186" actId="47"/>
        <pc:sldMkLst>
          <pc:docMk/>
          <pc:sldMk cId="1910910721" sldId="376"/>
        </pc:sldMkLst>
      </pc:sldChg>
      <pc:sldChg chg="add del">
        <pc:chgData name="Amanda Wood" userId="a6ad89c5-bc74-45fb-b2d9-0d45cbde2f25" providerId="ADAL" clId="{8274ACCB-E653-4EB9-8C42-A8B9399D797F}" dt="2024-08-23T13:52:35.840" v="10187" actId="47"/>
        <pc:sldMkLst>
          <pc:docMk/>
          <pc:sldMk cId="3631611592" sldId="377"/>
        </pc:sldMkLst>
      </pc:sldChg>
      <pc:sldChg chg="add del">
        <pc:chgData name="Amanda Wood" userId="a6ad89c5-bc74-45fb-b2d9-0d45cbde2f25" providerId="ADAL" clId="{8274ACCB-E653-4EB9-8C42-A8B9399D797F}" dt="2024-08-23T13:52:33.621" v="10185" actId="47"/>
        <pc:sldMkLst>
          <pc:docMk/>
          <pc:sldMk cId="3877374954" sldId="378"/>
        </pc:sldMkLst>
      </pc:sldChg>
      <pc:sldChg chg="add del">
        <pc:chgData name="Amanda Wood" userId="a6ad89c5-bc74-45fb-b2d9-0d45cbde2f25" providerId="ADAL" clId="{8274ACCB-E653-4EB9-8C42-A8B9399D797F}" dt="2024-08-23T13:52:32.069" v="10184" actId="47"/>
        <pc:sldMkLst>
          <pc:docMk/>
          <pc:sldMk cId="1505725880" sldId="379"/>
        </pc:sldMkLst>
      </pc:sldChg>
      <pc:sldChg chg="addSp delSp modSp add mod">
        <pc:chgData name="Amanda Wood" userId="a6ad89c5-bc74-45fb-b2d9-0d45cbde2f25" providerId="ADAL" clId="{8274ACCB-E653-4EB9-8C42-A8B9399D797F}" dt="2024-09-18T12:45:37.250" v="11850" actId="20577"/>
        <pc:sldMkLst>
          <pc:docMk/>
          <pc:sldMk cId="80657067" sldId="380"/>
        </pc:sldMkLst>
        <pc:spChg chg="add del mod ord">
          <ac:chgData name="Amanda Wood" userId="a6ad89c5-bc74-45fb-b2d9-0d45cbde2f25" providerId="ADAL" clId="{8274ACCB-E653-4EB9-8C42-A8B9399D797F}" dt="2024-08-23T09:11:48.782" v="9610" actId="21"/>
          <ac:spMkLst>
            <pc:docMk/>
            <pc:sldMk cId="80657067" sldId="380"/>
            <ac:spMk id="2" creationId="{46CDD20D-26C4-DB13-77ED-76A7B6654458}"/>
          </ac:spMkLst>
        </pc:spChg>
        <pc:spChg chg="del">
          <ac:chgData name="Amanda Wood" userId="a6ad89c5-bc74-45fb-b2d9-0d45cbde2f25" providerId="ADAL" clId="{8274ACCB-E653-4EB9-8C42-A8B9399D797F}" dt="2024-08-23T09:32:34.411" v="9729" actId="478"/>
          <ac:spMkLst>
            <pc:docMk/>
            <pc:sldMk cId="80657067" sldId="380"/>
            <ac:spMk id="3" creationId="{78A17EB7-BE16-7E95-D9D1-0582B56A54AC}"/>
          </ac:spMkLst>
        </pc:spChg>
        <pc:spChg chg="add mod">
          <ac:chgData name="Amanda Wood" userId="a6ad89c5-bc74-45fb-b2d9-0d45cbde2f25" providerId="ADAL" clId="{8274ACCB-E653-4EB9-8C42-A8B9399D797F}" dt="2024-09-18T12:45:37.250" v="11850" actId="20577"/>
          <ac:spMkLst>
            <pc:docMk/>
            <pc:sldMk cId="80657067" sldId="380"/>
            <ac:spMk id="4" creationId="{77579217-CD49-0B6D-FD26-460DA37EAA82}"/>
          </ac:spMkLst>
        </pc:spChg>
        <pc:graphicFrameChg chg="mod ord modGraphic">
          <ac:chgData name="Amanda Wood" userId="a6ad89c5-bc74-45fb-b2d9-0d45cbde2f25" providerId="ADAL" clId="{8274ACCB-E653-4EB9-8C42-A8B9399D797F}" dt="2024-08-29T09:35:09.130" v="11163" actId="2165"/>
          <ac:graphicFrameMkLst>
            <pc:docMk/>
            <pc:sldMk cId="80657067" sldId="380"/>
            <ac:graphicFrameMk id="5" creationId="{76CD6CD2-D8C9-BBB4-42BB-2790D1ABE181}"/>
          </ac:graphicFrameMkLst>
        </pc:graphicFrameChg>
      </pc:sldChg>
      <pc:sldChg chg="modSp add mod">
        <pc:chgData name="Amanda Wood" userId="a6ad89c5-bc74-45fb-b2d9-0d45cbde2f25" providerId="ADAL" clId="{8274ACCB-E653-4EB9-8C42-A8B9399D797F}" dt="2024-08-23T15:45:49.410" v="11133" actId="20577"/>
        <pc:sldMkLst>
          <pc:docMk/>
          <pc:sldMk cId="3136028089" sldId="381"/>
        </pc:sldMkLst>
        <pc:graphicFrameChg chg="mod modGraphic">
          <ac:chgData name="Amanda Wood" userId="a6ad89c5-bc74-45fb-b2d9-0d45cbde2f25" providerId="ADAL" clId="{8274ACCB-E653-4EB9-8C42-A8B9399D797F}" dt="2024-08-23T15:45:49.410" v="11133" actId="20577"/>
          <ac:graphicFrameMkLst>
            <pc:docMk/>
            <pc:sldMk cId="3136028089" sldId="381"/>
            <ac:graphicFrameMk id="4" creationId="{F0A89CDA-D1D7-79A6-7943-E9014F0E0632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9-18T12:46:08.828" v="11852"/>
        <pc:sldMkLst>
          <pc:docMk/>
          <pc:sldMk cId="3310176705" sldId="382"/>
        </pc:sldMkLst>
        <pc:spChg chg="add mod">
          <ac:chgData name="Amanda Wood" userId="a6ad89c5-bc74-45fb-b2d9-0d45cbde2f25" providerId="ADAL" clId="{8274ACCB-E653-4EB9-8C42-A8B9399D797F}" dt="2024-09-18T12:46:08.828" v="11852"/>
          <ac:spMkLst>
            <pc:docMk/>
            <pc:sldMk cId="3310176705" sldId="382"/>
            <ac:spMk id="2" creationId="{6563C229-2F0D-587A-8ED6-0DDC80F6E8FF}"/>
          </ac:spMkLst>
        </pc:spChg>
        <pc:spChg chg="del">
          <ac:chgData name="Amanda Wood" userId="a6ad89c5-bc74-45fb-b2d9-0d45cbde2f25" providerId="ADAL" clId="{8274ACCB-E653-4EB9-8C42-A8B9399D797F}" dt="2024-09-18T12:46:07.063" v="11851" actId="478"/>
          <ac:spMkLst>
            <pc:docMk/>
            <pc:sldMk cId="3310176705" sldId="382"/>
            <ac:spMk id="4" creationId="{77579217-CD49-0B6D-FD26-460DA37EAA82}"/>
          </ac:spMkLst>
        </pc:spChg>
        <pc:graphicFrameChg chg="mod modGraphic">
          <ac:chgData name="Amanda Wood" userId="a6ad89c5-bc74-45fb-b2d9-0d45cbde2f25" providerId="ADAL" clId="{8274ACCB-E653-4EB9-8C42-A8B9399D797F}" dt="2024-08-23T09:39:27.384" v="9806" actId="1076"/>
          <ac:graphicFrameMkLst>
            <pc:docMk/>
            <pc:sldMk cId="3310176705" sldId="382"/>
            <ac:graphicFrameMk id="5" creationId="{76CD6CD2-D8C9-BBB4-42BB-2790D1ABE181}"/>
          </ac:graphicFrameMkLst>
        </pc:graphicFrameChg>
      </pc:sldChg>
      <pc:sldChg chg="addSp delSp modSp add mod ord">
        <pc:chgData name="Amanda Wood" userId="a6ad89c5-bc74-45fb-b2d9-0d45cbde2f25" providerId="ADAL" clId="{8274ACCB-E653-4EB9-8C42-A8B9399D797F}" dt="2024-08-23T14:55:44.416" v="10862"/>
        <pc:sldMkLst>
          <pc:docMk/>
          <pc:sldMk cId="2098128015" sldId="383"/>
        </pc:sldMkLst>
        <pc:spChg chg="del mod">
          <ac:chgData name="Amanda Wood" userId="a6ad89c5-bc74-45fb-b2d9-0d45cbde2f25" providerId="ADAL" clId="{8274ACCB-E653-4EB9-8C42-A8B9399D797F}" dt="2024-08-23T13:47:29.067" v="10133" actId="478"/>
          <ac:spMkLst>
            <pc:docMk/>
            <pc:sldMk cId="2098128015" sldId="383"/>
            <ac:spMk id="3" creationId="{78A17EB7-BE16-7E95-D9D1-0582B56A54AC}"/>
          </ac:spMkLst>
        </pc:spChg>
        <pc:spChg chg="add mod">
          <ac:chgData name="Amanda Wood" userId="a6ad89c5-bc74-45fb-b2d9-0d45cbde2f25" providerId="ADAL" clId="{8274ACCB-E653-4EB9-8C42-A8B9399D797F}" dt="2024-08-23T13:48:39.304" v="10156" actId="20577"/>
          <ac:spMkLst>
            <pc:docMk/>
            <pc:sldMk cId="2098128015" sldId="383"/>
            <ac:spMk id="4" creationId="{C41ED439-68E3-7282-2A07-FA830878C799}"/>
          </ac:spMkLst>
        </pc:spChg>
        <pc:graphicFrameChg chg="add mod modGraphic">
          <ac:chgData name="Amanda Wood" userId="a6ad89c5-bc74-45fb-b2d9-0d45cbde2f25" providerId="ADAL" clId="{8274ACCB-E653-4EB9-8C42-A8B9399D797F}" dt="2024-08-23T14:55:44.416" v="10862"/>
          <ac:graphicFrameMkLst>
            <pc:docMk/>
            <pc:sldMk cId="2098128015" sldId="383"/>
            <ac:graphicFrameMk id="2" creationId="{E7D1407D-B5DF-20FB-B8D8-1483368F49AA}"/>
          </ac:graphicFrameMkLst>
        </pc:graphicFrameChg>
        <pc:graphicFrameChg chg="del">
          <ac:chgData name="Amanda Wood" userId="a6ad89c5-bc74-45fb-b2d9-0d45cbde2f25" providerId="ADAL" clId="{8274ACCB-E653-4EB9-8C42-A8B9399D797F}" dt="2024-08-23T13:45:43.611" v="10086" actId="21"/>
          <ac:graphicFrameMkLst>
            <pc:docMk/>
            <pc:sldMk cId="2098128015" sldId="383"/>
            <ac:graphicFrameMk id="6" creationId="{4B205A6A-4173-D52B-ACAB-1F480543EF0A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9-18T12:46:19.248" v="11854"/>
        <pc:sldMkLst>
          <pc:docMk/>
          <pc:sldMk cId="3127230744" sldId="384"/>
        </pc:sldMkLst>
        <pc:spChg chg="add mod">
          <ac:chgData name="Amanda Wood" userId="a6ad89c5-bc74-45fb-b2d9-0d45cbde2f25" providerId="ADAL" clId="{8274ACCB-E653-4EB9-8C42-A8B9399D797F}" dt="2024-09-18T12:46:19.248" v="11854"/>
          <ac:spMkLst>
            <pc:docMk/>
            <pc:sldMk cId="3127230744" sldId="384"/>
            <ac:spMk id="2" creationId="{53728EE2-0101-C5CB-D6E6-7BF524A17B03}"/>
          </ac:spMkLst>
        </pc:spChg>
        <pc:spChg chg="del">
          <ac:chgData name="Amanda Wood" userId="a6ad89c5-bc74-45fb-b2d9-0d45cbde2f25" providerId="ADAL" clId="{8274ACCB-E653-4EB9-8C42-A8B9399D797F}" dt="2024-09-18T12:46:18.029" v="11853" actId="478"/>
          <ac:spMkLst>
            <pc:docMk/>
            <pc:sldMk cId="3127230744" sldId="384"/>
            <ac:spMk id="4" creationId="{77579217-CD49-0B6D-FD26-460DA37EAA82}"/>
          </ac:spMkLst>
        </pc:spChg>
        <pc:graphicFrameChg chg="mod modGraphic">
          <ac:chgData name="Amanda Wood" userId="a6ad89c5-bc74-45fb-b2d9-0d45cbde2f25" providerId="ADAL" clId="{8274ACCB-E653-4EB9-8C42-A8B9399D797F}" dt="2024-08-23T13:50:49.567" v="10183" actId="255"/>
          <ac:graphicFrameMkLst>
            <pc:docMk/>
            <pc:sldMk cId="3127230744" sldId="384"/>
            <ac:graphicFrameMk id="5" creationId="{76CD6CD2-D8C9-BBB4-42BB-2790D1ABE181}"/>
          </ac:graphicFrameMkLst>
        </pc:graphicFrameChg>
      </pc:sldChg>
      <pc:sldChg chg="addSp delSp modSp add mod ord">
        <pc:chgData name="Amanda Wood" userId="a6ad89c5-bc74-45fb-b2d9-0d45cbde2f25" providerId="ADAL" clId="{8274ACCB-E653-4EB9-8C42-A8B9399D797F}" dt="2024-09-24T16:19:11.965" v="12938" actId="20577"/>
        <pc:sldMkLst>
          <pc:docMk/>
          <pc:sldMk cId="1597043861" sldId="385"/>
        </pc:sldMkLst>
        <pc:spChg chg="mod">
          <ac:chgData name="Amanda Wood" userId="a6ad89c5-bc74-45fb-b2d9-0d45cbde2f25" providerId="ADAL" clId="{8274ACCB-E653-4EB9-8C42-A8B9399D797F}" dt="2024-09-24T16:19:11.965" v="12938" actId="20577"/>
          <ac:spMkLst>
            <pc:docMk/>
            <pc:sldMk cId="1597043861" sldId="385"/>
            <ac:spMk id="3" creationId="{78A17EB7-BE16-7E95-D9D1-0582B56A54AC}"/>
          </ac:spMkLst>
        </pc:spChg>
        <pc:graphicFrameChg chg="add del mod modGraphic">
          <ac:chgData name="Amanda Wood" userId="a6ad89c5-bc74-45fb-b2d9-0d45cbde2f25" providerId="ADAL" clId="{8274ACCB-E653-4EB9-8C42-A8B9399D797F}" dt="2024-09-24T15:50:03.456" v="12479" actId="478"/>
          <ac:graphicFrameMkLst>
            <pc:docMk/>
            <pc:sldMk cId="1597043861" sldId="385"/>
            <ac:graphicFrameMk id="2" creationId="{D2AA3444-BB6F-D139-2D9D-FBE98DB2151E}"/>
          </ac:graphicFrameMkLst>
        </pc:graphicFrameChg>
        <pc:graphicFrameChg chg="add del mod modGraphic">
          <ac:chgData name="Amanda Wood" userId="a6ad89c5-bc74-45fb-b2d9-0d45cbde2f25" providerId="ADAL" clId="{8274ACCB-E653-4EB9-8C42-A8B9399D797F}" dt="2024-09-24T16:19:08.316" v="12923" actId="1076"/>
          <ac:graphicFrameMkLst>
            <pc:docMk/>
            <pc:sldMk cId="1597043861" sldId="385"/>
            <ac:graphicFrameMk id="4" creationId="{FB0AF1F5-671E-CCF1-2250-7807016914C0}"/>
          </ac:graphicFrameMkLst>
        </pc:graphicFrameChg>
        <pc:graphicFrameChg chg="del">
          <ac:chgData name="Amanda Wood" userId="a6ad89c5-bc74-45fb-b2d9-0d45cbde2f25" providerId="ADAL" clId="{8274ACCB-E653-4EB9-8C42-A8B9399D797F}" dt="2024-08-23T14:12:59.963" v="10559" actId="21"/>
          <ac:graphicFrameMkLst>
            <pc:docMk/>
            <pc:sldMk cId="1597043861" sldId="385"/>
            <ac:graphicFrameMk id="5" creationId="{76CD6CD2-D8C9-BBB4-42BB-2790D1ABE181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9-24T16:20:11.932" v="12945" actId="1076"/>
        <pc:sldMkLst>
          <pc:docMk/>
          <pc:sldMk cId="2559703453" sldId="386"/>
        </pc:sldMkLst>
        <pc:spChg chg="mod">
          <ac:chgData name="Amanda Wood" userId="a6ad89c5-bc74-45fb-b2d9-0d45cbde2f25" providerId="ADAL" clId="{8274ACCB-E653-4EB9-8C42-A8B9399D797F}" dt="2024-09-18T12:47:46.922" v="11870" actId="1076"/>
          <ac:spMkLst>
            <pc:docMk/>
            <pc:sldMk cId="2559703453" sldId="386"/>
            <ac:spMk id="4" creationId="{77579217-CD49-0B6D-FD26-460DA37EAA82}"/>
          </ac:spMkLst>
        </pc:spChg>
        <pc:graphicFrameChg chg="add del mod modGraphic">
          <ac:chgData name="Amanda Wood" userId="a6ad89c5-bc74-45fb-b2d9-0d45cbde2f25" providerId="ADAL" clId="{8274ACCB-E653-4EB9-8C42-A8B9399D797F}" dt="2024-09-24T16:17:22.229" v="12898" actId="478"/>
          <ac:graphicFrameMkLst>
            <pc:docMk/>
            <pc:sldMk cId="2559703453" sldId="386"/>
            <ac:graphicFrameMk id="2" creationId="{58594EC3-2334-E56F-D5CA-EC4DC4E5D6CA}"/>
          </ac:graphicFrameMkLst>
        </pc:graphicFrameChg>
        <pc:graphicFrameChg chg="add mod modGraphic">
          <ac:chgData name="Amanda Wood" userId="a6ad89c5-bc74-45fb-b2d9-0d45cbde2f25" providerId="ADAL" clId="{8274ACCB-E653-4EB9-8C42-A8B9399D797F}" dt="2024-09-24T16:20:11.932" v="12945" actId="1076"/>
          <ac:graphicFrameMkLst>
            <pc:docMk/>
            <pc:sldMk cId="2559703453" sldId="386"/>
            <ac:graphicFrameMk id="3" creationId="{598A0EE1-5B2A-B0E6-E7B5-8FA713AEAB7A}"/>
          </ac:graphicFrameMkLst>
        </pc:graphicFrameChg>
        <pc:graphicFrameChg chg="del mod modGraphic">
          <ac:chgData name="Amanda Wood" userId="a6ad89c5-bc74-45fb-b2d9-0d45cbde2f25" providerId="ADAL" clId="{8274ACCB-E653-4EB9-8C42-A8B9399D797F}" dt="2024-09-24T15:54:09.442" v="12510" actId="21"/>
          <ac:graphicFrameMkLst>
            <pc:docMk/>
            <pc:sldMk cId="2559703453" sldId="386"/>
            <ac:graphicFrameMk id="5" creationId="{76CD6CD2-D8C9-BBB4-42BB-2790D1ABE181}"/>
          </ac:graphicFrameMkLst>
        </pc:graphicFrameChg>
      </pc:sldChg>
      <pc:sldChg chg="addSp delSp modSp add mod ord">
        <pc:chgData name="Amanda Wood" userId="a6ad89c5-bc74-45fb-b2d9-0d45cbde2f25" providerId="ADAL" clId="{8274ACCB-E653-4EB9-8C42-A8B9399D797F}" dt="2024-08-23T14:05:34.852" v="10472" actId="1036"/>
        <pc:sldMkLst>
          <pc:docMk/>
          <pc:sldMk cId="1430619012" sldId="387"/>
        </pc:sldMkLst>
        <pc:spChg chg="mod">
          <ac:chgData name="Amanda Wood" userId="a6ad89c5-bc74-45fb-b2d9-0d45cbde2f25" providerId="ADAL" clId="{8274ACCB-E653-4EB9-8C42-A8B9399D797F}" dt="2024-08-23T14:05:03.687" v="10455" actId="20577"/>
          <ac:spMkLst>
            <pc:docMk/>
            <pc:sldMk cId="1430619012" sldId="387"/>
            <ac:spMk id="4" creationId="{C41ED439-68E3-7282-2A07-FA830878C799}"/>
          </ac:spMkLst>
        </pc:spChg>
        <pc:graphicFrameChg chg="del">
          <ac:chgData name="Amanda Wood" userId="a6ad89c5-bc74-45fb-b2d9-0d45cbde2f25" providerId="ADAL" clId="{8274ACCB-E653-4EB9-8C42-A8B9399D797F}" dt="2024-08-23T14:03:54.369" v="10367" actId="21"/>
          <ac:graphicFrameMkLst>
            <pc:docMk/>
            <pc:sldMk cId="1430619012" sldId="387"/>
            <ac:graphicFrameMk id="2" creationId="{E7D1407D-B5DF-20FB-B8D8-1483368F49AA}"/>
          </ac:graphicFrameMkLst>
        </pc:graphicFrameChg>
        <pc:graphicFrameChg chg="add mod modGraphic">
          <ac:chgData name="Amanda Wood" userId="a6ad89c5-bc74-45fb-b2d9-0d45cbde2f25" providerId="ADAL" clId="{8274ACCB-E653-4EB9-8C42-A8B9399D797F}" dt="2024-08-23T14:05:34.852" v="10472" actId="1036"/>
          <ac:graphicFrameMkLst>
            <pc:docMk/>
            <pc:sldMk cId="1430619012" sldId="387"/>
            <ac:graphicFrameMk id="3" creationId="{4C05EF37-02E2-2D22-B2C2-4B6DF5D118C3}"/>
          </ac:graphicFrameMkLst>
        </pc:graphicFrameChg>
      </pc:sldChg>
      <pc:sldChg chg="addSp modSp new del mod">
        <pc:chgData name="Amanda Wood" userId="a6ad89c5-bc74-45fb-b2d9-0d45cbde2f25" providerId="ADAL" clId="{8274ACCB-E653-4EB9-8C42-A8B9399D797F}" dt="2024-08-23T14:11:28.771" v="10555" actId="2696"/>
        <pc:sldMkLst>
          <pc:docMk/>
          <pc:sldMk cId="1536655420" sldId="388"/>
        </pc:sldMkLst>
        <pc:graphicFrameChg chg="add mod">
          <ac:chgData name="Amanda Wood" userId="a6ad89c5-bc74-45fb-b2d9-0d45cbde2f25" providerId="ADAL" clId="{8274ACCB-E653-4EB9-8C42-A8B9399D797F}" dt="2024-08-23T14:03:08.322" v="10363" actId="1076"/>
          <ac:graphicFrameMkLst>
            <pc:docMk/>
            <pc:sldMk cId="1536655420" sldId="388"/>
            <ac:graphicFrameMk id="2" creationId="{09856177-860F-A03A-3429-36CD4670D3DB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9-18T12:46:35.808" v="11856"/>
        <pc:sldMkLst>
          <pc:docMk/>
          <pc:sldMk cId="654457907" sldId="389"/>
        </pc:sldMkLst>
        <pc:spChg chg="add mod">
          <ac:chgData name="Amanda Wood" userId="a6ad89c5-bc74-45fb-b2d9-0d45cbde2f25" providerId="ADAL" clId="{8274ACCB-E653-4EB9-8C42-A8B9399D797F}" dt="2024-09-18T12:46:35.808" v="11856"/>
          <ac:spMkLst>
            <pc:docMk/>
            <pc:sldMk cId="654457907" sldId="389"/>
            <ac:spMk id="2" creationId="{D3F7DD2B-213B-139F-9B00-24A037F33F25}"/>
          </ac:spMkLst>
        </pc:spChg>
        <pc:spChg chg="del mod">
          <ac:chgData name="Amanda Wood" userId="a6ad89c5-bc74-45fb-b2d9-0d45cbde2f25" providerId="ADAL" clId="{8274ACCB-E653-4EB9-8C42-A8B9399D797F}" dt="2024-09-18T12:46:35.051" v="11855" actId="478"/>
          <ac:spMkLst>
            <pc:docMk/>
            <pc:sldMk cId="654457907" sldId="389"/>
            <ac:spMk id="4" creationId="{77579217-CD49-0B6D-FD26-460DA37EAA82}"/>
          </ac:spMkLst>
        </pc:spChg>
        <pc:graphicFrameChg chg="mod modGraphic">
          <ac:chgData name="Amanda Wood" userId="a6ad89c5-bc74-45fb-b2d9-0d45cbde2f25" providerId="ADAL" clId="{8274ACCB-E653-4EB9-8C42-A8B9399D797F}" dt="2024-08-23T14:09:25.148" v="10554" actId="2165"/>
          <ac:graphicFrameMkLst>
            <pc:docMk/>
            <pc:sldMk cId="654457907" sldId="389"/>
            <ac:graphicFrameMk id="5" creationId="{76CD6CD2-D8C9-BBB4-42BB-2790D1ABE181}"/>
          </ac:graphicFrameMkLst>
        </pc:graphicFrameChg>
      </pc:sldChg>
      <pc:sldChg chg="addSp delSp modSp add del mod ord">
        <pc:chgData name="Amanda Wood" userId="a6ad89c5-bc74-45fb-b2d9-0d45cbde2f25" providerId="ADAL" clId="{8274ACCB-E653-4EB9-8C42-A8B9399D797F}" dt="2024-08-23T14:54:59.838" v="10858" actId="2696"/>
        <pc:sldMkLst>
          <pc:docMk/>
          <pc:sldMk cId="54892799" sldId="390"/>
        </pc:sldMkLst>
        <pc:spChg chg="mod">
          <ac:chgData name="Amanda Wood" userId="a6ad89c5-bc74-45fb-b2d9-0d45cbde2f25" providerId="ADAL" clId="{8274ACCB-E653-4EB9-8C42-A8B9399D797F}" dt="2024-08-23T14:35:24.301" v="10637" actId="20577"/>
          <ac:spMkLst>
            <pc:docMk/>
            <pc:sldMk cId="54892799" sldId="390"/>
            <ac:spMk id="3" creationId="{78A17EB7-BE16-7E95-D9D1-0582B56A54AC}"/>
          </ac:spMkLst>
        </pc:spChg>
        <pc:spChg chg="add del">
          <ac:chgData name="Amanda Wood" userId="a6ad89c5-bc74-45fb-b2d9-0d45cbde2f25" providerId="ADAL" clId="{8274ACCB-E653-4EB9-8C42-A8B9399D797F}" dt="2024-08-23T14:37:41.772" v="10692" actId="478"/>
          <ac:spMkLst>
            <pc:docMk/>
            <pc:sldMk cId="54892799" sldId="390"/>
            <ac:spMk id="5" creationId="{00637DCB-7C6F-3A2C-2DC9-8AFB048790BF}"/>
          </ac:spMkLst>
        </pc:spChg>
        <pc:graphicFrameChg chg="del">
          <ac:chgData name="Amanda Wood" userId="a6ad89c5-bc74-45fb-b2d9-0d45cbde2f25" providerId="ADAL" clId="{8274ACCB-E653-4EB9-8C42-A8B9399D797F}" dt="2024-08-23T14:35:57.568" v="10641" actId="478"/>
          <ac:graphicFrameMkLst>
            <pc:docMk/>
            <pc:sldMk cId="54892799" sldId="390"/>
            <ac:graphicFrameMk id="2" creationId="{D2AA3444-BB6F-D139-2D9D-FBE98DB2151E}"/>
          </ac:graphicFrameMkLst>
        </pc:graphicFrameChg>
        <pc:graphicFrameChg chg="add mod modGraphic">
          <ac:chgData name="Amanda Wood" userId="a6ad89c5-bc74-45fb-b2d9-0d45cbde2f25" providerId="ADAL" clId="{8274ACCB-E653-4EB9-8C42-A8B9399D797F}" dt="2024-08-23T14:36:40.411" v="10689" actId="1035"/>
          <ac:graphicFrameMkLst>
            <pc:docMk/>
            <pc:sldMk cId="54892799" sldId="390"/>
            <ac:graphicFrameMk id="4" creationId="{D086E9A7-033D-9AF5-F411-6E14681429B9}"/>
          </ac:graphicFrameMkLst>
        </pc:graphicFrameChg>
      </pc:sldChg>
      <pc:sldChg chg="addSp delSp modSp add del mod">
        <pc:chgData name="Amanda Wood" userId="a6ad89c5-bc74-45fb-b2d9-0d45cbde2f25" providerId="ADAL" clId="{8274ACCB-E653-4EB9-8C42-A8B9399D797F}" dt="2024-09-24T15:55:16.467" v="12521" actId="2696"/>
        <pc:sldMkLst>
          <pc:docMk/>
          <pc:sldMk cId="944835742" sldId="391"/>
        </pc:sldMkLst>
        <pc:spChg chg="add mod">
          <ac:chgData name="Amanda Wood" userId="a6ad89c5-bc74-45fb-b2d9-0d45cbde2f25" providerId="ADAL" clId="{8274ACCB-E653-4EB9-8C42-A8B9399D797F}" dt="2024-08-23T14:46:28.014" v="10817" actId="164"/>
          <ac:spMkLst>
            <pc:docMk/>
            <pc:sldMk cId="944835742" sldId="391"/>
            <ac:spMk id="2" creationId="{6D4FC7F6-93F8-2DA3-2300-2344B62F052E}"/>
          </ac:spMkLst>
        </pc:spChg>
        <pc:spChg chg="mod ord">
          <ac:chgData name="Amanda Wood" userId="a6ad89c5-bc74-45fb-b2d9-0d45cbde2f25" providerId="ADAL" clId="{8274ACCB-E653-4EB9-8C42-A8B9399D797F}" dt="2024-08-23T14:47:08.989" v="10855" actId="1036"/>
          <ac:spMkLst>
            <pc:docMk/>
            <pc:sldMk cId="944835742" sldId="391"/>
            <ac:spMk id="3" creationId="{78A17EB7-BE16-7E95-D9D1-0582B56A54AC}"/>
          </ac:spMkLst>
        </pc:spChg>
        <pc:spChg chg="mod ord">
          <ac:chgData name="Amanda Wood" userId="a6ad89c5-bc74-45fb-b2d9-0d45cbde2f25" providerId="ADAL" clId="{8274ACCB-E653-4EB9-8C42-A8B9399D797F}" dt="2024-08-23T14:46:28.014" v="10817" actId="164"/>
          <ac:spMkLst>
            <pc:docMk/>
            <pc:sldMk cId="944835742" sldId="391"/>
            <ac:spMk id="5" creationId="{00637DCB-7C6F-3A2C-2DC9-8AFB048790BF}"/>
          </ac:spMkLst>
        </pc:spChg>
        <pc:grpChg chg="add mod">
          <ac:chgData name="Amanda Wood" userId="a6ad89c5-bc74-45fb-b2d9-0d45cbde2f25" providerId="ADAL" clId="{8274ACCB-E653-4EB9-8C42-A8B9399D797F}" dt="2024-08-23T14:46:34.321" v="10818" actId="1076"/>
          <ac:grpSpMkLst>
            <pc:docMk/>
            <pc:sldMk cId="944835742" sldId="391"/>
            <ac:grpSpMk id="6" creationId="{E8E070DD-F77C-5A72-F68D-E1603C1E0BF5}"/>
          </ac:grpSpMkLst>
        </pc:grpChg>
        <pc:graphicFrameChg chg="del">
          <ac:chgData name="Amanda Wood" userId="a6ad89c5-bc74-45fb-b2d9-0d45cbde2f25" providerId="ADAL" clId="{8274ACCB-E653-4EB9-8C42-A8B9399D797F}" dt="2024-08-23T14:37:45.542" v="10693" actId="478"/>
          <ac:graphicFrameMkLst>
            <pc:docMk/>
            <pc:sldMk cId="944835742" sldId="391"/>
            <ac:graphicFrameMk id="4" creationId="{D086E9A7-033D-9AF5-F411-6E14681429B9}"/>
          </ac:graphicFrameMkLst>
        </pc:graphicFrameChg>
        <pc:graphicFrameChg chg="add mod modGraphic">
          <ac:chgData name="Amanda Wood" userId="a6ad89c5-bc74-45fb-b2d9-0d45cbde2f25" providerId="ADAL" clId="{8274ACCB-E653-4EB9-8C42-A8B9399D797F}" dt="2024-08-23T14:47:35.932" v="10857"/>
          <ac:graphicFrameMkLst>
            <pc:docMk/>
            <pc:sldMk cId="944835742" sldId="391"/>
            <ac:graphicFrameMk id="7" creationId="{9840F8F2-9343-7A47-1617-F7A762F7111B}"/>
          </ac:graphicFrameMkLst>
        </pc:graphicFrameChg>
      </pc:sldChg>
      <pc:sldChg chg="addSp delSp modSp add mod ord">
        <pc:chgData name="Amanda Wood" userId="a6ad89c5-bc74-45fb-b2d9-0d45cbde2f25" providerId="ADAL" clId="{8274ACCB-E653-4EB9-8C42-A8B9399D797F}" dt="2024-09-24T16:07:08.052" v="12709" actId="478"/>
        <pc:sldMkLst>
          <pc:docMk/>
          <pc:sldMk cId="584763389" sldId="392"/>
        </pc:sldMkLst>
        <pc:spChg chg="add mod">
          <ac:chgData name="Amanda Wood" userId="a6ad89c5-bc74-45fb-b2d9-0d45cbde2f25" providerId="ADAL" clId="{8274ACCB-E653-4EB9-8C42-A8B9399D797F}" dt="2024-09-18T12:48:05.854" v="11872"/>
          <ac:spMkLst>
            <pc:docMk/>
            <pc:sldMk cId="584763389" sldId="392"/>
            <ac:spMk id="2" creationId="{C4DFB663-47E7-ECBE-89F5-4674C0A45090}"/>
          </ac:spMkLst>
        </pc:spChg>
        <pc:spChg chg="del">
          <ac:chgData name="Amanda Wood" userId="a6ad89c5-bc74-45fb-b2d9-0d45cbde2f25" providerId="ADAL" clId="{8274ACCB-E653-4EB9-8C42-A8B9399D797F}" dt="2024-09-18T12:48:05.305" v="11871" actId="478"/>
          <ac:spMkLst>
            <pc:docMk/>
            <pc:sldMk cId="584763389" sldId="392"/>
            <ac:spMk id="4" creationId="{77579217-CD49-0B6D-FD26-460DA37EAA82}"/>
          </ac:spMkLst>
        </pc:spChg>
        <pc:graphicFrameChg chg="add del mod modGraphic">
          <ac:chgData name="Amanda Wood" userId="a6ad89c5-bc74-45fb-b2d9-0d45cbde2f25" providerId="ADAL" clId="{8274ACCB-E653-4EB9-8C42-A8B9399D797F}" dt="2024-09-24T16:07:08.052" v="12709" actId="478"/>
          <ac:graphicFrameMkLst>
            <pc:docMk/>
            <pc:sldMk cId="584763389" sldId="392"/>
            <ac:graphicFrameMk id="3" creationId="{46615BF4-3B44-66B7-C4A0-FA6902C5BB39}"/>
          </ac:graphicFrameMkLst>
        </pc:graphicFrameChg>
        <pc:graphicFrameChg chg="del mod modGraphic">
          <ac:chgData name="Amanda Wood" userId="a6ad89c5-bc74-45fb-b2d9-0d45cbde2f25" providerId="ADAL" clId="{8274ACCB-E653-4EB9-8C42-A8B9399D797F}" dt="2024-09-24T15:55:23.892" v="12522" actId="478"/>
          <ac:graphicFrameMkLst>
            <pc:docMk/>
            <pc:sldMk cId="584763389" sldId="392"/>
            <ac:graphicFrameMk id="5" creationId="{76CD6CD2-D8C9-BBB4-42BB-2790D1ABE181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8-23T15:00:37.543" v="10950" actId="1036"/>
        <pc:sldMkLst>
          <pc:docMk/>
          <pc:sldMk cId="296968650" sldId="393"/>
        </pc:sldMkLst>
        <pc:spChg chg="mod">
          <ac:chgData name="Amanda Wood" userId="a6ad89c5-bc74-45fb-b2d9-0d45cbde2f25" providerId="ADAL" clId="{8274ACCB-E653-4EB9-8C42-A8B9399D797F}" dt="2024-08-23T14:59:06.951" v="10916" actId="20577"/>
          <ac:spMkLst>
            <pc:docMk/>
            <pc:sldMk cId="296968650" sldId="393"/>
            <ac:spMk id="4" creationId="{C41ED439-68E3-7282-2A07-FA830878C799}"/>
          </ac:spMkLst>
        </pc:spChg>
        <pc:graphicFrameChg chg="add mod modGraphic">
          <ac:chgData name="Amanda Wood" userId="a6ad89c5-bc74-45fb-b2d9-0d45cbde2f25" providerId="ADAL" clId="{8274ACCB-E653-4EB9-8C42-A8B9399D797F}" dt="2024-08-23T15:00:37.543" v="10950" actId="1036"/>
          <ac:graphicFrameMkLst>
            <pc:docMk/>
            <pc:sldMk cId="296968650" sldId="393"/>
            <ac:graphicFrameMk id="2" creationId="{7442FE31-E668-C161-C098-1DEBF228A65D}"/>
          </ac:graphicFrameMkLst>
        </pc:graphicFrameChg>
        <pc:graphicFrameChg chg="del">
          <ac:chgData name="Amanda Wood" userId="a6ad89c5-bc74-45fb-b2d9-0d45cbde2f25" providerId="ADAL" clId="{8274ACCB-E653-4EB9-8C42-A8B9399D797F}" dt="2024-08-23T15:00:09.581" v="10920" actId="478"/>
          <ac:graphicFrameMkLst>
            <pc:docMk/>
            <pc:sldMk cId="296968650" sldId="393"/>
            <ac:graphicFrameMk id="3" creationId="{4C05EF37-02E2-2D22-B2C2-4B6DF5D118C3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9-18T12:48:14.285" v="11874"/>
        <pc:sldMkLst>
          <pc:docMk/>
          <pc:sldMk cId="2232136373" sldId="394"/>
        </pc:sldMkLst>
        <pc:spChg chg="add mod">
          <ac:chgData name="Amanda Wood" userId="a6ad89c5-bc74-45fb-b2d9-0d45cbde2f25" providerId="ADAL" clId="{8274ACCB-E653-4EB9-8C42-A8B9399D797F}" dt="2024-09-18T12:48:14.285" v="11874"/>
          <ac:spMkLst>
            <pc:docMk/>
            <pc:sldMk cId="2232136373" sldId="394"/>
            <ac:spMk id="2" creationId="{591565DC-3398-8550-D18D-42C1172776FC}"/>
          </ac:spMkLst>
        </pc:spChg>
        <pc:spChg chg="del mod">
          <ac:chgData name="Amanda Wood" userId="a6ad89c5-bc74-45fb-b2d9-0d45cbde2f25" providerId="ADAL" clId="{8274ACCB-E653-4EB9-8C42-A8B9399D797F}" dt="2024-09-18T12:48:13.882" v="11873" actId="478"/>
          <ac:spMkLst>
            <pc:docMk/>
            <pc:sldMk cId="2232136373" sldId="394"/>
            <ac:spMk id="4" creationId="{77579217-CD49-0B6D-FD26-460DA37EAA82}"/>
          </ac:spMkLst>
        </pc:spChg>
        <pc:graphicFrameChg chg="mod modGraphic">
          <ac:chgData name="Amanda Wood" userId="a6ad89c5-bc74-45fb-b2d9-0d45cbde2f25" providerId="ADAL" clId="{8274ACCB-E653-4EB9-8C42-A8B9399D797F}" dt="2024-08-23T15:01:46.862" v="10995" actId="255"/>
          <ac:graphicFrameMkLst>
            <pc:docMk/>
            <pc:sldMk cId="2232136373" sldId="394"/>
            <ac:graphicFrameMk id="5" creationId="{76CD6CD2-D8C9-BBB4-42BB-2790D1ABE181}"/>
          </ac:graphicFrameMkLst>
        </pc:graphicFrameChg>
      </pc:sldChg>
      <pc:sldChg chg="addSp delSp modSp add mod">
        <pc:chgData name="Amanda Wood" userId="a6ad89c5-bc74-45fb-b2d9-0d45cbde2f25" providerId="ADAL" clId="{8274ACCB-E653-4EB9-8C42-A8B9399D797F}" dt="2024-08-29T15:37:23.460" v="11211" actId="1035"/>
        <pc:sldMkLst>
          <pc:docMk/>
          <pc:sldMk cId="355181865" sldId="395"/>
        </pc:sldMkLst>
        <pc:spChg chg="mod topLvl">
          <ac:chgData name="Amanda Wood" userId="a6ad89c5-bc74-45fb-b2d9-0d45cbde2f25" providerId="ADAL" clId="{8274ACCB-E653-4EB9-8C42-A8B9399D797F}" dt="2024-08-29T15:37:10.046" v="11201" actId="14"/>
          <ac:spMkLst>
            <pc:docMk/>
            <pc:sldMk cId="355181865" sldId="395"/>
            <ac:spMk id="8" creationId="{3B141A70-5FE6-7145-6AE7-6EE9F1072A98}"/>
          </ac:spMkLst>
        </pc:spChg>
        <pc:grpChg chg="del">
          <ac:chgData name="Amanda Wood" userId="a6ad89c5-bc74-45fb-b2d9-0d45cbde2f25" providerId="ADAL" clId="{8274ACCB-E653-4EB9-8C42-A8B9399D797F}" dt="2024-08-29T08:52:37.810" v="11146" actId="165"/>
          <ac:grpSpMkLst>
            <pc:docMk/>
            <pc:sldMk cId="355181865" sldId="395"/>
            <ac:grpSpMk id="17" creationId="{F2BA78DD-6022-422B-D316-5F53EDEC6245}"/>
          </ac:grpSpMkLst>
        </pc:grpChg>
        <pc:picChg chg="add mod">
          <ac:chgData name="Amanda Wood" userId="a6ad89c5-bc74-45fb-b2d9-0d45cbde2f25" providerId="ADAL" clId="{8274ACCB-E653-4EB9-8C42-A8B9399D797F}" dt="2024-08-29T15:37:23.460" v="11211" actId="1035"/>
          <ac:picMkLst>
            <pc:docMk/>
            <pc:sldMk cId="355181865" sldId="395"/>
            <ac:picMk id="3" creationId="{FE250156-8CFE-5437-A06F-482EB8A5C1F0}"/>
          </ac:picMkLst>
        </pc:picChg>
        <pc:picChg chg="del mod topLvl">
          <ac:chgData name="Amanda Wood" userId="a6ad89c5-bc74-45fb-b2d9-0d45cbde2f25" providerId="ADAL" clId="{8274ACCB-E653-4EB9-8C42-A8B9399D797F}" dt="2024-08-29T08:52:43.099" v="11147" actId="21"/>
          <ac:picMkLst>
            <pc:docMk/>
            <pc:sldMk cId="355181865" sldId="395"/>
            <ac:picMk id="15" creationId="{A33B93EB-B776-BF0F-BFB8-3B08FFC7554E}"/>
          </ac:picMkLst>
        </pc:picChg>
      </pc:sldChg>
      <pc:sldChg chg="addSp delSp modSp add mod">
        <pc:chgData name="Amanda Wood" userId="a6ad89c5-bc74-45fb-b2d9-0d45cbde2f25" providerId="ADAL" clId="{8274ACCB-E653-4EB9-8C42-A8B9399D797F}" dt="2024-09-10T16:13:37.788" v="11793" actId="478"/>
        <pc:sldMkLst>
          <pc:docMk/>
          <pc:sldMk cId="3412880934" sldId="396"/>
        </pc:sldMkLst>
        <pc:spChg chg="add mod">
          <ac:chgData name="Amanda Wood" userId="a6ad89c5-bc74-45fb-b2d9-0d45cbde2f25" providerId="ADAL" clId="{8274ACCB-E653-4EB9-8C42-A8B9399D797F}" dt="2024-09-10T16:07:43.454" v="11419" actId="20577"/>
          <ac:spMkLst>
            <pc:docMk/>
            <pc:sldMk cId="3412880934" sldId="396"/>
            <ac:spMk id="2" creationId="{5C0F3E3B-2473-2215-9213-F2C9720FAA33}"/>
          </ac:spMkLst>
        </pc:spChg>
        <pc:spChg chg="add mod">
          <ac:chgData name="Amanda Wood" userId="a6ad89c5-bc74-45fb-b2d9-0d45cbde2f25" providerId="ADAL" clId="{8274ACCB-E653-4EB9-8C42-A8B9399D797F}" dt="2024-09-10T16:13:26.947" v="11781" actId="14100"/>
          <ac:spMkLst>
            <pc:docMk/>
            <pc:sldMk cId="3412880934" sldId="396"/>
            <ac:spMk id="3" creationId="{6CB19622-3F54-F83E-3684-B1584E467E36}"/>
          </ac:spMkLst>
        </pc:spChg>
        <pc:spChg chg="add mod">
          <ac:chgData name="Amanda Wood" userId="a6ad89c5-bc74-45fb-b2d9-0d45cbde2f25" providerId="ADAL" clId="{8274ACCB-E653-4EB9-8C42-A8B9399D797F}" dt="2024-09-10T16:07:18.217" v="11398" actId="164"/>
          <ac:spMkLst>
            <pc:docMk/>
            <pc:sldMk cId="3412880934" sldId="396"/>
            <ac:spMk id="5" creationId="{99ADBDC4-32F0-0584-6BAB-F2E5730545E8}"/>
          </ac:spMkLst>
        </pc:spChg>
        <pc:spChg chg="add mod">
          <ac:chgData name="Amanda Wood" userId="a6ad89c5-bc74-45fb-b2d9-0d45cbde2f25" providerId="ADAL" clId="{8274ACCB-E653-4EB9-8C42-A8B9399D797F}" dt="2024-09-10T16:07:18.217" v="11398" actId="164"/>
          <ac:spMkLst>
            <pc:docMk/>
            <pc:sldMk cId="3412880934" sldId="396"/>
            <ac:spMk id="6" creationId="{09BF24D2-43E4-2292-0475-5DC9068AB0B9}"/>
          </ac:spMkLst>
        </pc:spChg>
        <pc:spChg chg="mod topLvl">
          <ac:chgData name="Amanda Wood" userId="a6ad89c5-bc74-45fb-b2d9-0d45cbde2f25" providerId="ADAL" clId="{8274ACCB-E653-4EB9-8C42-A8B9399D797F}" dt="2024-09-10T16:12:11.526" v="11683" actId="20577"/>
          <ac:spMkLst>
            <pc:docMk/>
            <pc:sldMk cId="3412880934" sldId="396"/>
            <ac:spMk id="9" creationId="{290B5E8F-BEAA-7525-8341-1A407E638FD2}"/>
          </ac:spMkLst>
        </pc:spChg>
        <pc:spChg chg="mod topLvl">
          <ac:chgData name="Amanda Wood" userId="a6ad89c5-bc74-45fb-b2d9-0d45cbde2f25" providerId="ADAL" clId="{8274ACCB-E653-4EB9-8C42-A8B9399D797F}" dt="2024-09-10T16:12:28.878" v="11713" actId="20577"/>
          <ac:spMkLst>
            <pc:docMk/>
            <pc:sldMk cId="3412880934" sldId="396"/>
            <ac:spMk id="10" creationId="{E2F57F6D-AB07-0BC4-06E4-DF11E6F9E659}"/>
          </ac:spMkLst>
        </pc:spChg>
        <pc:spChg chg="mod topLvl">
          <ac:chgData name="Amanda Wood" userId="a6ad89c5-bc74-45fb-b2d9-0d45cbde2f25" providerId="ADAL" clId="{8274ACCB-E653-4EB9-8C42-A8B9399D797F}" dt="2024-09-10T16:10:51.297" v="11536" actId="164"/>
          <ac:spMkLst>
            <pc:docMk/>
            <pc:sldMk cId="3412880934" sldId="396"/>
            <ac:spMk id="11" creationId="{07FC2F34-FBDC-BBED-6E8F-7DDB27A44E7D}"/>
          </ac:spMkLst>
        </pc:spChg>
        <pc:spChg chg="mod topLvl">
          <ac:chgData name="Amanda Wood" userId="a6ad89c5-bc74-45fb-b2d9-0d45cbde2f25" providerId="ADAL" clId="{8274ACCB-E653-4EB9-8C42-A8B9399D797F}" dt="2024-09-10T16:10:57.450" v="11537" actId="164"/>
          <ac:spMkLst>
            <pc:docMk/>
            <pc:sldMk cId="3412880934" sldId="396"/>
            <ac:spMk id="13" creationId="{7E356FEC-A0D3-90FF-28EC-B25519055DDF}"/>
          </ac:spMkLst>
        </pc:spChg>
        <pc:spChg chg="mod topLvl">
          <ac:chgData name="Amanda Wood" userId="a6ad89c5-bc74-45fb-b2d9-0d45cbde2f25" providerId="ADAL" clId="{8274ACCB-E653-4EB9-8C42-A8B9399D797F}" dt="2024-09-10T16:10:57.450" v="11537" actId="164"/>
          <ac:spMkLst>
            <pc:docMk/>
            <pc:sldMk cId="3412880934" sldId="396"/>
            <ac:spMk id="14" creationId="{B3E23CA6-2AA1-C23B-5F07-9223A4D77DFC}"/>
          </ac:spMkLst>
        </pc:spChg>
        <pc:spChg chg="mod topLvl">
          <ac:chgData name="Amanda Wood" userId="a6ad89c5-bc74-45fb-b2d9-0d45cbde2f25" providerId="ADAL" clId="{8274ACCB-E653-4EB9-8C42-A8B9399D797F}" dt="2024-09-10T16:10:57.450" v="11537" actId="164"/>
          <ac:spMkLst>
            <pc:docMk/>
            <pc:sldMk cId="3412880934" sldId="396"/>
            <ac:spMk id="15" creationId="{65609678-8644-3309-29A4-4767D649AD0A}"/>
          </ac:spMkLst>
        </pc:spChg>
        <pc:spChg chg="mod">
          <ac:chgData name="Amanda Wood" userId="a6ad89c5-bc74-45fb-b2d9-0d45cbde2f25" providerId="ADAL" clId="{8274ACCB-E653-4EB9-8C42-A8B9399D797F}" dt="2024-09-10T16:11:19.110" v="11561" actId="20577"/>
          <ac:spMkLst>
            <pc:docMk/>
            <pc:sldMk cId="3412880934" sldId="396"/>
            <ac:spMk id="19" creationId="{74D7DC3B-16AA-D7D5-EB16-4D4CEC9B5E84}"/>
          </ac:spMkLst>
        </pc:spChg>
        <pc:spChg chg="mod">
          <ac:chgData name="Amanda Wood" userId="a6ad89c5-bc74-45fb-b2d9-0d45cbde2f25" providerId="ADAL" clId="{8274ACCB-E653-4EB9-8C42-A8B9399D797F}" dt="2024-09-10T16:11:37.575" v="11606" actId="20577"/>
          <ac:spMkLst>
            <pc:docMk/>
            <pc:sldMk cId="3412880934" sldId="396"/>
            <ac:spMk id="20" creationId="{9B389CC6-079B-74E9-BC8A-EA4DA9E6C2A5}"/>
          </ac:spMkLst>
        </pc:spChg>
        <pc:spChg chg="mod">
          <ac:chgData name="Amanda Wood" userId="a6ad89c5-bc74-45fb-b2d9-0d45cbde2f25" providerId="ADAL" clId="{8274ACCB-E653-4EB9-8C42-A8B9399D797F}" dt="2024-09-10T16:11:50.715" v="11625" actId="20577"/>
          <ac:spMkLst>
            <pc:docMk/>
            <pc:sldMk cId="3412880934" sldId="396"/>
            <ac:spMk id="21" creationId="{60F97719-B326-CF14-8DB4-FE963C94DD23}"/>
          </ac:spMkLst>
        </pc:spChg>
        <pc:spChg chg="mod">
          <ac:chgData name="Amanda Wood" userId="a6ad89c5-bc74-45fb-b2d9-0d45cbde2f25" providerId="ADAL" clId="{8274ACCB-E653-4EB9-8C42-A8B9399D797F}" dt="2024-09-10T16:12:59.294" v="11736" actId="20577"/>
          <ac:spMkLst>
            <pc:docMk/>
            <pc:sldMk cId="3412880934" sldId="396"/>
            <ac:spMk id="23" creationId="{348B85D4-3610-6858-211D-FE37555E4297}"/>
          </ac:spMkLst>
        </pc:spChg>
        <pc:spChg chg="mod">
          <ac:chgData name="Amanda Wood" userId="a6ad89c5-bc74-45fb-b2d9-0d45cbde2f25" providerId="ADAL" clId="{8274ACCB-E653-4EB9-8C42-A8B9399D797F}" dt="2024-09-10T16:13:08.766" v="11758" actId="20577"/>
          <ac:spMkLst>
            <pc:docMk/>
            <pc:sldMk cId="3412880934" sldId="396"/>
            <ac:spMk id="24" creationId="{82DF279C-D72B-CA45-2648-162D6D9BBF34}"/>
          </ac:spMkLst>
        </pc:spChg>
        <pc:spChg chg="mod">
          <ac:chgData name="Amanda Wood" userId="a6ad89c5-bc74-45fb-b2d9-0d45cbde2f25" providerId="ADAL" clId="{8274ACCB-E653-4EB9-8C42-A8B9399D797F}" dt="2024-09-10T16:13:19.918" v="11780" actId="20577"/>
          <ac:spMkLst>
            <pc:docMk/>
            <pc:sldMk cId="3412880934" sldId="396"/>
            <ac:spMk id="25" creationId="{71317B2B-6098-9BEA-EDC6-D3EF2FA0BD40}"/>
          </ac:spMkLst>
        </pc:spChg>
        <pc:grpChg chg="add del mod">
          <ac:chgData name="Amanda Wood" userId="a6ad89c5-bc74-45fb-b2d9-0d45cbde2f25" providerId="ADAL" clId="{8274ACCB-E653-4EB9-8C42-A8B9399D797F}" dt="2024-09-10T16:08:38.439" v="11477" actId="21"/>
          <ac:grpSpMkLst>
            <pc:docMk/>
            <pc:sldMk cId="3412880934" sldId="396"/>
            <ac:grpSpMk id="7" creationId="{7D716AC0-7BCA-9551-B20E-4E6133E9E791}"/>
          </ac:grpSpMkLst>
        </pc:grpChg>
        <pc:grpChg chg="add del mod">
          <ac:chgData name="Amanda Wood" userId="a6ad89c5-bc74-45fb-b2d9-0d45cbde2f25" providerId="ADAL" clId="{8274ACCB-E653-4EB9-8C42-A8B9399D797F}" dt="2024-09-10T16:10:18.298" v="11532" actId="165"/>
          <ac:grpSpMkLst>
            <pc:docMk/>
            <pc:sldMk cId="3412880934" sldId="396"/>
            <ac:grpSpMk id="8" creationId="{13326767-53A3-B6A6-08B7-1B4A2BF1D09D}"/>
          </ac:grpSpMkLst>
        </pc:grpChg>
        <pc:grpChg chg="add del mod">
          <ac:chgData name="Amanda Wood" userId="a6ad89c5-bc74-45fb-b2d9-0d45cbde2f25" providerId="ADAL" clId="{8274ACCB-E653-4EB9-8C42-A8B9399D797F}" dt="2024-09-10T16:10:18.298" v="11532" actId="165"/>
          <ac:grpSpMkLst>
            <pc:docMk/>
            <pc:sldMk cId="3412880934" sldId="396"/>
            <ac:grpSpMk id="12" creationId="{94983A8F-742D-5764-D239-C5BB23B6D0D1}"/>
          </ac:grpSpMkLst>
        </pc:grpChg>
        <pc:grpChg chg="add mod">
          <ac:chgData name="Amanda Wood" userId="a6ad89c5-bc74-45fb-b2d9-0d45cbde2f25" providerId="ADAL" clId="{8274ACCB-E653-4EB9-8C42-A8B9399D797F}" dt="2024-09-10T16:13:33.573" v="11792" actId="1035"/>
          <ac:grpSpMkLst>
            <pc:docMk/>
            <pc:sldMk cId="3412880934" sldId="396"/>
            <ac:grpSpMk id="16" creationId="{D3AE2C62-860A-C790-B8EE-86EA76FFADAC}"/>
          </ac:grpSpMkLst>
        </pc:grpChg>
        <pc:grpChg chg="add mod">
          <ac:chgData name="Amanda Wood" userId="a6ad89c5-bc74-45fb-b2d9-0d45cbde2f25" providerId="ADAL" clId="{8274ACCB-E653-4EB9-8C42-A8B9399D797F}" dt="2024-09-10T16:13:33.573" v="11792" actId="1035"/>
          <ac:grpSpMkLst>
            <pc:docMk/>
            <pc:sldMk cId="3412880934" sldId="396"/>
            <ac:grpSpMk id="17" creationId="{9EA0F08C-80E0-6002-9383-4B85F418ED94}"/>
          </ac:grpSpMkLst>
        </pc:grpChg>
        <pc:grpChg chg="add mod">
          <ac:chgData name="Amanda Wood" userId="a6ad89c5-bc74-45fb-b2d9-0d45cbde2f25" providerId="ADAL" clId="{8274ACCB-E653-4EB9-8C42-A8B9399D797F}" dt="2024-09-10T16:13:33.573" v="11792" actId="1035"/>
          <ac:grpSpMkLst>
            <pc:docMk/>
            <pc:sldMk cId="3412880934" sldId="396"/>
            <ac:grpSpMk id="18" creationId="{D843E051-D402-88BA-C5D1-823EC4589293}"/>
          </ac:grpSpMkLst>
        </pc:grpChg>
        <pc:grpChg chg="add mod">
          <ac:chgData name="Amanda Wood" userId="a6ad89c5-bc74-45fb-b2d9-0d45cbde2f25" providerId="ADAL" clId="{8274ACCB-E653-4EB9-8C42-A8B9399D797F}" dt="2024-09-10T16:13:33.573" v="11792" actId="1035"/>
          <ac:grpSpMkLst>
            <pc:docMk/>
            <pc:sldMk cId="3412880934" sldId="396"/>
            <ac:grpSpMk id="22" creationId="{5154768F-45AA-3E94-C8E5-6568D0C1D206}"/>
          </ac:grpSpMkLst>
        </pc:grpChg>
        <pc:graphicFrameChg chg="del mod modGraphic">
          <ac:chgData name="Amanda Wood" userId="a6ad89c5-bc74-45fb-b2d9-0d45cbde2f25" providerId="ADAL" clId="{8274ACCB-E653-4EB9-8C42-A8B9399D797F}" dt="2024-09-10T16:13:37.788" v="11793" actId="478"/>
          <ac:graphicFrameMkLst>
            <pc:docMk/>
            <pc:sldMk cId="3412880934" sldId="396"/>
            <ac:graphicFrameMk id="4" creationId="{882A2F6E-4BB4-17A3-2A39-93BF86D81654}"/>
          </ac:graphicFrameMkLst>
        </pc:graphicFrameChg>
      </pc:sldChg>
      <pc:sldChg chg="add modAnim">
        <pc:chgData name="Amanda Wood" userId="a6ad89c5-bc74-45fb-b2d9-0d45cbde2f25" providerId="ADAL" clId="{8274ACCB-E653-4EB9-8C42-A8B9399D797F}" dt="2024-09-18T12:52:08.605" v="11876"/>
        <pc:sldMkLst>
          <pc:docMk/>
          <pc:sldMk cId="4121826467" sldId="397"/>
        </pc:sldMkLst>
      </pc:sldChg>
      <pc:sldChg chg="add modAnim">
        <pc:chgData name="Amanda Wood" userId="a6ad89c5-bc74-45fb-b2d9-0d45cbde2f25" providerId="ADAL" clId="{8274ACCB-E653-4EB9-8C42-A8B9399D797F}" dt="2024-09-18T12:52:25.912" v="11878"/>
        <pc:sldMkLst>
          <pc:docMk/>
          <pc:sldMk cId="863609945" sldId="398"/>
        </pc:sldMkLst>
      </pc:sldChg>
      <pc:sldChg chg="addSp delSp add mod addAnim delAnim modAnim">
        <pc:chgData name="Amanda Wood" userId="a6ad89c5-bc74-45fb-b2d9-0d45cbde2f25" providerId="ADAL" clId="{8274ACCB-E653-4EB9-8C42-A8B9399D797F}" dt="2024-09-18T14:08:28.767" v="11882"/>
        <pc:sldMkLst>
          <pc:docMk/>
          <pc:sldMk cId="1107732532" sldId="399"/>
        </pc:sldMkLst>
        <pc:spChg chg="add del">
          <ac:chgData name="Amanda Wood" userId="a6ad89c5-bc74-45fb-b2d9-0d45cbde2f25" providerId="ADAL" clId="{8274ACCB-E653-4EB9-8C42-A8B9399D797F}" dt="2024-09-18T14:08:26.922" v="11881" actId="21"/>
          <ac:spMkLst>
            <pc:docMk/>
            <pc:sldMk cId="1107732532" sldId="399"/>
            <ac:spMk id="2" creationId="{524A4C2D-60B2-EB2F-E24B-2FC6FAC03C0F}"/>
          </ac:spMkLst>
        </pc:spChg>
        <pc:spChg chg="add del">
          <ac:chgData name="Amanda Wood" userId="a6ad89c5-bc74-45fb-b2d9-0d45cbde2f25" providerId="ADAL" clId="{8274ACCB-E653-4EB9-8C42-A8B9399D797F}" dt="2024-09-18T14:08:26.922" v="11881" actId="21"/>
          <ac:spMkLst>
            <pc:docMk/>
            <pc:sldMk cId="1107732532" sldId="399"/>
            <ac:spMk id="3" creationId="{3CCFD2B5-BB5E-AF9E-B5E8-714DDBBB0BE8}"/>
          </ac:spMkLst>
        </pc:spChg>
        <pc:spChg chg="add del">
          <ac:chgData name="Amanda Wood" userId="a6ad89c5-bc74-45fb-b2d9-0d45cbde2f25" providerId="ADAL" clId="{8274ACCB-E653-4EB9-8C42-A8B9399D797F}" dt="2024-09-18T14:08:26.922" v="11881" actId="21"/>
          <ac:spMkLst>
            <pc:docMk/>
            <pc:sldMk cId="1107732532" sldId="399"/>
            <ac:spMk id="4" creationId="{557DD255-A8DF-63AE-C62B-C885482E87B4}"/>
          </ac:spMkLst>
        </pc:spChg>
        <pc:spChg chg="add del">
          <ac:chgData name="Amanda Wood" userId="a6ad89c5-bc74-45fb-b2d9-0d45cbde2f25" providerId="ADAL" clId="{8274ACCB-E653-4EB9-8C42-A8B9399D797F}" dt="2024-09-18T14:08:26.922" v="11881" actId="21"/>
          <ac:spMkLst>
            <pc:docMk/>
            <pc:sldMk cId="1107732532" sldId="399"/>
            <ac:spMk id="5" creationId="{ABB8501F-A809-4103-7AC1-4D46E6753CB5}"/>
          </ac:spMkLst>
        </pc:spChg>
        <pc:spChg chg="add del">
          <ac:chgData name="Amanda Wood" userId="a6ad89c5-bc74-45fb-b2d9-0d45cbde2f25" providerId="ADAL" clId="{8274ACCB-E653-4EB9-8C42-A8B9399D797F}" dt="2024-09-18T14:08:26.922" v="11881" actId="21"/>
          <ac:spMkLst>
            <pc:docMk/>
            <pc:sldMk cId="1107732532" sldId="399"/>
            <ac:spMk id="6" creationId="{96C7CDBE-FCB7-B1F2-4C07-59A92ED211F0}"/>
          </ac:spMkLst>
        </pc:spChg>
      </pc:sldChg>
      <pc:sldChg chg="modSp add mod modNotesTx">
        <pc:chgData name="Amanda Wood" userId="a6ad89c5-bc74-45fb-b2d9-0d45cbde2f25" providerId="ADAL" clId="{8274ACCB-E653-4EB9-8C42-A8B9399D797F}" dt="2024-09-20T11:07:19.664" v="11936"/>
        <pc:sldMkLst>
          <pc:docMk/>
          <pc:sldMk cId="2047607895" sldId="400"/>
        </pc:sldMkLst>
        <pc:spChg chg="mod">
          <ac:chgData name="Amanda Wood" userId="a6ad89c5-bc74-45fb-b2d9-0d45cbde2f25" providerId="ADAL" clId="{8274ACCB-E653-4EB9-8C42-A8B9399D797F}" dt="2024-09-19T15:35:08.220" v="11917" actId="20577"/>
          <ac:spMkLst>
            <pc:docMk/>
            <pc:sldMk cId="2047607895" sldId="400"/>
            <ac:spMk id="8" creationId="{3B141A70-5FE6-7145-6AE7-6EE9F1072A98}"/>
          </ac:spMkLst>
        </pc:spChg>
      </pc:sldChg>
      <pc:sldChg chg="delSp modSp add mod">
        <pc:chgData name="Amanda Wood" userId="a6ad89c5-bc74-45fb-b2d9-0d45cbde2f25" providerId="ADAL" clId="{8274ACCB-E653-4EB9-8C42-A8B9399D797F}" dt="2024-09-23T10:07:27.430" v="12375" actId="1076"/>
        <pc:sldMkLst>
          <pc:docMk/>
          <pc:sldMk cId="1374873006" sldId="401"/>
        </pc:sldMkLst>
        <pc:spChg chg="mod">
          <ac:chgData name="Amanda Wood" userId="a6ad89c5-bc74-45fb-b2d9-0d45cbde2f25" providerId="ADAL" clId="{8274ACCB-E653-4EB9-8C42-A8B9399D797F}" dt="2024-09-23T10:07:27.430" v="12375" actId="1076"/>
          <ac:spMkLst>
            <pc:docMk/>
            <pc:sldMk cId="1374873006" sldId="401"/>
            <ac:spMk id="5" creationId="{3131D1F7-B167-F398-ABE1-69F37F5FA802}"/>
          </ac:spMkLst>
        </pc:spChg>
        <pc:spChg chg="mod">
          <ac:chgData name="Amanda Wood" userId="a6ad89c5-bc74-45fb-b2d9-0d45cbde2f25" providerId="ADAL" clId="{8274ACCB-E653-4EB9-8C42-A8B9399D797F}" dt="2024-09-23T10:02:35.505" v="11957" actId="20577"/>
          <ac:spMkLst>
            <pc:docMk/>
            <pc:sldMk cId="1374873006" sldId="401"/>
            <ac:spMk id="14" creationId="{556FEB2F-A740-20EB-FAEB-EACE5C2EB88A}"/>
          </ac:spMkLst>
        </pc:spChg>
        <pc:spChg chg="del mod">
          <ac:chgData name="Amanda Wood" userId="a6ad89c5-bc74-45fb-b2d9-0d45cbde2f25" providerId="ADAL" clId="{8274ACCB-E653-4EB9-8C42-A8B9399D797F}" dt="2024-09-23T10:02:47.736" v="11962" actId="478"/>
          <ac:spMkLst>
            <pc:docMk/>
            <pc:sldMk cId="1374873006" sldId="401"/>
            <ac:spMk id="15" creationId="{D5DA39A3-DB9A-E3D8-9815-5271F325E007}"/>
          </ac:spMkLst>
        </pc:spChg>
        <pc:spChg chg="del">
          <ac:chgData name="Amanda Wood" userId="a6ad89c5-bc74-45fb-b2d9-0d45cbde2f25" providerId="ADAL" clId="{8274ACCB-E653-4EB9-8C42-A8B9399D797F}" dt="2024-09-23T10:02:46.644" v="11960" actId="478"/>
          <ac:spMkLst>
            <pc:docMk/>
            <pc:sldMk cId="1374873006" sldId="401"/>
            <ac:spMk id="16" creationId="{E2260220-1AD0-9831-9388-F36D04DC27C0}"/>
          </ac:spMkLst>
        </pc:spChg>
        <pc:spChg chg="del">
          <ac:chgData name="Amanda Wood" userId="a6ad89c5-bc74-45fb-b2d9-0d45cbde2f25" providerId="ADAL" clId="{8274ACCB-E653-4EB9-8C42-A8B9399D797F}" dt="2024-09-23T10:02:43.825" v="11959" actId="478"/>
          <ac:spMkLst>
            <pc:docMk/>
            <pc:sldMk cId="1374873006" sldId="401"/>
            <ac:spMk id="17" creationId="{052A4AA6-9F71-D4DE-2BAA-74B8020F0FCE}"/>
          </ac:spMkLst>
        </pc:spChg>
        <pc:spChg chg="del">
          <ac:chgData name="Amanda Wood" userId="a6ad89c5-bc74-45fb-b2d9-0d45cbde2f25" providerId="ADAL" clId="{8274ACCB-E653-4EB9-8C42-A8B9399D797F}" dt="2024-09-23T10:02:41.468" v="11958" actId="478"/>
          <ac:spMkLst>
            <pc:docMk/>
            <pc:sldMk cId="1374873006" sldId="401"/>
            <ac:spMk id="22" creationId="{14726011-61B9-8826-0A1A-728003720719}"/>
          </ac:spMkLst>
        </pc:spChg>
        <pc:spChg chg="del">
          <ac:chgData name="Amanda Wood" userId="a6ad89c5-bc74-45fb-b2d9-0d45cbde2f25" providerId="ADAL" clId="{8274ACCB-E653-4EB9-8C42-A8B9399D797F}" dt="2024-09-23T10:02:41.468" v="11958" actId="478"/>
          <ac:spMkLst>
            <pc:docMk/>
            <pc:sldMk cId="1374873006" sldId="401"/>
            <ac:spMk id="23" creationId="{697F36DD-CA89-0F7A-BC1F-21474D743170}"/>
          </ac:spMkLst>
        </pc:spChg>
        <pc:spChg chg="del">
          <ac:chgData name="Amanda Wood" userId="a6ad89c5-bc74-45fb-b2d9-0d45cbde2f25" providerId="ADAL" clId="{8274ACCB-E653-4EB9-8C42-A8B9399D797F}" dt="2024-09-23T10:02:41.468" v="11958" actId="478"/>
          <ac:spMkLst>
            <pc:docMk/>
            <pc:sldMk cId="1374873006" sldId="401"/>
            <ac:spMk id="24" creationId="{50E9A357-8C66-4999-6901-E7ECED29E7D6}"/>
          </ac:spMkLst>
        </pc:spChg>
        <pc:spChg chg="del">
          <ac:chgData name="Amanda Wood" userId="a6ad89c5-bc74-45fb-b2d9-0d45cbde2f25" providerId="ADAL" clId="{8274ACCB-E653-4EB9-8C42-A8B9399D797F}" dt="2024-09-23T10:02:41.468" v="11958" actId="478"/>
          <ac:spMkLst>
            <pc:docMk/>
            <pc:sldMk cId="1374873006" sldId="401"/>
            <ac:spMk id="25" creationId="{A5174D57-721E-1A8A-0ADE-35663F5507C1}"/>
          </ac:spMkLst>
        </pc:spChg>
      </pc:sldChg>
      <pc:sldChg chg="addSp delSp modSp add mod ord">
        <pc:chgData name="Amanda Wood" userId="a6ad89c5-bc74-45fb-b2d9-0d45cbde2f25" providerId="ADAL" clId="{8274ACCB-E653-4EB9-8C42-A8B9399D797F}" dt="2024-09-24T16:19:48.264" v="12940" actId="21"/>
        <pc:sldMkLst>
          <pc:docMk/>
          <pc:sldMk cId="4276255611" sldId="402"/>
        </pc:sldMkLst>
        <pc:spChg chg="mod">
          <ac:chgData name="Amanda Wood" userId="a6ad89c5-bc74-45fb-b2d9-0d45cbde2f25" providerId="ADAL" clId="{8274ACCB-E653-4EB9-8C42-A8B9399D797F}" dt="2024-09-24T16:18:48.660" v="12921" actId="20577"/>
          <ac:spMkLst>
            <pc:docMk/>
            <pc:sldMk cId="4276255611" sldId="402"/>
            <ac:spMk id="3" creationId="{78A17EB7-BE16-7E95-D9D1-0582B56A54AC}"/>
          </ac:spMkLst>
        </pc:spChg>
        <pc:graphicFrameChg chg="add del mod">
          <ac:chgData name="Amanda Wood" userId="a6ad89c5-bc74-45fb-b2d9-0d45cbde2f25" providerId="ADAL" clId="{8274ACCB-E653-4EB9-8C42-A8B9399D797F}" dt="2024-09-24T16:18:34.646" v="12905" actId="478"/>
          <ac:graphicFrameMkLst>
            <pc:docMk/>
            <pc:sldMk cId="4276255611" sldId="402"/>
            <ac:graphicFrameMk id="2" creationId="{16E3672E-BF1D-D198-0E36-AA890A433B22}"/>
          </ac:graphicFrameMkLst>
        </pc:graphicFrameChg>
        <pc:graphicFrameChg chg="add del mod modGraphic">
          <ac:chgData name="Amanda Wood" userId="a6ad89c5-bc74-45fb-b2d9-0d45cbde2f25" providerId="ADAL" clId="{8274ACCB-E653-4EB9-8C42-A8B9399D797F}" dt="2024-09-24T16:19:48.264" v="12940" actId="21"/>
          <ac:graphicFrameMkLst>
            <pc:docMk/>
            <pc:sldMk cId="4276255611" sldId="402"/>
            <ac:graphicFrameMk id="4" creationId="{FB0AF1F5-671E-CCF1-2250-7807016914C0}"/>
          </ac:graphicFrameMkLst>
        </pc:graphicFrameChg>
      </pc:sldChg>
      <pc:sldChg chg="delSp add del mod">
        <pc:chgData name="Amanda Wood" userId="a6ad89c5-bc74-45fb-b2d9-0d45cbde2f25" providerId="ADAL" clId="{8274ACCB-E653-4EB9-8C42-A8B9399D797F}" dt="2024-10-02T10:17:41.887" v="12950" actId="47"/>
        <pc:sldMkLst>
          <pc:docMk/>
          <pc:sldMk cId="301534451" sldId="403"/>
        </pc:sldMkLst>
        <pc:grpChg chg="del">
          <ac:chgData name="Amanda Wood" userId="a6ad89c5-bc74-45fb-b2d9-0d45cbde2f25" providerId="ADAL" clId="{8274ACCB-E653-4EB9-8C42-A8B9399D797F}" dt="2024-10-02T10:17:23.066" v="12947" actId="21"/>
          <ac:grpSpMkLst>
            <pc:docMk/>
            <pc:sldMk cId="301534451" sldId="403"/>
            <ac:grpSpMk id="5" creationId="{9A7E9D27-37AA-8624-0F77-42B1DB696E9D}"/>
          </ac:grpSpMkLst>
        </pc:grpChg>
      </pc:sldChg>
      <pc:sldChg chg="delSp add mod">
        <pc:chgData name="Amanda Wood" userId="a6ad89c5-bc74-45fb-b2d9-0d45cbde2f25" providerId="ADAL" clId="{8274ACCB-E653-4EB9-8C42-A8B9399D797F}" dt="2024-10-02T16:42:07.313" v="12985" actId="21"/>
        <pc:sldMkLst>
          <pc:docMk/>
          <pc:sldMk cId="3360874555" sldId="404"/>
        </pc:sldMkLst>
        <pc:spChg chg="del">
          <ac:chgData name="Amanda Wood" userId="a6ad89c5-bc74-45fb-b2d9-0d45cbde2f25" providerId="ADAL" clId="{8274ACCB-E653-4EB9-8C42-A8B9399D797F}" dt="2024-10-02T16:42:07.313" v="12985" actId="21"/>
          <ac:spMkLst>
            <pc:docMk/>
            <pc:sldMk cId="3360874555" sldId="404"/>
            <ac:spMk id="2" creationId="{C6B55C38-05EA-5729-D980-2B7286370A66}"/>
          </ac:spMkLst>
        </pc:spChg>
      </pc:sldChg>
      <pc:sldChg chg="add">
        <pc:chgData name="Amanda Wood" userId="a6ad89c5-bc74-45fb-b2d9-0d45cbde2f25" providerId="ADAL" clId="{8274ACCB-E653-4EB9-8C42-A8B9399D797F}" dt="2024-10-02T16:54:00.400" v="12986"/>
        <pc:sldMkLst>
          <pc:docMk/>
          <pc:sldMk cId="2390735593" sldId="40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B91795-CD67-44C1-8E9D-47E96F38659A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63132A-20F1-4542-B833-B697482AF8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829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3174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6800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96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01F89A-4BE7-B162-05DD-A3164C7700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FB8E8B-37BA-B6AA-626C-1D5FFC3FE01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0FD8C0-7401-F57A-3B0A-40F832CA57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53F722-7785-B9BF-6892-8865FFF958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87970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8EF965-C37A-9CF6-A050-355BC63E9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A412FE8-27D9-574F-2445-4A35DD6687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9835E3-6609-AD0F-1B9A-E8103011840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67A73D-18FA-2A4C-06DC-48D186A2B65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827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14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845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1106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88046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76A119-DE9A-801D-025D-27DF2CF35A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1562F18-55B6-B657-2F25-37620EEAB81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628A53-CB97-F602-D011-62F7078E55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C6F7A0-0404-0260-2E21-BBE639693CD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49708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360FF-FEA0-02A8-5CFE-9E50E4B77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90EA728-3B59-EE9B-74F6-9E177F74E3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FC37FB2-51F2-D33E-B42B-965F71764A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73101C-F6BF-384B-BC3E-8673E23C2CF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314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10714A-B910-4380-9A6B-DC2CDF7E66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10201-CBCE-C98D-7F67-A738ED42C24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C5CB28-C8AD-AB63-2F6D-0DE114D53C2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0710AE-F766-04CA-5826-563CD37CD5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834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CAA77D3-8D23-D1F5-E97C-D5635A52CE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52EFD49-A8D6-0B74-1BD5-6D17BA7F1F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6128897-E4D1-F867-6F5B-EB7E99C2D8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F62854-9E33-D083-D42B-AB3428EE27E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3055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73821-9BC5-A08C-8C31-1FB684583C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4CEB5F-1551-1656-42E2-28B431D622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544911-2530-D27E-1372-CE79F78BAD6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9D40FC-7308-61D0-6380-FEDA7162A49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25345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66062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581873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85570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6925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0013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41BFE1-44B6-3A21-7762-A0812BDFA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E6BABF-B2C5-FBD8-9A32-1578EA2B5C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74EC21-BDE7-2ECF-C2E0-8B646B11DE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AC837-E6DD-8699-46E0-231689E7D0C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63132A-20F1-4542-B833-B697482AF87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9749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618774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8">
            <a:extLst>
              <a:ext uri="{FF2B5EF4-FFF2-40B4-BE49-F238E27FC236}">
                <a16:creationId xmlns:a16="http://schemas.microsoft.com/office/drawing/2014/main" id="{D127D48E-3E09-48C7-AB33-FBD643EFA5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23914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19" name="Text Placeholder 50">
            <a:extLst>
              <a:ext uri="{FF2B5EF4-FFF2-40B4-BE49-F238E27FC236}">
                <a16:creationId xmlns:a16="http://schemas.microsoft.com/office/drawing/2014/main" id="{A1B91BF4-B790-4F67-98EB-FE905527B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48">
            <a:extLst>
              <a:ext uri="{FF2B5EF4-FFF2-40B4-BE49-F238E27FC236}">
                <a16:creationId xmlns:a16="http://schemas.microsoft.com/office/drawing/2014/main" id="{CCA5F33F-1634-427F-92BF-99A5ED52A4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34076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1" name="Text Placeholder 50">
            <a:extLst>
              <a:ext uri="{FF2B5EF4-FFF2-40B4-BE49-F238E27FC236}">
                <a16:creationId xmlns:a16="http://schemas.microsoft.com/office/drawing/2014/main" id="{084F28D2-C99C-44DC-95CF-A18847F3B6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8">
            <a:extLst>
              <a:ext uri="{FF2B5EF4-FFF2-40B4-BE49-F238E27FC236}">
                <a16:creationId xmlns:a16="http://schemas.microsoft.com/office/drawing/2014/main" id="{2402522A-E098-4FB5-B454-D6FC98D90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44238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50">
            <a:extLst>
              <a:ext uri="{FF2B5EF4-FFF2-40B4-BE49-F238E27FC236}">
                <a16:creationId xmlns:a16="http://schemas.microsoft.com/office/drawing/2014/main" id="{18CF51EA-CDE2-4AA1-83CB-9DC6E212C33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48">
            <a:extLst>
              <a:ext uri="{FF2B5EF4-FFF2-40B4-BE49-F238E27FC236}">
                <a16:creationId xmlns:a16="http://schemas.microsoft.com/office/drawing/2014/main" id="{FE2BFCE7-D8D1-42B7-97F2-78B1D2CB5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54400" y="4817717"/>
            <a:ext cx="1796396" cy="302186"/>
          </a:xfrm>
        </p:spPr>
        <p:txBody>
          <a:bodyPr>
            <a:noAutofit/>
          </a:bodyPr>
          <a:lstStyle>
            <a:lvl1pPr marL="0" indent="0">
              <a:buNone/>
              <a:defRPr sz="20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50">
            <a:extLst>
              <a:ext uri="{FF2B5EF4-FFF2-40B4-BE49-F238E27FC236}">
                <a16:creationId xmlns:a16="http://schemas.microsoft.com/office/drawing/2014/main" id="{0C4E8DE7-5691-4470-BC2C-F9F6532248C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3"/>
            <a:ext cx="181356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BC6ED5-DBEC-4BA5-9BFE-9A5E0ED8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995415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u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48">
            <a:extLst>
              <a:ext uri="{FF2B5EF4-FFF2-40B4-BE49-F238E27FC236}">
                <a16:creationId xmlns:a16="http://schemas.microsoft.com/office/drawing/2014/main" id="{C6E48CAB-F1C0-4E71-9686-C02A967E92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56182" y="4014522"/>
            <a:ext cx="118211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35" name="Text Placeholder 50">
            <a:extLst>
              <a:ext uri="{FF2B5EF4-FFF2-40B4-BE49-F238E27FC236}">
                <a16:creationId xmlns:a16="http://schemas.microsoft.com/office/drawing/2014/main" id="{7C226081-D459-4A68-9B23-0C804E6A63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6182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8">
            <a:extLst>
              <a:ext uri="{FF2B5EF4-FFF2-40B4-BE49-F238E27FC236}">
                <a16:creationId xmlns:a16="http://schemas.microsoft.com/office/drawing/2014/main" id="{C32AE455-05F0-44FA-98C4-73D9C60DF89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839103" y="4014522"/>
            <a:ext cx="1208897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3C3FB663-073E-458E-A31A-B15112A0D37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839103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91332113-C9A3-4B1F-A973-C30104497DC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222024" y="4014522"/>
            <a:ext cx="1181099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CDAC2DE8-0B23-47D4-A121-018184C5D2B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222024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AE8613EE-32F0-4251-809B-6B9907E226C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04944" y="4014522"/>
            <a:ext cx="1181099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6E9683DA-61F6-48A0-9453-C03FB9794010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4604944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53C09CD9-E6F6-4AA3-968A-491D1568E73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555230" y="4014522"/>
            <a:ext cx="1181099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4457D5F2-D7AE-44A9-847A-D20086BCCC22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6555230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4FBE8211-41BE-41C2-B826-94FD55BC0AA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938151" y="4014522"/>
            <a:ext cx="118109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18C75666-F3E0-4AD7-8C05-FEFFEAE1D10C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7938151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66478F13-D9B8-4439-9B08-804CD6848EB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321072" y="4014522"/>
            <a:ext cx="118109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08844405-957A-4970-A2B6-D161FED665FF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9321072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6F067D31-AE61-48F0-A497-1908DC77F08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10703992" y="4014522"/>
            <a:ext cx="1181098" cy="302186"/>
          </a:xfrm>
        </p:spPr>
        <p:txBody>
          <a:bodyPr lIns="0" rIns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5B4A526A-A40E-4B7D-94EC-5FDCAD2EAD8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10703992" y="4486178"/>
            <a:ext cx="1182118" cy="1183101"/>
          </a:xfrm>
        </p:spPr>
        <p:txBody>
          <a:bodyPr lIns="0" rIns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67390-01C5-4A4E-AF7F-79E8DB2B2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020099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p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14742123-85C4-4775-80AC-721BD7C1628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580060" y="1776098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E1001174-581F-41A6-864B-D3BE932C2E4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0060" y="2111375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2B649793-2AFC-43EE-8172-0EAB326F11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74540" y="1776098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5B27745F-27CA-45D0-BE8E-A9C3B168F4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74540" y="2111375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58782C77-F426-4586-AF09-D07E1E8737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697900" y="1776098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E04DA729-6A59-4BC5-8955-DF4D12F1259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97900" y="2111375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F6AF03D4-E441-4447-876C-A1B030223E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80060" y="2914739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679D428E-9700-4E19-8364-70006C3E765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580060" y="3254810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5B64A0D9-EA5C-4EC1-981A-0FD223A62FB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74540" y="2914739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7F9CD6F4-7AEE-42A4-B26D-96BE3E90036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674540" y="3254810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82EA5B58-66CC-4197-BAC3-D0A39558DB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97900" y="2914739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B76C47B4-A585-4CAC-933A-2E6D1938D17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697900" y="3254810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563D0C18-5125-4D0F-B46D-76AE182B3FA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580060" y="4057987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10634501-CE83-42B9-8572-5C6B7371086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580060" y="4392591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Text Placeholder 48">
            <a:extLst>
              <a:ext uri="{FF2B5EF4-FFF2-40B4-BE49-F238E27FC236}">
                <a16:creationId xmlns:a16="http://schemas.microsoft.com/office/drawing/2014/main" id="{54844B85-1B28-4340-AA8C-10A0C2A36C9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674540" y="4057987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50">
            <a:extLst>
              <a:ext uri="{FF2B5EF4-FFF2-40B4-BE49-F238E27FC236}">
                <a16:creationId xmlns:a16="http://schemas.microsoft.com/office/drawing/2014/main" id="{31BB84F0-3823-46DB-BCEF-5EF3F8E680C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74540" y="4392591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Text Placeholder 48">
            <a:extLst>
              <a:ext uri="{FF2B5EF4-FFF2-40B4-BE49-F238E27FC236}">
                <a16:creationId xmlns:a16="http://schemas.microsoft.com/office/drawing/2014/main" id="{D4D4EE7B-E029-47B3-BC18-D53E810711C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697900" y="4057987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7" name="Text Placeholder 50">
            <a:extLst>
              <a:ext uri="{FF2B5EF4-FFF2-40B4-BE49-F238E27FC236}">
                <a16:creationId xmlns:a16="http://schemas.microsoft.com/office/drawing/2014/main" id="{C088BE45-14DC-4551-A5FC-93D0BA99188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697900" y="4392591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48">
            <a:extLst>
              <a:ext uri="{FF2B5EF4-FFF2-40B4-BE49-F238E27FC236}">
                <a16:creationId xmlns:a16="http://schemas.microsoft.com/office/drawing/2014/main" id="{120E072F-4FF5-422F-B7FD-BE3DF026010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80060" y="5231920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9" name="Text Placeholder 50">
            <a:extLst>
              <a:ext uri="{FF2B5EF4-FFF2-40B4-BE49-F238E27FC236}">
                <a16:creationId xmlns:a16="http://schemas.microsoft.com/office/drawing/2014/main" id="{E73E6162-F4E3-4F6D-BA12-6B5918E23B8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580060" y="5566524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0" name="Text Placeholder 48">
            <a:extLst>
              <a:ext uri="{FF2B5EF4-FFF2-40B4-BE49-F238E27FC236}">
                <a16:creationId xmlns:a16="http://schemas.microsoft.com/office/drawing/2014/main" id="{C9938F8E-67A2-401C-882C-ED04C7E5224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674540" y="5231920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1" name="Text Placeholder 50">
            <a:extLst>
              <a:ext uri="{FF2B5EF4-FFF2-40B4-BE49-F238E27FC236}">
                <a16:creationId xmlns:a16="http://schemas.microsoft.com/office/drawing/2014/main" id="{E683DBE3-DCA5-4538-A253-E60ED2C4B62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674540" y="5566524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2" name="Text Placeholder 48">
            <a:extLst>
              <a:ext uri="{FF2B5EF4-FFF2-40B4-BE49-F238E27FC236}">
                <a16:creationId xmlns:a16="http://schemas.microsoft.com/office/drawing/2014/main" id="{6F8B9E2C-BE06-4536-A348-4640A2DA1BF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697900" y="5231920"/>
            <a:ext cx="2159000" cy="302186"/>
          </a:xfrm>
        </p:spPr>
        <p:txBody>
          <a:bodyPr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3" name="Text Placeholder 50">
            <a:extLst>
              <a:ext uri="{FF2B5EF4-FFF2-40B4-BE49-F238E27FC236}">
                <a16:creationId xmlns:a16="http://schemas.microsoft.com/office/drawing/2014/main" id="{B9A57CE7-FAE2-490F-A8F8-402B5F3A744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697900" y="5566524"/>
            <a:ext cx="2179637" cy="706438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11859-7CC8-480B-BA0E-18BB16B3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7127644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544">
          <p15:clr>
            <a:srgbClr val="FBAE40"/>
          </p15:clr>
        </p15:guide>
        <p15:guide id="2" pos="5112">
          <p15:clr>
            <a:srgbClr val="FBAE40"/>
          </p15:clr>
        </p15:guide>
        <p15:guide id="4" pos="5256">
          <p15:clr>
            <a:srgbClr val="5ACBF0"/>
          </p15:clr>
        </p15:guide>
        <p15:guide id="5" pos="4968">
          <p15:clr>
            <a:srgbClr val="5ACBF0"/>
          </p15:clr>
        </p15:guide>
        <p15:guide id="6" pos="2688">
          <p15:clr>
            <a:srgbClr val="5ACBF0"/>
          </p15:clr>
        </p15:guide>
        <p15:guide id="7" pos="2400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575BA8">
                <a:alpha val="20000"/>
              </a:srgbClr>
            </a:gs>
            <a:gs pos="52000">
              <a:srgbClr val="575BA8">
                <a:alpha val="8000"/>
              </a:srgbClr>
            </a:gs>
            <a:gs pos="31000">
              <a:schemeClr val="bg1">
                <a:alpha val="10000"/>
              </a:schemeClr>
            </a:gs>
            <a:gs pos="0">
              <a:schemeClr val="accent3">
                <a:lumMod val="5000"/>
                <a:lumOff val="9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logo&#10;&#10;Description automatically generated">
            <a:extLst>
              <a:ext uri="{FF2B5EF4-FFF2-40B4-BE49-F238E27FC236}">
                <a16:creationId xmlns:a16="http://schemas.microsoft.com/office/drawing/2014/main" id="{B38E6DC6-FB5F-6C0D-CD21-BB8B9D81A02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2390" y="6022185"/>
            <a:ext cx="1325843" cy="684756"/>
          </a:xfrm>
          <a:prstGeom prst="rect">
            <a:avLst/>
          </a:prstGeom>
        </p:spPr>
      </p:pic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6DDF631F-E39A-A288-6C47-8C0E4A39EE34}"/>
              </a:ext>
            </a:extLst>
          </p:cNvPr>
          <p:cNvCxnSpPr>
            <a:cxnSpLocks/>
          </p:cNvCxnSpPr>
          <p:nvPr userDrawn="1"/>
        </p:nvCxnSpPr>
        <p:spPr>
          <a:xfrm>
            <a:off x="1642944" y="6605729"/>
            <a:ext cx="10549056" cy="0"/>
          </a:xfrm>
          <a:prstGeom prst="line">
            <a:avLst/>
          </a:prstGeom>
          <a:ln w="22225">
            <a:solidFill>
              <a:srgbClr val="575BA8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2569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100000">
              <a:srgbClr val="575BA8">
                <a:alpha val="20000"/>
              </a:srgbClr>
            </a:gs>
            <a:gs pos="52000">
              <a:srgbClr val="575BA8">
                <a:alpha val="8000"/>
              </a:srgbClr>
            </a:gs>
            <a:gs pos="31000">
              <a:schemeClr val="bg1">
                <a:alpha val="10000"/>
              </a:schemeClr>
            </a:gs>
            <a:gs pos="0">
              <a:schemeClr val="accent3">
                <a:lumMod val="5000"/>
                <a:lumOff val="95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0B616-241D-4DFE-BC2F-C001ED77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24" y="457200"/>
            <a:ext cx="11731752" cy="63093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E909E-CC4A-4E51-BC02-B893225D2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0124" y="1825625"/>
            <a:ext cx="1173175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B6EE4-1695-4DD6-9758-84FFE963D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301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FDAD0-21E9-42D0-8C63-C6563197FC13}" type="datetimeFigureOut">
              <a:rPr lang="en-US" smtClean="0"/>
              <a:t>10/11/2024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3250D-A8F9-4682-AD84-FD37BCAA62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9280" y="6356350"/>
            <a:ext cx="5933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1A788-841D-41AB-A983-152B6532F7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8676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DE3823-CC86-4AC6-95C0-DC3ECA80FD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744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</p:sldLayoutIdLst>
  <p:txStyles>
    <p:titleStyle>
      <a:lvl1pPr algn="ctr" defTabSz="914400" rtl="0" eaLnBrk="1" latinLnBrk="0" hangingPunct="1">
        <a:lnSpc>
          <a:spcPct val="90000"/>
        </a:lnSpc>
        <a:spcBef>
          <a:spcPts val="100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rchaeologists.net/cifaqualifications/policies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9A7E9D27-37AA-8624-0F77-42B1DB696E9D}"/>
              </a:ext>
            </a:extLst>
          </p:cNvPr>
          <p:cNvGrpSpPr>
            <a:grpSpLocks noChangeAspect="1"/>
          </p:cNvGrpSpPr>
          <p:nvPr/>
        </p:nvGrpSpPr>
        <p:grpSpPr>
          <a:xfrm>
            <a:off x="6949180" y="1071792"/>
            <a:ext cx="4451512" cy="4714415"/>
            <a:chOff x="3408809" y="934715"/>
            <a:chExt cx="5098871" cy="5400007"/>
          </a:xfrm>
        </p:grpSpPr>
        <p:sp>
          <p:nvSpPr>
            <p:cNvPr id="2" name="Rectangle: Rounded Corners 1">
              <a:extLst>
                <a:ext uri="{FF2B5EF4-FFF2-40B4-BE49-F238E27FC236}">
                  <a16:creationId xmlns:a16="http://schemas.microsoft.com/office/drawing/2014/main" id="{504DCD08-F37F-6518-DF72-DB3F8FA85A69}"/>
                </a:ext>
              </a:extLst>
            </p:cNvPr>
            <p:cNvSpPr/>
            <p:nvPr/>
          </p:nvSpPr>
          <p:spPr>
            <a:xfrm>
              <a:off x="3408809" y="934715"/>
              <a:ext cx="5098871" cy="5400007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E1288005-88D9-3456-E5DF-0B38BC1D2F04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08809" y="934887"/>
              <a:ext cx="4492886" cy="5399835"/>
            </a:xfrm>
            <a:prstGeom prst="roundRect">
              <a:avLst/>
            </a:prstGeom>
          </p:spPr>
        </p:pic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0CABD82-F029-7E34-029E-74CE3E9641BE}"/>
              </a:ext>
            </a:extLst>
          </p:cNvPr>
          <p:cNvSpPr txBox="1"/>
          <p:nvPr/>
        </p:nvSpPr>
        <p:spPr>
          <a:xfrm>
            <a:off x="791308" y="1071792"/>
            <a:ext cx="544536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Level 7 archaeological specialist</a:t>
            </a:r>
          </a:p>
          <a:p>
            <a:endParaRPr lang="en-GB" sz="3200" dirty="0"/>
          </a:p>
          <a:p>
            <a:r>
              <a:rPr lang="en-GB" sz="3200" dirty="0"/>
              <a:t>End-point assessment – guidance for apprentices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164907-9769-98FA-D7B5-BBEC9F781D2E}"/>
              </a:ext>
            </a:extLst>
          </p:cNvPr>
          <p:cNvSpPr txBox="1"/>
          <p:nvPr/>
        </p:nvSpPr>
        <p:spPr>
          <a:xfrm>
            <a:off x="791308" y="4279777"/>
            <a:ext cx="49823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Kate Geary (CIfA)</a:t>
            </a:r>
          </a:p>
          <a:p>
            <a:r>
              <a:rPr lang="en-GB" sz="3200"/>
              <a:t>Amanda Wood (CIfA)</a:t>
            </a:r>
          </a:p>
        </p:txBody>
      </p:sp>
    </p:spTree>
    <p:extLst>
      <p:ext uri="{BB962C8B-B14F-4D97-AF65-F5344CB8AC3E}">
        <p14:creationId xmlns:p14="http://schemas.microsoft.com/office/powerpoint/2010/main" val="24805273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2BA78DD-6022-422B-D316-5F53EDEC6245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3B141A70-5FE6-7145-6AE7-6EE9F1072A98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endParaRPr lang="en-GB" sz="36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A33B93EB-B776-BF0F-BFB8-3B08FFC7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C4BDBC9-303B-E1E8-7800-D34E8A37A383}"/>
              </a:ext>
            </a:extLst>
          </p:cNvPr>
          <p:cNvSpPr txBox="1"/>
          <p:nvPr/>
        </p:nvSpPr>
        <p:spPr>
          <a:xfrm>
            <a:off x="2366104" y="1855367"/>
            <a:ext cx="42986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Assessment process</a:t>
            </a:r>
          </a:p>
          <a:p>
            <a:pPr lvl="1"/>
            <a:r>
              <a:rPr lang="en-GB" sz="2400" dirty="0"/>
              <a:t>(Amanda)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C814DB6-0509-5C44-6630-0003C448C994}"/>
              </a:ext>
            </a:extLst>
          </p:cNvPr>
          <p:cNvSpPr txBox="1"/>
          <p:nvPr/>
        </p:nvSpPr>
        <p:spPr>
          <a:xfrm>
            <a:off x="2366103" y="3178911"/>
            <a:ext cx="42986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Assessment guidance</a:t>
            </a:r>
          </a:p>
          <a:p>
            <a:pPr lvl="1"/>
            <a:r>
              <a:rPr lang="en-GB" sz="2400" dirty="0"/>
              <a:t>(Kate)</a:t>
            </a:r>
          </a:p>
        </p:txBody>
      </p:sp>
    </p:spTree>
    <p:extLst>
      <p:ext uri="{BB962C8B-B14F-4D97-AF65-F5344CB8AC3E}">
        <p14:creationId xmlns:p14="http://schemas.microsoft.com/office/powerpoint/2010/main" val="33608745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B141A70-5FE6-7145-6AE7-6EE9F1072A98}"/>
              </a:ext>
            </a:extLst>
          </p:cNvPr>
          <p:cNvSpPr/>
          <p:nvPr/>
        </p:nvSpPr>
        <p:spPr>
          <a:xfrm>
            <a:off x="1970767" y="1034282"/>
            <a:ext cx="8250466" cy="4289259"/>
          </a:xfrm>
          <a:prstGeom prst="roundRect">
            <a:avLst/>
          </a:prstGeom>
          <a:solidFill>
            <a:srgbClr val="575BA8">
              <a:alpha val="20000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44500" lvl="1"/>
            <a:endParaRPr lang="en-GB" sz="4400" dirty="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19F747-5DCF-352E-9F16-7747B312B7F0}"/>
              </a:ext>
            </a:extLst>
          </p:cNvPr>
          <p:cNvSpPr txBox="1"/>
          <p:nvPr/>
        </p:nvSpPr>
        <p:spPr>
          <a:xfrm>
            <a:off x="2668466" y="2491118"/>
            <a:ext cx="5445369" cy="754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Apprentice guide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AB6724-8428-3D83-6546-133FFE9DA6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7812" y="1194050"/>
            <a:ext cx="2364848" cy="395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818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E3CEDB-0182-94E2-573E-4F24B8AB6B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00849605-BC25-1466-5B73-73806E7582D4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8EC60C64-A397-07CE-9606-F4C2D4A005FB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endParaRPr lang="en-GB" sz="36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EDE75028-3131-0346-A52F-09C80D876F5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F97556A-6C17-58C5-B5D2-BB0DCD712EFD}"/>
              </a:ext>
            </a:extLst>
          </p:cNvPr>
          <p:cNvSpPr txBox="1"/>
          <p:nvPr/>
        </p:nvSpPr>
        <p:spPr>
          <a:xfrm>
            <a:off x="2092201" y="2038631"/>
            <a:ext cx="5445369" cy="1451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First point of contact:</a:t>
            </a:r>
          </a:p>
          <a:p>
            <a:pPr>
              <a:lnSpc>
                <a:spcPct val="150000"/>
              </a:lnSpc>
            </a:pPr>
            <a:r>
              <a:rPr lang="en-GB" sz="3000" dirty="0">
                <a:solidFill>
                  <a:srgbClr val="575BA8"/>
                </a:solidFill>
              </a:rPr>
              <a:t>assessment@archaeologists.net</a:t>
            </a:r>
          </a:p>
        </p:txBody>
      </p:sp>
    </p:spTree>
    <p:extLst>
      <p:ext uri="{BB962C8B-B14F-4D97-AF65-F5344CB8AC3E}">
        <p14:creationId xmlns:p14="http://schemas.microsoft.com/office/powerpoint/2010/main" val="1420642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68257F-6965-6EA9-58D6-51E94FC7C0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2A0B2956-B8AF-6CEA-6601-999590D50DFA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71F0E211-3583-147E-6D1B-92FA1E3EAEE4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endParaRPr lang="en-GB" sz="36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6EC13E29-25AE-AAED-0EA0-F73C5837CA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FB5FAE0-D620-60B7-16AD-AA9A011DD7D1}"/>
              </a:ext>
            </a:extLst>
          </p:cNvPr>
          <p:cNvSpPr txBox="1"/>
          <p:nvPr/>
        </p:nvSpPr>
        <p:spPr>
          <a:xfrm>
            <a:off x="2092201" y="2038631"/>
            <a:ext cx="5445369" cy="2232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Introductory meeting with assessor – not part of the assessment!</a:t>
            </a:r>
            <a:endParaRPr lang="en-GB" sz="3000" dirty="0">
              <a:solidFill>
                <a:srgbClr val="575BA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1693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2F0AC23-ABDD-8AC6-A6E1-4D070938A5A0}"/>
              </a:ext>
            </a:extLst>
          </p:cNvPr>
          <p:cNvSpPr/>
          <p:nvPr/>
        </p:nvSpPr>
        <p:spPr>
          <a:xfrm>
            <a:off x="3326863" y="1450351"/>
            <a:ext cx="8331240" cy="1618694"/>
          </a:xfrm>
          <a:prstGeom prst="roundRect">
            <a:avLst/>
          </a:prstGeom>
          <a:solidFill>
            <a:srgbClr val="575BA8">
              <a:alpha val="20000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GB" sz="24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Supported by portfolio</a:t>
            </a:r>
          </a:p>
          <a:p>
            <a:pPr lvl="1"/>
            <a:r>
              <a:rPr lang="en-GB" sz="24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 hours</a:t>
            </a:r>
            <a:endParaRPr lang="en-GB" sz="2400"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508D1D2D-A9C7-9CB9-07E4-29CC416106BB}"/>
              </a:ext>
            </a:extLst>
          </p:cNvPr>
          <p:cNvSpPr/>
          <p:nvPr/>
        </p:nvSpPr>
        <p:spPr>
          <a:xfrm>
            <a:off x="535941" y="1456922"/>
            <a:ext cx="2368726" cy="1618694"/>
          </a:xfrm>
          <a:prstGeom prst="roundRect">
            <a:avLst/>
          </a:prstGeom>
          <a:solidFill>
            <a:srgbClr val="575BA8">
              <a:alpha val="40000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Professional discussion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B9299736-2FB6-EDF0-80E3-0A4857EDA19B}"/>
              </a:ext>
            </a:extLst>
          </p:cNvPr>
          <p:cNvSpPr/>
          <p:nvPr/>
        </p:nvSpPr>
        <p:spPr>
          <a:xfrm>
            <a:off x="511371" y="3363119"/>
            <a:ext cx="2368726" cy="1618694"/>
          </a:xfrm>
          <a:prstGeom prst="roundRect">
            <a:avLst/>
          </a:prstGeom>
          <a:solidFill>
            <a:srgbClr val="575BA8">
              <a:alpha val="40000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Project and Q&amp;A</a:t>
            </a:r>
          </a:p>
        </p:txBody>
      </p:sp>
      <p:sp>
        <p:nvSpPr>
          <p:cNvPr id="35" name="Rectangle: Rounded Corners 34">
            <a:extLst>
              <a:ext uri="{FF2B5EF4-FFF2-40B4-BE49-F238E27FC236}">
                <a16:creationId xmlns:a16="http://schemas.microsoft.com/office/drawing/2014/main" id="{52609E09-BDC9-72FB-0BA7-F5250E4259E6}"/>
              </a:ext>
            </a:extLst>
          </p:cNvPr>
          <p:cNvSpPr/>
          <p:nvPr/>
        </p:nvSpPr>
        <p:spPr>
          <a:xfrm>
            <a:off x="3349388" y="3372406"/>
            <a:ext cx="8331240" cy="1618694"/>
          </a:xfrm>
          <a:prstGeom prst="roundRect">
            <a:avLst/>
          </a:prstGeom>
          <a:solidFill>
            <a:srgbClr val="575BA8">
              <a:alpha val="20000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/>
            <a:r>
              <a:rPr lang="en-GB" sz="240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5000 word report, not including appendices</a:t>
            </a:r>
          </a:p>
          <a:p>
            <a:pPr lvl="1"/>
            <a:r>
              <a:rPr lang="en-GB" sz="24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30 minute Q&amp;A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251A28-95F2-A479-2AEB-D7E6E70D5EC0}"/>
              </a:ext>
            </a:extLst>
          </p:cNvPr>
          <p:cNvSpPr txBox="1"/>
          <p:nvPr/>
        </p:nvSpPr>
        <p:spPr>
          <a:xfrm>
            <a:off x="511371" y="236842"/>
            <a:ext cx="544536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>
                <a:solidFill>
                  <a:srgbClr val="575BA8"/>
                </a:solidFill>
              </a:rPr>
              <a:t>Assessment methods</a:t>
            </a:r>
          </a:p>
        </p:txBody>
      </p:sp>
    </p:spTree>
    <p:extLst>
      <p:ext uri="{BB962C8B-B14F-4D97-AF65-F5344CB8AC3E}">
        <p14:creationId xmlns:p14="http://schemas.microsoft.com/office/powerpoint/2010/main" val="1762280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2BA78DD-6022-422B-D316-5F53EDEC6245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3B141A70-5FE6-7145-6AE7-6EE9F1072A98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44500" lvl="1"/>
              <a:r>
                <a:rPr lang="en-GB" sz="32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The professional </a:t>
              </a:r>
            </a:p>
            <a:p>
              <a:pPr marL="444500" lvl="1"/>
              <a:r>
                <a:rPr lang="en-GB" sz="32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discussion</a:t>
              </a:r>
              <a:endParaRPr lang="en-GB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A33B93EB-B776-BF0F-BFB8-3B08FFC7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437466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1F5927DA-63B4-B01F-68DC-EC136E518386}"/>
              </a:ext>
            </a:extLst>
          </p:cNvPr>
          <p:cNvSpPr/>
          <p:nvPr/>
        </p:nvSpPr>
        <p:spPr>
          <a:xfrm>
            <a:off x="472385" y="1034357"/>
            <a:ext cx="2161299" cy="1768855"/>
          </a:xfrm>
          <a:prstGeom prst="roundRect">
            <a:avLst/>
          </a:prstGeom>
          <a:solidFill>
            <a:srgbClr val="575BA8">
              <a:alpha val="20000"/>
            </a:srgbClr>
          </a:solidFill>
          <a:ln w="22225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</a:rPr>
              <a:t>Apprentice submits their portfolio of evidence (at gateway stage)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BF6B776-7F0C-3020-0ADA-6396D5ADC71F}"/>
              </a:ext>
            </a:extLst>
          </p:cNvPr>
          <p:cNvGrpSpPr/>
          <p:nvPr/>
        </p:nvGrpSpPr>
        <p:grpSpPr>
          <a:xfrm>
            <a:off x="2633684" y="1028835"/>
            <a:ext cx="3064482" cy="1768855"/>
            <a:chOff x="2633684" y="1028835"/>
            <a:chExt cx="3064482" cy="1768855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4E016ED0-5D38-7ED4-BA24-4FB250AB5E07}"/>
                </a:ext>
              </a:extLst>
            </p:cNvPr>
            <p:cNvSpPr/>
            <p:nvPr/>
          </p:nvSpPr>
          <p:spPr>
            <a:xfrm>
              <a:off x="3536867" y="1028835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>
                  <a:solidFill>
                    <a:schemeClr val="tx1"/>
                  </a:solidFill>
                </a:rPr>
                <a:t>Assessor scrutinises the evidence and draws up an assessment plan</a:t>
              </a: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D58FE46F-C067-DD21-38D5-9B3AE8D03045}"/>
                </a:ext>
              </a:extLst>
            </p:cNvPr>
            <p:cNvCxnSpPr>
              <a:cxnSpLocks/>
              <a:stCxn id="33" idx="3"/>
              <a:endCxn id="32" idx="1"/>
            </p:cNvCxnSpPr>
            <p:nvPr/>
          </p:nvCxnSpPr>
          <p:spPr>
            <a:xfrm flipV="1">
              <a:off x="2633684" y="1913263"/>
              <a:ext cx="903183" cy="5522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00541CBD-F70B-0A2A-3B84-3832F381D79F}"/>
              </a:ext>
            </a:extLst>
          </p:cNvPr>
          <p:cNvGrpSpPr/>
          <p:nvPr/>
        </p:nvGrpSpPr>
        <p:grpSpPr>
          <a:xfrm>
            <a:off x="5698166" y="1021636"/>
            <a:ext cx="3064482" cy="1768855"/>
            <a:chOff x="5698166" y="1021636"/>
            <a:chExt cx="3064482" cy="1768855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CD9BEEEF-A622-C598-1639-511EA4DB6AC7}"/>
                </a:ext>
              </a:extLst>
            </p:cNvPr>
            <p:cNvSpPr/>
            <p:nvPr/>
          </p:nvSpPr>
          <p:spPr>
            <a:xfrm>
              <a:off x="6601349" y="1021636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>
                  <a:solidFill>
                    <a:schemeClr val="tx1"/>
                  </a:solidFill>
                </a:rPr>
                <a:t>Assessment plan lists the evidence that the assessor plans to focus on</a:t>
              </a:r>
            </a:p>
          </p:txBody>
        </p: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B2F2F4BB-3145-3DFF-92C0-66563469193F}"/>
                </a:ext>
              </a:extLst>
            </p:cNvPr>
            <p:cNvCxnSpPr>
              <a:cxnSpLocks/>
              <a:stCxn id="32" idx="3"/>
              <a:endCxn id="27" idx="1"/>
            </p:cNvCxnSpPr>
            <p:nvPr/>
          </p:nvCxnSpPr>
          <p:spPr>
            <a:xfrm flipV="1">
              <a:off x="5698166" y="1906064"/>
              <a:ext cx="903183" cy="7199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047154BE-E2A0-2A45-8894-F6002D718F88}"/>
              </a:ext>
            </a:extLst>
          </p:cNvPr>
          <p:cNvGrpSpPr/>
          <p:nvPr/>
        </p:nvGrpSpPr>
        <p:grpSpPr>
          <a:xfrm>
            <a:off x="8762648" y="1021889"/>
            <a:ext cx="3064483" cy="1768855"/>
            <a:chOff x="8762648" y="1021889"/>
            <a:chExt cx="3064483" cy="1768855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602795E7-457B-4343-E1BC-4F2575820E9B}"/>
                </a:ext>
              </a:extLst>
            </p:cNvPr>
            <p:cNvSpPr/>
            <p:nvPr/>
          </p:nvSpPr>
          <p:spPr>
            <a:xfrm>
              <a:off x="9665832" y="1021889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CIfAQ coordinates professional discussion meeting </a:t>
              </a:r>
              <a:r>
                <a:rPr lang="en-GB" dirty="0">
                  <a:solidFill>
                    <a:schemeClr val="tx1"/>
                  </a:solidFill>
                </a:rPr>
                <a:t>(Teams)</a:t>
              </a:r>
            </a:p>
          </p:txBody>
        </p: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08546BB0-6584-478A-F3CB-5D07097404B0}"/>
                </a:ext>
              </a:extLst>
            </p:cNvPr>
            <p:cNvCxnSpPr>
              <a:cxnSpLocks/>
              <a:stCxn id="27" idx="3"/>
              <a:endCxn id="31" idx="1"/>
            </p:cNvCxnSpPr>
            <p:nvPr/>
          </p:nvCxnSpPr>
          <p:spPr>
            <a:xfrm>
              <a:off x="8762648" y="1906064"/>
              <a:ext cx="903184" cy="253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9CFCE129-6217-9A02-923C-67A1B31384A5}"/>
              </a:ext>
            </a:extLst>
          </p:cNvPr>
          <p:cNvGrpSpPr/>
          <p:nvPr/>
        </p:nvGrpSpPr>
        <p:grpSpPr>
          <a:xfrm>
            <a:off x="9665832" y="2790744"/>
            <a:ext cx="2161299" cy="2829773"/>
            <a:chOff x="9665832" y="2790744"/>
            <a:chExt cx="2161299" cy="2829773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38CBC15D-CD7A-881D-9E58-B3881758D0B1}"/>
                </a:ext>
              </a:extLst>
            </p:cNvPr>
            <p:cNvSpPr/>
            <p:nvPr/>
          </p:nvSpPr>
          <p:spPr>
            <a:xfrm>
              <a:off x="9665832" y="3851662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>
                  <a:solidFill>
                    <a:schemeClr val="tx1"/>
                  </a:solidFill>
                </a:rPr>
                <a:t>Assessor leads professional discussion and judges performance 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AAF7347E-55DA-64E1-90B5-E9CCAE9AAD18}"/>
                </a:ext>
              </a:extLst>
            </p:cNvPr>
            <p:cNvCxnSpPr>
              <a:cxnSpLocks/>
              <a:stCxn id="31" idx="2"/>
              <a:endCxn id="30" idx="0"/>
            </p:cNvCxnSpPr>
            <p:nvPr/>
          </p:nvCxnSpPr>
          <p:spPr>
            <a:xfrm>
              <a:off x="10746482" y="2790744"/>
              <a:ext cx="0" cy="1060918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59DC3F3-6CC5-B547-7C9D-8A7BA92C7DE8}"/>
              </a:ext>
            </a:extLst>
          </p:cNvPr>
          <p:cNvGrpSpPr/>
          <p:nvPr/>
        </p:nvGrpSpPr>
        <p:grpSpPr>
          <a:xfrm>
            <a:off x="3413606" y="3852000"/>
            <a:ext cx="3127209" cy="1768855"/>
            <a:chOff x="3413606" y="3852000"/>
            <a:chExt cx="3127209" cy="1768855"/>
          </a:xfrm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3A99D420-2EAE-F85F-5A1C-D653B5ACEB3C}"/>
                </a:ext>
              </a:extLst>
            </p:cNvPr>
            <p:cNvSpPr/>
            <p:nvPr/>
          </p:nvSpPr>
          <p:spPr>
            <a:xfrm>
              <a:off x="3413606" y="3852000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Apprentice grade agreed</a:t>
              </a:r>
            </a:p>
          </p:txBody>
        </p: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A54CE958-D420-58AE-3684-D7D934F319F3}"/>
                </a:ext>
              </a:extLst>
            </p:cNvPr>
            <p:cNvCxnSpPr>
              <a:cxnSpLocks/>
              <a:stCxn id="29" idx="1"/>
              <a:endCxn id="28" idx="3"/>
            </p:cNvCxnSpPr>
            <p:nvPr/>
          </p:nvCxnSpPr>
          <p:spPr>
            <a:xfrm flipH="1" flipV="1">
              <a:off x="5574905" y="4736428"/>
              <a:ext cx="965910" cy="894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9A482BC0-6E70-A6EC-2C78-992EAF83AB43}"/>
              </a:ext>
            </a:extLst>
          </p:cNvPr>
          <p:cNvGrpSpPr/>
          <p:nvPr/>
        </p:nvGrpSpPr>
        <p:grpSpPr>
          <a:xfrm>
            <a:off x="472384" y="3851310"/>
            <a:ext cx="2941222" cy="1768855"/>
            <a:chOff x="472384" y="3851310"/>
            <a:chExt cx="2941222" cy="1768855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7947F25A-38B1-FCA8-B808-F4A6B80371BD}"/>
                </a:ext>
              </a:extLst>
            </p:cNvPr>
            <p:cNvSpPr/>
            <p:nvPr/>
          </p:nvSpPr>
          <p:spPr>
            <a:xfrm>
              <a:off x="472384" y="3851310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Grade fed back at end of EPA</a:t>
              </a:r>
            </a:p>
          </p:txBody>
        </p:sp>
        <p:cxnSp>
          <p:nvCxnSpPr>
            <p:cNvPr id="61" name="Straight Arrow Connector 60">
              <a:extLst>
                <a:ext uri="{FF2B5EF4-FFF2-40B4-BE49-F238E27FC236}">
                  <a16:creationId xmlns:a16="http://schemas.microsoft.com/office/drawing/2014/main" id="{A1186F2E-4C2D-9FD3-8490-E441C7464F0D}"/>
                </a:ext>
              </a:extLst>
            </p:cNvPr>
            <p:cNvCxnSpPr>
              <a:cxnSpLocks/>
              <a:stCxn id="28" idx="1"/>
              <a:endCxn id="34" idx="3"/>
            </p:cNvCxnSpPr>
            <p:nvPr/>
          </p:nvCxnSpPr>
          <p:spPr>
            <a:xfrm flipH="1" flipV="1">
              <a:off x="2633683" y="4735738"/>
              <a:ext cx="779923" cy="690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24C22E7-9902-562C-FDEA-527D2409C6A4}"/>
              </a:ext>
            </a:extLst>
          </p:cNvPr>
          <p:cNvGrpSpPr/>
          <p:nvPr/>
        </p:nvGrpSpPr>
        <p:grpSpPr>
          <a:xfrm>
            <a:off x="6540815" y="3852894"/>
            <a:ext cx="3125017" cy="1768855"/>
            <a:chOff x="6540815" y="3852894"/>
            <a:chExt cx="3125017" cy="1768855"/>
          </a:xfrm>
        </p:grpSpPr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842E7EDB-AC79-4E83-71F6-B9CFE9AB1FB9}"/>
                </a:ext>
              </a:extLst>
            </p:cNvPr>
            <p:cNvSpPr/>
            <p:nvPr/>
          </p:nvSpPr>
          <p:spPr>
            <a:xfrm>
              <a:off x="6540815" y="3852894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CIfAQ conducts quality checks</a:t>
              </a:r>
            </a:p>
          </p:txBody>
        </p: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28EBC096-2349-EA19-ED11-B82FDC09D620}"/>
                </a:ext>
              </a:extLst>
            </p:cNvPr>
            <p:cNvCxnSpPr>
              <a:cxnSpLocks/>
              <a:stCxn id="30" idx="1"/>
              <a:endCxn id="29" idx="3"/>
            </p:cNvCxnSpPr>
            <p:nvPr/>
          </p:nvCxnSpPr>
          <p:spPr>
            <a:xfrm flipH="1">
              <a:off x="8702114" y="4736090"/>
              <a:ext cx="963718" cy="1232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8A17EB7-BE16-7E95-D9D1-0582B56A54AC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rgbClr val="575BA8"/>
                </a:solidFill>
              </a:rPr>
              <a:t>Professional discussion: process</a:t>
            </a:r>
          </a:p>
        </p:txBody>
      </p:sp>
    </p:spTree>
    <p:extLst>
      <p:ext uri="{BB962C8B-B14F-4D97-AF65-F5344CB8AC3E}">
        <p14:creationId xmlns:p14="http://schemas.microsoft.com/office/powerpoint/2010/main" val="319381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4A4C2D-60B2-EB2F-E24B-2FC6FAC03C0F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rgbClr val="575BA8"/>
                </a:solidFill>
              </a:rPr>
              <a:t>Professional discussion: timeline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6080A354-9F44-A111-BC30-8B22F27F0867}"/>
              </a:ext>
            </a:extLst>
          </p:cNvPr>
          <p:cNvSpPr/>
          <p:nvPr/>
        </p:nvSpPr>
        <p:spPr>
          <a:xfrm rot="16200000">
            <a:off x="4823728" y="-3098232"/>
            <a:ext cx="2575646" cy="10767525"/>
          </a:xfrm>
          <a:prstGeom prst="down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93A246-5EAE-444F-7F9F-B4F49965F646}"/>
              </a:ext>
            </a:extLst>
          </p:cNvPr>
          <p:cNvSpPr txBox="1"/>
          <p:nvPr/>
        </p:nvSpPr>
        <p:spPr>
          <a:xfrm>
            <a:off x="911907" y="1883024"/>
            <a:ext cx="2212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 working days after gateway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5DD31EA-0615-9BBF-AD72-EF15E25CA5F1}"/>
              </a:ext>
            </a:extLst>
          </p:cNvPr>
          <p:cNvSpPr/>
          <p:nvPr/>
        </p:nvSpPr>
        <p:spPr>
          <a:xfrm>
            <a:off x="733270" y="3278835"/>
            <a:ext cx="2528207" cy="1921814"/>
          </a:xfrm>
          <a:prstGeom prst="roundRect">
            <a:avLst/>
          </a:prstGeom>
          <a:solidFill>
            <a:srgbClr val="575BA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Assessor reviews portfolio, devises assessment plan and shares this with the apprentice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7905FE-FADC-B300-CA1C-2D95BC805DDD}"/>
              </a:ext>
            </a:extLst>
          </p:cNvPr>
          <p:cNvSpPr/>
          <p:nvPr/>
        </p:nvSpPr>
        <p:spPr>
          <a:xfrm>
            <a:off x="3978914" y="3278835"/>
            <a:ext cx="2528207" cy="1921814"/>
          </a:xfrm>
          <a:prstGeom prst="roundRect">
            <a:avLst/>
          </a:prstGeom>
          <a:solidFill>
            <a:srgbClr val="575BA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</a:rPr>
              <a:t>Apprentice reviews assessment plan and raises any queries with CIfA Q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4692549-4F04-77ED-AF52-722927BE7696}"/>
              </a:ext>
            </a:extLst>
          </p:cNvPr>
          <p:cNvSpPr/>
          <p:nvPr/>
        </p:nvSpPr>
        <p:spPr>
          <a:xfrm>
            <a:off x="7224558" y="3278835"/>
            <a:ext cx="2528207" cy="1921814"/>
          </a:xfrm>
          <a:prstGeom prst="roundRect">
            <a:avLst/>
          </a:prstGeom>
          <a:solidFill>
            <a:srgbClr val="575BA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</a:rPr>
              <a:t>Window for professional discussion opens. Aim to take place within 30 working days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B9CFC5-C4EF-C9E1-F804-CCB473CA2531}"/>
              </a:ext>
            </a:extLst>
          </p:cNvPr>
          <p:cNvSpPr txBox="1"/>
          <p:nvPr/>
        </p:nvSpPr>
        <p:spPr>
          <a:xfrm>
            <a:off x="4157551" y="1883024"/>
            <a:ext cx="2212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a further 10 working days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523E72-F612-090A-F81B-325E10B52C1C}"/>
              </a:ext>
            </a:extLst>
          </p:cNvPr>
          <p:cNvSpPr txBox="1"/>
          <p:nvPr/>
        </p:nvSpPr>
        <p:spPr>
          <a:xfrm>
            <a:off x="7403195" y="1896707"/>
            <a:ext cx="221229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a further 30 working days</a:t>
            </a:r>
            <a:endParaRPr lang="en-GB" sz="240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54150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2BA78DD-6022-422B-D316-5F53EDEC6245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3B141A70-5FE6-7145-6AE7-6EE9F1072A98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r>
                <a:rPr lang="en-GB" sz="320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The project</a:t>
              </a:r>
              <a:endParaRPr lang="en-GB" sz="32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A33B93EB-B776-BF0F-BFB8-3B08FFC7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824387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85C67FE3-D822-CE52-8890-5047E8A85E4B}"/>
              </a:ext>
            </a:extLst>
          </p:cNvPr>
          <p:cNvSpPr/>
          <p:nvPr/>
        </p:nvSpPr>
        <p:spPr>
          <a:xfrm>
            <a:off x="3550246" y="2726951"/>
            <a:ext cx="2151916" cy="2430829"/>
          </a:xfrm>
          <a:prstGeom prst="roundRect">
            <a:avLst/>
          </a:prstGeom>
          <a:solidFill>
            <a:srgbClr val="575BA8">
              <a:alpha val="14902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D78A7B97-8731-32B9-9856-180CFA68F758}"/>
              </a:ext>
            </a:extLst>
          </p:cNvPr>
          <p:cNvSpPr/>
          <p:nvPr/>
        </p:nvSpPr>
        <p:spPr>
          <a:xfrm>
            <a:off x="575800" y="2708980"/>
            <a:ext cx="2151916" cy="2430829"/>
          </a:xfrm>
          <a:prstGeom prst="roundRect">
            <a:avLst/>
          </a:prstGeom>
          <a:solidFill>
            <a:srgbClr val="575BA8">
              <a:alpha val="14902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083BFF9A-591B-31E9-660C-AF7009282E1D}"/>
              </a:ext>
            </a:extLst>
          </p:cNvPr>
          <p:cNvSpPr/>
          <p:nvPr/>
        </p:nvSpPr>
        <p:spPr>
          <a:xfrm>
            <a:off x="6524692" y="2728868"/>
            <a:ext cx="2151916" cy="2430829"/>
          </a:xfrm>
          <a:prstGeom prst="roundRect">
            <a:avLst/>
          </a:prstGeom>
          <a:solidFill>
            <a:srgbClr val="575BA8">
              <a:alpha val="14902"/>
            </a:srgbClr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D86A3D-743C-93E9-0AB4-B82393F77474}"/>
              </a:ext>
            </a:extLst>
          </p:cNvPr>
          <p:cNvSpPr txBox="1"/>
          <p:nvPr/>
        </p:nvSpPr>
        <p:spPr>
          <a:xfrm>
            <a:off x="705292" y="2800149"/>
            <a:ext cx="17075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</a:rPr>
              <a:t>Apprentice discusses ideas with employer &amp; training provider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1F9982-0891-1ACF-D1C3-85C556DC6D90}"/>
              </a:ext>
            </a:extLst>
          </p:cNvPr>
          <p:cNvSpPr txBox="1"/>
          <p:nvPr/>
        </p:nvSpPr>
        <p:spPr>
          <a:xfrm>
            <a:off x="3679391" y="2816274"/>
            <a:ext cx="1843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</a:rPr>
              <a:t>Apprentice agrees project with employer &amp; training provider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D2330C-3001-6DDF-FC57-F23756F6084B}"/>
              </a:ext>
            </a:extLst>
          </p:cNvPr>
          <p:cNvSpPr txBox="1"/>
          <p:nvPr/>
        </p:nvSpPr>
        <p:spPr>
          <a:xfrm>
            <a:off x="6634856" y="2824475"/>
            <a:ext cx="18775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</a:rPr>
              <a:t>Completes project proposal form &amp; submit to EPAO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2D8107A-D2C7-0AF8-4E82-453D0E26F3AD}"/>
              </a:ext>
            </a:extLst>
          </p:cNvPr>
          <p:cNvGrpSpPr/>
          <p:nvPr/>
        </p:nvGrpSpPr>
        <p:grpSpPr>
          <a:xfrm>
            <a:off x="9464284" y="2722756"/>
            <a:ext cx="2151916" cy="2430829"/>
            <a:chOff x="6488185" y="3154036"/>
            <a:chExt cx="1263026" cy="1658374"/>
          </a:xfrm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54940048-B263-9534-1631-0024F30790B7}"/>
                </a:ext>
              </a:extLst>
            </p:cNvPr>
            <p:cNvSpPr/>
            <p:nvPr/>
          </p:nvSpPr>
          <p:spPr>
            <a:xfrm>
              <a:off x="6488185" y="3154036"/>
              <a:ext cx="1263026" cy="1658374"/>
            </a:xfrm>
            <a:prstGeom prst="roundRect">
              <a:avLst/>
            </a:prstGeom>
            <a:solidFill>
              <a:srgbClr val="575BA8">
                <a:alpha val="14902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60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1763243-7C23-51CC-357E-4493E154457D}"/>
                </a:ext>
              </a:extLst>
            </p:cNvPr>
            <p:cNvSpPr txBox="1"/>
            <p:nvPr/>
          </p:nvSpPr>
          <p:spPr>
            <a:xfrm>
              <a:off x="6582936" y="3397550"/>
              <a:ext cx="1095656" cy="1077218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40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Project proposal feedback/</a:t>
              </a:r>
            </a:p>
            <a:p>
              <a:pPr algn="ctr"/>
              <a:r>
                <a:rPr lang="en-GB" sz="2400">
                  <a:solidFill>
                    <a:schemeClr val="tx1">
                      <a:lumMod val="95000"/>
                      <a:lumOff val="5000"/>
                    </a:schemeClr>
                  </a:solidFill>
                </a:rPr>
                <a:t>approval</a:t>
              </a: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51F35544-D5BF-202C-1F54-507043CD9D78}"/>
              </a:ext>
            </a:extLst>
          </p:cNvPr>
          <p:cNvSpPr txBox="1"/>
          <p:nvPr/>
        </p:nvSpPr>
        <p:spPr>
          <a:xfrm>
            <a:off x="4452484" y="1321327"/>
            <a:ext cx="325754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Consult with EPAO </a:t>
            </a:r>
          </a:p>
        </p:txBody>
      </p:sp>
      <p:sp>
        <p:nvSpPr>
          <p:cNvPr id="12" name="Right Brace 11">
            <a:extLst>
              <a:ext uri="{FF2B5EF4-FFF2-40B4-BE49-F238E27FC236}">
                <a16:creationId xmlns:a16="http://schemas.microsoft.com/office/drawing/2014/main" id="{D79DA92A-A908-ACA1-93F2-C2993A52AAF0}"/>
              </a:ext>
            </a:extLst>
          </p:cNvPr>
          <p:cNvSpPr/>
          <p:nvPr/>
        </p:nvSpPr>
        <p:spPr>
          <a:xfrm rot="16200000">
            <a:off x="5871991" y="-2855934"/>
            <a:ext cx="444875" cy="10190375"/>
          </a:xfrm>
          <a:prstGeom prst="rightBrac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13" name="Arrow: Curved Up 12">
            <a:extLst>
              <a:ext uri="{FF2B5EF4-FFF2-40B4-BE49-F238E27FC236}">
                <a16:creationId xmlns:a16="http://schemas.microsoft.com/office/drawing/2014/main" id="{9A561AB9-BBDB-AB1D-9180-C1EC1673D122}"/>
              </a:ext>
            </a:extLst>
          </p:cNvPr>
          <p:cNvSpPr/>
          <p:nvPr/>
        </p:nvSpPr>
        <p:spPr>
          <a:xfrm flipH="1">
            <a:off x="7441873" y="5153585"/>
            <a:ext cx="3257547" cy="569269"/>
          </a:xfrm>
          <a:prstGeom prst="curvedUpArrow">
            <a:avLst/>
          </a:prstGeom>
          <a:solidFill>
            <a:srgbClr val="575B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834EEBD-E62B-0D4C-D1C8-1F9EAAEF6BA9}"/>
              </a:ext>
            </a:extLst>
          </p:cNvPr>
          <p:cNvSpPr txBox="1"/>
          <p:nvPr/>
        </p:nvSpPr>
        <p:spPr>
          <a:xfrm>
            <a:off x="7710030" y="5849507"/>
            <a:ext cx="32575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>
                <a:solidFill>
                  <a:srgbClr val="575BA8"/>
                </a:solidFill>
              </a:rPr>
              <a:t>Potential feedback cycle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753A662-21C2-5D4B-5A7F-F72EFEB584FB}"/>
              </a:ext>
            </a:extLst>
          </p:cNvPr>
          <p:cNvSpPr txBox="1"/>
          <p:nvPr/>
        </p:nvSpPr>
        <p:spPr>
          <a:xfrm>
            <a:off x="171449" y="114300"/>
            <a:ext cx="119020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rgbClr val="575BA8"/>
                </a:solidFill>
              </a:rPr>
              <a:t>Project: the project proposal</a:t>
            </a:r>
          </a:p>
        </p:txBody>
      </p:sp>
    </p:spTree>
    <p:extLst>
      <p:ext uri="{BB962C8B-B14F-4D97-AF65-F5344CB8AC3E}">
        <p14:creationId xmlns:p14="http://schemas.microsoft.com/office/powerpoint/2010/main" val="28286224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733D92-55C0-9DDC-CF6A-28D5ACD31C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0F5EA379-05A5-7EDE-EDC3-EC7953B9089E}"/>
              </a:ext>
            </a:extLst>
          </p:cNvPr>
          <p:cNvSpPr/>
          <p:nvPr/>
        </p:nvSpPr>
        <p:spPr>
          <a:xfrm>
            <a:off x="472385" y="1034357"/>
            <a:ext cx="2161299" cy="1768855"/>
          </a:xfrm>
          <a:prstGeom prst="roundRect">
            <a:avLst/>
          </a:prstGeom>
          <a:solidFill>
            <a:srgbClr val="575BA8">
              <a:alpha val="20000"/>
            </a:srgbClr>
          </a:solidFill>
          <a:ln w="22225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Project proposal approved by CIfAQ </a:t>
            </a:r>
          </a:p>
          <a:p>
            <a:pPr algn="ctr"/>
            <a:r>
              <a:rPr lang="en-GB" dirty="0">
                <a:solidFill>
                  <a:schemeClr val="tx1"/>
                </a:solidFill>
              </a:rPr>
              <a:t>(before gateway)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3F4550D-6F3E-695B-E48D-3328399ED59F}"/>
              </a:ext>
            </a:extLst>
          </p:cNvPr>
          <p:cNvGrpSpPr/>
          <p:nvPr/>
        </p:nvGrpSpPr>
        <p:grpSpPr>
          <a:xfrm>
            <a:off x="2633684" y="1028835"/>
            <a:ext cx="3064482" cy="1768855"/>
            <a:chOff x="2633684" y="1028835"/>
            <a:chExt cx="3064482" cy="1768855"/>
          </a:xfrm>
        </p:grpSpPr>
        <p:sp>
          <p:nvSpPr>
            <p:cNvPr id="32" name="Rectangle: Rounded Corners 31">
              <a:extLst>
                <a:ext uri="{FF2B5EF4-FFF2-40B4-BE49-F238E27FC236}">
                  <a16:creationId xmlns:a16="http://schemas.microsoft.com/office/drawing/2014/main" id="{91B6FC3B-E7A1-CE15-C90E-101CD42AE220}"/>
                </a:ext>
              </a:extLst>
            </p:cNvPr>
            <p:cNvSpPr/>
            <p:nvPr/>
          </p:nvSpPr>
          <p:spPr>
            <a:xfrm>
              <a:off x="3536867" y="1028835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Apprentice begins work on project at gateway</a:t>
              </a: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044EA13D-F005-681E-78DF-C5E346475AEC}"/>
                </a:ext>
              </a:extLst>
            </p:cNvPr>
            <p:cNvCxnSpPr>
              <a:cxnSpLocks/>
              <a:stCxn id="33" idx="3"/>
              <a:endCxn id="32" idx="1"/>
            </p:cNvCxnSpPr>
            <p:nvPr/>
          </p:nvCxnSpPr>
          <p:spPr>
            <a:xfrm flipV="1">
              <a:off x="2633684" y="1913263"/>
              <a:ext cx="903183" cy="5522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2C695746-35E0-21CA-926D-6A2F2E310CB1}"/>
              </a:ext>
            </a:extLst>
          </p:cNvPr>
          <p:cNvGrpSpPr/>
          <p:nvPr/>
        </p:nvGrpSpPr>
        <p:grpSpPr>
          <a:xfrm>
            <a:off x="5698166" y="1021636"/>
            <a:ext cx="3064482" cy="1768855"/>
            <a:chOff x="5698166" y="1021636"/>
            <a:chExt cx="3064482" cy="1768855"/>
          </a:xfrm>
        </p:grpSpPr>
        <p:sp>
          <p:nvSpPr>
            <p:cNvPr id="27" name="Rectangle: Rounded Corners 26">
              <a:extLst>
                <a:ext uri="{FF2B5EF4-FFF2-40B4-BE49-F238E27FC236}">
                  <a16:creationId xmlns:a16="http://schemas.microsoft.com/office/drawing/2014/main" id="{C80BDC67-1309-F33B-DCE2-A31BB1D59F93}"/>
                </a:ext>
              </a:extLst>
            </p:cNvPr>
            <p:cNvSpPr/>
            <p:nvPr/>
          </p:nvSpPr>
          <p:spPr>
            <a:xfrm>
              <a:off x="6601349" y="1021636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Apprentice submits project report and appendices</a:t>
              </a:r>
            </a:p>
          </p:txBody>
        </p:sp>
        <p:cxnSp>
          <p:nvCxnSpPr>
            <p:cNvPr id="40" name="Straight Arrow Connector 39">
              <a:extLst>
                <a:ext uri="{FF2B5EF4-FFF2-40B4-BE49-F238E27FC236}">
                  <a16:creationId xmlns:a16="http://schemas.microsoft.com/office/drawing/2014/main" id="{940D9C59-C173-77E3-27B6-10C71EDE088F}"/>
                </a:ext>
              </a:extLst>
            </p:cNvPr>
            <p:cNvCxnSpPr>
              <a:cxnSpLocks/>
              <a:stCxn id="32" idx="3"/>
              <a:endCxn id="27" idx="1"/>
            </p:cNvCxnSpPr>
            <p:nvPr/>
          </p:nvCxnSpPr>
          <p:spPr>
            <a:xfrm flipV="1">
              <a:off x="5698166" y="1906064"/>
              <a:ext cx="903183" cy="7199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28A52814-37BE-5B85-88CD-DE3C2B1FF25D}"/>
              </a:ext>
            </a:extLst>
          </p:cNvPr>
          <p:cNvGrpSpPr/>
          <p:nvPr/>
        </p:nvGrpSpPr>
        <p:grpSpPr>
          <a:xfrm>
            <a:off x="8762648" y="1021889"/>
            <a:ext cx="3064483" cy="1768855"/>
            <a:chOff x="8762648" y="1021889"/>
            <a:chExt cx="3064483" cy="1768855"/>
          </a:xfrm>
        </p:grpSpPr>
        <p:sp>
          <p:nvSpPr>
            <p:cNvPr id="31" name="Rectangle: Rounded Corners 30">
              <a:extLst>
                <a:ext uri="{FF2B5EF4-FFF2-40B4-BE49-F238E27FC236}">
                  <a16:creationId xmlns:a16="http://schemas.microsoft.com/office/drawing/2014/main" id="{BC5AD8C7-72E7-5A2A-C47F-A4390D9111D0}"/>
                </a:ext>
              </a:extLst>
            </p:cNvPr>
            <p:cNvSpPr/>
            <p:nvPr/>
          </p:nvSpPr>
          <p:spPr>
            <a:xfrm>
              <a:off x="9665832" y="1021889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Evidence is assessed</a:t>
              </a:r>
              <a:endParaRPr lang="en-GB" dirty="0">
                <a:solidFill>
                  <a:schemeClr val="tx1"/>
                </a:solidFill>
              </a:endParaRPr>
            </a:p>
          </p:txBody>
        </p: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85A9F841-A34B-7F7A-00F2-071B513949D4}"/>
                </a:ext>
              </a:extLst>
            </p:cNvPr>
            <p:cNvCxnSpPr>
              <a:cxnSpLocks/>
              <a:stCxn id="27" idx="3"/>
              <a:endCxn id="31" idx="1"/>
            </p:cNvCxnSpPr>
            <p:nvPr/>
          </p:nvCxnSpPr>
          <p:spPr>
            <a:xfrm>
              <a:off x="8762648" y="1906064"/>
              <a:ext cx="903184" cy="253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6E512E92-F36D-28D8-3386-BE5222042E7D}"/>
              </a:ext>
            </a:extLst>
          </p:cNvPr>
          <p:cNvGrpSpPr/>
          <p:nvPr/>
        </p:nvGrpSpPr>
        <p:grpSpPr>
          <a:xfrm>
            <a:off x="9665832" y="2790744"/>
            <a:ext cx="2161299" cy="2829773"/>
            <a:chOff x="9665832" y="2790744"/>
            <a:chExt cx="2161299" cy="2829773"/>
          </a:xfrm>
        </p:grpSpPr>
        <p:sp>
          <p:nvSpPr>
            <p:cNvPr id="30" name="Rectangle: Rounded Corners 29">
              <a:extLst>
                <a:ext uri="{FF2B5EF4-FFF2-40B4-BE49-F238E27FC236}">
                  <a16:creationId xmlns:a16="http://schemas.microsoft.com/office/drawing/2014/main" id="{DC25D7ED-D384-68CC-D482-F90671D8B427}"/>
                </a:ext>
              </a:extLst>
            </p:cNvPr>
            <p:cNvSpPr/>
            <p:nvPr/>
          </p:nvSpPr>
          <p:spPr>
            <a:xfrm>
              <a:off x="9665832" y="3851662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CIfAQ coordinates Q&amp;A discussion </a:t>
              </a:r>
            </a:p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(Teams)</a:t>
              </a:r>
            </a:p>
          </p:txBody>
        </p:sp>
        <p:cxnSp>
          <p:nvCxnSpPr>
            <p:cNvPr id="52" name="Straight Arrow Connector 51">
              <a:extLst>
                <a:ext uri="{FF2B5EF4-FFF2-40B4-BE49-F238E27FC236}">
                  <a16:creationId xmlns:a16="http://schemas.microsoft.com/office/drawing/2014/main" id="{1E53E16D-8338-97DD-4B0F-A1F19D27C98A}"/>
                </a:ext>
              </a:extLst>
            </p:cNvPr>
            <p:cNvCxnSpPr>
              <a:cxnSpLocks/>
              <a:stCxn id="31" idx="2"/>
              <a:endCxn id="30" idx="0"/>
            </p:cNvCxnSpPr>
            <p:nvPr/>
          </p:nvCxnSpPr>
          <p:spPr>
            <a:xfrm>
              <a:off x="10746482" y="2790744"/>
              <a:ext cx="0" cy="1060918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94C98D7C-2BD9-5F40-D4EE-704108276206}"/>
              </a:ext>
            </a:extLst>
          </p:cNvPr>
          <p:cNvGrpSpPr/>
          <p:nvPr/>
        </p:nvGrpSpPr>
        <p:grpSpPr>
          <a:xfrm>
            <a:off x="3413606" y="3852000"/>
            <a:ext cx="3127209" cy="1768855"/>
            <a:chOff x="3413606" y="3852000"/>
            <a:chExt cx="3127209" cy="1768855"/>
          </a:xfrm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EAABC3E2-884E-791C-8A30-C0C789281D37}"/>
                </a:ext>
              </a:extLst>
            </p:cNvPr>
            <p:cNvSpPr/>
            <p:nvPr/>
          </p:nvSpPr>
          <p:spPr>
            <a:xfrm>
              <a:off x="3413606" y="3852000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Apprentice grade agreed</a:t>
              </a:r>
            </a:p>
          </p:txBody>
        </p: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563BFE46-3EF8-393C-4801-5BC9EEB9E2E3}"/>
                </a:ext>
              </a:extLst>
            </p:cNvPr>
            <p:cNvCxnSpPr>
              <a:cxnSpLocks/>
              <a:stCxn id="29" idx="1"/>
              <a:endCxn id="28" idx="3"/>
            </p:cNvCxnSpPr>
            <p:nvPr/>
          </p:nvCxnSpPr>
          <p:spPr>
            <a:xfrm flipH="1" flipV="1">
              <a:off x="5574905" y="4736428"/>
              <a:ext cx="965910" cy="894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21B556C-E89E-3A5B-84C2-5F65EC70720D}"/>
              </a:ext>
            </a:extLst>
          </p:cNvPr>
          <p:cNvGrpSpPr/>
          <p:nvPr/>
        </p:nvGrpSpPr>
        <p:grpSpPr>
          <a:xfrm>
            <a:off x="472384" y="3851310"/>
            <a:ext cx="2941222" cy="1768855"/>
            <a:chOff x="472384" y="3851310"/>
            <a:chExt cx="2941222" cy="1768855"/>
          </a:xfrm>
        </p:grpSpPr>
        <p:sp>
          <p:nvSpPr>
            <p:cNvPr id="34" name="Rectangle: Rounded Corners 33">
              <a:extLst>
                <a:ext uri="{FF2B5EF4-FFF2-40B4-BE49-F238E27FC236}">
                  <a16:creationId xmlns:a16="http://schemas.microsoft.com/office/drawing/2014/main" id="{7E2C620B-AD57-0E37-1983-06250DE89E5D}"/>
                </a:ext>
              </a:extLst>
            </p:cNvPr>
            <p:cNvSpPr/>
            <p:nvPr/>
          </p:nvSpPr>
          <p:spPr>
            <a:xfrm>
              <a:off x="472384" y="3851310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Grade fed back at end of EPA</a:t>
              </a:r>
            </a:p>
          </p:txBody>
        </p:sp>
        <p:cxnSp>
          <p:nvCxnSpPr>
            <p:cNvPr id="61" name="Straight Arrow Connector 60">
              <a:extLst>
                <a:ext uri="{FF2B5EF4-FFF2-40B4-BE49-F238E27FC236}">
                  <a16:creationId xmlns:a16="http://schemas.microsoft.com/office/drawing/2014/main" id="{0F283208-B70A-16AF-1B4A-FEEA39A5A19B}"/>
                </a:ext>
              </a:extLst>
            </p:cNvPr>
            <p:cNvCxnSpPr>
              <a:cxnSpLocks/>
              <a:stCxn id="28" idx="1"/>
              <a:endCxn id="34" idx="3"/>
            </p:cNvCxnSpPr>
            <p:nvPr/>
          </p:nvCxnSpPr>
          <p:spPr>
            <a:xfrm flipH="1" flipV="1">
              <a:off x="2633683" y="4735738"/>
              <a:ext cx="779923" cy="690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C6458E3-8F77-8AD8-1F0E-A9CE4111D678}"/>
              </a:ext>
            </a:extLst>
          </p:cNvPr>
          <p:cNvGrpSpPr/>
          <p:nvPr/>
        </p:nvGrpSpPr>
        <p:grpSpPr>
          <a:xfrm>
            <a:off x="6540815" y="3852894"/>
            <a:ext cx="3125017" cy="1768855"/>
            <a:chOff x="6540815" y="3852894"/>
            <a:chExt cx="3125017" cy="1768855"/>
          </a:xfrm>
        </p:grpSpPr>
        <p:sp>
          <p:nvSpPr>
            <p:cNvPr id="29" name="Rectangle: Rounded Corners 28">
              <a:extLst>
                <a:ext uri="{FF2B5EF4-FFF2-40B4-BE49-F238E27FC236}">
                  <a16:creationId xmlns:a16="http://schemas.microsoft.com/office/drawing/2014/main" id="{4F5A7056-D374-CF93-3CC1-7EA1ACDA1547}"/>
                </a:ext>
              </a:extLst>
            </p:cNvPr>
            <p:cNvSpPr/>
            <p:nvPr/>
          </p:nvSpPr>
          <p:spPr>
            <a:xfrm>
              <a:off x="6540815" y="3852894"/>
              <a:ext cx="2161299" cy="1768855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solidFill>
                <a:srgbClr val="575B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000" dirty="0">
                  <a:solidFill>
                    <a:schemeClr val="tx1"/>
                  </a:solidFill>
                </a:rPr>
                <a:t>CIfAQ conducts quality checks</a:t>
              </a:r>
            </a:p>
          </p:txBody>
        </p: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0A2FBD6D-74DC-FC79-96B3-89C0F989E254}"/>
                </a:ext>
              </a:extLst>
            </p:cNvPr>
            <p:cNvCxnSpPr>
              <a:cxnSpLocks/>
              <a:stCxn id="30" idx="1"/>
              <a:endCxn id="29" idx="3"/>
            </p:cNvCxnSpPr>
            <p:nvPr/>
          </p:nvCxnSpPr>
          <p:spPr>
            <a:xfrm flipH="1">
              <a:off x="8702114" y="4736090"/>
              <a:ext cx="963718" cy="1232"/>
            </a:xfrm>
            <a:prstGeom prst="straightConnector1">
              <a:avLst/>
            </a:prstGeom>
            <a:ln w="31750">
              <a:solidFill>
                <a:srgbClr val="575BA8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A27018AD-9080-71CA-036C-A9805622646C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Project and Q&amp;A: process</a:t>
            </a:r>
          </a:p>
        </p:txBody>
      </p:sp>
    </p:spTree>
    <p:extLst>
      <p:ext uri="{BB962C8B-B14F-4D97-AF65-F5344CB8AC3E}">
        <p14:creationId xmlns:p14="http://schemas.microsoft.com/office/powerpoint/2010/main" val="342224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4A4C2D-60B2-EB2F-E24B-2FC6FAC03C0F}"/>
              </a:ext>
            </a:extLst>
          </p:cNvPr>
          <p:cNvSpPr txBox="1"/>
          <p:nvPr/>
        </p:nvSpPr>
        <p:spPr>
          <a:xfrm>
            <a:off x="176461" y="102551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rgbClr val="575BA8"/>
                </a:solidFill>
              </a:rPr>
              <a:t>Project: timeline</a:t>
            </a:r>
          </a:p>
        </p:txBody>
      </p:sp>
      <p:sp>
        <p:nvSpPr>
          <p:cNvPr id="3" name="Arrow: Down 2">
            <a:extLst>
              <a:ext uri="{FF2B5EF4-FFF2-40B4-BE49-F238E27FC236}">
                <a16:creationId xmlns:a16="http://schemas.microsoft.com/office/drawing/2014/main" id="{6080A354-9F44-A111-BC30-8B22F27F0867}"/>
              </a:ext>
            </a:extLst>
          </p:cNvPr>
          <p:cNvSpPr/>
          <p:nvPr/>
        </p:nvSpPr>
        <p:spPr>
          <a:xfrm rot="16200000">
            <a:off x="4712711" y="-3070236"/>
            <a:ext cx="3433010" cy="10207097"/>
          </a:xfrm>
          <a:prstGeom prst="downArrow">
            <a:avLst>
              <a:gd name="adj1" fmla="val 50000"/>
              <a:gd name="adj2" fmla="val 42991"/>
            </a:avLst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93A246-5EAE-444F-7F9F-B4F49965F646}"/>
              </a:ext>
            </a:extLst>
          </p:cNvPr>
          <p:cNvSpPr txBox="1"/>
          <p:nvPr/>
        </p:nvSpPr>
        <p:spPr>
          <a:xfrm>
            <a:off x="1761740" y="1433149"/>
            <a:ext cx="18815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4 working days of gateway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5DD31EA-0615-9BBF-AD72-EF15E25CA5F1}"/>
              </a:ext>
            </a:extLst>
          </p:cNvPr>
          <p:cNvSpPr/>
          <p:nvPr/>
        </p:nvSpPr>
        <p:spPr>
          <a:xfrm>
            <a:off x="1744282" y="3358347"/>
            <a:ext cx="1881593" cy="2287776"/>
          </a:xfrm>
          <a:prstGeom prst="roundRect">
            <a:avLst/>
          </a:prstGeom>
          <a:solidFill>
            <a:srgbClr val="575BA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Apprentice begins work on the project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7905FE-FADC-B300-CA1C-2D95BC805DDD}"/>
              </a:ext>
            </a:extLst>
          </p:cNvPr>
          <p:cNvSpPr/>
          <p:nvPr/>
        </p:nvSpPr>
        <p:spPr>
          <a:xfrm>
            <a:off x="4547623" y="3358347"/>
            <a:ext cx="1881593" cy="2287776"/>
          </a:xfrm>
          <a:prstGeom prst="roundRect">
            <a:avLst/>
          </a:prstGeom>
          <a:solidFill>
            <a:srgbClr val="575BA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Apprentice submits report with appendices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EB9CFC5-C4EF-C9E1-F804-CCB473CA2531}"/>
              </a:ext>
            </a:extLst>
          </p:cNvPr>
          <p:cNvSpPr txBox="1"/>
          <p:nvPr/>
        </p:nvSpPr>
        <p:spPr>
          <a:xfrm>
            <a:off x="4547623" y="1294648"/>
            <a:ext cx="188159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a further 105 working days</a:t>
            </a:r>
          </a:p>
          <a:p>
            <a:pPr algn="ctr"/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(5 months)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A523E72-F612-090A-F81B-325E10B52C1C}"/>
              </a:ext>
            </a:extLst>
          </p:cNvPr>
          <p:cNvSpPr txBox="1"/>
          <p:nvPr/>
        </p:nvSpPr>
        <p:spPr>
          <a:xfrm>
            <a:off x="7261935" y="1433149"/>
            <a:ext cx="20596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Within a further 7 working days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FF920A5-419D-CDA2-0C24-CE9B5FC7A4C3}"/>
              </a:ext>
            </a:extLst>
          </p:cNvPr>
          <p:cNvSpPr/>
          <p:nvPr/>
        </p:nvSpPr>
        <p:spPr>
          <a:xfrm>
            <a:off x="7350964" y="3358347"/>
            <a:ext cx="1881593" cy="2287776"/>
          </a:xfrm>
          <a:prstGeom prst="roundRect">
            <a:avLst/>
          </a:prstGeom>
          <a:solidFill>
            <a:srgbClr val="575BA8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Q&amp;A assessment</a:t>
            </a:r>
          </a:p>
        </p:txBody>
      </p:sp>
    </p:spTree>
    <p:extLst>
      <p:ext uri="{BB962C8B-B14F-4D97-AF65-F5344CB8AC3E}">
        <p14:creationId xmlns:p14="http://schemas.microsoft.com/office/powerpoint/2010/main" val="29562688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3A8DB5-FCC8-61C1-9508-FD6583B742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255276C8-EA0D-E449-4E87-57EA43B4C307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B9641D71-EEBA-C347-A181-4909914FCAD9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r>
                <a:rPr lang="en-GB" sz="32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Grading</a:t>
              </a:r>
              <a:endParaRPr lang="en-GB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1B6886ED-BF41-4591-D86C-130876855EC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382937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C28B79-85DB-4B76-39CA-77B09A8D7D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3FCB621-A7F3-938B-4EE0-8CE6CB6DC28B}"/>
              </a:ext>
            </a:extLst>
          </p:cNvPr>
          <p:cNvSpPr/>
          <p:nvPr/>
        </p:nvSpPr>
        <p:spPr>
          <a:xfrm>
            <a:off x="1305893" y="1165622"/>
            <a:ext cx="9580213" cy="4526756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marR="0" lvl="0" indent="-45720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t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hree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grades: distinction, pass, fail</a:t>
            </a:r>
          </a:p>
          <a:p>
            <a:pPr marL="457200" marR="0" lvl="0" indent="-45720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pay attention to the grading criteria (in apprentice guide)</a:t>
            </a:r>
          </a:p>
          <a:p>
            <a:pPr marL="457200" marR="0" lvl="0" indent="-45720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b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assessment methods – equal weighting</a:t>
            </a:r>
          </a:p>
          <a:p>
            <a:pPr marL="457200" marR="0" lvl="0" indent="-45720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d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istinction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requires award at distinction for both assessment methods</a:t>
            </a:r>
          </a:p>
          <a:p>
            <a:pPr marL="457200" marR="0" lvl="0" indent="-457200" defTabSz="4572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fail at one assessment method – fail overall </a:t>
            </a:r>
            <a:r>
              <a:rPr lang="en-GB" sz="2400" dirty="0">
                <a:solidFill>
                  <a:schemeClr val="tx1"/>
                </a:solidFill>
                <a:latin typeface="Calibri" panose="020F0502020204030204"/>
              </a:rPr>
              <a:t>(can appeal)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4860CBA-102A-1422-DD70-76F11EC2337E}"/>
              </a:ext>
            </a:extLst>
          </p:cNvPr>
          <p:cNvSpPr txBox="1"/>
          <p:nvPr/>
        </p:nvSpPr>
        <p:spPr>
          <a:xfrm>
            <a:off x="171449" y="114300"/>
            <a:ext cx="119020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Grading</a:t>
            </a:r>
          </a:p>
        </p:txBody>
      </p:sp>
    </p:spTree>
    <p:extLst>
      <p:ext uri="{BB962C8B-B14F-4D97-AF65-F5344CB8AC3E}">
        <p14:creationId xmlns:p14="http://schemas.microsoft.com/office/powerpoint/2010/main" val="12872400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AF9610-C46E-1B48-BAEE-90C3E2DAC7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2EEE6F9-88AE-761F-44F7-DBE2E88B9502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986627E8-EC53-04F4-83BB-36C07CC6E6A8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r>
                <a:rPr lang="en-GB" sz="32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Reasonable</a:t>
              </a:r>
            </a:p>
            <a:p>
              <a:pPr marL="901700" lvl="2"/>
              <a:r>
                <a:rPr lang="en-GB" sz="32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adjustments</a:t>
              </a: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C0D814A0-C821-C887-6F8B-C7B15DC677C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7567680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50ADA9-2FFC-D25F-97AA-5F2803B303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A2A2F1E-FEEF-5DCE-2DB0-A17A8E397D61}"/>
              </a:ext>
            </a:extLst>
          </p:cNvPr>
          <p:cNvSpPr/>
          <p:nvPr/>
        </p:nvSpPr>
        <p:spPr>
          <a:xfrm>
            <a:off x="1305893" y="1165622"/>
            <a:ext cx="9550529" cy="3406378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defTabSz="457200">
              <a:lnSpc>
                <a:spcPct val="150000"/>
              </a:lnSpc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For example:</a:t>
            </a:r>
          </a:p>
          <a:p>
            <a:pPr marL="914400" lvl="1" indent="-457200" defTabSz="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cognitive processing</a:t>
            </a:r>
          </a:p>
          <a:p>
            <a:pPr marL="914400" lvl="1" indent="-457200" defTabSz="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c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ommunication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need</a:t>
            </a:r>
          </a:p>
          <a:p>
            <a:pPr marL="914400" lvl="1" indent="-457200" defTabSz="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long standing illness</a:t>
            </a:r>
          </a:p>
          <a:p>
            <a:pPr marL="914400" lvl="1" indent="-457200" defTabSz="457200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solidFill>
                  <a:schemeClr val="tx1"/>
                </a:solidFill>
                <a:latin typeface="Calibri" panose="020F0502020204030204"/>
              </a:rPr>
              <a:t>p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hysical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need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CB13717-575B-0707-9556-2E3EA0D34481}"/>
              </a:ext>
            </a:extLst>
          </p:cNvPr>
          <p:cNvSpPr txBox="1"/>
          <p:nvPr/>
        </p:nvSpPr>
        <p:spPr>
          <a:xfrm>
            <a:off x="171449" y="114300"/>
            <a:ext cx="119020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Reasonable adjustments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B17572-A3B6-45DB-133A-3D7419ADC098}"/>
              </a:ext>
            </a:extLst>
          </p:cNvPr>
          <p:cNvSpPr txBox="1"/>
          <p:nvPr/>
        </p:nvSpPr>
        <p:spPr>
          <a:xfrm>
            <a:off x="2140527" y="4999880"/>
            <a:ext cx="9065029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575BA8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https://www.archaeologists.net/cifaqualifications/policies</a:t>
            </a:r>
            <a:endParaRPr lang="en-GB" sz="2800" dirty="0">
              <a:solidFill>
                <a:srgbClr val="575BA8"/>
              </a:solidFill>
            </a:endParaRPr>
          </a:p>
          <a:p>
            <a:endParaRPr lang="en-GB" sz="1200" dirty="0">
              <a:solidFill>
                <a:srgbClr val="575BA8"/>
              </a:solidFill>
            </a:endParaRPr>
          </a:p>
          <a:p>
            <a:r>
              <a:rPr lang="en-GB" sz="2800" dirty="0">
                <a:solidFill>
                  <a:srgbClr val="575BA8"/>
                </a:solidFill>
              </a:rPr>
              <a:t>assessment@archaeologists.net</a:t>
            </a:r>
          </a:p>
        </p:txBody>
      </p:sp>
    </p:spTree>
    <p:extLst>
      <p:ext uri="{BB962C8B-B14F-4D97-AF65-F5344CB8AC3E}">
        <p14:creationId xmlns:p14="http://schemas.microsoft.com/office/powerpoint/2010/main" val="2151481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3BBE10-8916-DD27-AFEF-9A42ECED33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07CAD37-5278-2DF2-83F9-0786154F8252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84104F55-F4C7-AF28-E4F6-862339B751AD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901700" lvl="2"/>
              <a:endParaRPr lang="en-GB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01F9538D-4E30-5293-1857-059081517CA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0546477F-6ADE-8552-BADB-0D388DC2CE4C}"/>
              </a:ext>
            </a:extLst>
          </p:cNvPr>
          <p:cNvSpPr txBox="1"/>
          <p:nvPr/>
        </p:nvSpPr>
        <p:spPr>
          <a:xfrm>
            <a:off x="2631804" y="1839082"/>
            <a:ext cx="4068886" cy="22320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200" dirty="0"/>
              <a:t>Results: within 20 working days EPA window closing</a:t>
            </a:r>
          </a:p>
        </p:txBody>
      </p:sp>
    </p:spTree>
    <p:extLst>
      <p:ext uri="{BB962C8B-B14F-4D97-AF65-F5344CB8AC3E}">
        <p14:creationId xmlns:p14="http://schemas.microsoft.com/office/powerpoint/2010/main" val="21881620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2BA78DD-6022-422B-D316-5F53EDEC6245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3B141A70-5FE6-7145-6AE7-6EE9F1072A98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44500" lvl="1"/>
              <a:r>
                <a:rPr lang="en-GB" sz="44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The professional</a:t>
              </a:r>
            </a:p>
            <a:p>
              <a:pPr marL="444500" lvl="1"/>
              <a:r>
                <a:rPr lang="en-GB" sz="4400" dirty="0">
                  <a:solidFill>
                    <a:schemeClr val="tx1"/>
                  </a:solidFill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discussion</a:t>
              </a: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A33B93EB-B776-BF0F-BFB8-3B08FFC7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155109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1445539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8A17EB7-BE16-7E95-D9D1-0582B56A54AC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Portfolio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755698-8D1E-6852-CC95-B814DB32520B}"/>
              </a:ext>
            </a:extLst>
          </p:cNvPr>
          <p:cNvSpPr txBox="1"/>
          <p:nvPr/>
        </p:nvSpPr>
        <p:spPr>
          <a:xfrm>
            <a:off x="5572419" y="1800413"/>
            <a:ext cx="5171588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not formally assessed, but key!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at least 2 contrasting projects – variation in site type, period, area, material type or preservation state studied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The portfolio</a:t>
            </a:r>
          </a:p>
        </p:txBody>
      </p:sp>
    </p:spTree>
    <p:extLst>
      <p:ext uri="{BB962C8B-B14F-4D97-AF65-F5344CB8AC3E}">
        <p14:creationId xmlns:p14="http://schemas.microsoft.com/office/powerpoint/2010/main" val="13819863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931188"/>
            <a:ext cx="7112000" cy="4840961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755698-8D1E-6852-CC95-B814DB32520B}"/>
              </a:ext>
            </a:extLst>
          </p:cNvPr>
          <p:cNvSpPr txBox="1"/>
          <p:nvPr/>
        </p:nvSpPr>
        <p:spPr>
          <a:xfrm>
            <a:off x="5554907" y="1008964"/>
            <a:ext cx="5171588" cy="46755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KSB mapping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product evidence – </a:t>
            </a:r>
            <a:r>
              <a:rPr lang="en-GB" sz="2400" dirty="0"/>
              <a:t>project/assessment reports, surveys, drawings, results of analysis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witness testimonies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comms evidence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images/videos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case studies (which include critical evaluation)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931188"/>
            <a:ext cx="3980010" cy="4840961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The portfolio: specific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8F9A58-7745-88E9-5309-CA36BFB11E9B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38328393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FCD21-BCAD-A55D-5928-AEF8784011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0868878-10C5-016C-65FD-023F4BBEAEAD}"/>
              </a:ext>
            </a:extLst>
          </p:cNvPr>
          <p:cNvSpPr/>
          <p:nvPr/>
        </p:nvSpPr>
        <p:spPr>
          <a:xfrm>
            <a:off x="4008291" y="931188"/>
            <a:ext cx="7112000" cy="4840961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C0F727-6583-5485-1C2B-015E8FB136C2}"/>
              </a:ext>
            </a:extLst>
          </p:cNvPr>
          <p:cNvSpPr txBox="1"/>
          <p:nvPr/>
        </p:nvSpPr>
        <p:spPr>
          <a:xfrm>
            <a:off x="5569608" y="1783354"/>
            <a:ext cx="5171588" cy="3136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digital </a:t>
            </a:r>
            <a:r>
              <a:rPr lang="en-GB" sz="2400" dirty="0"/>
              <a:t>(prefer google drive)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authenticity – signed statement </a:t>
            </a:r>
            <a:r>
              <a:rPr lang="en-GB" sz="2400" dirty="0"/>
              <a:t>(own work/identify collaborative work)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clear KSB mapping doc.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quality rather than quantity!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26B048E-DBD9-9FC1-E76A-F9329A9EDE92}"/>
              </a:ext>
            </a:extLst>
          </p:cNvPr>
          <p:cNvSpPr/>
          <p:nvPr/>
        </p:nvSpPr>
        <p:spPr>
          <a:xfrm>
            <a:off x="1210504" y="931188"/>
            <a:ext cx="3980010" cy="4840961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The portfolio: format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D48359-D61A-9807-EEA8-BC4286227284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Portfolio</a:t>
            </a:r>
          </a:p>
        </p:txBody>
      </p:sp>
    </p:spTree>
    <p:extLst>
      <p:ext uri="{BB962C8B-B14F-4D97-AF65-F5344CB8AC3E}">
        <p14:creationId xmlns:p14="http://schemas.microsoft.com/office/powerpoint/2010/main" val="9300533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1445539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755698-8D1E-6852-CC95-B814DB32520B}"/>
              </a:ext>
            </a:extLst>
          </p:cNvPr>
          <p:cNvSpPr txBox="1"/>
          <p:nvPr/>
        </p:nvSpPr>
        <p:spPr>
          <a:xfrm>
            <a:off x="5569608" y="1446863"/>
            <a:ext cx="5171588" cy="39035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duties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knowledge, skills and behaviours (KSBs) and grading criteria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primary and secondary questions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C73A7A-63F2-C23F-DB7F-D5699C24352B}"/>
              </a:ext>
            </a:extLst>
          </p:cNvPr>
          <p:cNvSpPr txBox="1"/>
          <p:nvPr/>
        </p:nvSpPr>
        <p:spPr>
          <a:xfrm>
            <a:off x="7564291" y="9048629"/>
            <a:ext cx="25378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Assessment </a:t>
            </a:r>
          </a:p>
          <a:p>
            <a:pPr algn="ctr"/>
            <a:r>
              <a:rPr lang="en-GB" sz="3200"/>
              <a:t>planning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Questioning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EF05847-4912-87C2-4ADF-721B8FA14F49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Professional discussion</a:t>
            </a:r>
          </a:p>
        </p:txBody>
      </p:sp>
    </p:spTree>
    <p:extLst>
      <p:ext uri="{BB962C8B-B14F-4D97-AF65-F5344CB8AC3E}">
        <p14:creationId xmlns:p14="http://schemas.microsoft.com/office/powerpoint/2010/main" val="266519839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1445539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755698-8D1E-6852-CC95-B814DB32520B}"/>
              </a:ext>
            </a:extLst>
          </p:cNvPr>
          <p:cNvSpPr txBox="1"/>
          <p:nvPr/>
        </p:nvSpPr>
        <p:spPr>
          <a:xfrm>
            <a:off x="5569608" y="1693794"/>
            <a:ext cx="5171588" cy="3476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cover all KSBs</a:t>
            </a:r>
          </a:p>
          <a:p>
            <a:pPr marL="45720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ten, open, competency-based questions</a:t>
            </a:r>
          </a:p>
          <a:p>
            <a:pPr marL="45720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five </a:t>
            </a:r>
            <a:r>
              <a:rPr lang="en-GB" sz="2400" dirty="0"/>
              <a:t>(minimum) </a:t>
            </a:r>
            <a:r>
              <a:rPr lang="en-GB" sz="2800" dirty="0"/>
              <a:t>further questions</a:t>
            </a:r>
          </a:p>
          <a:p>
            <a:pPr marL="457200" indent="-457200">
              <a:lnSpc>
                <a:spcPts val="38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follow up questions if necessary to clarify responses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C73A7A-63F2-C23F-DB7F-D5699C24352B}"/>
              </a:ext>
            </a:extLst>
          </p:cNvPr>
          <p:cNvSpPr txBox="1"/>
          <p:nvPr/>
        </p:nvSpPr>
        <p:spPr>
          <a:xfrm>
            <a:off x="7564291" y="9048629"/>
            <a:ext cx="25378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Assessment </a:t>
            </a:r>
          </a:p>
          <a:p>
            <a:pPr algn="ctr"/>
            <a:r>
              <a:rPr lang="en-GB" sz="3200"/>
              <a:t>planning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Questioning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16312E-5437-FDCA-946A-D831930DAED8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Professional discussion</a:t>
            </a:r>
          </a:p>
        </p:txBody>
      </p:sp>
    </p:spTree>
    <p:extLst>
      <p:ext uri="{BB962C8B-B14F-4D97-AF65-F5344CB8AC3E}">
        <p14:creationId xmlns:p14="http://schemas.microsoft.com/office/powerpoint/2010/main" val="28416748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1445539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755698-8D1E-6852-CC95-B814DB32520B}"/>
              </a:ext>
            </a:extLst>
          </p:cNvPr>
          <p:cNvSpPr txBox="1"/>
          <p:nvPr/>
        </p:nvSpPr>
        <p:spPr>
          <a:xfrm>
            <a:off x="5633776" y="2381451"/>
            <a:ext cx="5171588" cy="19645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tell me about a time where you had to…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tell me about x/y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C73A7A-63F2-C23F-DB7F-D5699C24352B}"/>
              </a:ext>
            </a:extLst>
          </p:cNvPr>
          <p:cNvSpPr txBox="1"/>
          <p:nvPr/>
        </p:nvSpPr>
        <p:spPr>
          <a:xfrm>
            <a:off x="7564291" y="9048629"/>
            <a:ext cx="25378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Assessment </a:t>
            </a:r>
          </a:p>
          <a:p>
            <a:pPr algn="ctr"/>
            <a:r>
              <a:rPr lang="en-GB" sz="3200"/>
              <a:t>planning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Competency-based and factual questions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E08F5B-A5B4-EC2F-B4CE-FE6927532A2A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Professional discussion</a:t>
            </a:r>
          </a:p>
        </p:txBody>
      </p:sp>
    </p:spTree>
    <p:extLst>
      <p:ext uri="{BB962C8B-B14F-4D97-AF65-F5344CB8AC3E}">
        <p14:creationId xmlns:p14="http://schemas.microsoft.com/office/powerpoint/2010/main" val="26183836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1434250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Competency-based question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8C49A3-2AA2-5462-149D-F3C71FC021A0}"/>
              </a:ext>
            </a:extLst>
          </p:cNvPr>
          <p:cNvSpPr txBox="1"/>
          <p:nvPr/>
        </p:nvSpPr>
        <p:spPr>
          <a:xfrm>
            <a:off x="5665860" y="1678066"/>
            <a:ext cx="5171588" cy="3476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GB" sz="280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In planning your approach to a project or piece of work, how do you go about selecting the most appropriate methodology or approach? What frameworks or strategies are available to guide you?</a:t>
            </a:r>
            <a:r>
              <a:rPr lang="en-GB" sz="2800" dirty="0"/>
              <a:t> </a:t>
            </a:r>
            <a:endParaRPr lang="en-GB" sz="28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11A31C-976D-18CA-4C16-7AF479DAC495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Professional discussion</a:t>
            </a:r>
          </a:p>
        </p:txBody>
      </p:sp>
    </p:spTree>
    <p:extLst>
      <p:ext uri="{BB962C8B-B14F-4D97-AF65-F5344CB8AC3E}">
        <p14:creationId xmlns:p14="http://schemas.microsoft.com/office/powerpoint/2010/main" val="497057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35286E9-1A1F-7E5F-BCFD-ACA5AACC436F}"/>
              </a:ext>
            </a:extLst>
          </p:cNvPr>
          <p:cNvSpPr/>
          <p:nvPr/>
        </p:nvSpPr>
        <p:spPr>
          <a:xfrm>
            <a:off x="4008291" y="1445539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C73A7A-63F2-C23F-DB7F-D5699C24352B}"/>
              </a:ext>
            </a:extLst>
          </p:cNvPr>
          <p:cNvSpPr txBox="1"/>
          <p:nvPr/>
        </p:nvSpPr>
        <p:spPr>
          <a:xfrm>
            <a:off x="7564291" y="9048629"/>
            <a:ext cx="253788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/>
              <a:t>Assessment </a:t>
            </a:r>
          </a:p>
          <a:p>
            <a:pPr algn="ctr"/>
            <a:r>
              <a:rPr lang="en-GB" sz="3200"/>
              <a:t>planning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D084CA54-D378-6E20-F7DB-5E5D33E5BA16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>
                <a:solidFill>
                  <a:schemeClr val="tx1"/>
                </a:solidFill>
              </a:rPr>
              <a:t>Factual question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8C49A3-2AA2-5462-149D-F3C71FC021A0}"/>
              </a:ext>
            </a:extLst>
          </p:cNvPr>
          <p:cNvSpPr txBox="1"/>
          <p:nvPr/>
        </p:nvSpPr>
        <p:spPr>
          <a:xfrm>
            <a:off x="5697944" y="2649351"/>
            <a:ext cx="5171588" cy="1527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GB" sz="2800" dirty="0"/>
              <a:t>Who sets the standards for the work that you do, and what are they?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F4E15B-1CD1-37A8-39B0-781B832BBDDB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Professional discussion</a:t>
            </a:r>
          </a:p>
        </p:txBody>
      </p:sp>
    </p:spTree>
    <p:extLst>
      <p:ext uri="{BB962C8B-B14F-4D97-AF65-F5344CB8AC3E}">
        <p14:creationId xmlns:p14="http://schemas.microsoft.com/office/powerpoint/2010/main" val="5635079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2BA78DD-6022-422B-D316-5F53EDEC6245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3B141A70-5FE6-7145-6AE7-6EE9F1072A98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44500" lvl="1"/>
              <a:r>
                <a:rPr lang="en-GB" sz="440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The project and</a:t>
              </a:r>
            </a:p>
            <a:p>
              <a:pPr marL="444500" lvl="1"/>
              <a:r>
                <a:rPr lang="en-GB" sz="440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Q&amp;A</a:t>
              </a:r>
              <a:endParaRPr lang="en-GB" sz="440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A33B93EB-B776-BF0F-BFB8-3B08FFC7554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86795651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131D1F7-B167-F398-ABE1-69F37F5FA802}"/>
              </a:ext>
            </a:extLst>
          </p:cNvPr>
          <p:cNvSpPr/>
          <p:nvPr/>
        </p:nvSpPr>
        <p:spPr>
          <a:xfrm>
            <a:off x="1233560" y="3503944"/>
            <a:ext cx="2976260" cy="1877082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Report’s assessed, then Q&amp;A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2260220-1AD0-9831-9388-F36D04DC27C0}"/>
              </a:ext>
            </a:extLst>
          </p:cNvPr>
          <p:cNvSpPr/>
          <p:nvPr/>
        </p:nvSpPr>
        <p:spPr>
          <a:xfrm>
            <a:off x="8220654" y="1122204"/>
            <a:ext cx="2976260" cy="1877082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 assessed elsewhere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0E9A357-8C66-4999-6901-E7ECED29E7D6}"/>
              </a:ext>
            </a:extLst>
          </p:cNvPr>
          <p:cNvSpPr/>
          <p:nvPr/>
        </p:nvSpPr>
        <p:spPr>
          <a:xfrm>
            <a:off x="8220654" y="3492386"/>
            <a:ext cx="2976260" cy="1877082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Five months to complete</a:t>
            </a: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697F36DD-CA89-0F7A-BC1F-21474D743170}"/>
              </a:ext>
            </a:extLst>
          </p:cNvPr>
          <p:cNvSpPr/>
          <p:nvPr/>
        </p:nvSpPr>
        <p:spPr>
          <a:xfrm>
            <a:off x="4727107" y="3503944"/>
            <a:ext cx="2976260" cy="1877082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5000 word report, plus appendices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D5DA39A3-DB9A-E3D8-9815-5271F325E007}"/>
              </a:ext>
            </a:extLst>
          </p:cNvPr>
          <p:cNvSpPr/>
          <p:nvPr/>
        </p:nvSpPr>
        <p:spPr>
          <a:xfrm>
            <a:off x="4727107" y="1122204"/>
            <a:ext cx="2976260" cy="1877082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schemeClr val="tx1"/>
                </a:solidFill>
                <a:latin typeface="Calibri" panose="020F0502020204030204"/>
              </a:rPr>
              <a:t>New, l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ive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piece of work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14726011-61B9-8826-0A1A-728003720719}"/>
              </a:ext>
            </a:extLst>
          </p:cNvPr>
          <p:cNvSpPr/>
          <p:nvPr/>
        </p:nvSpPr>
        <p:spPr>
          <a:xfrm>
            <a:off x="1233560" y="1122204"/>
            <a:ext cx="2976260" cy="1877082"/>
          </a:xfrm>
          <a:prstGeom prst="roundRect">
            <a:avLst/>
          </a:prstGeom>
          <a:solidFill>
            <a:srgbClr val="575BA8">
              <a:alpha val="15000"/>
            </a:srgbClr>
          </a:solidFill>
          <a:ln w="25400">
            <a:solidFill>
              <a:srgbClr val="575BA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schemeClr val="tx1"/>
                </a:solidFill>
                <a:latin typeface="Calibri" panose="020F0502020204030204"/>
              </a:rPr>
              <a:t>Application of principles and skills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6FEB2F-A740-20EB-FAEB-EACE5C2EB88A}"/>
              </a:ext>
            </a:extLst>
          </p:cNvPr>
          <p:cNvSpPr txBox="1"/>
          <p:nvPr/>
        </p:nvSpPr>
        <p:spPr>
          <a:xfrm>
            <a:off x="171449" y="114300"/>
            <a:ext cx="119020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rgbClr val="575BA8"/>
                </a:solidFill>
              </a:rPr>
              <a:t>Project: key features</a:t>
            </a:r>
          </a:p>
        </p:txBody>
      </p:sp>
    </p:spTree>
    <p:extLst>
      <p:ext uri="{BB962C8B-B14F-4D97-AF65-F5344CB8AC3E}">
        <p14:creationId xmlns:p14="http://schemas.microsoft.com/office/powerpoint/2010/main" val="2377776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6" grpId="0" animBg="1"/>
      <p:bldP spid="24" grpId="0" animBg="1"/>
      <p:bldP spid="23" grpId="0" animBg="1"/>
      <p:bldP spid="15" grpId="0" animBg="1"/>
      <p:bldP spid="2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B14B2D-A6ED-A78C-3E57-8843AE129F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1B8DCD0C-BC28-B058-60F8-BAE517F0FB0B}"/>
              </a:ext>
            </a:extLst>
          </p:cNvPr>
          <p:cNvSpPr/>
          <p:nvPr/>
        </p:nvSpPr>
        <p:spPr>
          <a:xfrm>
            <a:off x="4008291" y="1445539"/>
            <a:ext cx="7112000" cy="3966922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5F0C10D-FBB6-C333-67A8-4D557ED79454}"/>
              </a:ext>
            </a:extLst>
          </p:cNvPr>
          <p:cNvSpPr/>
          <p:nvPr/>
        </p:nvSpPr>
        <p:spPr>
          <a:xfrm>
            <a:off x="1210504" y="1445539"/>
            <a:ext cx="3980010" cy="3966922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Project proposal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7B306A-7814-05E0-313F-5743A5A0EF1C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Project proposal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6F6895-D2D2-4A40-E32A-B88F5D41F78F}"/>
              </a:ext>
            </a:extLst>
          </p:cNvPr>
          <p:cNvSpPr txBox="1"/>
          <p:nvPr/>
        </p:nvSpPr>
        <p:spPr>
          <a:xfrm>
            <a:off x="5554907" y="1875240"/>
            <a:ext cx="5171588" cy="3136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approved before gateway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covers KSBs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can complete within 5 months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meets needs of business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relevant to your role</a:t>
            </a:r>
          </a:p>
          <a:p>
            <a:pPr marL="457200" indent="-457200">
              <a:lnSpc>
                <a:spcPts val="4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genuine piece of work</a:t>
            </a:r>
          </a:p>
        </p:txBody>
      </p:sp>
    </p:spTree>
    <p:extLst>
      <p:ext uri="{BB962C8B-B14F-4D97-AF65-F5344CB8AC3E}">
        <p14:creationId xmlns:p14="http://schemas.microsoft.com/office/powerpoint/2010/main" val="3707522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C948F-7A3C-04F1-AC99-733B971B07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31B389A-B236-7FC7-59E1-D77DF6C179CA}"/>
              </a:ext>
            </a:extLst>
          </p:cNvPr>
          <p:cNvSpPr/>
          <p:nvPr/>
        </p:nvSpPr>
        <p:spPr>
          <a:xfrm>
            <a:off x="4008291" y="1011256"/>
            <a:ext cx="7112000" cy="4731818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B795A60-4748-BCBC-96F2-917C69DDB6D6}"/>
              </a:ext>
            </a:extLst>
          </p:cNvPr>
          <p:cNvSpPr/>
          <p:nvPr/>
        </p:nvSpPr>
        <p:spPr>
          <a:xfrm>
            <a:off x="1210504" y="1011256"/>
            <a:ext cx="3980010" cy="4731818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Project proposal:</a:t>
            </a:r>
          </a:p>
          <a:p>
            <a:pPr algn="ctr"/>
            <a:r>
              <a:rPr lang="en-GB" sz="4400" dirty="0">
                <a:solidFill>
                  <a:schemeClr val="tx1"/>
                </a:solidFill>
              </a:rPr>
              <a:t>form fields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48A9E-D41F-8129-F525-5B3D1B77A1C5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Project proposal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AF1AFF3-B26D-D95A-BC15-2E22F6E241B0}"/>
              </a:ext>
            </a:extLst>
          </p:cNvPr>
          <p:cNvSpPr txBox="1"/>
          <p:nvPr/>
        </p:nvSpPr>
        <p:spPr>
          <a:xfrm>
            <a:off x="5554907" y="1249602"/>
            <a:ext cx="51715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project name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start date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driver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purpose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project lead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end users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stakeholders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project description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project impact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declaration </a:t>
            </a:r>
            <a:r>
              <a:rPr lang="en-GB" sz="2400" dirty="0"/>
              <a:t>(solely EPA assessed)</a:t>
            </a:r>
          </a:p>
        </p:txBody>
      </p:sp>
    </p:spTree>
    <p:extLst>
      <p:ext uri="{BB962C8B-B14F-4D97-AF65-F5344CB8AC3E}">
        <p14:creationId xmlns:p14="http://schemas.microsoft.com/office/powerpoint/2010/main" val="268150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556FEB2F-A740-20EB-FAEB-EACE5C2EB88A}"/>
              </a:ext>
            </a:extLst>
          </p:cNvPr>
          <p:cNvSpPr txBox="1"/>
          <p:nvPr/>
        </p:nvSpPr>
        <p:spPr>
          <a:xfrm>
            <a:off x="171449" y="114300"/>
            <a:ext cx="119020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Project: report format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DABF713-2991-BA95-E93A-49F9A7CE5570}"/>
              </a:ext>
            </a:extLst>
          </p:cNvPr>
          <p:cNvGrpSpPr/>
          <p:nvPr/>
        </p:nvGrpSpPr>
        <p:grpSpPr>
          <a:xfrm>
            <a:off x="2343847" y="1395119"/>
            <a:ext cx="8867217" cy="4093428"/>
            <a:chOff x="2636493" y="1575880"/>
            <a:chExt cx="8867217" cy="4093428"/>
          </a:xfrm>
        </p:grpSpPr>
        <p:pic>
          <p:nvPicPr>
            <p:cNvPr id="22" name="Picture 21" descr="A black background with a black square&#10;&#10;Description automatically generated with medium confidence">
              <a:extLst>
                <a:ext uri="{FF2B5EF4-FFF2-40B4-BE49-F238E27FC236}">
                  <a16:creationId xmlns:a16="http://schemas.microsoft.com/office/drawing/2014/main" id="{15B903F1-81BC-8AD9-95E5-2B56868A6AE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36493" y="1575880"/>
              <a:ext cx="3261097" cy="4093427"/>
            </a:xfrm>
            <a:prstGeom prst="rect">
              <a:avLst/>
            </a:prstGeom>
          </p:spPr>
        </p:pic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ED0B043D-5927-F7C1-C5A1-3C0EEC5D1DE0}"/>
                </a:ext>
              </a:extLst>
            </p:cNvPr>
            <p:cNvSpPr txBox="1"/>
            <p:nvPr/>
          </p:nvSpPr>
          <p:spPr>
            <a:xfrm>
              <a:off x="6384176" y="1575880"/>
              <a:ext cx="5119534" cy="409342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mapping document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summary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introduction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aims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methods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results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discussion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conclusion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evaluation</a:t>
              </a:r>
            </a:p>
            <a:p>
              <a:pPr marL="514350" indent="-514350">
                <a:buFont typeface="+mj-lt"/>
                <a:buAutoNum type="arabicPeriod"/>
              </a:pPr>
              <a:r>
                <a:rPr lang="en-GB" sz="2600" dirty="0"/>
                <a:t>signed statement</a:t>
              </a:r>
            </a:p>
          </p:txBody>
        </p:sp>
      </p:grpSp>
      <p:sp>
        <p:nvSpPr>
          <p:cNvPr id="6" name="Right Brace 5">
            <a:extLst>
              <a:ext uri="{FF2B5EF4-FFF2-40B4-BE49-F238E27FC236}">
                <a16:creationId xmlns:a16="http://schemas.microsoft.com/office/drawing/2014/main" id="{1707A943-52BE-B003-2FC2-0CC0B73F5A20}"/>
              </a:ext>
            </a:extLst>
          </p:cNvPr>
          <p:cNvSpPr/>
          <p:nvPr/>
        </p:nvSpPr>
        <p:spPr>
          <a:xfrm>
            <a:off x="9872514" y="1576606"/>
            <a:ext cx="310713" cy="4092701"/>
          </a:xfrm>
          <a:prstGeom prst="rightBrace">
            <a:avLst/>
          </a:prstGeom>
          <a:ln w="31750">
            <a:solidFill>
              <a:srgbClr val="575BA8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E7AFAA-6D8B-0014-052F-C1FBF65ED65D}"/>
              </a:ext>
            </a:extLst>
          </p:cNvPr>
          <p:cNvSpPr txBox="1"/>
          <p:nvPr/>
        </p:nvSpPr>
        <p:spPr>
          <a:xfrm>
            <a:off x="10301654" y="3268650"/>
            <a:ext cx="163453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575BA8"/>
                </a:solidFill>
              </a:rPr>
              <a:t>Employer’s house style</a:t>
            </a:r>
          </a:p>
        </p:txBody>
      </p:sp>
    </p:spTree>
    <p:extLst>
      <p:ext uri="{BB962C8B-B14F-4D97-AF65-F5344CB8AC3E}">
        <p14:creationId xmlns:p14="http://schemas.microsoft.com/office/powerpoint/2010/main" val="27980768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DCD69C-44E0-98C4-0FE9-C4B154C1D3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D90CFDA-ECAA-9A22-8E09-97A45A9C96DC}"/>
              </a:ext>
            </a:extLst>
          </p:cNvPr>
          <p:cNvSpPr/>
          <p:nvPr/>
        </p:nvSpPr>
        <p:spPr>
          <a:xfrm>
            <a:off x="4008291" y="1011256"/>
            <a:ext cx="7112000" cy="4731818"/>
          </a:xfrm>
          <a:prstGeom prst="roundRect">
            <a:avLst/>
          </a:prstGeom>
          <a:solidFill>
            <a:srgbClr val="DDDEEE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6FA67BB-074B-6A3F-815D-524C3EBE9EDC}"/>
              </a:ext>
            </a:extLst>
          </p:cNvPr>
          <p:cNvSpPr/>
          <p:nvPr/>
        </p:nvSpPr>
        <p:spPr>
          <a:xfrm>
            <a:off x="1210504" y="1011256"/>
            <a:ext cx="3980010" cy="4731818"/>
          </a:xfrm>
          <a:prstGeom prst="roundRect">
            <a:avLst/>
          </a:prstGeom>
          <a:solidFill>
            <a:srgbClr val="BCBDDC"/>
          </a:solidFill>
          <a:ln w="222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>
                <a:solidFill>
                  <a:schemeClr val="tx1"/>
                </a:solidFill>
              </a:rPr>
              <a:t>Project </a:t>
            </a:r>
          </a:p>
          <a:p>
            <a:pPr algn="ctr"/>
            <a:r>
              <a:rPr lang="en-GB" sz="4400" dirty="0">
                <a:solidFill>
                  <a:schemeClr val="tx1"/>
                </a:solidFill>
              </a:rPr>
              <a:t>Q&amp;A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AC940E-2E30-5221-A60C-AC0C887E5D85}"/>
              </a:ext>
            </a:extLst>
          </p:cNvPr>
          <p:cNvSpPr txBox="1"/>
          <p:nvPr/>
        </p:nvSpPr>
        <p:spPr>
          <a:xfrm>
            <a:off x="171450" y="114300"/>
            <a:ext cx="8115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575BA8"/>
                </a:solidFill>
              </a:rPr>
              <a:t>Project: Q&amp;A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5283999-E9A2-3391-6AC3-A120DB38DADC}"/>
              </a:ext>
            </a:extLst>
          </p:cNvPr>
          <p:cNvSpPr txBox="1"/>
          <p:nvPr/>
        </p:nvSpPr>
        <p:spPr>
          <a:xfrm>
            <a:off x="5554907" y="1891285"/>
            <a:ext cx="517158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follows report submission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30 minutes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clarify aspects of report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planning and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your approach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problem solving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any unexpected results!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270149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796FAD-4B48-6478-58C5-2C9E07F515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122EA4EA-03F8-D07C-00FC-5EF16A1D8918}"/>
              </a:ext>
            </a:extLst>
          </p:cNvPr>
          <p:cNvGrpSpPr/>
          <p:nvPr/>
        </p:nvGrpSpPr>
        <p:grpSpPr>
          <a:xfrm>
            <a:off x="1970767" y="1034282"/>
            <a:ext cx="8250466" cy="4289259"/>
            <a:chOff x="1683608" y="1395229"/>
            <a:chExt cx="8250466" cy="4289259"/>
          </a:xfrm>
        </p:grpSpPr>
        <p:sp>
          <p:nvSpPr>
            <p:cNvPr id="8" name="Rectangle: Rounded Corners 7">
              <a:extLst>
                <a:ext uri="{FF2B5EF4-FFF2-40B4-BE49-F238E27FC236}">
                  <a16:creationId xmlns:a16="http://schemas.microsoft.com/office/drawing/2014/main" id="{E34D4B62-BEC2-BB28-7E5C-7450629C3F77}"/>
                </a:ext>
              </a:extLst>
            </p:cNvPr>
            <p:cNvSpPr/>
            <p:nvPr/>
          </p:nvSpPr>
          <p:spPr>
            <a:xfrm>
              <a:off x="1683608" y="1395229"/>
              <a:ext cx="8250466" cy="4289259"/>
            </a:xfrm>
            <a:prstGeom prst="roundRect">
              <a:avLst/>
            </a:prstGeom>
            <a:solidFill>
              <a:srgbClr val="575BA8">
                <a:alpha val="20000"/>
              </a:srgbClr>
            </a:solidFill>
            <a:ln w="2222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444500" lvl="1"/>
              <a:r>
                <a:rPr lang="en-GB" sz="4400" dirty="0">
                  <a:solidFill>
                    <a:schemeClr val="tx1"/>
                  </a:solidFill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rPr>
                <a:t>Any questions? </a:t>
              </a:r>
              <a:endParaRPr lang="en-GB" sz="44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endParaRPr>
            </a:p>
          </p:txBody>
        </p:sp>
        <p:pic>
          <p:nvPicPr>
            <p:cNvPr id="15" name="Picture 14" descr="A stone tunnel with arches&#10;&#10;Description automatically generated with medium confidence">
              <a:extLst>
                <a:ext uri="{FF2B5EF4-FFF2-40B4-BE49-F238E27FC236}">
                  <a16:creationId xmlns:a16="http://schemas.microsoft.com/office/drawing/2014/main" id="{DF170D4F-C1F9-9510-994E-6E89BC7A7F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5400000">
              <a:off x="6359692" y="2110106"/>
              <a:ext cx="4289258" cy="2859505"/>
            </a:xfrm>
            <a:prstGeom prst="round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446497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25400">
          <a:solidFill>
            <a:schemeClr val="tx1"/>
          </a:solidFill>
          <a:tailEnd type="triangle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_Office Theme">
  <a:themeElements>
    <a:clrScheme name="Custom 11">
      <a:dk1>
        <a:srgbClr val="000000"/>
      </a:dk1>
      <a:lt1>
        <a:srgbClr val="FFFFFF"/>
      </a:lt1>
      <a:dk2>
        <a:srgbClr val="8439BD"/>
      </a:dk2>
      <a:lt2>
        <a:srgbClr val="EBEBEB"/>
      </a:lt2>
      <a:accent1>
        <a:srgbClr val="0EABB7"/>
      </a:accent1>
      <a:accent2>
        <a:srgbClr val="4868E5"/>
      </a:accent2>
      <a:accent3>
        <a:srgbClr val="20A472"/>
      </a:accent3>
      <a:accent4>
        <a:srgbClr val="B13DC8"/>
      </a:accent4>
      <a:accent5>
        <a:srgbClr val="172DA6"/>
      </a:accent5>
      <a:accent6>
        <a:srgbClr val="00B0F0"/>
      </a:accent6>
      <a:hlink>
        <a:srgbClr val="00B0F0"/>
      </a:hlink>
      <a:folHlink>
        <a:srgbClr val="B13DC8"/>
      </a:folHlink>
    </a:clrScheme>
    <a:fontScheme name="Custom 11">
      <a:majorFont>
        <a:latin typeface="Speak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oduct Timeline_WAC_LH - v2" id="{C490F22C-BCE6-4049-96E9-DC11EF4DCC46}" vid="{AA5619E9-B2EB-4B47-8E48-7B1F4A347B9C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E202FB2-6AF2-4CE4-B6DE-66A0451F498C}"/>
</file>

<file path=customXml/itemProps2.xml><?xml version="1.0" encoding="utf-8"?>
<ds:datastoreItem xmlns:ds="http://schemas.openxmlformats.org/officeDocument/2006/customXml" ds:itemID="{35B3F34D-9A47-42C5-983C-400A1806E7F3}">
  <ds:schemaRefs>
    <ds:schemaRef ds:uri="6b912aa0-3188-499f-9ddc-0f4e71564698"/>
    <ds:schemaRef ds:uri="dbf0ef8b-9e01-42e8-97ea-d54c26e928e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05EDFAF5-03AF-412C-8D4B-6504F6AE234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838</Words>
  <Application>Microsoft Office PowerPoint</Application>
  <PresentationFormat>Widescreen</PresentationFormat>
  <Paragraphs>207</Paragraphs>
  <Slides>34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Avenir Next LT Pro Light</vt:lpstr>
      <vt:lpstr>Calibri</vt:lpstr>
      <vt:lpstr>Speak Pro</vt:lpstr>
      <vt:lpstr>Office Theme</vt:lpstr>
      <vt:lpstr>2_Office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Amanda Wood</dc:creator>
  <cp:lastModifiedBy>Amanda Wood</cp:lastModifiedBy>
  <cp:revision>1</cp:revision>
  <dcterms:created xsi:type="dcterms:W3CDTF">2022-08-12T09:58:29Z</dcterms:created>
  <dcterms:modified xsi:type="dcterms:W3CDTF">2024-10-11T14:46:19Z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0x01010029E4C83B4A6B844CA7144C54666B5A5C</vt:lpwstr>
  </property>
  <property fmtid="{D5CDD505-2E9C-101B-9397-08002B2CF9AE}" pid="3" name="MediaServiceImageTags">
    <vt:lpwstr/>
  </property>
</Properties>
</file>