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4"/>
  </p:sldMasterIdLst>
  <p:notesMasterIdLst>
    <p:notesMasterId r:id="rId29"/>
  </p:notesMasterIdLst>
  <p:handoutMasterIdLst>
    <p:handoutMasterId r:id="rId30"/>
  </p:handoutMasterIdLst>
  <p:sldIdLst>
    <p:sldId id="1548" r:id="rId5"/>
    <p:sldId id="1519" r:id="rId6"/>
    <p:sldId id="1560" r:id="rId7"/>
    <p:sldId id="1541" r:id="rId8"/>
    <p:sldId id="1529" r:id="rId9"/>
    <p:sldId id="1551" r:id="rId10"/>
    <p:sldId id="1549" r:id="rId11"/>
    <p:sldId id="1561" r:id="rId12"/>
    <p:sldId id="1562" r:id="rId13"/>
    <p:sldId id="1563" r:id="rId14"/>
    <p:sldId id="1564" r:id="rId15"/>
    <p:sldId id="1532" r:id="rId16"/>
    <p:sldId id="1555" r:id="rId17"/>
    <p:sldId id="1565" r:id="rId18"/>
    <p:sldId id="1566" r:id="rId19"/>
    <p:sldId id="1567" r:id="rId20"/>
    <p:sldId id="1568" r:id="rId21"/>
    <p:sldId id="1554" r:id="rId22"/>
    <p:sldId id="1569" r:id="rId23"/>
    <p:sldId id="1570" r:id="rId24"/>
    <p:sldId id="1571" r:id="rId25"/>
    <p:sldId id="1542" r:id="rId26"/>
    <p:sldId id="1559" r:id="rId27"/>
    <p:sldId id="153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DC3CAF61-3D39-8A1C-6AB6-F5CBCFCBEA47}" name="Vanessa Buzgheia (ALLEGIS GROUP HOLDINGS INC)" initials="" userId="S::v-vabuzgheia@microsoft.com::f3934b54-4599-40d0-96a8-d6208686f730"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DE9299-8796-40AE-83B1-29F090F43E49}" v="50" dt="2026-03-14T03:16:51.823"/>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542"/>
    <p:restoredTop sz="94557"/>
  </p:normalViewPr>
  <p:slideViewPr>
    <p:cSldViewPr snapToGrid="0">
      <p:cViewPr varScale="1">
        <p:scale>
          <a:sx n="104" d="100"/>
          <a:sy n="104" d="100"/>
        </p:scale>
        <p:origin x="780" y="11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37"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 Greavu" userId="e0345a8f-c6c7-4e98-ba82-c670fa3a2606" providerId="ADAL" clId="{508E105B-3E35-4EAD-980B-9243ACF69463}"/>
    <pc:docChg chg="undo custSel addSld delSld modSld sldOrd">
      <pc:chgData name="Emil Greavu" userId="e0345a8f-c6c7-4e98-ba82-c670fa3a2606" providerId="ADAL" clId="{508E105B-3E35-4EAD-980B-9243ACF69463}" dt="2026-03-07T03:30:53.302" v="3862" actId="20577"/>
      <pc:docMkLst>
        <pc:docMk/>
      </pc:docMkLst>
      <pc:sldChg chg="addSp delSp modSp mod">
        <pc:chgData name="Emil Greavu" userId="e0345a8f-c6c7-4e98-ba82-c670fa3a2606" providerId="ADAL" clId="{508E105B-3E35-4EAD-980B-9243ACF69463}" dt="2026-03-05T02:26:18.267" v="1811" actId="20577"/>
        <pc:sldMkLst>
          <pc:docMk/>
          <pc:sldMk cId="1669700583" sldId="1519"/>
        </pc:sldMkLst>
        <pc:spChg chg="mod">
          <ac:chgData name="Emil Greavu" userId="e0345a8f-c6c7-4e98-ba82-c670fa3a2606" providerId="ADAL" clId="{508E105B-3E35-4EAD-980B-9243ACF69463}" dt="2026-03-04T03:47:54.771" v="893" actId="122"/>
          <ac:spMkLst>
            <pc:docMk/>
            <pc:sldMk cId="1669700583" sldId="1519"/>
            <ac:spMk id="2" creationId="{705CE6A4-E86C-DD58-8083-E32D0B0B161D}"/>
          </ac:spMkLst>
        </pc:spChg>
        <pc:spChg chg="mod">
          <ac:chgData name="Emil Greavu" userId="e0345a8f-c6c7-4e98-ba82-c670fa3a2606" providerId="ADAL" clId="{508E105B-3E35-4EAD-980B-9243ACF69463}" dt="2026-03-05T02:26:18.267" v="1811" actId="20577"/>
          <ac:spMkLst>
            <pc:docMk/>
            <pc:sldMk cId="1669700583" sldId="1519"/>
            <ac:spMk id="4" creationId="{E090136D-CAF0-3806-280E-572511B78428}"/>
          </ac:spMkLst>
        </pc:spChg>
      </pc:sldChg>
      <pc:sldChg chg="addSp delSp modSp mod">
        <pc:chgData name="Emil Greavu" userId="e0345a8f-c6c7-4e98-ba82-c670fa3a2606" providerId="ADAL" clId="{508E105B-3E35-4EAD-980B-9243ACF69463}" dt="2026-03-05T01:49:15.607" v="1283" actId="20577"/>
        <pc:sldMkLst>
          <pc:docMk/>
          <pc:sldMk cId="2782047099" sldId="1529"/>
        </pc:sldMkLst>
        <pc:spChg chg="mod">
          <ac:chgData name="Emil Greavu" userId="e0345a8f-c6c7-4e98-ba82-c670fa3a2606" providerId="ADAL" clId="{508E105B-3E35-4EAD-980B-9243ACF69463}" dt="2026-03-04T03:42:50.367" v="824" actId="20577"/>
          <ac:spMkLst>
            <pc:docMk/>
            <pc:sldMk cId="2782047099" sldId="1529"/>
            <ac:spMk id="2" creationId="{63672485-2E83-6677-51BC-DE6358694DA8}"/>
          </ac:spMkLst>
        </pc:spChg>
        <pc:spChg chg="mod">
          <ac:chgData name="Emil Greavu" userId="e0345a8f-c6c7-4e98-ba82-c670fa3a2606" providerId="ADAL" clId="{508E105B-3E35-4EAD-980B-9243ACF69463}" dt="2026-03-05T01:49:15.607" v="1283" actId="20577"/>
          <ac:spMkLst>
            <pc:docMk/>
            <pc:sldMk cId="2782047099" sldId="1529"/>
            <ac:spMk id="3" creationId="{4CDED32A-4866-DDDB-0BEC-2B0F153A5048}"/>
          </ac:spMkLst>
        </pc:spChg>
      </pc:sldChg>
      <pc:sldChg chg="addSp delSp modSp mod">
        <pc:chgData name="Emil Greavu" userId="e0345a8f-c6c7-4e98-ba82-c670fa3a2606" providerId="ADAL" clId="{508E105B-3E35-4EAD-980B-9243ACF69463}" dt="2026-03-05T02:36:24.235" v="2001" actId="21"/>
        <pc:sldMkLst>
          <pc:docMk/>
          <pc:sldMk cId="2913773093" sldId="1532"/>
        </pc:sldMkLst>
        <pc:spChg chg="mod">
          <ac:chgData name="Emil Greavu" userId="e0345a8f-c6c7-4e98-ba82-c670fa3a2606" providerId="ADAL" clId="{508E105B-3E35-4EAD-980B-9243ACF69463}" dt="2026-03-05T02:33:53.844" v="1994" actId="20577"/>
          <ac:spMkLst>
            <pc:docMk/>
            <pc:sldMk cId="2913773093" sldId="1532"/>
            <ac:spMk id="3" creationId="{FC2A603D-8E93-6773-DAC1-B4FAD27F94D7}"/>
          </ac:spMkLst>
        </pc:spChg>
        <pc:picChg chg="add mod">
          <ac:chgData name="Emil Greavu" userId="e0345a8f-c6c7-4e98-ba82-c670fa3a2606" providerId="ADAL" clId="{508E105B-3E35-4EAD-980B-9243ACF69463}" dt="2026-03-05T02:36:11.933" v="2000" actId="1076"/>
          <ac:picMkLst>
            <pc:docMk/>
            <pc:sldMk cId="2913773093" sldId="1532"/>
            <ac:picMk id="7" creationId="{1B46C86C-1F33-C52F-1D1C-DB3134DC0886}"/>
          </ac:picMkLst>
        </pc:picChg>
      </pc:sldChg>
      <pc:sldChg chg="addSp delSp modSp mod">
        <pc:chgData name="Emil Greavu" userId="e0345a8f-c6c7-4e98-ba82-c670fa3a2606" providerId="ADAL" clId="{508E105B-3E35-4EAD-980B-9243ACF69463}" dt="2026-03-06T02:38:38.473" v="3218" actId="21"/>
        <pc:sldMkLst>
          <pc:docMk/>
          <pc:sldMk cId="1625548341" sldId="1537"/>
        </pc:sldMkLst>
      </pc:sldChg>
      <pc:sldChg chg="modSp mod">
        <pc:chgData name="Emil Greavu" userId="e0345a8f-c6c7-4e98-ba82-c670fa3a2606" providerId="ADAL" clId="{508E105B-3E35-4EAD-980B-9243ACF69463}" dt="2026-03-05T01:55:25.129" v="1374" actId="20577"/>
        <pc:sldMkLst>
          <pc:docMk/>
          <pc:sldMk cId="3907155084" sldId="1541"/>
        </pc:sldMkLst>
        <pc:spChg chg="mod">
          <ac:chgData name="Emil Greavu" userId="e0345a8f-c6c7-4e98-ba82-c670fa3a2606" providerId="ADAL" clId="{508E105B-3E35-4EAD-980B-9243ACF69463}" dt="2026-03-05T01:55:25.129" v="1374" actId="20577"/>
          <ac:spMkLst>
            <pc:docMk/>
            <pc:sldMk cId="3907155084" sldId="1541"/>
            <ac:spMk id="3" creationId="{C0281E0A-5509-AACA-D268-521F564AAD70}"/>
          </ac:spMkLst>
        </pc:spChg>
        <pc:picChg chg="mod">
          <ac:chgData name="Emil Greavu" userId="e0345a8f-c6c7-4e98-ba82-c670fa3a2606" providerId="ADAL" clId="{508E105B-3E35-4EAD-980B-9243ACF69463}" dt="2026-03-05T01:54:30.403" v="1366" actId="14100"/>
          <ac:picMkLst>
            <pc:docMk/>
            <pc:sldMk cId="3907155084" sldId="1541"/>
            <ac:picMk id="5" creationId="{4915C5F0-E196-B9E3-4EEE-FEBDDA757BF7}"/>
          </ac:picMkLst>
        </pc:picChg>
      </pc:sldChg>
      <pc:sldChg chg="addSp delSp modSp mod">
        <pc:chgData name="Emil Greavu" userId="e0345a8f-c6c7-4e98-ba82-c670fa3a2606" providerId="ADAL" clId="{508E105B-3E35-4EAD-980B-9243ACF69463}" dt="2026-03-06T02:30:42.608" v="3206" actId="21"/>
        <pc:sldMkLst>
          <pc:docMk/>
          <pc:sldMk cId="3558672075" sldId="1542"/>
        </pc:sldMkLst>
        <pc:spChg chg="mod">
          <ac:chgData name="Emil Greavu" userId="e0345a8f-c6c7-4e98-ba82-c670fa3a2606" providerId="ADAL" clId="{508E105B-3E35-4EAD-980B-9243ACF69463}" dt="2026-03-06T02:18:21.495" v="2763" actId="20577"/>
          <ac:spMkLst>
            <pc:docMk/>
            <pc:sldMk cId="3558672075" sldId="1542"/>
            <ac:spMk id="2" creationId="{76DDE3E8-744E-CCE9-F3C1-834C24E5FA04}"/>
          </ac:spMkLst>
        </pc:spChg>
      </pc:sldChg>
      <pc:sldChg chg="addSp delSp modSp new mod">
        <pc:chgData name="Emil Greavu" userId="e0345a8f-c6c7-4e98-ba82-c670fa3a2606" providerId="ADAL" clId="{508E105B-3E35-4EAD-980B-9243ACF69463}" dt="2026-03-04T03:47:11.866" v="890" actId="255"/>
        <pc:sldMkLst>
          <pc:docMk/>
          <pc:sldMk cId="1882633791" sldId="1548"/>
        </pc:sldMkLst>
        <pc:spChg chg="mod">
          <ac:chgData name="Emil Greavu" userId="e0345a8f-c6c7-4e98-ba82-c670fa3a2606" providerId="ADAL" clId="{508E105B-3E35-4EAD-980B-9243ACF69463}" dt="2026-03-04T03:47:11.866" v="890" actId="255"/>
          <ac:spMkLst>
            <pc:docMk/>
            <pc:sldMk cId="1882633791" sldId="1548"/>
            <ac:spMk id="3" creationId="{464B03C3-76E0-E505-6132-1423917B05F1}"/>
          </ac:spMkLst>
        </pc:spChg>
        <pc:picChg chg="add mod">
          <ac:chgData name="Emil Greavu" userId="e0345a8f-c6c7-4e98-ba82-c670fa3a2606" providerId="ADAL" clId="{508E105B-3E35-4EAD-980B-9243ACF69463}" dt="2026-03-04T03:19:20.526" v="268" actId="14100"/>
          <ac:picMkLst>
            <pc:docMk/>
            <pc:sldMk cId="1882633791" sldId="1548"/>
            <ac:picMk id="2051" creationId="{34840458-95D8-310E-88B7-69B0803E5627}"/>
          </ac:picMkLst>
        </pc:picChg>
      </pc:sldChg>
      <pc:sldChg chg="addSp delSp modSp add mod ord">
        <pc:chgData name="Emil Greavu" userId="e0345a8f-c6c7-4e98-ba82-c670fa3a2606" providerId="ADAL" clId="{508E105B-3E35-4EAD-980B-9243ACF69463}" dt="2026-03-05T01:51:49.895" v="1335" actId="255"/>
        <pc:sldMkLst>
          <pc:docMk/>
          <pc:sldMk cId="993372873" sldId="1549"/>
        </pc:sldMkLst>
        <pc:spChg chg="mod">
          <ac:chgData name="Emil Greavu" userId="e0345a8f-c6c7-4e98-ba82-c670fa3a2606" providerId="ADAL" clId="{508E105B-3E35-4EAD-980B-9243ACF69463}" dt="2026-03-04T03:55:16.799" v="1000" actId="20577"/>
          <ac:spMkLst>
            <pc:docMk/>
            <pc:sldMk cId="993372873" sldId="1549"/>
            <ac:spMk id="2" creationId="{496A1282-0DAE-DB9C-35FF-8DF0C3C13985}"/>
          </ac:spMkLst>
        </pc:spChg>
      </pc:sldChg>
      <pc:sldChg chg="addSp delSp modSp add mod">
        <pc:chgData name="Emil Greavu" userId="e0345a8f-c6c7-4e98-ba82-c670fa3a2606" providerId="ADAL" clId="{508E105B-3E35-4EAD-980B-9243ACF69463}" dt="2026-03-05T02:05:40.067" v="1445" actId="207"/>
        <pc:sldMkLst>
          <pc:docMk/>
          <pc:sldMk cId="8295202" sldId="1551"/>
        </pc:sldMkLst>
        <pc:spChg chg="mod">
          <ac:chgData name="Emil Greavu" userId="e0345a8f-c6c7-4e98-ba82-c670fa3a2606" providerId="ADAL" clId="{508E105B-3E35-4EAD-980B-9243ACF69463}" dt="2026-03-05T01:57:19.361" v="1392" actId="1076"/>
          <ac:spMkLst>
            <pc:docMk/>
            <pc:sldMk cId="8295202" sldId="1551"/>
            <ac:spMk id="2" creationId="{140F9876-78CF-A5AE-5185-2F63843B4423}"/>
          </ac:spMkLst>
        </pc:spChg>
        <pc:spChg chg="mod">
          <ac:chgData name="Emil Greavu" userId="e0345a8f-c6c7-4e98-ba82-c670fa3a2606" providerId="ADAL" clId="{508E105B-3E35-4EAD-980B-9243ACF69463}" dt="2026-03-05T02:05:40.067" v="1445" actId="207"/>
          <ac:spMkLst>
            <pc:docMk/>
            <pc:sldMk cId="8295202" sldId="1551"/>
            <ac:spMk id="3" creationId="{FD4435BB-C5CA-D4EA-9B49-F56EC8B468AD}"/>
          </ac:spMkLst>
        </pc:spChg>
        <pc:picChg chg="add mod">
          <ac:chgData name="Emil Greavu" userId="e0345a8f-c6c7-4e98-ba82-c670fa3a2606" providerId="ADAL" clId="{508E105B-3E35-4EAD-980B-9243ACF69463}" dt="2026-03-05T01:56:58.911" v="1391" actId="14100"/>
          <ac:picMkLst>
            <pc:docMk/>
            <pc:sldMk cId="8295202" sldId="1551"/>
            <ac:picMk id="1026" creationId="{536C5BCF-B8BD-3BD7-6364-BB41E1958C11}"/>
          </ac:picMkLst>
        </pc:picChg>
      </pc:sldChg>
      <pc:sldChg chg="addSp delSp modSp add mod">
        <pc:chgData name="Emil Greavu" userId="e0345a8f-c6c7-4e98-ba82-c670fa3a2606" providerId="ADAL" clId="{508E105B-3E35-4EAD-980B-9243ACF69463}" dt="2026-03-05T02:47:59.059" v="2486" actId="2711"/>
        <pc:sldMkLst>
          <pc:docMk/>
          <pc:sldMk cId="2356268143" sldId="1554"/>
        </pc:sldMkLst>
        <pc:spChg chg="mod">
          <ac:chgData name="Emil Greavu" userId="e0345a8f-c6c7-4e98-ba82-c670fa3a2606" providerId="ADAL" clId="{508E105B-3E35-4EAD-980B-9243ACF69463}" dt="2026-03-05T02:47:59.059" v="2486" actId="2711"/>
          <ac:spMkLst>
            <pc:docMk/>
            <pc:sldMk cId="2356268143" sldId="1554"/>
            <ac:spMk id="3" creationId="{D2701F2E-F838-EE4D-BE8A-24F77D96526B}"/>
          </ac:spMkLst>
        </pc:spChg>
      </pc:sldChg>
      <pc:sldChg chg="addSp delSp modSp add mod ord">
        <pc:chgData name="Emil Greavu" userId="e0345a8f-c6c7-4e98-ba82-c670fa3a2606" providerId="ADAL" clId="{508E105B-3E35-4EAD-980B-9243ACF69463}" dt="2026-03-06T02:31:18.096" v="3207" actId="20577"/>
        <pc:sldMkLst>
          <pc:docMk/>
          <pc:sldMk cId="1778441172" sldId="1555"/>
        </pc:sldMkLst>
        <pc:spChg chg="add mod">
          <ac:chgData name="Emil Greavu" userId="e0345a8f-c6c7-4e98-ba82-c670fa3a2606" providerId="ADAL" clId="{508E105B-3E35-4EAD-980B-9243ACF69463}" dt="2026-03-06T02:31:18.096" v="3207" actId="20577"/>
          <ac:spMkLst>
            <pc:docMk/>
            <pc:sldMk cId="1778441172" sldId="1555"/>
            <ac:spMk id="2" creationId="{A9E1CBF8-818C-3C55-AA4A-925C61868835}"/>
          </ac:spMkLst>
        </pc:spChg>
        <pc:spChg chg="mod">
          <ac:chgData name="Emil Greavu" userId="e0345a8f-c6c7-4e98-ba82-c670fa3a2606" providerId="ADAL" clId="{508E105B-3E35-4EAD-980B-9243ACF69463}" dt="2026-03-05T02:40:31.599" v="2187" actId="6549"/>
          <ac:spMkLst>
            <pc:docMk/>
            <pc:sldMk cId="1778441172" sldId="1555"/>
            <ac:spMk id="3" creationId="{9B35D4AA-493B-5BF8-1370-EE5B124B5360}"/>
          </ac:spMkLst>
        </pc:spChg>
        <pc:picChg chg="add mod">
          <ac:chgData name="Emil Greavu" userId="e0345a8f-c6c7-4e98-ba82-c670fa3a2606" providerId="ADAL" clId="{508E105B-3E35-4EAD-980B-9243ACF69463}" dt="2026-03-05T02:41:49.159" v="2196" actId="1076"/>
          <ac:picMkLst>
            <pc:docMk/>
            <pc:sldMk cId="1778441172" sldId="1555"/>
            <ac:picMk id="3074" creationId="{5EA2F1C7-99C6-2BD8-43EE-14F7F2F98E33}"/>
          </ac:picMkLst>
        </pc:picChg>
      </pc:sldChg>
      <pc:sldChg chg="delSp modSp add mod">
        <pc:chgData name="Emil Greavu" userId="e0345a8f-c6c7-4e98-ba82-c670fa3a2606" providerId="ADAL" clId="{508E105B-3E35-4EAD-980B-9243ACF69463}" dt="2026-03-06T02:57:58.767" v="3856" actId="120"/>
        <pc:sldMkLst>
          <pc:docMk/>
          <pc:sldMk cId="2876123044" sldId="1559"/>
        </pc:sldMkLst>
        <pc:spChg chg="mod">
          <ac:chgData name="Emil Greavu" userId="e0345a8f-c6c7-4e98-ba82-c670fa3a2606" providerId="ADAL" clId="{508E105B-3E35-4EAD-980B-9243ACF69463}" dt="2026-03-06T02:57:58.767" v="3856" actId="120"/>
          <ac:spMkLst>
            <pc:docMk/>
            <pc:sldMk cId="2876123044" sldId="1559"/>
            <ac:spMk id="4" creationId="{98D99CA8-99B0-F68B-5459-276C5DF6FCEB}"/>
          </ac:spMkLst>
        </pc:spChg>
      </pc:sldChg>
      <pc:sldChg chg="delSp modSp add mod">
        <pc:chgData name="Emil Greavu" userId="e0345a8f-c6c7-4e98-ba82-c670fa3a2606" providerId="ADAL" clId="{508E105B-3E35-4EAD-980B-9243ACF69463}" dt="2026-03-06T02:41:37.026" v="3330" actId="20577"/>
        <pc:sldMkLst>
          <pc:docMk/>
          <pc:sldMk cId="3483745085" sldId="1560"/>
        </pc:sldMkLst>
        <pc:spChg chg="mod">
          <ac:chgData name="Emil Greavu" userId="e0345a8f-c6c7-4e98-ba82-c670fa3a2606" providerId="ADAL" clId="{508E105B-3E35-4EAD-980B-9243ACF69463}" dt="2026-03-06T02:41:37.026" v="3330" actId="20577"/>
          <ac:spMkLst>
            <pc:docMk/>
            <pc:sldMk cId="3483745085" sldId="1560"/>
            <ac:spMk id="4" creationId="{59034000-AEB1-1937-A750-479CEA34BE5D}"/>
          </ac:spMkLst>
        </pc:spChg>
      </pc:sldChg>
    </pc:docChg>
  </pc:docChgLst>
  <pc:docChgLst>
    <pc:chgData name="Emil Greavu" userId="e0345a8f-c6c7-4e98-ba82-c670fa3a2606" providerId="ADAL" clId="{D08EC6E9-BD62-43CB-ACC5-28F866B6760B}"/>
    <pc:docChg chg="undo custSel addSld delSld modSld sldOrd">
      <pc:chgData name="Emil Greavu" userId="e0345a8f-c6c7-4e98-ba82-c670fa3a2606" providerId="ADAL" clId="{D08EC6E9-BD62-43CB-ACC5-28F866B6760B}" dt="2026-03-14T03:22:49.985" v="4743" actId="20577"/>
      <pc:docMkLst>
        <pc:docMk/>
      </pc:docMkLst>
      <pc:sldChg chg="del">
        <pc:chgData name="Emil Greavu" userId="e0345a8f-c6c7-4e98-ba82-c670fa3a2606" providerId="ADAL" clId="{D08EC6E9-BD62-43CB-ACC5-28F866B6760B}" dt="2026-03-14T03:11:59.569" v="4258" actId="2696"/>
        <pc:sldMkLst>
          <pc:docMk/>
          <pc:sldMk cId="2888046800" sldId="1517"/>
        </pc:sldMkLst>
      </pc:sldChg>
      <pc:sldChg chg="addSp delSp modSp mod">
        <pc:chgData name="Emil Greavu" userId="e0345a8f-c6c7-4e98-ba82-c670fa3a2606" providerId="ADAL" clId="{D08EC6E9-BD62-43CB-ACC5-28F866B6760B}" dt="2026-03-14T01:38:20.273" v="2037" actId="20577"/>
        <pc:sldMkLst>
          <pc:docMk/>
          <pc:sldMk cId="1669700583" sldId="1519"/>
        </pc:sldMkLst>
        <pc:spChg chg="mod">
          <ac:chgData name="Emil Greavu" userId="e0345a8f-c6c7-4e98-ba82-c670fa3a2606" providerId="ADAL" clId="{D08EC6E9-BD62-43CB-ACC5-28F866B6760B}" dt="2026-03-14T00:45:08.890" v="110" actId="20577"/>
          <ac:spMkLst>
            <pc:docMk/>
            <pc:sldMk cId="1669700583" sldId="1519"/>
            <ac:spMk id="2" creationId="{705CE6A4-E86C-DD58-8083-E32D0B0B161D}"/>
          </ac:spMkLst>
        </pc:spChg>
        <pc:spChg chg="mod">
          <ac:chgData name="Emil Greavu" userId="e0345a8f-c6c7-4e98-ba82-c670fa3a2606" providerId="ADAL" clId="{D08EC6E9-BD62-43CB-ACC5-28F866B6760B}" dt="2026-03-14T01:38:20.273" v="2037" actId="20577"/>
          <ac:spMkLst>
            <pc:docMk/>
            <pc:sldMk cId="1669700583" sldId="1519"/>
            <ac:spMk id="4" creationId="{E090136D-CAF0-3806-280E-572511B78428}"/>
          </ac:spMkLst>
        </pc:spChg>
        <pc:spChg chg="del">
          <ac:chgData name="Emil Greavu" userId="e0345a8f-c6c7-4e98-ba82-c670fa3a2606" providerId="ADAL" clId="{D08EC6E9-BD62-43CB-ACC5-28F866B6760B}" dt="2026-03-14T00:44:17.396" v="102" actId="21"/>
          <ac:spMkLst>
            <pc:docMk/>
            <pc:sldMk cId="1669700583" sldId="1519"/>
            <ac:spMk id="5" creationId="{EE8C766F-64A2-1ABB-2170-19720678B82A}"/>
          </ac:spMkLst>
        </pc:spChg>
        <pc:picChg chg="add mod">
          <ac:chgData name="Emil Greavu" userId="e0345a8f-c6c7-4e98-ba82-c670fa3a2606" providerId="ADAL" clId="{D08EC6E9-BD62-43CB-ACC5-28F866B6760B}" dt="2026-03-14T00:44:49.732" v="104" actId="1076"/>
          <ac:picMkLst>
            <pc:docMk/>
            <pc:sldMk cId="1669700583" sldId="1519"/>
            <ac:picMk id="3" creationId="{5C91D96F-90CF-32BF-4737-53AEEA977DEE}"/>
          </ac:picMkLst>
        </pc:picChg>
        <pc:picChg chg="del">
          <ac:chgData name="Emil Greavu" userId="e0345a8f-c6c7-4e98-ba82-c670fa3a2606" providerId="ADAL" clId="{D08EC6E9-BD62-43CB-ACC5-28F866B6760B}" dt="2026-03-14T00:44:12.246" v="101" actId="478"/>
          <ac:picMkLst>
            <pc:docMk/>
            <pc:sldMk cId="1669700583" sldId="1519"/>
            <ac:picMk id="8" creationId="{95EFC7EE-1F5E-8256-6287-75E313A01BBE}"/>
          </ac:picMkLst>
        </pc:picChg>
      </pc:sldChg>
      <pc:sldChg chg="del">
        <pc:chgData name="Emil Greavu" userId="e0345a8f-c6c7-4e98-ba82-c670fa3a2606" providerId="ADAL" clId="{D08EC6E9-BD62-43CB-ACC5-28F866B6760B}" dt="2026-03-14T03:21:14.634" v="4737" actId="2696"/>
        <pc:sldMkLst>
          <pc:docMk/>
          <pc:sldMk cId="1255718770" sldId="1525"/>
        </pc:sldMkLst>
      </pc:sldChg>
      <pc:sldChg chg="del">
        <pc:chgData name="Emil Greavu" userId="e0345a8f-c6c7-4e98-ba82-c670fa3a2606" providerId="ADAL" clId="{D08EC6E9-BD62-43CB-ACC5-28F866B6760B}" dt="2026-03-14T01:34:52.055" v="1930" actId="2696"/>
        <pc:sldMkLst>
          <pc:docMk/>
          <pc:sldMk cId="3117562759" sldId="1526"/>
        </pc:sldMkLst>
      </pc:sldChg>
      <pc:sldChg chg="addSp delSp modSp mod">
        <pc:chgData name="Emil Greavu" userId="e0345a8f-c6c7-4e98-ba82-c670fa3a2606" providerId="ADAL" clId="{D08EC6E9-BD62-43CB-ACC5-28F866B6760B}" dt="2026-03-14T01:03:01.063" v="953" actId="14100"/>
        <pc:sldMkLst>
          <pc:docMk/>
          <pc:sldMk cId="2782047099" sldId="1529"/>
        </pc:sldMkLst>
        <pc:spChg chg="mod">
          <ac:chgData name="Emil Greavu" userId="e0345a8f-c6c7-4e98-ba82-c670fa3a2606" providerId="ADAL" clId="{D08EC6E9-BD62-43CB-ACC5-28F866B6760B}" dt="2026-03-14T00:59:32.368" v="722" actId="122"/>
          <ac:spMkLst>
            <pc:docMk/>
            <pc:sldMk cId="2782047099" sldId="1529"/>
            <ac:spMk id="2" creationId="{63672485-2E83-6677-51BC-DE6358694DA8}"/>
          </ac:spMkLst>
        </pc:spChg>
        <pc:spChg chg="mod">
          <ac:chgData name="Emil Greavu" userId="e0345a8f-c6c7-4e98-ba82-c670fa3a2606" providerId="ADAL" clId="{D08EC6E9-BD62-43CB-ACC5-28F866B6760B}" dt="2026-03-14T01:02:54.372" v="951" actId="2711"/>
          <ac:spMkLst>
            <pc:docMk/>
            <pc:sldMk cId="2782047099" sldId="1529"/>
            <ac:spMk id="3" creationId="{4CDED32A-4866-DDDB-0BEC-2B0F153A5048}"/>
          </ac:spMkLst>
        </pc:spChg>
        <pc:picChg chg="add mod">
          <ac:chgData name="Emil Greavu" userId="e0345a8f-c6c7-4e98-ba82-c670fa3a2606" providerId="ADAL" clId="{D08EC6E9-BD62-43CB-ACC5-28F866B6760B}" dt="2026-03-14T01:03:01.063" v="953" actId="14100"/>
          <ac:picMkLst>
            <pc:docMk/>
            <pc:sldMk cId="2782047099" sldId="1529"/>
            <ac:picMk id="4" creationId="{F5EA77EC-3AB1-2EB0-117F-96853E4CEBED}"/>
          </ac:picMkLst>
        </pc:picChg>
        <pc:picChg chg="del mod">
          <ac:chgData name="Emil Greavu" userId="e0345a8f-c6c7-4e98-ba82-c670fa3a2606" providerId="ADAL" clId="{D08EC6E9-BD62-43CB-ACC5-28F866B6760B}" dt="2026-03-14T01:01:56.338" v="906" actId="478"/>
          <ac:picMkLst>
            <pc:docMk/>
            <pc:sldMk cId="2782047099" sldId="1529"/>
            <ac:picMk id="3075" creationId="{33F183D5-128C-639B-D6F4-F7F3F3520110}"/>
          </ac:picMkLst>
        </pc:picChg>
      </pc:sldChg>
      <pc:sldChg chg="modSp mod">
        <pc:chgData name="Emil Greavu" userId="e0345a8f-c6c7-4e98-ba82-c670fa3a2606" providerId="ADAL" clId="{D08EC6E9-BD62-43CB-ACC5-28F866B6760B}" dt="2026-03-14T01:38:07.945" v="2015" actId="6549"/>
        <pc:sldMkLst>
          <pc:docMk/>
          <pc:sldMk cId="2913773093" sldId="1532"/>
        </pc:sldMkLst>
        <pc:spChg chg="mod">
          <ac:chgData name="Emil Greavu" userId="e0345a8f-c6c7-4e98-ba82-c670fa3a2606" providerId="ADAL" clId="{D08EC6E9-BD62-43CB-ACC5-28F866B6760B}" dt="2026-03-14T01:38:07.945" v="2015" actId="6549"/>
          <ac:spMkLst>
            <pc:docMk/>
            <pc:sldMk cId="2913773093" sldId="1532"/>
            <ac:spMk id="3" creationId="{FC2A603D-8E93-6773-DAC1-B4FAD27F94D7}"/>
          </ac:spMkLst>
        </pc:spChg>
      </pc:sldChg>
      <pc:sldChg chg="del">
        <pc:chgData name="Emil Greavu" userId="e0345a8f-c6c7-4e98-ba82-c670fa3a2606" providerId="ADAL" clId="{D08EC6E9-BD62-43CB-ACC5-28F866B6760B}" dt="2026-03-14T01:35:05.080" v="1933" actId="2696"/>
        <pc:sldMkLst>
          <pc:docMk/>
          <pc:sldMk cId="4097597645" sldId="1540"/>
        </pc:sldMkLst>
      </pc:sldChg>
      <pc:sldChg chg="addSp modSp mod">
        <pc:chgData name="Emil Greavu" userId="e0345a8f-c6c7-4e98-ba82-c670fa3a2606" providerId="ADAL" clId="{D08EC6E9-BD62-43CB-ACC5-28F866B6760B}" dt="2026-03-14T03:18:17.240" v="4691" actId="20577"/>
        <pc:sldMkLst>
          <pc:docMk/>
          <pc:sldMk cId="3558672075" sldId="1542"/>
        </pc:sldMkLst>
        <pc:spChg chg="mod">
          <ac:chgData name="Emil Greavu" userId="e0345a8f-c6c7-4e98-ba82-c670fa3a2606" providerId="ADAL" clId="{D08EC6E9-BD62-43CB-ACC5-28F866B6760B}" dt="2026-03-14T03:15:46.531" v="4582" actId="20577"/>
          <ac:spMkLst>
            <pc:docMk/>
            <pc:sldMk cId="3558672075" sldId="1542"/>
            <ac:spMk id="2" creationId="{76DDE3E8-744E-CCE9-F3C1-834C24E5FA04}"/>
          </ac:spMkLst>
        </pc:spChg>
        <pc:spChg chg="add mod">
          <ac:chgData name="Emil Greavu" userId="e0345a8f-c6c7-4e98-ba82-c670fa3a2606" providerId="ADAL" clId="{D08EC6E9-BD62-43CB-ACC5-28F866B6760B}" dt="2026-03-14T03:18:17.240" v="4691" actId="20577"/>
          <ac:spMkLst>
            <pc:docMk/>
            <pc:sldMk cId="3558672075" sldId="1542"/>
            <ac:spMk id="5" creationId="{C79AAF81-21AC-0338-0BF4-C6D50BAFC976}"/>
          </ac:spMkLst>
        </pc:spChg>
        <pc:picChg chg="add mod">
          <ac:chgData name="Emil Greavu" userId="e0345a8f-c6c7-4e98-ba82-c670fa3a2606" providerId="ADAL" clId="{D08EC6E9-BD62-43CB-ACC5-28F866B6760B}" dt="2026-03-14T03:15:59.972" v="4587" actId="14100"/>
          <ac:picMkLst>
            <pc:docMk/>
            <pc:sldMk cId="3558672075" sldId="1542"/>
            <ac:picMk id="4" creationId="{30ABF5F4-7E13-B8B5-F20D-7C5C6CE7771C}"/>
          </ac:picMkLst>
        </pc:picChg>
      </pc:sldChg>
      <pc:sldChg chg="del">
        <pc:chgData name="Emil Greavu" userId="e0345a8f-c6c7-4e98-ba82-c670fa3a2606" providerId="ADAL" clId="{D08EC6E9-BD62-43CB-ACC5-28F866B6760B}" dt="2026-03-14T00:43:14.127" v="100" actId="2696"/>
        <pc:sldMkLst>
          <pc:docMk/>
          <pc:sldMk cId="3076820218" sldId="1546"/>
        </pc:sldMkLst>
      </pc:sldChg>
      <pc:sldChg chg="modSp mod">
        <pc:chgData name="Emil Greavu" userId="e0345a8f-c6c7-4e98-ba82-c670fa3a2606" providerId="ADAL" clId="{D08EC6E9-BD62-43CB-ACC5-28F866B6760B}" dt="2026-03-14T00:42:14.601" v="99" actId="20577"/>
        <pc:sldMkLst>
          <pc:docMk/>
          <pc:sldMk cId="1882633791" sldId="1548"/>
        </pc:sldMkLst>
        <pc:spChg chg="mod">
          <ac:chgData name="Emil Greavu" userId="e0345a8f-c6c7-4e98-ba82-c670fa3a2606" providerId="ADAL" clId="{D08EC6E9-BD62-43CB-ACC5-28F866B6760B}" dt="2026-03-14T00:42:14.601" v="99" actId="20577"/>
          <ac:spMkLst>
            <pc:docMk/>
            <pc:sldMk cId="1882633791" sldId="1548"/>
            <ac:spMk id="3" creationId="{464B03C3-76E0-E505-6132-1423917B05F1}"/>
          </ac:spMkLst>
        </pc:spChg>
      </pc:sldChg>
      <pc:sldChg chg="addSp delSp modSp mod">
        <pc:chgData name="Emil Greavu" userId="e0345a8f-c6c7-4e98-ba82-c670fa3a2606" providerId="ADAL" clId="{D08EC6E9-BD62-43CB-ACC5-28F866B6760B}" dt="2026-03-14T03:22:15.661" v="4740" actId="20577"/>
        <pc:sldMkLst>
          <pc:docMk/>
          <pc:sldMk cId="993372873" sldId="1549"/>
        </pc:sldMkLst>
        <pc:spChg chg="mod">
          <ac:chgData name="Emil Greavu" userId="e0345a8f-c6c7-4e98-ba82-c670fa3a2606" providerId="ADAL" clId="{D08EC6E9-BD62-43CB-ACC5-28F866B6760B}" dt="2026-03-14T01:08:11.580" v="1040" actId="255"/>
          <ac:spMkLst>
            <pc:docMk/>
            <pc:sldMk cId="993372873" sldId="1549"/>
            <ac:spMk id="2" creationId="{496A1282-0DAE-DB9C-35FF-8DF0C3C13985}"/>
          </ac:spMkLst>
        </pc:spChg>
        <pc:spChg chg="add mod">
          <ac:chgData name="Emil Greavu" userId="e0345a8f-c6c7-4e98-ba82-c670fa3a2606" providerId="ADAL" clId="{D08EC6E9-BD62-43CB-ACC5-28F866B6760B}" dt="2026-03-14T03:22:15.661" v="4740" actId="20577"/>
          <ac:spMkLst>
            <pc:docMk/>
            <pc:sldMk cId="993372873" sldId="1549"/>
            <ac:spMk id="5" creationId="{892E2B1C-F93F-5D2B-426C-222F16752205}"/>
          </ac:spMkLst>
        </pc:spChg>
        <pc:graphicFrameChg chg="del">
          <ac:chgData name="Emil Greavu" userId="e0345a8f-c6c7-4e98-ba82-c670fa3a2606" providerId="ADAL" clId="{D08EC6E9-BD62-43CB-ACC5-28F866B6760B}" dt="2026-03-14T01:06:51.927" v="963" actId="21"/>
          <ac:graphicFrameMkLst>
            <pc:docMk/>
            <pc:sldMk cId="993372873" sldId="1549"/>
            <ac:graphicFrameMk id="13" creationId="{3C711F1E-E2F8-D908-2548-EDA4CA377608}"/>
          </ac:graphicFrameMkLst>
        </pc:graphicFrameChg>
        <pc:picChg chg="add mod">
          <ac:chgData name="Emil Greavu" userId="e0345a8f-c6c7-4e98-ba82-c670fa3a2606" providerId="ADAL" clId="{D08EC6E9-BD62-43CB-ACC5-28F866B6760B}" dt="2026-03-14T01:17:23.497" v="1489" actId="14100"/>
          <ac:picMkLst>
            <pc:docMk/>
            <pc:sldMk cId="993372873" sldId="1549"/>
            <ac:picMk id="4" creationId="{ED9AA40E-769F-B5F0-8947-0B115AB27252}"/>
          </ac:picMkLst>
        </pc:picChg>
        <pc:picChg chg="del">
          <ac:chgData name="Emil Greavu" userId="e0345a8f-c6c7-4e98-ba82-c670fa3a2606" providerId="ADAL" clId="{D08EC6E9-BD62-43CB-ACC5-28F866B6760B}" dt="2026-03-14T01:06:56.731" v="965" actId="478"/>
          <ac:picMkLst>
            <pc:docMk/>
            <pc:sldMk cId="993372873" sldId="1549"/>
            <ac:picMk id="20" creationId="{5A42014F-4215-1220-D2A7-3611E9438410}"/>
          </ac:picMkLst>
        </pc:picChg>
        <pc:cxnChg chg="del">
          <ac:chgData name="Emil Greavu" userId="e0345a8f-c6c7-4e98-ba82-c670fa3a2606" providerId="ADAL" clId="{D08EC6E9-BD62-43CB-ACC5-28F866B6760B}" dt="2026-03-14T01:06:55.866" v="964" actId="21"/>
          <ac:cxnSpMkLst>
            <pc:docMk/>
            <pc:sldMk cId="993372873" sldId="1549"/>
            <ac:cxnSpMk id="18" creationId="{9EE0E5FC-0E03-EC18-3030-0AA87DDF1A85}"/>
          </ac:cxnSpMkLst>
        </pc:cxnChg>
      </pc:sldChg>
      <pc:sldChg chg="del">
        <pc:chgData name="Emil Greavu" userId="e0345a8f-c6c7-4e98-ba82-c670fa3a2606" providerId="ADAL" clId="{D08EC6E9-BD62-43CB-ACC5-28F866B6760B}" dt="2026-03-14T01:02:09.724" v="910" actId="47"/>
        <pc:sldMkLst>
          <pc:docMk/>
          <pc:sldMk cId="3581705300" sldId="1550"/>
        </pc:sldMkLst>
      </pc:sldChg>
      <pc:sldChg chg="modSp mod">
        <pc:chgData name="Emil Greavu" userId="e0345a8f-c6c7-4e98-ba82-c670fa3a2606" providerId="ADAL" clId="{D08EC6E9-BD62-43CB-ACC5-28F866B6760B}" dt="2026-03-14T01:03:23.789" v="962" actId="20577"/>
        <pc:sldMkLst>
          <pc:docMk/>
          <pc:sldMk cId="8295202" sldId="1551"/>
        </pc:sldMkLst>
        <pc:spChg chg="mod">
          <ac:chgData name="Emil Greavu" userId="e0345a8f-c6c7-4e98-ba82-c670fa3a2606" providerId="ADAL" clId="{D08EC6E9-BD62-43CB-ACC5-28F866B6760B}" dt="2026-03-14T01:03:23.789" v="962" actId="20577"/>
          <ac:spMkLst>
            <pc:docMk/>
            <pc:sldMk cId="8295202" sldId="1551"/>
            <ac:spMk id="2" creationId="{140F9876-78CF-A5AE-5185-2F63843B4423}"/>
          </ac:spMkLst>
        </pc:spChg>
      </pc:sldChg>
      <pc:sldChg chg="del">
        <pc:chgData name="Emil Greavu" userId="e0345a8f-c6c7-4e98-ba82-c670fa3a2606" providerId="ADAL" clId="{D08EC6E9-BD62-43CB-ACC5-28F866B6760B}" dt="2026-03-14T01:34:55.058" v="1931" actId="2696"/>
        <pc:sldMkLst>
          <pc:docMk/>
          <pc:sldMk cId="180763774" sldId="1552"/>
        </pc:sldMkLst>
      </pc:sldChg>
      <pc:sldChg chg="del">
        <pc:chgData name="Emil Greavu" userId="e0345a8f-c6c7-4e98-ba82-c670fa3a2606" providerId="ADAL" clId="{D08EC6E9-BD62-43CB-ACC5-28F866B6760B}" dt="2026-03-14T01:34:59.767" v="1932" actId="2696"/>
        <pc:sldMkLst>
          <pc:docMk/>
          <pc:sldMk cId="3531852469" sldId="1553"/>
        </pc:sldMkLst>
      </pc:sldChg>
      <pc:sldChg chg="addSp delSp modSp mod">
        <pc:chgData name="Emil Greavu" userId="e0345a8f-c6c7-4e98-ba82-c670fa3a2606" providerId="ADAL" clId="{D08EC6E9-BD62-43CB-ACC5-28F866B6760B}" dt="2026-03-14T01:49:25.342" v="2312" actId="20577"/>
        <pc:sldMkLst>
          <pc:docMk/>
          <pc:sldMk cId="2356268143" sldId="1554"/>
        </pc:sldMkLst>
        <pc:spChg chg="mod">
          <ac:chgData name="Emil Greavu" userId="e0345a8f-c6c7-4e98-ba82-c670fa3a2606" providerId="ADAL" clId="{D08EC6E9-BD62-43CB-ACC5-28F866B6760B}" dt="2026-03-14T01:49:25.342" v="2312" actId="20577"/>
          <ac:spMkLst>
            <pc:docMk/>
            <pc:sldMk cId="2356268143" sldId="1554"/>
            <ac:spMk id="3" creationId="{D2701F2E-F838-EE4D-BE8A-24F77D96526B}"/>
          </ac:spMkLst>
        </pc:spChg>
        <pc:picChg chg="add mod">
          <ac:chgData name="Emil Greavu" userId="e0345a8f-c6c7-4e98-ba82-c670fa3a2606" providerId="ADAL" clId="{D08EC6E9-BD62-43CB-ACC5-28F866B6760B}" dt="2026-03-14T01:49:02.085" v="2261" actId="1076"/>
          <ac:picMkLst>
            <pc:docMk/>
            <pc:sldMk cId="2356268143" sldId="1554"/>
            <ac:picMk id="4" creationId="{4C787647-0D87-A88D-599B-7F78F08B8ED8}"/>
          </ac:picMkLst>
        </pc:picChg>
        <pc:picChg chg="del">
          <ac:chgData name="Emil Greavu" userId="e0345a8f-c6c7-4e98-ba82-c670fa3a2606" providerId="ADAL" clId="{D08EC6E9-BD62-43CB-ACC5-28F866B6760B}" dt="2026-03-14T01:48:39.848" v="2256" actId="478"/>
          <ac:picMkLst>
            <pc:docMk/>
            <pc:sldMk cId="2356268143" sldId="1554"/>
            <ac:picMk id="5" creationId="{D8575507-45FB-5953-3D2F-BC1FFEAC0199}"/>
          </ac:picMkLst>
        </pc:picChg>
      </pc:sldChg>
      <pc:sldChg chg="modSp mod ord">
        <pc:chgData name="Emil Greavu" userId="e0345a8f-c6c7-4e98-ba82-c670fa3a2606" providerId="ADAL" clId="{D08EC6E9-BD62-43CB-ACC5-28F866B6760B}" dt="2026-03-14T01:40:20.904" v="2097" actId="20577"/>
        <pc:sldMkLst>
          <pc:docMk/>
          <pc:sldMk cId="1778441172" sldId="1555"/>
        </pc:sldMkLst>
        <pc:spChg chg="mod">
          <ac:chgData name="Emil Greavu" userId="e0345a8f-c6c7-4e98-ba82-c670fa3a2606" providerId="ADAL" clId="{D08EC6E9-BD62-43CB-ACC5-28F866B6760B}" dt="2026-03-14T01:39:09.841" v="2075" actId="207"/>
          <ac:spMkLst>
            <pc:docMk/>
            <pc:sldMk cId="1778441172" sldId="1555"/>
            <ac:spMk id="2" creationId="{A9E1CBF8-818C-3C55-AA4A-925C61868835}"/>
          </ac:spMkLst>
        </pc:spChg>
        <pc:spChg chg="mod">
          <ac:chgData name="Emil Greavu" userId="e0345a8f-c6c7-4e98-ba82-c670fa3a2606" providerId="ADAL" clId="{D08EC6E9-BD62-43CB-ACC5-28F866B6760B}" dt="2026-03-14T01:40:20.904" v="2097" actId="20577"/>
          <ac:spMkLst>
            <pc:docMk/>
            <pc:sldMk cId="1778441172" sldId="1555"/>
            <ac:spMk id="3" creationId="{9B35D4AA-493B-5BF8-1370-EE5B124B5360}"/>
          </ac:spMkLst>
        </pc:spChg>
        <pc:picChg chg="mod">
          <ac:chgData name="Emil Greavu" userId="e0345a8f-c6c7-4e98-ba82-c670fa3a2606" providerId="ADAL" clId="{D08EC6E9-BD62-43CB-ACC5-28F866B6760B}" dt="2026-03-14T01:38:51.336" v="2062" actId="14100"/>
          <ac:picMkLst>
            <pc:docMk/>
            <pc:sldMk cId="1778441172" sldId="1555"/>
            <ac:picMk id="3074" creationId="{5EA2F1C7-99C6-2BD8-43EE-14F7F2F98E33}"/>
          </ac:picMkLst>
        </pc:picChg>
      </pc:sldChg>
      <pc:sldChg chg="del">
        <pc:chgData name="Emil Greavu" userId="e0345a8f-c6c7-4e98-ba82-c670fa3a2606" providerId="ADAL" clId="{D08EC6E9-BD62-43CB-ACC5-28F866B6760B}" dt="2026-03-14T02:09:24.329" v="3120" actId="47"/>
        <pc:sldMkLst>
          <pc:docMk/>
          <pc:sldMk cId="1841089941" sldId="1556"/>
        </pc:sldMkLst>
      </pc:sldChg>
      <pc:sldChg chg="del">
        <pc:chgData name="Emil Greavu" userId="e0345a8f-c6c7-4e98-ba82-c670fa3a2606" providerId="ADAL" clId="{D08EC6E9-BD62-43CB-ACC5-28F866B6760B}" dt="2026-03-14T02:09:25.742" v="3121" actId="47"/>
        <pc:sldMkLst>
          <pc:docMk/>
          <pc:sldMk cId="3936722784" sldId="1557"/>
        </pc:sldMkLst>
      </pc:sldChg>
      <pc:sldChg chg="del">
        <pc:chgData name="Emil Greavu" userId="e0345a8f-c6c7-4e98-ba82-c670fa3a2606" providerId="ADAL" clId="{D08EC6E9-BD62-43CB-ACC5-28F866B6760B}" dt="2026-03-14T03:12:02.884" v="4259" actId="2696"/>
        <pc:sldMkLst>
          <pc:docMk/>
          <pc:sldMk cId="1524729320" sldId="1558"/>
        </pc:sldMkLst>
      </pc:sldChg>
      <pc:sldChg chg="modSp mod">
        <pc:chgData name="Emil Greavu" userId="e0345a8f-c6c7-4e98-ba82-c670fa3a2606" providerId="ADAL" clId="{D08EC6E9-BD62-43CB-ACC5-28F866B6760B}" dt="2026-03-14T03:20:59.237" v="4736" actId="255"/>
        <pc:sldMkLst>
          <pc:docMk/>
          <pc:sldMk cId="2876123044" sldId="1559"/>
        </pc:sldMkLst>
        <pc:spChg chg="mod">
          <ac:chgData name="Emil Greavu" userId="e0345a8f-c6c7-4e98-ba82-c670fa3a2606" providerId="ADAL" clId="{D08EC6E9-BD62-43CB-ACC5-28F866B6760B}" dt="2026-03-14T03:20:59.237" v="4736" actId="255"/>
          <ac:spMkLst>
            <pc:docMk/>
            <pc:sldMk cId="2876123044" sldId="1559"/>
            <ac:spMk id="4" creationId="{98D99CA8-99B0-F68B-5459-276C5DF6FCEB}"/>
          </ac:spMkLst>
        </pc:spChg>
      </pc:sldChg>
      <pc:sldChg chg="ord">
        <pc:chgData name="Emil Greavu" userId="e0345a8f-c6c7-4e98-ba82-c670fa3a2606" providerId="ADAL" clId="{D08EC6E9-BD62-43CB-ACC5-28F866B6760B}" dt="2026-03-14T00:55:34.422" v="690"/>
        <pc:sldMkLst>
          <pc:docMk/>
          <pc:sldMk cId="3483745085" sldId="1560"/>
        </pc:sldMkLst>
      </pc:sldChg>
      <pc:sldChg chg="addSp delSp modSp add mod">
        <pc:chgData name="Emil Greavu" userId="e0345a8f-c6c7-4e98-ba82-c670fa3a2606" providerId="ADAL" clId="{D08EC6E9-BD62-43CB-ACC5-28F866B6760B}" dt="2026-03-14T01:28:39.959" v="1764" actId="948"/>
        <pc:sldMkLst>
          <pc:docMk/>
          <pc:sldMk cId="1537446629" sldId="1561"/>
        </pc:sldMkLst>
        <pc:spChg chg="mod">
          <ac:chgData name="Emil Greavu" userId="e0345a8f-c6c7-4e98-ba82-c670fa3a2606" providerId="ADAL" clId="{D08EC6E9-BD62-43CB-ACC5-28F866B6760B}" dt="2026-03-14T01:19:06.591" v="1547" actId="6549"/>
          <ac:spMkLst>
            <pc:docMk/>
            <pc:sldMk cId="1537446629" sldId="1561"/>
            <ac:spMk id="2" creationId="{38E519C0-F05F-D39F-CDA5-E73D0F37E651}"/>
          </ac:spMkLst>
        </pc:spChg>
        <pc:spChg chg="add del mod">
          <ac:chgData name="Emil Greavu" userId="e0345a8f-c6c7-4e98-ba82-c670fa3a2606" providerId="ADAL" clId="{D08EC6E9-BD62-43CB-ACC5-28F866B6760B}" dt="2026-03-14T01:28:39.959" v="1764" actId="948"/>
          <ac:spMkLst>
            <pc:docMk/>
            <pc:sldMk cId="1537446629" sldId="1561"/>
            <ac:spMk id="5" creationId="{2B33FB55-FC19-4C9C-3FC6-2136BA619396}"/>
          </ac:spMkLst>
        </pc:spChg>
        <pc:picChg chg="del">
          <ac:chgData name="Emil Greavu" userId="e0345a8f-c6c7-4e98-ba82-c670fa3a2606" providerId="ADAL" clId="{D08EC6E9-BD62-43CB-ACC5-28F866B6760B}" dt="2026-03-14T01:19:15.639" v="1548" actId="478"/>
          <ac:picMkLst>
            <pc:docMk/>
            <pc:sldMk cId="1537446629" sldId="1561"/>
            <ac:picMk id="4" creationId="{F581E113-BC6A-60AE-C967-22E81AF99A9E}"/>
          </ac:picMkLst>
        </pc:picChg>
        <pc:picChg chg="add mod">
          <ac:chgData name="Emil Greavu" userId="e0345a8f-c6c7-4e98-ba82-c670fa3a2606" providerId="ADAL" clId="{D08EC6E9-BD62-43CB-ACC5-28F866B6760B}" dt="2026-03-14T01:23:11.130" v="1709" actId="1076"/>
          <ac:picMkLst>
            <pc:docMk/>
            <pc:sldMk cId="1537446629" sldId="1561"/>
            <ac:picMk id="6" creationId="{5D33F1D0-08F0-A538-A53F-FC740D2B57BD}"/>
          </ac:picMkLst>
        </pc:picChg>
        <pc:picChg chg="add mod">
          <ac:chgData name="Emil Greavu" userId="e0345a8f-c6c7-4e98-ba82-c670fa3a2606" providerId="ADAL" clId="{D08EC6E9-BD62-43CB-ACC5-28F866B6760B}" dt="2026-03-14T01:20:03.343" v="1557" actId="1076"/>
          <ac:picMkLst>
            <pc:docMk/>
            <pc:sldMk cId="1537446629" sldId="1561"/>
            <ac:picMk id="1026" creationId="{D374E6F8-297C-2F63-DBA0-9B44FCF347A6}"/>
          </ac:picMkLst>
        </pc:picChg>
        <pc:picChg chg="add del mod">
          <ac:chgData name="Emil Greavu" userId="e0345a8f-c6c7-4e98-ba82-c670fa3a2606" providerId="ADAL" clId="{D08EC6E9-BD62-43CB-ACC5-28F866B6760B}" dt="2026-03-14T01:20:21.512" v="1565" actId="1076"/>
          <ac:picMkLst>
            <pc:docMk/>
            <pc:sldMk cId="1537446629" sldId="1561"/>
            <ac:picMk id="1027" creationId="{056DE36B-9A8C-2424-BCFB-BCECC8CA6168}"/>
          </ac:picMkLst>
        </pc:picChg>
      </pc:sldChg>
      <pc:sldChg chg="addSp delSp modSp add mod">
        <pc:chgData name="Emil Greavu" userId="e0345a8f-c6c7-4e98-ba82-c670fa3a2606" providerId="ADAL" clId="{D08EC6E9-BD62-43CB-ACC5-28F866B6760B}" dt="2026-03-14T01:33:55.137" v="1929" actId="255"/>
        <pc:sldMkLst>
          <pc:docMk/>
          <pc:sldMk cId="3938323959" sldId="1562"/>
        </pc:sldMkLst>
        <pc:spChg chg="mod">
          <ac:chgData name="Emil Greavu" userId="e0345a8f-c6c7-4e98-ba82-c670fa3a2606" providerId="ADAL" clId="{D08EC6E9-BD62-43CB-ACC5-28F866B6760B}" dt="2026-03-14T01:23:49.361" v="1715" actId="20577"/>
          <ac:spMkLst>
            <pc:docMk/>
            <pc:sldMk cId="3938323959" sldId="1562"/>
            <ac:spMk id="2" creationId="{463C6A73-C37D-CF0E-1E70-5A280C0E97A7}"/>
          </ac:spMkLst>
        </pc:spChg>
        <pc:spChg chg="mod">
          <ac:chgData name="Emil Greavu" userId="e0345a8f-c6c7-4e98-ba82-c670fa3a2606" providerId="ADAL" clId="{D08EC6E9-BD62-43CB-ACC5-28F866B6760B}" dt="2026-03-14T01:33:55.137" v="1929" actId="255"/>
          <ac:spMkLst>
            <pc:docMk/>
            <pc:sldMk cId="3938323959" sldId="1562"/>
            <ac:spMk id="5" creationId="{C8156833-15A2-459A-2E77-E9DAD1A03836}"/>
          </ac:spMkLst>
        </pc:spChg>
        <pc:picChg chg="add mod">
          <ac:chgData name="Emil Greavu" userId="e0345a8f-c6c7-4e98-ba82-c670fa3a2606" providerId="ADAL" clId="{D08EC6E9-BD62-43CB-ACC5-28F866B6760B}" dt="2026-03-14T01:27:52.247" v="1758" actId="1076"/>
          <ac:picMkLst>
            <pc:docMk/>
            <pc:sldMk cId="3938323959" sldId="1562"/>
            <ac:picMk id="4" creationId="{3795224E-74A1-A511-9CD5-CE9F1080D1AA}"/>
          </ac:picMkLst>
        </pc:picChg>
        <pc:picChg chg="del">
          <ac:chgData name="Emil Greavu" userId="e0345a8f-c6c7-4e98-ba82-c670fa3a2606" providerId="ADAL" clId="{D08EC6E9-BD62-43CB-ACC5-28F866B6760B}" dt="2026-03-14T01:25:45.321" v="1717" actId="478"/>
          <ac:picMkLst>
            <pc:docMk/>
            <pc:sldMk cId="3938323959" sldId="1562"/>
            <ac:picMk id="6" creationId="{F18393E7-BD8F-7CDC-5FAA-723CA3F2D676}"/>
          </ac:picMkLst>
        </pc:picChg>
      </pc:sldChg>
      <pc:sldChg chg="delSp modSp add mod">
        <pc:chgData name="Emil Greavu" userId="e0345a8f-c6c7-4e98-ba82-c670fa3a2606" providerId="ADAL" clId="{D08EC6E9-BD62-43CB-ACC5-28F866B6760B}" dt="2026-03-14T01:33:41.124" v="1928" actId="255"/>
        <pc:sldMkLst>
          <pc:docMk/>
          <pc:sldMk cId="4045783768" sldId="1563"/>
        </pc:sldMkLst>
        <pc:spChg chg="mod">
          <ac:chgData name="Emil Greavu" userId="e0345a8f-c6c7-4e98-ba82-c670fa3a2606" providerId="ADAL" clId="{D08EC6E9-BD62-43CB-ACC5-28F866B6760B}" dt="2026-03-14T01:28:17.215" v="1761" actId="20577"/>
          <ac:spMkLst>
            <pc:docMk/>
            <pc:sldMk cId="4045783768" sldId="1563"/>
            <ac:spMk id="2" creationId="{88E2DE32-3E09-5B7F-C797-AA67585C616A}"/>
          </ac:spMkLst>
        </pc:spChg>
        <pc:spChg chg="mod">
          <ac:chgData name="Emil Greavu" userId="e0345a8f-c6c7-4e98-ba82-c670fa3a2606" providerId="ADAL" clId="{D08EC6E9-BD62-43CB-ACC5-28F866B6760B}" dt="2026-03-14T01:33:41.124" v="1928" actId="255"/>
          <ac:spMkLst>
            <pc:docMk/>
            <pc:sldMk cId="4045783768" sldId="1563"/>
            <ac:spMk id="5" creationId="{02E638DD-8C57-1CE7-E63B-2E8BC594D218}"/>
          </ac:spMkLst>
        </pc:spChg>
        <pc:picChg chg="del">
          <ac:chgData name="Emil Greavu" userId="e0345a8f-c6c7-4e98-ba82-c670fa3a2606" providerId="ADAL" clId="{D08EC6E9-BD62-43CB-ACC5-28F866B6760B}" dt="2026-03-14T01:28:19.901" v="1762" actId="478"/>
          <ac:picMkLst>
            <pc:docMk/>
            <pc:sldMk cId="4045783768" sldId="1563"/>
            <ac:picMk id="4" creationId="{BED1F700-9BDA-39B7-4FD3-41E3F55A86D5}"/>
          </ac:picMkLst>
        </pc:picChg>
      </pc:sldChg>
      <pc:sldChg chg="addSp delSp modSp add mod">
        <pc:chgData name="Emil Greavu" userId="e0345a8f-c6c7-4e98-ba82-c670fa3a2606" providerId="ADAL" clId="{D08EC6E9-BD62-43CB-ACC5-28F866B6760B}" dt="2026-03-14T01:33:29.004" v="1927" actId="1076"/>
        <pc:sldMkLst>
          <pc:docMk/>
          <pc:sldMk cId="3658654068" sldId="1564"/>
        </pc:sldMkLst>
        <pc:spChg chg="mod">
          <ac:chgData name="Emil Greavu" userId="e0345a8f-c6c7-4e98-ba82-c670fa3a2606" providerId="ADAL" clId="{D08EC6E9-BD62-43CB-ACC5-28F866B6760B}" dt="2026-03-14T01:31:02.909" v="1912" actId="20577"/>
          <ac:spMkLst>
            <pc:docMk/>
            <pc:sldMk cId="3658654068" sldId="1564"/>
            <ac:spMk id="2" creationId="{C74AB14F-75C3-808F-E145-666E9CE7B368}"/>
          </ac:spMkLst>
        </pc:spChg>
        <pc:spChg chg="mod">
          <ac:chgData name="Emil Greavu" userId="e0345a8f-c6c7-4e98-ba82-c670fa3a2606" providerId="ADAL" clId="{D08EC6E9-BD62-43CB-ACC5-28F866B6760B}" dt="2026-03-14T01:33:25.092" v="1926" actId="255"/>
          <ac:spMkLst>
            <pc:docMk/>
            <pc:sldMk cId="3658654068" sldId="1564"/>
            <ac:spMk id="5" creationId="{554089B0-A95D-108F-6B64-56B89841AA11}"/>
          </ac:spMkLst>
        </pc:spChg>
        <pc:picChg chg="del">
          <ac:chgData name="Emil Greavu" userId="e0345a8f-c6c7-4e98-ba82-c670fa3a2606" providerId="ADAL" clId="{D08EC6E9-BD62-43CB-ACC5-28F866B6760B}" dt="2026-03-14T01:30:58.438" v="1910" actId="478"/>
          <ac:picMkLst>
            <pc:docMk/>
            <pc:sldMk cId="3658654068" sldId="1564"/>
            <ac:picMk id="4" creationId="{36BE9F78-7AFB-D276-0F80-CC4B8DD05A6A}"/>
          </ac:picMkLst>
        </pc:picChg>
        <pc:picChg chg="add mod">
          <ac:chgData name="Emil Greavu" userId="e0345a8f-c6c7-4e98-ba82-c670fa3a2606" providerId="ADAL" clId="{D08EC6E9-BD62-43CB-ACC5-28F866B6760B}" dt="2026-03-14T01:33:29.004" v="1927" actId="1076"/>
          <ac:picMkLst>
            <pc:docMk/>
            <pc:sldMk cId="3658654068" sldId="1564"/>
            <ac:picMk id="6" creationId="{9991710C-75E2-D6DF-47F0-25583C01404D}"/>
          </ac:picMkLst>
        </pc:picChg>
      </pc:sldChg>
      <pc:sldChg chg="addSp delSp modSp add mod ord">
        <pc:chgData name="Emil Greavu" userId="e0345a8f-c6c7-4e98-ba82-c670fa3a2606" providerId="ADAL" clId="{D08EC6E9-BD62-43CB-ACC5-28F866B6760B}" dt="2026-03-14T03:22:49.985" v="4743" actId="20577"/>
        <pc:sldMkLst>
          <pc:docMk/>
          <pc:sldMk cId="274385729" sldId="1565"/>
        </pc:sldMkLst>
        <pc:spChg chg="mod">
          <ac:chgData name="Emil Greavu" userId="e0345a8f-c6c7-4e98-ba82-c670fa3a2606" providerId="ADAL" clId="{D08EC6E9-BD62-43CB-ACC5-28F866B6760B}" dt="2026-03-14T03:22:49.985" v="4743" actId="20577"/>
          <ac:spMkLst>
            <pc:docMk/>
            <pc:sldMk cId="274385729" sldId="1565"/>
            <ac:spMk id="2" creationId="{A660618D-8FAB-DA7D-9641-6E715C43988D}"/>
          </ac:spMkLst>
        </pc:spChg>
        <pc:spChg chg="del mod">
          <ac:chgData name="Emil Greavu" userId="e0345a8f-c6c7-4e98-ba82-c670fa3a2606" providerId="ADAL" clId="{D08EC6E9-BD62-43CB-ACC5-28F866B6760B}" dt="2026-03-14T01:44:42.410" v="2181" actId="21"/>
          <ac:spMkLst>
            <pc:docMk/>
            <pc:sldMk cId="274385729" sldId="1565"/>
            <ac:spMk id="5" creationId="{74FEA6E7-6833-E40E-5802-E37E8124D699}"/>
          </ac:spMkLst>
        </pc:spChg>
        <pc:picChg chg="del">
          <ac:chgData name="Emil Greavu" userId="e0345a8f-c6c7-4e98-ba82-c670fa3a2606" providerId="ADAL" clId="{D08EC6E9-BD62-43CB-ACC5-28F866B6760B}" dt="2026-03-14T01:44:45.555" v="2182" actId="21"/>
          <ac:picMkLst>
            <pc:docMk/>
            <pc:sldMk cId="274385729" sldId="1565"/>
            <ac:picMk id="4" creationId="{0FA03EF3-7BC5-70CB-20CA-1656707C5A4D}"/>
          </ac:picMkLst>
        </pc:picChg>
        <pc:picChg chg="add mod">
          <ac:chgData name="Emil Greavu" userId="e0345a8f-c6c7-4e98-ba82-c670fa3a2606" providerId="ADAL" clId="{D08EC6E9-BD62-43CB-ACC5-28F866B6760B}" dt="2026-03-14T01:45:46.503" v="2195" actId="14100"/>
          <ac:picMkLst>
            <pc:docMk/>
            <pc:sldMk cId="274385729" sldId="1565"/>
            <ac:picMk id="6" creationId="{A9EF0FD8-3911-4789-8095-DB28E8F951E8}"/>
          </ac:picMkLst>
        </pc:picChg>
      </pc:sldChg>
      <pc:sldChg chg="addSp delSp modSp add mod">
        <pc:chgData name="Emil Greavu" userId="e0345a8f-c6c7-4e98-ba82-c670fa3a2606" providerId="ADAL" clId="{D08EC6E9-BD62-43CB-ACC5-28F866B6760B}" dt="2026-03-14T03:10:02.820" v="4207" actId="20577"/>
        <pc:sldMkLst>
          <pc:docMk/>
          <pc:sldMk cId="1395500769" sldId="1566"/>
        </pc:sldMkLst>
        <pc:spChg chg="mod">
          <ac:chgData name="Emil Greavu" userId="e0345a8f-c6c7-4e98-ba82-c670fa3a2606" providerId="ADAL" clId="{D08EC6E9-BD62-43CB-ACC5-28F866B6760B}" dt="2026-03-14T03:10:02.820" v="4207" actId="20577"/>
          <ac:spMkLst>
            <pc:docMk/>
            <pc:sldMk cId="1395500769" sldId="1566"/>
            <ac:spMk id="2" creationId="{2E3BCAFC-8D29-0307-4F64-B47F078A3E86}"/>
          </ac:spMkLst>
        </pc:spChg>
        <pc:picChg chg="add mod">
          <ac:chgData name="Emil Greavu" userId="e0345a8f-c6c7-4e98-ba82-c670fa3a2606" providerId="ADAL" clId="{D08EC6E9-BD62-43CB-ACC5-28F866B6760B}" dt="2026-03-14T01:45:28.127" v="2191" actId="1076"/>
          <ac:picMkLst>
            <pc:docMk/>
            <pc:sldMk cId="1395500769" sldId="1566"/>
            <ac:picMk id="4" creationId="{4F833902-B450-9CCB-A343-799757C417B4}"/>
          </ac:picMkLst>
        </pc:picChg>
        <pc:picChg chg="del">
          <ac:chgData name="Emil Greavu" userId="e0345a8f-c6c7-4e98-ba82-c670fa3a2606" providerId="ADAL" clId="{D08EC6E9-BD62-43CB-ACC5-28F866B6760B}" dt="2026-03-14T01:45:16.176" v="2188" actId="478"/>
          <ac:picMkLst>
            <pc:docMk/>
            <pc:sldMk cId="1395500769" sldId="1566"/>
            <ac:picMk id="6" creationId="{F9D1D55F-DECD-3F88-DAF6-D27235F42917}"/>
          </ac:picMkLst>
        </pc:picChg>
      </pc:sldChg>
      <pc:sldChg chg="addSp delSp modSp add mod">
        <pc:chgData name="Emil Greavu" userId="e0345a8f-c6c7-4e98-ba82-c670fa3a2606" providerId="ADAL" clId="{D08EC6E9-BD62-43CB-ACC5-28F866B6760B}" dt="2026-03-14T03:09:59.459" v="4206" actId="20577"/>
        <pc:sldMkLst>
          <pc:docMk/>
          <pc:sldMk cId="1306884583" sldId="1567"/>
        </pc:sldMkLst>
        <pc:spChg chg="mod">
          <ac:chgData name="Emil Greavu" userId="e0345a8f-c6c7-4e98-ba82-c670fa3a2606" providerId="ADAL" clId="{D08EC6E9-BD62-43CB-ACC5-28F866B6760B}" dt="2026-03-14T03:09:59.459" v="4206" actId="20577"/>
          <ac:spMkLst>
            <pc:docMk/>
            <pc:sldMk cId="1306884583" sldId="1567"/>
            <ac:spMk id="2" creationId="{B6F6EFFE-3859-B91A-83BA-0CF90F9A411D}"/>
          </ac:spMkLst>
        </pc:spChg>
        <pc:picChg chg="del">
          <ac:chgData name="Emil Greavu" userId="e0345a8f-c6c7-4e98-ba82-c670fa3a2606" providerId="ADAL" clId="{D08EC6E9-BD62-43CB-ACC5-28F866B6760B}" dt="2026-03-14T01:45:57.567" v="2197" actId="478"/>
          <ac:picMkLst>
            <pc:docMk/>
            <pc:sldMk cId="1306884583" sldId="1567"/>
            <ac:picMk id="4" creationId="{640FC2C6-C7E5-70BD-3102-2BF5B44F78B8}"/>
          </ac:picMkLst>
        </pc:picChg>
        <pc:picChg chg="add mod">
          <ac:chgData name="Emil Greavu" userId="e0345a8f-c6c7-4e98-ba82-c670fa3a2606" providerId="ADAL" clId="{D08EC6E9-BD62-43CB-ACC5-28F866B6760B}" dt="2026-03-14T01:46:18.966" v="2205" actId="14100"/>
          <ac:picMkLst>
            <pc:docMk/>
            <pc:sldMk cId="1306884583" sldId="1567"/>
            <ac:picMk id="5" creationId="{9C85F9A9-41C0-46CD-2C90-F99305180CC9}"/>
          </ac:picMkLst>
        </pc:picChg>
      </pc:sldChg>
      <pc:sldChg chg="addSp delSp modSp add mod">
        <pc:chgData name="Emil Greavu" userId="e0345a8f-c6c7-4e98-ba82-c670fa3a2606" providerId="ADAL" clId="{D08EC6E9-BD62-43CB-ACC5-28F866B6760B}" dt="2026-03-14T03:09:53.381" v="4205" actId="20577"/>
        <pc:sldMkLst>
          <pc:docMk/>
          <pc:sldMk cId="1218649475" sldId="1568"/>
        </pc:sldMkLst>
        <pc:spChg chg="mod">
          <ac:chgData name="Emil Greavu" userId="e0345a8f-c6c7-4e98-ba82-c670fa3a2606" providerId="ADAL" clId="{D08EC6E9-BD62-43CB-ACC5-28F866B6760B}" dt="2026-03-14T03:09:53.381" v="4205" actId="20577"/>
          <ac:spMkLst>
            <pc:docMk/>
            <pc:sldMk cId="1218649475" sldId="1568"/>
            <ac:spMk id="2" creationId="{32F90826-F9EA-6BB3-0D07-4E260C8667D2}"/>
          </ac:spMkLst>
        </pc:spChg>
        <pc:spChg chg="add mod">
          <ac:chgData name="Emil Greavu" userId="e0345a8f-c6c7-4e98-ba82-c670fa3a2606" providerId="ADAL" clId="{D08EC6E9-BD62-43CB-ACC5-28F866B6760B}" dt="2026-03-14T02:06:28.904" v="3116" actId="20577"/>
          <ac:spMkLst>
            <pc:docMk/>
            <pc:sldMk cId="1218649475" sldId="1568"/>
            <ac:spMk id="3" creationId="{3029233F-8FFB-2268-1FBE-8C1B2D165612}"/>
          </ac:spMkLst>
        </pc:spChg>
        <pc:picChg chg="del">
          <ac:chgData name="Emil Greavu" userId="e0345a8f-c6c7-4e98-ba82-c670fa3a2606" providerId="ADAL" clId="{D08EC6E9-BD62-43CB-ACC5-28F866B6760B}" dt="2026-03-14T01:49:56.999" v="2314" actId="478"/>
          <ac:picMkLst>
            <pc:docMk/>
            <pc:sldMk cId="1218649475" sldId="1568"/>
            <ac:picMk id="5" creationId="{91B17DCC-A4B8-6D20-5924-CAC06CF5C4B2}"/>
          </ac:picMkLst>
        </pc:picChg>
      </pc:sldChg>
      <pc:sldChg chg="addSp modSp add mod ord">
        <pc:chgData name="Emil Greavu" userId="e0345a8f-c6c7-4e98-ba82-c670fa3a2606" providerId="ADAL" clId="{D08EC6E9-BD62-43CB-ACC5-28F866B6760B}" dt="2026-03-14T02:12:25.393" v="3181" actId="14100"/>
        <pc:sldMkLst>
          <pc:docMk/>
          <pc:sldMk cId="328555969" sldId="1569"/>
        </pc:sldMkLst>
        <pc:spChg chg="mod">
          <ac:chgData name="Emil Greavu" userId="e0345a8f-c6c7-4e98-ba82-c670fa3a2606" providerId="ADAL" clId="{D08EC6E9-BD62-43CB-ACC5-28F866B6760B}" dt="2026-03-14T02:10:21.847" v="3175" actId="6549"/>
          <ac:spMkLst>
            <pc:docMk/>
            <pc:sldMk cId="328555969" sldId="1569"/>
            <ac:spMk id="2" creationId="{6085B4A6-8A9C-4526-ABD2-747C20736FD5}"/>
          </ac:spMkLst>
        </pc:spChg>
        <pc:spChg chg="mod">
          <ac:chgData name="Emil Greavu" userId="e0345a8f-c6c7-4e98-ba82-c670fa3a2606" providerId="ADAL" clId="{D08EC6E9-BD62-43CB-ACC5-28F866B6760B}" dt="2026-03-14T02:10:24.568" v="3176" actId="6549"/>
          <ac:spMkLst>
            <pc:docMk/>
            <pc:sldMk cId="328555969" sldId="1569"/>
            <ac:spMk id="3" creationId="{5CBA145D-AFAD-0C5E-E1F3-9A61E4477264}"/>
          </ac:spMkLst>
        </pc:spChg>
        <pc:picChg chg="add mod">
          <ac:chgData name="Emil Greavu" userId="e0345a8f-c6c7-4e98-ba82-c670fa3a2606" providerId="ADAL" clId="{D08EC6E9-BD62-43CB-ACC5-28F866B6760B}" dt="2026-03-14T02:12:25.393" v="3181" actId="14100"/>
          <ac:picMkLst>
            <pc:docMk/>
            <pc:sldMk cId="328555969" sldId="1569"/>
            <ac:picMk id="5" creationId="{BED98C67-DDC5-416A-162E-E9BEDA30E888}"/>
          </ac:picMkLst>
        </pc:picChg>
      </pc:sldChg>
      <pc:sldChg chg="addSp delSp modSp add mod">
        <pc:chgData name="Emil Greavu" userId="e0345a8f-c6c7-4e98-ba82-c670fa3a2606" providerId="ADAL" clId="{D08EC6E9-BD62-43CB-ACC5-28F866B6760B}" dt="2026-03-14T03:11:10.229" v="4257" actId="14100"/>
        <pc:sldMkLst>
          <pc:docMk/>
          <pc:sldMk cId="3019502172" sldId="1570"/>
        </pc:sldMkLst>
        <pc:spChg chg="add mod">
          <ac:chgData name="Emil Greavu" userId="e0345a8f-c6c7-4e98-ba82-c670fa3a2606" providerId="ADAL" clId="{D08EC6E9-BD62-43CB-ACC5-28F866B6760B}" dt="2026-03-14T02:14:26.585" v="3273" actId="255"/>
          <ac:spMkLst>
            <pc:docMk/>
            <pc:sldMk cId="3019502172" sldId="1570"/>
            <ac:spMk id="7" creationId="{0ED9246F-38FF-21CE-DB85-812D4C0AC5F7}"/>
          </ac:spMkLst>
        </pc:spChg>
        <pc:spChg chg="add mod">
          <ac:chgData name="Emil Greavu" userId="e0345a8f-c6c7-4e98-ba82-c670fa3a2606" providerId="ADAL" clId="{D08EC6E9-BD62-43CB-ACC5-28F866B6760B}" dt="2026-03-14T03:11:06.413" v="4256" actId="20577"/>
          <ac:spMkLst>
            <pc:docMk/>
            <pc:sldMk cId="3019502172" sldId="1570"/>
            <ac:spMk id="8" creationId="{2446F59F-E38A-6927-5247-385460EB8D59}"/>
          </ac:spMkLst>
        </pc:spChg>
        <pc:picChg chg="del">
          <ac:chgData name="Emil Greavu" userId="e0345a8f-c6c7-4e98-ba82-c670fa3a2606" providerId="ADAL" clId="{D08EC6E9-BD62-43CB-ACC5-28F866B6760B}" dt="2026-03-14T02:12:36.158" v="3183" actId="478"/>
          <ac:picMkLst>
            <pc:docMk/>
            <pc:sldMk cId="3019502172" sldId="1570"/>
            <ac:picMk id="5" creationId="{E5BEB0C1-5E5D-F5E6-A9C3-C4F76A3714DE}"/>
          </ac:picMkLst>
        </pc:picChg>
        <pc:picChg chg="add mod">
          <ac:chgData name="Emil Greavu" userId="e0345a8f-c6c7-4e98-ba82-c670fa3a2606" providerId="ADAL" clId="{D08EC6E9-BD62-43CB-ACC5-28F866B6760B}" dt="2026-03-14T03:11:10.229" v="4257" actId="14100"/>
          <ac:picMkLst>
            <pc:docMk/>
            <pc:sldMk cId="3019502172" sldId="1570"/>
            <ac:picMk id="6" creationId="{567A3B61-4F25-ECD0-59F1-7B2D9C1BE67D}"/>
          </ac:picMkLst>
        </pc:picChg>
      </pc:sldChg>
      <pc:sldChg chg="addSp delSp modSp add mod">
        <pc:chgData name="Emil Greavu" userId="e0345a8f-c6c7-4e98-ba82-c670fa3a2606" providerId="ADAL" clId="{D08EC6E9-BD62-43CB-ACC5-28F866B6760B}" dt="2026-03-14T03:09:34.580" v="4204" actId="207"/>
        <pc:sldMkLst>
          <pc:docMk/>
          <pc:sldMk cId="2713732173" sldId="1571"/>
        </pc:sldMkLst>
        <pc:spChg chg="mod">
          <ac:chgData name="Emil Greavu" userId="e0345a8f-c6c7-4e98-ba82-c670fa3a2606" providerId="ADAL" clId="{D08EC6E9-BD62-43CB-ACC5-28F866B6760B}" dt="2026-03-14T02:22:47.087" v="3848" actId="313"/>
          <ac:spMkLst>
            <pc:docMk/>
            <pc:sldMk cId="2713732173" sldId="1571"/>
            <ac:spMk id="2" creationId="{67B7CF4B-4E28-454A-5EB0-23A5A8C556BA}"/>
          </ac:spMkLst>
        </pc:spChg>
        <pc:spChg chg="add del mod">
          <ac:chgData name="Emil Greavu" userId="e0345a8f-c6c7-4e98-ba82-c670fa3a2606" providerId="ADAL" clId="{D08EC6E9-BD62-43CB-ACC5-28F866B6760B}" dt="2026-03-14T03:02:33.110" v="3852"/>
          <ac:spMkLst>
            <pc:docMk/>
            <pc:sldMk cId="2713732173" sldId="1571"/>
            <ac:spMk id="4" creationId="{22453E6D-DC6B-AEE6-72FD-2B4561E3040D}"/>
          </ac:spMkLst>
        </pc:spChg>
        <pc:spChg chg="del">
          <ac:chgData name="Emil Greavu" userId="e0345a8f-c6c7-4e98-ba82-c670fa3a2606" providerId="ADAL" clId="{D08EC6E9-BD62-43CB-ACC5-28F866B6760B}" dt="2026-03-14T02:22:37.763" v="3846" actId="21"/>
          <ac:spMkLst>
            <pc:docMk/>
            <pc:sldMk cId="2713732173" sldId="1571"/>
            <ac:spMk id="7" creationId="{A191CC3F-68E1-9828-870F-9F98D588AFD9}"/>
          </ac:spMkLst>
        </pc:spChg>
        <pc:spChg chg="del">
          <ac:chgData name="Emil Greavu" userId="e0345a8f-c6c7-4e98-ba82-c670fa3a2606" providerId="ADAL" clId="{D08EC6E9-BD62-43CB-ACC5-28F866B6760B}" dt="2026-03-14T02:22:41.366" v="3847" actId="21"/>
          <ac:spMkLst>
            <pc:docMk/>
            <pc:sldMk cId="2713732173" sldId="1571"/>
            <ac:spMk id="8" creationId="{D22FF466-38A2-562E-FB3B-F8C19D6A610A}"/>
          </ac:spMkLst>
        </pc:spChg>
        <pc:spChg chg="add mod">
          <ac:chgData name="Emil Greavu" userId="e0345a8f-c6c7-4e98-ba82-c670fa3a2606" providerId="ADAL" clId="{D08EC6E9-BD62-43CB-ACC5-28F866B6760B}" dt="2026-03-14T03:09:34.580" v="4204" actId="207"/>
          <ac:spMkLst>
            <pc:docMk/>
            <pc:sldMk cId="2713732173" sldId="1571"/>
            <ac:spMk id="10" creationId="{AE2AE4AD-2134-65FD-7BA4-B5435F724275}"/>
          </ac:spMkLst>
        </pc:spChg>
        <pc:picChg chg="del">
          <ac:chgData name="Emil Greavu" userId="e0345a8f-c6c7-4e98-ba82-c670fa3a2606" providerId="ADAL" clId="{D08EC6E9-BD62-43CB-ACC5-28F866B6760B}" dt="2026-03-14T02:22:34.081" v="3845" actId="478"/>
          <ac:picMkLst>
            <pc:docMk/>
            <pc:sldMk cId="2713732173" sldId="1571"/>
            <ac:picMk id="6" creationId="{B4418372-E575-8366-769B-48A32BC05434}"/>
          </ac:picMkLst>
        </pc:picChg>
        <pc:picChg chg="add mod">
          <ac:chgData name="Emil Greavu" userId="e0345a8f-c6c7-4e98-ba82-c670fa3a2606" providerId="ADAL" clId="{D08EC6E9-BD62-43CB-ACC5-28F866B6760B}" dt="2026-03-14T03:07:33.670" v="4136" actId="14100"/>
          <ac:picMkLst>
            <pc:docMk/>
            <pc:sldMk cId="2713732173" sldId="1571"/>
            <ac:picMk id="9" creationId="{E4575F62-96CB-2B0A-F6DD-4664126F22E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3/14/2026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solidFill>
                  <a:schemeClr val="accent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solidFill>
                  <a:schemeClr val="accent2"/>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lvl1pPr>
              <a:defRPr>
                <a:latin typeface="+mn-lt"/>
              </a:defRPr>
            </a:lvl1pPr>
          </a:lstStyle>
          <a:p>
            <a:r>
              <a:rPr lang="en-US" dirty="0"/>
              <a:t>Click icon to add picture</a:t>
            </a:r>
          </a:p>
        </p:txBody>
      </p:sp>
    </p:spTree>
    <p:extLst>
      <p:ext uri="{BB962C8B-B14F-4D97-AF65-F5344CB8AC3E}">
        <p14:creationId xmlns:p14="http://schemas.microsoft.com/office/powerpoint/2010/main" val="28968912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804672"/>
            <a:ext cx="10653578" cy="1132258"/>
          </a:xfrm>
        </p:spPr>
        <p:txBody>
          <a:body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914400" y="1920240"/>
            <a:ext cx="10653579" cy="4593828"/>
          </a:xfrm>
        </p:spPr>
        <p:txBody>
          <a:body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5AE4838-FEDD-5440-8E91-BD47E08AF14B}" type="datetime1">
              <a:rPr lang="en-US" smtClean="0"/>
              <a:t>3/14/2026</a:t>
            </a:fld>
            <a:endParaRPr lang="en-US" dirty="0"/>
          </a:p>
        </p:txBody>
      </p:sp>
    </p:spTree>
    <p:extLst>
      <p:ext uri="{BB962C8B-B14F-4D97-AF65-F5344CB8AC3E}">
        <p14:creationId xmlns:p14="http://schemas.microsoft.com/office/powerpoint/2010/main" val="61229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tx1"/>
        </a:solidFill>
        <a:effectLst/>
      </p:bgPr>
    </p:bg>
    <p:spTree>
      <p:nvGrpSpPr>
        <p:cNvPr id="1" name=""/>
        <p:cNvGrpSpPr/>
        <p:nvPr/>
      </p:nvGrpSpPr>
      <p:grpSpPr>
        <a:xfrm>
          <a:off x="0" y="0"/>
          <a:ext cx="0" cy="0"/>
          <a:chOff x="0" y="0"/>
          <a:chExt cx="0" cy="0"/>
        </a:xfrm>
      </p:grpSpPr>
      <p:sp>
        <p:nvSpPr>
          <p:cNvPr id="4" name="Graphic 15">
            <a:extLst>
              <a:ext uri="{FF2B5EF4-FFF2-40B4-BE49-F238E27FC236}">
                <a16:creationId xmlns:a16="http://schemas.microsoft.com/office/drawing/2014/main" id="{65502A93-9C3C-468F-1594-7319FB6670B7}"/>
              </a:ext>
            </a:extLst>
          </p:cNvPr>
          <p:cNvSpPr/>
          <p:nvPr userDrawn="1"/>
        </p:nvSpPr>
        <p:spPr>
          <a:xfrm>
            <a:off x="5576669" y="1279968"/>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54480" y="2744697"/>
            <a:ext cx="4361688" cy="3475236"/>
          </a:xfrm>
        </p:spPr>
        <p:txBody>
          <a:bodyPr anchor="b">
            <a:noAutofit/>
          </a:bodyPr>
          <a:lstStyle>
            <a:lvl1pPr algn="l">
              <a:defRPr sz="6000">
                <a:solidFill>
                  <a:schemeClr val="accent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54480" y="1511007"/>
            <a:ext cx="4206240" cy="1184585"/>
          </a:xfrm>
        </p:spPr>
        <p:txBody>
          <a:bodyPr anchor="t">
            <a:normAutofit/>
          </a:bodyPr>
          <a:lstStyle>
            <a:lvl1pPr marL="0" indent="0" algn="l">
              <a:buNone/>
              <a:defRPr sz="18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8" name="Picture Placeholder 17">
            <a:extLst>
              <a:ext uri="{FF2B5EF4-FFF2-40B4-BE49-F238E27FC236}">
                <a16:creationId xmlns:a16="http://schemas.microsoft.com/office/drawing/2014/main" id="{C196083F-C70E-63B6-E1CA-9F3EF8B8EB8F}"/>
              </a:ext>
            </a:extLst>
          </p:cNvPr>
          <p:cNvSpPr>
            <a:spLocks noGrp="1"/>
          </p:cNvSpPr>
          <p:nvPr>
            <p:ph type="pic" sz="quarter" idx="13"/>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7004304 w 12192000"/>
              <a:gd name="connsiteY3" fmla="*/ 6858000 h 6858000"/>
              <a:gd name="connsiteX4" fmla="*/ 7004304 w 12192000"/>
              <a:gd name="connsiteY4" fmla="*/ 804672 h 6858000"/>
              <a:gd name="connsiteX5" fmla="*/ 914400 w 12192000"/>
              <a:gd name="connsiteY5" fmla="*/ 804672 h 6858000"/>
              <a:gd name="connsiteX6" fmla="*/ 9144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0" y="0"/>
                </a:moveTo>
                <a:lnTo>
                  <a:pt x="12192000" y="0"/>
                </a:lnTo>
                <a:lnTo>
                  <a:pt x="12192000" y="6858000"/>
                </a:lnTo>
                <a:lnTo>
                  <a:pt x="7004304" y="6858000"/>
                </a:lnTo>
                <a:lnTo>
                  <a:pt x="7004304" y="804672"/>
                </a:lnTo>
                <a:lnTo>
                  <a:pt x="914400" y="804672"/>
                </a:lnTo>
                <a:lnTo>
                  <a:pt x="914400" y="6858000"/>
                </a:lnTo>
                <a:lnTo>
                  <a:pt x="0" y="6858000"/>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Tree>
    <p:extLst>
      <p:ext uri="{BB962C8B-B14F-4D97-AF65-F5344CB8AC3E}">
        <p14:creationId xmlns:p14="http://schemas.microsoft.com/office/powerpoint/2010/main" val="2042782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Pr>
        <a:solidFill>
          <a:schemeClr val="tx1"/>
        </a:solidFill>
        <a:effectLst/>
      </p:bgPr>
    </p:bg>
    <p:spTree>
      <p:nvGrpSpPr>
        <p:cNvPr id="1" name=""/>
        <p:cNvGrpSpPr/>
        <p:nvPr/>
      </p:nvGrpSpPr>
      <p:grpSpPr>
        <a:xfrm>
          <a:off x="0" y="0"/>
          <a:ext cx="0" cy="0"/>
          <a:chOff x="0" y="0"/>
          <a:chExt cx="0" cy="0"/>
        </a:xfrm>
      </p:grpSpPr>
      <p:sp>
        <p:nvSpPr>
          <p:cNvPr id="4" name="Graphic 15">
            <a:extLst>
              <a:ext uri="{FF2B5EF4-FFF2-40B4-BE49-F238E27FC236}">
                <a16:creationId xmlns:a16="http://schemas.microsoft.com/office/drawing/2014/main" id="{8920E064-E3E4-08A3-46A1-386191FA58A8}"/>
              </a:ext>
            </a:extLst>
          </p:cNvPr>
          <p:cNvSpPr/>
          <p:nvPr userDrawn="1"/>
        </p:nvSpPr>
        <p:spPr>
          <a:xfrm>
            <a:off x="5543339" y="509415"/>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54480" y="1645920"/>
            <a:ext cx="4654296" cy="3739896"/>
          </a:xfrm>
        </p:spPr>
        <p:txBody>
          <a:bodyPr anchor="b" anchorCtr="0">
            <a:normAutofit/>
          </a:bodyPr>
          <a:lstStyle>
            <a:lvl1pPr algn="l">
              <a:defRPr sz="5200">
                <a:solidFill>
                  <a:schemeClr val="accent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54480" y="731520"/>
            <a:ext cx="4206240" cy="1380744"/>
          </a:xfrm>
        </p:spPr>
        <p:txBody>
          <a:bodyPr anchor="t" anchorCtr="0">
            <a:normAutofit/>
          </a:bodyPr>
          <a:lstStyle>
            <a:lvl1pPr marL="0" indent="0" algn="l">
              <a:buNone/>
              <a:defRPr sz="18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8" name="Picture Placeholder 17">
            <a:extLst>
              <a:ext uri="{FF2B5EF4-FFF2-40B4-BE49-F238E27FC236}">
                <a16:creationId xmlns:a16="http://schemas.microsoft.com/office/drawing/2014/main" id="{B9ECAF68-0DD1-5618-9559-A54279F9654E}"/>
              </a:ext>
            </a:extLst>
          </p:cNvPr>
          <p:cNvSpPr>
            <a:spLocks noGrp="1"/>
          </p:cNvSpPr>
          <p:nvPr>
            <p:ph type="pic" sz="quarter" idx="14"/>
          </p:nvPr>
        </p:nvSpPr>
        <p:spPr>
          <a:xfrm>
            <a:off x="0" y="0"/>
            <a:ext cx="12192000" cy="6858000"/>
          </a:xfrm>
          <a:custGeom>
            <a:avLst/>
            <a:gdLst>
              <a:gd name="connsiteX0" fmla="*/ 0 w 12192000"/>
              <a:gd name="connsiteY0" fmla="*/ 0 h 6858000"/>
              <a:gd name="connsiteX1" fmla="*/ 914400 w 12192000"/>
              <a:gd name="connsiteY1" fmla="*/ 0 h 6858000"/>
              <a:gd name="connsiteX2" fmla="*/ 914400 w 12192000"/>
              <a:gd name="connsiteY2" fmla="*/ 3526 h 6858000"/>
              <a:gd name="connsiteX3" fmla="*/ 914399 w 12192000"/>
              <a:gd name="connsiteY3" fmla="*/ 3526 h 6858000"/>
              <a:gd name="connsiteX4" fmla="*/ 914399 w 12192000"/>
              <a:gd name="connsiteY4" fmla="*/ 6032851 h 6858000"/>
              <a:gd name="connsiteX5" fmla="*/ 914400 w 12192000"/>
              <a:gd name="connsiteY5" fmla="*/ 6032851 h 6858000"/>
              <a:gd name="connsiteX6" fmla="*/ 914400 w 12192000"/>
              <a:gd name="connsiteY6" fmla="*/ 6035040 h 6858000"/>
              <a:gd name="connsiteX7" fmla="*/ 6946900 w 12192000"/>
              <a:gd name="connsiteY7" fmla="*/ 6035040 h 6858000"/>
              <a:gd name="connsiteX8" fmla="*/ 694690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0" y="0"/>
                </a:moveTo>
                <a:lnTo>
                  <a:pt x="914400" y="0"/>
                </a:lnTo>
                <a:lnTo>
                  <a:pt x="914400" y="3526"/>
                </a:lnTo>
                <a:lnTo>
                  <a:pt x="914399" y="3526"/>
                </a:lnTo>
                <a:lnTo>
                  <a:pt x="914399" y="6032851"/>
                </a:lnTo>
                <a:lnTo>
                  <a:pt x="914400" y="6032851"/>
                </a:lnTo>
                <a:lnTo>
                  <a:pt x="914400" y="6035040"/>
                </a:lnTo>
                <a:lnTo>
                  <a:pt x="6946900" y="6035040"/>
                </a:lnTo>
                <a:lnTo>
                  <a:pt x="6946900" y="0"/>
                </a:lnTo>
                <a:lnTo>
                  <a:pt x="12192000" y="0"/>
                </a:lnTo>
                <a:lnTo>
                  <a:pt x="12192000" y="6858000"/>
                </a:lnTo>
                <a:lnTo>
                  <a:pt x="0" y="6858000"/>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Tree>
    <p:extLst>
      <p:ext uri="{BB962C8B-B14F-4D97-AF65-F5344CB8AC3E}">
        <p14:creationId xmlns:p14="http://schemas.microsoft.com/office/powerpoint/2010/main" val="59091944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Pr>
        <a:solidFill>
          <a:schemeClr val="tx1"/>
        </a:solidFill>
        <a:effectLst/>
      </p:bgPr>
    </p:bg>
    <p:spTree>
      <p:nvGrpSpPr>
        <p:cNvPr id="1" name=""/>
        <p:cNvGrpSpPr/>
        <p:nvPr/>
      </p:nvGrpSpPr>
      <p:grpSpPr>
        <a:xfrm>
          <a:off x="0" y="0"/>
          <a:ext cx="0" cy="0"/>
          <a:chOff x="0" y="0"/>
          <a:chExt cx="0" cy="0"/>
        </a:xfrm>
      </p:grpSpPr>
      <p:sp>
        <p:nvSpPr>
          <p:cNvPr id="19" name="Graphic 15">
            <a:extLst>
              <a:ext uri="{FF2B5EF4-FFF2-40B4-BE49-F238E27FC236}">
                <a16:creationId xmlns:a16="http://schemas.microsoft.com/office/drawing/2014/main" id="{DB26569A-00A6-16F4-E8C0-EE123BA9BD66}"/>
              </a:ext>
            </a:extLst>
          </p:cNvPr>
          <p:cNvSpPr/>
          <p:nvPr/>
        </p:nvSpPr>
        <p:spPr>
          <a:xfrm>
            <a:off x="763598" y="2655699"/>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85800" y="4017476"/>
            <a:ext cx="10058400" cy="2328090"/>
          </a:xfrm>
        </p:spPr>
        <p:txBody>
          <a:bodyPr anchor="b">
            <a:noAutofit/>
          </a:bodyPr>
          <a:lstStyle>
            <a:lvl1pPr algn="l">
              <a:defRPr sz="7200">
                <a:solidFill>
                  <a:schemeClr val="accent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 y="1593899"/>
            <a:ext cx="10058400" cy="731520"/>
          </a:xfrm>
        </p:spPr>
        <p:txBody>
          <a:bodyPr anchor="t">
            <a:normAutofit/>
          </a:bodyPr>
          <a:lstStyle>
            <a:lvl1pPr marL="0" indent="0" algn="l">
              <a:buNone/>
              <a:defRPr sz="18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3" name="Picture Placeholder 12">
            <a:extLst>
              <a:ext uri="{FF2B5EF4-FFF2-40B4-BE49-F238E27FC236}">
                <a16:creationId xmlns:a16="http://schemas.microsoft.com/office/drawing/2014/main" id="{49A01A49-9990-D9BF-A52D-914394937ECA}"/>
              </a:ext>
            </a:extLst>
          </p:cNvPr>
          <p:cNvSpPr>
            <a:spLocks noGrp="1"/>
          </p:cNvSpPr>
          <p:nvPr>
            <p:ph type="pic" sz="quarter" idx="13"/>
          </p:nvPr>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6857999 h 6858000"/>
              <a:gd name="connsiteX5" fmla="*/ 11257612 w 12192000"/>
              <a:gd name="connsiteY5" fmla="*/ 6857999 h 6858000"/>
              <a:gd name="connsiteX6" fmla="*/ 11257612 w 12192000"/>
              <a:gd name="connsiteY6" fmla="*/ 914401 h 6858000"/>
              <a:gd name="connsiteX7" fmla="*/ 0 w 12192000"/>
              <a:gd name="connsiteY7" fmla="*/ 91440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0" y="0"/>
                </a:moveTo>
                <a:lnTo>
                  <a:pt x="12192000" y="0"/>
                </a:lnTo>
                <a:lnTo>
                  <a:pt x="12192000" y="6858000"/>
                </a:lnTo>
                <a:lnTo>
                  <a:pt x="0" y="6858000"/>
                </a:lnTo>
                <a:lnTo>
                  <a:pt x="0" y="6857999"/>
                </a:lnTo>
                <a:lnTo>
                  <a:pt x="11257612" y="6857999"/>
                </a:lnTo>
                <a:lnTo>
                  <a:pt x="11257612" y="914401"/>
                </a:lnTo>
                <a:lnTo>
                  <a:pt x="0" y="914401"/>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l="2"/>
            </a:stretch>
          </a:blipFill>
        </p:spPr>
        <p:txBody>
          <a:bodyPr wrap="square">
            <a:noAutofit/>
          </a:bodyPr>
          <a:lstStyle/>
          <a:p>
            <a:r>
              <a:rPr lang="en-US" dirty="0"/>
              <a:t>Click icon to add picture</a:t>
            </a:r>
          </a:p>
        </p:txBody>
      </p:sp>
    </p:spTree>
    <p:extLst>
      <p:ext uri="{BB962C8B-B14F-4D97-AF65-F5344CB8AC3E}">
        <p14:creationId xmlns:p14="http://schemas.microsoft.com/office/powerpoint/2010/main" val="14348414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914400" y="779958"/>
            <a:ext cx="7478991" cy="3635797"/>
          </a:xfrm>
        </p:spPr>
        <p:txBody>
          <a:bodyPr anchor="t">
            <a:normAutofit/>
          </a:bodyPr>
          <a:lstStyle>
            <a:lvl1pPr algn="l">
              <a:defRPr sz="7000">
                <a:solidFill>
                  <a:schemeClr val="accent5"/>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914400" y="5029200"/>
            <a:ext cx="6655522" cy="154533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28788800-BF67-1E45-9C56-6BF06AF60588}" type="datetime1">
              <a:rPr lang="en-US" smtClean="0"/>
              <a:t>3/14/2026</a:t>
            </a:fld>
            <a:endParaRPr lang="en-US" dirty="0"/>
          </a:p>
        </p:txBody>
      </p:sp>
    </p:spTree>
    <p:extLst>
      <p:ext uri="{BB962C8B-B14F-4D97-AF65-F5344CB8AC3E}">
        <p14:creationId xmlns:p14="http://schemas.microsoft.com/office/powerpoint/2010/main" val="5774390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914400" y="854239"/>
            <a:ext cx="7876287" cy="3592629"/>
          </a:xfrm>
        </p:spPr>
        <p:txBody>
          <a:bodyPr anchor="b">
            <a:normAutofit/>
          </a:bodyPr>
          <a:lstStyle>
            <a:lvl1pPr algn="l">
              <a:defRPr sz="7200">
                <a:solidFill>
                  <a:schemeClr val="accent5"/>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914400" y="4617138"/>
            <a:ext cx="7375466" cy="1014984"/>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18C7540-FFE4-F94F-A977-799E5DB7C50A}" type="datetime1">
              <a:rPr lang="en-US" smtClean="0"/>
              <a:t>3/14/2026</a:t>
            </a:fld>
            <a:endParaRPr lang="en-US" dirty="0"/>
          </a:p>
        </p:txBody>
      </p:sp>
    </p:spTree>
    <p:extLst>
      <p:ext uri="{BB962C8B-B14F-4D97-AF65-F5344CB8AC3E}">
        <p14:creationId xmlns:p14="http://schemas.microsoft.com/office/powerpoint/2010/main" val="12594809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solidFill>
                  <a:schemeClr val="accent5"/>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01BE9FD-33D9-EB41-BE07-FF9E64796D1A}" type="datetime1">
              <a:rPr lang="en-US" smtClean="0"/>
              <a:t>3/14/2026</a:t>
            </a:fld>
            <a:endParaRPr lang="en-US" dirty="0"/>
          </a:p>
        </p:txBody>
      </p:sp>
    </p:spTree>
    <p:extLst>
      <p:ext uri="{BB962C8B-B14F-4D97-AF65-F5344CB8AC3E}">
        <p14:creationId xmlns:p14="http://schemas.microsoft.com/office/powerpoint/2010/main" val="368978954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4"/>
        </a:solidFill>
        <a:effectLst/>
      </p:bgPr>
    </p:bg>
    <p:spTree>
      <p:nvGrpSpPr>
        <p:cNvPr id="1" name=""/>
        <p:cNvGrpSpPr/>
        <p:nvPr/>
      </p:nvGrpSpPr>
      <p:grpSpPr>
        <a:xfrm>
          <a:off x="0" y="0"/>
          <a:ext cx="0" cy="0"/>
          <a:chOff x="0" y="0"/>
          <a:chExt cx="0" cy="0"/>
        </a:xfrm>
      </p:grpSpPr>
      <p:sp>
        <p:nvSpPr>
          <p:cNvPr id="38" name="Graphic 15">
            <a:extLst>
              <a:ext uri="{FF2B5EF4-FFF2-40B4-BE49-F238E27FC236}">
                <a16:creationId xmlns:a16="http://schemas.microsoft.com/office/drawing/2014/main" id="{05BD60D4-DCEE-CD19-973D-CABECBE4B00E}"/>
              </a:ext>
            </a:extLst>
          </p:cNvPr>
          <p:cNvSpPr/>
          <p:nvPr/>
        </p:nvSpPr>
        <p:spPr>
          <a:xfrm>
            <a:off x="10515600" y="804672"/>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30" name="Title 1">
            <a:extLst>
              <a:ext uri="{FF2B5EF4-FFF2-40B4-BE49-F238E27FC236}">
                <a16:creationId xmlns:a16="http://schemas.microsoft.com/office/drawing/2014/main" id="{A3D2049C-E979-DB7E-3277-89F639E1FDD8}"/>
              </a:ext>
            </a:extLst>
          </p:cNvPr>
          <p:cNvSpPr>
            <a:spLocks noGrp="1"/>
          </p:cNvSpPr>
          <p:nvPr>
            <p:ph type="ctrTitle"/>
          </p:nvPr>
        </p:nvSpPr>
        <p:spPr>
          <a:xfrm>
            <a:off x="1503681" y="960120"/>
            <a:ext cx="7772400" cy="4572000"/>
          </a:xfrm>
        </p:spPr>
        <p:txBody>
          <a:bodyPr anchor="b">
            <a:normAutofit/>
          </a:bodyPr>
          <a:lstStyle>
            <a:lvl1pPr algn="l">
              <a:defRPr sz="7200">
                <a:solidFill>
                  <a:schemeClr val="bg1"/>
                </a:solidFill>
              </a:defRPr>
            </a:lvl1pPr>
          </a:lstStyle>
          <a:p>
            <a:r>
              <a:rPr lang="en-US" dirty="0"/>
              <a:t>Click to edit Master title style</a:t>
            </a:r>
          </a:p>
        </p:txBody>
      </p:sp>
      <p:sp>
        <p:nvSpPr>
          <p:cNvPr id="37" name="Picture Placeholder 36">
            <a:extLst>
              <a:ext uri="{FF2B5EF4-FFF2-40B4-BE49-F238E27FC236}">
                <a16:creationId xmlns:a16="http://schemas.microsoft.com/office/drawing/2014/main" id="{95798D7D-9F12-0D96-E1D6-5DB3A8CD7F61}"/>
              </a:ext>
            </a:extLst>
          </p:cNvPr>
          <p:cNvSpPr>
            <a:spLocks noGrp="1"/>
          </p:cNvSpPr>
          <p:nvPr>
            <p:ph type="pic" sz="quarter" idx="13"/>
          </p:nvPr>
        </p:nvSpPr>
        <p:spPr>
          <a:xfrm>
            <a:off x="0" y="0"/>
            <a:ext cx="12192000" cy="6858000"/>
          </a:xfrm>
          <a:custGeom>
            <a:avLst/>
            <a:gdLst>
              <a:gd name="connsiteX0" fmla="*/ 0 w 12192000"/>
              <a:gd name="connsiteY0" fmla="*/ 0 h 6858000"/>
              <a:gd name="connsiteX1" fmla="*/ 832757 w 12192000"/>
              <a:gd name="connsiteY1" fmla="*/ 0 h 6858000"/>
              <a:gd name="connsiteX2" fmla="*/ 832757 w 12192000"/>
              <a:gd name="connsiteY2" fmla="*/ 6035040 h 6858000"/>
              <a:gd name="connsiteX3" fmla="*/ 835428 w 12192000"/>
              <a:gd name="connsiteY3" fmla="*/ 6035040 h 6858000"/>
              <a:gd name="connsiteX4" fmla="*/ 6922661 w 12192000"/>
              <a:gd name="connsiteY4" fmla="*/ 6035040 h 6858000"/>
              <a:gd name="connsiteX5" fmla="*/ 12192000 w 12192000"/>
              <a:gd name="connsiteY5" fmla="*/ 603504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0" y="0"/>
                </a:moveTo>
                <a:lnTo>
                  <a:pt x="832757" y="0"/>
                </a:lnTo>
                <a:lnTo>
                  <a:pt x="832757" y="6035040"/>
                </a:lnTo>
                <a:lnTo>
                  <a:pt x="835428" y="6035040"/>
                </a:lnTo>
                <a:lnTo>
                  <a:pt x="6922661" y="6035040"/>
                </a:lnTo>
                <a:lnTo>
                  <a:pt x="12192000" y="6035040"/>
                </a:lnTo>
                <a:lnTo>
                  <a:pt x="12192000" y="6858000"/>
                </a:lnTo>
                <a:lnTo>
                  <a:pt x="0" y="6858000"/>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Tree>
    <p:extLst>
      <p:ext uri="{BB962C8B-B14F-4D97-AF65-F5344CB8AC3E}">
        <p14:creationId xmlns:p14="http://schemas.microsoft.com/office/powerpoint/2010/main" val="283310469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3" name="Graphic 15">
            <a:extLst>
              <a:ext uri="{FF2B5EF4-FFF2-40B4-BE49-F238E27FC236}">
                <a16:creationId xmlns:a16="http://schemas.microsoft.com/office/drawing/2014/main" id="{9D7ED911-5B76-1B6D-603A-36E5F799CC11}"/>
              </a:ext>
            </a:extLst>
          </p:cNvPr>
          <p:cNvSpPr/>
          <p:nvPr userDrawn="1"/>
        </p:nvSpPr>
        <p:spPr>
          <a:xfrm>
            <a:off x="5543339" y="412196"/>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208315" y="1534885"/>
            <a:ext cx="5344131" cy="4136351"/>
          </a:xfrm>
        </p:spPr>
        <p:txBody>
          <a:bodyPr anchor="b">
            <a:normAutofit/>
          </a:bodyPr>
          <a:lstStyle>
            <a:lvl1pPr algn="l">
              <a:defRPr sz="6000">
                <a:solidFill>
                  <a:schemeClr val="bg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6E49292B-EC76-16EF-C504-DA49AF7442B2}"/>
              </a:ext>
            </a:extLst>
          </p:cNvPr>
          <p:cNvSpPr>
            <a:spLocks noGrp="1"/>
          </p:cNvSpPr>
          <p:nvPr>
            <p:ph type="pic" sz="quarter" idx="14"/>
          </p:nvPr>
        </p:nvSpPr>
        <p:spPr>
          <a:xfrm>
            <a:off x="0" y="0"/>
            <a:ext cx="12192000" cy="6858000"/>
          </a:xfrm>
          <a:custGeom>
            <a:avLst/>
            <a:gdLst>
              <a:gd name="connsiteX0" fmla="*/ 0 w 12192000"/>
              <a:gd name="connsiteY0" fmla="*/ 0 h 6858000"/>
              <a:gd name="connsiteX1" fmla="*/ 914400 w 12192000"/>
              <a:gd name="connsiteY1" fmla="*/ 0 h 6858000"/>
              <a:gd name="connsiteX2" fmla="*/ 914400 w 12192000"/>
              <a:gd name="connsiteY2" fmla="*/ 3526 h 6858000"/>
              <a:gd name="connsiteX3" fmla="*/ 914399 w 12192000"/>
              <a:gd name="connsiteY3" fmla="*/ 3526 h 6858000"/>
              <a:gd name="connsiteX4" fmla="*/ 914399 w 12192000"/>
              <a:gd name="connsiteY4" fmla="*/ 6032851 h 6858000"/>
              <a:gd name="connsiteX5" fmla="*/ 914400 w 12192000"/>
              <a:gd name="connsiteY5" fmla="*/ 6032851 h 6858000"/>
              <a:gd name="connsiteX6" fmla="*/ 914400 w 12192000"/>
              <a:gd name="connsiteY6" fmla="*/ 6035040 h 6858000"/>
              <a:gd name="connsiteX7" fmla="*/ 6946900 w 12192000"/>
              <a:gd name="connsiteY7" fmla="*/ 6035040 h 6858000"/>
              <a:gd name="connsiteX8" fmla="*/ 694690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0" y="0"/>
                </a:moveTo>
                <a:lnTo>
                  <a:pt x="914400" y="0"/>
                </a:lnTo>
                <a:lnTo>
                  <a:pt x="914400" y="3526"/>
                </a:lnTo>
                <a:lnTo>
                  <a:pt x="914399" y="3526"/>
                </a:lnTo>
                <a:lnTo>
                  <a:pt x="914399" y="6032851"/>
                </a:lnTo>
                <a:lnTo>
                  <a:pt x="914400" y="6032851"/>
                </a:lnTo>
                <a:lnTo>
                  <a:pt x="914400" y="6035040"/>
                </a:lnTo>
                <a:lnTo>
                  <a:pt x="6946900" y="6035040"/>
                </a:lnTo>
                <a:lnTo>
                  <a:pt x="6946900" y="0"/>
                </a:lnTo>
                <a:lnTo>
                  <a:pt x="12192000" y="0"/>
                </a:lnTo>
                <a:lnTo>
                  <a:pt x="12192000" y="6858000"/>
                </a:lnTo>
                <a:lnTo>
                  <a:pt x="0" y="6858000"/>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Tree>
    <p:extLst>
      <p:ext uri="{BB962C8B-B14F-4D97-AF65-F5344CB8AC3E}">
        <p14:creationId xmlns:p14="http://schemas.microsoft.com/office/powerpoint/2010/main" val="202825233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914400" y="804672"/>
            <a:ext cx="8467558" cy="1554480"/>
          </a:xfrm>
        </p:spPr>
        <p:txBody>
          <a:bodyPr anchor="t" anchorCtr="0">
            <a:normAutofit/>
          </a:bodyPr>
          <a:lstStyle>
            <a:lvl1pPr>
              <a:defRPr sz="4400">
                <a:solidFill>
                  <a:schemeClr val="accent5"/>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Financial growth &amp; strategy</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914400" y="2468880"/>
            <a:ext cx="8467558" cy="3689909"/>
          </a:xfrm>
        </p:spPr>
        <p:txBody>
          <a:bodyPr>
            <a:normAutofit/>
          </a:bodyPr>
          <a:lstStyle>
            <a:lvl1pPr marL="0" indent="0">
              <a:buFont typeface="+mj-lt"/>
              <a:buNone/>
              <a:defRPr sz="1800"/>
            </a:lvl1pPr>
            <a:lvl2pPr marL="228600" indent="0">
              <a:buFont typeface="+mj-lt"/>
              <a:buNone/>
              <a:defRPr sz="1600"/>
            </a:lvl2pPr>
            <a:lvl3pPr marL="457200" indent="0">
              <a:buFont typeface="+mj-lt"/>
              <a:buNone/>
              <a:defRPr sz="1400"/>
            </a:lvl3pPr>
            <a:lvl4pPr marL="685800" indent="0">
              <a:buFont typeface="+mj-lt"/>
              <a:buNone/>
              <a:defRPr sz="1600"/>
            </a:lvl4pPr>
            <a:lvl5pPr marL="914400" indent="0">
              <a:buFont typeface="+mj-lt"/>
              <a:buNone/>
              <a:defRPr sz="1400"/>
            </a:lvl5pPr>
          </a:lstStyle>
          <a:p>
            <a:pPr lvl="0"/>
            <a:r>
              <a:rPr lang="en-US" dirty="0"/>
              <a:t>Click to edit Master text styles</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112D3805-E18C-7949-A81F-F7933BB071C1}" type="datetime1">
              <a:rPr lang="en-US" smtClean="0"/>
              <a:t>3/14/2026</a:t>
            </a:fld>
            <a:endParaRPr lang="en-US" dirty="0"/>
          </a:p>
        </p:txBody>
      </p:sp>
    </p:spTree>
    <p:extLst>
      <p:ext uri="{BB962C8B-B14F-4D97-AF65-F5344CB8AC3E}">
        <p14:creationId xmlns:p14="http://schemas.microsoft.com/office/powerpoint/2010/main" val="41085154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406640" y="1161288"/>
            <a:ext cx="4663440" cy="1554480"/>
          </a:xfrm>
        </p:spPr>
        <p:txBody>
          <a:bodyPr anchor="b">
            <a:normAutofit/>
          </a:bodyPr>
          <a:lstStyle>
            <a:lvl1pPr>
              <a:defRPr sz="4000">
                <a:solidFill>
                  <a:schemeClr val="accent5"/>
                </a:solidFill>
              </a:defRPr>
            </a:lvl1pPr>
          </a:lstStyle>
          <a:p>
            <a:r>
              <a:rPr lang="en-US" dirty="0"/>
              <a:t>Click to edit Master title style</a:t>
            </a:r>
          </a:p>
        </p:txBody>
      </p:sp>
      <p:sp>
        <p:nvSpPr>
          <p:cNvPr id="11" name="Footer Placeholder 10">
            <a:extLst>
              <a:ext uri="{FF2B5EF4-FFF2-40B4-BE49-F238E27FC236}">
                <a16:creationId xmlns:a16="http://schemas.microsoft.com/office/drawing/2014/main" id="{D7A1883D-6A60-5A5D-F0F4-C3A1A5599B02}"/>
              </a:ext>
            </a:extLst>
          </p:cNvPr>
          <p:cNvSpPr>
            <a:spLocks noGrp="1"/>
          </p:cNvSpPr>
          <p:nvPr>
            <p:ph type="ftr" sz="quarter" idx="16"/>
          </p:nvPr>
        </p:nvSpPr>
        <p:spPr/>
        <p:txBody>
          <a:bodyPr/>
          <a:lstStyle/>
          <a:p>
            <a:r>
              <a:rPr lang="en-US" dirty="0"/>
              <a:t>Financial growth &amp; strategy</a:t>
            </a:r>
          </a:p>
        </p:txBody>
      </p:sp>
      <p:sp>
        <p:nvSpPr>
          <p:cNvPr id="12" name="Slide Number Placeholder 11">
            <a:extLst>
              <a:ext uri="{FF2B5EF4-FFF2-40B4-BE49-F238E27FC236}">
                <a16:creationId xmlns:a16="http://schemas.microsoft.com/office/drawing/2014/main" id="{D9362587-B639-5167-2A1A-60FA7F33B35D}"/>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3" name="Picture Placeholder 7">
            <a:extLst>
              <a:ext uri="{FF2B5EF4-FFF2-40B4-BE49-F238E27FC236}">
                <a16:creationId xmlns:a16="http://schemas.microsoft.com/office/drawing/2014/main" id="{84D984D5-7E20-7CC2-87C6-F030CA471FFC}"/>
              </a:ext>
            </a:extLst>
          </p:cNvPr>
          <p:cNvSpPr>
            <a:spLocks noGrp="1"/>
          </p:cNvSpPr>
          <p:nvPr>
            <p:ph type="pic" sz="quarter" idx="14"/>
          </p:nvPr>
        </p:nvSpPr>
        <p:spPr>
          <a:xfrm>
            <a:off x="914400" y="874546"/>
            <a:ext cx="6092807" cy="5983453"/>
          </a:xfrm>
          <a:blipFill dpi="0" rotWithShape="1">
            <a:blip r:embed="rId2" cstate="email">
              <a:alphaModFix amt="60000"/>
              <a:extLst>
                <a:ext uri="{28A0092B-C50C-407E-A947-70E740481C1C}">
                  <a14:useLocalDpi xmlns:a14="http://schemas.microsoft.com/office/drawing/2010/main"/>
                </a:ext>
              </a:extLst>
            </a:blip>
            <a:srcRect/>
            <a:stretch>
              <a:fillRect b="1"/>
            </a:stretch>
          </a:blipFill>
        </p:spPr>
        <p:txBody>
          <a:bodyPr/>
          <a:lstStyle/>
          <a:p>
            <a:r>
              <a:rPr lang="en-US" dirty="0"/>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406640" y="3035563"/>
            <a:ext cx="4663440" cy="3337560"/>
          </a:xfrm>
        </p:spPr>
        <p:txBody>
          <a:bodyPr>
            <a:normAutofit/>
          </a:bodyPr>
          <a:lstStyle>
            <a:lvl1pPr marL="0" indent="0">
              <a:buFont typeface="+mj-lt"/>
              <a:buNone/>
              <a:defRPr sz="1800"/>
            </a:lvl1pPr>
            <a:lvl2pPr marL="228600" indent="0">
              <a:buFont typeface="+mj-lt"/>
              <a:buNone/>
              <a:defRPr sz="1600"/>
            </a:lvl2pPr>
            <a:lvl3pPr marL="457200" indent="0">
              <a:buFont typeface="+mj-lt"/>
              <a:buNone/>
              <a:defRPr sz="1400"/>
            </a:lvl3pPr>
            <a:lvl4pPr marL="685800" indent="0">
              <a:buFont typeface="+mj-lt"/>
              <a:buNone/>
              <a:defRPr sz="1400"/>
            </a:lvl4pPr>
            <a:lvl5pPr>
              <a:buFont typeface="+mj-lt"/>
              <a:buNone/>
              <a:defRPr sz="12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6232773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488199" y="805324"/>
            <a:ext cx="3850203" cy="1910444"/>
          </a:xfrm>
        </p:spPr>
        <p:txBody>
          <a:bodyPr anchor="b">
            <a:normAutofit/>
          </a:bodyPr>
          <a:lstStyle>
            <a:lvl1pPr>
              <a:defRPr sz="4000">
                <a:solidFill>
                  <a:schemeClr val="accent5"/>
                </a:solidFill>
              </a:defRPr>
            </a:lvl1pPr>
          </a:lstStyle>
          <a:p>
            <a:r>
              <a:rPr lang="en-US" dirty="0"/>
              <a:t>Click to edit Master title style</a:t>
            </a:r>
          </a:p>
        </p:txBody>
      </p:sp>
      <p:sp>
        <p:nvSpPr>
          <p:cNvPr id="11" name="Footer Placeholder 10">
            <a:extLst>
              <a:ext uri="{FF2B5EF4-FFF2-40B4-BE49-F238E27FC236}">
                <a16:creationId xmlns:a16="http://schemas.microsoft.com/office/drawing/2014/main" id="{D7A1883D-6A60-5A5D-F0F4-C3A1A5599B02}"/>
              </a:ext>
            </a:extLst>
          </p:cNvPr>
          <p:cNvSpPr>
            <a:spLocks noGrp="1"/>
          </p:cNvSpPr>
          <p:nvPr>
            <p:ph type="ftr" sz="quarter" idx="16"/>
          </p:nvPr>
        </p:nvSpPr>
        <p:spPr>
          <a:xfrm rot="16200000">
            <a:off x="-2031758" y="3052520"/>
            <a:ext cx="4923054" cy="365125"/>
          </a:xfrm>
        </p:spPr>
        <p:txBody>
          <a:bodyPr/>
          <a:lstStyle/>
          <a:p>
            <a:r>
              <a:rPr lang="en-US" dirty="0"/>
              <a:t>Financial growth &amp; strategy</a:t>
            </a:r>
          </a:p>
        </p:txBody>
      </p:sp>
      <p:sp>
        <p:nvSpPr>
          <p:cNvPr id="12" name="Slide Number Placeholder 11">
            <a:extLst>
              <a:ext uri="{FF2B5EF4-FFF2-40B4-BE49-F238E27FC236}">
                <a16:creationId xmlns:a16="http://schemas.microsoft.com/office/drawing/2014/main" id="{D9362587-B639-5167-2A1A-60FA7F33B35D}"/>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914400" y="874546"/>
            <a:ext cx="6092807" cy="5983453"/>
          </a:xfrm>
          <a:blipFill dpi="0" rotWithShape="1">
            <a:blip r:embed="rId2" cstate="email">
              <a:alphaModFix amt="60000"/>
              <a:extLst>
                <a:ext uri="{28A0092B-C50C-407E-A947-70E740481C1C}">
                  <a14:useLocalDpi xmlns:a14="http://schemas.microsoft.com/office/drawing/2010/main"/>
                </a:ext>
              </a:extLst>
            </a:blip>
            <a:srcRect/>
            <a:stretch>
              <a:fillRect b="1"/>
            </a:stretch>
          </a:blipFill>
        </p:spPr>
        <p:txBody>
          <a:bodyPr/>
          <a:lstStyle/>
          <a:p>
            <a:r>
              <a:rPr lang="en-US" dirty="0"/>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488196" y="3035563"/>
            <a:ext cx="3850203" cy="3337560"/>
          </a:xfrm>
        </p:spPr>
        <p:txBody>
          <a:bodyPr>
            <a:normAutofit/>
          </a:bodyPr>
          <a:lstStyle>
            <a:lvl1pPr marL="0" indent="0">
              <a:buFont typeface="+mj-lt"/>
              <a:buNone/>
              <a:defRPr sz="1800"/>
            </a:lvl1pPr>
            <a:lvl2pPr marL="228600" indent="0">
              <a:buFont typeface="+mj-lt"/>
              <a:buNone/>
              <a:defRPr sz="1600"/>
            </a:lvl2pPr>
            <a:lvl3pPr marL="457200" indent="0">
              <a:buFont typeface="+mj-lt"/>
              <a:buNone/>
              <a:defRPr sz="1400"/>
            </a:lvl3pPr>
            <a:lvl4pPr marL="685800" indent="0">
              <a:buFont typeface="+mj-lt"/>
              <a:buNone/>
              <a:defRPr sz="1400"/>
            </a:lvl4pPr>
            <a:lvl5pPr>
              <a:buFont typeface="+mj-lt"/>
              <a:buNone/>
              <a:defRPr sz="1200"/>
            </a:lvl5pPr>
          </a:lstStyle>
          <a:p>
            <a:pPr lvl="0"/>
            <a:r>
              <a:rPr lang="en-US" dirty="0"/>
              <a:t>Click to edit Master text styles</a:t>
            </a:r>
          </a:p>
          <a:p>
            <a:pPr lvl="1"/>
            <a:r>
              <a:rPr lang="en-US" dirty="0"/>
              <a:t>Second level</a:t>
            </a:r>
          </a:p>
          <a:p>
            <a:pPr lvl="2"/>
            <a:r>
              <a:rPr lang="en-US" dirty="0"/>
              <a:t>Third level</a:t>
            </a:r>
          </a:p>
        </p:txBody>
      </p:sp>
      <p:sp>
        <p:nvSpPr>
          <p:cNvPr id="10" name="Date Placeholder 9">
            <a:extLst>
              <a:ext uri="{FF2B5EF4-FFF2-40B4-BE49-F238E27FC236}">
                <a16:creationId xmlns:a16="http://schemas.microsoft.com/office/drawing/2014/main" id="{1F4E9D66-6EB9-78B5-C857-496EB425C73E}"/>
              </a:ext>
            </a:extLst>
          </p:cNvPr>
          <p:cNvSpPr>
            <a:spLocks noGrp="1"/>
          </p:cNvSpPr>
          <p:nvPr>
            <p:ph type="dt" sz="half" idx="15"/>
          </p:nvPr>
        </p:nvSpPr>
        <p:spPr/>
        <p:txBody>
          <a:bodyPr/>
          <a:lstStyle/>
          <a:p>
            <a:fld id="{50EB5C30-F340-CA41-8EB1-84DDDDBD0E41}" type="datetime1">
              <a:rPr lang="en-US" smtClean="0"/>
              <a:t>3/14/2026</a:t>
            </a:fld>
            <a:endParaRPr lang="en-US" dirty="0"/>
          </a:p>
        </p:txBody>
      </p:sp>
    </p:spTree>
    <p:extLst>
      <p:ext uri="{BB962C8B-B14F-4D97-AF65-F5344CB8AC3E}">
        <p14:creationId xmlns:p14="http://schemas.microsoft.com/office/powerpoint/2010/main" val="31844152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2385975"/>
            <a:ext cx="4325112" cy="2454796"/>
          </a:xfrm>
        </p:spPr>
        <p:txBody>
          <a:bodyPr>
            <a:normAutofit/>
          </a:bodyPr>
          <a:lstStyle>
            <a:lvl1pPr>
              <a:defRPr sz="4000" b="0">
                <a:solidFill>
                  <a:schemeClr val="accent5"/>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307C9D0-9C7B-0342-A9FE-0626CAB8130B}" type="datetime1">
              <a:rPr lang="en-US" smtClean="0"/>
              <a:t>3/14/2026</a:t>
            </a:fld>
            <a:endParaRPr lang="en-US" dirty="0"/>
          </a:p>
        </p:txBody>
      </p:sp>
    </p:spTree>
    <p:extLst>
      <p:ext uri="{BB962C8B-B14F-4D97-AF65-F5344CB8AC3E}">
        <p14:creationId xmlns:p14="http://schemas.microsoft.com/office/powerpoint/2010/main" val="21145000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2258568"/>
            <a:ext cx="3813048" cy="3557016"/>
          </a:xfrm>
        </p:spPr>
        <p:txBody>
          <a:bodyPr>
            <a:normAutofit/>
          </a:bodyPr>
          <a:lstStyle>
            <a:lvl1pPr>
              <a:defRPr sz="4000" b="0">
                <a:solidFill>
                  <a:schemeClr val="accent5"/>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CD6CD4D-0CE8-0F45-B68F-E93C22646ED0}" type="datetime1">
              <a:rPr lang="en-US" smtClean="0"/>
              <a:t>3/14/2026</a:t>
            </a:fld>
            <a:endParaRPr lang="en-US" dirty="0"/>
          </a:p>
        </p:txBody>
      </p:sp>
    </p:spTree>
    <p:extLst>
      <p:ext uri="{BB962C8B-B14F-4D97-AF65-F5344CB8AC3E}">
        <p14:creationId xmlns:p14="http://schemas.microsoft.com/office/powerpoint/2010/main" val="40577946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804672"/>
            <a:ext cx="4145582" cy="4638825"/>
          </a:xfrm>
        </p:spPr>
        <p:txBody>
          <a:bodyPr>
            <a:normAutofit/>
          </a:bodyPr>
          <a:lstStyle>
            <a:lvl1pPr>
              <a:defRPr sz="4000" b="0">
                <a:solidFill>
                  <a:schemeClr val="accent5"/>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736936"/>
            <a:ext cx="5681662" cy="4818062"/>
          </a:xfrm>
        </p:spPr>
        <p:txBody>
          <a:body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3DBEADB-7658-C445-B043-CE6F86E88027}" type="datetime1">
              <a:rPr lang="en-US" smtClean="0"/>
              <a:t>3/14/2026</a:t>
            </a:fld>
            <a:endParaRPr lang="en-US" dirty="0"/>
          </a:p>
        </p:txBody>
      </p:sp>
    </p:spTree>
    <p:extLst>
      <p:ext uri="{BB962C8B-B14F-4D97-AF65-F5344CB8AC3E}">
        <p14:creationId xmlns:p14="http://schemas.microsoft.com/office/powerpoint/2010/main" val="37651088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804672"/>
            <a:ext cx="4142232" cy="4940661"/>
          </a:xfrm>
        </p:spPr>
        <p:txBody>
          <a:bodyPr>
            <a:normAutofit/>
          </a:bodyPr>
          <a:lstStyle>
            <a:lvl1pPr>
              <a:defRPr sz="4000" b="0">
                <a:solidFill>
                  <a:schemeClr val="accent5"/>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94960" y="745403"/>
            <a:ext cx="6159500" cy="5390822"/>
          </a:xfrm>
        </p:spPr>
        <p:txBody>
          <a:body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4DE7A9-0385-4A44-A598-0FF6FBB3A5CE}" type="datetime1">
              <a:rPr lang="en-US" smtClean="0"/>
              <a:t>3/14/2026</a:t>
            </a:fld>
            <a:endParaRPr lang="en-US" dirty="0"/>
          </a:p>
        </p:txBody>
      </p:sp>
    </p:spTree>
    <p:extLst>
      <p:ext uri="{BB962C8B-B14F-4D97-AF65-F5344CB8AC3E}">
        <p14:creationId xmlns:p14="http://schemas.microsoft.com/office/powerpoint/2010/main" val="39135541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804671"/>
            <a:ext cx="3657600" cy="5760720"/>
          </a:xfrm>
        </p:spPr>
        <p:txBody>
          <a:bodyPr>
            <a:normAutofit/>
          </a:bodyPr>
          <a:lstStyle>
            <a:lvl1pPr>
              <a:defRPr sz="40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754880" y="745402"/>
            <a:ext cx="6675120" cy="5760720"/>
          </a:xfrm>
        </p:spPr>
        <p:txBody>
          <a:body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94E0FB9-0C7F-8E41-99CF-1C7B977A6F37}" type="datetime1">
              <a:rPr lang="en-US" smtClean="0"/>
              <a:t>3/14/2026</a:t>
            </a:fld>
            <a:endParaRPr lang="en-US" dirty="0"/>
          </a:p>
        </p:txBody>
      </p:sp>
    </p:spTree>
    <p:extLst>
      <p:ext uri="{BB962C8B-B14F-4D97-AF65-F5344CB8AC3E}">
        <p14:creationId xmlns:p14="http://schemas.microsoft.com/office/powerpoint/2010/main" val="5750753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804671"/>
            <a:ext cx="3657600" cy="5760720"/>
          </a:xfrm>
        </p:spPr>
        <p:txBody>
          <a:bodyPr>
            <a:normAutofit/>
          </a:bodyPr>
          <a:lstStyle>
            <a:lvl1pPr>
              <a:defRPr sz="4000">
                <a:solidFill>
                  <a:schemeClr val="accent5"/>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754880" y="745403"/>
            <a:ext cx="6675120" cy="5756940"/>
          </a:xfrm>
        </p:spPr>
        <p:txBody>
          <a:body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918589D-0B1E-7944-AED2-2D8AB4CCC137}" type="datetime1">
              <a:rPr lang="en-US" smtClean="0"/>
              <a:t>3/14/2026</a:t>
            </a:fld>
            <a:endParaRPr lang="en-US" dirty="0"/>
          </a:p>
        </p:txBody>
      </p:sp>
    </p:spTree>
    <p:extLst>
      <p:ext uri="{BB962C8B-B14F-4D97-AF65-F5344CB8AC3E}">
        <p14:creationId xmlns:p14="http://schemas.microsoft.com/office/powerpoint/2010/main" val="28942968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804672"/>
            <a:ext cx="3494314" cy="5719639"/>
          </a:xfrm>
        </p:spPr>
        <p:txBody>
          <a:bodyPr>
            <a:normAutofit/>
          </a:bodyPr>
          <a:lstStyle>
            <a:lvl1pPr>
              <a:defRPr sz="4000">
                <a:solidFill>
                  <a:schemeClr val="accent5"/>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80560" y="736936"/>
            <a:ext cx="7315200" cy="5756940"/>
          </a:xfrm>
        </p:spPr>
        <p:txBody>
          <a:body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EFE3F47-0D5F-1945-AD9C-9E7B6E54EE88}" type="datetime1">
              <a:rPr lang="en-US" smtClean="0"/>
              <a:t>3/14/2026</a:t>
            </a:fld>
            <a:endParaRPr lang="en-US" dirty="0"/>
          </a:p>
        </p:txBody>
      </p:sp>
    </p:spTree>
    <p:extLst>
      <p:ext uri="{BB962C8B-B14F-4D97-AF65-F5344CB8AC3E}">
        <p14:creationId xmlns:p14="http://schemas.microsoft.com/office/powerpoint/2010/main" val="40310279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94960" y="761128"/>
            <a:ext cx="6093225" cy="1143000"/>
          </a:xfrm>
        </p:spPr>
        <p:txBody>
          <a:bodyPr anchor="b"/>
          <a:lstStyle>
            <a:lvl1pPr>
              <a:defRPr>
                <a:solidFill>
                  <a:schemeClr val="accent5"/>
                </a:solidFill>
              </a:defRPr>
            </a:lvl1pPr>
          </a:lstStyle>
          <a:p>
            <a:r>
              <a:rPr lang="en-US" dirty="0"/>
              <a:t>Click to edit Master title style</a:t>
            </a:r>
          </a:p>
        </p:txBody>
      </p:sp>
      <p:sp>
        <p:nvSpPr>
          <p:cNvPr id="10" name="Footer Placeholder 9">
            <a:extLst>
              <a:ext uri="{FF2B5EF4-FFF2-40B4-BE49-F238E27FC236}">
                <a16:creationId xmlns:a16="http://schemas.microsoft.com/office/drawing/2014/main" id="{80F43CEC-9297-D00A-E722-6AB204A9EA85}"/>
              </a:ext>
            </a:extLst>
          </p:cNvPr>
          <p:cNvSpPr>
            <a:spLocks noGrp="1"/>
          </p:cNvSpPr>
          <p:nvPr>
            <p:ph type="ftr" sz="quarter" idx="16"/>
          </p:nvPr>
        </p:nvSpPr>
        <p:spPr/>
        <p:txBody>
          <a:bodyPr/>
          <a:lstStyle/>
          <a:p>
            <a:r>
              <a:rPr lang="en-US" dirty="0"/>
              <a:t>Financial growth &amp; strategy</a:t>
            </a:r>
          </a:p>
        </p:txBody>
      </p:sp>
      <p:sp>
        <p:nvSpPr>
          <p:cNvPr id="12" name="Slide Number Placeholder 11">
            <a:extLst>
              <a:ext uri="{FF2B5EF4-FFF2-40B4-BE49-F238E27FC236}">
                <a16:creationId xmlns:a16="http://schemas.microsoft.com/office/drawing/2014/main" id="{965B1107-744A-9E08-9518-CB7B02630282}"/>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14399" y="900065"/>
            <a:ext cx="3990017" cy="5957935"/>
          </a:xfrm>
          <a:blipFill dpi="0" rotWithShape="1">
            <a:blip r:embed="rId2" cstate="email">
              <a:alphaModFix amt="60000"/>
              <a:extLst>
                <a:ext uri="{28A0092B-C50C-407E-A947-70E740481C1C}">
                  <a14:useLocalDpi xmlns:a14="http://schemas.microsoft.com/office/drawing/2010/main"/>
                </a:ext>
              </a:extLst>
            </a:blip>
            <a:srcRect/>
            <a:stretch>
              <a:fillRect b="2"/>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94960" y="2011680"/>
            <a:ext cx="6071616" cy="4489704"/>
          </a:xfrm>
        </p:spPr>
        <p:txBody>
          <a:bodyPr/>
          <a:lstStyle/>
          <a:p>
            <a:pPr lvl="0"/>
            <a:r>
              <a:rPr lang="en-US" dirty="0"/>
              <a:t>Click to edit Master text styles</a:t>
            </a:r>
          </a:p>
          <a:p>
            <a:pPr lvl="1"/>
            <a:r>
              <a:rPr lang="en-US" dirty="0"/>
              <a:t>Second level</a:t>
            </a:r>
          </a:p>
          <a:p>
            <a:pPr lvl="2"/>
            <a:r>
              <a:rPr lang="en-US" dirty="0"/>
              <a:t>Third level</a:t>
            </a:r>
          </a:p>
        </p:txBody>
      </p:sp>
      <p:sp>
        <p:nvSpPr>
          <p:cNvPr id="9" name="Date Placeholder 8">
            <a:extLst>
              <a:ext uri="{FF2B5EF4-FFF2-40B4-BE49-F238E27FC236}">
                <a16:creationId xmlns:a16="http://schemas.microsoft.com/office/drawing/2014/main" id="{8A992960-CE4E-9D2A-999E-E18BD95900B5}"/>
              </a:ext>
            </a:extLst>
          </p:cNvPr>
          <p:cNvSpPr>
            <a:spLocks noGrp="1"/>
          </p:cNvSpPr>
          <p:nvPr>
            <p:ph type="dt" sz="half" idx="15"/>
          </p:nvPr>
        </p:nvSpPr>
        <p:spPr/>
        <p:txBody>
          <a:bodyPr/>
          <a:lstStyle/>
          <a:p>
            <a:fld id="{BD52BD46-E559-924C-A762-FF9723DBAB4C}" type="datetime1">
              <a:rPr lang="en-US" smtClean="0"/>
              <a:t>3/14/2026</a:t>
            </a:fld>
            <a:endParaRPr lang="en-US" dirty="0"/>
          </a:p>
        </p:txBody>
      </p:sp>
    </p:spTree>
    <p:extLst>
      <p:ext uri="{BB962C8B-B14F-4D97-AF65-F5344CB8AC3E}">
        <p14:creationId xmlns:p14="http://schemas.microsoft.com/office/powerpoint/2010/main" val="7181184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750242"/>
            <a:ext cx="6135624" cy="1143000"/>
          </a:xfrm>
        </p:spPr>
        <p:txBody>
          <a:bodyPr anchor="b"/>
          <a:lstStyle>
            <a:lvl1pPr>
              <a:defRPr>
                <a:solidFill>
                  <a:schemeClr val="accent5"/>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DFF51A63-3758-7E2E-C4B5-A0EDBAA09CEF}"/>
              </a:ext>
            </a:extLst>
          </p:cNvPr>
          <p:cNvSpPr>
            <a:spLocks noGrp="1"/>
          </p:cNvSpPr>
          <p:nvPr>
            <p:ph type="ftr" sz="quarter" idx="16"/>
          </p:nvPr>
        </p:nvSpPr>
        <p:spPr/>
        <p:txBody>
          <a:bodyPr/>
          <a:lstStyle/>
          <a:p>
            <a:r>
              <a:rPr lang="en-US" dirty="0"/>
              <a:t>Financial growth &amp; strategy</a:t>
            </a:r>
          </a:p>
        </p:txBody>
      </p:sp>
      <p:sp>
        <p:nvSpPr>
          <p:cNvPr id="7" name="Slide Number Placeholder 6">
            <a:extLst>
              <a:ext uri="{FF2B5EF4-FFF2-40B4-BE49-F238E27FC236}">
                <a16:creationId xmlns:a16="http://schemas.microsoft.com/office/drawing/2014/main" id="{992F7793-B893-80BC-427A-DAC186361290}"/>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914400" y="2011680"/>
            <a:ext cx="6135624" cy="4489704"/>
          </a:xfrm>
        </p:spPr>
        <p:txBody>
          <a:bodyPr/>
          <a:lstStyle/>
          <a:p>
            <a:pPr lvl="0"/>
            <a:r>
              <a:rPr lang="en-US" dirty="0"/>
              <a:t>Click to edit Master text styles</a:t>
            </a:r>
          </a:p>
          <a:p>
            <a:pPr lvl="1"/>
            <a:r>
              <a:rPr lang="en-US" dirty="0"/>
              <a:t>Second level</a:t>
            </a:r>
          </a:p>
          <a:p>
            <a:pPr lvl="2"/>
            <a:r>
              <a:rPr lang="en-US" dirty="0"/>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648294" y="914400"/>
            <a:ext cx="3629305" cy="5943600"/>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US" dirty="0"/>
              <a:t>Click icon to add picture</a:t>
            </a:r>
          </a:p>
        </p:txBody>
      </p:sp>
      <p:sp>
        <p:nvSpPr>
          <p:cNvPr id="5" name="Date Placeholder 4">
            <a:extLst>
              <a:ext uri="{FF2B5EF4-FFF2-40B4-BE49-F238E27FC236}">
                <a16:creationId xmlns:a16="http://schemas.microsoft.com/office/drawing/2014/main" id="{5EBF24D6-B282-2295-8F06-27C351FA1E47}"/>
              </a:ext>
            </a:extLst>
          </p:cNvPr>
          <p:cNvSpPr>
            <a:spLocks noGrp="1"/>
          </p:cNvSpPr>
          <p:nvPr>
            <p:ph type="dt" sz="half" idx="15"/>
          </p:nvPr>
        </p:nvSpPr>
        <p:spPr/>
        <p:txBody>
          <a:bodyPr/>
          <a:lstStyle/>
          <a:p>
            <a:fld id="{791906FB-5394-B241-9752-ABD2EF23B6E5}" type="datetime1">
              <a:rPr lang="en-US" smtClean="0"/>
              <a:t>3/14/2026</a:t>
            </a:fld>
            <a:endParaRPr lang="en-US" dirty="0"/>
          </a:p>
        </p:txBody>
      </p:sp>
    </p:spTree>
    <p:extLst>
      <p:ext uri="{BB962C8B-B14F-4D97-AF65-F5344CB8AC3E}">
        <p14:creationId xmlns:p14="http://schemas.microsoft.com/office/powerpoint/2010/main" val="4229327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09809" y="804672"/>
            <a:ext cx="6858000" cy="932688"/>
          </a:xfrm>
        </p:spPr>
        <p:txBody>
          <a:bodyPr anchor="t" anchorCtr="0"/>
          <a:lstStyle>
            <a:lvl1pPr>
              <a:defRPr>
                <a:solidFill>
                  <a:schemeClr val="accent5"/>
                </a:solidFill>
              </a:defRPr>
            </a:lvl1pPr>
          </a:lstStyle>
          <a:p>
            <a:r>
              <a:rPr lang="en-US" dirty="0"/>
              <a:t>Click to edit Master title style</a:t>
            </a:r>
          </a:p>
        </p:txBody>
      </p:sp>
      <p:sp>
        <p:nvSpPr>
          <p:cNvPr id="10" name="Footer Placeholder 9">
            <a:extLst>
              <a:ext uri="{FF2B5EF4-FFF2-40B4-BE49-F238E27FC236}">
                <a16:creationId xmlns:a16="http://schemas.microsoft.com/office/drawing/2014/main" id="{32B2FD35-C732-0B9F-73D2-A03279FC2C73}"/>
              </a:ext>
            </a:extLst>
          </p:cNvPr>
          <p:cNvSpPr>
            <a:spLocks noGrp="1"/>
          </p:cNvSpPr>
          <p:nvPr>
            <p:ph type="ftr" sz="quarter" idx="16"/>
          </p:nvPr>
        </p:nvSpPr>
        <p:spPr/>
        <p:txBody>
          <a:bodyPr/>
          <a:lstStyle/>
          <a:p>
            <a:r>
              <a:rPr lang="en-US" dirty="0"/>
              <a:t>Financial growth &amp; strategy</a:t>
            </a:r>
          </a:p>
        </p:txBody>
      </p:sp>
      <p:sp>
        <p:nvSpPr>
          <p:cNvPr id="12" name="Slide Number Placeholder 11">
            <a:extLst>
              <a:ext uri="{FF2B5EF4-FFF2-40B4-BE49-F238E27FC236}">
                <a16:creationId xmlns:a16="http://schemas.microsoft.com/office/drawing/2014/main" id="{EA8A997D-F771-A3BD-3FC8-E1A3D3CC5407}"/>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14400" y="914399"/>
            <a:ext cx="3108960" cy="5943601"/>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09809" y="1737360"/>
            <a:ext cx="6858000" cy="4983480"/>
          </a:xfrm>
        </p:spPr>
        <p:txBody>
          <a:bodyPr/>
          <a:lstStyle/>
          <a:p>
            <a:pPr lvl="0"/>
            <a:r>
              <a:rPr lang="en-US" dirty="0"/>
              <a:t>Click to edit Master text styles</a:t>
            </a:r>
          </a:p>
          <a:p>
            <a:pPr lvl="1"/>
            <a:r>
              <a:rPr lang="en-US" dirty="0"/>
              <a:t>Second level</a:t>
            </a:r>
          </a:p>
          <a:p>
            <a:pPr lvl="2"/>
            <a:r>
              <a:rPr lang="en-US" dirty="0"/>
              <a:t>Third level</a:t>
            </a:r>
          </a:p>
        </p:txBody>
      </p:sp>
      <p:sp>
        <p:nvSpPr>
          <p:cNvPr id="7" name="Date Placeholder 6">
            <a:extLst>
              <a:ext uri="{FF2B5EF4-FFF2-40B4-BE49-F238E27FC236}">
                <a16:creationId xmlns:a16="http://schemas.microsoft.com/office/drawing/2014/main" id="{DC2D8041-766C-1A8E-9B4E-7444CEF83FB7}"/>
              </a:ext>
            </a:extLst>
          </p:cNvPr>
          <p:cNvSpPr>
            <a:spLocks noGrp="1"/>
          </p:cNvSpPr>
          <p:nvPr>
            <p:ph type="dt" sz="half" idx="15"/>
          </p:nvPr>
        </p:nvSpPr>
        <p:spPr/>
        <p:txBody>
          <a:bodyPr/>
          <a:lstStyle/>
          <a:p>
            <a:fld id="{C9DF8DA1-1139-F644-A453-2F60A9AE08D3}" type="datetime1">
              <a:rPr lang="en-US" smtClean="0"/>
              <a:t>3/14/2026</a:t>
            </a:fld>
            <a:endParaRPr lang="en-US" dirty="0"/>
          </a:p>
        </p:txBody>
      </p:sp>
    </p:spTree>
    <p:extLst>
      <p:ext uri="{BB962C8B-B14F-4D97-AF65-F5344CB8AC3E}">
        <p14:creationId xmlns:p14="http://schemas.microsoft.com/office/powerpoint/2010/main" val="9882348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804672"/>
            <a:ext cx="6858000" cy="932688"/>
          </a:xfrm>
        </p:spPr>
        <p:txBody>
          <a:bodyPr anchor="b"/>
          <a:lstStyle>
            <a:lvl1pPr>
              <a:defRPr>
                <a:solidFill>
                  <a:schemeClr val="accent5"/>
                </a:solidFill>
              </a:defRPr>
            </a:lvl1pPr>
          </a:lstStyle>
          <a:p>
            <a:r>
              <a:rPr lang="en-US" dirty="0"/>
              <a:t>Click to edit Master title style</a:t>
            </a:r>
          </a:p>
        </p:txBody>
      </p:sp>
      <p:sp>
        <p:nvSpPr>
          <p:cNvPr id="7" name="Footer Placeholder 6">
            <a:extLst>
              <a:ext uri="{FF2B5EF4-FFF2-40B4-BE49-F238E27FC236}">
                <a16:creationId xmlns:a16="http://schemas.microsoft.com/office/drawing/2014/main" id="{45D8535C-2204-4AC8-D000-5BC9A1A1DEFB}"/>
              </a:ext>
            </a:extLst>
          </p:cNvPr>
          <p:cNvSpPr>
            <a:spLocks noGrp="1"/>
          </p:cNvSpPr>
          <p:nvPr>
            <p:ph type="ftr" sz="quarter" idx="16"/>
          </p:nvPr>
        </p:nvSpPr>
        <p:spPr/>
        <p:txBody>
          <a:bodyPr/>
          <a:lstStyle/>
          <a:p>
            <a:r>
              <a:rPr lang="en-US" dirty="0"/>
              <a:t>Financial growth &amp; strategy</a:t>
            </a:r>
          </a:p>
        </p:txBody>
      </p:sp>
      <p:sp>
        <p:nvSpPr>
          <p:cNvPr id="12" name="Slide Number Placeholder 11">
            <a:extLst>
              <a:ext uri="{FF2B5EF4-FFF2-40B4-BE49-F238E27FC236}">
                <a16:creationId xmlns:a16="http://schemas.microsoft.com/office/drawing/2014/main" id="{02CC4E51-234D-996B-BD4F-E01920A5DCE5}"/>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914400" y="1737360"/>
            <a:ext cx="6858000" cy="4983480"/>
          </a:xfrm>
        </p:spPr>
        <p:txBody>
          <a:bodyPr/>
          <a:lstStyle/>
          <a:p>
            <a:pPr lvl="0"/>
            <a:r>
              <a:rPr lang="en-US" dirty="0"/>
              <a:t>Click to edit Master text styles</a:t>
            </a:r>
          </a:p>
          <a:p>
            <a:pPr lvl="1"/>
            <a:r>
              <a:rPr lang="en-US" dirty="0"/>
              <a:t>Second level</a:t>
            </a:r>
          </a:p>
          <a:p>
            <a:pPr lvl="2"/>
            <a:r>
              <a:rPr lang="en-US" dirty="0"/>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091733" y="914398"/>
            <a:ext cx="3185868" cy="5943601"/>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US" dirty="0"/>
              <a:t>Click icon to add picture</a:t>
            </a:r>
          </a:p>
        </p:txBody>
      </p:sp>
      <p:sp>
        <p:nvSpPr>
          <p:cNvPr id="6" name="Date Placeholder 5">
            <a:extLst>
              <a:ext uri="{FF2B5EF4-FFF2-40B4-BE49-F238E27FC236}">
                <a16:creationId xmlns:a16="http://schemas.microsoft.com/office/drawing/2014/main" id="{04E6E943-533F-87F1-2D8B-2A7C95ADC6F3}"/>
              </a:ext>
            </a:extLst>
          </p:cNvPr>
          <p:cNvSpPr>
            <a:spLocks noGrp="1"/>
          </p:cNvSpPr>
          <p:nvPr>
            <p:ph type="dt" sz="half" idx="15"/>
          </p:nvPr>
        </p:nvSpPr>
        <p:spPr/>
        <p:txBody>
          <a:bodyPr/>
          <a:lstStyle/>
          <a:p>
            <a:fld id="{5259BEBC-FE7C-164A-874E-6BDC60F6FBA3}" type="datetime1">
              <a:rPr lang="en-US" smtClean="0"/>
              <a:t>3/14/2026</a:t>
            </a:fld>
            <a:endParaRPr lang="en-US" dirty="0"/>
          </a:p>
        </p:txBody>
      </p:sp>
    </p:spTree>
    <p:extLst>
      <p:ext uri="{BB962C8B-B14F-4D97-AF65-F5344CB8AC3E}">
        <p14:creationId xmlns:p14="http://schemas.microsoft.com/office/powerpoint/2010/main" val="9626487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861234"/>
            <a:ext cx="4361688" cy="1527048"/>
          </a:xfrm>
        </p:spPr>
        <p:txBody>
          <a:bodyPr anchor="b"/>
          <a:lstStyle>
            <a:lvl1pPr>
              <a:defRPr>
                <a:solidFill>
                  <a:schemeClr val="accent5"/>
                </a:solidFill>
              </a:defRPr>
            </a:lvl1pPr>
          </a:lstStyle>
          <a:p>
            <a:r>
              <a:rPr lang="en-US" dirty="0"/>
              <a:t>Click to edit Master title style</a:t>
            </a:r>
          </a:p>
        </p:txBody>
      </p:sp>
      <p:sp>
        <p:nvSpPr>
          <p:cNvPr id="10" name="Footer Placeholder 9">
            <a:extLst>
              <a:ext uri="{FF2B5EF4-FFF2-40B4-BE49-F238E27FC236}">
                <a16:creationId xmlns:a16="http://schemas.microsoft.com/office/drawing/2014/main" id="{57EAAD82-D0E4-EF40-35BA-E74E04A86F5A}"/>
              </a:ext>
            </a:extLst>
          </p:cNvPr>
          <p:cNvSpPr>
            <a:spLocks noGrp="1"/>
          </p:cNvSpPr>
          <p:nvPr>
            <p:ph type="ftr" sz="quarter" idx="16"/>
          </p:nvPr>
        </p:nvSpPr>
        <p:spPr/>
        <p:txBody>
          <a:bodyPr/>
          <a:lstStyle/>
          <a:p>
            <a:r>
              <a:rPr lang="en-US" dirty="0"/>
              <a:t>Financial growth &amp; strategy</a:t>
            </a:r>
          </a:p>
        </p:txBody>
      </p:sp>
      <p:sp>
        <p:nvSpPr>
          <p:cNvPr id="12" name="Slide Number Placeholder 11">
            <a:extLst>
              <a:ext uri="{FF2B5EF4-FFF2-40B4-BE49-F238E27FC236}">
                <a16:creationId xmlns:a16="http://schemas.microsoft.com/office/drawing/2014/main" id="{5FA4B404-2AEE-8078-A59F-5CC618517417}"/>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14400" y="914398"/>
            <a:ext cx="5697109" cy="5943601"/>
          </a:xfrm>
          <a:blipFill dpi="0" rotWithShape="1">
            <a:blip r:embed="rId2" cstate="email">
              <a:alphaModFix amt="60000"/>
              <a:extLst>
                <a:ext uri="{28A0092B-C50C-407E-A947-70E740481C1C}">
                  <a14:useLocalDpi xmlns:a14="http://schemas.microsoft.com/office/drawing/2010/main"/>
                </a:ext>
              </a:extLst>
            </a:blip>
            <a:srcRect/>
            <a:stretch>
              <a:fillRect t="102"/>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415148"/>
            <a:ext cx="4362450" cy="4095750"/>
          </a:xfrm>
        </p:spPr>
        <p:txBody>
          <a:bodyPr/>
          <a:lstStyle/>
          <a:p>
            <a:pPr lvl="0"/>
            <a:r>
              <a:rPr lang="en-US" dirty="0"/>
              <a:t>Click to edit Master text styles</a:t>
            </a:r>
          </a:p>
          <a:p>
            <a:pPr lvl="1"/>
            <a:r>
              <a:rPr lang="en-US" dirty="0"/>
              <a:t>Second level</a:t>
            </a:r>
          </a:p>
          <a:p>
            <a:pPr lvl="2"/>
            <a:r>
              <a:rPr lang="en-US" dirty="0"/>
              <a:t>Third level</a:t>
            </a:r>
          </a:p>
        </p:txBody>
      </p:sp>
      <p:sp>
        <p:nvSpPr>
          <p:cNvPr id="9" name="Date Placeholder 8">
            <a:extLst>
              <a:ext uri="{FF2B5EF4-FFF2-40B4-BE49-F238E27FC236}">
                <a16:creationId xmlns:a16="http://schemas.microsoft.com/office/drawing/2014/main" id="{2E0F621D-9443-6E59-54D8-8C9D1C9CC5EC}"/>
              </a:ext>
            </a:extLst>
          </p:cNvPr>
          <p:cNvSpPr>
            <a:spLocks noGrp="1"/>
          </p:cNvSpPr>
          <p:nvPr>
            <p:ph type="dt" sz="half" idx="15"/>
          </p:nvPr>
        </p:nvSpPr>
        <p:spPr/>
        <p:txBody>
          <a:bodyPr/>
          <a:lstStyle/>
          <a:p>
            <a:fld id="{2B6A611C-C8C1-1B41-B385-395DE0949BF1}" type="datetime1">
              <a:rPr lang="en-US" smtClean="0"/>
              <a:t>3/14/2026</a:t>
            </a:fld>
            <a:endParaRPr lang="en-US" dirty="0"/>
          </a:p>
        </p:txBody>
      </p:sp>
    </p:spTree>
    <p:extLst>
      <p:ext uri="{BB962C8B-B14F-4D97-AF65-F5344CB8AC3E}">
        <p14:creationId xmlns:p14="http://schemas.microsoft.com/office/powerpoint/2010/main" val="33260658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45015" y="861234"/>
            <a:ext cx="4361688" cy="1527048"/>
          </a:xfrm>
        </p:spPr>
        <p:txBody>
          <a:bodyPr anchor="b">
            <a:noAutofit/>
          </a:bodyPr>
          <a:lstStyle>
            <a:lvl1pPr>
              <a:defRPr sz="4000">
                <a:solidFill>
                  <a:schemeClr val="accent5"/>
                </a:solidFill>
              </a:defRPr>
            </a:lvl1pPr>
          </a:lstStyle>
          <a:p>
            <a:r>
              <a:rPr lang="en-US" dirty="0"/>
              <a:t>Click to edit Master title style</a:t>
            </a:r>
          </a:p>
        </p:txBody>
      </p:sp>
      <p:sp>
        <p:nvSpPr>
          <p:cNvPr id="9" name="Footer Placeholder 8">
            <a:extLst>
              <a:ext uri="{FF2B5EF4-FFF2-40B4-BE49-F238E27FC236}">
                <a16:creationId xmlns:a16="http://schemas.microsoft.com/office/drawing/2014/main" id="{6DAA8B09-BD14-C3CA-366A-2E6D2DF58E38}"/>
              </a:ext>
            </a:extLst>
          </p:cNvPr>
          <p:cNvSpPr>
            <a:spLocks noGrp="1"/>
          </p:cNvSpPr>
          <p:nvPr>
            <p:ph type="ftr" sz="quarter" idx="17"/>
          </p:nvPr>
        </p:nvSpPr>
        <p:spPr/>
        <p:txBody>
          <a:bodyPr/>
          <a:lstStyle/>
          <a:p>
            <a:r>
              <a:rPr lang="en-US" dirty="0"/>
              <a:t>Financial growth &amp; strategy</a:t>
            </a:r>
          </a:p>
        </p:txBody>
      </p:sp>
      <p:sp>
        <p:nvSpPr>
          <p:cNvPr id="10" name="Slide Number Placeholder 9">
            <a:extLst>
              <a:ext uri="{FF2B5EF4-FFF2-40B4-BE49-F238E27FC236}">
                <a16:creationId xmlns:a16="http://schemas.microsoft.com/office/drawing/2014/main" id="{795F7B17-9884-B156-58F2-49867DBA9A23}"/>
              </a:ext>
            </a:extLst>
          </p:cNvPr>
          <p:cNvSpPr>
            <a:spLocks noGrp="1"/>
          </p:cNvSpPr>
          <p:nvPr>
            <p:ph type="sldNum" sz="quarter" idx="18"/>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45015" y="2377440"/>
            <a:ext cx="4360863" cy="4096512"/>
          </a:xfrm>
        </p:spPr>
        <p:txBody>
          <a:bodyPr/>
          <a:lstStyle/>
          <a:p>
            <a:pPr lvl="0"/>
            <a:r>
              <a:rPr lang="en-US" dirty="0"/>
              <a:t>Click to edit Master text styles</a:t>
            </a:r>
          </a:p>
          <a:p>
            <a:pPr lvl="1"/>
            <a:r>
              <a:rPr lang="en-US" dirty="0"/>
              <a:t>Second level</a:t>
            </a:r>
          </a:p>
          <a:p>
            <a:pPr lvl="2"/>
            <a:r>
              <a:rPr lang="en-US" dirty="0"/>
              <a:t>Third level</a:t>
            </a:r>
          </a:p>
        </p:txBody>
      </p:sp>
      <p:sp>
        <p:nvSpPr>
          <p:cNvPr id="3" name="Picture Placeholder 7">
            <a:extLst>
              <a:ext uri="{FF2B5EF4-FFF2-40B4-BE49-F238E27FC236}">
                <a16:creationId xmlns:a16="http://schemas.microsoft.com/office/drawing/2014/main" id="{A99D2AC4-EB2C-0242-CE67-79D585F55297}"/>
              </a:ext>
            </a:extLst>
          </p:cNvPr>
          <p:cNvSpPr>
            <a:spLocks noGrp="1"/>
          </p:cNvSpPr>
          <p:nvPr>
            <p:ph type="pic" sz="quarter" idx="15"/>
          </p:nvPr>
        </p:nvSpPr>
        <p:spPr>
          <a:xfrm>
            <a:off x="6096000" y="874546"/>
            <a:ext cx="5242797" cy="5983453"/>
          </a:xfrm>
          <a:blipFill dpi="0" rotWithShape="1">
            <a:blip r:embed="rId2" cstate="email">
              <a:alphaModFix amt="60000"/>
              <a:extLst>
                <a:ext uri="{28A0092B-C50C-407E-A947-70E740481C1C}">
                  <a14:useLocalDpi xmlns:a14="http://schemas.microsoft.com/office/drawing/2010/main"/>
                </a:ext>
              </a:extLst>
            </a:blip>
            <a:srcRect/>
            <a:stretch>
              <a:fillRect b="3"/>
            </a:stretch>
          </a:blipFill>
        </p:spPr>
        <p:txBody>
          <a:bodyPr/>
          <a:lstStyle/>
          <a:p>
            <a:r>
              <a:rPr lang="en-US" dirty="0"/>
              <a:t>Click icon to add picture</a:t>
            </a:r>
          </a:p>
        </p:txBody>
      </p:sp>
      <p:sp>
        <p:nvSpPr>
          <p:cNvPr id="4" name="Date Placeholder 3">
            <a:extLst>
              <a:ext uri="{FF2B5EF4-FFF2-40B4-BE49-F238E27FC236}">
                <a16:creationId xmlns:a16="http://schemas.microsoft.com/office/drawing/2014/main" id="{62A28172-7188-420D-3C13-2632C48F3D5B}"/>
              </a:ext>
            </a:extLst>
          </p:cNvPr>
          <p:cNvSpPr>
            <a:spLocks noGrp="1"/>
          </p:cNvSpPr>
          <p:nvPr>
            <p:ph type="dt" sz="half" idx="16"/>
          </p:nvPr>
        </p:nvSpPr>
        <p:spPr/>
        <p:txBody>
          <a:bodyPr/>
          <a:lstStyle/>
          <a:p>
            <a:fld id="{90A9BD2C-0040-7249-8142-9C99A5328E50}" type="datetime1">
              <a:rPr lang="en-US" smtClean="0"/>
              <a:t>3/14/2026</a:t>
            </a:fld>
            <a:endParaRPr lang="en-US" dirty="0"/>
          </a:p>
        </p:txBody>
      </p:sp>
    </p:spTree>
    <p:extLst>
      <p:ext uri="{BB962C8B-B14F-4D97-AF65-F5344CB8AC3E}">
        <p14:creationId xmlns:p14="http://schemas.microsoft.com/office/powerpoint/2010/main" val="13414759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45015" y="804671"/>
            <a:ext cx="3657600" cy="1920240"/>
          </a:xfrm>
        </p:spPr>
        <p:txBody>
          <a:bodyPr anchor="b">
            <a:noAutofit/>
          </a:bodyPr>
          <a:lstStyle>
            <a:lvl1pPr>
              <a:defRPr sz="4000">
                <a:solidFill>
                  <a:schemeClr val="accent5"/>
                </a:solidFill>
              </a:defRPr>
            </a:lvl1pPr>
          </a:lstStyle>
          <a:p>
            <a:r>
              <a:rPr lang="en-US" dirty="0"/>
              <a:t>Click to edit Master title style</a:t>
            </a:r>
          </a:p>
        </p:txBody>
      </p:sp>
      <p:sp>
        <p:nvSpPr>
          <p:cNvPr id="12" name="Footer Placeholder 11">
            <a:extLst>
              <a:ext uri="{FF2B5EF4-FFF2-40B4-BE49-F238E27FC236}">
                <a16:creationId xmlns:a16="http://schemas.microsoft.com/office/drawing/2014/main" id="{A51D0A00-53A9-4A14-377C-F67798734E2E}"/>
              </a:ext>
            </a:extLst>
          </p:cNvPr>
          <p:cNvSpPr>
            <a:spLocks noGrp="1"/>
          </p:cNvSpPr>
          <p:nvPr>
            <p:ph type="ftr" sz="quarter" idx="17"/>
          </p:nvPr>
        </p:nvSpPr>
        <p:spPr/>
        <p:txBody>
          <a:bodyPr/>
          <a:lstStyle>
            <a:lvl1pPr algn="l">
              <a:defRPr/>
            </a:lvl1pPr>
          </a:lstStyle>
          <a:p>
            <a:r>
              <a:rPr lang="en-US" dirty="0"/>
              <a:t>Financial growth &amp; strategy</a:t>
            </a:r>
          </a:p>
        </p:txBody>
      </p:sp>
      <p:sp>
        <p:nvSpPr>
          <p:cNvPr id="13" name="Slide Number Placeholder 12">
            <a:extLst>
              <a:ext uri="{FF2B5EF4-FFF2-40B4-BE49-F238E27FC236}">
                <a16:creationId xmlns:a16="http://schemas.microsoft.com/office/drawing/2014/main" id="{60ED9901-46FE-C982-B773-60B1A4915433}"/>
              </a:ext>
            </a:extLst>
          </p:cNvPr>
          <p:cNvSpPr>
            <a:spLocks noGrp="1"/>
          </p:cNvSpPr>
          <p:nvPr>
            <p:ph type="sldNum" sz="quarter" idx="18"/>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45015" y="3017520"/>
            <a:ext cx="3657600" cy="3587296"/>
          </a:xfrm>
        </p:spPr>
        <p:txBody>
          <a:bodyPr/>
          <a:lstStyle/>
          <a:p>
            <a:pPr lvl="0"/>
            <a:r>
              <a:rPr lang="en-US" dirty="0"/>
              <a:t>Click to edit Master text styles</a:t>
            </a:r>
          </a:p>
          <a:p>
            <a:pPr lvl="1"/>
            <a:r>
              <a:rPr lang="en-US" dirty="0"/>
              <a:t>Second level</a:t>
            </a:r>
          </a:p>
          <a:p>
            <a:pPr lvl="2"/>
            <a:r>
              <a:rPr lang="en-US" dirty="0"/>
              <a:t>Third level</a:t>
            </a:r>
          </a:p>
        </p:txBody>
      </p:sp>
      <p:sp>
        <p:nvSpPr>
          <p:cNvPr id="3" name="Picture Placeholder 7">
            <a:extLst>
              <a:ext uri="{FF2B5EF4-FFF2-40B4-BE49-F238E27FC236}">
                <a16:creationId xmlns:a16="http://schemas.microsoft.com/office/drawing/2014/main" id="{A99D2AC4-EB2C-0242-CE67-79D585F55297}"/>
              </a:ext>
            </a:extLst>
          </p:cNvPr>
          <p:cNvSpPr>
            <a:spLocks noGrp="1"/>
          </p:cNvSpPr>
          <p:nvPr>
            <p:ph type="pic" sz="quarter" idx="15"/>
          </p:nvPr>
        </p:nvSpPr>
        <p:spPr>
          <a:xfrm>
            <a:off x="5245990" y="874546"/>
            <a:ext cx="6092807" cy="5983453"/>
          </a:xfrm>
          <a:blipFill dpi="0" rotWithShape="1">
            <a:blip r:embed="rId2" cstate="email">
              <a:alphaModFix amt="60000"/>
              <a:extLst>
                <a:ext uri="{28A0092B-C50C-407E-A947-70E740481C1C}">
                  <a14:useLocalDpi xmlns:a14="http://schemas.microsoft.com/office/drawing/2010/main"/>
                </a:ext>
              </a:extLst>
            </a:blip>
            <a:srcRect/>
            <a:stretch>
              <a:fillRect b="1"/>
            </a:stretch>
          </a:blipFill>
        </p:spPr>
        <p:txBody>
          <a:bodyPr/>
          <a:lstStyle/>
          <a:p>
            <a:r>
              <a:rPr lang="en-US" dirty="0"/>
              <a:t>Click icon to add picture</a:t>
            </a:r>
          </a:p>
        </p:txBody>
      </p:sp>
      <p:sp>
        <p:nvSpPr>
          <p:cNvPr id="11" name="Date Placeholder 10">
            <a:extLst>
              <a:ext uri="{FF2B5EF4-FFF2-40B4-BE49-F238E27FC236}">
                <a16:creationId xmlns:a16="http://schemas.microsoft.com/office/drawing/2014/main" id="{3D8248A2-1E3B-B866-6F02-B5166DCB0C37}"/>
              </a:ext>
            </a:extLst>
          </p:cNvPr>
          <p:cNvSpPr>
            <a:spLocks noGrp="1"/>
          </p:cNvSpPr>
          <p:nvPr>
            <p:ph type="dt" sz="half" idx="16"/>
          </p:nvPr>
        </p:nvSpPr>
        <p:spPr/>
        <p:txBody>
          <a:bodyPr/>
          <a:lstStyle/>
          <a:p>
            <a:fld id="{9569BAE8-AEA7-734C-A9E8-22BCC02DA154}" type="datetime1">
              <a:rPr lang="en-US" smtClean="0"/>
              <a:t>3/14/2026</a:t>
            </a:fld>
            <a:endParaRPr lang="en-US" dirty="0"/>
          </a:p>
        </p:txBody>
      </p:sp>
    </p:spTree>
    <p:extLst>
      <p:ext uri="{BB962C8B-B14F-4D97-AF65-F5344CB8AC3E}">
        <p14:creationId xmlns:p14="http://schemas.microsoft.com/office/powerpoint/2010/main" val="17946118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543800" y="861824"/>
            <a:ext cx="3931920" cy="1527048"/>
          </a:xfrm>
        </p:spPr>
        <p:txBody>
          <a:bodyPr anchor="b">
            <a:noAutofit/>
          </a:bodyPr>
          <a:lstStyle>
            <a:lvl1pPr>
              <a:defRPr sz="4000"/>
            </a:lvl1pPr>
          </a:lstStyle>
          <a:p>
            <a:r>
              <a:rPr lang="en-US" dirty="0"/>
              <a:t>Click to edit Master title style</a:t>
            </a:r>
          </a:p>
        </p:txBody>
      </p:sp>
      <p:sp>
        <p:nvSpPr>
          <p:cNvPr id="9" name="Footer Placeholder 8">
            <a:extLst>
              <a:ext uri="{FF2B5EF4-FFF2-40B4-BE49-F238E27FC236}">
                <a16:creationId xmlns:a16="http://schemas.microsoft.com/office/drawing/2014/main" id="{6DAA8B09-BD14-C3CA-366A-2E6D2DF58E38}"/>
              </a:ext>
            </a:extLst>
          </p:cNvPr>
          <p:cNvSpPr>
            <a:spLocks noGrp="1"/>
          </p:cNvSpPr>
          <p:nvPr>
            <p:ph type="ftr" sz="quarter" idx="17"/>
          </p:nvPr>
        </p:nvSpPr>
        <p:spPr/>
        <p:txBody>
          <a:bodyPr/>
          <a:lstStyle/>
          <a:p>
            <a:r>
              <a:rPr lang="en-US" dirty="0"/>
              <a:t>Financial growth &amp; strategy</a:t>
            </a:r>
          </a:p>
        </p:txBody>
      </p:sp>
      <p:sp>
        <p:nvSpPr>
          <p:cNvPr id="10" name="Slide Number Placeholder 9">
            <a:extLst>
              <a:ext uri="{FF2B5EF4-FFF2-40B4-BE49-F238E27FC236}">
                <a16:creationId xmlns:a16="http://schemas.microsoft.com/office/drawing/2014/main" id="{795F7B17-9884-B156-58F2-49867DBA9A23}"/>
              </a:ext>
            </a:extLst>
          </p:cNvPr>
          <p:cNvSpPr>
            <a:spLocks noGrp="1"/>
          </p:cNvSpPr>
          <p:nvPr>
            <p:ph type="sldNum" sz="quarter" idx="18"/>
          </p:nvPr>
        </p:nvSpPr>
        <p:spPr/>
        <p:txBody>
          <a:bodyPr/>
          <a:lstStyle/>
          <a:p>
            <a:fld id="{CC057153-B650-4DEB-B370-79DDCFDCE934}" type="slidenum">
              <a:rPr lang="en-US" smtClean="0"/>
              <a:pPr/>
              <a:t>‹#›</a:t>
            </a:fld>
            <a:endParaRPr lang="en-US" dirty="0"/>
          </a:p>
        </p:txBody>
      </p:sp>
      <p:sp>
        <p:nvSpPr>
          <p:cNvPr id="3" name="Picture Placeholder 7">
            <a:extLst>
              <a:ext uri="{FF2B5EF4-FFF2-40B4-BE49-F238E27FC236}">
                <a16:creationId xmlns:a16="http://schemas.microsoft.com/office/drawing/2014/main" id="{A99D2AC4-EB2C-0242-CE67-79D585F55297}"/>
              </a:ext>
            </a:extLst>
          </p:cNvPr>
          <p:cNvSpPr>
            <a:spLocks noGrp="1"/>
          </p:cNvSpPr>
          <p:nvPr>
            <p:ph type="pic" sz="quarter" idx="15"/>
          </p:nvPr>
        </p:nvSpPr>
        <p:spPr>
          <a:xfrm>
            <a:off x="853598" y="874546"/>
            <a:ext cx="6092807" cy="5983453"/>
          </a:xfrm>
          <a:blipFill dpi="0" rotWithShape="1">
            <a:blip r:embed="rId2" cstate="email">
              <a:alphaModFix amt="60000"/>
              <a:extLst>
                <a:ext uri="{28A0092B-C50C-407E-A947-70E740481C1C}">
                  <a14:useLocalDpi xmlns:a14="http://schemas.microsoft.com/office/drawing/2010/main"/>
                </a:ext>
              </a:extLst>
            </a:blip>
            <a:srcRect/>
            <a:stretch>
              <a:fillRect b="1"/>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543800" y="2434592"/>
            <a:ext cx="3931920" cy="4095750"/>
          </a:xfrm>
        </p:spPr>
        <p:txBody>
          <a:body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62A28172-7188-420D-3C13-2632C48F3D5B}"/>
              </a:ext>
            </a:extLst>
          </p:cNvPr>
          <p:cNvSpPr>
            <a:spLocks noGrp="1"/>
          </p:cNvSpPr>
          <p:nvPr>
            <p:ph type="dt" sz="half" idx="16"/>
          </p:nvPr>
        </p:nvSpPr>
        <p:spPr/>
        <p:txBody>
          <a:bodyPr/>
          <a:lstStyle/>
          <a:p>
            <a:fld id="{831F195A-A376-7041-8860-1F67491BC1C8}" type="datetime1">
              <a:rPr lang="en-US" smtClean="0"/>
              <a:t>3/14/2026</a:t>
            </a:fld>
            <a:endParaRPr lang="en-US" dirty="0"/>
          </a:p>
        </p:txBody>
      </p:sp>
    </p:spTree>
    <p:extLst>
      <p:ext uri="{BB962C8B-B14F-4D97-AF65-F5344CB8AC3E}">
        <p14:creationId xmlns:p14="http://schemas.microsoft.com/office/powerpoint/2010/main" val="1038495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763107"/>
            <a:ext cx="4522936" cy="932688"/>
          </a:xfrm>
        </p:spPr>
        <p:txBody>
          <a:bodyPr anchor="b"/>
          <a:lstStyle>
            <a:lvl1pPr>
              <a:defRPr sz="3200">
                <a:solidFill>
                  <a:schemeClr val="accent5"/>
                </a:solidFill>
              </a:defRPr>
            </a:lvl1pPr>
          </a:lstStyle>
          <a:p>
            <a:r>
              <a:rPr lang="en-US" dirty="0"/>
              <a:t>Click to edit Master title style</a:t>
            </a:r>
          </a:p>
        </p:txBody>
      </p:sp>
      <p:sp>
        <p:nvSpPr>
          <p:cNvPr id="10" name="Footer Placeholder 9">
            <a:extLst>
              <a:ext uri="{FF2B5EF4-FFF2-40B4-BE49-F238E27FC236}">
                <a16:creationId xmlns:a16="http://schemas.microsoft.com/office/drawing/2014/main" id="{E29C5D11-700E-90D2-657D-AA82A470ABDF}"/>
              </a:ext>
            </a:extLst>
          </p:cNvPr>
          <p:cNvSpPr>
            <a:spLocks noGrp="1"/>
          </p:cNvSpPr>
          <p:nvPr>
            <p:ph type="ftr" sz="quarter" idx="16"/>
          </p:nvPr>
        </p:nvSpPr>
        <p:spPr/>
        <p:txBody>
          <a:bodyPr/>
          <a:lstStyle/>
          <a:p>
            <a:r>
              <a:rPr lang="en-US" dirty="0"/>
              <a:t>Financial growth &amp; strategy</a:t>
            </a:r>
          </a:p>
        </p:txBody>
      </p:sp>
      <p:sp>
        <p:nvSpPr>
          <p:cNvPr id="12" name="Slide Number Placeholder 11">
            <a:extLst>
              <a:ext uri="{FF2B5EF4-FFF2-40B4-BE49-F238E27FC236}">
                <a16:creationId xmlns:a16="http://schemas.microsoft.com/office/drawing/2014/main" id="{D272196F-0FD5-2C6A-E974-6140F4518D21}"/>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26940" y="914398"/>
            <a:ext cx="5565300" cy="5943602"/>
          </a:xfrm>
          <a:blipFill dpi="0" rotWithShape="1">
            <a:blip r:embed="rId2" cstate="email">
              <a:alphaModFix amt="60000"/>
              <a:extLst>
                <a:ext uri="{28A0092B-C50C-407E-A947-70E740481C1C}">
                  <a14:useLocalDpi xmlns:a14="http://schemas.microsoft.com/office/drawing/2010/main"/>
                </a:ext>
              </a:extLst>
            </a:blip>
            <a:srcRect/>
            <a:stretch>
              <a:fillRect r="1" b="1"/>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828800"/>
            <a:ext cx="4512601" cy="4983480"/>
          </a:xfrm>
        </p:spPr>
        <p:txBody>
          <a:bodyPr/>
          <a:lstStyle/>
          <a:p>
            <a:pPr lvl="0"/>
            <a:r>
              <a:rPr lang="en-US" dirty="0"/>
              <a:t>Click to edit Master text styles</a:t>
            </a:r>
          </a:p>
          <a:p>
            <a:pPr lvl="1"/>
            <a:r>
              <a:rPr lang="en-US" dirty="0"/>
              <a:t>Second level</a:t>
            </a:r>
          </a:p>
          <a:p>
            <a:pPr lvl="2"/>
            <a:r>
              <a:rPr lang="en-US" dirty="0"/>
              <a:t>Third level</a:t>
            </a:r>
          </a:p>
        </p:txBody>
      </p:sp>
      <p:sp>
        <p:nvSpPr>
          <p:cNvPr id="9" name="Date Placeholder 8">
            <a:extLst>
              <a:ext uri="{FF2B5EF4-FFF2-40B4-BE49-F238E27FC236}">
                <a16:creationId xmlns:a16="http://schemas.microsoft.com/office/drawing/2014/main" id="{94150C30-F56C-B144-76D8-88E262CA4509}"/>
              </a:ext>
            </a:extLst>
          </p:cNvPr>
          <p:cNvSpPr>
            <a:spLocks noGrp="1"/>
          </p:cNvSpPr>
          <p:nvPr>
            <p:ph type="dt" sz="half" idx="15"/>
          </p:nvPr>
        </p:nvSpPr>
        <p:spPr/>
        <p:txBody>
          <a:bodyPr/>
          <a:lstStyle/>
          <a:p>
            <a:fld id="{B7F02A72-6C7A-964B-A70D-42CFAF0C317D}" type="datetime1">
              <a:rPr lang="en-US" smtClean="0"/>
              <a:t>3/14/2026</a:t>
            </a:fld>
            <a:endParaRPr lang="en-US" dirty="0"/>
          </a:p>
        </p:txBody>
      </p:sp>
    </p:spTree>
    <p:extLst>
      <p:ext uri="{BB962C8B-B14F-4D97-AF65-F5344CB8AC3E}">
        <p14:creationId xmlns:p14="http://schemas.microsoft.com/office/powerpoint/2010/main" val="263251954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774855"/>
            <a:ext cx="4572000" cy="932688"/>
          </a:xfrm>
        </p:spPr>
        <p:txBody>
          <a:bodyPr anchor="b"/>
          <a:lstStyle>
            <a:lvl1pPr>
              <a:defRPr sz="3200">
                <a:solidFill>
                  <a:schemeClr val="accent5"/>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5215D3E0-BD5F-40F9-EF10-E1DE2D1F571E}"/>
              </a:ext>
            </a:extLst>
          </p:cNvPr>
          <p:cNvSpPr>
            <a:spLocks noGrp="1"/>
          </p:cNvSpPr>
          <p:nvPr>
            <p:ph type="ftr" sz="quarter" idx="16"/>
          </p:nvPr>
        </p:nvSpPr>
        <p:spPr/>
        <p:txBody>
          <a:bodyPr/>
          <a:lstStyle/>
          <a:p>
            <a:r>
              <a:rPr lang="en-US" dirty="0"/>
              <a:t>Financial growth &amp; strategy</a:t>
            </a:r>
          </a:p>
        </p:txBody>
      </p:sp>
      <p:sp>
        <p:nvSpPr>
          <p:cNvPr id="9" name="Slide Number Placeholder 8">
            <a:extLst>
              <a:ext uri="{FF2B5EF4-FFF2-40B4-BE49-F238E27FC236}">
                <a16:creationId xmlns:a16="http://schemas.microsoft.com/office/drawing/2014/main" id="{4B782210-592C-8FE2-72BE-C6D939752852}"/>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914400" y="1828800"/>
            <a:ext cx="4572000" cy="4983480"/>
          </a:xfrm>
        </p:spPr>
        <p:txBody>
          <a:bodyPr/>
          <a:lstStyle/>
          <a:p>
            <a:pPr lvl="0"/>
            <a:r>
              <a:rPr lang="en-US" dirty="0"/>
              <a:t>Click to edit Master text styles</a:t>
            </a:r>
          </a:p>
          <a:p>
            <a:pPr lvl="1"/>
            <a:r>
              <a:rPr lang="en-US" dirty="0"/>
              <a:t>Second level</a:t>
            </a:r>
          </a:p>
          <a:p>
            <a:pPr lvl="2"/>
            <a:r>
              <a:rPr lang="en-US" dirty="0"/>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87089" y="914398"/>
            <a:ext cx="5190512" cy="5943602"/>
          </a:xfrm>
          <a:blipFill dpi="0" rotWithShape="1">
            <a:blip r:embed="rId2" cstate="email">
              <a:alphaModFix amt="60000"/>
              <a:extLst>
                <a:ext uri="{28A0092B-C50C-407E-A947-70E740481C1C}">
                  <a14:useLocalDpi xmlns:a14="http://schemas.microsoft.com/office/drawing/2010/main"/>
                </a:ext>
              </a:extLst>
            </a:blip>
            <a:srcRect/>
            <a:stretch>
              <a:fillRect l="172" r="2" b="1"/>
            </a:stretch>
          </a:blipFill>
        </p:spPr>
        <p:txBody>
          <a:bodyPr/>
          <a:lstStyle/>
          <a:p>
            <a:r>
              <a:rPr lang="en-US" dirty="0"/>
              <a:t>Click icon to add picture</a:t>
            </a:r>
          </a:p>
        </p:txBody>
      </p:sp>
      <p:sp>
        <p:nvSpPr>
          <p:cNvPr id="3" name="Date Placeholder 2">
            <a:extLst>
              <a:ext uri="{FF2B5EF4-FFF2-40B4-BE49-F238E27FC236}">
                <a16:creationId xmlns:a16="http://schemas.microsoft.com/office/drawing/2014/main" id="{615B952E-D155-E990-260E-1A7CF70D728D}"/>
              </a:ext>
            </a:extLst>
          </p:cNvPr>
          <p:cNvSpPr>
            <a:spLocks noGrp="1"/>
          </p:cNvSpPr>
          <p:nvPr>
            <p:ph type="dt" sz="half" idx="15"/>
          </p:nvPr>
        </p:nvSpPr>
        <p:spPr/>
        <p:txBody>
          <a:bodyPr/>
          <a:lstStyle/>
          <a:p>
            <a:fld id="{CE1588BB-F358-E04B-B56F-F5CA44A818F5}" type="datetime1">
              <a:rPr lang="en-US" smtClean="0"/>
              <a:t>3/14/2026</a:t>
            </a:fld>
            <a:endParaRPr lang="en-US" dirty="0"/>
          </a:p>
        </p:txBody>
      </p:sp>
    </p:spTree>
    <p:extLst>
      <p:ext uri="{BB962C8B-B14F-4D97-AF65-F5344CB8AC3E}">
        <p14:creationId xmlns:p14="http://schemas.microsoft.com/office/powerpoint/2010/main" val="7793503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804672"/>
            <a:ext cx="3401568" cy="1527048"/>
          </a:xfrm>
        </p:spPr>
        <p:txBody>
          <a:bodyPr anchor="b">
            <a:normAutofit/>
          </a:bodyPr>
          <a:lstStyle>
            <a:lvl1pPr>
              <a:defRPr sz="3200">
                <a:solidFill>
                  <a:schemeClr val="accent5"/>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D773B661-0A5B-1C17-C6CD-8CDF4BBD6325}"/>
              </a:ext>
            </a:extLst>
          </p:cNvPr>
          <p:cNvSpPr>
            <a:spLocks noGrp="1"/>
          </p:cNvSpPr>
          <p:nvPr>
            <p:ph type="ftr" sz="quarter" idx="16"/>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13F18DA0-344E-A6FA-8AC8-292FD58F83E6}"/>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14400" y="914400"/>
            <a:ext cx="6669744" cy="5943600"/>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377440"/>
            <a:ext cx="3401568" cy="4095750"/>
          </a:xfrm>
        </p:spPr>
        <p:txBody>
          <a:bodyPr/>
          <a:lstStyle/>
          <a:p>
            <a:pPr lvl="0"/>
            <a:r>
              <a:rPr lang="en-US" dirty="0"/>
              <a:t>Click to edit Master text styles</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252940F8-8B78-84F7-C5EA-56BC2F1EC772}"/>
              </a:ext>
            </a:extLst>
          </p:cNvPr>
          <p:cNvSpPr>
            <a:spLocks noGrp="1"/>
          </p:cNvSpPr>
          <p:nvPr>
            <p:ph type="dt" sz="half" idx="15"/>
          </p:nvPr>
        </p:nvSpPr>
        <p:spPr/>
        <p:txBody>
          <a:bodyPr/>
          <a:lstStyle/>
          <a:p>
            <a:fld id="{32E937BF-9C45-F842-B65C-800D6D7CE2E8}" type="datetime1">
              <a:rPr lang="en-US" smtClean="0"/>
              <a:t>3/14/2026</a:t>
            </a:fld>
            <a:endParaRPr lang="en-US" dirty="0"/>
          </a:p>
        </p:txBody>
      </p:sp>
    </p:spTree>
    <p:extLst>
      <p:ext uri="{BB962C8B-B14F-4D97-AF65-F5344CB8AC3E}">
        <p14:creationId xmlns:p14="http://schemas.microsoft.com/office/powerpoint/2010/main" val="41305126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804672"/>
            <a:ext cx="3401568" cy="1527048"/>
          </a:xfrm>
        </p:spPr>
        <p:txBody>
          <a:bodyPr anchor="b">
            <a:normAutofit/>
          </a:bodyPr>
          <a:lstStyle>
            <a:lvl1pPr>
              <a:defRPr sz="3200">
                <a:solidFill>
                  <a:schemeClr val="accent5"/>
                </a:solidFill>
              </a:defRPr>
            </a:lvl1pPr>
          </a:lstStyle>
          <a:p>
            <a:r>
              <a:rPr lang="en-US" dirty="0"/>
              <a:t>Click to edit Master title style</a:t>
            </a:r>
          </a:p>
        </p:txBody>
      </p:sp>
      <p:sp>
        <p:nvSpPr>
          <p:cNvPr id="9" name="Footer Placeholder 8">
            <a:extLst>
              <a:ext uri="{FF2B5EF4-FFF2-40B4-BE49-F238E27FC236}">
                <a16:creationId xmlns:a16="http://schemas.microsoft.com/office/drawing/2014/main" id="{7455995D-405D-8A4B-9F40-733E3ACEB932}"/>
              </a:ext>
            </a:extLst>
          </p:cNvPr>
          <p:cNvSpPr>
            <a:spLocks noGrp="1"/>
          </p:cNvSpPr>
          <p:nvPr>
            <p:ph type="ftr" sz="quarter" idx="16"/>
          </p:nvPr>
        </p:nvSpPr>
        <p:spPr/>
        <p:txBody>
          <a:bodyPr/>
          <a:lstStyle/>
          <a:p>
            <a:r>
              <a:rPr lang="en-US" dirty="0"/>
              <a:t>Financial growth &amp; strategy</a:t>
            </a:r>
          </a:p>
        </p:txBody>
      </p:sp>
      <p:sp>
        <p:nvSpPr>
          <p:cNvPr id="10" name="Slide Number Placeholder 9">
            <a:extLst>
              <a:ext uri="{FF2B5EF4-FFF2-40B4-BE49-F238E27FC236}">
                <a16:creationId xmlns:a16="http://schemas.microsoft.com/office/drawing/2014/main" id="{8D3BA3DC-FF0D-6DF4-8E2B-D10B7BCC1900}"/>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914400" y="2377440"/>
            <a:ext cx="3401568" cy="4095750"/>
          </a:xfrm>
        </p:spPr>
        <p:txBody>
          <a:bodyPr/>
          <a:lstStyle/>
          <a:p>
            <a:pPr lvl="0"/>
            <a:r>
              <a:rPr lang="en-US" dirty="0"/>
              <a:t>Click to edit Master text styles</a:t>
            </a:r>
          </a:p>
          <a:p>
            <a:pPr lvl="1"/>
            <a:r>
              <a:rPr lang="en-US" dirty="0"/>
              <a:t>Second level</a:t>
            </a:r>
          </a:p>
          <a:p>
            <a:pPr lvl="2"/>
            <a:r>
              <a:rPr lang="en-US" dirty="0"/>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1" y="914400"/>
            <a:ext cx="6511794" cy="5943600"/>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US" dirty="0"/>
              <a:t>Click icon to add picture</a:t>
            </a:r>
          </a:p>
        </p:txBody>
      </p:sp>
      <p:sp>
        <p:nvSpPr>
          <p:cNvPr id="4" name="Date Placeholder 3">
            <a:extLst>
              <a:ext uri="{FF2B5EF4-FFF2-40B4-BE49-F238E27FC236}">
                <a16:creationId xmlns:a16="http://schemas.microsoft.com/office/drawing/2014/main" id="{16C8C567-6449-D9A3-5B9A-A6AADE963D4C}"/>
              </a:ext>
            </a:extLst>
          </p:cNvPr>
          <p:cNvSpPr>
            <a:spLocks noGrp="1"/>
          </p:cNvSpPr>
          <p:nvPr>
            <p:ph type="dt" sz="half" idx="15"/>
          </p:nvPr>
        </p:nvSpPr>
        <p:spPr/>
        <p:txBody>
          <a:bodyPr/>
          <a:lstStyle/>
          <a:p>
            <a:fld id="{36D3DC13-F9B6-8A4A-9A16-1F7CBB8D27FF}" type="datetime1">
              <a:rPr lang="en-US" smtClean="0"/>
              <a:t>3/14/2026</a:t>
            </a:fld>
            <a:endParaRPr lang="en-US" dirty="0"/>
          </a:p>
        </p:txBody>
      </p:sp>
    </p:spTree>
    <p:extLst>
      <p:ext uri="{BB962C8B-B14F-4D97-AF65-F5344CB8AC3E}">
        <p14:creationId xmlns:p14="http://schemas.microsoft.com/office/powerpoint/2010/main" val="4176234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29600" y="804672"/>
            <a:ext cx="3273552" cy="1942773"/>
          </a:xfrm>
        </p:spPr>
        <p:txBody>
          <a:bodyPr anchor="b"/>
          <a:lstStyle>
            <a:lvl1pPr>
              <a:defRPr>
                <a:solidFill>
                  <a:schemeClr val="accent5"/>
                </a:solidFill>
              </a:defRPr>
            </a:lvl1pPr>
          </a:lstStyle>
          <a:p>
            <a:r>
              <a:rPr lang="en-US" dirty="0"/>
              <a:t>Click to edit Master title style</a:t>
            </a:r>
          </a:p>
        </p:txBody>
      </p:sp>
      <p:sp>
        <p:nvSpPr>
          <p:cNvPr id="9" name="Footer Placeholder 8">
            <a:extLst>
              <a:ext uri="{FF2B5EF4-FFF2-40B4-BE49-F238E27FC236}">
                <a16:creationId xmlns:a16="http://schemas.microsoft.com/office/drawing/2014/main" id="{0CB1AFE5-1627-20E3-0595-94FE52626E08}"/>
              </a:ext>
            </a:extLst>
          </p:cNvPr>
          <p:cNvSpPr>
            <a:spLocks noGrp="1"/>
          </p:cNvSpPr>
          <p:nvPr>
            <p:ph type="ftr" sz="quarter" idx="16"/>
          </p:nvPr>
        </p:nvSpPr>
        <p:spPr/>
        <p:txBody>
          <a:bodyPr/>
          <a:lstStyle/>
          <a:p>
            <a:r>
              <a:rPr lang="en-US" dirty="0"/>
              <a:t>Financial growth &amp; strategy</a:t>
            </a:r>
          </a:p>
        </p:txBody>
      </p:sp>
      <p:sp>
        <p:nvSpPr>
          <p:cNvPr id="10" name="Slide Number Placeholder 9">
            <a:extLst>
              <a:ext uri="{FF2B5EF4-FFF2-40B4-BE49-F238E27FC236}">
                <a16:creationId xmlns:a16="http://schemas.microsoft.com/office/drawing/2014/main" id="{8A7A134E-D834-3139-04AB-491A970C3D75}"/>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14400" y="914400"/>
            <a:ext cx="6866965" cy="5943600"/>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229600"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204FD660-5CC7-76BD-0790-5A1C9C2A76CD}"/>
              </a:ext>
            </a:extLst>
          </p:cNvPr>
          <p:cNvSpPr>
            <a:spLocks noGrp="1"/>
          </p:cNvSpPr>
          <p:nvPr>
            <p:ph type="dt" sz="half" idx="15"/>
          </p:nvPr>
        </p:nvSpPr>
        <p:spPr/>
        <p:txBody>
          <a:bodyPr/>
          <a:lstStyle/>
          <a:p>
            <a:fld id="{F30960E0-FD32-A446-B1B1-0E206EAD103B}" type="datetime1">
              <a:rPr lang="en-US" smtClean="0"/>
              <a:t>3/14/2026</a:t>
            </a:fld>
            <a:endParaRPr lang="en-US" dirty="0"/>
          </a:p>
        </p:txBody>
      </p:sp>
    </p:spTree>
    <p:extLst>
      <p:ext uri="{BB962C8B-B14F-4D97-AF65-F5344CB8AC3E}">
        <p14:creationId xmlns:p14="http://schemas.microsoft.com/office/powerpoint/2010/main" val="25935099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5012268"/>
            <a:ext cx="3739896" cy="1390330"/>
          </a:xfrm>
        </p:spPr>
        <p:txBody>
          <a:bodyPr anchor="t">
            <a:normAutofit/>
          </a:bodyPr>
          <a:lstStyle>
            <a:lvl1pPr>
              <a:defRPr sz="3200">
                <a:solidFill>
                  <a:schemeClr val="accent5"/>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Financial growth &amp; strategy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0" name="Picture Placeholder 9">
            <a:extLst>
              <a:ext uri="{FF2B5EF4-FFF2-40B4-BE49-F238E27FC236}">
                <a16:creationId xmlns:a16="http://schemas.microsoft.com/office/drawing/2014/main" id="{2009CEEF-46E8-FFA6-2609-7AD50D0B9C39}"/>
              </a:ext>
            </a:extLst>
          </p:cNvPr>
          <p:cNvSpPr>
            <a:spLocks noGrp="1"/>
          </p:cNvSpPr>
          <p:nvPr>
            <p:ph type="pic" sz="quarter" idx="13"/>
          </p:nvPr>
        </p:nvSpPr>
        <p:spPr>
          <a:xfrm>
            <a:off x="914401" y="0"/>
            <a:ext cx="11277599" cy="4635132"/>
          </a:xfrm>
          <a:custGeom>
            <a:avLst/>
            <a:gdLst>
              <a:gd name="connsiteX0" fmla="*/ 0 w 11277599"/>
              <a:gd name="connsiteY0" fmla="*/ 0 h 4635132"/>
              <a:gd name="connsiteX1" fmla="*/ 11277599 w 11277599"/>
              <a:gd name="connsiteY1" fmla="*/ 0 h 4635132"/>
              <a:gd name="connsiteX2" fmla="*/ 11277599 w 11277599"/>
              <a:gd name="connsiteY2" fmla="*/ 4635132 h 4635132"/>
              <a:gd name="connsiteX3" fmla="*/ 0 w 11277599"/>
              <a:gd name="connsiteY3" fmla="*/ 4635132 h 4635132"/>
            </a:gdLst>
            <a:ahLst/>
            <a:cxnLst>
              <a:cxn ang="0">
                <a:pos x="connsiteX0" y="connsiteY0"/>
              </a:cxn>
              <a:cxn ang="0">
                <a:pos x="connsiteX1" y="connsiteY1"/>
              </a:cxn>
              <a:cxn ang="0">
                <a:pos x="connsiteX2" y="connsiteY2"/>
              </a:cxn>
              <a:cxn ang="0">
                <a:pos x="connsiteX3" y="connsiteY3"/>
              </a:cxn>
            </a:cxnLst>
            <a:rect l="l" t="t" r="r" b="b"/>
            <a:pathLst>
              <a:path w="11277599" h="4635132">
                <a:moveTo>
                  <a:pt x="0" y="0"/>
                </a:moveTo>
                <a:lnTo>
                  <a:pt x="11277599" y="0"/>
                </a:lnTo>
                <a:lnTo>
                  <a:pt x="11277599" y="4635132"/>
                </a:lnTo>
                <a:lnTo>
                  <a:pt x="0" y="4635132"/>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dirty="0"/>
              <a:t>Click to edit Master text styles</a:t>
            </a:r>
          </a:p>
          <a:p>
            <a:pPr lvl="1"/>
            <a:r>
              <a:rPr lang="en-US" dirty="0"/>
              <a:t>Second level</a:t>
            </a:r>
          </a:p>
          <a:p>
            <a:pPr lvl="2"/>
            <a:r>
              <a:rPr lang="en-US" dirty="0"/>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23ABF7E-147C-6341-BC41-9CD702BF27A4}" type="datetime1">
              <a:rPr lang="en-US" smtClean="0"/>
              <a:t>3/14/2026</a:t>
            </a:fld>
            <a:endParaRPr lang="en-US" dirty="0"/>
          </a:p>
        </p:txBody>
      </p:sp>
    </p:spTree>
    <p:extLst>
      <p:ext uri="{BB962C8B-B14F-4D97-AF65-F5344CB8AC3E}">
        <p14:creationId xmlns:p14="http://schemas.microsoft.com/office/powerpoint/2010/main" val="11258706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4162318"/>
            <a:ext cx="2953618" cy="1892808"/>
          </a:xfrm>
        </p:spPr>
        <p:txBody>
          <a:bodyPr anchor="t">
            <a:normAutofit/>
          </a:bodyPr>
          <a:lstStyle>
            <a:lvl1pPr>
              <a:defRPr sz="3200">
                <a:solidFill>
                  <a:schemeClr val="accent5"/>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Financial growth &amp; strategy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2" name="Picture Placeholder 11">
            <a:extLst>
              <a:ext uri="{FF2B5EF4-FFF2-40B4-BE49-F238E27FC236}">
                <a16:creationId xmlns:a16="http://schemas.microsoft.com/office/drawing/2014/main" id="{390479DD-A0BA-AA89-DDD7-389158DBDEA0}"/>
              </a:ext>
            </a:extLst>
          </p:cNvPr>
          <p:cNvSpPr>
            <a:spLocks noGrp="1"/>
          </p:cNvSpPr>
          <p:nvPr>
            <p:ph type="pic" sz="quarter" idx="13"/>
          </p:nvPr>
        </p:nvSpPr>
        <p:spPr>
          <a:xfrm>
            <a:off x="914401" y="0"/>
            <a:ext cx="11277599" cy="3778270"/>
          </a:xfrm>
          <a:custGeom>
            <a:avLst/>
            <a:gdLst>
              <a:gd name="connsiteX0" fmla="*/ 0 w 11277599"/>
              <a:gd name="connsiteY0" fmla="*/ 0 h 3778270"/>
              <a:gd name="connsiteX1" fmla="*/ 11277599 w 11277599"/>
              <a:gd name="connsiteY1" fmla="*/ 0 h 3778270"/>
              <a:gd name="connsiteX2" fmla="*/ 11277599 w 11277599"/>
              <a:gd name="connsiteY2" fmla="*/ 3778270 h 3778270"/>
              <a:gd name="connsiteX3" fmla="*/ 0 w 11277599"/>
              <a:gd name="connsiteY3" fmla="*/ 3778270 h 3778270"/>
            </a:gdLst>
            <a:ahLst/>
            <a:cxnLst>
              <a:cxn ang="0">
                <a:pos x="connsiteX0" y="connsiteY0"/>
              </a:cxn>
              <a:cxn ang="0">
                <a:pos x="connsiteX1" y="connsiteY1"/>
              </a:cxn>
              <a:cxn ang="0">
                <a:pos x="connsiteX2" y="connsiteY2"/>
              </a:cxn>
              <a:cxn ang="0">
                <a:pos x="connsiteX3" y="connsiteY3"/>
              </a:cxn>
            </a:cxnLst>
            <a:rect l="l" t="t" r="r" b="b"/>
            <a:pathLst>
              <a:path w="11277599" h="3778270">
                <a:moveTo>
                  <a:pt x="0" y="0"/>
                </a:moveTo>
                <a:lnTo>
                  <a:pt x="11277599" y="0"/>
                </a:lnTo>
                <a:lnTo>
                  <a:pt x="11277599" y="3778270"/>
                </a:lnTo>
                <a:lnTo>
                  <a:pt x="0" y="3778270"/>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1085850" indent="-171450">
              <a:buFont typeface="Arial" panose="020B0604020202020204" pitchFamily="34" charset="0"/>
              <a:buChar char="•"/>
              <a:defRPr sz="1100"/>
            </a:lvl5pPr>
          </a:lstStyle>
          <a:p>
            <a:pPr lvl="0"/>
            <a:r>
              <a:rPr lang="en-US" dirty="0"/>
              <a:t>Click to edit Master text styles</a:t>
            </a:r>
          </a:p>
          <a:p>
            <a:pPr lvl="1"/>
            <a:r>
              <a:rPr lang="en-US" dirty="0"/>
              <a:t>Second level</a:t>
            </a:r>
          </a:p>
          <a:p>
            <a:pPr lvl="2"/>
            <a:r>
              <a:rPr lang="en-US" dirty="0"/>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5E24797-7BFA-AF41-B0FD-27439961D432}" type="datetime1">
              <a:rPr lang="en-US" smtClean="0"/>
              <a:t>3/14/2026</a:t>
            </a:fld>
            <a:endParaRPr lang="en-US" dirty="0"/>
          </a:p>
        </p:txBody>
      </p:sp>
    </p:spTree>
    <p:extLst>
      <p:ext uri="{BB962C8B-B14F-4D97-AF65-F5344CB8AC3E}">
        <p14:creationId xmlns:p14="http://schemas.microsoft.com/office/powerpoint/2010/main" val="41920821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824550"/>
            <a:ext cx="2953618" cy="1892808"/>
          </a:xfrm>
        </p:spPr>
        <p:txBody>
          <a:bodyPr anchor="t">
            <a:normAutofit/>
          </a:bodyPr>
          <a:lstStyle>
            <a:lvl1pPr>
              <a:defRPr sz="3200">
                <a:solidFill>
                  <a:schemeClr val="accent5"/>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6EE0ED5-11C7-7B9A-094F-74ACD2BD650F}"/>
              </a:ext>
            </a:extLst>
          </p:cNvPr>
          <p:cNvSpPr>
            <a:spLocks noGrp="1"/>
          </p:cNvSpPr>
          <p:nvPr>
            <p:ph type="ftr" sz="quarter" idx="16"/>
          </p:nvPr>
        </p:nvSpPr>
        <p:spPr/>
        <p:txBody>
          <a:bodyPr/>
          <a:lstStyle/>
          <a:p>
            <a:r>
              <a:rPr lang="en-US" dirty="0"/>
              <a:t>Financial growth &amp; strategy</a:t>
            </a:r>
          </a:p>
        </p:txBody>
      </p:sp>
      <p:sp>
        <p:nvSpPr>
          <p:cNvPr id="9" name="Slide Number Placeholder 8">
            <a:extLst>
              <a:ext uri="{FF2B5EF4-FFF2-40B4-BE49-F238E27FC236}">
                <a16:creationId xmlns:a16="http://schemas.microsoft.com/office/drawing/2014/main" id="{3B744C33-476D-2FA5-6049-243F9EED5934}"/>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745038"/>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dirty="0"/>
              <a:t>Click to edit Master text styles</a:t>
            </a:r>
          </a:p>
          <a:p>
            <a:pPr lvl="1"/>
            <a:r>
              <a:rPr lang="en-US" dirty="0"/>
              <a:t>Second level</a:t>
            </a:r>
          </a:p>
          <a:p>
            <a:pPr lvl="2"/>
            <a:r>
              <a:rPr lang="en-US" dirty="0"/>
              <a:t>Third level</a:t>
            </a:r>
          </a:p>
        </p:txBody>
      </p:sp>
      <p:sp>
        <p:nvSpPr>
          <p:cNvPr id="15" name="Picture Placeholder 14">
            <a:extLst>
              <a:ext uri="{FF2B5EF4-FFF2-40B4-BE49-F238E27FC236}">
                <a16:creationId xmlns:a16="http://schemas.microsoft.com/office/drawing/2014/main" id="{7AA38EB8-1A22-BB98-95BD-0FA0BF90A420}"/>
              </a:ext>
            </a:extLst>
          </p:cNvPr>
          <p:cNvSpPr>
            <a:spLocks noGrp="1"/>
          </p:cNvSpPr>
          <p:nvPr>
            <p:ph type="pic" sz="quarter" idx="13"/>
          </p:nvPr>
        </p:nvSpPr>
        <p:spPr>
          <a:xfrm>
            <a:off x="914401" y="3079730"/>
            <a:ext cx="11277599" cy="3778270"/>
          </a:xfrm>
          <a:custGeom>
            <a:avLst/>
            <a:gdLst>
              <a:gd name="connsiteX0" fmla="*/ 0 w 11277599"/>
              <a:gd name="connsiteY0" fmla="*/ 0 h 3778270"/>
              <a:gd name="connsiteX1" fmla="*/ 11277599 w 11277599"/>
              <a:gd name="connsiteY1" fmla="*/ 0 h 3778270"/>
              <a:gd name="connsiteX2" fmla="*/ 11277599 w 11277599"/>
              <a:gd name="connsiteY2" fmla="*/ 3778270 h 3778270"/>
              <a:gd name="connsiteX3" fmla="*/ 0 w 11277599"/>
              <a:gd name="connsiteY3" fmla="*/ 3778270 h 3778270"/>
            </a:gdLst>
            <a:ahLst/>
            <a:cxnLst>
              <a:cxn ang="0">
                <a:pos x="connsiteX0" y="connsiteY0"/>
              </a:cxn>
              <a:cxn ang="0">
                <a:pos x="connsiteX1" y="connsiteY1"/>
              </a:cxn>
              <a:cxn ang="0">
                <a:pos x="connsiteX2" y="connsiteY2"/>
              </a:cxn>
              <a:cxn ang="0">
                <a:pos x="connsiteX3" y="connsiteY3"/>
              </a:cxn>
            </a:cxnLst>
            <a:rect l="l" t="t" r="r" b="b"/>
            <a:pathLst>
              <a:path w="11277599" h="3778270">
                <a:moveTo>
                  <a:pt x="0" y="0"/>
                </a:moveTo>
                <a:lnTo>
                  <a:pt x="11277599" y="0"/>
                </a:lnTo>
                <a:lnTo>
                  <a:pt x="11277599" y="3778270"/>
                </a:lnTo>
                <a:lnTo>
                  <a:pt x="0" y="3778270"/>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3" name="Date Placeholder 2">
            <a:extLst>
              <a:ext uri="{FF2B5EF4-FFF2-40B4-BE49-F238E27FC236}">
                <a16:creationId xmlns:a16="http://schemas.microsoft.com/office/drawing/2014/main" id="{D8E217D1-5F61-46B4-0983-737DA924743F}"/>
              </a:ext>
            </a:extLst>
          </p:cNvPr>
          <p:cNvSpPr>
            <a:spLocks noGrp="1"/>
          </p:cNvSpPr>
          <p:nvPr>
            <p:ph type="dt" sz="half" idx="15"/>
          </p:nvPr>
        </p:nvSpPr>
        <p:spPr/>
        <p:txBody>
          <a:bodyPr/>
          <a:lstStyle/>
          <a:p>
            <a:fld id="{11E01DA5-79BA-9843-812A-1D291236B2D5}" type="datetime1">
              <a:rPr lang="en-US" smtClean="0"/>
              <a:t>3/14/2026</a:t>
            </a:fld>
            <a:endParaRPr lang="en-US" dirty="0"/>
          </a:p>
        </p:txBody>
      </p:sp>
    </p:spTree>
    <p:extLst>
      <p:ext uri="{BB962C8B-B14F-4D97-AF65-F5344CB8AC3E}">
        <p14:creationId xmlns:p14="http://schemas.microsoft.com/office/powerpoint/2010/main" val="34143779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804672"/>
            <a:ext cx="10972802" cy="970463"/>
          </a:xfrm>
        </p:spPr>
        <p:txBody>
          <a:bodyPr anchor="t" anchorCtr="0"/>
          <a:lstStyle>
            <a:lvl1pPr>
              <a:defRPr>
                <a:solidFill>
                  <a:schemeClr val="accent5"/>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Financial growth &amp; strategy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14400" y="2432304"/>
            <a:ext cx="6172200" cy="4425696"/>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2377440"/>
            <a:ext cx="4251960" cy="4428871"/>
          </a:xfrm>
        </p:spPr>
        <p:txBody>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25348846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804672"/>
            <a:ext cx="4672584" cy="1453896"/>
          </a:xfrm>
        </p:spPr>
        <p:txBody>
          <a:bodyPr>
            <a:normAutofit/>
          </a:bodyPr>
          <a:lstStyle>
            <a:lvl1pPr>
              <a:defRPr sz="3600">
                <a:solidFill>
                  <a:schemeClr val="accent5"/>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Financial growth &amp; strategy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14400" y="2816352"/>
            <a:ext cx="4672584" cy="4041648"/>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43600" y="745038"/>
            <a:ext cx="5585925" cy="5783263"/>
          </a:xfrm>
        </p:spPr>
        <p:txBody>
          <a:bodyPr/>
          <a:lstStyle/>
          <a:p>
            <a:pPr lvl="0"/>
            <a:r>
              <a:rPr lang="en-US" dirty="0"/>
              <a:t>Click to edit Master text styles</a:t>
            </a:r>
          </a:p>
          <a:p>
            <a:pPr lvl="1"/>
            <a:r>
              <a:rPr lang="en-US" dirty="0"/>
              <a:t>Second level</a:t>
            </a:r>
          </a:p>
          <a:p>
            <a:pPr lvl="2"/>
            <a:r>
              <a:rPr lang="en-US" dirty="0"/>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3685D90-95F2-EC4D-8FE8-8AF1BFFF8468}" type="datetime1">
              <a:rPr lang="en-US" smtClean="0"/>
              <a:t>3/14/2026</a:t>
            </a:fld>
            <a:endParaRPr lang="en-US" dirty="0"/>
          </a:p>
        </p:txBody>
      </p:sp>
    </p:spTree>
    <p:extLst>
      <p:ext uri="{BB962C8B-B14F-4D97-AF65-F5344CB8AC3E}">
        <p14:creationId xmlns:p14="http://schemas.microsoft.com/office/powerpoint/2010/main" val="26980263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824550"/>
            <a:ext cx="3657603" cy="1453896"/>
          </a:xfrm>
        </p:spPr>
        <p:txBody>
          <a:bodyPr anchor="t">
            <a:normAutofit/>
          </a:bodyPr>
          <a:lstStyle>
            <a:lvl1pPr>
              <a:defRPr sz="3200">
                <a:solidFill>
                  <a:schemeClr val="accent5"/>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Financial growth &amp; strategy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14400" y="2816352"/>
            <a:ext cx="3490176" cy="4041648"/>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745038"/>
            <a:ext cx="6561138" cy="5759450"/>
          </a:xfrm>
        </p:spPr>
        <p:txBody>
          <a:bodyPr/>
          <a:lstStyle/>
          <a:p>
            <a:pPr lvl="0"/>
            <a:r>
              <a:rPr lang="en-US" dirty="0"/>
              <a:t>Click to edit Master text styles</a:t>
            </a:r>
          </a:p>
          <a:p>
            <a:pPr lvl="1"/>
            <a:r>
              <a:rPr lang="en-US" dirty="0"/>
              <a:t>Second level</a:t>
            </a:r>
          </a:p>
          <a:p>
            <a:pPr lvl="2"/>
            <a:r>
              <a:rPr lang="en-US" dirty="0"/>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E0C69C4-393D-7141-A952-E39D7D33CF18}" type="datetime1">
              <a:rPr lang="en-US" smtClean="0"/>
              <a:t>3/14/2026</a:t>
            </a:fld>
            <a:endParaRPr lang="en-US" dirty="0"/>
          </a:p>
        </p:txBody>
      </p:sp>
    </p:spTree>
    <p:extLst>
      <p:ext uri="{BB962C8B-B14F-4D97-AF65-F5344CB8AC3E}">
        <p14:creationId xmlns:p14="http://schemas.microsoft.com/office/powerpoint/2010/main" val="85531023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097280" y="4937760"/>
            <a:ext cx="5897880" cy="1353312"/>
          </a:xfrm>
        </p:spPr>
        <p:txBody>
          <a:bodyPr>
            <a:normAutofit/>
          </a:bodyPr>
          <a:lstStyle>
            <a:lvl1pPr>
              <a:lnSpc>
                <a:spcPct val="120000"/>
              </a:lnSpc>
              <a:defRPr sz="2800" b="0">
                <a:solidFill>
                  <a:schemeClr val="accent2"/>
                </a:solidFill>
                <a:latin typeface="+mn-lt"/>
              </a:defRPr>
            </a:lvl1pPr>
          </a:lstStyle>
          <a:p>
            <a:r>
              <a:rPr lang="en-US"/>
              <a:t>Click to edit Master title style</a:t>
            </a:r>
            <a:endParaRPr lang="en-US" dirty="0"/>
          </a:p>
        </p:txBody>
      </p:sp>
      <p:sp>
        <p:nvSpPr>
          <p:cNvPr id="6" name="Graphic 15">
            <a:extLst>
              <a:ext uri="{FF2B5EF4-FFF2-40B4-BE49-F238E27FC236}">
                <a16:creationId xmlns:a16="http://schemas.microsoft.com/office/drawing/2014/main" id="{CABFDD54-7FCC-94D8-5F3F-6AD39D06CF0E}"/>
              </a:ext>
            </a:extLst>
          </p:cNvPr>
          <p:cNvSpPr/>
          <p:nvPr userDrawn="1"/>
        </p:nvSpPr>
        <p:spPr>
          <a:xfrm>
            <a:off x="10353938" y="772938"/>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accent2"/>
                </a:solidFill>
              </a:defRPr>
            </a:lvl1pPr>
          </a:lstStyle>
          <a:p>
            <a:r>
              <a:rPr lang="en-US" dirty="0"/>
              <a:t>Financial growth &amp; strategy</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accent2"/>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005840" y="1188720"/>
            <a:ext cx="10826496" cy="4334256"/>
          </a:xfrm>
        </p:spPr>
        <p:txBody>
          <a:bodyPr anchor="b">
            <a:noAutofit/>
          </a:bodyPr>
          <a:lstStyle>
            <a:lvl1pPr marL="0" indent="0">
              <a:lnSpc>
                <a:spcPct val="90000"/>
              </a:lnSpc>
              <a:spcBef>
                <a:spcPts val="0"/>
              </a:spcBef>
              <a:buNone/>
              <a:defRPr sz="33400" b="1">
                <a:solidFill>
                  <a:schemeClr val="accent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accent2"/>
                </a:solidFill>
              </a:defRPr>
            </a:lvl1pPr>
          </a:lstStyle>
          <a:p>
            <a:fld id="{D98B3353-93ED-F345-983F-1E3122896518}" type="datetime1">
              <a:rPr lang="en-US" smtClean="0"/>
              <a:t>3/14/2026</a:t>
            </a:fld>
            <a:endParaRPr lang="en-US" dirty="0"/>
          </a:p>
        </p:txBody>
      </p:sp>
    </p:spTree>
    <p:extLst>
      <p:ext uri="{BB962C8B-B14F-4D97-AF65-F5344CB8AC3E}">
        <p14:creationId xmlns:p14="http://schemas.microsoft.com/office/powerpoint/2010/main" val="300324066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163382" y="5029200"/>
            <a:ext cx="4114800" cy="1371600"/>
          </a:xfrm>
        </p:spPr>
        <p:txBody>
          <a:bodyPr>
            <a:normAutofit/>
          </a:bodyPr>
          <a:lstStyle>
            <a:lvl1pPr>
              <a:lnSpc>
                <a:spcPct val="90000"/>
              </a:lnSpc>
              <a:defRPr sz="2800" b="0" spc="0" baseline="0">
                <a:solidFill>
                  <a:schemeClr val="accent2"/>
                </a:solidFill>
                <a:latin typeface="+mn-lt"/>
              </a:defRPr>
            </a:lvl1pPr>
          </a:lstStyle>
          <a:p>
            <a:r>
              <a:rPr lang="en-US"/>
              <a:t>Click to edit Master title style</a:t>
            </a:r>
            <a:endParaRPr lang="en-US" dirty="0"/>
          </a:p>
        </p:txBody>
      </p:sp>
      <p:sp>
        <p:nvSpPr>
          <p:cNvPr id="6" name="Graphic 15">
            <a:extLst>
              <a:ext uri="{FF2B5EF4-FFF2-40B4-BE49-F238E27FC236}">
                <a16:creationId xmlns:a16="http://schemas.microsoft.com/office/drawing/2014/main" id="{7B47BFD4-5045-C86F-527C-E82E08D2D309}"/>
              </a:ext>
            </a:extLst>
          </p:cNvPr>
          <p:cNvSpPr/>
          <p:nvPr userDrawn="1"/>
        </p:nvSpPr>
        <p:spPr>
          <a:xfrm>
            <a:off x="10353938" y="772938"/>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accent2"/>
                </a:solidFill>
              </a:defRPr>
            </a:lvl1pPr>
          </a:lstStyle>
          <a:p>
            <a:r>
              <a:rPr lang="en-US" dirty="0"/>
              <a:t>Financial growth &amp; strategy</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accent2"/>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005840" y="1012372"/>
            <a:ext cx="8954589" cy="4474030"/>
          </a:xfrm>
        </p:spPr>
        <p:txBody>
          <a:bodyPr anchor="b">
            <a:noAutofit/>
          </a:bodyPr>
          <a:lstStyle>
            <a:lvl1pPr marL="0" indent="0">
              <a:lnSpc>
                <a:spcPct val="80000"/>
              </a:lnSpc>
              <a:spcBef>
                <a:spcPts val="0"/>
              </a:spcBef>
              <a:buNone/>
              <a:defRPr sz="33400" b="1">
                <a:solidFill>
                  <a:schemeClr val="accent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accent2"/>
                </a:solidFill>
              </a:defRPr>
            </a:lvl1pPr>
          </a:lstStyle>
          <a:p>
            <a:fld id="{E533B290-B5C6-8D47-8ABF-069FEA5C0A3F}" type="datetime1">
              <a:rPr lang="en-US" smtClean="0"/>
              <a:t>3/14/2026</a:t>
            </a:fld>
            <a:endParaRPr lang="en-US" dirty="0"/>
          </a:p>
        </p:txBody>
      </p:sp>
    </p:spTree>
    <p:extLst>
      <p:ext uri="{BB962C8B-B14F-4D97-AF65-F5344CB8AC3E}">
        <p14:creationId xmlns:p14="http://schemas.microsoft.com/office/powerpoint/2010/main" val="293801175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spc="0" baseline="0">
                <a:solidFill>
                  <a:schemeClr val="accent1"/>
                </a:solidFill>
                <a:latin typeface="+mn-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Financial growth &amp; strategy</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33400" b="1">
                <a:solidFill>
                  <a:schemeClr val="accent5"/>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421FF454-88FE-9842-9228-BDA42990EB7E}" type="datetime1">
              <a:rPr lang="en-US" smtClean="0"/>
              <a:t>3/14/2026</a:t>
            </a:fld>
            <a:endParaRPr lang="en-US" dirty="0"/>
          </a:p>
        </p:txBody>
      </p:sp>
    </p:spTree>
    <p:extLst>
      <p:ext uri="{BB962C8B-B14F-4D97-AF65-F5344CB8AC3E}">
        <p14:creationId xmlns:p14="http://schemas.microsoft.com/office/powerpoint/2010/main" val="37684812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937760"/>
            <a:ext cx="7525512" cy="1545336"/>
          </a:xfrm>
        </p:spPr>
        <p:txBody>
          <a:bodyPr>
            <a:normAutofit/>
          </a:bodyPr>
          <a:lstStyle>
            <a:lvl1pPr algn="ctr">
              <a:lnSpc>
                <a:spcPct val="110000"/>
              </a:lnSpc>
              <a:defRPr sz="2800" b="0" spc="0" baseline="0">
                <a:solidFill>
                  <a:schemeClr val="accent2"/>
                </a:solidFill>
                <a:latin typeface="+mn-lt"/>
              </a:defRPr>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accent2"/>
                </a:solidFill>
              </a:defRPr>
            </a:lvl1pPr>
          </a:lstStyle>
          <a:p>
            <a:r>
              <a:rPr lang="en-US" dirty="0"/>
              <a:t>Financial growth &amp; strategy</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accent2"/>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Autofit/>
          </a:bodyPr>
          <a:lstStyle>
            <a:lvl1pPr marL="0" indent="0" algn="ctr">
              <a:lnSpc>
                <a:spcPct val="90000"/>
              </a:lnSpc>
              <a:buNone/>
              <a:defRPr sz="33400" b="1">
                <a:solidFill>
                  <a:schemeClr val="accent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accent2"/>
                </a:solidFill>
              </a:defRPr>
            </a:lvl1pPr>
          </a:lstStyle>
          <a:p>
            <a:fld id="{EF4B4973-072D-FE47-B1F3-6529C0949E24}" type="datetime1">
              <a:rPr lang="en-US" smtClean="0"/>
              <a:t>3/14/2026</a:t>
            </a:fld>
            <a:endParaRPr lang="en-US" dirty="0"/>
          </a:p>
        </p:txBody>
      </p:sp>
    </p:spTree>
    <p:extLst>
      <p:ext uri="{BB962C8B-B14F-4D97-AF65-F5344CB8AC3E}">
        <p14:creationId xmlns:p14="http://schemas.microsoft.com/office/powerpoint/2010/main" val="211747711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tx1"/>
        </a:solidFill>
        <a:effectLst/>
      </p:bgPr>
    </p:bg>
    <p:spTree>
      <p:nvGrpSpPr>
        <p:cNvPr id="1" name=""/>
        <p:cNvGrpSpPr/>
        <p:nvPr/>
      </p:nvGrpSpPr>
      <p:grpSpPr>
        <a:xfrm>
          <a:off x="0" y="0"/>
          <a:ext cx="0" cy="0"/>
          <a:chOff x="0" y="0"/>
          <a:chExt cx="0" cy="0"/>
        </a:xfrm>
      </p:grpSpPr>
      <p:sp>
        <p:nvSpPr>
          <p:cNvPr id="3" name="Graphic 15">
            <a:extLst>
              <a:ext uri="{FF2B5EF4-FFF2-40B4-BE49-F238E27FC236}">
                <a16:creationId xmlns:a16="http://schemas.microsoft.com/office/drawing/2014/main" id="{8198CE90-66E0-4E65-4821-4E3117A2C90A}"/>
              </a:ext>
            </a:extLst>
          </p:cNvPr>
          <p:cNvSpPr/>
          <p:nvPr userDrawn="1"/>
        </p:nvSpPr>
        <p:spPr>
          <a:xfrm>
            <a:off x="898741" y="2948941"/>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200400" y="630936"/>
            <a:ext cx="8412480" cy="5605272"/>
          </a:xfrm>
        </p:spPr>
        <p:txBody>
          <a:bodyPr anchor="ctr">
            <a:noAutofit/>
          </a:bodyPr>
          <a:lstStyle>
            <a:lvl1pPr marL="0" indent="0">
              <a:lnSpc>
                <a:spcPct val="80000"/>
              </a:lnSpc>
              <a:buNone/>
              <a:defRPr sz="5400" b="1" cap="all" baseline="0">
                <a:solidFill>
                  <a:schemeClr val="accent2"/>
                </a:solidFill>
                <a:latin typeface="+mj-lt"/>
              </a:defRPr>
            </a:lvl1pPr>
            <a:lvl2pPr marL="228600" indent="0">
              <a:lnSpc>
                <a:spcPct val="80000"/>
              </a:lnSpc>
              <a:buNone/>
              <a:defRPr sz="4800" b="1" cap="all" baseline="0">
                <a:solidFill>
                  <a:schemeClr val="accent2"/>
                </a:solidFill>
                <a:latin typeface="+mj-lt"/>
              </a:defRPr>
            </a:lvl2pPr>
            <a:lvl3pPr marL="457200" indent="0">
              <a:lnSpc>
                <a:spcPct val="80000"/>
              </a:lnSpc>
              <a:buNone/>
              <a:defRPr sz="4400" b="1" cap="all" baseline="0">
                <a:solidFill>
                  <a:schemeClr val="accent2"/>
                </a:solidFill>
                <a:latin typeface="+mj-lt"/>
              </a:defRPr>
            </a:lvl3pPr>
            <a:lvl4pPr marL="685800" indent="0">
              <a:lnSpc>
                <a:spcPct val="100000"/>
              </a:lnSpc>
              <a:buNone/>
              <a:defRPr sz="4000" b="1"/>
            </a:lvl4pPr>
            <a:lvl5pPr marL="914400" indent="0">
              <a:lnSpc>
                <a:spcPct val="100000"/>
              </a:lnSpc>
              <a:buNone/>
              <a:defRPr sz="3600" b="1"/>
            </a:lvl5pPr>
          </a:lstStyle>
          <a:p>
            <a:pPr lvl="0"/>
            <a:r>
              <a:rPr lang="en-US" dirty="0"/>
              <a:t>Click to add Statement</a:t>
            </a:r>
          </a:p>
          <a:p>
            <a:pPr lvl="1"/>
            <a:r>
              <a:rPr lang="en-US" dirty="0"/>
              <a:t>Second level</a:t>
            </a:r>
          </a:p>
          <a:p>
            <a:pPr lvl="2"/>
            <a:r>
              <a:rPr lang="en-US" dirty="0"/>
              <a:t>Third level</a:t>
            </a:r>
          </a:p>
        </p:txBody>
      </p:sp>
    </p:spTree>
    <p:extLst>
      <p:ext uri="{BB962C8B-B14F-4D97-AF65-F5344CB8AC3E}">
        <p14:creationId xmlns:p14="http://schemas.microsoft.com/office/powerpoint/2010/main" val="163051646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2"/>
        </a:solidFill>
        <a:effectLst/>
      </p:bgPr>
    </p:bg>
    <p:spTree>
      <p:nvGrpSpPr>
        <p:cNvPr id="1" name=""/>
        <p:cNvGrpSpPr/>
        <p:nvPr/>
      </p:nvGrpSpPr>
      <p:grpSpPr>
        <a:xfrm>
          <a:off x="0" y="0"/>
          <a:ext cx="0" cy="0"/>
          <a:chOff x="0" y="0"/>
          <a:chExt cx="0" cy="0"/>
        </a:xfrm>
      </p:grpSpPr>
      <p:sp>
        <p:nvSpPr>
          <p:cNvPr id="3" name="Graphic 15">
            <a:extLst>
              <a:ext uri="{FF2B5EF4-FFF2-40B4-BE49-F238E27FC236}">
                <a16:creationId xmlns:a16="http://schemas.microsoft.com/office/drawing/2014/main" id="{5173967F-600B-46DD-8ECE-BC2E9D1216A9}"/>
              </a:ext>
            </a:extLst>
          </p:cNvPr>
          <p:cNvSpPr/>
          <p:nvPr userDrawn="1"/>
        </p:nvSpPr>
        <p:spPr>
          <a:xfrm>
            <a:off x="10424160" y="804672"/>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05840" y="1929384"/>
            <a:ext cx="8266176" cy="4142232"/>
          </a:xfrm>
        </p:spPr>
        <p:txBody>
          <a:bodyPr anchor="b">
            <a:noAutofit/>
          </a:bodyPr>
          <a:lstStyle>
            <a:lvl1pPr marL="0" indent="0">
              <a:lnSpc>
                <a:spcPct val="80000"/>
              </a:lnSpc>
              <a:buNone/>
              <a:defRPr sz="5000" b="1" cap="all" baseline="0">
                <a:latin typeface="+mj-lt"/>
              </a:defRPr>
            </a:lvl1pPr>
            <a:lvl2pPr marL="228600" indent="0">
              <a:lnSpc>
                <a:spcPct val="80000"/>
              </a:lnSpc>
              <a:buNone/>
              <a:defRPr sz="4400" b="1" cap="all" baseline="0">
                <a:latin typeface="+mj-lt"/>
              </a:defRPr>
            </a:lvl2pPr>
            <a:lvl3pPr marL="457200" indent="0">
              <a:lnSpc>
                <a:spcPct val="80000"/>
              </a:lnSpc>
              <a:buNone/>
              <a:defRPr sz="4000" b="1" cap="all" baseline="0">
                <a:latin typeface="+mj-lt"/>
              </a:defRPr>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p:txBody>
      </p:sp>
    </p:spTree>
    <p:extLst>
      <p:ext uri="{BB962C8B-B14F-4D97-AF65-F5344CB8AC3E}">
        <p14:creationId xmlns:p14="http://schemas.microsoft.com/office/powerpoint/2010/main" val="307304778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2"/>
        </a:solidFill>
        <a:effectLst/>
      </p:bgPr>
    </p:bg>
    <p:spTree>
      <p:nvGrpSpPr>
        <p:cNvPr id="1" name=""/>
        <p:cNvGrpSpPr/>
        <p:nvPr/>
      </p:nvGrpSpPr>
      <p:grpSpPr>
        <a:xfrm>
          <a:off x="0" y="0"/>
          <a:ext cx="0" cy="0"/>
          <a:chOff x="0" y="0"/>
          <a:chExt cx="0" cy="0"/>
        </a:xfrm>
      </p:grpSpPr>
      <p:sp>
        <p:nvSpPr>
          <p:cNvPr id="3" name="Graphic 15">
            <a:extLst>
              <a:ext uri="{FF2B5EF4-FFF2-40B4-BE49-F238E27FC236}">
                <a16:creationId xmlns:a16="http://schemas.microsoft.com/office/drawing/2014/main" id="{242D7982-072B-9FE0-4910-65F15FB512E4}"/>
              </a:ext>
            </a:extLst>
          </p:cNvPr>
          <p:cNvSpPr/>
          <p:nvPr userDrawn="1"/>
        </p:nvSpPr>
        <p:spPr>
          <a:xfrm>
            <a:off x="898741" y="882337"/>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743200" y="822960"/>
            <a:ext cx="8266176" cy="5605272"/>
          </a:xfrm>
        </p:spPr>
        <p:txBody>
          <a:bodyPr anchor="t">
            <a:noAutofit/>
          </a:bodyPr>
          <a:lstStyle>
            <a:lvl1pPr marL="0" indent="0">
              <a:lnSpc>
                <a:spcPct val="80000"/>
              </a:lnSpc>
              <a:buNone/>
              <a:defRPr sz="5000" b="1" cap="all" baseline="0">
                <a:latin typeface="+mj-lt"/>
              </a:defRPr>
            </a:lvl1pPr>
            <a:lvl2pPr marL="228600" indent="0">
              <a:lnSpc>
                <a:spcPct val="80000"/>
              </a:lnSpc>
              <a:buNone/>
              <a:defRPr sz="4400" b="1" cap="all" baseline="0">
                <a:latin typeface="+mj-lt"/>
              </a:defRPr>
            </a:lvl2pPr>
            <a:lvl3pPr marL="457200" indent="0">
              <a:lnSpc>
                <a:spcPct val="80000"/>
              </a:lnSpc>
              <a:buNone/>
              <a:defRPr sz="4000" b="1" cap="all" baseline="0">
                <a:latin typeface="+mj-lt"/>
              </a:defRPr>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p:txBody>
      </p:sp>
    </p:spTree>
    <p:extLst>
      <p:ext uri="{BB962C8B-B14F-4D97-AF65-F5344CB8AC3E}">
        <p14:creationId xmlns:p14="http://schemas.microsoft.com/office/powerpoint/2010/main" val="363031975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solidFill>
        <a:effectLst/>
      </p:bgPr>
    </p:bg>
    <p:spTree>
      <p:nvGrpSpPr>
        <p:cNvPr id="1" name=""/>
        <p:cNvGrpSpPr/>
        <p:nvPr/>
      </p:nvGrpSpPr>
      <p:grpSpPr>
        <a:xfrm>
          <a:off x="0" y="0"/>
          <a:ext cx="0" cy="0"/>
          <a:chOff x="0" y="0"/>
          <a:chExt cx="0" cy="0"/>
        </a:xfrm>
      </p:grpSpPr>
      <p:sp>
        <p:nvSpPr>
          <p:cNvPr id="3" name="Graphic 15">
            <a:extLst>
              <a:ext uri="{FF2B5EF4-FFF2-40B4-BE49-F238E27FC236}">
                <a16:creationId xmlns:a16="http://schemas.microsoft.com/office/drawing/2014/main" id="{1C712D1A-0169-4C4A-48F0-A516F481AEC2}"/>
              </a:ext>
            </a:extLst>
          </p:cNvPr>
          <p:cNvSpPr/>
          <p:nvPr userDrawn="1"/>
        </p:nvSpPr>
        <p:spPr>
          <a:xfrm>
            <a:off x="10446967" y="2948941"/>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22960" y="5555105"/>
            <a:ext cx="8970264" cy="466344"/>
          </a:xfrm>
        </p:spPr>
        <p:txBody>
          <a:bodyPr anchor="b" anchorCtr="0">
            <a:normAutofit/>
          </a:bodyPr>
          <a:lstStyle>
            <a:lvl1pPr>
              <a:lnSpc>
                <a:spcPct val="120000"/>
              </a:lnSpc>
              <a:defRPr sz="1600" b="0" spc="0"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822960" y="1600200"/>
            <a:ext cx="9198864" cy="3657600"/>
          </a:xfrm>
        </p:spPr>
        <p:txBody>
          <a:bodyPr anchor="ctr" anchorCtr="0">
            <a:normAutofit/>
          </a:bodyPr>
          <a:lstStyle>
            <a:lvl1pPr marL="164592" indent="-164592">
              <a:lnSpc>
                <a:spcPct val="80000"/>
              </a:lnSpc>
              <a:spcBef>
                <a:spcPts val="0"/>
              </a:spcBef>
              <a:buNone/>
              <a:defRPr sz="5000" cap="all" baseline="0">
                <a:latin typeface="+mj-lt"/>
              </a:defRPr>
            </a:lvl1pPr>
          </a:lstStyle>
          <a:p>
            <a:pPr lvl="0"/>
            <a:r>
              <a:rPr lang="en-US" dirty="0"/>
              <a:t>Click to add Quote</a:t>
            </a:r>
          </a:p>
        </p:txBody>
      </p:sp>
    </p:spTree>
    <p:extLst>
      <p:ext uri="{BB962C8B-B14F-4D97-AF65-F5344CB8AC3E}">
        <p14:creationId xmlns:p14="http://schemas.microsoft.com/office/powerpoint/2010/main" val="47714020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2"/>
        </a:solidFill>
        <a:effectLst/>
      </p:bgPr>
    </p:bg>
    <p:spTree>
      <p:nvGrpSpPr>
        <p:cNvPr id="1" name=""/>
        <p:cNvGrpSpPr/>
        <p:nvPr/>
      </p:nvGrpSpPr>
      <p:grpSpPr>
        <a:xfrm>
          <a:off x="0" y="0"/>
          <a:ext cx="0" cy="0"/>
          <a:chOff x="0" y="0"/>
          <a:chExt cx="0" cy="0"/>
        </a:xfrm>
      </p:grpSpPr>
      <p:sp>
        <p:nvSpPr>
          <p:cNvPr id="3" name="Graphic 15">
            <a:extLst>
              <a:ext uri="{FF2B5EF4-FFF2-40B4-BE49-F238E27FC236}">
                <a16:creationId xmlns:a16="http://schemas.microsoft.com/office/drawing/2014/main" id="{D491DC0B-4002-93D2-4BD6-C344193FAAE2}"/>
              </a:ext>
            </a:extLst>
          </p:cNvPr>
          <p:cNvSpPr/>
          <p:nvPr userDrawn="1"/>
        </p:nvSpPr>
        <p:spPr>
          <a:xfrm>
            <a:off x="9586804" y="2948941"/>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22960" y="5555105"/>
            <a:ext cx="6858000" cy="466344"/>
          </a:xfrm>
        </p:spPr>
        <p:txBody>
          <a:bodyPr anchor="b" anchorCtr="0">
            <a:normAutofit/>
          </a:bodyPr>
          <a:lstStyle>
            <a:lvl1pPr>
              <a:lnSpc>
                <a:spcPct val="120000"/>
              </a:lnSpc>
              <a:defRPr sz="1600" b="0" spc="0"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822960" y="1600200"/>
            <a:ext cx="6858000" cy="3657600"/>
          </a:xfrm>
        </p:spPr>
        <p:txBody>
          <a:bodyPr anchor="ctr" anchorCtr="0">
            <a:normAutofit/>
          </a:bodyPr>
          <a:lstStyle>
            <a:lvl1pPr marL="164592" indent="-164592">
              <a:lnSpc>
                <a:spcPct val="80000"/>
              </a:lnSpc>
              <a:spcBef>
                <a:spcPts val="0"/>
              </a:spcBef>
              <a:buNone/>
              <a:defRPr sz="5000" cap="all" baseline="0">
                <a:latin typeface="+mj-lt"/>
              </a:defRPr>
            </a:lvl1pPr>
          </a:lstStyle>
          <a:p>
            <a:pPr lvl="0"/>
            <a:r>
              <a:rPr lang="en-US" dirty="0"/>
              <a:t>Click to add Quote</a:t>
            </a:r>
          </a:p>
        </p:txBody>
      </p:sp>
    </p:spTree>
    <p:extLst>
      <p:ext uri="{BB962C8B-B14F-4D97-AF65-F5344CB8AC3E}">
        <p14:creationId xmlns:p14="http://schemas.microsoft.com/office/powerpoint/2010/main" val="394290707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2"/>
        </a:solidFill>
        <a:effectLst/>
      </p:bgPr>
    </p:bg>
    <p:spTree>
      <p:nvGrpSpPr>
        <p:cNvPr id="1" name=""/>
        <p:cNvGrpSpPr/>
        <p:nvPr/>
      </p:nvGrpSpPr>
      <p:grpSpPr>
        <a:xfrm>
          <a:off x="0" y="0"/>
          <a:ext cx="0" cy="0"/>
          <a:chOff x="0" y="0"/>
          <a:chExt cx="0" cy="0"/>
        </a:xfrm>
      </p:grpSpPr>
      <p:sp>
        <p:nvSpPr>
          <p:cNvPr id="3" name="Graphic 15">
            <a:extLst>
              <a:ext uri="{FF2B5EF4-FFF2-40B4-BE49-F238E27FC236}">
                <a16:creationId xmlns:a16="http://schemas.microsoft.com/office/drawing/2014/main" id="{D491DC0B-4002-93D2-4BD6-C344193FAAE2}"/>
              </a:ext>
            </a:extLst>
          </p:cNvPr>
          <p:cNvSpPr/>
          <p:nvPr userDrawn="1"/>
        </p:nvSpPr>
        <p:spPr>
          <a:xfrm>
            <a:off x="814034" y="2948941"/>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667000" y="5555105"/>
            <a:ext cx="6858000" cy="466344"/>
          </a:xfrm>
        </p:spPr>
        <p:txBody>
          <a:bodyPr anchor="b" anchorCtr="0">
            <a:normAutofit/>
          </a:bodyPr>
          <a:lstStyle>
            <a:lvl1pPr>
              <a:lnSpc>
                <a:spcPct val="120000"/>
              </a:lnSpc>
              <a:defRPr sz="1600" b="0" spc="0"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2667000" y="1600200"/>
            <a:ext cx="6858000" cy="3657600"/>
          </a:xfrm>
        </p:spPr>
        <p:txBody>
          <a:bodyPr anchor="ctr" anchorCtr="0">
            <a:normAutofit/>
          </a:bodyPr>
          <a:lstStyle>
            <a:lvl1pPr marL="164592" indent="-164592">
              <a:lnSpc>
                <a:spcPct val="80000"/>
              </a:lnSpc>
              <a:spcBef>
                <a:spcPts val="0"/>
              </a:spcBef>
              <a:buNone/>
              <a:defRPr sz="5000" cap="all" baseline="0">
                <a:latin typeface="+mj-lt"/>
              </a:defRPr>
            </a:lvl1pPr>
          </a:lstStyle>
          <a:p>
            <a:pPr lvl="0"/>
            <a:r>
              <a:rPr lang="en-US" dirty="0"/>
              <a:t>Click to add Quote</a:t>
            </a:r>
          </a:p>
        </p:txBody>
      </p:sp>
    </p:spTree>
    <p:extLst>
      <p:ext uri="{BB962C8B-B14F-4D97-AF65-F5344CB8AC3E}">
        <p14:creationId xmlns:p14="http://schemas.microsoft.com/office/powerpoint/2010/main" val="135647590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756740" y="2391803"/>
            <a:ext cx="3545443" cy="3535050"/>
          </a:xfrm>
        </p:spPr>
        <p:txBody>
          <a:bodyPr anchor="b" anchorCtr="0">
            <a:normAutofit/>
          </a:bodyPr>
          <a:lstStyle>
            <a:lvl1pPr algn="r">
              <a:lnSpc>
                <a:spcPct val="120000"/>
              </a:lnSpc>
              <a:defRPr sz="1600" b="0" spc="0"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898741" y="2391803"/>
            <a:ext cx="6858000" cy="3657600"/>
          </a:xfrm>
        </p:spPr>
        <p:txBody>
          <a:bodyPr anchor="b" anchorCtr="0">
            <a:normAutofit/>
          </a:bodyPr>
          <a:lstStyle>
            <a:lvl1pPr marL="164592" indent="-164592">
              <a:lnSpc>
                <a:spcPct val="80000"/>
              </a:lnSpc>
              <a:spcBef>
                <a:spcPts val="0"/>
              </a:spcBef>
              <a:buNone/>
              <a:defRPr sz="5000" cap="all" baseline="0">
                <a:latin typeface="+mj-lt"/>
              </a:defRPr>
            </a:lvl1pPr>
          </a:lstStyle>
          <a:p>
            <a:pPr lvl="0"/>
            <a:r>
              <a:rPr lang="en-US" dirty="0"/>
              <a:t>Click to add Quote</a:t>
            </a:r>
          </a:p>
        </p:txBody>
      </p:sp>
      <p:sp>
        <p:nvSpPr>
          <p:cNvPr id="4" name="Graphic 15">
            <a:extLst>
              <a:ext uri="{FF2B5EF4-FFF2-40B4-BE49-F238E27FC236}">
                <a16:creationId xmlns:a16="http://schemas.microsoft.com/office/drawing/2014/main" id="{54F0C0C3-5E67-F29E-01EE-A832A6EEAF99}"/>
              </a:ext>
            </a:extLst>
          </p:cNvPr>
          <p:cNvSpPr/>
          <p:nvPr userDrawn="1"/>
        </p:nvSpPr>
        <p:spPr>
          <a:xfrm>
            <a:off x="898741" y="882337"/>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Tree>
    <p:extLst>
      <p:ext uri="{BB962C8B-B14F-4D97-AF65-F5344CB8AC3E}">
        <p14:creationId xmlns:p14="http://schemas.microsoft.com/office/powerpoint/2010/main" val="234150688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376134"/>
            <a:ext cx="9043416" cy="466344"/>
          </a:xfrm>
        </p:spPr>
        <p:txBody>
          <a:bodyPr anchor="ctr">
            <a:normAutofit/>
          </a:bodyPr>
          <a:lstStyle>
            <a:lvl1pPr>
              <a:lnSpc>
                <a:spcPct val="120000"/>
              </a:lnSpc>
              <a:defRPr sz="1600" b="0" cap="none" spc="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71062"/>
            <a:ext cx="9198864" cy="3291840"/>
          </a:xfrm>
        </p:spPr>
        <p:txBody>
          <a:bodyPr anchor="ctr">
            <a:normAutofit/>
          </a:bodyPr>
          <a:lstStyle>
            <a:lvl1pPr marL="164592" indent="-164592">
              <a:lnSpc>
                <a:spcPct val="80000"/>
              </a:lnSpc>
              <a:spcBef>
                <a:spcPts val="0"/>
              </a:spcBef>
              <a:buNone/>
              <a:defRPr sz="5000" cap="all" baseline="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2531195373"/>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005840" y="5669280"/>
            <a:ext cx="8805672" cy="466344"/>
          </a:xfrm>
        </p:spPr>
        <p:txBody>
          <a:bodyPr anchor="ctr">
            <a:normAutofit/>
          </a:bodyPr>
          <a:lstStyle>
            <a:lvl1pPr>
              <a:lnSpc>
                <a:spcPct val="120000"/>
              </a:lnSpc>
              <a:defRPr sz="1600" b="0" spc="0"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005840" y="1691640"/>
            <a:ext cx="8961120" cy="3474720"/>
          </a:xfrm>
        </p:spPr>
        <p:txBody>
          <a:bodyPr anchor="ctr">
            <a:normAutofit/>
          </a:bodyPr>
          <a:lstStyle>
            <a:lvl1pPr marL="164592" indent="-164592">
              <a:lnSpc>
                <a:spcPct val="90000"/>
              </a:lnSpc>
              <a:spcBef>
                <a:spcPts val="0"/>
              </a:spcBef>
              <a:buNone/>
              <a:defRPr sz="5000" cap="all" baseline="0">
                <a:solidFill>
                  <a:schemeClr val="accent5"/>
                </a:solidFill>
                <a:latin typeface="+mj-lt"/>
              </a:defRPr>
            </a:lvl1pPr>
          </a:lstStyle>
          <a:p>
            <a:pPr lvl="0"/>
            <a:r>
              <a:rPr lang="en-US" dirty="0"/>
              <a:t>Click to add Quote</a:t>
            </a:r>
          </a:p>
        </p:txBody>
      </p:sp>
      <p:sp>
        <p:nvSpPr>
          <p:cNvPr id="3" name="Graphic 15">
            <a:extLst>
              <a:ext uri="{FF2B5EF4-FFF2-40B4-BE49-F238E27FC236}">
                <a16:creationId xmlns:a16="http://schemas.microsoft.com/office/drawing/2014/main" id="{B8E17D93-ED25-C0FA-40A8-386E97EC7693}"/>
              </a:ext>
            </a:extLst>
          </p:cNvPr>
          <p:cNvSpPr/>
          <p:nvPr userDrawn="1"/>
        </p:nvSpPr>
        <p:spPr>
          <a:xfrm>
            <a:off x="10446967" y="2948941"/>
            <a:ext cx="960120" cy="960118"/>
          </a:xfrm>
          <a:custGeom>
            <a:avLst/>
            <a:gdLst>
              <a:gd name="connsiteX0" fmla="*/ 531887 w 960120"/>
              <a:gd name="connsiteY0" fmla="*/ 40650 h 960118"/>
              <a:gd name="connsiteX1" fmla="*/ 563658 w 960120"/>
              <a:gd name="connsiteY1" fmla="*/ 167604 h 960118"/>
              <a:gd name="connsiteX2" fmla="*/ 654821 w 960120"/>
              <a:gd name="connsiteY2" fmla="*/ 73446 h 960118"/>
              <a:gd name="connsiteX3" fmla="*/ 744846 w 960120"/>
              <a:gd name="connsiteY3" fmla="*/ 125448 h 960118"/>
              <a:gd name="connsiteX4" fmla="*/ 708889 w 960120"/>
              <a:gd name="connsiteY4" fmla="*/ 251263 h 960118"/>
              <a:gd name="connsiteX5" fmla="*/ 834671 w 960120"/>
              <a:gd name="connsiteY5" fmla="*/ 215293 h 960118"/>
              <a:gd name="connsiteX6" fmla="*/ 886661 w 960120"/>
              <a:gd name="connsiteY6" fmla="*/ 305341 h 960118"/>
              <a:gd name="connsiteX7" fmla="*/ 792651 w 960120"/>
              <a:gd name="connsiteY7" fmla="*/ 396324 h 960118"/>
              <a:gd name="connsiteX8" fmla="*/ 919569 w 960120"/>
              <a:gd name="connsiteY8" fmla="*/ 428104 h 960118"/>
              <a:gd name="connsiteX9" fmla="*/ 919569 w 960120"/>
              <a:gd name="connsiteY9" fmla="*/ 532108 h 960118"/>
              <a:gd name="connsiteX10" fmla="*/ 792651 w 960120"/>
              <a:gd name="connsiteY10" fmla="*/ 563887 h 960118"/>
              <a:gd name="connsiteX11" fmla="*/ 886461 w 960120"/>
              <a:gd name="connsiteY11" fmla="*/ 655072 h 960118"/>
              <a:gd name="connsiteX12" fmla="*/ 834470 w 960120"/>
              <a:gd name="connsiteY12" fmla="*/ 745122 h 960118"/>
              <a:gd name="connsiteX13" fmla="*/ 708682 w 960120"/>
              <a:gd name="connsiteY13" fmla="*/ 709152 h 960118"/>
              <a:gd name="connsiteX14" fmla="*/ 744645 w 960120"/>
              <a:gd name="connsiteY14" fmla="*/ 834966 h 960118"/>
              <a:gd name="connsiteX15" fmla="*/ 654620 w 960120"/>
              <a:gd name="connsiteY15" fmla="*/ 886969 h 960118"/>
              <a:gd name="connsiteX16" fmla="*/ 563658 w 960120"/>
              <a:gd name="connsiteY16" fmla="*/ 792934 h 960118"/>
              <a:gd name="connsiteX17" fmla="*/ 531887 w 960120"/>
              <a:gd name="connsiteY17" fmla="*/ 919563 h 960118"/>
              <a:gd name="connsiteX18" fmla="*/ 427908 w 960120"/>
              <a:gd name="connsiteY18" fmla="*/ 919563 h 960118"/>
              <a:gd name="connsiteX19" fmla="*/ 396136 w 960120"/>
              <a:gd name="connsiteY19" fmla="*/ 792607 h 960118"/>
              <a:gd name="connsiteX20" fmla="*/ 305174 w 960120"/>
              <a:gd name="connsiteY20" fmla="*/ 886768 h 960118"/>
              <a:gd name="connsiteX21" fmla="*/ 215149 w 960120"/>
              <a:gd name="connsiteY21" fmla="*/ 834765 h 960118"/>
              <a:gd name="connsiteX22" fmla="*/ 251110 w 960120"/>
              <a:gd name="connsiteY22" fmla="*/ 708951 h 960118"/>
              <a:gd name="connsiteX23" fmla="*/ 125326 w 960120"/>
              <a:gd name="connsiteY23" fmla="*/ 744921 h 960118"/>
              <a:gd name="connsiteX24" fmla="*/ 73337 w 960120"/>
              <a:gd name="connsiteY24" fmla="*/ 654871 h 960118"/>
              <a:gd name="connsiteX25" fmla="*/ 167350 w 960120"/>
              <a:gd name="connsiteY25" fmla="*/ 563887 h 960118"/>
              <a:gd name="connsiteX26" fmla="*/ 40548 w 960120"/>
              <a:gd name="connsiteY26" fmla="*/ 532108 h 960118"/>
              <a:gd name="connsiteX27" fmla="*/ 40548 w 960120"/>
              <a:gd name="connsiteY27" fmla="*/ 428104 h 960118"/>
              <a:gd name="connsiteX28" fmla="*/ 167471 w 960120"/>
              <a:gd name="connsiteY28" fmla="*/ 396324 h 960118"/>
              <a:gd name="connsiteX29" fmla="*/ 73337 w 960120"/>
              <a:gd name="connsiteY29" fmla="*/ 305341 h 960118"/>
              <a:gd name="connsiteX30" fmla="*/ 125326 w 960120"/>
              <a:gd name="connsiteY30" fmla="*/ 215293 h 960118"/>
              <a:gd name="connsiteX31" fmla="*/ 251110 w 960120"/>
              <a:gd name="connsiteY31" fmla="*/ 251263 h 960118"/>
              <a:gd name="connsiteX32" fmla="*/ 215149 w 960120"/>
              <a:gd name="connsiteY32" fmla="*/ 125448 h 960118"/>
              <a:gd name="connsiteX33" fmla="*/ 305174 w 960120"/>
              <a:gd name="connsiteY33" fmla="*/ 73446 h 960118"/>
              <a:gd name="connsiteX34" fmla="*/ 396136 w 960120"/>
              <a:gd name="connsiteY34" fmla="*/ 167481 h 960118"/>
              <a:gd name="connsiteX35" fmla="*/ 427908 w 960120"/>
              <a:gd name="connsiteY35" fmla="*/ 40650 h 960118"/>
              <a:gd name="connsiteX36" fmla="*/ 531887 w 960120"/>
              <a:gd name="connsiteY36" fmla="*/ 40650 h 96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60120" h="960118">
                <a:moveTo>
                  <a:pt x="531887" y="40650"/>
                </a:moveTo>
                <a:lnTo>
                  <a:pt x="563658" y="167604"/>
                </a:lnTo>
                <a:lnTo>
                  <a:pt x="654821" y="73446"/>
                </a:lnTo>
                <a:cubicBezTo>
                  <a:pt x="693589" y="33366"/>
                  <a:pt x="760183" y="71778"/>
                  <a:pt x="744846" y="125448"/>
                </a:cubicBezTo>
                <a:lnTo>
                  <a:pt x="708889" y="251263"/>
                </a:lnTo>
                <a:lnTo>
                  <a:pt x="834671" y="215293"/>
                </a:lnTo>
                <a:cubicBezTo>
                  <a:pt x="888331" y="199952"/>
                  <a:pt x="926729" y="266563"/>
                  <a:pt x="886661" y="305341"/>
                </a:cubicBezTo>
                <a:lnTo>
                  <a:pt x="792651" y="396324"/>
                </a:lnTo>
                <a:lnTo>
                  <a:pt x="919569" y="428104"/>
                </a:lnTo>
                <a:cubicBezTo>
                  <a:pt x="973637" y="441653"/>
                  <a:pt x="973637" y="518558"/>
                  <a:pt x="919569" y="532108"/>
                </a:cubicBezTo>
                <a:lnTo>
                  <a:pt x="792651" y="563887"/>
                </a:lnTo>
                <a:lnTo>
                  <a:pt x="886461" y="655072"/>
                </a:lnTo>
                <a:cubicBezTo>
                  <a:pt x="926528" y="693853"/>
                  <a:pt x="888124" y="760465"/>
                  <a:pt x="834470" y="745122"/>
                </a:cubicBezTo>
                <a:lnTo>
                  <a:pt x="708682" y="709152"/>
                </a:lnTo>
                <a:lnTo>
                  <a:pt x="744645" y="834966"/>
                </a:lnTo>
                <a:cubicBezTo>
                  <a:pt x="759982" y="888638"/>
                  <a:pt x="693389" y="927049"/>
                  <a:pt x="654620" y="886969"/>
                </a:cubicBezTo>
                <a:lnTo>
                  <a:pt x="563658" y="792934"/>
                </a:lnTo>
                <a:lnTo>
                  <a:pt x="531887" y="919563"/>
                </a:lnTo>
                <a:cubicBezTo>
                  <a:pt x="518341" y="973637"/>
                  <a:pt x="441454" y="973637"/>
                  <a:pt x="427908" y="919563"/>
                </a:cubicBezTo>
                <a:lnTo>
                  <a:pt x="396136" y="792607"/>
                </a:lnTo>
                <a:lnTo>
                  <a:pt x="305174" y="886768"/>
                </a:lnTo>
                <a:cubicBezTo>
                  <a:pt x="266406" y="926848"/>
                  <a:pt x="199812" y="888431"/>
                  <a:pt x="215149" y="834765"/>
                </a:cubicBezTo>
                <a:lnTo>
                  <a:pt x="251110" y="708951"/>
                </a:lnTo>
                <a:lnTo>
                  <a:pt x="125326" y="744921"/>
                </a:lnTo>
                <a:cubicBezTo>
                  <a:pt x="71669" y="760258"/>
                  <a:pt x="33266" y="693646"/>
                  <a:pt x="73337" y="654871"/>
                </a:cubicBezTo>
                <a:lnTo>
                  <a:pt x="167350" y="563887"/>
                </a:lnTo>
                <a:lnTo>
                  <a:pt x="40548" y="532108"/>
                </a:lnTo>
                <a:cubicBezTo>
                  <a:pt x="-13516" y="518558"/>
                  <a:pt x="-13516" y="441653"/>
                  <a:pt x="40548" y="428104"/>
                </a:cubicBezTo>
                <a:lnTo>
                  <a:pt x="167471" y="396324"/>
                </a:lnTo>
                <a:lnTo>
                  <a:pt x="73337" y="305341"/>
                </a:lnTo>
                <a:cubicBezTo>
                  <a:pt x="33266" y="266563"/>
                  <a:pt x="71669" y="199952"/>
                  <a:pt x="125326" y="215293"/>
                </a:cubicBezTo>
                <a:lnTo>
                  <a:pt x="251110" y="251263"/>
                </a:lnTo>
                <a:lnTo>
                  <a:pt x="215149" y="125448"/>
                </a:lnTo>
                <a:cubicBezTo>
                  <a:pt x="199812" y="71778"/>
                  <a:pt x="266406" y="33366"/>
                  <a:pt x="305174" y="73446"/>
                </a:cubicBezTo>
                <a:lnTo>
                  <a:pt x="396136" y="167481"/>
                </a:lnTo>
                <a:lnTo>
                  <a:pt x="427908" y="40650"/>
                </a:lnTo>
                <a:cubicBezTo>
                  <a:pt x="441454" y="-13550"/>
                  <a:pt x="518341" y="-13550"/>
                  <a:pt x="531887" y="40650"/>
                </a:cubicBezTo>
                <a:close/>
              </a:path>
            </a:pathLst>
          </a:custGeom>
          <a:solidFill>
            <a:schemeClr val="accent5"/>
          </a:solidFill>
          <a:ln w="6225" cap="flat">
            <a:noFill/>
            <a:prstDash val="solid"/>
            <a:miter/>
          </a:ln>
        </p:spPr>
        <p:txBody>
          <a:bodyPr rtlCol="0" anchor="ctr"/>
          <a:lstStyle/>
          <a:p>
            <a:endParaRPr lang="en-US" dirty="0"/>
          </a:p>
        </p:txBody>
      </p:sp>
    </p:spTree>
    <p:extLst>
      <p:ext uri="{BB962C8B-B14F-4D97-AF65-F5344CB8AC3E}">
        <p14:creationId xmlns:p14="http://schemas.microsoft.com/office/powerpoint/2010/main" val="89416197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804672"/>
            <a:ext cx="10741152" cy="1132258"/>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Financial growth &amp; strategy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914400" y="2011680"/>
            <a:ext cx="5181600" cy="4351338"/>
          </a:xfrm>
        </p:spPr>
        <p:txBody>
          <a:bodyPr/>
          <a:lstStyle/>
          <a:p>
            <a:pPr lvl="0"/>
            <a:r>
              <a:rPr lang="en-US"/>
              <a:t>Click to edit Master text styles</a:t>
            </a:r>
          </a:p>
          <a:p>
            <a:pPr lvl="1"/>
            <a:r>
              <a:rPr lang="en-US"/>
              <a:t>Second level</a:t>
            </a:r>
          </a:p>
          <a:p>
            <a:pPr lvl="2"/>
            <a:r>
              <a:rPr lang="en-US"/>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400800" y="2011680"/>
            <a:ext cx="5181600" cy="4351338"/>
          </a:xfrm>
        </p:spPr>
        <p:txBody>
          <a:body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C759A52-95CD-864C-9AC0-39E6F433EBE0}" type="datetime1">
              <a:rPr lang="en-US" smtClean="0"/>
              <a:t>3/14/2026</a:t>
            </a:fld>
            <a:endParaRPr lang="en-US" dirty="0"/>
          </a:p>
        </p:txBody>
      </p:sp>
    </p:spTree>
    <p:extLst>
      <p:ext uri="{BB962C8B-B14F-4D97-AF65-F5344CB8AC3E}">
        <p14:creationId xmlns:p14="http://schemas.microsoft.com/office/powerpoint/2010/main" val="244909213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wo Content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4400" y="804672"/>
            <a:ext cx="10332720" cy="1005840"/>
          </a:xfrm>
        </p:spPr>
        <p:txBody>
          <a:body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lgn="l">
              <a:defRPr/>
            </a:lvl1pPr>
          </a:lstStyle>
          <a:p>
            <a:r>
              <a:rPr lang="en-US" dirty="0"/>
              <a:t>Financial growth &amp; strategy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914400" y="1825625"/>
            <a:ext cx="4937760" cy="4351338"/>
          </a:xfrm>
        </p:spPr>
        <p:txBody>
          <a:bodyPr/>
          <a:lstStyle/>
          <a:p>
            <a:pPr lvl="0"/>
            <a:r>
              <a:rPr lang="en-US" dirty="0"/>
              <a:t>Click to edit Master text styles</a:t>
            </a:r>
          </a:p>
          <a:p>
            <a:pPr lvl="1"/>
            <a:r>
              <a:rPr lang="en-US" dirty="0"/>
              <a:t>Second level</a:t>
            </a:r>
          </a:p>
          <a:p>
            <a:pPr lvl="2"/>
            <a:r>
              <a:rPr lang="en-US" dirty="0"/>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400800" y="1825625"/>
            <a:ext cx="4937760" cy="4351338"/>
          </a:xfrm>
        </p:spPr>
        <p:txBody>
          <a:bodyPr/>
          <a:lstStyle/>
          <a:p>
            <a:pPr lvl="0"/>
            <a:r>
              <a:rPr lang="en-US" dirty="0"/>
              <a:t>Click to edit Master text styles</a:t>
            </a:r>
          </a:p>
          <a:p>
            <a:pPr lvl="1"/>
            <a:r>
              <a:rPr lang="en-US" dirty="0"/>
              <a:t>Second level</a:t>
            </a:r>
          </a:p>
          <a:p>
            <a:pPr lvl="2"/>
            <a:r>
              <a:rPr lang="en-US" dirty="0"/>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8F27A67-95BB-1D4D-AA19-684C53BDED86}" type="datetime1">
              <a:rPr lang="en-US" smtClean="0"/>
              <a:t>3/14/2026</a:t>
            </a:fld>
            <a:endParaRPr lang="en-US" dirty="0"/>
          </a:p>
        </p:txBody>
      </p:sp>
    </p:spTree>
    <p:extLst>
      <p:ext uri="{BB962C8B-B14F-4D97-AF65-F5344CB8AC3E}">
        <p14:creationId xmlns:p14="http://schemas.microsoft.com/office/powerpoint/2010/main" val="279711128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914400" y="804672"/>
            <a:ext cx="10745788" cy="1143292"/>
          </a:xfrm>
        </p:spPr>
        <p:txBody>
          <a:body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Financial growth &amp; strategy</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914400" y="1976021"/>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914400" y="2677886"/>
            <a:ext cx="5157788" cy="3763963"/>
          </a:xfrm>
        </p:spPr>
        <p:txBody>
          <a:bodyPr/>
          <a:lstStyle/>
          <a:p>
            <a:pPr lvl="0"/>
            <a:r>
              <a:rPr lang="en-US" dirty="0"/>
              <a:t>Click to edit Master text styles</a:t>
            </a:r>
          </a:p>
          <a:p>
            <a:pPr lvl="1"/>
            <a:r>
              <a:rPr lang="en-US" dirty="0"/>
              <a:t>Second level</a:t>
            </a:r>
          </a:p>
          <a:p>
            <a:pPr lvl="2"/>
            <a:r>
              <a:rPr lang="en-US" dirty="0"/>
              <a:t>Third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976021"/>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0" y="2677886"/>
            <a:ext cx="5183188" cy="3763963"/>
          </a:xfrm>
        </p:spPr>
        <p:txBody>
          <a:bodyPr/>
          <a:lstStyle/>
          <a:p>
            <a:pPr lvl="0"/>
            <a:r>
              <a:rPr lang="en-US"/>
              <a:t>Click to edit Master text styles</a:t>
            </a:r>
          </a:p>
          <a:p>
            <a:pPr lvl="1"/>
            <a:r>
              <a:rPr lang="en-US"/>
              <a:t>Second level</a:t>
            </a:r>
          </a:p>
          <a:p>
            <a:pPr lvl="2"/>
            <a:r>
              <a:rPr lang="en-US"/>
              <a:t>Third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A191E03-3989-394E-8A68-5CA370D23F29}" type="datetime1">
              <a:rPr lang="en-US" smtClean="0"/>
              <a:t>3/14/2026</a:t>
            </a:fld>
            <a:endParaRPr lang="en-US" dirty="0"/>
          </a:p>
        </p:txBody>
      </p:sp>
    </p:spTree>
    <p:extLst>
      <p:ext uri="{BB962C8B-B14F-4D97-AF65-F5344CB8AC3E}">
        <p14:creationId xmlns:p14="http://schemas.microsoft.com/office/powerpoint/2010/main" val="284488511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914400" y="804672"/>
            <a:ext cx="10653578" cy="1132258"/>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Financial growth &amp; strategy</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FC7B5CBE-0220-1B4B-83AA-5ADCBC820998}" type="datetime1">
              <a:rPr lang="en-US" smtClean="0"/>
              <a:t>3/14/2026</a:t>
            </a:fld>
            <a:endParaRPr lang="en-US" dirty="0"/>
          </a:p>
        </p:txBody>
      </p:sp>
    </p:spTree>
    <p:extLst>
      <p:ext uri="{BB962C8B-B14F-4D97-AF65-F5344CB8AC3E}">
        <p14:creationId xmlns:p14="http://schemas.microsoft.com/office/powerpoint/2010/main" val="67836267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Financial growth &amp; strategy</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1A574FA-5216-B749-B665-B8297F8D4551}" type="datetime1">
              <a:rPr lang="en-US" smtClean="0"/>
              <a:t>3/14/2026</a:t>
            </a:fld>
            <a:endParaRPr lang="en-US" dirty="0"/>
          </a:p>
        </p:txBody>
      </p:sp>
    </p:spTree>
    <p:extLst>
      <p:ext uri="{BB962C8B-B14F-4D97-AF65-F5344CB8AC3E}">
        <p14:creationId xmlns:p14="http://schemas.microsoft.com/office/powerpoint/2010/main" val="342237857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914400" y="804378"/>
            <a:ext cx="3595634" cy="1757505"/>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Financial growth &amp; strategy</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914400" y="2651760"/>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735099"/>
            <a:ext cx="6440258" cy="5755109"/>
          </a:xfrm>
        </p:spPr>
        <p:txBody>
          <a:bodyPr>
            <a:normAutofit/>
          </a:bodyPr>
          <a:lstStyle>
            <a:lvl1pPr>
              <a:defRPr sz="1800"/>
            </a:lvl1pPr>
            <a:lvl2pPr>
              <a:defRPr sz="1600"/>
            </a:lvl2pPr>
            <a:lvl3pPr>
              <a:defRPr sz="14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F3088E80-A619-B749-AD4E-41A72DA2F774}" type="datetime1">
              <a:rPr lang="en-US" smtClean="0"/>
              <a:t>3/14/2026</a:t>
            </a:fld>
            <a:endParaRPr lang="en-US" dirty="0"/>
          </a:p>
        </p:txBody>
      </p:sp>
    </p:spTree>
    <p:extLst>
      <p:ext uri="{BB962C8B-B14F-4D97-AF65-F5344CB8AC3E}">
        <p14:creationId xmlns:p14="http://schemas.microsoft.com/office/powerpoint/2010/main" val="162100631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914400" y="797655"/>
            <a:ext cx="3595634" cy="2212313"/>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Financial growth &amp; strategy</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914400" y="3108960"/>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802055" y="857805"/>
            <a:ext cx="6475546" cy="6000196"/>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C570D5AD-06D5-A444-AB53-2AB8998EE42F}" type="datetime1">
              <a:rPr lang="en-US" smtClean="0"/>
              <a:t>3/14/2026</a:t>
            </a:fld>
            <a:endParaRPr lang="en-US" dirty="0"/>
          </a:p>
        </p:txBody>
      </p:sp>
    </p:spTree>
    <p:extLst>
      <p:ext uri="{BB962C8B-B14F-4D97-AF65-F5344CB8AC3E}">
        <p14:creationId xmlns:p14="http://schemas.microsoft.com/office/powerpoint/2010/main" val="154203537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2468880"/>
            <a:ext cx="10363200" cy="1133856"/>
          </a:xfrm>
        </p:spPr>
        <p:txBody>
          <a:bodyPr anchor="b">
            <a:noAutofit/>
          </a:bodyPr>
          <a:lstStyle>
            <a:lvl1pPr>
              <a:defRPr sz="4000">
                <a:solidFill>
                  <a:schemeClr val="accent5"/>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Picture Placeholder 10">
            <a:extLst>
              <a:ext uri="{FF2B5EF4-FFF2-40B4-BE49-F238E27FC236}">
                <a16:creationId xmlns:a16="http://schemas.microsoft.com/office/drawing/2014/main" id="{47E134A4-0AB7-0E2A-5256-EC30AC53A1AF}"/>
              </a:ext>
            </a:extLst>
          </p:cNvPr>
          <p:cNvSpPr>
            <a:spLocks noGrp="1"/>
          </p:cNvSpPr>
          <p:nvPr>
            <p:ph type="pic" sz="quarter" idx="14"/>
          </p:nvPr>
        </p:nvSpPr>
        <p:spPr>
          <a:xfrm>
            <a:off x="914401" y="0"/>
            <a:ext cx="11277598" cy="2244436"/>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914400" y="4023360"/>
            <a:ext cx="10363200" cy="258145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503650732"/>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2468880"/>
            <a:ext cx="7342307" cy="1133856"/>
          </a:xfrm>
        </p:spPr>
        <p:txBody>
          <a:bodyPr anchor="b">
            <a:noAutofit/>
          </a:bodyPr>
          <a:lstStyle>
            <a:lvl1pPr>
              <a:defRPr sz="4000">
                <a:solidFill>
                  <a:schemeClr val="accent5"/>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Picture Placeholder 10">
            <a:extLst>
              <a:ext uri="{FF2B5EF4-FFF2-40B4-BE49-F238E27FC236}">
                <a16:creationId xmlns:a16="http://schemas.microsoft.com/office/drawing/2014/main" id="{47E134A4-0AB7-0E2A-5256-EC30AC53A1AF}"/>
              </a:ext>
            </a:extLst>
          </p:cNvPr>
          <p:cNvSpPr>
            <a:spLocks noGrp="1"/>
          </p:cNvSpPr>
          <p:nvPr>
            <p:ph type="pic" sz="quarter" idx="14"/>
          </p:nvPr>
        </p:nvSpPr>
        <p:spPr>
          <a:xfrm>
            <a:off x="914401" y="0"/>
            <a:ext cx="11277598" cy="2244436"/>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914400" y="4023360"/>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16200000">
            <a:off x="10023342" y="4114800"/>
            <a:ext cx="3494314" cy="365125"/>
          </a:xfrm>
        </p:spPr>
        <p:txBody>
          <a:bodyPr/>
          <a:lstStyle/>
          <a:p>
            <a:fld id="{6989D6DA-E681-E44C-BE69-F20FBEF801EE}" type="datetime1">
              <a:rPr lang="en-US" smtClean="0"/>
              <a:t>3/14/2026</a:t>
            </a:fld>
            <a:endParaRPr lang="en-US" dirty="0"/>
          </a:p>
        </p:txBody>
      </p:sp>
    </p:spTree>
    <p:extLst>
      <p:ext uri="{BB962C8B-B14F-4D97-AF65-F5344CB8AC3E}">
        <p14:creationId xmlns:p14="http://schemas.microsoft.com/office/powerpoint/2010/main" val="72412448"/>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1627318"/>
            <a:ext cx="8430767" cy="1842020"/>
          </a:xfrm>
        </p:spPr>
        <p:txBody>
          <a:bodyPr anchor="b">
            <a:noAutofit/>
          </a:bodyPr>
          <a:lstStyle>
            <a:lvl1pPr>
              <a:defRPr sz="4000">
                <a:solidFill>
                  <a:schemeClr val="accent5"/>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Financial growth &amp; strategy</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914400" y="3622674"/>
            <a:ext cx="8430639" cy="1279615"/>
          </a:xfrm>
        </p:spPr>
        <p:txBody>
          <a:bodyPr>
            <a:noAutofit/>
          </a:bodyPr>
          <a:lstStyle>
            <a:lvl1pPr marL="0" indent="0">
              <a:buNone/>
              <a:defRPr sz="1800"/>
            </a:lvl1pPr>
            <a:lvl2pPr marL="228600" indent="0">
              <a:buNone/>
              <a:defRPr sz="1600"/>
            </a:lvl2pPr>
            <a:lvl3pPr marL="457200" indent="0">
              <a:buNone/>
              <a:defRPr sz="1400"/>
            </a:lvl3pPr>
            <a:lvl4pPr marL="685800" indent="0">
              <a:buNone/>
              <a:defRPr sz="16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2621224-11F4-1340-8BF5-0F565342CD23}" type="datetime1">
              <a:rPr lang="en-US" smtClean="0"/>
              <a:t>3/14/2026</a:t>
            </a:fld>
            <a:endParaRPr lang="en-US" dirty="0"/>
          </a:p>
        </p:txBody>
      </p:sp>
    </p:spTree>
    <p:extLst>
      <p:ext uri="{BB962C8B-B14F-4D97-AF65-F5344CB8AC3E}">
        <p14:creationId xmlns:p14="http://schemas.microsoft.com/office/powerpoint/2010/main" val="110689794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804672"/>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303414" y="3323945"/>
            <a:ext cx="5466369" cy="365125"/>
          </a:xfrm>
          <a:prstGeom prst="rect">
            <a:avLst/>
          </a:prstGeom>
        </p:spPr>
        <p:txBody>
          <a:bodyPr vert="horz" lIns="91440" tIns="45720" rIns="91440" bIns="45720" rtlCol="0" anchor="ctr"/>
          <a:lstStyle>
            <a:lvl1pPr algn="r">
              <a:defRPr sz="900" b="1">
                <a:solidFill>
                  <a:schemeClr val="tx1"/>
                </a:solidFill>
                <a:latin typeface="+mj-lt"/>
              </a:defRPr>
            </a:lvl1pPr>
          </a:lstStyle>
          <a:p>
            <a:r>
              <a:rPr lang="en-US" dirty="0"/>
              <a:t>Financial growth &amp; strategy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09201" y="6239691"/>
            <a:ext cx="461734" cy="365125"/>
          </a:xfrm>
          <a:prstGeom prst="rect">
            <a:avLst/>
          </a:prstGeom>
        </p:spPr>
        <p:txBody>
          <a:bodyPr vert="horz" lIns="91440" tIns="45720" rIns="91440" bIns="45720" rtlCol="0" anchor="ctr"/>
          <a:lstStyle>
            <a:lvl1pPr algn="ctr">
              <a:defRPr sz="900" b="1">
                <a:solidFill>
                  <a:schemeClr val="tx1"/>
                </a:solidFill>
                <a:latin typeface="+mj-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8" y="1920240"/>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10023342" y="2335827"/>
            <a:ext cx="3494314" cy="365125"/>
          </a:xfrm>
          <a:prstGeom prst="rect">
            <a:avLst/>
          </a:prstGeom>
        </p:spPr>
        <p:txBody>
          <a:bodyPr vert="horz" lIns="91440" tIns="45720" rIns="91440" bIns="45720" rtlCol="0" anchor="ctr"/>
          <a:lstStyle>
            <a:lvl1pPr algn="r">
              <a:defRPr sz="900">
                <a:solidFill>
                  <a:schemeClr val="tx1"/>
                </a:solidFill>
                <a:latin typeface="+mj-lt"/>
              </a:defRPr>
            </a:lvl1pPr>
          </a:lstStyle>
          <a:p>
            <a:fld id="{9569BAE8-AEA7-734C-A9E8-22BCC02DA154}" type="datetime1">
              <a:rPr lang="en-US" smtClean="0"/>
              <a:pPr/>
              <a:t>3/14/2026</a:t>
            </a:fld>
            <a:endParaRPr lang="en-US" dirty="0"/>
          </a:p>
        </p:txBody>
      </p:sp>
    </p:spTree>
    <p:extLst>
      <p:ext uri="{BB962C8B-B14F-4D97-AF65-F5344CB8AC3E}">
        <p14:creationId xmlns:p14="http://schemas.microsoft.com/office/powerpoint/2010/main" val="446995482"/>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 id="2147483794" r:id="rId17"/>
    <p:sldLayoutId id="2147483795" r:id="rId18"/>
    <p:sldLayoutId id="2147483796" r:id="rId19"/>
    <p:sldLayoutId id="2147483797" r:id="rId20"/>
    <p:sldLayoutId id="2147483798" r:id="rId21"/>
    <p:sldLayoutId id="2147483799" r:id="rId22"/>
    <p:sldLayoutId id="2147483800" r:id="rId23"/>
    <p:sldLayoutId id="2147483801" r:id="rId24"/>
    <p:sldLayoutId id="2147483802" r:id="rId25"/>
    <p:sldLayoutId id="2147483803" r:id="rId26"/>
    <p:sldLayoutId id="2147483804" r:id="rId27"/>
    <p:sldLayoutId id="2147483805" r:id="rId28"/>
    <p:sldLayoutId id="2147483806" r:id="rId29"/>
    <p:sldLayoutId id="2147483807" r:id="rId30"/>
    <p:sldLayoutId id="2147483808" r:id="rId31"/>
    <p:sldLayoutId id="2147483809" r:id="rId32"/>
    <p:sldLayoutId id="2147483810" r:id="rId33"/>
    <p:sldLayoutId id="2147483811" r:id="rId34"/>
    <p:sldLayoutId id="2147483812" r:id="rId35"/>
    <p:sldLayoutId id="2147483813" r:id="rId36"/>
    <p:sldLayoutId id="2147483814" r:id="rId37"/>
    <p:sldLayoutId id="2147483815" r:id="rId38"/>
    <p:sldLayoutId id="2147483816" r:id="rId39"/>
    <p:sldLayoutId id="2147483817" r:id="rId40"/>
    <p:sldLayoutId id="2147483818" r:id="rId41"/>
    <p:sldLayoutId id="2147483819" r:id="rId42"/>
    <p:sldLayoutId id="2147483820" r:id="rId43"/>
    <p:sldLayoutId id="2147483821" r:id="rId44"/>
    <p:sldLayoutId id="2147483822" r:id="rId45"/>
    <p:sldLayoutId id="2147483823" r:id="rId46"/>
    <p:sldLayoutId id="2147483824" r:id="rId47"/>
    <p:sldLayoutId id="2147483825" r:id="rId48"/>
    <p:sldLayoutId id="2147483838" r:id="rId49"/>
    <p:sldLayoutId id="2147483839" r:id="rId50"/>
    <p:sldLayoutId id="2147483826" r:id="rId51"/>
    <p:sldLayoutId id="2147483827" r:id="rId52"/>
    <p:sldLayoutId id="2147483828" r:id="rId53"/>
    <p:sldLayoutId id="2147483829" r:id="rId54"/>
    <p:sldLayoutId id="2147483830" r:id="rId55"/>
    <p:sldLayoutId id="2147483831" r:id="rId56"/>
    <p:sldLayoutId id="2147483832" r:id="rId57"/>
    <p:sldLayoutId id="2147483833" r:id="rId58"/>
    <p:sldLayoutId id="2147483834" r:id="rId59"/>
    <p:sldLayoutId id="2147483835" r:id="rId60"/>
    <p:sldLayoutId id="2147483836" r:id="rId61"/>
    <p:sldLayoutId id="2147483837" r:id="rId62"/>
  </p:sldLayoutIdLst>
  <p:hf hdr="0" dt="0"/>
  <p:txStyles>
    <p:titleStyle>
      <a:lvl1pPr algn="l" defTabSz="914400" rtl="0" eaLnBrk="1" latinLnBrk="0" hangingPunct="1">
        <a:lnSpc>
          <a:spcPct val="80000"/>
        </a:lnSpc>
        <a:spcBef>
          <a:spcPct val="0"/>
        </a:spcBef>
        <a:buNone/>
        <a:defRPr sz="4000" b="1" kern="1200" cap="all" spc="-20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800" kern="1200" baseline="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kern="1200" baseline="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Aptos" panose="020B0004020202020204" pitchFamily="34" charset="0"/>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librarysearch.uwtsd.ac.uk/discovery/researchAssistant?vid=44WHELF_UWTSD:44WHELF_UWTSD_VU1" TargetMode="External"/><Relationship Id="rId2" Type="http://schemas.openxmlformats.org/officeDocument/2006/relationships/hyperlink" Target="http://www.google.com/" TargetMode="Externa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54.xml"/></Relationships>
</file>

<file path=ppt/slides/_rels/slide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4.xml"/></Relationships>
</file>

<file path=ppt/slides/_rels/slide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54.xml"/></Relationships>
</file>

<file path=ppt/slides/_rels/slide8.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54.xml"/></Relationships>
</file>

<file path=ppt/slides/_rels/slide9.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5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1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54.xml"/></Relationships>
</file>

<file path=ppt/slides/_rels/slide12.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hyperlink" Target="https://www.canva.com/create/flyers/business-flyers" TargetMode="External"/><Relationship Id="rId2" Type="http://schemas.openxmlformats.org/officeDocument/2006/relationships/image" Target="../media/image36.jpe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hyperlink" Target="https://012598.my.canva.site/daffodil-financial-records" TargetMode="External"/><Relationship Id="rId1" Type="http://schemas.openxmlformats.org/officeDocument/2006/relationships/slideLayout" Target="../slideLayouts/slideLayout54.xml"/></Relationships>
</file>

<file path=ppt/slides/_rels/slide15.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hyperlink" Target="https://012598.my.canva.site/daffodil-financial-records" TargetMode="External"/><Relationship Id="rId1" Type="http://schemas.openxmlformats.org/officeDocument/2006/relationships/slideLayout" Target="../slideLayouts/slideLayout54.xml"/></Relationships>
</file>

<file path=ppt/slides/_rels/slide1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hyperlink" Target="https://012598.my.canva.site/daffodil-financial-records" TargetMode="External"/><Relationship Id="rId1" Type="http://schemas.openxmlformats.org/officeDocument/2006/relationships/slideLayout" Target="../slideLayouts/slideLayout54.xml"/></Relationships>
</file>

<file path=ppt/slides/_rels/slide17.xml.rels><?xml version="1.0" encoding="UTF-8" standalone="yes"?>
<Relationships xmlns="http://schemas.openxmlformats.org/package/2006/relationships"><Relationship Id="rId2" Type="http://schemas.openxmlformats.org/officeDocument/2006/relationships/hyperlink" Target="https://012598.my.canva.site/daffodil-financial-records" TargetMode="External"/><Relationship Id="rId1" Type="http://schemas.openxmlformats.org/officeDocument/2006/relationships/slideLayout" Target="../slideLayouts/slideLayout54.xml"/></Relationships>
</file>

<file path=ppt/slides/_rels/slide18.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54.xml"/></Relationships>
</file>

<file path=ppt/slides/_rels/slide20.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54.xml"/></Relationships>
</file>

<file path=ppt/slides/_rels/slide21.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54.xml"/></Relationships>
</file>

<file path=ppt/slides/_rels/slide22.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hyperlink" Target="https://www.youtube.com/watch?v=UqObhU2XJs4" TargetMode="External"/><Relationship Id="rId1" Type="http://schemas.openxmlformats.org/officeDocument/2006/relationships/slideLayout" Target="../slideLayouts/slideLayout44.xml"/></Relationships>
</file>

<file path=ppt/slides/_rels/slide23.xml.rels><?xml version="1.0" encoding="UTF-8" standalone="yes"?>
<Relationships xmlns="http://schemas.openxmlformats.org/package/2006/relationships"><Relationship Id="rId8" Type="http://schemas.openxmlformats.org/officeDocument/2006/relationships/hyperlink" Target="https://www.canva.com/create/flyers/business-flyers" TargetMode="External"/><Relationship Id="rId3" Type="http://schemas.openxmlformats.org/officeDocument/2006/relationships/hyperlink" Target="https://smartbusinessdirectory.co.uk/rhondda-cynon-taf/" TargetMode="External"/><Relationship Id="rId7" Type="http://schemas.openxmlformats.org/officeDocument/2006/relationships/hyperlink" Target="https://www.youtube.com/watch?v=y2maYoSF8q8" TargetMode="External"/><Relationship Id="rId2" Type="http://schemas.openxmlformats.org/officeDocument/2006/relationships/hyperlink" Target="https://www.gov.uk/search/research-and-statistics" TargetMode="External"/><Relationship Id="rId1" Type="http://schemas.openxmlformats.org/officeDocument/2006/relationships/slideLayout" Target="../slideLayouts/slideLayout18.xml"/><Relationship Id="rId6" Type="http://schemas.openxmlformats.org/officeDocument/2006/relationships/hyperlink" Target="https://www.youtube.com/watch?v=Q_6A1ieXgp4" TargetMode="External"/><Relationship Id="rId5" Type="http://schemas.openxmlformats.org/officeDocument/2006/relationships/hyperlink" Target="https://www.bark.com/en/gb/bookkeeping-services/rhondda-cynon-taf/" TargetMode="External"/><Relationship Id="rId10" Type="http://schemas.openxmlformats.org/officeDocument/2006/relationships/hyperlink" Target="https://www.youtube.com/watch?v=CfEga-dr_Ww" TargetMode="External"/><Relationship Id="rId4" Type="http://schemas.openxmlformats.org/officeDocument/2006/relationships/hyperlink" Target="https://rtccbc.gov.uk/EN/Business/Business.aspx" TargetMode="External"/><Relationship Id="rId9" Type="http://schemas.openxmlformats.org/officeDocument/2006/relationships/hyperlink" Target="https://www.google.com/maps" TargetMode="External"/></Relationships>
</file>

<file path=ppt/slides/_rels/slide2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5.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64B03C3-76E0-E505-6132-1423917B05F1}"/>
              </a:ext>
            </a:extLst>
          </p:cNvPr>
          <p:cNvSpPr>
            <a:spLocks noGrp="1"/>
          </p:cNvSpPr>
          <p:nvPr>
            <p:ph type="subTitle" idx="1"/>
          </p:nvPr>
        </p:nvSpPr>
        <p:spPr>
          <a:xfrm>
            <a:off x="914400" y="2661719"/>
            <a:ext cx="6655522" cy="3912817"/>
          </a:xfrm>
        </p:spPr>
        <p:txBody>
          <a:bodyPr>
            <a:normAutofit fontScale="92500" lnSpcReduction="20000"/>
          </a:bodyPr>
          <a:lstStyle/>
          <a:p>
            <a:r>
              <a:rPr lang="en-GB" b="1" dirty="0">
                <a:latin typeface="Arial" panose="020B0604020202020204" pitchFamily="34" charset="0"/>
                <a:cs typeface="Arial" panose="020B0604020202020204" pitchFamily="34" charset="0"/>
              </a:rPr>
              <a:t>Employability Skills</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Module Name: </a:t>
            </a:r>
            <a:r>
              <a:rPr lang="en-GB" dirty="0">
                <a:latin typeface="Arial" panose="020B0604020202020204" pitchFamily="34" charset="0"/>
                <a:cs typeface="Arial" panose="020B0604020202020204" pitchFamily="34" charset="0"/>
              </a:rPr>
              <a:t>Digital Skills for Personal and Professional Growth</a:t>
            </a:r>
          </a:p>
          <a:p>
            <a:r>
              <a:rPr lang="en-GB" b="1" dirty="0">
                <a:latin typeface="Arial" panose="020B0604020202020204" pitchFamily="34" charset="0"/>
                <a:cs typeface="Arial" panose="020B0604020202020204" pitchFamily="34" charset="0"/>
              </a:rPr>
              <a:t>Module Code:  </a:t>
            </a:r>
            <a:r>
              <a:rPr lang="en-GB" dirty="0">
                <a:latin typeface="Arial" panose="020B0604020202020204" pitchFamily="34" charset="0"/>
                <a:cs typeface="Arial" panose="020B0604020202020204" pitchFamily="34" charset="0"/>
              </a:rPr>
              <a:t>BMSW4008</a:t>
            </a:r>
          </a:p>
          <a:p>
            <a:r>
              <a:rPr lang="en-GB" b="1" dirty="0">
                <a:latin typeface="Arial" panose="020B0604020202020204" pitchFamily="34" charset="0"/>
                <a:cs typeface="Arial" panose="020B0604020202020204" pitchFamily="34" charset="0"/>
              </a:rPr>
              <a:t>Student Name: </a:t>
            </a:r>
            <a:r>
              <a:rPr lang="en-GB" dirty="0">
                <a:latin typeface="Arial" panose="020B0604020202020204" pitchFamily="34" charset="0"/>
                <a:cs typeface="Arial" panose="020B0604020202020204" pitchFamily="34" charset="0"/>
              </a:rPr>
              <a:t>Emil Greavu</a:t>
            </a:r>
          </a:p>
          <a:p>
            <a:r>
              <a:rPr lang="en-GB" b="1" dirty="0">
                <a:latin typeface="Arial" panose="020B0604020202020204" pitchFamily="34" charset="0"/>
                <a:cs typeface="Arial" panose="020B0604020202020204" pitchFamily="34" charset="0"/>
              </a:rPr>
              <a:t>Student Number: </a:t>
            </a:r>
            <a:r>
              <a:rPr lang="en-GB" dirty="0">
                <a:latin typeface="Arial" panose="020B0604020202020204" pitchFamily="34" charset="0"/>
                <a:cs typeface="Arial" panose="020B0604020202020204" pitchFamily="34" charset="0"/>
              </a:rPr>
              <a:t>2432843</a:t>
            </a:r>
          </a:p>
          <a:p>
            <a:r>
              <a:rPr lang="en-GB" b="1" dirty="0">
                <a:latin typeface="Arial" panose="020B0604020202020204" pitchFamily="34" charset="0"/>
                <a:cs typeface="Arial" panose="020B0604020202020204" pitchFamily="34" charset="0"/>
              </a:rPr>
              <a:t>Lecturer: </a:t>
            </a:r>
            <a:r>
              <a:rPr lang="en-GB" dirty="0">
                <a:latin typeface="Arial" panose="020B0604020202020204" pitchFamily="34" charset="0"/>
                <a:cs typeface="Arial" panose="020B0604020202020204" pitchFamily="34" charset="0"/>
              </a:rPr>
              <a:t>Jaliya de Silva</a:t>
            </a:r>
          </a:p>
          <a:p>
            <a:r>
              <a:rPr lang="en-GB" b="1" dirty="0">
                <a:latin typeface="Arial" panose="020B0604020202020204" pitchFamily="34" charset="0"/>
                <a:cs typeface="Arial" panose="020B0604020202020204" pitchFamily="34" charset="0"/>
              </a:rPr>
              <a:t>Assessment: </a:t>
            </a:r>
            <a:r>
              <a:rPr lang="en-GB" dirty="0">
                <a:latin typeface="Arial" panose="020B0604020202020204" pitchFamily="34" charset="0"/>
                <a:cs typeface="Arial" panose="020B0604020202020204" pitchFamily="34" charset="0"/>
              </a:rPr>
              <a:t>Task 4 – Individual Presentation </a:t>
            </a:r>
          </a:p>
          <a:p>
            <a:r>
              <a:rPr lang="en-GB" dirty="0">
                <a:latin typeface="Arial" panose="020B0604020202020204" pitchFamily="34" charset="0"/>
                <a:cs typeface="Arial" panose="020B0604020202020204" pitchFamily="34" charset="0"/>
              </a:rPr>
              <a:t>Certificate of Higher Education </a:t>
            </a:r>
          </a:p>
          <a:p>
            <a:endParaRPr lang="en-GB" dirty="0"/>
          </a:p>
        </p:txBody>
      </p:sp>
      <p:pic>
        <p:nvPicPr>
          <p:cNvPr id="2051" name="Picture 4">
            <a:extLst>
              <a:ext uri="{FF2B5EF4-FFF2-40B4-BE49-F238E27FC236}">
                <a16:creationId xmlns:a16="http://schemas.microsoft.com/office/drawing/2014/main" id="{34840458-95D8-310E-88B7-69B0803E56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99307" y="2353901"/>
            <a:ext cx="3620408" cy="21185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2633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CE6A4-E86C-DD58-8083-E32D0B0B161D}"/>
              </a:ext>
            </a:extLst>
          </p:cNvPr>
          <p:cNvSpPr>
            <a:spLocks noGrp="1"/>
          </p:cNvSpPr>
          <p:nvPr>
            <p:ph type="title"/>
          </p:nvPr>
        </p:nvSpPr>
        <p:spPr>
          <a:xfrm>
            <a:off x="4221019" y="805324"/>
            <a:ext cx="7117384" cy="1706967"/>
          </a:xfrm>
        </p:spPr>
        <p:txBody>
          <a:bodyPr/>
          <a:lstStyle/>
          <a:p>
            <a:pPr algn="ctr"/>
            <a:r>
              <a:rPr lang="en-US" dirty="0"/>
              <a:t>Presentation overview </a:t>
            </a:r>
            <a:br>
              <a:rPr lang="en-US" dirty="0"/>
            </a:br>
            <a:endParaRPr lang="en-US" dirty="0"/>
          </a:p>
        </p:txBody>
      </p:sp>
      <p:sp>
        <p:nvSpPr>
          <p:cNvPr id="4" name="Content Placeholder 3">
            <a:extLst>
              <a:ext uri="{FF2B5EF4-FFF2-40B4-BE49-F238E27FC236}">
                <a16:creationId xmlns:a16="http://schemas.microsoft.com/office/drawing/2014/main" id="{E090136D-CAF0-3806-280E-572511B78428}"/>
              </a:ext>
            </a:extLst>
          </p:cNvPr>
          <p:cNvSpPr>
            <a:spLocks noGrp="1"/>
          </p:cNvSpPr>
          <p:nvPr>
            <p:ph sz="quarter" idx="13"/>
          </p:nvPr>
        </p:nvSpPr>
        <p:spPr>
          <a:xfrm>
            <a:off x="4137892" y="2216727"/>
            <a:ext cx="7200508" cy="4156396"/>
          </a:xfrm>
        </p:spPr>
        <p:txBody>
          <a:bodyPr>
            <a:normAutofit fontScale="85000" lnSpcReduction="10000"/>
          </a:bodyPr>
          <a:lstStyle/>
          <a:p>
            <a:pPr algn="just">
              <a:lnSpc>
                <a:spcPct val="170000"/>
              </a:lnSpc>
              <a:spcBef>
                <a:spcPts val="0"/>
              </a:spcBef>
            </a:pPr>
            <a:r>
              <a:rPr lang="en-US" sz="1900" b="1" dirty="0">
                <a:latin typeface="Arial" panose="020B0604020202020204" pitchFamily="34" charset="0"/>
                <a:cs typeface="Arial" panose="020B0604020202020204" pitchFamily="34" charset="0"/>
              </a:rPr>
              <a:t>1.  AI Acknowledgement </a:t>
            </a:r>
          </a:p>
          <a:p>
            <a:pPr algn="just">
              <a:lnSpc>
                <a:spcPct val="170000"/>
              </a:lnSpc>
              <a:spcBef>
                <a:spcPts val="0"/>
              </a:spcBef>
            </a:pPr>
            <a:r>
              <a:rPr lang="en-US" sz="1900" b="1" dirty="0">
                <a:latin typeface="Arial" panose="020B0604020202020204" pitchFamily="34" charset="0"/>
                <a:cs typeface="Arial" panose="020B0604020202020204" pitchFamily="34" charset="0"/>
              </a:rPr>
              <a:t>2. Business description (statement, legal structure, proposed location)</a:t>
            </a:r>
          </a:p>
          <a:p>
            <a:pPr algn="just">
              <a:lnSpc>
                <a:spcPct val="170000"/>
              </a:lnSpc>
              <a:spcBef>
                <a:spcPts val="0"/>
              </a:spcBef>
            </a:pPr>
            <a:r>
              <a:rPr lang="en-US" sz="1900" b="1" dirty="0">
                <a:latin typeface="Arial" panose="020B0604020202020204" pitchFamily="34" charset="0"/>
                <a:cs typeface="Arial" panose="020B0604020202020204" pitchFamily="34" charset="0"/>
              </a:rPr>
              <a:t>3. Questionnaire creation and data collection</a:t>
            </a:r>
          </a:p>
          <a:p>
            <a:pPr algn="just">
              <a:lnSpc>
                <a:spcPct val="170000"/>
              </a:lnSpc>
              <a:spcBef>
                <a:spcPts val="0"/>
              </a:spcBef>
            </a:pPr>
            <a:r>
              <a:rPr lang="en-US" sz="1900" b="1" dirty="0">
                <a:latin typeface="Arial" panose="020B0604020202020204" pitchFamily="34" charset="0"/>
                <a:cs typeface="Arial" panose="020B0604020202020204" pitchFamily="34" charset="0"/>
              </a:rPr>
              <a:t>4. Brand Strategy and Marketing Materials</a:t>
            </a:r>
          </a:p>
          <a:p>
            <a:pPr algn="just">
              <a:lnSpc>
                <a:spcPct val="170000"/>
              </a:lnSpc>
              <a:spcBef>
                <a:spcPts val="0"/>
              </a:spcBef>
            </a:pPr>
            <a:r>
              <a:rPr lang="en-US" sz="1900" b="1" dirty="0">
                <a:latin typeface="Arial" panose="020B0604020202020204" pitchFamily="34" charset="0"/>
                <a:cs typeface="Arial" panose="020B0604020202020204" pitchFamily="34" charset="0"/>
              </a:rPr>
              <a:t>5. Website creation</a:t>
            </a:r>
          </a:p>
          <a:p>
            <a:pPr algn="just">
              <a:lnSpc>
                <a:spcPct val="170000"/>
              </a:lnSpc>
              <a:spcBef>
                <a:spcPts val="0"/>
              </a:spcBef>
            </a:pPr>
            <a:r>
              <a:rPr lang="en-US" sz="1900" b="1" dirty="0">
                <a:latin typeface="Arial" panose="020B0604020202020204" pitchFamily="34" charset="0"/>
                <a:cs typeface="Arial" panose="020B0604020202020204" pitchFamily="34" charset="0"/>
              </a:rPr>
              <a:t>6. Digital presence</a:t>
            </a:r>
          </a:p>
          <a:p>
            <a:pPr algn="just">
              <a:lnSpc>
                <a:spcPct val="170000"/>
              </a:lnSpc>
              <a:spcBef>
                <a:spcPts val="0"/>
              </a:spcBef>
            </a:pPr>
            <a:r>
              <a:rPr lang="en-US" sz="1900" b="1" dirty="0">
                <a:latin typeface="Arial" panose="020B0604020202020204" pitchFamily="34" charset="0"/>
                <a:cs typeface="Arial" panose="020B0604020202020204" pitchFamily="34" charset="0"/>
              </a:rPr>
              <a:t>7. Cashflow forecast on a 12 months time period</a:t>
            </a:r>
          </a:p>
          <a:p>
            <a:pPr algn="just">
              <a:lnSpc>
                <a:spcPct val="170000"/>
              </a:lnSpc>
              <a:spcBef>
                <a:spcPts val="0"/>
              </a:spcBef>
            </a:pPr>
            <a:r>
              <a:rPr lang="en-US" sz="1900" b="1" dirty="0">
                <a:latin typeface="Arial" panose="020B0604020202020204" pitchFamily="34" charset="0"/>
                <a:cs typeface="Arial" panose="020B0604020202020204" pitchFamily="34" charset="0"/>
              </a:rPr>
              <a:t>8. Importance of Microsoft Excel in the Digital Era</a:t>
            </a:r>
          </a:p>
          <a:p>
            <a:pPr algn="just">
              <a:lnSpc>
                <a:spcPct val="170000"/>
              </a:lnSpc>
              <a:spcBef>
                <a:spcPts val="0"/>
              </a:spcBef>
            </a:pPr>
            <a:r>
              <a:rPr lang="en-US" sz="1900" b="1" dirty="0">
                <a:latin typeface="Arial" panose="020B0604020202020204" pitchFamily="34" charset="0"/>
                <a:cs typeface="Arial" panose="020B0604020202020204" pitchFamily="34" charset="0"/>
              </a:rPr>
              <a:t>9. Promotional video advert </a:t>
            </a:r>
          </a:p>
          <a:p>
            <a:pPr algn="just">
              <a:lnSpc>
                <a:spcPct val="170000"/>
              </a:lnSpc>
              <a:spcBef>
                <a:spcPts val="0"/>
              </a:spcBef>
            </a:pPr>
            <a:r>
              <a:rPr lang="en-US" sz="1900" b="1" dirty="0">
                <a:latin typeface="Arial" panose="020B0604020202020204" pitchFamily="34" charset="0"/>
                <a:cs typeface="Arial" panose="020B0604020202020204" pitchFamily="34" charset="0"/>
              </a:rPr>
              <a:t>10. Reference List</a:t>
            </a:r>
          </a:p>
          <a:p>
            <a:endParaRPr lang="en-US" dirty="0"/>
          </a:p>
        </p:txBody>
      </p:sp>
      <p:pic>
        <p:nvPicPr>
          <p:cNvPr id="3" name="Picture 2">
            <a:extLst>
              <a:ext uri="{FF2B5EF4-FFF2-40B4-BE49-F238E27FC236}">
                <a16:creationId xmlns:a16="http://schemas.microsoft.com/office/drawing/2014/main" id="{5C91D96F-90CF-32BF-4737-53AEEA977D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286" y="581485"/>
            <a:ext cx="3459163" cy="2454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69700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FFBB8-C80E-D469-DDFD-5A39641F9110}"/>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9034000-AEB1-1937-A750-479CEA34BE5D}"/>
              </a:ext>
            </a:extLst>
          </p:cNvPr>
          <p:cNvSpPr>
            <a:spLocks noGrp="1"/>
          </p:cNvSpPr>
          <p:nvPr>
            <p:ph sz="quarter" idx="13"/>
          </p:nvPr>
        </p:nvSpPr>
        <p:spPr>
          <a:xfrm>
            <a:off x="841972" y="745402"/>
            <a:ext cx="10588028" cy="5760720"/>
          </a:xfrm>
        </p:spPr>
        <p:txBody>
          <a:bodyPr vert="horz" lIns="91440" tIns="45720" rIns="91440" bIns="45720" rtlCol="0" anchor="t">
            <a:normAutofit fontScale="92500" lnSpcReduction="10000"/>
          </a:bodyPr>
          <a:lstStyle/>
          <a:p>
            <a:br>
              <a:rPr lang="en-US" dirty="0"/>
            </a:br>
            <a:r>
              <a:rPr lang="en-GB" b="1" dirty="0">
                <a:latin typeface="Arial" panose="020B0604020202020204" pitchFamily="34" charset="0"/>
                <a:cs typeface="Arial" panose="020B0604020202020204" pitchFamily="34" charset="0"/>
              </a:rPr>
              <a:t>AI Acknowledgement  </a:t>
            </a:r>
          </a:p>
          <a:p>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 confirm that I have not presented any AI generated materials as my own work. </a:t>
            </a:r>
          </a:p>
          <a:p>
            <a:pPr algn="just"/>
            <a:r>
              <a:rPr lang="en-GB" dirty="0">
                <a:latin typeface="Arial" panose="020B0604020202020204" pitchFamily="34" charset="0"/>
                <a:cs typeface="Arial" panose="020B0604020202020204" pitchFamily="34" charset="0"/>
              </a:rPr>
              <a:t>I confirm that I have copies of my drafts, notes, and other resources I used, which I may be asked to provide in evidence.</a:t>
            </a:r>
          </a:p>
          <a:p>
            <a:pPr algn="just"/>
            <a:r>
              <a:rPr lang="en-GB" dirty="0">
                <a:latin typeface="Arial" panose="020B0604020202020204" pitchFamily="34" charset="0"/>
                <a:cs typeface="Arial" panose="020B0604020202020204" pitchFamily="34" charset="0"/>
              </a:rPr>
              <a:t>I confirm that I used for research work material that I was given during live classes and that can be found on Moodle, handwritten notices that I took in class, my own reading material, the indicative reading list from the Module Handbook, </a:t>
            </a:r>
            <a:r>
              <a:rPr lang="en-GB" u="sng" dirty="0">
                <a:latin typeface="Arial" panose="020B0604020202020204" pitchFamily="34" charset="0"/>
                <a:cs typeface="Arial" panose="020B0604020202020204" pitchFamily="34" charset="0"/>
                <a:hlinkClick r:id="rId2"/>
              </a:rPr>
              <a:t>www.google.com</a:t>
            </a:r>
            <a:r>
              <a:rPr lang="en-GB" dirty="0">
                <a:latin typeface="Arial" panose="020B0604020202020204" pitchFamily="34" charset="0"/>
                <a:cs typeface="Arial" panose="020B0604020202020204" pitchFamily="34" charset="0"/>
              </a:rPr>
              <a:t> and the Research Assistant from the official website of UWTSD that can be found on: </a:t>
            </a:r>
          </a:p>
          <a:p>
            <a:pPr algn="just"/>
            <a:r>
              <a:rPr lang="en-GB" u="sng" dirty="0">
                <a:latin typeface="Arial" panose="020B0604020202020204" pitchFamily="34" charset="0"/>
                <a:cs typeface="Arial" panose="020B0604020202020204" pitchFamily="34" charset="0"/>
                <a:hlinkClick r:id="rId3"/>
              </a:rPr>
              <a:t>https://librarysearch.uwtsd.ac.uk/discovery/researchAssistant?vid=44WHELF_UWTSD:44WHELF_UWTSD_VU1</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to track articles that I used in my work and mentioned them during its structure and in the Referencing List at the end.</a:t>
            </a:r>
          </a:p>
          <a:p>
            <a:br>
              <a:rPr lang="en-US" b="1" dirty="0"/>
            </a:br>
            <a:endParaRPr lang="en-US" dirty="0"/>
          </a:p>
        </p:txBody>
      </p:sp>
    </p:spTree>
    <p:extLst>
      <p:ext uri="{BB962C8B-B14F-4D97-AF65-F5344CB8AC3E}">
        <p14:creationId xmlns:p14="http://schemas.microsoft.com/office/powerpoint/2010/main" val="3483745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81E0A-5509-AACA-D268-521F564AAD70}"/>
              </a:ext>
            </a:extLst>
          </p:cNvPr>
          <p:cNvSpPr>
            <a:spLocks noGrp="1"/>
          </p:cNvSpPr>
          <p:nvPr>
            <p:ph type="ctrTitle"/>
          </p:nvPr>
        </p:nvSpPr>
        <p:spPr>
          <a:xfrm>
            <a:off x="1208315" y="1534885"/>
            <a:ext cx="5344131" cy="4136351"/>
          </a:xfrm>
        </p:spPr>
        <p:txBody>
          <a:bodyPr>
            <a:normAutofit/>
          </a:bodyPr>
          <a:lstStyle/>
          <a:p>
            <a:pPr algn="ctr"/>
            <a:r>
              <a:rPr lang="en-US" sz="2800" dirty="0">
                <a:latin typeface="Arial" panose="020B0604020202020204" pitchFamily="34" charset="0"/>
                <a:cs typeface="Arial" panose="020B0604020202020204" pitchFamily="34" charset="0"/>
              </a:rPr>
              <a:t>Daffodil Financial </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records </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USP’s: “Building  trusted  partnerships through  precise  bookkeeping,  clear reporting  and  dependable  monthly support.”  </a:t>
            </a:r>
            <a:br>
              <a:rPr lang="en-GB" dirty="0"/>
            </a:br>
            <a:endParaRPr lang="en-US" sz="4000" dirty="0"/>
          </a:p>
        </p:txBody>
      </p:sp>
      <p:pic>
        <p:nvPicPr>
          <p:cNvPr id="5" name="Picture Placeholder 4" descr="A person walking on a suspension bridge">
            <a:extLst>
              <a:ext uri="{FF2B5EF4-FFF2-40B4-BE49-F238E27FC236}">
                <a16:creationId xmlns:a16="http://schemas.microsoft.com/office/drawing/2014/main" id="{4915C5F0-E196-B9E3-4EEE-FEBDDA757BF7}"/>
              </a:ext>
            </a:extLst>
          </p:cNvPr>
          <p:cNvPicPr>
            <a:picLocks noGrp="1" noChangeAspect="1"/>
          </p:cNvPicPr>
          <p:nvPr>
            <p:ph type="pic" sz="quarter" idx="14"/>
          </p:nvPr>
        </p:nvPicPr>
        <p:blipFill>
          <a:blip r:embed="rId2" cstate="email">
            <a:extLst>
              <a:ext uri="{28A0092B-C50C-407E-A947-70E740481C1C}">
                <a14:useLocalDpi xmlns:a14="http://schemas.microsoft.com/office/drawing/2010/main"/>
              </a:ext>
            </a:extLst>
          </a:blip>
          <a:srcRect/>
          <a:stretch/>
        </p:blipFill>
        <p:spPr>
          <a:xfrm>
            <a:off x="0" y="0"/>
            <a:ext cx="12192000" cy="6858000"/>
          </a:xfrm>
        </p:spPr>
      </p:pic>
    </p:spTree>
    <p:extLst>
      <p:ext uri="{BB962C8B-B14F-4D97-AF65-F5344CB8AC3E}">
        <p14:creationId xmlns:p14="http://schemas.microsoft.com/office/powerpoint/2010/main" val="3907155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72485-2E83-6677-51BC-DE6358694DA8}"/>
              </a:ext>
            </a:extLst>
          </p:cNvPr>
          <p:cNvSpPr>
            <a:spLocks noGrp="1"/>
          </p:cNvSpPr>
          <p:nvPr>
            <p:ph type="title"/>
          </p:nvPr>
        </p:nvSpPr>
        <p:spPr>
          <a:xfrm>
            <a:off x="914400" y="804672"/>
            <a:ext cx="10332720" cy="1005840"/>
          </a:xfrm>
        </p:spPr>
        <p:txBody>
          <a:bodyPr>
            <a:normAutofit fontScale="90000"/>
          </a:bodyPr>
          <a:lstStyle/>
          <a:p>
            <a:pPr algn="ctr"/>
            <a:r>
              <a:rPr lang="en-US" dirty="0"/>
              <a:t>WHEN NUMBERS MAKE SENSE</a:t>
            </a:r>
            <a:br>
              <a:rPr lang="en-US" dirty="0"/>
            </a:br>
            <a:r>
              <a:rPr lang="en-US" dirty="0"/>
              <a:t>HOME-BASED BOOKKEEPING COMPANY</a:t>
            </a:r>
            <a:br>
              <a:rPr lang="en-US" dirty="0"/>
            </a:br>
            <a:br>
              <a:rPr lang="en-US" dirty="0"/>
            </a:br>
            <a:r>
              <a:rPr lang="en-US" dirty="0"/>
              <a:t>BUSINESS DESCRIPTION</a:t>
            </a:r>
          </a:p>
        </p:txBody>
      </p:sp>
      <p:sp>
        <p:nvSpPr>
          <p:cNvPr id="3" name="Text Placeholder 2">
            <a:extLst>
              <a:ext uri="{FF2B5EF4-FFF2-40B4-BE49-F238E27FC236}">
                <a16:creationId xmlns:a16="http://schemas.microsoft.com/office/drawing/2014/main" id="{4CDED32A-4866-DDDB-0BEC-2B0F153A5048}"/>
              </a:ext>
            </a:extLst>
          </p:cNvPr>
          <p:cNvSpPr>
            <a:spLocks noGrp="1"/>
          </p:cNvSpPr>
          <p:nvPr>
            <p:ph type="body" sz="quarter" idx="13"/>
          </p:nvPr>
        </p:nvSpPr>
        <p:spPr>
          <a:xfrm>
            <a:off x="914399" y="2918691"/>
            <a:ext cx="6283105" cy="3258272"/>
          </a:xfrm>
        </p:spPr>
        <p:txBody>
          <a:bodyPr>
            <a:normAutofit/>
          </a:bodyPr>
          <a:lstStyle/>
          <a:p>
            <a:pPr algn="just"/>
            <a:endParaRPr lang="en-GB" sz="1700" b="1" dirty="0">
              <a:latin typeface="Arial" panose="020B0604020202020204" pitchFamily="34" charset="0"/>
              <a:cs typeface="Arial" panose="020B0604020202020204" pitchFamily="34" charset="0"/>
            </a:endParaRPr>
          </a:p>
          <a:p>
            <a:pPr algn="just">
              <a:lnSpc>
                <a:spcPct val="150000"/>
              </a:lnSpc>
              <a:spcBef>
                <a:spcPts val="0"/>
              </a:spcBef>
            </a:pPr>
            <a:r>
              <a:rPr lang="en-GB" sz="1600" b="1" dirty="0">
                <a:latin typeface="Arial" panose="020B0604020202020204" pitchFamily="34" charset="0"/>
                <a:cs typeface="Arial" panose="020B0604020202020204" pitchFamily="34" charset="0"/>
              </a:rPr>
              <a:t>Mission: to offer affordable bookkeeping services delivered from a home-based office with professional and personalised attention for each client.</a:t>
            </a:r>
          </a:p>
          <a:p>
            <a:pPr algn="just">
              <a:lnSpc>
                <a:spcPct val="150000"/>
              </a:lnSpc>
              <a:spcBef>
                <a:spcPts val="0"/>
              </a:spcBef>
            </a:pPr>
            <a:endParaRPr lang="en-GB" sz="1600" b="1" dirty="0">
              <a:latin typeface="Arial" panose="020B0604020202020204" pitchFamily="34" charset="0"/>
              <a:cs typeface="Arial" panose="020B0604020202020204" pitchFamily="34" charset="0"/>
            </a:endParaRPr>
          </a:p>
          <a:p>
            <a:pPr algn="just">
              <a:lnSpc>
                <a:spcPct val="150000"/>
              </a:lnSpc>
              <a:spcBef>
                <a:spcPts val="0"/>
              </a:spcBef>
            </a:pPr>
            <a:r>
              <a:rPr lang="en-GB" sz="1600" b="1" dirty="0">
                <a:latin typeface="Arial" panose="020B0604020202020204" pitchFamily="34" charset="0"/>
                <a:cs typeface="Arial" panose="020B0604020202020204" pitchFamily="34" charset="0"/>
              </a:rPr>
              <a:t>Legal Identity: Sole Trader, registered with HMRC, Self-Assessment tax return filed annually</a:t>
            </a:r>
          </a:p>
          <a:p>
            <a:pPr algn="just">
              <a:lnSpc>
                <a:spcPct val="150000"/>
              </a:lnSpc>
              <a:spcBef>
                <a:spcPts val="0"/>
              </a:spcBef>
            </a:pPr>
            <a:endParaRPr lang="en-GB" b="1" dirty="0">
              <a:latin typeface="Arial" panose="020B0604020202020204" pitchFamily="34" charset="0"/>
              <a:cs typeface="Arial" panose="020B0604020202020204" pitchFamily="34" charset="0"/>
            </a:endParaRPr>
          </a:p>
          <a:p>
            <a:pPr algn="just"/>
            <a:endParaRPr lang="en-US" dirty="0"/>
          </a:p>
        </p:txBody>
      </p:sp>
      <p:pic>
        <p:nvPicPr>
          <p:cNvPr id="4" name="Picture 3">
            <a:extLst>
              <a:ext uri="{FF2B5EF4-FFF2-40B4-BE49-F238E27FC236}">
                <a16:creationId xmlns:a16="http://schemas.microsoft.com/office/drawing/2014/main" id="{F5EA77EC-3AB1-2EB0-117F-96853E4CEB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16438" y="2918691"/>
            <a:ext cx="3730682" cy="2604654"/>
          </a:xfrm>
          <a:prstGeom prst="rect">
            <a:avLst/>
          </a:prstGeom>
        </p:spPr>
      </p:pic>
    </p:spTree>
    <p:extLst>
      <p:ext uri="{BB962C8B-B14F-4D97-AF65-F5344CB8AC3E}">
        <p14:creationId xmlns:p14="http://schemas.microsoft.com/office/powerpoint/2010/main" val="2782047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35A6B-C268-3776-BECF-E185811517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0F9876-78CF-A5AE-5185-2F63843B4423}"/>
              </a:ext>
            </a:extLst>
          </p:cNvPr>
          <p:cNvSpPr>
            <a:spLocks noGrp="1"/>
          </p:cNvSpPr>
          <p:nvPr>
            <p:ph type="title"/>
          </p:nvPr>
        </p:nvSpPr>
        <p:spPr>
          <a:xfrm>
            <a:off x="929640" y="804672"/>
            <a:ext cx="10332720" cy="1005840"/>
          </a:xfrm>
        </p:spPr>
        <p:txBody>
          <a:bodyPr/>
          <a:lstStyle/>
          <a:p>
            <a:r>
              <a:rPr lang="en-US" dirty="0"/>
              <a:t>PROPOSED Location</a:t>
            </a:r>
          </a:p>
        </p:txBody>
      </p:sp>
      <p:sp>
        <p:nvSpPr>
          <p:cNvPr id="3" name="Text Placeholder 2">
            <a:extLst>
              <a:ext uri="{FF2B5EF4-FFF2-40B4-BE49-F238E27FC236}">
                <a16:creationId xmlns:a16="http://schemas.microsoft.com/office/drawing/2014/main" id="{FD4435BB-C5CA-D4EA-9B49-F56EC8B468AD}"/>
              </a:ext>
            </a:extLst>
          </p:cNvPr>
          <p:cNvSpPr>
            <a:spLocks noGrp="1"/>
          </p:cNvSpPr>
          <p:nvPr>
            <p:ph type="body" sz="quarter" idx="13"/>
          </p:nvPr>
        </p:nvSpPr>
        <p:spPr>
          <a:xfrm>
            <a:off x="914400" y="1825625"/>
            <a:ext cx="4937760" cy="4351338"/>
          </a:xfrm>
        </p:spPr>
        <p:txBody>
          <a:bodyPr>
            <a:normAutofit/>
          </a:bodyPr>
          <a:lstStyle/>
          <a:p>
            <a:r>
              <a:rPr lang="en-GB" b="1" dirty="0"/>
              <a:t> </a:t>
            </a:r>
          </a:p>
          <a:p>
            <a:endParaRPr lang="en-GB" b="1" dirty="0"/>
          </a:p>
          <a:p>
            <a:r>
              <a:rPr lang="en-GB" dirty="0"/>
              <a:t>South Wales – Rhondda Cynon Taff - Porth – 12 </a:t>
            </a:r>
            <a:r>
              <a:rPr lang="en-GB" dirty="0" err="1"/>
              <a:t>Cymmer</a:t>
            </a:r>
            <a:r>
              <a:rPr lang="en-GB" dirty="0"/>
              <a:t> Road, CF39 9 BE </a:t>
            </a:r>
          </a:p>
          <a:p>
            <a:r>
              <a:rPr lang="en-GB" dirty="0">
                <a:solidFill>
                  <a:srgbClr val="0070C0"/>
                </a:solidFill>
              </a:rPr>
              <a:t>Source: https://www.google.com/maps/place/Porth/@51.6170699,-3.426762,14z/</a:t>
            </a:r>
            <a:endParaRPr lang="en-US" dirty="0">
              <a:solidFill>
                <a:srgbClr val="0070C0"/>
              </a:solidFill>
            </a:endParaRPr>
          </a:p>
        </p:txBody>
      </p:sp>
      <p:pic>
        <p:nvPicPr>
          <p:cNvPr id="1026" name="Picture 3">
            <a:extLst>
              <a:ext uri="{FF2B5EF4-FFF2-40B4-BE49-F238E27FC236}">
                <a16:creationId xmlns:a16="http://schemas.microsoft.com/office/drawing/2014/main" id="{536C5BCF-B8BD-3BD7-6364-BB41E1958C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1119" y="1307592"/>
            <a:ext cx="5295900" cy="42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295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654837-D021-B0D2-BC6F-846AD64B1C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6A1282-0DAE-DB9C-35FF-8DF0C3C13985}"/>
              </a:ext>
            </a:extLst>
          </p:cNvPr>
          <p:cNvSpPr>
            <a:spLocks noGrp="1"/>
          </p:cNvSpPr>
          <p:nvPr>
            <p:ph type="title"/>
          </p:nvPr>
        </p:nvSpPr>
        <p:spPr>
          <a:xfrm>
            <a:off x="914400" y="804672"/>
            <a:ext cx="10332720" cy="1005840"/>
          </a:xfrm>
        </p:spPr>
        <p:txBody>
          <a:bodyPr>
            <a:normAutofit/>
          </a:bodyPr>
          <a:lstStyle/>
          <a:p>
            <a:r>
              <a:rPr lang="en-US" sz="2800" dirty="0">
                <a:latin typeface="Arial" panose="020B0604020202020204" pitchFamily="34" charset="0"/>
                <a:cs typeface="Arial" panose="020B0604020202020204" pitchFamily="34" charset="0"/>
              </a:rPr>
              <a:t>Task 1 – Questionnaire Creation and data collection</a:t>
            </a:r>
          </a:p>
        </p:txBody>
      </p:sp>
      <p:pic>
        <p:nvPicPr>
          <p:cNvPr id="4" name="Picture 3">
            <a:extLst>
              <a:ext uri="{FF2B5EF4-FFF2-40B4-BE49-F238E27FC236}">
                <a16:creationId xmlns:a16="http://schemas.microsoft.com/office/drawing/2014/main" id="{ED9AA40E-769F-B5F0-8947-0B115AB272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400" y="3066473"/>
            <a:ext cx="4352925" cy="2986855"/>
          </a:xfrm>
          <a:prstGeom prst="rect">
            <a:avLst/>
          </a:prstGeom>
        </p:spPr>
      </p:pic>
      <p:sp>
        <p:nvSpPr>
          <p:cNvPr id="5" name="TextBox 4">
            <a:extLst>
              <a:ext uri="{FF2B5EF4-FFF2-40B4-BE49-F238E27FC236}">
                <a16:creationId xmlns:a16="http://schemas.microsoft.com/office/drawing/2014/main" id="{892E2B1C-F93F-5D2B-426C-222F16752205}"/>
              </a:ext>
            </a:extLst>
          </p:cNvPr>
          <p:cNvSpPr txBox="1"/>
          <p:nvPr/>
        </p:nvSpPr>
        <p:spPr>
          <a:xfrm>
            <a:off x="5615709" y="2059708"/>
            <a:ext cx="5781964" cy="4109330"/>
          </a:xfrm>
          <a:prstGeom prst="rect">
            <a:avLst/>
          </a:prstGeom>
          <a:noFill/>
        </p:spPr>
        <p:txBody>
          <a:bodyPr wrap="square" rtlCol="0">
            <a:spAutoFit/>
          </a:bodyPr>
          <a:lstStyle/>
          <a:p>
            <a:pPr algn="just">
              <a:lnSpc>
                <a:spcPct val="150000"/>
              </a:lnSpc>
            </a:pPr>
            <a:r>
              <a:rPr lang="en-GB" sz="1600" dirty="0">
                <a:latin typeface="Arial" panose="020B0604020202020204" pitchFamily="34" charset="0"/>
                <a:cs typeface="Arial" panose="020B0604020202020204" pitchFamily="34" charset="0"/>
              </a:rPr>
              <a:t>     Creating a customer orientated questionnaire before starting a bookkeeping business helps gather important information from potential clients </a:t>
            </a:r>
            <a:r>
              <a:rPr lang="en-GB" sz="1600" dirty="0">
                <a:solidFill>
                  <a:srgbClr val="0070C0"/>
                </a:solidFill>
                <a:latin typeface="Arial" panose="020B0604020202020204" pitchFamily="34" charset="0"/>
                <a:cs typeface="Arial" panose="020B0604020202020204" pitchFamily="34" charset="0"/>
              </a:rPr>
              <a:t>(Southampton Education School, 2024). </a:t>
            </a:r>
          </a:p>
          <a:p>
            <a:pPr algn="just">
              <a:lnSpc>
                <a:spcPct val="150000"/>
              </a:lnSpc>
            </a:pPr>
            <a:endParaRPr lang="en-GB" sz="1600" dirty="0">
              <a:solidFill>
                <a:srgbClr val="0070C0"/>
              </a:solidFill>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      The main purpose of this process is to better understand potential client needs, to correctly identify target clients, to be able to set up a competitive price range for services performed and to proper understand the challenges of new small businesses in South Wales so that the services offered can be designed to meet real customer demand.</a:t>
            </a:r>
          </a:p>
        </p:txBody>
      </p:sp>
    </p:spTree>
    <p:extLst>
      <p:ext uri="{BB962C8B-B14F-4D97-AF65-F5344CB8AC3E}">
        <p14:creationId xmlns:p14="http://schemas.microsoft.com/office/powerpoint/2010/main" val="993372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2953E-9120-69AF-2D28-922CD5DB1B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E519C0-F05F-D39F-CDA5-E73D0F37E651}"/>
              </a:ext>
            </a:extLst>
          </p:cNvPr>
          <p:cNvSpPr>
            <a:spLocks noGrp="1"/>
          </p:cNvSpPr>
          <p:nvPr>
            <p:ph type="title"/>
          </p:nvPr>
        </p:nvSpPr>
        <p:spPr>
          <a:xfrm>
            <a:off x="914400" y="804672"/>
            <a:ext cx="10332720" cy="1005840"/>
          </a:xfrm>
        </p:spPr>
        <p:txBody>
          <a:bodyPr>
            <a:normAutofit/>
          </a:bodyPr>
          <a:lstStyle/>
          <a:p>
            <a:r>
              <a:rPr lang="en-US" sz="2800" dirty="0">
                <a:latin typeface="Arial" panose="020B0604020202020204" pitchFamily="34" charset="0"/>
                <a:cs typeface="Arial" panose="020B0604020202020204" pitchFamily="34" charset="0"/>
              </a:rPr>
              <a:t>Task 1 – Questionnaire DATA collection – QUESTION 1</a:t>
            </a:r>
          </a:p>
        </p:txBody>
      </p:sp>
      <p:sp>
        <p:nvSpPr>
          <p:cNvPr id="5" name="TextBox 4">
            <a:extLst>
              <a:ext uri="{FF2B5EF4-FFF2-40B4-BE49-F238E27FC236}">
                <a16:creationId xmlns:a16="http://schemas.microsoft.com/office/drawing/2014/main" id="{2B33FB55-FC19-4C9C-3FC6-2136BA619396}"/>
              </a:ext>
            </a:extLst>
          </p:cNvPr>
          <p:cNvSpPr txBox="1"/>
          <p:nvPr/>
        </p:nvSpPr>
        <p:spPr>
          <a:xfrm>
            <a:off x="1064953" y="2059708"/>
            <a:ext cx="10332720" cy="3231654"/>
          </a:xfrm>
          <a:prstGeom prst="rect">
            <a:avLst/>
          </a:prstGeom>
          <a:noFill/>
        </p:spPr>
        <p:txBody>
          <a:bodyPr wrap="square" rtlCol="0">
            <a:spAutoFit/>
          </a:bodyPr>
          <a:lstStyle/>
          <a:p>
            <a:pPr lvl="0" algn="just">
              <a:lnSpc>
                <a:spcPct val="150000"/>
              </a:lnSpc>
            </a:pPr>
            <a:r>
              <a:rPr lang="en-GB" sz="1600"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Question 1. What type of business do you operate?</a:t>
            </a:r>
          </a:p>
          <a:p>
            <a:pPr algn="just">
              <a:lnSpc>
                <a:spcPct val="150000"/>
              </a:lnSpc>
            </a:pPr>
            <a:r>
              <a:rPr lang="en-GB"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Understanding the correct structure of potential client businesses (sole traders, partnerships or limited companies) is very important for a new bookkeeping company. Different business types need varying bookkeeping, reporting and compliance requirements. </a:t>
            </a:r>
          </a:p>
          <a:p>
            <a:pPr algn="just">
              <a:lnSpc>
                <a:spcPct val="150000"/>
              </a:lnSpc>
            </a:pPr>
            <a:r>
              <a:rPr lang="en-GB" sz="1600" dirty="0">
                <a:latin typeface="Arial" panose="020B0604020202020204" pitchFamily="34" charset="0"/>
                <a:cs typeface="Arial" panose="020B0604020202020204" pitchFamily="34" charset="0"/>
              </a:rPr>
              <a:t>            In the current case, the majority of respondents were sole traders, so the new business will focus on sole-trader needs: affordable service packages - simple and compliant with HMRC regulations.  </a:t>
            </a:r>
          </a:p>
          <a:p>
            <a:endParaRPr lang="en-GB" dirty="0"/>
          </a:p>
          <a:p>
            <a:endParaRPr lang="en-GB" dirty="0"/>
          </a:p>
          <a:p>
            <a:endParaRPr lang="en-GB" dirty="0"/>
          </a:p>
        </p:txBody>
      </p:sp>
      <p:pic>
        <p:nvPicPr>
          <p:cNvPr id="6" name="Picture 5">
            <a:extLst>
              <a:ext uri="{FF2B5EF4-FFF2-40B4-BE49-F238E27FC236}">
                <a16:creationId xmlns:a16="http://schemas.microsoft.com/office/drawing/2014/main" id="{5D33F1D0-08F0-A538-A53F-FC740D2B57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2485" y="4496411"/>
            <a:ext cx="7956550" cy="1866900"/>
          </a:xfrm>
          <a:prstGeom prst="rect">
            <a:avLst/>
          </a:prstGeom>
        </p:spPr>
      </p:pic>
    </p:spTree>
    <p:extLst>
      <p:ext uri="{BB962C8B-B14F-4D97-AF65-F5344CB8AC3E}">
        <p14:creationId xmlns:p14="http://schemas.microsoft.com/office/powerpoint/2010/main" val="1537446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671255-6D4B-FA83-9B55-CA5A99B103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3C6A73-C37D-CF0E-1E70-5A280C0E97A7}"/>
              </a:ext>
            </a:extLst>
          </p:cNvPr>
          <p:cNvSpPr>
            <a:spLocks noGrp="1"/>
          </p:cNvSpPr>
          <p:nvPr>
            <p:ph type="title"/>
          </p:nvPr>
        </p:nvSpPr>
        <p:spPr>
          <a:xfrm>
            <a:off x="914400" y="804672"/>
            <a:ext cx="10332720" cy="1005840"/>
          </a:xfrm>
        </p:spPr>
        <p:txBody>
          <a:bodyPr>
            <a:normAutofit/>
          </a:bodyPr>
          <a:lstStyle/>
          <a:p>
            <a:r>
              <a:rPr lang="en-US" sz="2800" dirty="0">
                <a:latin typeface="Arial" panose="020B0604020202020204" pitchFamily="34" charset="0"/>
                <a:cs typeface="Arial" panose="020B0604020202020204" pitchFamily="34" charset="0"/>
              </a:rPr>
              <a:t>Task 1 – Questionnaire DATA collection – QUESTION 2</a:t>
            </a:r>
          </a:p>
        </p:txBody>
      </p:sp>
      <p:sp>
        <p:nvSpPr>
          <p:cNvPr id="5" name="TextBox 4">
            <a:extLst>
              <a:ext uri="{FF2B5EF4-FFF2-40B4-BE49-F238E27FC236}">
                <a16:creationId xmlns:a16="http://schemas.microsoft.com/office/drawing/2014/main" id="{C8156833-15A2-459A-2E77-E9DAD1A03836}"/>
              </a:ext>
            </a:extLst>
          </p:cNvPr>
          <p:cNvSpPr txBox="1"/>
          <p:nvPr/>
        </p:nvSpPr>
        <p:spPr>
          <a:xfrm>
            <a:off x="1064953" y="2059708"/>
            <a:ext cx="10332720" cy="3093154"/>
          </a:xfrm>
          <a:prstGeom prst="rect">
            <a:avLst/>
          </a:prstGeom>
          <a:noFill/>
        </p:spPr>
        <p:txBody>
          <a:bodyPr wrap="square" rtlCol="0">
            <a:spAutoFit/>
          </a:bodyPr>
          <a:lstStyle/>
          <a:p>
            <a:pPr lvl="0"/>
            <a:r>
              <a:rPr lang="en-GB" sz="1600"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Question 2. Which bookkeeping services would you be interested in outsourcing?</a:t>
            </a:r>
          </a:p>
          <a:p>
            <a:pPr lvl="0"/>
            <a:endParaRPr lang="en-GB"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The findings from this question will help shape the business service offerings. Small business owners often outsource bookkeeping tasks that are time-consuming and complex. Because most of the respondents indicate an interest in day-to-day bookkeeping and monthly financial reports, the goal for the new business is to ensure it has the necessary systems, knowledge and compliance procedures in place for those types of processes before commencing its activity.    </a:t>
            </a:r>
          </a:p>
          <a:p>
            <a:r>
              <a:rPr lang="en-GB" dirty="0"/>
              <a:t>            </a:t>
            </a:r>
          </a:p>
          <a:p>
            <a:endParaRPr lang="en-GB" dirty="0"/>
          </a:p>
        </p:txBody>
      </p:sp>
      <p:pic>
        <p:nvPicPr>
          <p:cNvPr id="4" name="Picture 3">
            <a:extLst>
              <a:ext uri="{FF2B5EF4-FFF2-40B4-BE49-F238E27FC236}">
                <a16:creationId xmlns:a16="http://schemas.microsoft.com/office/drawing/2014/main" id="{3795224E-74A1-A511-9CD5-CE9F1080D1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1922" y="4659624"/>
            <a:ext cx="7581900" cy="1854200"/>
          </a:xfrm>
          <a:prstGeom prst="rect">
            <a:avLst/>
          </a:prstGeom>
        </p:spPr>
      </p:pic>
    </p:spTree>
    <p:extLst>
      <p:ext uri="{BB962C8B-B14F-4D97-AF65-F5344CB8AC3E}">
        <p14:creationId xmlns:p14="http://schemas.microsoft.com/office/powerpoint/2010/main" val="3938323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C3A846-D4C9-18E4-3DA1-35660F073A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E2DE32-3E09-5B7F-C797-AA67585C616A}"/>
              </a:ext>
            </a:extLst>
          </p:cNvPr>
          <p:cNvSpPr>
            <a:spLocks noGrp="1"/>
          </p:cNvSpPr>
          <p:nvPr>
            <p:ph type="title"/>
          </p:nvPr>
        </p:nvSpPr>
        <p:spPr>
          <a:xfrm>
            <a:off x="914400" y="804672"/>
            <a:ext cx="10332720" cy="1005840"/>
          </a:xfrm>
        </p:spPr>
        <p:txBody>
          <a:bodyPr>
            <a:normAutofit/>
          </a:bodyPr>
          <a:lstStyle/>
          <a:p>
            <a:r>
              <a:rPr lang="en-US" sz="2800" dirty="0">
                <a:latin typeface="Arial" panose="020B0604020202020204" pitchFamily="34" charset="0"/>
                <a:cs typeface="Arial" panose="020B0604020202020204" pitchFamily="34" charset="0"/>
              </a:rPr>
              <a:t>Task 1 – Questionnaire DATA collection – QUESTION 3</a:t>
            </a:r>
          </a:p>
        </p:txBody>
      </p:sp>
      <p:sp>
        <p:nvSpPr>
          <p:cNvPr id="5" name="TextBox 4">
            <a:extLst>
              <a:ext uri="{FF2B5EF4-FFF2-40B4-BE49-F238E27FC236}">
                <a16:creationId xmlns:a16="http://schemas.microsoft.com/office/drawing/2014/main" id="{02E638DD-8C57-1CE7-E63B-2E8BC594D218}"/>
              </a:ext>
            </a:extLst>
          </p:cNvPr>
          <p:cNvSpPr txBox="1"/>
          <p:nvPr/>
        </p:nvSpPr>
        <p:spPr>
          <a:xfrm>
            <a:off x="1064953" y="2059708"/>
            <a:ext cx="10332720" cy="4154984"/>
          </a:xfrm>
          <a:prstGeom prst="rect">
            <a:avLst/>
          </a:prstGeom>
          <a:noFill/>
        </p:spPr>
        <p:txBody>
          <a:bodyPr wrap="square" rtlCol="0">
            <a:spAutoFit/>
          </a:bodyPr>
          <a:lstStyle/>
          <a:p>
            <a:pPr lvl="0" algn="just">
              <a:lnSpc>
                <a:spcPct val="150000"/>
              </a:lnSpc>
            </a:pPr>
            <a:r>
              <a:rPr lang="en-GB" sz="1600"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Question 3. What accounting software do you currently use?</a:t>
            </a:r>
            <a:endParaRPr lang="en-GB"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          </a:t>
            </a:r>
          </a:p>
          <a:p>
            <a:pPr algn="just">
              <a:lnSpc>
                <a:spcPct val="150000"/>
              </a:lnSpc>
            </a:pPr>
            <a:r>
              <a:rPr lang="en-GB"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Accounting software preferences are an important operational consideration for a new bookkeeping business. Small businesses may use cloud-based platforms such as Xero, QuickBooks or Sage, while others may rely on Microsoft Excel. </a:t>
            </a: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               For a start-up bookkeeping company, knowing which software is most commonly used among potential clients will help determine where to invest in training, certifications and subscriptions. </a:t>
            </a:r>
          </a:p>
          <a:p>
            <a:pPr algn="just">
              <a:lnSpc>
                <a:spcPct val="150000"/>
              </a:lnSpc>
            </a:pPr>
            <a:r>
              <a:rPr lang="en-GB" dirty="0">
                <a:latin typeface="Arial" panose="020B0604020202020204" pitchFamily="34" charset="0"/>
                <a:cs typeface="Arial" panose="020B0604020202020204" pitchFamily="34" charset="0"/>
              </a:rPr>
              <a:t>          </a:t>
            </a:r>
          </a:p>
          <a:p>
            <a:r>
              <a:rPr lang="en-GB" dirty="0"/>
              <a:t>            </a:t>
            </a:r>
          </a:p>
          <a:p>
            <a:endParaRPr lang="en-GB" dirty="0"/>
          </a:p>
        </p:txBody>
      </p:sp>
    </p:spTree>
    <p:extLst>
      <p:ext uri="{BB962C8B-B14F-4D97-AF65-F5344CB8AC3E}">
        <p14:creationId xmlns:p14="http://schemas.microsoft.com/office/powerpoint/2010/main" val="4045783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0302D-1961-4F11-4D65-3E1BF8CA09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4AB14F-75C3-808F-E145-666E9CE7B368}"/>
              </a:ext>
            </a:extLst>
          </p:cNvPr>
          <p:cNvSpPr>
            <a:spLocks noGrp="1"/>
          </p:cNvSpPr>
          <p:nvPr>
            <p:ph type="title"/>
          </p:nvPr>
        </p:nvSpPr>
        <p:spPr>
          <a:xfrm>
            <a:off x="914400" y="804672"/>
            <a:ext cx="10332720" cy="1005840"/>
          </a:xfrm>
        </p:spPr>
        <p:txBody>
          <a:bodyPr>
            <a:normAutofit/>
          </a:bodyPr>
          <a:lstStyle/>
          <a:p>
            <a:r>
              <a:rPr lang="en-US" sz="2800" dirty="0">
                <a:latin typeface="Arial" panose="020B0604020202020204" pitchFamily="34" charset="0"/>
                <a:cs typeface="Arial" panose="020B0604020202020204" pitchFamily="34" charset="0"/>
              </a:rPr>
              <a:t>Task 1 – Questionnaire DATA collection – QUESTION 4</a:t>
            </a:r>
          </a:p>
        </p:txBody>
      </p:sp>
      <p:sp>
        <p:nvSpPr>
          <p:cNvPr id="5" name="TextBox 4">
            <a:extLst>
              <a:ext uri="{FF2B5EF4-FFF2-40B4-BE49-F238E27FC236}">
                <a16:creationId xmlns:a16="http://schemas.microsoft.com/office/drawing/2014/main" id="{554089B0-A95D-108F-6B64-56B89841AA11}"/>
              </a:ext>
            </a:extLst>
          </p:cNvPr>
          <p:cNvSpPr txBox="1"/>
          <p:nvPr/>
        </p:nvSpPr>
        <p:spPr>
          <a:xfrm>
            <a:off x="1064953" y="2059708"/>
            <a:ext cx="10332720" cy="2954655"/>
          </a:xfrm>
          <a:prstGeom prst="rect">
            <a:avLst/>
          </a:prstGeom>
          <a:noFill/>
        </p:spPr>
        <p:txBody>
          <a:bodyPr wrap="square" rtlCol="0">
            <a:spAutoFit/>
          </a:bodyPr>
          <a:lstStyle/>
          <a:p>
            <a:pPr lvl="0" algn="just">
              <a:lnSpc>
                <a:spcPct val="150000"/>
              </a:lnSpc>
            </a:pPr>
            <a:r>
              <a:rPr lang="en-GB" sz="1600"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Question 4. What is your main challenge with bookkeeping at the moment?</a:t>
            </a:r>
          </a:p>
          <a:p>
            <a:pPr algn="just">
              <a:lnSpc>
                <a:spcPct val="150000"/>
              </a:lnSpc>
            </a:pPr>
            <a:r>
              <a:rPr lang="en-GB"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Identifying client challenges regarding their current bookkeeping situation provides insight into their motivations for seeking professional support. Common issues identified with the help of the questionnaire were limited bookkeeping knowledge, payroll complexity and concerns about compliance and deadlines.</a:t>
            </a:r>
          </a:p>
          <a:p>
            <a:pPr algn="just">
              <a:lnSpc>
                <a:spcPct val="150000"/>
              </a:lnSpc>
            </a:pPr>
            <a:r>
              <a:rPr lang="en-GB" sz="1600" dirty="0">
                <a:latin typeface="Arial" panose="020B0604020202020204" pitchFamily="34" charset="0"/>
                <a:cs typeface="Arial" panose="020B0604020202020204" pitchFamily="34" charset="0"/>
              </a:rPr>
              <a:t>          For a new bookkeeping company, this information is valuable for shaping both service delivery and marketing strategy. </a:t>
            </a:r>
          </a:p>
          <a:p>
            <a:r>
              <a:rPr lang="en-GB" dirty="0"/>
              <a:t>            </a:t>
            </a:r>
          </a:p>
          <a:p>
            <a:endParaRPr lang="en-GB" dirty="0"/>
          </a:p>
        </p:txBody>
      </p:sp>
      <p:pic>
        <p:nvPicPr>
          <p:cNvPr id="6" name="Picture 5">
            <a:extLst>
              <a:ext uri="{FF2B5EF4-FFF2-40B4-BE49-F238E27FC236}">
                <a16:creationId xmlns:a16="http://schemas.microsoft.com/office/drawing/2014/main" id="{9991710C-75E2-D6DF-47F0-25583C0140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24735" y="4481368"/>
            <a:ext cx="7512050" cy="1924050"/>
          </a:xfrm>
          <a:prstGeom prst="rect">
            <a:avLst/>
          </a:prstGeom>
        </p:spPr>
      </p:pic>
    </p:spTree>
    <p:extLst>
      <p:ext uri="{BB962C8B-B14F-4D97-AF65-F5344CB8AC3E}">
        <p14:creationId xmlns:p14="http://schemas.microsoft.com/office/powerpoint/2010/main" val="3658654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2A603D-8E93-6773-DAC1-B4FAD27F94D7}"/>
              </a:ext>
            </a:extLst>
          </p:cNvPr>
          <p:cNvSpPr>
            <a:spLocks noGrp="1"/>
          </p:cNvSpPr>
          <p:nvPr>
            <p:ph sz="quarter" idx="13"/>
          </p:nvPr>
        </p:nvSpPr>
        <p:spPr>
          <a:xfrm>
            <a:off x="4754880" y="745403"/>
            <a:ext cx="6675120" cy="5756940"/>
          </a:xfrm>
        </p:spPr>
        <p:txBody>
          <a:bodyPr/>
          <a:lstStyle/>
          <a:p>
            <a:pPr algn="just"/>
            <a:endParaRPr lang="en-GB"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BRAND STRATEGY AND MARKETING MATERIALS </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During the first 12 months, the business will focus on building a </a:t>
            </a:r>
            <a:r>
              <a:rPr lang="en-GB" b="1" dirty="0">
                <a:latin typeface="Arial" panose="020B0604020202020204" pitchFamily="34" charset="0"/>
                <a:cs typeface="Arial" panose="020B0604020202020204" pitchFamily="34" charset="0"/>
              </a:rPr>
              <a:t>professional, trustworthy and locally recognised brand</a:t>
            </a:r>
            <a:r>
              <a:rPr lang="en-GB" dirty="0">
                <a:latin typeface="Arial" panose="020B0604020202020204" pitchFamily="34" charset="0"/>
                <a:cs typeface="Arial" panose="020B0604020202020204" pitchFamily="34" charset="0"/>
              </a:rPr>
              <a:t> within the South Wales small-business community – Porth area.</a:t>
            </a:r>
          </a:p>
          <a:p>
            <a:pPr algn="just"/>
            <a:r>
              <a:rPr lang="en-GB" dirty="0">
                <a:latin typeface="Arial" panose="020B0604020202020204" pitchFamily="34" charset="0"/>
                <a:cs typeface="Arial" panose="020B0604020202020204" pitchFamily="34" charset="0"/>
              </a:rPr>
              <a:t>Branding elements:</a:t>
            </a:r>
          </a:p>
          <a:p>
            <a:pPr marL="285750" lvl="0" indent="-285750" algn="just">
              <a:buFont typeface="Arial" panose="020B0604020202020204" pitchFamily="34" charset="0"/>
              <a:buChar char="•"/>
            </a:pPr>
            <a:r>
              <a:rPr lang="en-GB" b="1" dirty="0">
                <a:latin typeface="Arial" panose="020B0604020202020204" pitchFamily="34" charset="0"/>
                <a:cs typeface="Arial" panose="020B0604020202020204" pitchFamily="34" charset="0"/>
              </a:rPr>
              <a:t>reliability and accuracy for financial reports</a:t>
            </a:r>
            <a:endParaRPr lang="en-GB" dirty="0">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r>
              <a:rPr lang="en-GB" b="1" dirty="0">
                <a:latin typeface="Arial" panose="020B0604020202020204" pitchFamily="34" charset="0"/>
                <a:cs typeface="Arial" panose="020B0604020202020204" pitchFamily="34" charset="0"/>
              </a:rPr>
              <a:t>personalised and friendly bookkeeping service</a:t>
            </a:r>
            <a:endParaRPr lang="en-GB" dirty="0">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r>
              <a:rPr lang="en-GB" b="1" dirty="0">
                <a:latin typeface="Arial" panose="020B0604020202020204" pitchFamily="34" charset="0"/>
                <a:cs typeface="Arial" panose="020B0604020202020204" pitchFamily="34" charset="0"/>
              </a:rPr>
              <a:t>affordable bookkeeping prices for small businesses</a:t>
            </a:r>
            <a:endParaRPr lang="en-GB" dirty="0">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r>
              <a:rPr lang="en-GB" b="1" dirty="0">
                <a:latin typeface="Arial" panose="020B0604020202020204" pitchFamily="34" charset="0"/>
                <a:cs typeface="Arial" panose="020B0604020202020204" pitchFamily="34" charset="0"/>
              </a:rPr>
              <a:t>local accessibility</a:t>
            </a: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1B46C86C-1F33-C52F-1D1C-DB3134DC08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4523" y="2571325"/>
            <a:ext cx="3043238" cy="1914525"/>
          </a:xfrm>
          <a:prstGeom prst="rect">
            <a:avLst/>
          </a:prstGeom>
        </p:spPr>
      </p:pic>
    </p:spTree>
    <p:extLst>
      <p:ext uri="{BB962C8B-B14F-4D97-AF65-F5344CB8AC3E}">
        <p14:creationId xmlns:p14="http://schemas.microsoft.com/office/powerpoint/2010/main" val="2913773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77E449-A9FC-AE20-C246-2B078F26873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35D4AA-493B-5BF8-1370-EE5B124B5360}"/>
              </a:ext>
            </a:extLst>
          </p:cNvPr>
          <p:cNvSpPr>
            <a:spLocks noGrp="1"/>
          </p:cNvSpPr>
          <p:nvPr>
            <p:ph sz="quarter" idx="13"/>
          </p:nvPr>
        </p:nvSpPr>
        <p:spPr>
          <a:xfrm>
            <a:off x="4754880" y="745403"/>
            <a:ext cx="6675120" cy="5756940"/>
          </a:xfrm>
        </p:spPr>
        <p:txBody>
          <a:bodyPr>
            <a:normAutofit/>
          </a:bodyPr>
          <a:lstStyle/>
          <a:p>
            <a:r>
              <a:rPr lang="en-GB" sz="2000" b="1" dirty="0"/>
              <a:t>                     MARKETING MATERIALS</a:t>
            </a:r>
          </a:p>
          <a:p>
            <a:r>
              <a:rPr lang="en-GB" b="1" dirty="0"/>
              <a:t>Business Flyer:</a:t>
            </a:r>
            <a:endParaRPr lang="en-GB" dirty="0"/>
          </a:p>
        </p:txBody>
      </p:sp>
      <p:pic>
        <p:nvPicPr>
          <p:cNvPr id="3074" name="Picture 2">
            <a:extLst>
              <a:ext uri="{FF2B5EF4-FFF2-40B4-BE49-F238E27FC236}">
                <a16:creationId xmlns:a16="http://schemas.microsoft.com/office/drawing/2014/main" id="{5EA2F1C7-99C6-2BD8-43EE-14F7F2F98E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537" y="1801090"/>
            <a:ext cx="3699694" cy="44275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9E1CBF8-818C-3C55-AA4A-925C61868835}"/>
              </a:ext>
            </a:extLst>
          </p:cNvPr>
          <p:cNvSpPr txBox="1"/>
          <p:nvPr/>
        </p:nvSpPr>
        <p:spPr>
          <a:xfrm>
            <a:off x="990850" y="5705439"/>
            <a:ext cx="4399985"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a:t>
            </a:r>
            <a:r>
              <a:rPr lang="en-GB" sz="1400" u="sng"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https://www.canva.com/create/flyers/business-flyers</a:t>
            </a:r>
            <a:endParaRPr lang="en-GB" sz="1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8441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4C314-F020-279F-0D5E-F958E9F53C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60618D-8FAB-DA7D-9641-6E715C43988D}"/>
              </a:ext>
            </a:extLst>
          </p:cNvPr>
          <p:cNvSpPr>
            <a:spLocks noGrp="1"/>
          </p:cNvSpPr>
          <p:nvPr>
            <p:ph type="title"/>
          </p:nvPr>
        </p:nvSpPr>
        <p:spPr>
          <a:xfrm>
            <a:off x="914400" y="804672"/>
            <a:ext cx="10332720" cy="1005840"/>
          </a:xfrm>
        </p:spPr>
        <p:txBody>
          <a:bodyPr>
            <a:normAutofit fontScale="90000"/>
          </a:bodyPr>
          <a:lstStyle/>
          <a:p>
            <a:r>
              <a:rPr lang="en-US" sz="2800" dirty="0">
                <a:latin typeface="Arial" panose="020B0604020202020204" pitchFamily="34" charset="0"/>
                <a:cs typeface="Arial" panose="020B0604020202020204" pitchFamily="34" charset="0"/>
              </a:rPr>
              <a:t>Task 1 – WEBSITE CREATION</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URL  ADDRESS:  </a:t>
            </a:r>
            <a:r>
              <a:rPr lang="en-GB" sz="22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https://012598.my.canva.site/daffodil-financial-records</a:t>
            </a:r>
            <a:endParaRPr lang="en-US" sz="22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9EF0FD8-3911-4789-8095-DB28E8F951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5234" y="2076306"/>
            <a:ext cx="10332719" cy="4130530"/>
          </a:xfrm>
          <a:prstGeom prst="rect">
            <a:avLst/>
          </a:prstGeom>
        </p:spPr>
      </p:pic>
    </p:spTree>
    <p:extLst>
      <p:ext uri="{BB962C8B-B14F-4D97-AF65-F5344CB8AC3E}">
        <p14:creationId xmlns:p14="http://schemas.microsoft.com/office/powerpoint/2010/main" val="2743857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35CE6-04FF-57AA-B65B-432EBFBA05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3BCAFC-8D29-0307-4F64-B47F078A3E86}"/>
              </a:ext>
            </a:extLst>
          </p:cNvPr>
          <p:cNvSpPr>
            <a:spLocks noGrp="1"/>
          </p:cNvSpPr>
          <p:nvPr>
            <p:ph type="title"/>
          </p:nvPr>
        </p:nvSpPr>
        <p:spPr>
          <a:xfrm>
            <a:off x="914400" y="804672"/>
            <a:ext cx="10332720" cy="1005840"/>
          </a:xfrm>
        </p:spPr>
        <p:txBody>
          <a:bodyPr>
            <a:normAutofit fontScale="90000"/>
          </a:bodyPr>
          <a:lstStyle/>
          <a:p>
            <a:r>
              <a:rPr lang="en-US" sz="2800" dirty="0">
                <a:latin typeface="Arial" panose="020B0604020202020204" pitchFamily="34" charset="0"/>
                <a:cs typeface="Arial" panose="020B0604020202020204" pitchFamily="34" charset="0"/>
              </a:rPr>
              <a:t>Task 1 – WEBSITE CREATION</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URL  ADDRESS:  </a:t>
            </a:r>
            <a:r>
              <a:rPr lang="en-GB" sz="22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https://012598.my.canva.site/daffodil-financial-records</a:t>
            </a:r>
            <a:endParaRPr lang="en-US" sz="2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F833902-B450-9CCB-A343-799757C417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2944" y="1999265"/>
            <a:ext cx="10446327" cy="4275986"/>
          </a:xfrm>
          <a:prstGeom prst="rect">
            <a:avLst/>
          </a:prstGeom>
        </p:spPr>
      </p:pic>
    </p:spTree>
    <p:extLst>
      <p:ext uri="{BB962C8B-B14F-4D97-AF65-F5344CB8AC3E}">
        <p14:creationId xmlns:p14="http://schemas.microsoft.com/office/powerpoint/2010/main" val="1395500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08B84C-88F2-D1DD-416A-A537E2A994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F6EFFE-3859-B91A-83BA-0CF90F9A411D}"/>
              </a:ext>
            </a:extLst>
          </p:cNvPr>
          <p:cNvSpPr>
            <a:spLocks noGrp="1"/>
          </p:cNvSpPr>
          <p:nvPr>
            <p:ph type="title"/>
          </p:nvPr>
        </p:nvSpPr>
        <p:spPr>
          <a:xfrm>
            <a:off x="914400" y="804672"/>
            <a:ext cx="10332720" cy="1005840"/>
          </a:xfrm>
        </p:spPr>
        <p:txBody>
          <a:bodyPr>
            <a:normAutofit fontScale="90000"/>
          </a:bodyPr>
          <a:lstStyle/>
          <a:p>
            <a:r>
              <a:rPr lang="en-US" sz="2800" dirty="0">
                <a:latin typeface="Arial" panose="020B0604020202020204" pitchFamily="34" charset="0"/>
                <a:cs typeface="Arial" panose="020B0604020202020204" pitchFamily="34" charset="0"/>
              </a:rPr>
              <a:t>Task 1 – WEBSITE CREATION</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URL  ADDRESS:  </a:t>
            </a:r>
            <a:r>
              <a:rPr lang="en-GB" sz="22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https://012598.my.canva.site/daffodil-financial-records</a:t>
            </a:r>
            <a:endParaRPr lang="en-US" sz="2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C85F9A9-41C0-46CD-2C90-F99305180C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2945" y="1985167"/>
            <a:ext cx="10332719" cy="4517233"/>
          </a:xfrm>
          <a:prstGeom prst="rect">
            <a:avLst/>
          </a:prstGeom>
        </p:spPr>
      </p:pic>
    </p:spTree>
    <p:extLst>
      <p:ext uri="{BB962C8B-B14F-4D97-AF65-F5344CB8AC3E}">
        <p14:creationId xmlns:p14="http://schemas.microsoft.com/office/powerpoint/2010/main" val="1306884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0C2018-8C70-7CF1-CAA1-DFB79C16AF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F90826-F9EA-6BB3-0D07-4E260C8667D2}"/>
              </a:ext>
            </a:extLst>
          </p:cNvPr>
          <p:cNvSpPr>
            <a:spLocks noGrp="1"/>
          </p:cNvSpPr>
          <p:nvPr>
            <p:ph type="title"/>
          </p:nvPr>
        </p:nvSpPr>
        <p:spPr>
          <a:xfrm>
            <a:off x="914400" y="804672"/>
            <a:ext cx="10332720" cy="1005840"/>
          </a:xfrm>
        </p:spPr>
        <p:txBody>
          <a:bodyPr>
            <a:normAutofit fontScale="90000"/>
          </a:bodyPr>
          <a:lstStyle/>
          <a:p>
            <a:r>
              <a:rPr lang="en-US" sz="2800" dirty="0">
                <a:latin typeface="Arial" panose="020B0604020202020204" pitchFamily="34" charset="0"/>
                <a:cs typeface="Arial" panose="020B0604020202020204" pitchFamily="34" charset="0"/>
              </a:rPr>
              <a:t>Task 1 – WEBSITE CREATION</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URL  ADDRESS:  </a:t>
            </a:r>
            <a:r>
              <a:rPr lang="en-GB" sz="22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https://012598.my.canva.site/daffodil-financial-records</a:t>
            </a:r>
            <a:endParaRPr lang="en-US"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029233F-8FFB-2268-1FBE-8C1B2D165612}"/>
              </a:ext>
            </a:extLst>
          </p:cNvPr>
          <p:cNvSpPr txBox="1"/>
          <p:nvPr/>
        </p:nvSpPr>
        <p:spPr>
          <a:xfrm>
            <a:off x="1136073" y="2022763"/>
            <a:ext cx="10332720" cy="455509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The main purpose of the website is to introduce and promote a home-based bookkeeping service to small businesses and sole traders in South Wales. </a:t>
            </a:r>
          </a:p>
          <a:p>
            <a:r>
              <a:rPr lang="en-GB" sz="1400" dirty="0">
                <a:latin typeface="Arial" panose="020B0604020202020204" pitchFamily="34" charset="0"/>
                <a:cs typeface="Arial" panose="020B0604020202020204" pitchFamily="34" charset="0"/>
              </a:rPr>
              <a:t>        Online presence - where potential clients can learn about the services offered and easily get in touch to request support.</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Strong Points of the Website</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1. Clear Service Offer</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website clearly explains what bookkeeping services are available, making it easy for visitors to quickly understand how the business can help them manage their finances.</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2. Targeted to Local Businesses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By focusing on businesses in South Wales, the site positions the company as a local and accessible service.</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3. Professional and Simple Design</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An easy to understand and simple design makes the website easy to navigate. Visitors can quickly find important information such as services and contact details.</a:t>
            </a:r>
          </a:p>
          <a:p>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4. Easy Contact and Enquiries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Providing clear contact information or enquiry options allows visitors to quickly reach out for more information or to request bookkeeping services.</a:t>
            </a:r>
          </a:p>
          <a:p>
            <a:r>
              <a:rPr lang="en-GB" sz="10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218649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A3D5E-B250-E096-AE1C-1C0E38E966D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701F2E-F838-EE4D-BE8A-24F77D96526B}"/>
              </a:ext>
            </a:extLst>
          </p:cNvPr>
          <p:cNvSpPr>
            <a:spLocks noGrp="1"/>
          </p:cNvSpPr>
          <p:nvPr>
            <p:ph sz="quarter" idx="13"/>
          </p:nvPr>
        </p:nvSpPr>
        <p:spPr>
          <a:xfrm>
            <a:off x="4754880" y="745403"/>
            <a:ext cx="6675120" cy="5756940"/>
          </a:xfrm>
        </p:spPr>
        <p:txBody>
          <a:bodyPr>
            <a:normAutofit/>
          </a:bodyPr>
          <a:lstStyle/>
          <a:p>
            <a:pPr algn="just"/>
            <a:endParaRPr lang="en-GB" dirty="0">
              <a:latin typeface="Arial" panose="020B0604020202020204" pitchFamily="34" charset="0"/>
              <a:cs typeface="Arial" panose="020B0604020202020204" pitchFamily="34" charset="0"/>
            </a:endParaRPr>
          </a:p>
          <a:p>
            <a:endParaRPr lang="en-GB" b="1" dirty="0"/>
          </a:p>
          <a:p>
            <a:r>
              <a:rPr lang="en-GB" b="1" dirty="0">
                <a:latin typeface="Arial" panose="020B0604020202020204" pitchFamily="34" charset="0"/>
                <a:cs typeface="Arial" panose="020B0604020202020204" pitchFamily="34" charset="0"/>
              </a:rPr>
              <a:t>                                Digital Presence</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Activities will include:</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designing the </a:t>
            </a:r>
            <a:r>
              <a:rPr lang="en-GB" b="1" dirty="0">
                <a:latin typeface="Arial" panose="020B0604020202020204" pitchFamily="34" charset="0"/>
                <a:cs typeface="Arial" panose="020B0604020202020204" pitchFamily="34" charset="0"/>
              </a:rPr>
              <a:t>business logo</a:t>
            </a: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creating a </a:t>
            </a:r>
            <a:r>
              <a:rPr lang="en-GB" b="1" dirty="0">
                <a:latin typeface="Arial" panose="020B0604020202020204" pitchFamily="34" charset="0"/>
                <a:cs typeface="Arial" panose="020B0604020202020204" pitchFamily="34" charset="0"/>
              </a:rPr>
              <a:t>professional website</a:t>
            </a:r>
            <a:r>
              <a:rPr lang="en-GB" dirty="0">
                <a:latin typeface="Arial" panose="020B0604020202020204" pitchFamily="34" charset="0"/>
                <a:cs typeface="Arial" panose="020B0604020202020204" pitchFamily="34" charset="0"/>
              </a:rPr>
              <a:t> outlining services offered, pricing and contact information</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setting up business profiles on social media platforms such as </a:t>
            </a:r>
            <a:r>
              <a:rPr lang="en-GB" b="1" dirty="0">
                <a:latin typeface="Arial" panose="020B0604020202020204" pitchFamily="34" charset="0"/>
                <a:cs typeface="Arial" panose="020B0604020202020204" pitchFamily="34" charset="0"/>
              </a:rPr>
              <a:t>Facebook, LinkedIn and Instagram</a:t>
            </a: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creating branded business cards and flyers to be distributed locally </a:t>
            </a:r>
          </a:p>
        </p:txBody>
      </p:sp>
      <p:pic>
        <p:nvPicPr>
          <p:cNvPr id="4" name="Picture 3">
            <a:extLst>
              <a:ext uri="{FF2B5EF4-FFF2-40B4-BE49-F238E27FC236}">
                <a16:creationId xmlns:a16="http://schemas.microsoft.com/office/drawing/2014/main" id="{4C787647-0D87-A88D-599B-7F78F08B8E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964" y="3079317"/>
            <a:ext cx="4429982" cy="2637993"/>
          </a:xfrm>
          <a:prstGeom prst="rect">
            <a:avLst/>
          </a:prstGeom>
        </p:spPr>
      </p:pic>
    </p:spTree>
    <p:extLst>
      <p:ext uri="{BB962C8B-B14F-4D97-AF65-F5344CB8AC3E}">
        <p14:creationId xmlns:p14="http://schemas.microsoft.com/office/powerpoint/2010/main" val="2356268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191EC-FF2B-7639-BA2B-3105AED4BC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85B4A6-8A9C-4526-ABD2-747C20736FD5}"/>
              </a:ext>
            </a:extLst>
          </p:cNvPr>
          <p:cNvSpPr>
            <a:spLocks noGrp="1"/>
          </p:cNvSpPr>
          <p:nvPr>
            <p:ph type="title"/>
          </p:nvPr>
        </p:nvSpPr>
        <p:spPr>
          <a:xfrm>
            <a:off x="914400" y="804672"/>
            <a:ext cx="10332720" cy="1005840"/>
          </a:xfrm>
        </p:spPr>
        <p:txBody>
          <a:bodyPr>
            <a:normAutofit fontScale="90000"/>
          </a:bodyPr>
          <a:lstStyle/>
          <a:p>
            <a:r>
              <a:rPr lang="en-US" sz="2800" dirty="0">
                <a:latin typeface="Arial" panose="020B0604020202020204" pitchFamily="34" charset="0"/>
                <a:cs typeface="Arial" panose="020B0604020202020204" pitchFamily="34" charset="0"/>
              </a:rPr>
              <a:t>Task 2 – 12 Months CASHFLOW FORECAST SUMMARY</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endParaRPr lang="en-US"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CBA145D-AFAD-0C5E-E1F3-9A61E4477264}"/>
              </a:ext>
            </a:extLst>
          </p:cNvPr>
          <p:cNvSpPr txBox="1"/>
          <p:nvPr/>
        </p:nvSpPr>
        <p:spPr>
          <a:xfrm>
            <a:off x="1136073" y="2022763"/>
            <a:ext cx="1033272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a:t>
            </a:r>
            <a:r>
              <a:rPr lang="en-GB" sz="1000" b="1" dirty="0">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BED98C67-DDC5-416A-162E-E9BEDA30E8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6073" y="1307592"/>
            <a:ext cx="9919854" cy="5066418"/>
          </a:xfrm>
          <a:prstGeom prst="rect">
            <a:avLst/>
          </a:prstGeom>
        </p:spPr>
      </p:pic>
    </p:spTree>
    <p:extLst>
      <p:ext uri="{BB962C8B-B14F-4D97-AF65-F5344CB8AC3E}">
        <p14:creationId xmlns:p14="http://schemas.microsoft.com/office/powerpoint/2010/main" val="328555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87883C-BACA-CC54-18E2-F773733BC2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2325E1-545F-70D7-5CAC-F7F62FCB3F4B}"/>
              </a:ext>
            </a:extLst>
          </p:cNvPr>
          <p:cNvSpPr>
            <a:spLocks noGrp="1"/>
          </p:cNvSpPr>
          <p:nvPr>
            <p:ph type="title"/>
          </p:nvPr>
        </p:nvSpPr>
        <p:spPr>
          <a:xfrm>
            <a:off x="914400" y="804672"/>
            <a:ext cx="10332720" cy="1005840"/>
          </a:xfrm>
        </p:spPr>
        <p:txBody>
          <a:bodyPr>
            <a:normAutofit fontScale="90000"/>
          </a:bodyPr>
          <a:lstStyle/>
          <a:p>
            <a:r>
              <a:rPr lang="en-US" sz="2800" dirty="0">
                <a:latin typeface="Arial" panose="020B0604020202020204" pitchFamily="34" charset="0"/>
                <a:cs typeface="Arial" panose="020B0604020202020204" pitchFamily="34" charset="0"/>
              </a:rPr>
              <a:t>Task 2 – 12 Months CASHFLOW FORECAST SUMMARY</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endParaRPr lang="en-US"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7BA0A76-2BA3-1471-C790-AC8EA0DEBB85}"/>
              </a:ext>
            </a:extLst>
          </p:cNvPr>
          <p:cNvSpPr txBox="1"/>
          <p:nvPr/>
        </p:nvSpPr>
        <p:spPr>
          <a:xfrm>
            <a:off x="1136073" y="2022763"/>
            <a:ext cx="1033272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a:t>
            </a:r>
            <a:r>
              <a:rPr lang="en-GB" sz="1000" b="1" dirty="0">
                <a:latin typeface="Arial" panose="020B0604020202020204" pitchFamily="34" charset="0"/>
                <a:cs typeface="Arial" panose="020B0604020202020204" pitchFamily="34" charset="0"/>
              </a:rPr>
              <a:t> </a:t>
            </a:r>
          </a:p>
        </p:txBody>
      </p:sp>
      <p:pic>
        <p:nvPicPr>
          <p:cNvPr id="6" name="Picture 5">
            <a:extLst>
              <a:ext uri="{FF2B5EF4-FFF2-40B4-BE49-F238E27FC236}">
                <a16:creationId xmlns:a16="http://schemas.microsoft.com/office/drawing/2014/main" id="{567A3B61-4F25-ECD0-59F1-7B2D9C1BE6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6073" y="1563687"/>
            <a:ext cx="4667250" cy="2636067"/>
          </a:xfrm>
          <a:prstGeom prst="rect">
            <a:avLst/>
          </a:prstGeom>
        </p:spPr>
      </p:pic>
      <p:sp>
        <p:nvSpPr>
          <p:cNvPr id="7" name="TextBox 6">
            <a:extLst>
              <a:ext uri="{FF2B5EF4-FFF2-40B4-BE49-F238E27FC236}">
                <a16:creationId xmlns:a16="http://schemas.microsoft.com/office/drawing/2014/main" id="{0ED9246F-38FF-21CE-DB85-812D4C0AC5F7}"/>
              </a:ext>
            </a:extLst>
          </p:cNvPr>
          <p:cNvSpPr txBox="1"/>
          <p:nvPr/>
        </p:nvSpPr>
        <p:spPr>
          <a:xfrm>
            <a:off x="6302433" y="1563687"/>
            <a:ext cx="3959167" cy="1354217"/>
          </a:xfrm>
          <a:prstGeom prst="rect">
            <a:avLst/>
          </a:prstGeom>
          <a:noFill/>
        </p:spPr>
        <p:txBody>
          <a:bodyPr wrap="square" rtlCol="0">
            <a:spAutoFit/>
          </a:bodyPr>
          <a:lstStyle/>
          <a:p>
            <a:pPr algn="ctr"/>
            <a:r>
              <a:rPr lang="en-GB" b="1" dirty="0"/>
              <a:t>Income vs Outgoings on a 12 months forecast</a:t>
            </a:r>
          </a:p>
          <a:p>
            <a:endParaRPr lang="en-GB" dirty="0"/>
          </a:p>
          <a:p>
            <a:r>
              <a:rPr lang="en-GB" sz="1400" dirty="0"/>
              <a:t>Blue colour – INCOME</a:t>
            </a:r>
          </a:p>
          <a:p>
            <a:r>
              <a:rPr lang="en-GB" sz="1400" dirty="0"/>
              <a:t>Orange colour - OUTGOINGS</a:t>
            </a:r>
          </a:p>
        </p:txBody>
      </p:sp>
      <p:sp>
        <p:nvSpPr>
          <p:cNvPr id="8" name="TextBox 7">
            <a:extLst>
              <a:ext uri="{FF2B5EF4-FFF2-40B4-BE49-F238E27FC236}">
                <a16:creationId xmlns:a16="http://schemas.microsoft.com/office/drawing/2014/main" id="{2446F59F-E38A-6927-5247-385460EB8D59}"/>
              </a:ext>
            </a:extLst>
          </p:cNvPr>
          <p:cNvSpPr txBox="1"/>
          <p:nvPr/>
        </p:nvSpPr>
        <p:spPr>
          <a:xfrm>
            <a:off x="1339273" y="4719782"/>
            <a:ext cx="8922327" cy="1991379"/>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Initial owner investment of £8k adding to UK Small Business Grant (non-refundable £20k per first year only) and a £24K bank credit – working line with monthly usage</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Break-even point (full return of initial investment) forecasted for the 11</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Month with positive cashflow generated by a steady client base with an increase of 5% monthly (1 extra client per month to be signed in – most pessimistic scenario taken into consideration)</a:t>
            </a:r>
          </a:p>
        </p:txBody>
      </p:sp>
    </p:spTree>
    <p:extLst>
      <p:ext uri="{BB962C8B-B14F-4D97-AF65-F5344CB8AC3E}">
        <p14:creationId xmlns:p14="http://schemas.microsoft.com/office/powerpoint/2010/main" val="3019502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7B38A6-1EE8-9D63-F653-F7BE64B467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B7CF4B-4E28-454A-5EB0-23A5A8C556BA}"/>
              </a:ext>
            </a:extLst>
          </p:cNvPr>
          <p:cNvSpPr>
            <a:spLocks noGrp="1"/>
          </p:cNvSpPr>
          <p:nvPr>
            <p:ph type="title"/>
          </p:nvPr>
        </p:nvSpPr>
        <p:spPr>
          <a:xfrm>
            <a:off x="914400" y="804672"/>
            <a:ext cx="10332720" cy="1005840"/>
          </a:xfrm>
        </p:spPr>
        <p:txBody>
          <a:bodyPr>
            <a:normAutofit fontScale="90000"/>
          </a:bodyPr>
          <a:lstStyle/>
          <a:p>
            <a:r>
              <a:rPr lang="en-US" sz="2800" dirty="0">
                <a:latin typeface="Arial" panose="020B0604020202020204" pitchFamily="34" charset="0"/>
                <a:cs typeface="Arial" panose="020B0604020202020204" pitchFamily="34" charset="0"/>
              </a:rPr>
              <a:t>Task 2 –  Importance OF MICROSOFT EXCEL IN THE DIGITAL ERA</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endParaRPr lang="en-US"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97BF479-5355-A6A8-B258-562749565307}"/>
              </a:ext>
            </a:extLst>
          </p:cNvPr>
          <p:cNvSpPr txBox="1"/>
          <p:nvPr/>
        </p:nvSpPr>
        <p:spPr>
          <a:xfrm>
            <a:off x="1136073" y="2022763"/>
            <a:ext cx="1033272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a:t>
            </a:r>
            <a:r>
              <a:rPr lang="en-GB" sz="1000" b="1" dirty="0">
                <a:latin typeface="Arial" panose="020B0604020202020204" pitchFamily="34" charset="0"/>
                <a:cs typeface="Arial" panose="020B0604020202020204" pitchFamily="34" charset="0"/>
              </a:rPr>
              <a:t> </a:t>
            </a:r>
          </a:p>
        </p:txBody>
      </p:sp>
      <p:pic>
        <p:nvPicPr>
          <p:cNvPr id="9" name="Picture 8">
            <a:extLst>
              <a:ext uri="{FF2B5EF4-FFF2-40B4-BE49-F238E27FC236}">
                <a16:creationId xmlns:a16="http://schemas.microsoft.com/office/drawing/2014/main" id="{E4575F62-96CB-2B0A-F6DD-4664126F22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38473" y="3429000"/>
            <a:ext cx="3830320" cy="2624328"/>
          </a:xfrm>
          <a:prstGeom prst="rect">
            <a:avLst/>
          </a:prstGeom>
        </p:spPr>
      </p:pic>
      <p:sp>
        <p:nvSpPr>
          <p:cNvPr id="10" name="TextBox 9">
            <a:extLst>
              <a:ext uri="{FF2B5EF4-FFF2-40B4-BE49-F238E27FC236}">
                <a16:creationId xmlns:a16="http://schemas.microsoft.com/office/drawing/2014/main" id="{AE2AE4AD-2134-65FD-7BA4-B5435F724275}"/>
              </a:ext>
            </a:extLst>
          </p:cNvPr>
          <p:cNvSpPr txBox="1"/>
          <p:nvPr/>
        </p:nvSpPr>
        <p:spPr>
          <a:xfrm>
            <a:off x="1136073" y="1683062"/>
            <a:ext cx="6169891" cy="5078313"/>
          </a:xfrm>
          <a:prstGeom prst="rect">
            <a:avLst/>
          </a:prstGeom>
          <a:noFill/>
        </p:spPr>
        <p:txBody>
          <a:bodyPr wrap="square" rtlCol="0">
            <a:spAutoFit/>
          </a:bodyPr>
          <a:lstStyle/>
          <a:p>
            <a:pPr algn="just">
              <a:lnSpc>
                <a:spcPct val="150000"/>
              </a:lnSpc>
            </a:pPr>
            <a:r>
              <a:rPr lang="en-GB" sz="1200" dirty="0">
                <a:latin typeface="Arial" panose="020B0604020202020204" pitchFamily="34" charset="0"/>
                <a:cs typeface="Arial" panose="020B0604020202020204" pitchFamily="34" charset="0"/>
              </a:rPr>
              <a:t>      Use of Microsoft Excel supports a home-based bookkeeping business in the Digital Era because it allows financial information to be managed, stored and shared electronically rather than on paper.</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r>
              <a:rPr lang="en-GB" sz="1200" b="1" dirty="0">
                <a:latin typeface="Arial" panose="020B0604020202020204" pitchFamily="34" charset="0"/>
                <a:cs typeface="Arial" panose="020B0604020202020204" pitchFamily="34" charset="0"/>
              </a:rPr>
              <a:t>1. Digital Record Keeping</a:t>
            </a:r>
            <a:endParaRPr lang="en-GB" sz="1200" dirty="0">
              <a:latin typeface="Arial" panose="020B0604020202020204" pitchFamily="34" charset="0"/>
              <a:cs typeface="Arial" panose="020B0604020202020204" pitchFamily="34" charset="0"/>
            </a:endParaRPr>
          </a:p>
          <a:p>
            <a:pPr algn="just">
              <a:lnSpc>
                <a:spcPct val="150000"/>
              </a:lnSpc>
            </a:pPr>
            <a:r>
              <a:rPr lang="en-GB" sz="1200" dirty="0">
                <a:latin typeface="Arial" panose="020B0604020202020204" pitchFamily="34" charset="0"/>
                <a:cs typeface="Arial" panose="020B0604020202020204" pitchFamily="34" charset="0"/>
              </a:rPr>
              <a:t>Use of Microsoft Excel allows bookkeeping data such as income, expenses and invoices to be stored digitally, making records easier to organise and update.</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r>
              <a:rPr lang="en-GB" sz="1200" b="1" dirty="0">
                <a:latin typeface="Arial" panose="020B0604020202020204" pitchFamily="34" charset="0"/>
                <a:cs typeface="Arial" panose="020B0604020202020204" pitchFamily="34" charset="0"/>
              </a:rPr>
              <a:t>2. Faster Data Processing</a:t>
            </a:r>
            <a:endParaRPr lang="en-GB" sz="1200" dirty="0">
              <a:latin typeface="Arial" panose="020B0604020202020204" pitchFamily="34" charset="0"/>
              <a:cs typeface="Arial" panose="020B0604020202020204" pitchFamily="34" charset="0"/>
            </a:endParaRPr>
          </a:p>
          <a:p>
            <a:pPr algn="just">
              <a:lnSpc>
                <a:spcPct val="150000"/>
              </a:lnSpc>
            </a:pPr>
            <a:r>
              <a:rPr lang="en-GB" sz="1200" dirty="0">
                <a:latin typeface="Arial" panose="020B0604020202020204" pitchFamily="34" charset="0"/>
                <a:cs typeface="Arial" panose="020B0604020202020204" pitchFamily="34" charset="0"/>
              </a:rPr>
              <a:t>Microsoft Excel can perform automatic calculations and analyse large amounts of data quickly very fast – very important process for a bookkeeping company.</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r>
              <a:rPr lang="en-GB" sz="1200" b="1" dirty="0">
                <a:latin typeface="Arial" panose="020B0604020202020204" pitchFamily="34" charset="0"/>
                <a:cs typeface="Arial" panose="020B0604020202020204" pitchFamily="34" charset="0"/>
              </a:rPr>
              <a:t>3. Data Visualisation</a:t>
            </a:r>
            <a:endParaRPr lang="en-GB" sz="1200" dirty="0">
              <a:latin typeface="Arial" panose="020B0604020202020204" pitchFamily="34" charset="0"/>
              <a:cs typeface="Arial" panose="020B0604020202020204" pitchFamily="34" charset="0"/>
            </a:endParaRPr>
          </a:p>
          <a:p>
            <a:pPr algn="just">
              <a:lnSpc>
                <a:spcPct val="150000"/>
              </a:lnSpc>
            </a:pPr>
            <a:r>
              <a:rPr lang="en-GB" sz="1200" dirty="0">
                <a:latin typeface="Arial" panose="020B0604020202020204" pitchFamily="34" charset="0"/>
                <a:cs typeface="Arial" panose="020B0604020202020204" pitchFamily="34" charset="0"/>
              </a:rPr>
              <a:t>Excel allows financial data to be displayed through charts and graphs. In the digital era, visual data helps businesses understand financial performance more quickly and make better and faster decisions </a:t>
            </a:r>
            <a:r>
              <a:rPr lang="en-GB" sz="1200" dirty="0">
                <a:solidFill>
                  <a:srgbClr val="0070C0"/>
                </a:solidFill>
                <a:latin typeface="Arial" panose="020B0604020202020204" pitchFamily="34" charset="0"/>
                <a:cs typeface="Arial" panose="020B0604020202020204" pitchFamily="34" charset="0"/>
              </a:rPr>
              <a:t>(The Bookkeeping Channel, 2024).</a:t>
            </a:r>
          </a:p>
          <a:p>
            <a:br>
              <a:rPr lang="en-GB" sz="900" dirty="0">
                <a:latin typeface="Arial" panose="020B0604020202020204" pitchFamily="34" charset="0"/>
                <a:cs typeface="Arial" panose="020B0604020202020204" pitchFamily="34" charset="0"/>
              </a:rPr>
            </a:br>
            <a:endParaRPr lang="en-GB" sz="9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137321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DDE3E8-744E-CCE9-F3C1-834C24E5FA04}"/>
              </a:ext>
            </a:extLst>
          </p:cNvPr>
          <p:cNvSpPr>
            <a:spLocks noGrp="1"/>
          </p:cNvSpPr>
          <p:nvPr>
            <p:ph sz="quarter" idx="13"/>
          </p:nvPr>
        </p:nvSpPr>
        <p:spPr>
          <a:xfrm>
            <a:off x="3200400" y="630936"/>
            <a:ext cx="8412480" cy="5605272"/>
          </a:xfrm>
        </p:spPr>
        <p:txBody>
          <a:bodyPr/>
          <a:lstStyle/>
          <a:p>
            <a:pPr algn="ctr"/>
            <a:r>
              <a:rPr lang="en-GB" sz="2400" dirty="0">
                <a:latin typeface="Arial" panose="020B0604020202020204" pitchFamily="34" charset="0"/>
                <a:cs typeface="Arial" panose="020B0604020202020204" pitchFamily="34" charset="0"/>
              </a:rPr>
              <a:t>TASK 3 – PROMOTIONAL VIDEO ADVERT</a:t>
            </a:r>
          </a:p>
          <a:p>
            <a:pPr algn="ctr"/>
            <a:endParaRPr lang="en-GB" sz="2400" dirty="0">
              <a:latin typeface="Arial" panose="020B0604020202020204" pitchFamily="34" charset="0"/>
              <a:cs typeface="Arial" panose="020B0604020202020204" pitchFamily="34" charset="0"/>
            </a:endParaRPr>
          </a:p>
          <a:p>
            <a:pPr algn="ctr"/>
            <a:r>
              <a:rPr lang="en-GB" sz="2000" u="sng" dirty="0">
                <a:solidFill>
                  <a:srgbClr val="FFFF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https://www.youtube.com/watch?v=UqObhU2XJs4</a:t>
            </a:r>
            <a:endParaRPr lang="en-GB" sz="2000" dirty="0">
              <a:solidFill>
                <a:srgbClr val="FFFF00"/>
              </a:solidFill>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0ABF5F4-7E13-B8B5-F20D-7C5C6CE777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45527" y="2512291"/>
            <a:ext cx="6631709" cy="3723917"/>
          </a:xfrm>
          <a:prstGeom prst="rect">
            <a:avLst/>
          </a:prstGeom>
        </p:spPr>
      </p:pic>
      <p:sp>
        <p:nvSpPr>
          <p:cNvPr id="5" name="TextBox 4">
            <a:extLst>
              <a:ext uri="{FF2B5EF4-FFF2-40B4-BE49-F238E27FC236}">
                <a16:creationId xmlns:a16="http://schemas.microsoft.com/office/drawing/2014/main" id="{C79AAF81-21AC-0338-0BF4-C6D50BAFC976}"/>
              </a:ext>
            </a:extLst>
          </p:cNvPr>
          <p:cNvSpPr txBox="1"/>
          <p:nvPr/>
        </p:nvSpPr>
        <p:spPr>
          <a:xfrm>
            <a:off x="942108" y="4765964"/>
            <a:ext cx="2881746" cy="1200329"/>
          </a:xfrm>
          <a:prstGeom prst="rect">
            <a:avLst/>
          </a:prstGeom>
          <a:noFill/>
        </p:spPr>
        <p:txBody>
          <a:bodyPr wrap="square" rtlCol="0">
            <a:spAutoFit/>
          </a:bodyPr>
          <a:lstStyle/>
          <a:p>
            <a:pPr marL="285750" indent="-285750">
              <a:buFontTx/>
              <a:buChar char="-"/>
            </a:pPr>
            <a:r>
              <a:rPr lang="en-GB" dirty="0">
                <a:solidFill>
                  <a:schemeClr val="bg1"/>
                </a:solidFill>
              </a:rPr>
              <a:t>Short 2 minutes video</a:t>
            </a:r>
          </a:p>
          <a:p>
            <a:pPr marL="285750" indent="-285750">
              <a:buFontTx/>
              <a:buChar char="-"/>
            </a:pPr>
            <a:r>
              <a:rPr lang="en-GB" dirty="0">
                <a:solidFill>
                  <a:schemeClr val="bg1"/>
                </a:solidFill>
              </a:rPr>
              <a:t>Business vision</a:t>
            </a:r>
          </a:p>
          <a:p>
            <a:pPr marL="285750" indent="-285750">
              <a:buFontTx/>
              <a:buChar char="-"/>
            </a:pPr>
            <a:r>
              <a:rPr lang="en-GB" dirty="0">
                <a:solidFill>
                  <a:schemeClr val="bg1"/>
                </a:solidFill>
              </a:rPr>
              <a:t>Services offered</a:t>
            </a:r>
          </a:p>
          <a:p>
            <a:pPr marL="285750" indent="-285750">
              <a:buFontTx/>
              <a:buChar char="-"/>
            </a:pPr>
            <a:r>
              <a:rPr lang="en-GB" dirty="0">
                <a:solidFill>
                  <a:schemeClr val="bg1"/>
                </a:solidFill>
              </a:rPr>
              <a:t>Contact methods</a:t>
            </a:r>
          </a:p>
        </p:txBody>
      </p:sp>
    </p:spTree>
    <p:extLst>
      <p:ext uri="{BB962C8B-B14F-4D97-AF65-F5344CB8AC3E}">
        <p14:creationId xmlns:p14="http://schemas.microsoft.com/office/powerpoint/2010/main" val="3558672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58AF1-3555-46A4-85A4-B68FCDC5D6AD}"/>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8D99CA8-99B0-F68B-5459-276C5DF6FCEB}"/>
              </a:ext>
            </a:extLst>
          </p:cNvPr>
          <p:cNvSpPr>
            <a:spLocks noGrp="1"/>
          </p:cNvSpPr>
          <p:nvPr>
            <p:ph sz="quarter" idx="13"/>
          </p:nvPr>
        </p:nvSpPr>
        <p:spPr>
          <a:xfrm>
            <a:off x="1041149" y="745402"/>
            <a:ext cx="10388851" cy="5760720"/>
          </a:xfrm>
        </p:spPr>
        <p:txBody>
          <a:bodyPr vert="horz" lIns="91440" tIns="45720" rIns="91440" bIns="45720" rtlCol="0" anchor="t">
            <a:normAutofit fontScale="25000" lnSpcReduction="20000"/>
          </a:bodyPr>
          <a:lstStyle/>
          <a:p>
            <a:pPr algn="just">
              <a:lnSpc>
                <a:spcPct val="170000"/>
              </a:lnSpc>
              <a:spcBef>
                <a:spcPts val="0"/>
              </a:spcBef>
            </a:pPr>
            <a:r>
              <a:rPr lang="en-GB" sz="4800" b="1" dirty="0">
                <a:latin typeface="Arial" panose="020B0604020202020204" pitchFamily="34" charset="0"/>
                <a:cs typeface="Arial" panose="020B0604020202020204" pitchFamily="34" charset="0"/>
              </a:rPr>
              <a:t>Referencing List</a:t>
            </a:r>
          </a:p>
          <a:p>
            <a:pPr lvl="0" algn="just">
              <a:lnSpc>
                <a:spcPct val="170000"/>
              </a:lnSpc>
              <a:spcBef>
                <a:spcPts val="0"/>
              </a:spcBef>
            </a:pPr>
            <a:br>
              <a:rPr lang="en-US" sz="4000" b="1"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1. </a:t>
            </a:r>
            <a:r>
              <a:rPr lang="en-GB" sz="4000" b="1" dirty="0">
                <a:latin typeface="Arial" panose="020B0604020202020204" pitchFamily="34" charset="0"/>
                <a:cs typeface="Arial" panose="020B0604020202020204" pitchFamily="34" charset="0"/>
              </a:rPr>
              <a:t>UK Government Statistics (2025)</a:t>
            </a:r>
            <a:r>
              <a:rPr lang="en-GB" sz="4000" b="1" i="1" dirty="0">
                <a:latin typeface="Arial" panose="020B0604020202020204" pitchFamily="34" charset="0"/>
                <a:cs typeface="Arial" panose="020B0604020202020204" pitchFamily="34" charset="0"/>
              </a:rPr>
              <a:t> </a:t>
            </a:r>
            <a:r>
              <a:rPr lang="en-GB" sz="4000" b="1" dirty="0">
                <a:latin typeface="Arial" panose="020B0604020202020204" pitchFamily="34" charset="0"/>
                <a:cs typeface="Arial" panose="020B0604020202020204" pitchFamily="34" charset="0"/>
              </a:rPr>
              <a:t>Available at: </a:t>
            </a:r>
            <a:r>
              <a:rPr lang="en-GB" sz="4000" b="1" u="sng" dirty="0">
                <a:latin typeface="Arial" panose="020B0604020202020204" pitchFamily="34" charset="0"/>
                <a:cs typeface="Arial" panose="020B0604020202020204" pitchFamily="34" charset="0"/>
                <a:hlinkClick r:id="rId2"/>
              </a:rPr>
              <a:t>https://www.gov.uk/search/research-and-statistics</a:t>
            </a:r>
            <a:r>
              <a:rPr lang="en-GB" sz="4000" b="1" dirty="0">
                <a:latin typeface="Arial" panose="020B0604020202020204" pitchFamily="34" charset="0"/>
                <a:cs typeface="Arial" panose="020B0604020202020204" pitchFamily="34" charset="0"/>
              </a:rPr>
              <a:t> (Accessed: 20 February 2026).</a:t>
            </a:r>
          </a:p>
          <a:p>
            <a:pPr algn="just">
              <a:lnSpc>
                <a:spcPct val="170000"/>
              </a:lnSpc>
              <a:spcBef>
                <a:spcPts val="0"/>
              </a:spcBef>
            </a:pPr>
            <a:r>
              <a:rPr lang="en-GB" sz="4000" b="1" dirty="0">
                <a:latin typeface="Arial" panose="020B0604020202020204" pitchFamily="34" charset="0"/>
                <a:cs typeface="Arial" panose="020B0604020202020204" pitchFamily="34" charset="0"/>
              </a:rPr>
              <a:t> </a:t>
            </a:r>
          </a:p>
          <a:p>
            <a:pPr lvl="0" algn="just">
              <a:lnSpc>
                <a:spcPct val="170000"/>
              </a:lnSpc>
              <a:spcBef>
                <a:spcPts val="0"/>
              </a:spcBef>
            </a:pPr>
            <a:r>
              <a:rPr lang="en-GB" sz="4000" b="1" dirty="0">
                <a:latin typeface="Arial" panose="020B0604020202020204" pitchFamily="34" charset="0"/>
                <a:cs typeface="Arial" panose="020B0604020202020204" pitchFamily="34" charset="0"/>
              </a:rPr>
              <a:t>2. Smart Business Directory (2026) Available at:   </a:t>
            </a:r>
            <a:r>
              <a:rPr lang="en-GB" sz="4000" b="1" u="sng" dirty="0">
                <a:latin typeface="Arial" panose="020B0604020202020204" pitchFamily="34" charset="0"/>
                <a:cs typeface="Arial" panose="020B0604020202020204" pitchFamily="34" charset="0"/>
                <a:hlinkClick r:id="rId3"/>
              </a:rPr>
              <a:t>https://smartbusinessdirectory.co.uk/rhondda-cynon-taf/</a:t>
            </a:r>
            <a:r>
              <a:rPr lang="en-GB" sz="4000" b="1" dirty="0">
                <a:latin typeface="Arial" panose="020B0604020202020204" pitchFamily="34" charset="0"/>
                <a:cs typeface="Arial" panose="020B0604020202020204" pitchFamily="34" charset="0"/>
              </a:rPr>
              <a:t> (Accessed: 19 February 2026).</a:t>
            </a:r>
          </a:p>
          <a:p>
            <a:pPr algn="just">
              <a:lnSpc>
                <a:spcPct val="170000"/>
              </a:lnSpc>
              <a:spcBef>
                <a:spcPts val="0"/>
              </a:spcBef>
            </a:pPr>
            <a:r>
              <a:rPr lang="en-GB" sz="4000" b="1" dirty="0">
                <a:latin typeface="Arial" panose="020B0604020202020204" pitchFamily="34" charset="0"/>
                <a:cs typeface="Arial" panose="020B0604020202020204" pitchFamily="34" charset="0"/>
              </a:rPr>
              <a:t> </a:t>
            </a:r>
          </a:p>
          <a:p>
            <a:pPr lvl="0" algn="just">
              <a:lnSpc>
                <a:spcPct val="170000"/>
              </a:lnSpc>
              <a:spcBef>
                <a:spcPts val="0"/>
              </a:spcBef>
            </a:pPr>
            <a:r>
              <a:rPr lang="en-GB" sz="4000" b="1" dirty="0">
                <a:latin typeface="Arial" panose="020B0604020202020204" pitchFamily="34" charset="0"/>
                <a:cs typeface="Arial" panose="020B0604020202020204" pitchFamily="34" charset="0"/>
              </a:rPr>
              <a:t>3. Rhondda Council Data (2026) Available at:   </a:t>
            </a:r>
            <a:r>
              <a:rPr lang="en-GB" sz="4000" b="1" u="sng" dirty="0">
                <a:latin typeface="Arial" panose="020B0604020202020204" pitchFamily="34" charset="0"/>
                <a:cs typeface="Arial" panose="020B0604020202020204" pitchFamily="34" charset="0"/>
                <a:hlinkClick r:id="rId4"/>
              </a:rPr>
              <a:t>https://rtccbc.gov.uk/EN/Business/Business.aspx</a:t>
            </a:r>
            <a:r>
              <a:rPr lang="en-GB" sz="4000" b="1" dirty="0">
                <a:latin typeface="Arial" panose="020B0604020202020204" pitchFamily="34" charset="0"/>
                <a:cs typeface="Arial" panose="020B0604020202020204" pitchFamily="34" charset="0"/>
              </a:rPr>
              <a:t> (Accessed: 20 February 2026).</a:t>
            </a:r>
          </a:p>
          <a:p>
            <a:pPr algn="just">
              <a:lnSpc>
                <a:spcPct val="170000"/>
              </a:lnSpc>
              <a:spcBef>
                <a:spcPts val="0"/>
              </a:spcBef>
            </a:pPr>
            <a:r>
              <a:rPr lang="en-GB" sz="4000" b="1" dirty="0">
                <a:latin typeface="Arial" panose="020B0604020202020204" pitchFamily="34" charset="0"/>
                <a:cs typeface="Arial" panose="020B0604020202020204" pitchFamily="34" charset="0"/>
              </a:rPr>
              <a:t> </a:t>
            </a:r>
          </a:p>
          <a:p>
            <a:pPr lvl="0" algn="just">
              <a:lnSpc>
                <a:spcPct val="170000"/>
              </a:lnSpc>
              <a:spcBef>
                <a:spcPts val="0"/>
              </a:spcBef>
            </a:pPr>
            <a:r>
              <a:rPr lang="en-GB" sz="4000" b="1" dirty="0">
                <a:latin typeface="Arial" panose="020B0604020202020204" pitchFamily="34" charset="0"/>
                <a:cs typeface="Arial" panose="020B0604020202020204" pitchFamily="34" charset="0"/>
              </a:rPr>
              <a:t>4. Bookkeeping Companies in Rhondda-Cynon-Taf (2025) Available at: </a:t>
            </a:r>
            <a:r>
              <a:rPr lang="en-GB" sz="4000" b="1" u="sng" dirty="0">
                <a:latin typeface="Arial" panose="020B0604020202020204" pitchFamily="34" charset="0"/>
                <a:cs typeface="Arial" panose="020B0604020202020204" pitchFamily="34" charset="0"/>
                <a:hlinkClick r:id="rId5"/>
              </a:rPr>
              <a:t>https://www.bark.com/en/gb/bookkeeping-services/rhondda-cynon-taf/</a:t>
            </a:r>
            <a:r>
              <a:rPr lang="en-GB" sz="4000" b="1" dirty="0">
                <a:latin typeface="Arial" panose="020B0604020202020204" pitchFamily="34" charset="0"/>
                <a:cs typeface="Arial" panose="020B0604020202020204" pitchFamily="34" charset="0"/>
              </a:rPr>
              <a:t>  (Accessed: 20 February 2026)</a:t>
            </a:r>
          </a:p>
          <a:p>
            <a:pPr algn="just">
              <a:lnSpc>
                <a:spcPct val="170000"/>
              </a:lnSpc>
              <a:spcBef>
                <a:spcPts val="0"/>
              </a:spcBef>
            </a:pPr>
            <a:r>
              <a:rPr lang="en-GB" sz="4000" b="1" dirty="0">
                <a:latin typeface="Arial" panose="020B0604020202020204" pitchFamily="34" charset="0"/>
                <a:cs typeface="Arial" panose="020B0604020202020204" pitchFamily="34" charset="0"/>
              </a:rPr>
              <a:t> </a:t>
            </a:r>
          </a:p>
          <a:p>
            <a:pPr lvl="0" algn="just">
              <a:lnSpc>
                <a:spcPct val="170000"/>
              </a:lnSpc>
              <a:spcBef>
                <a:spcPts val="0"/>
              </a:spcBef>
            </a:pPr>
            <a:r>
              <a:rPr lang="en-GB" sz="4000" b="1" dirty="0">
                <a:latin typeface="Arial" panose="020B0604020202020204" pitchFamily="34" charset="0"/>
                <a:cs typeface="Arial" panose="020B0604020202020204" pitchFamily="34" charset="0"/>
              </a:rPr>
              <a:t>5. Allman, K. (2007) </a:t>
            </a:r>
            <a:r>
              <a:rPr lang="en-GB" sz="4000" b="1" i="1" dirty="0">
                <a:latin typeface="Arial" panose="020B0604020202020204" pitchFamily="34" charset="0"/>
                <a:cs typeface="Arial" panose="020B0604020202020204" pitchFamily="34" charset="0"/>
              </a:rPr>
              <a:t>Modelling Structured Finance Cash Flows with Microsoft Excel: A Step-by-Step Guide</a:t>
            </a:r>
            <a:r>
              <a:rPr lang="en-GB" sz="4000" b="1" dirty="0">
                <a:latin typeface="Arial" panose="020B0604020202020204" pitchFamily="34" charset="0"/>
                <a:cs typeface="Arial" panose="020B0604020202020204" pitchFamily="34" charset="0"/>
              </a:rPr>
              <a:t>. Wiley Publishing. April 2007.</a:t>
            </a:r>
          </a:p>
          <a:p>
            <a:pPr algn="just">
              <a:lnSpc>
                <a:spcPct val="170000"/>
              </a:lnSpc>
              <a:spcBef>
                <a:spcPts val="0"/>
              </a:spcBef>
            </a:pPr>
            <a:r>
              <a:rPr lang="en-GB" sz="4000" b="1" dirty="0">
                <a:latin typeface="Arial" panose="020B0604020202020204" pitchFamily="34" charset="0"/>
                <a:cs typeface="Arial" panose="020B0604020202020204" pitchFamily="34" charset="0"/>
              </a:rPr>
              <a:t> </a:t>
            </a:r>
          </a:p>
          <a:p>
            <a:pPr lvl="0" algn="just">
              <a:lnSpc>
                <a:spcPct val="170000"/>
              </a:lnSpc>
              <a:spcBef>
                <a:spcPts val="0"/>
              </a:spcBef>
            </a:pPr>
            <a:r>
              <a:rPr lang="en-GB" sz="4000" b="1" dirty="0">
                <a:latin typeface="Arial" panose="020B0604020202020204" pitchFamily="34" charset="0"/>
                <a:cs typeface="Arial" panose="020B0604020202020204" pitchFamily="34" charset="0"/>
              </a:rPr>
              <a:t>6. The Bookkeeping Channel (2024) </a:t>
            </a:r>
            <a:r>
              <a:rPr lang="en-GB" sz="4000" b="1" i="1" dirty="0">
                <a:latin typeface="Arial" panose="020B0604020202020204" pitchFamily="34" charset="0"/>
                <a:cs typeface="Arial" panose="020B0604020202020204" pitchFamily="34" charset="0"/>
              </a:rPr>
              <a:t>What is Bookkeeping and What Does a Bookkeeper Do?</a:t>
            </a:r>
            <a:r>
              <a:rPr lang="en-GB" sz="4000" b="1" dirty="0">
                <a:latin typeface="Arial" panose="020B0604020202020204" pitchFamily="34" charset="0"/>
                <a:cs typeface="Arial" panose="020B0604020202020204" pitchFamily="34" charset="0"/>
              </a:rPr>
              <a:t> Available at: </a:t>
            </a:r>
            <a:r>
              <a:rPr lang="en-GB" sz="4000" b="1" u="sng" dirty="0">
                <a:latin typeface="Arial" panose="020B0604020202020204" pitchFamily="34" charset="0"/>
                <a:cs typeface="Arial" panose="020B0604020202020204" pitchFamily="34" charset="0"/>
                <a:hlinkClick r:id="rId6"/>
              </a:rPr>
              <a:t>https://www.youtube.com/watch?v=ZEMbKzy7FD8</a:t>
            </a:r>
            <a:r>
              <a:rPr lang="en-GB" sz="4000" b="1" dirty="0">
                <a:latin typeface="Arial" panose="020B0604020202020204" pitchFamily="34" charset="0"/>
                <a:cs typeface="Arial" panose="020B0604020202020204" pitchFamily="34" charset="0"/>
              </a:rPr>
              <a:t> (Accessed: 18 February 2026).</a:t>
            </a:r>
          </a:p>
          <a:p>
            <a:pPr algn="just">
              <a:lnSpc>
                <a:spcPct val="170000"/>
              </a:lnSpc>
              <a:spcBef>
                <a:spcPts val="0"/>
              </a:spcBef>
            </a:pPr>
            <a:r>
              <a:rPr lang="en-GB" sz="4000" b="1" dirty="0">
                <a:latin typeface="Arial" panose="020B0604020202020204" pitchFamily="34" charset="0"/>
                <a:cs typeface="Arial" panose="020B0604020202020204" pitchFamily="34" charset="0"/>
              </a:rPr>
              <a:t> </a:t>
            </a:r>
          </a:p>
          <a:p>
            <a:pPr lvl="0" algn="just">
              <a:lnSpc>
                <a:spcPct val="170000"/>
              </a:lnSpc>
              <a:spcBef>
                <a:spcPts val="0"/>
              </a:spcBef>
            </a:pPr>
            <a:r>
              <a:rPr lang="en-GB" sz="4000" b="1" dirty="0">
                <a:latin typeface="Arial" panose="020B0604020202020204" pitchFamily="34" charset="0"/>
                <a:cs typeface="Arial" panose="020B0604020202020204" pitchFamily="34" charset="0"/>
              </a:rPr>
              <a:t>7. The Accountancy Partnership (2021) </a:t>
            </a:r>
            <a:r>
              <a:rPr lang="en-GB" sz="4000" b="1" i="1" dirty="0">
                <a:latin typeface="Arial" panose="020B0604020202020204" pitchFamily="34" charset="0"/>
                <a:cs typeface="Arial" panose="020B0604020202020204" pitchFamily="34" charset="0"/>
              </a:rPr>
              <a:t>Bookkeeping for my Limited Company – Where Do I Start?</a:t>
            </a:r>
            <a:r>
              <a:rPr lang="en-GB" sz="4000" b="1" dirty="0">
                <a:latin typeface="Arial" panose="020B0604020202020204" pitchFamily="34" charset="0"/>
                <a:cs typeface="Arial" panose="020B0604020202020204" pitchFamily="34" charset="0"/>
              </a:rPr>
              <a:t> Available at: </a:t>
            </a:r>
            <a:r>
              <a:rPr lang="en-GB" sz="4000" b="1" u="sng" dirty="0">
                <a:latin typeface="Arial" panose="020B0604020202020204" pitchFamily="34" charset="0"/>
                <a:cs typeface="Arial" panose="020B0604020202020204" pitchFamily="34" charset="0"/>
                <a:hlinkClick r:id="rId7"/>
              </a:rPr>
              <a:t>https://www.youtube.com/watch?v=y2maYoSF8q8</a:t>
            </a:r>
            <a:r>
              <a:rPr lang="en-GB" sz="4000" b="1" dirty="0">
                <a:latin typeface="Arial" panose="020B0604020202020204" pitchFamily="34" charset="0"/>
                <a:cs typeface="Arial" panose="020B0604020202020204" pitchFamily="34" charset="0"/>
              </a:rPr>
              <a:t> (Accessed: 21 February 2026).</a:t>
            </a:r>
          </a:p>
          <a:p>
            <a:pPr algn="just">
              <a:lnSpc>
                <a:spcPct val="170000"/>
              </a:lnSpc>
              <a:spcBef>
                <a:spcPts val="0"/>
              </a:spcBef>
            </a:pPr>
            <a:r>
              <a:rPr lang="en-GB" sz="4000" b="1" dirty="0">
                <a:latin typeface="Arial" panose="020B0604020202020204" pitchFamily="34" charset="0"/>
                <a:cs typeface="Arial" panose="020B0604020202020204" pitchFamily="34" charset="0"/>
              </a:rPr>
              <a:t> </a:t>
            </a:r>
          </a:p>
          <a:p>
            <a:pPr lvl="0" algn="just">
              <a:lnSpc>
                <a:spcPct val="170000"/>
              </a:lnSpc>
              <a:spcBef>
                <a:spcPts val="0"/>
              </a:spcBef>
            </a:pPr>
            <a:r>
              <a:rPr lang="en-GB" sz="4000" b="1" dirty="0">
                <a:latin typeface="Arial" panose="020B0604020202020204" pitchFamily="34" charset="0"/>
                <a:cs typeface="Arial" panose="020B0604020202020204" pitchFamily="34" charset="0"/>
              </a:rPr>
              <a:t>8. Canva Business Flyers Editor (2026) Available at: </a:t>
            </a:r>
            <a:r>
              <a:rPr lang="en-GB" sz="4000" b="1" u="sng" dirty="0">
                <a:latin typeface="Arial" panose="020B0604020202020204" pitchFamily="34" charset="0"/>
                <a:cs typeface="Arial" panose="020B0604020202020204" pitchFamily="34" charset="0"/>
                <a:hlinkClick r:id="rId8"/>
              </a:rPr>
              <a:t>https://www.canva.com/create/flyers/business-flyers</a:t>
            </a:r>
            <a:r>
              <a:rPr lang="en-GB" sz="4000" b="1" dirty="0">
                <a:latin typeface="Arial" panose="020B0604020202020204" pitchFamily="34" charset="0"/>
                <a:cs typeface="Arial" panose="020B0604020202020204" pitchFamily="34" charset="0"/>
              </a:rPr>
              <a:t> (Accessed: 01 March 2026)</a:t>
            </a:r>
          </a:p>
          <a:p>
            <a:pPr algn="just">
              <a:lnSpc>
                <a:spcPct val="170000"/>
              </a:lnSpc>
              <a:spcBef>
                <a:spcPts val="0"/>
              </a:spcBef>
            </a:pPr>
            <a:r>
              <a:rPr lang="en-GB" sz="4000" b="1" dirty="0">
                <a:latin typeface="Arial" panose="020B0604020202020204" pitchFamily="34" charset="0"/>
                <a:cs typeface="Arial" panose="020B0604020202020204" pitchFamily="34" charset="0"/>
              </a:rPr>
              <a:t> </a:t>
            </a:r>
          </a:p>
          <a:p>
            <a:pPr lvl="0" algn="just">
              <a:lnSpc>
                <a:spcPct val="170000"/>
              </a:lnSpc>
              <a:spcBef>
                <a:spcPts val="0"/>
              </a:spcBef>
            </a:pPr>
            <a:r>
              <a:rPr lang="en-GB" sz="4000" b="1" dirty="0">
                <a:latin typeface="Arial" panose="020B0604020202020204" pitchFamily="34" charset="0"/>
                <a:cs typeface="Arial" panose="020B0604020202020204" pitchFamily="34" charset="0"/>
              </a:rPr>
              <a:t>9. Google Porth, Rhondda Cynon Taff (2026) </a:t>
            </a:r>
            <a:r>
              <a:rPr lang="en-GB" sz="4000" b="1" i="1" dirty="0">
                <a:latin typeface="Arial" panose="020B0604020202020204" pitchFamily="34" charset="0"/>
                <a:cs typeface="Arial" panose="020B0604020202020204" pitchFamily="34" charset="0"/>
              </a:rPr>
              <a:t>Google Maps</a:t>
            </a:r>
            <a:r>
              <a:rPr lang="en-GB" sz="4000" b="1" dirty="0">
                <a:latin typeface="Arial" panose="020B0604020202020204" pitchFamily="34" charset="0"/>
                <a:cs typeface="Arial" panose="020B0604020202020204" pitchFamily="34" charset="0"/>
              </a:rPr>
              <a:t>. Available at: </a:t>
            </a:r>
            <a:r>
              <a:rPr lang="en-GB" sz="4000" b="1" u="sng" dirty="0">
                <a:latin typeface="Arial" panose="020B0604020202020204" pitchFamily="34" charset="0"/>
                <a:cs typeface="Arial" panose="020B0604020202020204" pitchFamily="34" charset="0"/>
                <a:hlinkClick r:id="rId9"/>
              </a:rPr>
              <a:t>https://www.google.com/maps</a:t>
            </a:r>
            <a:r>
              <a:rPr lang="en-GB" sz="4000" b="1" dirty="0">
                <a:latin typeface="Arial" panose="020B0604020202020204" pitchFamily="34" charset="0"/>
                <a:cs typeface="Arial" panose="020B0604020202020204" pitchFamily="34" charset="0"/>
              </a:rPr>
              <a:t> (Accessed: 21 February 2026).</a:t>
            </a:r>
          </a:p>
          <a:p>
            <a:pPr algn="just">
              <a:lnSpc>
                <a:spcPct val="170000"/>
              </a:lnSpc>
              <a:spcBef>
                <a:spcPts val="0"/>
              </a:spcBef>
            </a:pPr>
            <a:r>
              <a:rPr lang="en-GB" sz="4000" b="1" dirty="0">
                <a:latin typeface="Arial" panose="020B0604020202020204" pitchFamily="34" charset="0"/>
                <a:cs typeface="Arial" panose="020B0604020202020204" pitchFamily="34" charset="0"/>
              </a:rPr>
              <a:t> </a:t>
            </a:r>
          </a:p>
          <a:p>
            <a:pPr lvl="0" algn="just">
              <a:lnSpc>
                <a:spcPct val="170000"/>
              </a:lnSpc>
              <a:spcBef>
                <a:spcPts val="0"/>
              </a:spcBef>
            </a:pPr>
            <a:r>
              <a:rPr lang="en-GB" sz="4000" b="1" dirty="0">
                <a:latin typeface="Arial" panose="020B0604020202020204" pitchFamily="34" charset="0"/>
                <a:cs typeface="Arial" panose="020B0604020202020204" pitchFamily="34" charset="0"/>
              </a:rPr>
              <a:t>10. Southampton Education School (2024) </a:t>
            </a:r>
            <a:r>
              <a:rPr lang="en-GB" sz="4000" b="1" i="1" dirty="0">
                <a:latin typeface="Arial" panose="020B0604020202020204" pitchFamily="34" charset="0"/>
                <a:cs typeface="Arial" panose="020B0604020202020204" pitchFamily="34" charset="0"/>
              </a:rPr>
              <a:t>What is a Questionnaire?</a:t>
            </a:r>
            <a:r>
              <a:rPr lang="en-GB" sz="4000" b="1" dirty="0">
                <a:latin typeface="Arial" panose="020B0604020202020204" pitchFamily="34" charset="0"/>
                <a:cs typeface="Arial" panose="020B0604020202020204" pitchFamily="34" charset="0"/>
              </a:rPr>
              <a:t> Available at: </a:t>
            </a:r>
            <a:r>
              <a:rPr lang="en-GB" sz="4000" b="1" u="sng" dirty="0">
                <a:latin typeface="Arial" panose="020B0604020202020204" pitchFamily="34" charset="0"/>
                <a:cs typeface="Arial" panose="020B0604020202020204" pitchFamily="34" charset="0"/>
                <a:hlinkClick r:id="rId10"/>
              </a:rPr>
              <a:t>https://www.youtube.com/watch?v=CfEga-dr_Ww</a:t>
            </a:r>
            <a:r>
              <a:rPr lang="en-GB" sz="4000" b="1" dirty="0">
                <a:latin typeface="Arial" panose="020B0604020202020204" pitchFamily="34" charset="0"/>
                <a:cs typeface="Arial" panose="020B0604020202020204" pitchFamily="34" charset="0"/>
              </a:rPr>
              <a:t> (Accessed: 21 February 2026).</a:t>
            </a:r>
          </a:p>
          <a:p>
            <a:pPr algn="just">
              <a:lnSpc>
                <a:spcPct val="150000"/>
              </a:lnSpc>
              <a:spcBef>
                <a:spcPts val="0"/>
              </a:spcBef>
            </a:pPr>
            <a:endParaRPr lang="en-GB" sz="1400" dirty="0"/>
          </a:p>
          <a:p>
            <a:pPr algn="just">
              <a:lnSpc>
                <a:spcPct val="150000"/>
              </a:lnSpc>
              <a:spcBef>
                <a:spcPts val="0"/>
              </a:spcBef>
            </a:pPr>
            <a:endParaRPr lang="en-GB" sz="1300" dirty="0">
              <a:latin typeface="Arial" panose="020B0604020202020204" pitchFamily="34" charset="0"/>
              <a:cs typeface="Arial" panose="020B0604020202020204" pitchFamily="34" charset="0"/>
            </a:endParaRPr>
          </a:p>
          <a:p>
            <a:pPr algn="just">
              <a:lnSpc>
                <a:spcPct val="150000"/>
              </a:lnSpc>
              <a:spcBef>
                <a:spcPts val="0"/>
              </a:spcBef>
            </a:pPr>
            <a:endParaRPr lang="en-GB" sz="1300" dirty="0">
              <a:latin typeface="Arial" panose="020B0604020202020204" pitchFamily="34" charset="0"/>
              <a:cs typeface="Arial" panose="020B0604020202020204" pitchFamily="34" charset="0"/>
            </a:endParaRPr>
          </a:p>
          <a:p>
            <a:pPr>
              <a:lnSpc>
                <a:spcPct val="150000"/>
              </a:lnSpc>
              <a:spcBef>
                <a:spcPts val="0"/>
              </a:spcBef>
            </a:pPr>
            <a:endParaRPr lang="en-GB" sz="1400" dirty="0"/>
          </a:p>
          <a:p>
            <a:pPr>
              <a:lnSpc>
                <a:spcPct val="150000"/>
              </a:lnSpc>
              <a:spcBef>
                <a:spcPts val="0"/>
              </a:spcBef>
            </a:pPr>
            <a:endParaRPr lang="en-GB" sz="1300" dirty="0">
              <a:latin typeface="Arial" panose="020B0604020202020204" pitchFamily="34" charset="0"/>
              <a:cs typeface="Arial" panose="020B0604020202020204" pitchFamily="34" charset="0"/>
            </a:endParaRPr>
          </a:p>
          <a:p>
            <a:pPr>
              <a:lnSpc>
                <a:spcPct val="150000"/>
              </a:lnSpc>
              <a:spcBef>
                <a:spcPts val="0"/>
              </a:spcBef>
            </a:pPr>
            <a:endParaRPr lang="en-GB" sz="1300" dirty="0">
              <a:latin typeface="Arial" panose="020B0604020202020204" pitchFamily="34" charset="0"/>
              <a:cs typeface="Arial" panose="020B0604020202020204" pitchFamily="34" charset="0"/>
            </a:endParaRPr>
          </a:p>
          <a:p>
            <a:pPr>
              <a:lnSpc>
                <a:spcPct val="150000"/>
              </a:lnSpc>
              <a:spcBef>
                <a:spcPts val="0"/>
              </a:spcBef>
            </a:pPr>
            <a:endParaRPr lang="en-US" sz="13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8761230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F6EA8E9-A4A7-7A9C-836B-D7877B2F348B}"/>
              </a:ext>
            </a:extLst>
          </p:cNvPr>
          <p:cNvSpPr>
            <a:spLocks noGrp="1"/>
          </p:cNvSpPr>
          <p:nvPr>
            <p:ph type="ctrTitle"/>
          </p:nvPr>
        </p:nvSpPr>
        <p:spPr>
          <a:xfrm>
            <a:off x="685800" y="4017476"/>
            <a:ext cx="10058400" cy="2328090"/>
          </a:xfrm>
        </p:spPr>
        <p:txBody>
          <a:bodyPr/>
          <a:lstStyle/>
          <a:p>
            <a:r>
              <a:rPr lang="en-US" dirty="0"/>
              <a:t>Thank you</a:t>
            </a:r>
          </a:p>
        </p:txBody>
      </p:sp>
      <p:pic>
        <p:nvPicPr>
          <p:cNvPr id="6" name="Picture Placeholder 5" descr="A close up of a wood slice">
            <a:extLst>
              <a:ext uri="{FF2B5EF4-FFF2-40B4-BE49-F238E27FC236}">
                <a16:creationId xmlns:a16="http://schemas.microsoft.com/office/drawing/2014/main" id="{83AE3195-528C-2901-C9AB-6BBBBE947453}"/>
              </a:ext>
            </a:extLst>
          </p:cNvPr>
          <p:cNvPicPr>
            <a:picLocks noGrp="1" noChangeAspect="1"/>
          </p:cNvPicPr>
          <p:nvPr>
            <p:ph type="pic" sz="quarter" idx="13"/>
          </p:nvPr>
        </p:nvPicPr>
        <p:blipFill>
          <a:blip r:embed="rId2" cstate="email">
            <a:extLst>
              <a:ext uri="{BEBA8EAE-BF5A-486C-A8C5-ECC9F3942E4B}">
                <a14:imgProps xmlns:a14="http://schemas.microsoft.com/office/drawing/2010/main">
                  <a14:imgLayer r:embed="rId3">
                    <a14:imgEffect>
                      <a14:saturation sat="94000"/>
                    </a14:imgEffect>
                  </a14:imgLayer>
                </a14:imgProps>
              </a:ext>
              <a:ext uri="{28A0092B-C50C-407E-A947-70E740481C1C}">
                <a14:useLocalDpi xmlns:a14="http://schemas.microsoft.com/office/drawing/2010/main"/>
              </a:ext>
            </a:extLst>
          </a:blip>
          <a:srcRect/>
          <a:stretch/>
        </p:blipFill>
        <p:spPr>
          <a:xfrm>
            <a:off x="1" y="0"/>
            <a:ext cx="12192000" cy="6858000"/>
          </a:xfrm>
        </p:spPr>
      </p:pic>
    </p:spTree>
    <p:extLst>
      <p:ext uri="{BB962C8B-B14F-4D97-AF65-F5344CB8AC3E}">
        <p14:creationId xmlns:p14="http://schemas.microsoft.com/office/powerpoint/2010/main" val="1625548341"/>
      </p:ext>
    </p:extLst>
  </p:cSld>
  <p:clrMapOvr>
    <a:masterClrMapping/>
  </p:clrMapOvr>
</p:sld>
</file>

<file path=ppt/theme/theme1.xml><?xml version="1.0" encoding="utf-8"?>
<a:theme xmlns:a="http://schemas.openxmlformats.org/drawingml/2006/main" name="Trailblazer Block">
  <a:themeElements>
    <a:clrScheme name="Trailblazer Block">
      <a:dk1>
        <a:srgbClr val="123D2D"/>
      </a:dk1>
      <a:lt1>
        <a:srgbClr val="FFFFFF"/>
      </a:lt1>
      <a:dk2>
        <a:srgbClr val="0E2841"/>
      </a:dk2>
      <a:lt2>
        <a:srgbClr val="E8E8E8"/>
      </a:lt2>
      <a:accent1>
        <a:srgbClr val="000000"/>
      </a:accent1>
      <a:accent2>
        <a:srgbClr val="B5A84E"/>
      </a:accent2>
      <a:accent3>
        <a:srgbClr val="ACB4A2"/>
      </a:accent3>
      <a:accent4>
        <a:srgbClr val="E2DACC"/>
      </a:accent4>
      <a:accent5>
        <a:srgbClr val="B33E29"/>
      </a:accent5>
      <a:accent6>
        <a:srgbClr val="634E24"/>
      </a:accent6>
      <a:hlink>
        <a:srgbClr val="467886"/>
      </a:hlink>
      <a:folHlink>
        <a:srgbClr val="96607D"/>
      </a:folHlink>
    </a:clrScheme>
    <a:fontScheme name="Custom 45">
      <a:majorFont>
        <a:latin typeface="Aptos Mono"/>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ailblazer Block_Finance_win32_EF_v5" id="{D267C162-32E9-443F-A953-2975ACE013C2}" vid="{E087FD1A-7D2D-436F-9687-2EA521F575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C4B9AF2-5B11-48FF-A8A8-964B2D972562}">
  <ds:schemaRefs>
    <ds:schemaRef ds:uri="230e9df3-be65-4c73-a93b-d1236ebd677e"/>
    <ds:schemaRef ds:uri="http://www.w3.org/XML/1998/namespace"/>
    <ds:schemaRef ds:uri="http://schemas.microsoft.com/sharepoint/v3"/>
    <ds:schemaRef ds:uri="http://purl.org/dc/dcmitype/"/>
    <ds:schemaRef ds:uri="http://schemas.microsoft.com/office/2006/documentManagement/types"/>
    <ds:schemaRef ds:uri="http://schemas.microsoft.com/office/infopath/2007/PartnerControls"/>
    <ds:schemaRef ds:uri="16c05727-aa75-4e4a-9b5f-8a80a1165891"/>
    <ds:schemaRef ds:uri="http://schemas.openxmlformats.org/package/2006/metadata/core-properties"/>
    <ds:schemaRef ds:uri="http://purl.org/dc/elements/1.1/"/>
    <ds:schemaRef ds:uri="71af3243-3dd4-4a8d-8c0d-dd76da1f02a5"/>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93D3C292-02F4-47E7-8C9A-CA6D9A93815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7DD590A-8042-4F36-843F-743A8DB1784C}">
  <ds:schemaRefs>
    <ds:schemaRef ds:uri="http://schemas.microsoft.com/sharepoint/v3/contenttype/forms"/>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 id="{de31136b-df5f-4219-98bf-9a133211fc53}" enabled="0" method="" siteId="{de31136b-df5f-4219-98bf-9a133211fc53}" removed="1"/>
</clbl:labelList>
</file>

<file path=docProps/app.xml><?xml version="1.0" encoding="utf-8"?>
<Properties xmlns="http://schemas.openxmlformats.org/officeDocument/2006/extended-properties" xmlns:vt="http://schemas.openxmlformats.org/officeDocument/2006/docPropsVTypes">
  <Template/>
  <TotalTime>162</TotalTime>
  <Words>1897</Words>
  <Application>Microsoft Office PowerPoint</Application>
  <PresentationFormat>Widescreen</PresentationFormat>
  <Paragraphs>167</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Aptos</vt:lpstr>
      <vt:lpstr>Aptos Mono</vt:lpstr>
      <vt:lpstr>Arial</vt:lpstr>
      <vt:lpstr>Trailblazer Block</vt:lpstr>
      <vt:lpstr>PowerPoint Presentation</vt:lpstr>
      <vt:lpstr>Presentation overview  </vt:lpstr>
      <vt:lpstr>PowerPoint Presentation</vt:lpstr>
      <vt:lpstr>Daffodil Financial  records      USP’s: “Building  trusted  partnerships through  precise  bookkeeping,  clear reporting  and  dependable  monthly support.”   </vt:lpstr>
      <vt:lpstr>WHEN NUMBERS MAKE SENSE HOME-BASED BOOKKEEPING COMPANY  BUSINESS DESCRIPTION</vt:lpstr>
      <vt:lpstr>PROPOSED Location</vt:lpstr>
      <vt:lpstr>Task 1 – Questionnaire Creation and data collection</vt:lpstr>
      <vt:lpstr>Task 1 – Questionnaire DATA collection – QUESTION 1</vt:lpstr>
      <vt:lpstr>Task 1 – Questionnaire DATA collection – QUESTION 2</vt:lpstr>
      <vt:lpstr>Task 1 – Questionnaire DATA collection – QUESTION 3</vt:lpstr>
      <vt:lpstr>Task 1 – Questionnaire DATA collection – QUESTION 4</vt:lpstr>
      <vt:lpstr>PowerPoint Presentation</vt:lpstr>
      <vt:lpstr>PowerPoint Presentation</vt:lpstr>
      <vt:lpstr>Task 1 – WEBSITE CREATION  URL  ADDRESS:  https://012598.my.canva.site/daffodil-financial-records</vt:lpstr>
      <vt:lpstr>Task 1 – WEBSITE CREATION  URL  ADDRESS:  https://012598.my.canva.site/daffodil-financial-records</vt:lpstr>
      <vt:lpstr>Task 1 – WEBSITE CREATION  URL  ADDRESS:  https://012598.my.canva.site/daffodil-financial-records</vt:lpstr>
      <vt:lpstr>Task 1 – WEBSITE CREATION  URL  ADDRESS:  https://012598.my.canva.site/daffodil-financial-records</vt:lpstr>
      <vt:lpstr>PowerPoint Presentation</vt:lpstr>
      <vt:lpstr>Task 2 – 12 Months CASHFLOW FORECAST SUMMARY  </vt:lpstr>
      <vt:lpstr>Task 2 – 12 Months CASHFLOW FORECAST SUMMARY  </vt:lpstr>
      <vt:lpstr>Task 2 –  Importance OF MICROSOFT EXCEL IN THE DIGITAL ERA  </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Emil Greavu</cp:lastModifiedBy>
  <cp:revision>2</cp:revision>
  <dcterms:created xsi:type="dcterms:W3CDTF">2026-02-23T11:40:59Z</dcterms:created>
  <dcterms:modified xsi:type="dcterms:W3CDTF">2026-03-14T03:22:56Z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