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C9DD79-9B76-4BB8-8D4E-2BBAFFCB3EE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CF56654E-732A-403B-B18E-FABCB17CDA20}">
      <dgm:prSet custT="1"/>
      <dgm:spPr/>
      <dgm:t>
        <a:bodyPr/>
        <a:lstStyle/>
        <a:p>
          <a:r>
            <a:rPr lang="en-GB" sz="1800" dirty="0">
              <a:latin typeface="Arial Black" panose="020B0A04020102020204" pitchFamily="34" charset="0"/>
            </a:rPr>
            <a:t>Glow Nail Salon: Sustainable Start-Up</a:t>
          </a:r>
        </a:p>
      </dgm:t>
    </dgm:pt>
    <dgm:pt modelId="{A29C1E38-8267-44F3-876D-17C90291FA6C}" type="parTrans" cxnId="{65FB43C2-8557-4566-BEF6-EB6D069AD190}">
      <dgm:prSet/>
      <dgm:spPr/>
      <dgm:t>
        <a:bodyPr/>
        <a:lstStyle/>
        <a:p>
          <a:endParaRPr lang="en-GB"/>
        </a:p>
      </dgm:t>
    </dgm:pt>
    <dgm:pt modelId="{147AD9AE-E64A-4468-8E45-4B7BA79909D7}" type="sibTrans" cxnId="{65FB43C2-8557-4566-BEF6-EB6D069AD190}">
      <dgm:prSet/>
      <dgm:spPr/>
      <dgm:t>
        <a:bodyPr/>
        <a:lstStyle/>
        <a:p>
          <a:endParaRPr lang="en-GB"/>
        </a:p>
      </dgm:t>
    </dgm:pt>
    <dgm:pt modelId="{F894BF55-6DEB-41DE-AFC5-87809E69064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UK-based nail salon offering:</a:t>
          </a:r>
        </a:p>
      </dgm:t>
    </dgm:pt>
    <dgm:pt modelId="{74AF23AC-69E1-46E0-B4F3-C9198AA03946}" type="parTrans" cxnId="{047B3F7F-6102-4A70-912B-BD427092FE26}">
      <dgm:prSet/>
      <dgm:spPr/>
      <dgm:t>
        <a:bodyPr/>
        <a:lstStyle/>
        <a:p>
          <a:endParaRPr lang="en-GB"/>
        </a:p>
      </dgm:t>
    </dgm:pt>
    <dgm:pt modelId="{C0280FFA-D761-46EB-8A1C-63DF9D39BDC9}" type="sibTrans" cxnId="{047B3F7F-6102-4A70-912B-BD427092FE26}">
      <dgm:prSet/>
      <dgm:spPr/>
      <dgm:t>
        <a:bodyPr/>
        <a:lstStyle/>
        <a:p>
          <a:endParaRPr lang="en-GB"/>
        </a:p>
      </dgm:t>
    </dgm:pt>
    <dgm:pt modelId="{FF5A6FD6-5492-4CA7-8147-7096A0C6612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Manicure &amp; pedicure</a:t>
          </a:r>
        </a:p>
      </dgm:t>
    </dgm:pt>
    <dgm:pt modelId="{916B1EB6-64D6-4014-96D3-4F03BB372142}" type="parTrans" cxnId="{2F35E4FF-193E-4CEE-9A45-51FD1345275D}">
      <dgm:prSet/>
      <dgm:spPr/>
      <dgm:t>
        <a:bodyPr/>
        <a:lstStyle/>
        <a:p>
          <a:endParaRPr lang="en-GB"/>
        </a:p>
      </dgm:t>
    </dgm:pt>
    <dgm:pt modelId="{1028F3B1-8013-4C44-AE2C-9921DC7BAE89}" type="sibTrans" cxnId="{2F35E4FF-193E-4CEE-9A45-51FD1345275D}">
      <dgm:prSet/>
      <dgm:spPr/>
      <dgm:t>
        <a:bodyPr/>
        <a:lstStyle/>
        <a:p>
          <a:endParaRPr lang="en-GB"/>
        </a:p>
      </dgm:t>
    </dgm:pt>
    <dgm:pt modelId="{709CFA1B-AB61-4A9F-8718-244D336FA62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Gel nails &amp; strengthening</a:t>
          </a:r>
        </a:p>
      </dgm:t>
    </dgm:pt>
    <dgm:pt modelId="{8FDB860D-569D-4F8B-80B4-B76FCFD30F83}" type="parTrans" cxnId="{4A267FFE-7D66-41EC-8233-37BD9CEB11A2}">
      <dgm:prSet/>
      <dgm:spPr/>
      <dgm:t>
        <a:bodyPr/>
        <a:lstStyle/>
        <a:p>
          <a:endParaRPr lang="en-GB"/>
        </a:p>
      </dgm:t>
    </dgm:pt>
    <dgm:pt modelId="{6B62B629-8E07-4468-A4C7-371B7FEFD1E6}" type="sibTrans" cxnId="{4A267FFE-7D66-41EC-8233-37BD9CEB11A2}">
      <dgm:prSet/>
      <dgm:spPr/>
      <dgm:t>
        <a:bodyPr/>
        <a:lstStyle/>
        <a:p>
          <a:endParaRPr lang="en-GB"/>
        </a:p>
      </dgm:t>
    </dgm:pt>
    <dgm:pt modelId="{A1819A0A-5F58-46D2-BAE6-D8AC5B7BD72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Nail art &amp; removal services</a:t>
          </a:r>
        </a:p>
      </dgm:t>
    </dgm:pt>
    <dgm:pt modelId="{C05BB400-C386-4161-AC87-0E3B9C2FF6AE}" type="parTrans" cxnId="{C4D7131D-6FEE-4B34-9781-D7AF3EE0AC0C}">
      <dgm:prSet/>
      <dgm:spPr/>
      <dgm:t>
        <a:bodyPr/>
        <a:lstStyle/>
        <a:p>
          <a:endParaRPr lang="en-GB"/>
        </a:p>
      </dgm:t>
    </dgm:pt>
    <dgm:pt modelId="{00F21687-C63D-4D6B-A0BE-9D38EA2261D8}" type="sibTrans" cxnId="{C4D7131D-6FEE-4B34-9781-D7AF3EE0AC0C}">
      <dgm:prSet/>
      <dgm:spPr/>
      <dgm:t>
        <a:bodyPr/>
        <a:lstStyle/>
        <a:p>
          <a:endParaRPr lang="en-GB"/>
        </a:p>
      </dgm:t>
    </dgm:pt>
    <dgm:pt modelId="{ED7FA904-81A3-45C3-83E9-7B4D47F8B52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Clean, modern, professional environment</a:t>
          </a:r>
        </a:p>
      </dgm:t>
    </dgm:pt>
    <dgm:pt modelId="{9EE48705-55FF-4F85-96BB-47732F62834C}" type="parTrans" cxnId="{CFE174D1-7D04-42C7-B8A6-654E7D31735A}">
      <dgm:prSet/>
      <dgm:spPr/>
      <dgm:t>
        <a:bodyPr/>
        <a:lstStyle/>
        <a:p>
          <a:endParaRPr lang="en-GB"/>
        </a:p>
      </dgm:t>
    </dgm:pt>
    <dgm:pt modelId="{1FAD1CB5-34FD-41C3-80A5-24B34F9E760F}" type="sibTrans" cxnId="{CFE174D1-7D04-42C7-B8A6-654E7D31735A}">
      <dgm:prSet/>
      <dgm:spPr/>
      <dgm:t>
        <a:bodyPr/>
        <a:lstStyle/>
        <a:p>
          <a:endParaRPr lang="en-GB"/>
        </a:p>
      </dgm:t>
    </dgm:pt>
    <dgm:pt modelId="{30CF1C5F-6A50-4FAD-9C23-3A17EBE3DFC9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Targets:</a:t>
          </a:r>
        </a:p>
      </dgm:t>
    </dgm:pt>
    <dgm:pt modelId="{00D5D9EE-33DC-44E1-BFD6-76EC885F3192}" type="parTrans" cxnId="{71E58A09-043E-4D14-BB85-B98F3C83F299}">
      <dgm:prSet/>
      <dgm:spPr/>
      <dgm:t>
        <a:bodyPr/>
        <a:lstStyle/>
        <a:p>
          <a:endParaRPr lang="en-GB"/>
        </a:p>
      </dgm:t>
    </dgm:pt>
    <dgm:pt modelId="{0089B51E-3CE3-437C-9CFE-F064D37764BD}" type="sibTrans" cxnId="{71E58A09-043E-4D14-BB85-B98F3C83F299}">
      <dgm:prSet/>
      <dgm:spPr/>
      <dgm:t>
        <a:bodyPr/>
        <a:lstStyle/>
        <a:p>
          <a:endParaRPr lang="en-GB"/>
        </a:p>
      </dgm:t>
    </dgm:pt>
    <dgm:pt modelId="{30ACC825-C422-400C-9583-3A5D987BC35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Students</a:t>
          </a:r>
        </a:p>
      </dgm:t>
    </dgm:pt>
    <dgm:pt modelId="{4F374B19-D81D-4ACC-A44B-B7D34BFBAF66}" type="parTrans" cxnId="{32150A6D-261E-4368-BE7C-8A032B182A42}">
      <dgm:prSet/>
      <dgm:spPr/>
      <dgm:t>
        <a:bodyPr/>
        <a:lstStyle/>
        <a:p>
          <a:endParaRPr lang="en-GB"/>
        </a:p>
      </dgm:t>
    </dgm:pt>
    <dgm:pt modelId="{949CE69D-1C28-4936-B1EF-BCA34CCA1770}" type="sibTrans" cxnId="{32150A6D-261E-4368-BE7C-8A032B182A42}">
      <dgm:prSet/>
      <dgm:spPr/>
      <dgm:t>
        <a:bodyPr/>
        <a:lstStyle/>
        <a:p>
          <a:endParaRPr lang="en-GB"/>
        </a:p>
      </dgm:t>
    </dgm:pt>
    <dgm:pt modelId="{D47D3B4A-9034-40DF-8222-BCE066DFD40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Young professionals</a:t>
          </a:r>
        </a:p>
      </dgm:t>
    </dgm:pt>
    <dgm:pt modelId="{DA6D7F03-093A-4614-A3DA-466685FFEA6F}" type="parTrans" cxnId="{B381AC45-3201-4530-A7EF-AC6F3F7A4B99}">
      <dgm:prSet/>
      <dgm:spPr/>
      <dgm:t>
        <a:bodyPr/>
        <a:lstStyle/>
        <a:p>
          <a:endParaRPr lang="en-GB"/>
        </a:p>
      </dgm:t>
    </dgm:pt>
    <dgm:pt modelId="{4A7A20B4-01A7-42FE-9CAF-3D050CC5BA2F}" type="sibTrans" cxnId="{B381AC45-3201-4530-A7EF-AC6F3F7A4B99}">
      <dgm:prSet/>
      <dgm:spPr/>
      <dgm:t>
        <a:bodyPr/>
        <a:lstStyle/>
        <a:p>
          <a:endParaRPr lang="en-GB"/>
        </a:p>
      </dgm:t>
    </dgm:pt>
    <dgm:pt modelId="{68687924-F326-4BF7-A94C-2A391C2BAFAA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Residents</a:t>
          </a:r>
        </a:p>
      </dgm:t>
    </dgm:pt>
    <dgm:pt modelId="{FD9A5B1A-F279-4521-8FBF-2051D1B07014}" type="parTrans" cxnId="{6ACB4485-E0A4-43C6-92D3-D477538A9BF6}">
      <dgm:prSet/>
      <dgm:spPr/>
      <dgm:t>
        <a:bodyPr/>
        <a:lstStyle/>
        <a:p>
          <a:endParaRPr lang="en-GB"/>
        </a:p>
      </dgm:t>
    </dgm:pt>
    <dgm:pt modelId="{23543CC6-FC86-485E-8A51-15D1EA2B6338}" type="sibTrans" cxnId="{6ACB4485-E0A4-43C6-92D3-D477538A9BF6}">
      <dgm:prSet/>
      <dgm:spPr/>
      <dgm:t>
        <a:bodyPr/>
        <a:lstStyle/>
        <a:p>
          <a:endParaRPr lang="en-GB"/>
        </a:p>
      </dgm:t>
    </dgm:pt>
    <dgm:pt modelId="{577B859C-9D3A-4ED0-AA16-80EAB63B070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Focus on quality service plus responsible business practices</a:t>
          </a:r>
        </a:p>
      </dgm:t>
    </dgm:pt>
    <dgm:pt modelId="{585C1C49-EB82-40E6-9349-3DD5CD042987}" type="parTrans" cxnId="{2055180A-B7BF-4AE2-8DF1-604AEB9E4C8A}">
      <dgm:prSet/>
      <dgm:spPr/>
      <dgm:t>
        <a:bodyPr/>
        <a:lstStyle/>
        <a:p>
          <a:endParaRPr lang="en-GB"/>
        </a:p>
      </dgm:t>
    </dgm:pt>
    <dgm:pt modelId="{96EBFCCD-B89F-4C25-AFE4-CA168B271475}" type="sibTrans" cxnId="{2055180A-B7BF-4AE2-8DF1-604AEB9E4C8A}">
      <dgm:prSet/>
      <dgm:spPr/>
      <dgm:t>
        <a:bodyPr/>
        <a:lstStyle/>
        <a:p>
          <a:endParaRPr lang="en-GB"/>
        </a:p>
      </dgm:t>
    </dgm:pt>
    <dgm:pt modelId="{1B1B3C76-D4F7-4A30-9899-E5566C7300EE}">
      <dgm:prSet custT="1"/>
      <dgm:spPr/>
      <dgm:t>
        <a:bodyPr/>
        <a:lstStyle/>
        <a:p>
          <a:r>
            <a:rPr lang="en-GB" sz="1800" b="1" dirty="0">
              <a:latin typeface="Arial Black" panose="020B0A04020102020204" pitchFamily="34" charset="0"/>
            </a:rPr>
            <a:t>Key Idea:</a:t>
          </a:r>
        </a:p>
      </dgm:t>
    </dgm:pt>
    <dgm:pt modelId="{CDC07B93-6D00-42BF-B1E5-8E08E4CDB26B}" type="parTrans" cxnId="{ACF7304A-692B-4B1A-B810-C5DD96534C72}">
      <dgm:prSet/>
      <dgm:spPr/>
      <dgm:t>
        <a:bodyPr/>
        <a:lstStyle/>
        <a:p>
          <a:endParaRPr lang="en-GB"/>
        </a:p>
      </dgm:t>
    </dgm:pt>
    <dgm:pt modelId="{06921622-A88A-4532-A50B-98AB16082851}" type="sibTrans" cxnId="{ACF7304A-692B-4B1A-B810-C5DD96534C72}">
      <dgm:prSet/>
      <dgm:spPr/>
      <dgm:t>
        <a:bodyPr/>
        <a:lstStyle/>
        <a:p>
          <a:endParaRPr lang="en-GB"/>
        </a:p>
      </dgm:t>
    </dgm:pt>
    <dgm:pt modelId="{2D183BB1-7386-4EF0-99B7-F910EE2CE2D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Operates using the triple bottom line:</a:t>
          </a:r>
        </a:p>
      </dgm:t>
    </dgm:pt>
    <dgm:pt modelId="{7A476619-5D66-43BA-84E7-8F80E63FA6A5}" type="parTrans" cxnId="{F76F83E5-D587-473E-B4AD-400195FF9C8C}">
      <dgm:prSet/>
      <dgm:spPr/>
      <dgm:t>
        <a:bodyPr/>
        <a:lstStyle/>
        <a:p>
          <a:endParaRPr lang="en-GB"/>
        </a:p>
      </dgm:t>
    </dgm:pt>
    <dgm:pt modelId="{D2B5CF5D-1289-4C0E-B461-C53BD726004A}" type="sibTrans" cxnId="{F76F83E5-D587-473E-B4AD-400195FF9C8C}">
      <dgm:prSet/>
      <dgm:spPr/>
      <dgm:t>
        <a:bodyPr/>
        <a:lstStyle/>
        <a:p>
          <a:endParaRPr lang="en-GB"/>
        </a:p>
      </dgm:t>
    </dgm:pt>
    <dgm:pt modelId="{7011ABCD-DFA8-4006-BDAF-344F037B9EFC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Profit</a:t>
          </a:r>
        </a:p>
      </dgm:t>
    </dgm:pt>
    <dgm:pt modelId="{62271B82-A3CD-4D70-9A7D-05C4F01B0AB3}" type="parTrans" cxnId="{CB289CF8-94D5-4C9A-889C-1416CED05310}">
      <dgm:prSet/>
      <dgm:spPr/>
      <dgm:t>
        <a:bodyPr/>
        <a:lstStyle/>
        <a:p>
          <a:endParaRPr lang="en-GB"/>
        </a:p>
      </dgm:t>
    </dgm:pt>
    <dgm:pt modelId="{E82460BB-9B91-4A3E-B9DC-A1F03B1C15E8}" type="sibTrans" cxnId="{CB289CF8-94D5-4C9A-889C-1416CED05310}">
      <dgm:prSet/>
      <dgm:spPr/>
      <dgm:t>
        <a:bodyPr/>
        <a:lstStyle/>
        <a:p>
          <a:endParaRPr lang="en-GB"/>
        </a:p>
      </dgm:t>
    </dgm:pt>
    <dgm:pt modelId="{2EEFDB46-E8C6-461B-A171-5476F91E52E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People </a:t>
          </a:r>
        </a:p>
      </dgm:t>
    </dgm:pt>
    <dgm:pt modelId="{32038DD9-F598-4B79-ABD4-77A6724B0FF3}" type="parTrans" cxnId="{385C7F45-036C-4BAA-8E31-590E9EFA3B65}">
      <dgm:prSet/>
      <dgm:spPr/>
      <dgm:t>
        <a:bodyPr/>
        <a:lstStyle/>
        <a:p>
          <a:endParaRPr lang="en-GB"/>
        </a:p>
      </dgm:t>
    </dgm:pt>
    <dgm:pt modelId="{8CD3D353-DE8C-4E6A-B4FE-81B5680327CC}" type="sibTrans" cxnId="{385C7F45-036C-4BAA-8E31-590E9EFA3B65}">
      <dgm:prSet/>
      <dgm:spPr/>
      <dgm:t>
        <a:bodyPr/>
        <a:lstStyle/>
        <a:p>
          <a:endParaRPr lang="en-GB"/>
        </a:p>
      </dgm:t>
    </dgm:pt>
    <dgm:pt modelId="{13313AC9-DD5B-4079-8A7A-F1FD2083E33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Responsible resource use</a:t>
          </a:r>
        </a:p>
      </dgm:t>
    </dgm:pt>
    <dgm:pt modelId="{F0960514-EE67-460E-8FD2-6ABD6FD321D1}" type="parTrans" cxnId="{CD070FE9-B009-411A-B9DB-A42303E6FC26}">
      <dgm:prSet/>
      <dgm:spPr/>
      <dgm:t>
        <a:bodyPr/>
        <a:lstStyle/>
        <a:p>
          <a:endParaRPr lang="en-GB"/>
        </a:p>
      </dgm:t>
    </dgm:pt>
    <dgm:pt modelId="{1D5AC77C-99F6-468D-8AE4-6F788EA5A82E}" type="sibTrans" cxnId="{CD070FE9-B009-411A-B9DB-A42303E6FC26}">
      <dgm:prSet/>
      <dgm:spPr/>
      <dgm:t>
        <a:bodyPr/>
        <a:lstStyle/>
        <a:p>
          <a:endParaRPr lang="en-GB"/>
        </a:p>
      </dgm:t>
    </dgm:pt>
    <dgm:pt modelId="{03665134-F7F2-4B07-9D94-37A4BD4E2390}" type="pres">
      <dgm:prSet presAssocID="{F6C9DD79-9B76-4BB8-8D4E-2BBAFFCB3EE4}" presName="linear" presStyleCnt="0">
        <dgm:presLayoutVars>
          <dgm:animLvl val="lvl"/>
          <dgm:resizeHandles val="exact"/>
        </dgm:presLayoutVars>
      </dgm:prSet>
      <dgm:spPr/>
    </dgm:pt>
    <dgm:pt modelId="{7BDE81D9-2EA2-4851-91FC-A83228141E41}" type="pres">
      <dgm:prSet presAssocID="{CF56654E-732A-403B-B18E-FABCB17CDA2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5D70161-8EE1-408A-9059-5CF5CE8362D3}" type="pres">
      <dgm:prSet presAssocID="{CF56654E-732A-403B-B18E-FABCB17CDA20}" presName="childText" presStyleLbl="revTx" presStyleIdx="0" presStyleCnt="2">
        <dgm:presLayoutVars>
          <dgm:bulletEnabled val="1"/>
        </dgm:presLayoutVars>
      </dgm:prSet>
      <dgm:spPr/>
    </dgm:pt>
    <dgm:pt modelId="{0F1051DA-F5F0-4326-A952-9A559C3A8CC8}" type="pres">
      <dgm:prSet presAssocID="{1B1B3C76-D4F7-4A30-9899-E5566C7300E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AA03F7F-F21A-483C-8C5B-6B7F30057C68}" type="pres">
      <dgm:prSet presAssocID="{1B1B3C76-D4F7-4A30-9899-E5566C7300E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BFC5100-D405-4A2F-81D9-FC7120D6F21F}" type="presOf" srcId="{30CF1C5F-6A50-4FAD-9C23-3A17EBE3DFC9}" destId="{55D70161-8EE1-408A-9059-5CF5CE8362D3}" srcOrd="0" destOrd="5" presId="urn:microsoft.com/office/officeart/2005/8/layout/vList2"/>
    <dgm:cxn modelId="{0856D602-156B-46FD-8713-3633A7E0D952}" type="presOf" srcId="{F6C9DD79-9B76-4BB8-8D4E-2BBAFFCB3EE4}" destId="{03665134-F7F2-4B07-9D94-37A4BD4E2390}" srcOrd="0" destOrd="0" presId="urn:microsoft.com/office/officeart/2005/8/layout/vList2"/>
    <dgm:cxn modelId="{71E58A09-043E-4D14-BB85-B98F3C83F299}" srcId="{CF56654E-732A-403B-B18E-FABCB17CDA20}" destId="{30CF1C5F-6A50-4FAD-9C23-3A17EBE3DFC9}" srcOrd="1" destOrd="0" parTransId="{00D5D9EE-33DC-44E1-BFD6-76EC885F3192}" sibTransId="{0089B51E-3CE3-437C-9CFE-F064D37764BD}"/>
    <dgm:cxn modelId="{2055180A-B7BF-4AE2-8DF1-604AEB9E4C8A}" srcId="{30ACC825-C422-400C-9583-3A5D987BC356}" destId="{577B859C-9D3A-4ED0-AA16-80EAB63B070F}" srcOrd="2" destOrd="0" parTransId="{585C1C49-EB82-40E6-9349-3DD5CD042987}" sibTransId="{96EBFCCD-B89F-4C25-AFE4-CA168B271475}"/>
    <dgm:cxn modelId="{C92EFC0A-F948-4C28-84C8-76E9714DBDCF}" type="presOf" srcId="{1B1B3C76-D4F7-4A30-9899-E5566C7300EE}" destId="{0F1051DA-F5F0-4326-A952-9A559C3A8CC8}" srcOrd="0" destOrd="0" presId="urn:microsoft.com/office/officeart/2005/8/layout/vList2"/>
    <dgm:cxn modelId="{AE137919-D3C3-45C0-91E7-95276F02AE6E}" type="presOf" srcId="{577B859C-9D3A-4ED0-AA16-80EAB63B070F}" destId="{55D70161-8EE1-408A-9059-5CF5CE8362D3}" srcOrd="0" destOrd="9" presId="urn:microsoft.com/office/officeart/2005/8/layout/vList2"/>
    <dgm:cxn modelId="{4B8EAE1B-3675-4E5A-A05D-6E751550D7FE}" type="presOf" srcId="{ED7FA904-81A3-45C3-83E9-7B4D47F8B529}" destId="{55D70161-8EE1-408A-9059-5CF5CE8362D3}" srcOrd="0" destOrd="4" presId="urn:microsoft.com/office/officeart/2005/8/layout/vList2"/>
    <dgm:cxn modelId="{C4D7131D-6FEE-4B34-9781-D7AF3EE0AC0C}" srcId="{F894BF55-6DEB-41DE-AFC5-87809E690649}" destId="{A1819A0A-5F58-46D2-BAE6-D8AC5B7BD72E}" srcOrd="2" destOrd="0" parTransId="{C05BB400-C386-4161-AC87-0E3B9C2FF6AE}" sibTransId="{00F21687-C63D-4D6B-A0BE-9D38EA2261D8}"/>
    <dgm:cxn modelId="{CFBE292D-D5A3-4161-85E5-3EF34F92780E}" type="presOf" srcId="{7011ABCD-DFA8-4006-BDAF-344F037B9EFC}" destId="{3AA03F7F-F21A-483C-8C5B-6B7F30057C68}" srcOrd="0" destOrd="1" presId="urn:microsoft.com/office/officeart/2005/8/layout/vList2"/>
    <dgm:cxn modelId="{C838B141-6DB3-453A-82FF-50FFD9B6D8C8}" type="presOf" srcId="{709CFA1B-AB61-4A9F-8718-244D336FA62B}" destId="{55D70161-8EE1-408A-9059-5CF5CE8362D3}" srcOrd="0" destOrd="2" presId="urn:microsoft.com/office/officeart/2005/8/layout/vList2"/>
    <dgm:cxn modelId="{385C7F45-036C-4BAA-8E31-590E9EFA3B65}" srcId="{2D183BB1-7386-4EF0-99B7-F910EE2CE2D9}" destId="{2EEFDB46-E8C6-461B-A171-5476F91E52EF}" srcOrd="1" destOrd="0" parTransId="{32038DD9-F598-4B79-ABD4-77A6724B0FF3}" sibTransId="{8CD3D353-DE8C-4E6A-B4FE-81B5680327CC}"/>
    <dgm:cxn modelId="{B381AC45-3201-4530-A7EF-AC6F3F7A4B99}" srcId="{30ACC825-C422-400C-9583-3A5D987BC356}" destId="{D47D3B4A-9034-40DF-8222-BCE066DFD408}" srcOrd="0" destOrd="0" parTransId="{DA6D7F03-093A-4614-A3DA-466685FFEA6F}" sibTransId="{4A7A20B4-01A7-42FE-9CAF-3D050CC5BA2F}"/>
    <dgm:cxn modelId="{8B813E66-5230-447D-A650-199DB9742DC1}" type="presOf" srcId="{CF56654E-732A-403B-B18E-FABCB17CDA20}" destId="{7BDE81D9-2EA2-4851-91FC-A83228141E41}" srcOrd="0" destOrd="0" presId="urn:microsoft.com/office/officeart/2005/8/layout/vList2"/>
    <dgm:cxn modelId="{ACF7304A-692B-4B1A-B810-C5DD96534C72}" srcId="{F6C9DD79-9B76-4BB8-8D4E-2BBAFFCB3EE4}" destId="{1B1B3C76-D4F7-4A30-9899-E5566C7300EE}" srcOrd="1" destOrd="0" parTransId="{CDC07B93-6D00-42BF-B1E5-8E08E4CDB26B}" sibTransId="{06921622-A88A-4532-A50B-98AB16082851}"/>
    <dgm:cxn modelId="{32150A6D-261E-4368-BE7C-8A032B182A42}" srcId="{CF56654E-732A-403B-B18E-FABCB17CDA20}" destId="{30ACC825-C422-400C-9583-3A5D987BC356}" srcOrd="2" destOrd="0" parTransId="{4F374B19-D81D-4ACC-A44B-B7D34BFBAF66}" sibTransId="{949CE69D-1C28-4936-B1EF-BCA34CCA1770}"/>
    <dgm:cxn modelId="{97D9E656-35D5-42F7-9BEE-C0DF5F88CD9F}" type="presOf" srcId="{F894BF55-6DEB-41DE-AFC5-87809E690649}" destId="{55D70161-8EE1-408A-9059-5CF5CE8362D3}" srcOrd="0" destOrd="0" presId="urn:microsoft.com/office/officeart/2005/8/layout/vList2"/>
    <dgm:cxn modelId="{047B3F7F-6102-4A70-912B-BD427092FE26}" srcId="{CF56654E-732A-403B-B18E-FABCB17CDA20}" destId="{F894BF55-6DEB-41DE-AFC5-87809E690649}" srcOrd="0" destOrd="0" parTransId="{74AF23AC-69E1-46E0-B4F3-C9198AA03946}" sibTransId="{C0280FFA-D761-46EB-8A1C-63DF9D39BDC9}"/>
    <dgm:cxn modelId="{6ACB4485-E0A4-43C6-92D3-D477538A9BF6}" srcId="{30ACC825-C422-400C-9583-3A5D987BC356}" destId="{68687924-F326-4BF7-A94C-2A391C2BAFAA}" srcOrd="1" destOrd="0" parTransId="{FD9A5B1A-F279-4521-8FBF-2051D1B07014}" sibTransId="{23543CC6-FC86-485E-8A51-15D1EA2B6338}"/>
    <dgm:cxn modelId="{5642A48F-601F-4CC5-9459-D5D04DCD8C89}" type="presOf" srcId="{FF5A6FD6-5492-4CA7-8147-7096A0C6612E}" destId="{55D70161-8EE1-408A-9059-5CF5CE8362D3}" srcOrd="0" destOrd="1" presId="urn:microsoft.com/office/officeart/2005/8/layout/vList2"/>
    <dgm:cxn modelId="{51663B9F-1E2A-486C-80AE-A2C5B17A57FA}" type="presOf" srcId="{D47D3B4A-9034-40DF-8222-BCE066DFD408}" destId="{55D70161-8EE1-408A-9059-5CF5CE8362D3}" srcOrd="0" destOrd="7" presId="urn:microsoft.com/office/officeart/2005/8/layout/vList2"/>
    <dgm:cxn modelId="{AD0E7DA6-9762-496C-90ED-A08F789E2A66}" type="presOf" srcId="{13313AC9-DD5B-4079-8A7A-F1FD2083E33B}" destId="{3AA03F7F-F21A-483C-8C5B-6B7F30057C68}" srcOrd="0" destOrd="3" presId="urn:microsoft.com/office/officeart/2005/8/layout/vList2"/>
    <dgm:cxn modelId="{B0D26BAF-51F9-46E3-ABEC-567069B17D9E}" type="presOf" srcId="{2EEFDB46-E8C6-461B-A171-5476F91E52EF}" destId="{3AA03F7F-F21A-483C-8C5B-6B7F30057C68}" srcOrd="0" destOrd="2" presId="urn:microsoft.com/office/officeart/2005/8/layout/vList2"/>
    <dgm:cxn modelId="{E6AD94B7-93EE-448B-8F76-83844E7C9D5C}" type="presOf" srcId="{30ACC825-C422-400C-9583-3A5D987BC356}" destId="{55D70161-8EE1-408A-9059-5CF5CE8362D3}" srcOrd="0" destOrd="6" presId="urn:microsoft.com/office/officeart/2005/8/layout/vList2"/>
    <dgm:cxn modelId="{65FB43C2-8557-4566-BEF6-EB6D069AD190}" srcId="{F6C9DD79-9B76-4BB8-8D4E-2BBAFFCB3EE4}" destId="{CF56654E-732A-403B-B18E-FABCB17CDA20}" srcOrd="0" destOrd="0" parTransId="{A29C1E38-8267-44F3-876D-17C90291FA6C}" sibTransId="{147AD9AE-E64A-4468-8E45-4B7BA79909D7}"/>
    <dgm:cxn modelId="{ADD77BCC-430F-49BB-BBE6-16A1BB5EE17E}" type="presOf" srcId="{68687924-F326-4BF7-A94C-2A391C2BAFAA}" destId="{55D70161-8EE1-408A-9059-5CF5CE8362D3}" srcOrd="0" destOrd="8" presId="urn:microsoft.com/office/officeart/2005/8/layout/vList2"/>
    <dgm:cxn modelId="{CFE174D1-7D04-42C7-B8A6-654E7D31735A}" srcId="{F894BF55-6DEB-41DE-AFC5-87809E690649}" destId="{ED7FA904-81A3-45C3-83E9-7B4D47F8B529}" srcOrd="3" destOrd="0" parTransId="{9EE48705-55FF-4F85-96BB-47732F62834C}" sibTransId="{1FAD1CB5-34FD-41C3-80A5-24B34F9E760F}"/>
    <dgm:cxn modelId="{32F8BEE3-D589-42AF-9FCA-F83CB6968F8D}" type="presOf" srcId="{A1819A0A-5F58-46D2-BAE6-D8AC5B7BD72E}" destId="{55D70161-8EE1-408A-9059-5CF5CE8362D3}" srcOrd="0" destOrd="3" presId="urn:microsoft.com/office/officeart/2005/8/layout/vList2"/>
    <dgm:cxn modelId="{F76F83E5-D587-473E-B4AD-400195FF9C8C}" srcId="{1B1B3C76-D4F7-4A30-9899-E5566C7300EE}" destId="{2D183BB1-7386-4EF0-99B7-F910EE2CE2D9}" srcOrd="0" destOrd="0" parTransId="{7A476619-5D66-43BA-84E7-8F80E63FA6A5}" sibTransId="{D2B5CF5D-1289-4C0E-B461-C53BD726004A}"/>
    <dgm:cxn modelId="{CD070FE9-B009-411A-B9DB-A42303E6FC26}" srcId="{2D183BB1-7386-4EF0-99B7-F910EE2CE2D9}" destId="{13313AC9-DD5B-4079-8A7A-F1FD2083E33B}" srcOrd="2" destOrd="0" parTransId="{F0960514-EE67-460E-8FD2-6ABD6FD321D1}" sibTransId="{1D5AC77C-99F6-468D-8AE4-6F788EA5A82E}"/>
    <dgm:cxn modelId="{CB289CF8-94D5-4C9A-889C-1416CED05310}" srcId="{2D183BB1-7386-4EF0-99B7-F910EE2CE2D9}" destId="{7011ABCD-DFA8-4006-BDAF-344F037B9EFC}" srcOrd="0" destOrd="0" parTransId="{62271B82-A3CD-4D70-9A7D-05C4F01B0AB3}" sibTransId="{E82460BB-9B91-4A3E-B9DC-A1F03B1C15E8}"/>
    <dgm:cxn modelId="{A72818F9-0557-431C-AB4A-8EBFB2784CE9}" type="presOf" srcId="{2D183BB1-7386-4EF0-99B7-F910EE2CE2D9}" destId="{3AA03F7F-F21A-483C-8C5B-6B7F30057C68}" srcOrd="0" destOrd="0" presId="urn:microsoft.com/office/officeart/2005/8/layout/vList2"/>
    <dgm:cxn modelId="{4A267FFE-7D66-41EC-8233-37BD9CEB11A2}" srcId="{F894BF55-6DEB-41DE-AFC5-87809E690649}" destId="{709CFA1B-AB61-4A9F-8718-244D336FA62B}" srcOrd="1" destOrd="0" parTransId="{8FDB860D-569D-4F8B-80B4-B76FCFD30F83}" sibTransId="{6B62B629-8E07-4468-A4C7-371B7FEFD1E6}"/>
    <dgm:cxn modelId="{2F35E4FF-193E-4CEE-9A45-51FD1345275D}" srcId="{F894BF55-6DEB-41DE-AFC5-87809E690649}" destId="{FF5A6FD6-5492-4CA7-8147-7096A0C6612E}" srcOrd="0" destOrd="0" parTransId="{916B1EB6-64D6-4014-96D3-4F03BB372142}" sibTransId="{1028F3B1-8013-4C44-AE2C-9921DC7BAE89}"/>
    <dgm:cxn modelId="{8AFB2CCA-9EFA-400F-923D-199F7EBAFF42}" type="presParOf" srcId="{03665134-F7F2-4B07-9D94-37A4BD4E2390}" destId="{7BDE81D9-2EA2-4851-91FC-A83228141E41}" srcOrd="0" destOrd="0" presId="urn:microsoft.com/office/officeart/2005/8/layout/vList2"/>
    <dgm:cxn modelId="{A76D4EA5-5EFF-44EB-9B4E-AE2CB816704A}" type="presParOf" srcId="{03665134-F7F2-4B07-9D94-37A4BD4E2390}" destId="{55D70161-8EE1-408A-9059-5CF5CE8362D3}" srcOrd="1" destOrd="0" presId="urn:microsoft.com/office/officeart/2005/8/layout/vList2"/>
    <dgm:cxn modelId="{D541DBD1-4BCF-46FB-A826-04364B1D91F6}" type="presParOf" srcId="{03665134-F7F2-4B07-9D94-37A4BD4E2390}" destId="{0F1051DA-F5F0-4326-A952-9A559C3A8CC8}" srcOrd="2" destOrd="0" presId="urn:microsoft.com/office/officeart/2005/8/layout/vList2"/>
    <dgm:cxn modelId="{28E48BAB-9EF8-4CCC-9C8F-0821615340D7}" type="presParOf" srcId="{03665134-F7F2-4B07-9D94-37A4BD4E2390}" destId="{3AA03F7F-F21A-483C-8C5B-6B7F30057C6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A3C8F4-BF66-485F-869F-2EACF18C466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036541C-8FDD-42BD-94B9-1E425EDA4308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How the Business is Sustainable</a:t>
          </a:r>
          <a:endParaRPr lang="en-GB" sz="1800" dirty="0">
            <a:latin typeface="Arial Black" panose="020B0A04020102020204" pitchFamily="34" charset="0"/>
          </a:endParaRPr>
        </a:p>
      </dgm:t>
    </dgm:pt>
    <dgm:pt modelId="{9835015C-47E3-456C-8057-7646CC378118}" type="parTrans" cxnId="{36371793-7A9B-46A9-A9DD-C2F9C29DE16A}">
      <dgm:prSet/>
      <dgm:spPr/>
      <dgm:t>
        <a:bodyPr/>
        <a:lstStyle/>
        <a:p>
          <a:endParaRPr lang="en-GB"/>
        </a:p>
      </dgm:t>
    </dgm:pt>
    <dgm:pt modelId="{8D0FE5C4-F381-4E4A-BD59-E07CDE656B34}" type="sibTrans" cxnId="{36371793-7A9B-46A9-A9DD-C2F9C29DE16A}">
      <dgm:prSet/>
      <dgm:spPr/>
      <dgm:t>
        <a:bodyPr/>
        <a:lstStyle/>
        <a:p>
          <a:endParaRPr lang="en-GB"/>
        </a:p>
      </dgm:t>
    </dgm:pt>
    <dgm:pt modelId="{09DFE3F0-64F2-447B-93DE-9F4E100910B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Economic sustainability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213C73-3ED6-41E4-B7E1-EBD5E752A547}" type="parTrans" cxnId="{2E51357E-25DD-45B8-97B2-4B345CD83946}">
      <dgm:prSet/>
      <dgm:spPr/>
      <dgm:t>
        <a:bodyPr/>
        <a:lstStyle/>
        <a:p>
          <a:endParaRPr lang="en-GB"/>
        </a:p>
      </dgm:t>
    </dgm:pt>
    <dgm:pt modelId="{58D4D1A8-9709-4258-A1B4-D7B94EC8EEC5}" type="sibTrans" cxnId="{2E51357E-25DD-45B8-97B2-4B345CD83946}">
      <dgm:prSet/>
      <dgm:spPr/>
      <dgm:t>
        <a:bodyPr/>
        <a:lstStyle/>
        <a:p>
          <a:endParaRPr lang="en-GB"/>
        </a:p>
      </dgm:t>
    </dgm:pt>
    <dgm:pt modelId="{4F6E0311-4504-4C8D-AEC7-D1B15326E24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Repeat customers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F1B294-B294-44D9-A42C-CD67773CED72}" type="parTrans" cxnId="{36382367-7415-402F-91D4-B19053ACB090}">
      <dgm:prSet/>
      <dgm:spPr/>
      <dgm:t>
        <a:bodyPr/>
        <a:lstStyle/>
        <a:p>
          <a:endParaRPr lang="en-GB"/>
        </a:p>
      </dgm:t>
    </dgm:pt>
    <dgm:pt modelId="{5FFA0FDE-A2C7-4CA1-B85D-58EF40724C23}" type="sibTrans" cxnId="{36382367-7415-402F-91D4-B19053ACB090}">
      <dgm:prSet/>
      <dgm:spPr/>
      <dgm:t>
        <a:bodyPr/>
        <a:lstStyle/>
        <a:p>
          <a:endParaRPr lang="en-GB"/>
        </a:p>
      </dgm:t>
    </dgm:pt>
    <dgm:pt modelId="{B70FDF75-308D-4712-B3B2-CEFB91C97FF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Competitive pricing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04A78B-71C5-4C9A-AF03-713E9C2DBD47}" type="parTrans" cxnId="{9E6732AC-C253-4773-B3A4-ACBA95707234}">
      <dgm:prSet/>
      <dgm:spPr/>
      <dgm:t>
        <a:bodyPr/>
        <a:lstStyle/>
        <a:p>
          <a:endParaRPr lang="en-GB"/>
        </a:p>
      </dgm:t>
    </dgm:pt>
    <dgm:pt modelId="{54F60C7C-DC4B-41E7-9691-B1F5F5242F0B}" type="sibTrans" cxnId="{9E6732AC-C253-4773-B3A4-ACBA95707234}">
      <dgm:prSet/>
      <dgm:spPr/>
      <dgm:t>
        <a:bodyPr/>
        <a:lstStyle/>
        <a:p>
          <a:endParaRPr lang="en-GB"/>
        </a:p>
      </dgm:t>
    </dgm:pt>
    <dgm:pt modelId="{7432D633-DAA7-42AD-8963-07BEE776DB5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Product sales for extra revenue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3CE169-2932-4E65-B9D1-E3C5DAB1E5EF}" type="parTrans" cxnId="{7480A2C7-8DA9-4A2B-9421-200133CD1EE7}">
      <dgm:prSet/>
      <dgm:spPr/>
      <dgm:t>
        <a:bodyPr/>
        <a:lstStyle/>
        <a:p>
          <a:endParaRPr lang="en-GB"/>
        </a:p>
      </dgm:t>
    </dgm:pt>
    <dgm:pt modelId="{4B953526-7845-4007-AA97-7E0B532A3413}" type="sibTrans" cxnId="{7480A2C7-8DA9-4A2B-9421-200133CD1EE7}">
      <dgm:prSet/>
      <dgm:spPr/>
      <dgm:t>
        <a:bodyPr/>
        <a:lstStyle/>
        <a:p>
          <a:endParaRPr lang="en-GB"/>
        </a:p>
      </dgm:t>
    </dgm:pt>
    <dgm:pt modelId="{9174A7BA-A1A0-4556-B5D6-A59C62E69A52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Social sustainability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F852F5-6A29-4547-BEA5-4539C1847415}" type="parTrans" cxnId="{6EA87ECF-08E3-4809-8B70-EB990E92D057}">
      <dgm:prSet/>
      <dgm:spPr/>
      <dgm:t>
        <a:bodyPr/>
        <a:lstStyle/>
        <a:p>
          <a:endParaRPr lang="en-GB"/>
        </a:p>
      </dgm:t>
    </dgm:pt>
    <dgm:pt modelId="{9906B134-4120-4C52-89AB-DC398B37DCCA}" type="sibTrans" cxnId="{6EA87ECF-08E3-4809-8B70-EB990E92D057}">
      <dgm:prSet/>
      <dgm:spPr/>
      <dgm:t>
        <a:bodyPr/>
        <a:lstStyle/>
        <a:p>
          <a:endParaRPr lang="en-GB"/>
        </a:p>
      </dgm:t>
    </dgm:pt>
    <dgm:pt modelId="{8BFFF31F-25DF-46FF-BEEB-8E47670E6054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Fair wages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A7F6A2-E59D-4504-A99E-473FC8B3E3C9}" type="parTrans" cxnId="{9D522C0E-8E77-4BE5-9237-FDB1133249C5}">
      <dgm:prSet/>
      <dgm:spPr/>
      <dgm:t>
        <a:bodyPr/>
        <a:lstStyle/>
        <a:p>
          <a:endParaRPr lang="en-GB"/>
        </a:p>
      </dgm:t>
    </dgm:pt>
    <dgm:pt modelId="{726FC6B2-89A3-4AB9-A61A-0A3D05C97EBF}" type="sibTrans" cxnId="{9D522C0E-8E77-4BE5-9237-FDB1133249C5}">
      <dgm:prSet/>
      <dgm:spPr/>
      <dgm:t>
        <a:bodyPr/>
        <a:lstStyle/>
        <a:p>
          <a:endParaRPr lang="en-GB"/>
        </a:p>
      </dgm:t>
    </dgm:pt>
    <dgm:pt modelId="{8901F095-9F4F-4AAC-A8AD-E6613A20689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Staff training &amp; development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BE8C13-6F99-402E-B374-578ECA1D49B8}" type="parTrans" cxnId="{E732DCA5-1818-4A7F-9BDE-08EFF31E493F}">
      <dgm:prSet/>
      <dgm:spPr/>
      <dgm:t>
        <a:bodyPr/>
        <a:lstStyle/>
        <a:p>
          <a:endParaRPr lang="en-GB"/>
        </a:p>
      </dgm:t>
    </dgm:pt>
    <dgm:pt modelId="{2ABA56CF-7307-48C1-9F2F-0115221B68C3}" type="sibTrans" cxnId="{E732DCA5-1818-4A7F-9BDE-08EFF31E493F}">
      <dgm:prSet/>
      <dgm:spPr/>
      <dgm:t>
        <a:bodyPr/>
        <a:lstStyle/>
        <a:p>
          <a:endParaRPr lang="en-GB"/>
        </a:p>
      </dgm:t>
    </dgm:pt>
    <dgm:pt modelId="{CA107F1C-3FBA-4426-8515-5D707A7265D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High customer service standards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CA50EA-A992-4634-A5D9-201235EA9E21}" type="parTrans" cxnId="{7A93A45A-FFDC-4232-A4AE-C2200AC83E30}">
      <dgm:prSet/>
      <dgm:spPr/>
      <dgm:t>
        <a:bodyPr/>
        <a:lstStyle/>
        <a:p>
          <a:endParaRPr lang="en-GB"/>
        </a:p>
      </dgm:t>
    </dgm:pt>
    <dgm:pt modelId="{B3C81411-E5A1-46CD-AF2B-85AE666C3AC6}" type="sibTrans" cxnId="{7A93A45A-FFDC-4232-A4AE-C2200AC83E30}">
      <dgm:prSet/>
      <dgm:spPr/>
      <dgm:t>
        <a:bodyPr/>
        <a:lstStyle/>
        <a:p>
          <a:endParaRPr lang="en-GB"/>
        </a:p>
      </dgm:t>
    </dgm:pt>
    <dgm:pt modelId="{2DBFC64A-A9EC-46AF-852E-2A66A25321A2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Environmental sustainability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B12830-1577-4BB9-9A56-AE15D3CDE4F3}" type="parTrans" cxnId="{8A86A000-EB3D-47DD-ADE4-8C074BA2405C}">
      <dgm:prSet/>
      <dgm:spPr/>
      <dgm:t>
        <a:bodyPr/>
        <a:lstStyle/>
        <a:p>
          <a:endParaRPr lang="en-GB"/>
        </a:p>
      </dgm:t>
    </dgm:pt>
    <dgm:pt modelId="{EB14832E-778C-4D13-A31A-C2A1DB002D72}" type="sibTrans" cxnId="{8A86A000-EB3D-47DD-ADE4-8C074BA2405C}">
      <dgm:prSet/>
      <dgm:spPr/>
      <dgm:t>
        <a:bodyPr/>
        <a:lstStyle/>
        <a:p>
          <a:endParaRPr lang="en-GB"/>
        </a:p>
      </dgm:t>
    </dgm:pt>
    <dgm:pt modelId="{0DC8F09D-FC6F-40F7-8A2F-4FED8855EB1A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Waste reduction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9326C7-80BE-4F2B-A8E7-66460F1E1909}" type="parTrans" cxnId="{7A579483-009E-45FE-B2AD-0E0F3EC5FEDF}">
      <dgm:prSet/>
      <dgm:spPr/>
      <dgm:t>
        <a:bodyPr/>
        <a:lstStyle/>
        <a:p>
          <a:endParaRPr lang="en-GB"/>
        </a:p>
      </dgm:t>
    </dgm:pt>
    <dgm:pt modelId="{7688C0FE-AB94-4072-A0A3-C6C308D35637}" type="sibTrans" cxnId="{7A579483-009E-45FE-B2AD-0E0F3EC5FEDF}">
      <dgm:prSet/>
      <dgm:spPr/>
      <dgm:t>
        <a:bodyPr/>
        <a:lstStyle/>
        <a:p>
          <a:endParaRPr lang="en-GB"/>
        </a:p>
      </dgm:t>
    </dgm:pt>
    <dgm:pt modelId="{DB143BA1-BE1D-48B6-8229-80A7DC7D78B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Efficient use of stock and resources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B22959-9598-4D1C-9861-D0978BC8C4B9}" type="parTrans" cxnId="{6140DB5B-7635-4349-8EA9-5400FB1AE9C9}">
      <dgm:prSet/>
      <dgm:spPr/>
      <dgm:t>
        <a:bodyPr/>
        <a:lstStyle/>
        <a:p>
          <a:endParaRPr lang="en-GB"/>
        </a:p>
      </dgm:t>
    </dgm:pt>
    <dgm:pt modelId="{13A4AB71-0518-4CF4-9AF0-A74BA2A5B50B}" type="sibTrans" cxnId="{6140DB5B-7635-4349-8EA9-5400FB1AE9C9}">
      <dgm:prSet/>
      <dgm:spPr/>
      <dgm:t>
        <a:bodyPr/>
        <a:lstStyle/>
        <a:p>
          <a:endParaRPr lang="en-GB"/>
        </a:p>
      </dgm:t>
    </dgm:pt>
    <dgm:pt modelId="{4BBC328C-8E67-4D1D-B1D4-57C9822011F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Lower paper use (digital bookings)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63A99E-EA1A-4C3A-AF37-9271B04FBFF7}" type="parTrans" cxnId="{7CEBFF1C-3474-49A0-B509-CE1C6831B19D}">
      <dgm:prSet/>
      <dgm:spPr/>
      <dgm:t>
        <a:bodyPr/>
        <a:lstStyle/>
        <a:p>
          <a:endParaRPr lang="en-GB"/>
        </a:p>
      </dgm:t>
    </dgm:pt>
    <dgm:pt modelId="{AC16FE7E-CF04-4DAD-AEC8-35E5480EA1A6}" type="sibTrans" cxnId="{7CEBFF1C-3474-49A0-B509-CE1C6831B19D}">
      <dgm:prSet/>
      <dgm:spPr/>
      <dgm:t>
        <a:bodyPr/>
        <a:lstStyle/>
        <a:p>
          <a:endParaRPr lang="en-GB"/>
        </a:p>
      </dgm:t>
    </dgm:pt>
    <dgm:pt modelId="{E4E7C0A3-8136-4B68-982E-CA48EBF1399C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Business Model: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4D7397-96AB-461C-8E80-975387E4DD02}" type="parTrans" cxnId="{3D53F29A-992D-4D5A-B3A6-5DB7F22F159D}">
      <dgm:prSet/>
      <dgm:spPr/>
      <dgm:t>
        <a:bodyPr/>
        <a:lstStyle/>
        <a:p>
          <a:endParaRPr lang="en-GB"/>
        </a:p>
      </dgm:t>
    </dgm:pt>
    <dgm:pt modelId="{B00B4205-E2BE-4FFB-B185-7371918A3868}" type="sibTrans" cxnId="{3D53F29A-992D-4D5A-B3A6-5DB7F22F159D}">
      <dgm:prSet/>
      <dgm:spPr/>
      <dgm:t>
        <a:bodyPr/>
        <a:lstStyle/>
        <a:p>
          <a:endParaRPr lang="en-GB"/>
        </a:p>
      </dgm:t>
    </dgm:pt>
    <dgm:pt modelId="{DABDA78A-992A-45B6-B09E-677F14B7B1A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Service-based + retail income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DDCB16-B3EF-406A-85C5-A36D71C1BBC2}" type="parTrans" cxnId="{29BCA527-F25C-4050-8447-3E65E7BB036D}">
      <dgm:prSet/>
      <dgm:spPr/>
      <dgm:t>
        <a:bodyPr/>
        <a:lstStyle/>
        <a:p>
          <a:endParaRPr lang="en-GB"/>
        </a:p>
      </dgm:t>
    </dgm:pt>
    <dgm:pt modelId="{73951058-36C6-4AF4-8061-449D6BA29A0B}" type="sibTrans" cxnId="{29BCA527-F25C-4050-8447-3E65E7BB036D}">
      <dgm:prSet/>
      <dgm:spPr/>
      <dgm:t>
        <a:bodyPr/>
        <a:lstStyle/>
        <a:p>
          <a:endParaRPr lang="en-GB"/>
        </a:p>
      </dgm:t>
    </dgm:pt>
    <dgm:pt modelId="{15064D32-520F-4E6F-8CA1-6A31BB3AA57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Local market with strong repeat demand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56DA54-B492-4951-A739-D6581D3C4483}" type="parTrans" cxnId="{3CFE1E0A-4F07-4739-A91C-0B3F0931B6E0}">
      <dgm:prSet/>
      <dgm:spPr/>
      <dgm:t>
        <a:bodyPr/>
        <a:lstStyle/>
        <a:p>
          <a:endParaRPr lang="en-GB"/>
        </a:p>
      </dgm:t>
    </dgm:pt>
    <dgm:pt modelId="{93F93BBF-7934-4784-A761-A3BAF194A0CB}" type="sibTrans" cxnId="{3CFE1E0A-4F07-4739-A91C-0B3F0931B6E0}">
      <dgm:prSet/>
      <dgm:spPr/>
      <dgm:t>
        <a:bodyPr/>
        <a:lstStyle/>
        <a:p>
          <a:endParaRPr lang="en-GB"/>
        </a:p>
      </dgm:t>
    </dgm:pt>
    <dgm:pt modelId="{FBFB68B7-27B8-47B4-BBDA-6F8EFF2ABFC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Digital systems for efficiency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A88873-5DAE-4895-8CB5-6D960BC3BAF9}" type="parTrans" cxnId="{3D376076-6196-42CD-8936-C2E1C07941B1}">
      <dgm:prSet/>
      <dgm:spPr/>
      <dgm:t>
        <a:bodyPr/>
        <a:lstStyle/>
        <a:p>
          <a:endParaRPr lang="en-GB"/>
        </a:p>
      </dgm:t>
    </dgm:pt>
    <dgm:pt modelId="{B9D4736F-55D7-4203-89BA-54D9948E247F}" type="sibTrans" cxnId="{3D376076-6196-42CD-8936-C2E1C07941B1}">
      <dgm:prSet/>
      <dgm:spPr/>
      <dgm:t>
        <a:bodyPr/>
        <a:lstStyle/>
        <a:p>
          <a:endParaRPr lang="en-GB"/>
        </a:p>
      </dgm:t>
    </dgm:pt>
    <dgm:pt modelId="{B65FF982-39DF-47C3-8158-19C915FF51B1}" type="pres">
      <dgm:prSet presAssocID="{5DA3C8F4-BF66-485F-869F-2EACF18C4660}" presName="linear" presStyleCnt="0">
        <dgm:presLayoutVars>
          <dgm:animLvl val="lvl"/>
          <dgm:resizeHandles val="exact"/>
        </dgm:presLayoutVars>
      </dgm:prSet>
      <dgm:spPr/>
    </dgm:pt>
    <dgm:pt modelId="{9DFA865B-C000-47FD-A742-FDAAC11EB433}" type="pres">
      <dgm:prSet presAssocID="{F036541C-8FDD-42BD-94B9-1E425EDA430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528BABF-40C3-49A6-BEC7-B411E87F0745}" type="pres">
      <dgm:prSet presAssocID="{F036541C-8FDD-42BD-94B9-1E425EDA430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A86A000-EB3D-47DD-ADE4-8C074BA2405C}" srcId="{F036541C-8FDD-42BD-94B9-1E425EDA4308}" destId="{2DBFC64A-A9EC-46AF-852E-2A66A25321A2}" srcOrd="2" destOrd="0" parTransId="{42B12830-1577-4BB9-9A56-AE15D3CDE4F3}" sibTransId="{EB14832E-778C-4D13-A31A-C2A1DB002D72}"/>
    <dgm:cxn modelId="{AFC14307-9EA2-4258-BB95-E820F908E156}" type="presOf" srcId="{15064D32-520F-4E6F-8CA1-6A31BB3AA57C}" destId="{6528BABF-40C3-49A6-BEC7-B411E87F0745}" srcOrd="0" destOrd="14" presId="urn:microsoft.com/office/officeart/2005/8/layout/vList2"/>
    <dgm:cxn modelId="{3CFE1E0A-4F07-4739-A91C-0B3F0931B6E0}" srcId="{E4E7C0A3-8136-4B68-982E-CA48EBF1399C}" destId="{15064D32-520F-4E6F-8CA1-6A31BB3AA57C}" srcOrd="1" destOrd="0" parTransId="{C956DA54-B492-4951-A739-D6581D3C4483}" sibTransId="{93F93BBF-7934-4784-A761-A3BAF194A0CB}"/>
    <dgm:cxn modelId="{93899C0B-6361-4735-AC86-99430F63DCCB}" type="presOf" srcId="{5DA3C8F4-BF66-485F-869F-2EACF18C4660}" destId="{B65FF982-39DF-47C3-8158-19C915FF51B1}" srcOrd="0" destOrd="0" presId="urn:microsoft.com/office/officeart/2005/8/layout/vList2"/>
    <dgm:cxn modelId="{9504010C-FCD9-40B7-9E53-A143048A1FE2}" type="presOf" srcId="{CA107F1C-3FBA-4426-8515-5D707A7265DB}" destId="{6528BABF-40C3-49A6-BEC7-B411E87F0745}" srcOrd="0" destOrd="7" presId="urn:microsoft.com/office/officeart/2005/8/layout/vList2"/>
    <dgm:cxn modelId="{9D522C0E-8E77-4BE5-9237-FDB1133249C5}" srcId="{9174A7BA-A1A0-4556-B5D6-A59C62E69A52}" destId="{8BFFF31F-25DF-46FF-BEEB-8E47670E6054}" srcOrd="0" destOrd="0" parTransId="{08A7F6A2-E59D-4504-A99E-473FC8B3E3C9}" sibTransId="{726FC6B2-89A3-4AB9-A61A-0A3D05C97EBF}"/>
    <dgm:cxn modelId="{09110A14-CBB6-4D6B-A7E7-D66F198E2A1D}" type="presOf" srcId="{DABDA78A-992A-45B6-B09E-677F14B7B1AA}" destId="{6528BABF-40C3-49A6-BEC7-B411E87F0745}" srcOrd="0" destOrd="13" presId="urn:microsoft.com/office/officeart/2005/8/layout/vList2"/>
    <dgm:cxn modelId="{0C29F017-BB23-461D-B949-16DA05035208}" type="presOf" srcId="{7432D633-DAA7-42AD-8963-07BEE776DB53}" destId="{6528BABF-40C3-49A6-BEC7-B411E87F0745}" srcOrd="0" destOrd="3" presId="urn:microsoft.com/office/officeart/2005/8/layout/vList2"/>
    <dgm:cxn modelId="{7CEBFF1C-3474-49A0-B509-CE1C6831B19D}" srcId="{2DBFC64A-A9EC-46AF-852E-2A66A25321A2}" destId="{4BBC328C-8E67-4D1D-B1D4-57C9822011F4}" srcOrd="2" destOrd="0" parTransId="{1163A99E-EA1A-4C3A-AF37-9271B04FBFF7}" sibTransId="{AC16FE7E-CF04-4DAD-AEC8-35E5480EA1A6}"/>
    <dgm:cxn modelId="{01F74221-0F48-4E7C-9C9D-E0DCF219D0F4}" type="presOf" srcId="{FBFB68B7-27B8-47B4-BBDA-6F8EFF2ABFC5}" destId="{6528BABF-40C3-49A6-BEC7-B411E87F0745}" srcOrd="0" destOrd="15" presId="urn:microsoft.com/office/officeart/2005/8/layout/vList2"/>
    <dgm:cxn modelId="{29BCA527-F25C-4050-8447-3E65E7BB036D}" srcId="{E4E7C0A3-8136-4B68-982E-CA48EBF1399C}" destId="{DABDA78A-992A-45B6-B09E-677F14B7B1AA}" srcOrd="0" destOrd="0" parTransId="{55DDCB16-B3EF-406A-85C5-A36D71C1BBC2}" sibTransId="{73951058-36C6-4AF4-8061-449D6BA29A0B}"/>
    <dgm:cxn modelId="{7190893C-B77E-4C44-BB1E-277CA8811B19}" type="presOf" srcId="{4F6E0311-4504-4C8D-AEC7-D1B15326E245}" destId="{6528BABF-40C3-49A6-BEC7-B411E87F0745}" srcOrd="0" destOrd="1" presId="urn:microsoft.com/office/officeart/2005/8/layout/vList2"/>
    <dgm:cxn modelId="{6140DB5B-7635-4349-8EA9-5400FB1AE9C9}" srcId="{2DBFC64A-A9EC-46AF-852E-2A66A25321A2}" destId="{DB143BA1-BE1D-48B6-8229-80A7DC7D78B2}" srcOrd="1" destOrd="0" parTransId="{C4B22959-9598-4D1C-9861-D0978BC8C4B9}" sibTransId="{13A4AB71-0518-4CF4-9AF0-A74BA2A5B50B}"/>
    <dgm:cxn modelId="{36382367-7415-402F-91D4-B19053ACB090}" srcId="{09DFE3F0-64F2-447B-93DE-9F4E100910BA}" destId="{4F6E0311-4504-4C8D-AEC7-D1B15326E245}" srcOrd="0" destOrd="0" parTransId="{10F1B294-B294-44D9-A42C-CD67773CED72}" sibTransId="{5FFA0FDE-A2C7-4CA1-B85D-58EF40724C23}"/>
    <dgm:cxn modelId="{CC5E8271-92CB-47D1-8F2F-0A40C68E6E0F}" type="presOf" srcId="{8BFFF31F-25DF-46FF-BEEB-8E47670E6054}" destId="{6528BABF-40C3-49A6-BEC7-B411E87F0745}" srcOrd="0" destOrd="5" presId="urn:microsoft.com/office/officeart/2005/8/layout/vList2"/>
    <dgm:cxn modelId="{0ABB6D74-B7A0-49C2-87EE-D23F4BA87BE2}" type="presOf" srcId="{F036541C-8FDD-42BD-94B9-1E425EDA4308}" destId="{9DFA865B-C000-47FD-A742-FDAAC11EB433}" srcOrd="0" destOrd="0" presId="urn:microsoft.com/office/officeart/2005/8/layout/vList2"/>
    <dgm:cxn modelId="{49803F75-F8EB-4111-B9F7-91D09F437876}" type="presOf" srcId="{8901F095-9F4F-4AAC-A8AD-E6613A20689E}" destId="{6528BABF-40C3-49A6-BEC7-B411E87F0745}" srcOrd="0" destOrd="6" presId="urn:microsoft.com/office/officeart/2005/8/layout/vList2"/>
    <dgm:cxn modelId="{3D376076-6196-42CD-8936-C2E1C07941B1}" srcId="{E4E7C0A3-8136-4B68-982E-CA48EBF1399C}" destId="{FBFB68B7-27B8-47B4-BBDA-6F8EFF2ABFC5}" srcOrd="2" destOrd="0" parTransId="{D2A88873-5DAE-4895-8CB5-6D960BC3BAF9}" sibTransId="{B9D4736F-55D7-4203-89BA-54D9948E247F}"/>
    <dgm:cxn modelId="{7A93A45A-FFDC-4232-A4AE-C2200AC83E30}" srcId="{9174A7BA-A1A0-4556-B5D6-A59C62E69A52}" destId="{CA107F1C-3FBA-4426-8515-5D707A7265DB}" srcOrd="2" destOrd="0" parTransId="{B1CA50EA-A992-4634-A5D9-201235EA9E21}" sibTransId="{B3C81411-E5A1-46CD-AF2B-85AE666C3AC6}"/>
    <dgm:cxn modelId="{46D4207B-0A6D-4664-A1A7-F31652FCFB4D}" type="presOf" srcId="{DB143BA1-BE1D-48B6-8229-80A7DC7D78B2}" destId="{6528BABF-40C3-49A6-BEC7-B411E87F0745}" srcOrd="0" destOrd="10" presId="urn:microsoft.com/office/officeart/2005/8/layout/vList2"/>
    <dgm:cxn modelId="{2E51357E-25DD-45B8-97B2-4B345CD83946}" srcId="{F036541C-8FDD-42BD-94B9-1E425EDA4308}" destId="{09DFE3F0-64F2-447B-93DE-9F4E100910BA}" srcOrd="0" destOrd="0" parTransId="{B8213C73-3ED6-41E4-B7E1-EBD5E752A547}" sibTransId="{58D4D1A8-9709-4258-A1B4-D7B94EC8EEC5}"/>
    <dgm:cxn modelId="{7A579483-009E-45FE-B2AD-0E0F3EC5FEDF}" srcId="{2DBFC64A-A9EC-46AF-852E-2A66A25321A2}" destId="{0DC8F09D-FC6F-40F7-8A2F-4FED8855EB1A}" srcOrd="0" destOrd="0" parTransId="{3C9326C7-80BE-4F2B-A8E7-66460F1E1909}" sibTransId="{7688C0FE-AB94-4072-A0A3-C6C308D35637}"/>
    <dgm:cxn modelId="{CFE34592-E283-48E3-AE2E-E97AF2D40174}" type="presOf" srcId="{2DBFC64A-A9EC-46AF-852E-2A66A25321A2}" destId="{6528BABF-40C3-49A6-BEC7-B411E87F0745}" srcOrd="0" destOrd="8" presId="urn:microsoft.com/office/officeart/2005/8/layout/vList2"/>
    <dgm:cxn modelId="{36371793-7A9B-46A9-A9DD-C2F9C29DE16A}" srcId="{5DA3C8F4-BF66-485F-869F-2EACF18C4660}" destId="{F036541C-8FDD-42BD-94B9-1E425EDA4308}" srcOrd="0" destOrd="0" parTransId="{9835015C-47E3-456C-8057-7646CC378118}" sibTransId="{8D0FE5C4-F381-4E4A-BD59-E07CDE656B34}"/>
    <dgm:cxn modelId="{3D53F29A-992D-4D5A-B3A6-5DB7F22F159D}" srcId="{F036541C-8FDD-42BD-94B9-1E425EDA4308}" destId="{E4E7C0A3-8136-4B68-982E-CA48EBF1399C}" srcOrd="3" destOrd="0" parTransId="{6C4D7397-96AB-461C-8E80-975387E4DD02}" sibTransId="{B00B4205-E2BE-4FFB-B185-7371918A3868}"/>
    <dgm:cxn modelId="{EEAA86A0-9C92-424E-A769-28D6EECF5EE2}" type="presOf" srcId="{9174A7BA-A1A0-4556-B5D6-A59C62E69A52}" destId="{6528BABF-40C3-49A6-BEC7-B411E87F0745}" srcOrd="0" destOrd="4" presId="urn:microsoft.com/office/officeart/2005/8/layout/vList2"/>
    <dgm:cxn modelId="{E732DCA5-1818-4A7F-9BDE-08EFF31E493F}" srcId="{9174A7BA-A1A0-4556-B5D6-A59C62E69A52}" destId="{8901F095-9F4F-4AAC-A8AD-E6613A20689E}" srcOrd="1" destOrd="0" parTransId="{EABE8C13-6F99-402E-B374-578ECA1D49B8}" sibTransId="{2ABA56CF-7307-48C1-9F2F-0115221B68C3}"/>
    <dgm:cxn modelId="{5D2374AB-78D8-439A-B112-243051251C5A}" type="presOf" srcId="{E4E7C0A3-8136-4B68-982E-CA48EBF1399C}" destId="{6528BABF-40C3-49A6-BEC7-B411E87F0745}" srcOrd="0" destOrd="12" presId="urn:microsoft.com/office/officeart/2005/8/layout/vList2"/>
    <dgm:cxn modelId="{9E6732AC-C253-4773-B3A4-ACBA95707234}" srcId="{09DFE3F0-64F2-447B-93DE-9F4E100910BA}" destId="{B70FDF75-308D-4712-B3B2-CEFB91C97FF7}" srcOrd="1" destOrd="0" parTransId="{CB04A78B-71C5-4C9A-AF03-713E9C2DBD47}" sibTransId="{54F60C7C-DC4B-41E7-9691-B1F5F5242F0B}"/>
    <dgm:cxn modelId="{7480A2C7-8DA9-4A2B-9421-200133CD1EE7}" srcId="{09DFE3F0-64F2-447B-93DE-9F4E100910BA}" destId="{7432D633-DAA7-42AD-8963-07BEE776DB53}" srcOrd="2" destOrd="0" parTransId="{D73CE169-2932-4E65-B9D1-E3C5DAB1E5EF}" sibTransId="{4B953526-7845-4007-AA97-7E0B532A3413}"/>
    <dgm:cxn modelId="{6EA87ECF-08E3-4809-8B70-EB990E92D057}" srcId="{F036541C-8FDD-42BD-94B9-1E425EDA4308}" destId="{9174A7BA-A1A0-4556-B5D6-A59C62E69A52}" srcOrd="1" destOrd="0" parTransId="{55F852F5-6A29-4547-BEA5-4539C1847415}" sibTransId="{9906B134-4120-4C52-89AB-DC398B37DCCA}"/>
    <dgm:cxn modelId="{F3E39FD0-0798-4264-A967-E77EDBE120D2}" type="presOf" srcId="{4BBC328C-8E67-4D1D-B1D4-57C9822011F4}" destId="{6528BABF-40C3-49A6-BEC7-B411E87F0745}" srcOrd="0" destOrd="11" presId="urn:microsoft.com/office/officeart/2005/8/layout/vList2"/>
    <dgm:cxn modelId="{95DD2FD5-6724-4132-ACC6-02241E12AD99}" type="presOf" srcId="{B70FDF75-308D-4712-B3B2-CEFB91C97FF7}" destId="{6528BABF-40C3-49A6-BEC7-B411E87F0745}" srcOrd="0" destOrd="2" presId="urn:microsoft.com/office/officeart/2005/8/layout/vList2"/>
    <dgm:cxn modelId="{2F75C8E4-635A-4C3F-B1A7-02F1736D9C48}" type="presOf" srcId="{0DC8F09D-FC6F-40F7-8A2F-4FED8855EB1A}" destId="{6528BABF-40C3-49A6-BEC7-B411E87F0745}" srcOrd="0" destOrd="9" presId="urn:microsoft.com/office/officeart/2005/8/layout/vList2"/>
    <dgm:cxn modelId="{1EB428FA-7436-4208-97F7-27451E2BDDA7}" type="presOf" srcId="{09DFE3F0-64F2-447B-93DE-9F4E100910BA}" destId="{6528BABF-40C3-49A6-BEC7-B411E87F0745}" srcOrd="0" destOrd="0" presId="urn:microsoft.com/office/officeart/2005/8/layout/vList2"/>
    <dgm:cxn modelId="{E205E0F5-BBFE-4608-A93C-394CF5F95158}" type="presParOf" srcId="{B65FF982-39DF-47C3-8158-19C915FF51B1}" destId="{9DFA865B-C000-47FD-A742-FDAAC11EB433}" srcOrd="0" destOrd="0" presId="urn:microsoft.com/office/officeart/2005/8/layout/vList2"/>
    <dgm:cxn modelId="{893B8EC3-8FA3-4F76-9E65-AE1AA3CCBD20}" type="presParOf" srcId="{B65FF982-39DF-47C3-8158-19C915FF51B1}" destId="{6528BABF-40C3-49A6-BEC7-B411E87F074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BE9EBF5-362C-42B0-BF01-29D5CF74B87D}" type="doc">
      <dgm:prSet loTypeId="urn:microsoft.com/office/officeart/2005/8/layout/h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3CB74D91-7355-48D1-9D54-398C15EA19DB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Market Opportunities</a:t>
          </a:r>
        </a:p>
      </dgm:t>
    </dgm:pt>
    <dgm:pt modelId="{B9F3462B-AE7F-445F-8765-B583BF702730}" type="parTrans" cxnId="{53D98464-0535-4152-9DED-50E1763ECFB8}">
      <dgm:prSet/>
      <dgm:spPr/>
      <dgm:t>
        <a:bodyPr/>
        <a:lstStyle/>
        <a:p>
          <a:endParaRPr lang="en-GB"/>
        </a:p>
      </dgm:t>
    </dgm:pt>
    <dgm:pt modelId="{D4F2DBC2-EB45-475F-9971-C59996707AC8}" type="sibTrans" cxnId="{53D98464-0535-4152-9DED-50E1763ECFB8}">
      <dgm:prSet/>
      <dgm:spPr/>
      <dgm:t>
        <a:bodyPr/>
        <a:lstStyle/>
        <a:p>
          <a:endParaRPr lang="en-GB"/>
        </a:p>
      </dgm:t>
    </dgm:pt>
    <dgm:pt modelId="{48F7E09E-E69B-4ECE-ABF9-E824847F2E71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Growing demand for beauty &amp; self-care</a:t>
          </a:r>
        </a:p>
      </dgm:t>
    </dgm:pt>
    <dgm:pt modelId="{75A8578B-F08E-48D4-949A-BDD2AE01B151}" type="parTrans" cxnId="{E44EDD77-C97E-4EFD-9FC6-AAC93B472AE6}">
      <dgm:prSet/>
      <dgm:spPr/>
      <dgm:t>
        <a:bodyPr/>
        <a:lstStyle/>
        <a:p>
          <a:endParaRPr lang="en-GB"/>
        </a:p>
      </dgm:t>
    </dgm:pt>
    <dgm:pt modelId="{7A7ACDEC-1DF9-45CB-A72B-79ECF3AEE4A0}" type="sibTrans" cxnId="{E44EDD77-C97E-4EFD-9FC6-AAC93B472AE6}">
      <dgm:prSet/>
      <dgm:spPr/>
      <dgm:t>
        <a:bodyPr/>
        <a:lstStyle/>
        <a:p>
          <a:endParaRPr lang="en-GB"/>
        </a:p>
      </dgm:t>
    </dgm:pt>
    <dgm:pt modelId="{9F4E1FDA-6BB4-4DE8-AC69-A33D7953755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Strong influence of social media trends</a:t>
          </a:r>
        </a:p>
      </dgm:t>
    </dgm:pt>
    <dgm:pt modelId="{DAC9260A-99C6-4AFF-A350-6606E414D1F8}" type="parTrans" cxnId="{D9A3246B-022D-4D62-919E-60946C51F698}">
      <dgm:prSet/>
      <dgm:spPr/>
      <dgm:t>
        <a:bodyPr/>
        <a:lstStyle/>
        <a:p>
          <a:endParaRPr lang="en-GB"/>
        </a:p>
      </dgm:t>
    </dgm:pt>
    <dgm:pt modelId="{D7A222FC-B812-4552-85F3-01C16D3342F2}" type="sibTrans" cxnId="{D9A3246B-022D-4D62-919E-60946C51F698}">
      <dgm:prSet/>
      <dgm:spPr/>
      <dgm:t>
        <a:bodyPr/>
        <a:lstStyle/>
        <a:p>
          <a:endParaRPr lang="en-GB"/>
        </a:p>
      </dgm:t>
    </dgm:pt>
    <dgm:pt modelId="{8959B56E-92E3-4485-AE36-F4E7E7473343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Digital marketing - low-cost promotion</a:t>
          </a:r>
        </a:p>
      </dgm:t>
    </dgm:pt>
    <dgm:pt modelId="{99E991AA-C032-4539-9EA3-6039107A2FF7}" type="parTrans" cxnId="{B40B2B7E-1C19-4116-BA22-16FDAE44008A}">
      <dgm:prSet/>
      <dgm:spPr/>
      <dgm:t>
        <a:bodyPr/>
        <a:lstStyle/>
        <a:p>
          <a:endParaRPr lang="en-GB"/>
        </a:p>
      </dgm:t>
    </dgm:pt>
    <dgm:pt modelId="{8F359433-8407-4D1F-9AA9-5071148AFD01}" type="sibTrans" cxnId="{B40B2B7E-1C19-4116-BA22-16FDAE44008A}">
      <dgm:prSet/>
      <dgm:spPr/>
      <dgm:t>
        <a:bodyPr/>
        <a:lstStyle/>
        <a:p>
          <a:endParaRPr lang="en-GB"/>
        </a:p>
      </dgm:t>
    </dgm:pt>
    <dgm:pt modelId="{0622E094-3D80-41F7-9116-2D48BDE39A0B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Key Strengths</a:t>
          </a:r>
        </a:p>
      </dgm:t>
    </dgm:pt>
    <dgm:pt modelId="{4CF276B9-8D9A-4A45-8618-4AD4D0674AE8}" type="parTrans" cxnId="{E1254333-829C-4A3A-B190-D026BCDC9734}">
      <dgm:prSet/>
      <dgm:spPr/>
      <dgm:t>
        <a:bodyPr/>
        <a:lstStyle/>
        <a:p>
          <a:endParaRPr lang="en-GB"/>
        </a:p>
      </dgm:t>
    </dgm:pt>
    <dgm:pt modelId="{0AF32420-9C65-4106-AECC-903E6760DBEB}" type="sibTrans" cxnId="{E1254333-829C-4A3A-B190-D026BCDC9734}">
      <dgm:prSet/>
      <dgm:spPr/>
      <dgm:t>
        <a:bodyPr/>
        <a:lstStyle/>
        <a:p>
          <a:endParaRPr lang="en-GB"/>
        </a:p>
      </dgm:t>
    </dgm:pt>
    <dgm:pt modelId="{50369918-3804-4B4A-92E1-A40910C34D7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Clear niche and service offering</a:t>
          </a:r>
        </a:p>
      </dgm:t>
    </dgm:pt>
    <dgm:pt modelId="{8D8FD889-3B5C-4A15-AE62-43401F4B75B4}" type="parTrans" cxnId="{E6A59827-ACAA-49BF-A47C-C7C5ECE9C820}">
      <dgm:prSet/>
      <dgm:spPr/>
      <dgm:t>
        <a:bodyPr/>
        <a:lstStyle/>
        <a:p>
          <a:endParaRPr lang="en-GB"/>
        </a:p>
      </dgm:t>
    </dgm:pt>
    <dgm:pt modelId="{57034897-2BAE-4C57-9617-2204098FA063}" type="sibTrans" cxnId="{E6A59827-ACAA-49BF-A47C-C7C5ECE9C820}">
      <dgm:prSet/>
      <dgm:spPr/>
      <dgm:t>
        <a:bodyPr/>
        <a:lstStyle/>
        <a:p>
          <a:endParaRPr lang="en-GB"/>
        </a:p>
      </dgm:t>
    </dgm:pt>
    <dgm:pt modelId="{038EE1AF-37FA-4D7D-B468-5641A95CF43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Strong customer experience focus</a:t>
          </a:r>
        </a:p>
      </dgm:t>
    </dgm:pt>
    <dgm:pt modelId="{6A32B719-4256-4439-99B3-4140306E70A7}" type="parTrans" cxnId="{B50E7BD2-FA51-4C0A-B85C-89E3EBA2CA15}">
      <dgm:prSet/>
      <dgm:spPr/>
      <dgm:t>
        <a:bodyPr/>
        <a:lstStyle/>
        <a:p>
          <a:endParaRPr lang="en-GB"/>
        </a:p>
      </dgm:t>
    </dgm:pt>
    <dgm:pt modelId="{3C293D00-BE9B-41AB-984C-EB1C6B23CBA6}" type="sibTrans" cxnId="{B50E7BD2-FA51-4C0A-B85C-89E3EBA2CA15}">
      <dgm:prSet/>
      <dgm:spPr/>
      <dgm:t>
        <a:bodyPr/>
        <a:lstStyle/>
        <a:p>
          <a:endParaRPr lang="en-GB"/>
        </a:p>
      </dgm:t>
    </dgm:pt>
    <dgm:pt modelId="{38F28E30-D675-4452-BFC6-DA7B44D4A2C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Flexible and adaptable start-up</a:t>
          </a:r>
        </a:p>
      </dgm:t>
    </dgm:pt>
    <dgm:pt modelId="{468BFD91-57F6-402D-AB5D-173ABA42E4B7}" type="parTrans" cxnId="{5EF1D46D-DE21-4E8A-A4D8-3CBCDE45CFB4}">
      <dgm:prSet/>
      <dgm:spPr/>
      <dgm:t>
        <a:bodyPr/>
        <a:lstStyle/>
        <a:p>
          <a:endParaRPr lang="en-GB"/>
        </a:p>
      </dgm:t>
    </dgm:pt>
    <dgm:pt modelId="{6FF34BDB-E654-4AA1-8D40-EEA85DB384A6}" type="sibTrans" cxnId="{5EF1D46D-DE21-4E8A-A4D8-3CBCDE45CFB4}">
      <dgm:prSet/>
      <dgm:spPr/>
      <dgm:t>
        <a:bodyPr/>
        <a:lstStyle/>
        <a:p>
          <a:endParaRPr lang="en-GB"/>
        </a:p>
      </dgm:t>
    </dgm:pt>
    <dgm:pt modelId="{7A55B8C3-492E-4813-8D26-033E4D8909C7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Key Risks</a:t>
          </a:r>
        </a:p>
      </dgm:t>
    </dgm:pt>
    <dgm:pt modelId="{4B0DCDE3-B2C3-400F-9A59-5A04B1E2080C}" type="parTrans" cxnId="{2B527EB9-592C-4D17-9896-BF8F1B8AD95C}">
      <dgm:prSet/>
      <dgm:spPr/>
      <dgm:t>
        <a:bodyPr/>
        <a:lstStyle/>
        <a:p>
          <a:endParaRPr lang="en-GB"/>
        </a:p>
      </dgm:t>
    </dgm:pt>
    <dgm:pt modelId="{915202C8-3E0C-4414-9D6E-FE7EE6EF92B9}" type="sibTrans" cxnId="{2B527EB9-592C-4D17-9896-BF8F1B8AD95C}">
      <dgm:prSet/>
      <dgm:spPr/>
      <dgm:t>
        <a:bodyPr/>
        <a:lstStyle/>
        <a:p>
          <a:endParaRPr lang="en-GB"/>
        </a:p>
      </dgm:t>
    </dgm:pt>
    <dgm:pt modelId="{A3D4780B-3039-4101-84B6-5F2EBDFC7F1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Competition from other salons</a:t>
          </a:r>
        </a:p>
      </dgm:t>
    </dgm:pt>
    <dgm:pt modelId="{5DFE9613-49A7-461F-BA47-749DD3F06D8F}" type="parTrans" cxnId="{794D2269-0D21-4202-94AB-FC932E8E0BC0}">
      <dgm:prSet/>
      <dgm:spPr/>
      <dgm:t>
        <a:bodyPr/>
        <a:lstStyle/>
        <a:p>
          <a:endParaRPr lang="en-GB"/>
        </a:p>
      </dgm:t>
    </dgm:pt>
    <dgm:pt modelId="{96B3D2D0-D6E4-4EFC-ABEE-04C2122D5D0E}" type="sibTrans" cxnId="{794D2269-0D21-4202-94AB-FC932E8E0BC0}">
      <dgm:prSet/>
      <dgm:spPr/>
      <dgm:t>
        <a:bodyPr/>
        <a:lstStyle/>
        <a:p>
          <a:endParaRPr lang="en-GB"/>
        </a:p>
      </dgm:t>
    </dgm:pt>
    <dgm:pt modelId="{238C0996-0C44-4BB0-A851-F4EBB8D9A33C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Rising costs (rent, wages)</a:t>
          </a:r>
        </a:p>
      </dgm:t>
    </dgm:pt>
    <dgm:pt modelId="{20044B77-BBD3-4302-8B16-B9165AEA636B}" type="parTrans" cxnId="{AF4160AB-B634-496A-A68F-F9D4AC81C51D}">
      <dgm:prSet/>
      <dgm:spPr/>
      <dgm:t>
        <a:bodyPr/>
        <a:lstStyle/>
        <a:p>
          <a:endParaRPr lang="en-GB"/>
        </a:p>
      </dgm:t>
    </dgm:pt>
    <dgm:pt modelId="{B20D90BF-F814-4CD1-B94B-954737587E51}" type="sibTrans" cxnId="{AF4160AB-B634-496A-A68F-F9D4AC81C51D}">
      <dgm:prSet/>
      <dgm:spPr/>
      <dgm:t>
        <a:bodyPr/>
        <a:lstStyle/>
        <a:p>
          <a:endParaRPr lang="en-GB"/>
        </a:p>
      </dgm:t>
    </dgm:pt>
    <dgm:pt modelId="{5829BBE3-B290-41F7-BBFD-8B6F2339E60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Economic uncertainty</a:t>
          </a:r>
        </a:p>
      </dgm:t>
    </dgm:pt>
    <dgm:pt modelId="{A035931D-1344-4AD4-A6E0-6D45DE39FE1D}" type="parTrans" cxnId="{78B269CF-3D7A-4CDB-AF8A-AAF9A0A351F4}">
      <dgm:prSet/>
      <dgm:spPr/>
      <dgm:t>
        <a:bodyPr/>
        <a:lstStyle/>
        <a:p>
          <a:endParaRPr lang="en-GB"/>
        </a:p>
      </dgm:t>
    </dgm:pt>
    <dgm:pt modelId="{330156B3-9D5C-4F30-9505-A0B00651AD03}" type="sibTrans" cxnId="{78B269CF-3D7A-4CDB-AF8A-AAF9A0A351F4}">
      <dgm:prSet/>
      <dgm:spPr/>
      <dgm:t>
        <a:bodyPr/>
        <a:lstStyle/>
        <a:p>
          <a:endParaRPr lang="en-GB"/>
        </a:p>
      </dgm:t>
    </dgm:pt>
    <dgm:pt modelId="{E8E870CB-49B9-4D45-B0F8-0D6F8D35128F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Marketing Strategy</a:t>
          </a:r>
        </a:p>
      </dgm:t>
    </dgm:pt>
    <dgm:pt modelId="{9017DBA6-5A70-49A6-809F-BE8B7F94DB67}" type="parTrans" cxnId="{60D343C7-797E-4D0D-890A-C83E2AEEE483}">
      <dgm:prSet/>
      <dgm:spPr/>
      <dgm:t>
        <a:bodyPr/>
        <a:lstStyle/>
        <a:p>
          <a:endParaRPr lang="en-GB"/>
        </a:p>
      </dgm:t>
    </dgm:pt>
    <dgm:pt modelId="{A4147FDD-5C47-4667-B1F3-D08F1827AC3A}" type="sibTrans" cxnId="{60D343C7-797E-4D0D-890A-C83E2AEEE483}">
      <dgm:prSet/>
      <dgm:spPr/>
      <dgm:t>
        <a:bodyPr/>
        <a:lstStyle/>
        <a:p>
          <a:endParaRPr lang="en-GB"/>
        </a:p>
      </dgm:t>
    </dgm:pt>
    <dgm:pt modelId="{943BA447-C2EC-44CF-B5B0-C35CF4073C8A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Social media (Instagram, TikTok)</a:t>
          </a:r>
        </a:p>
      </dgm:t>
    </dgm:pt>
    <dgm:pt modelId="{202478DF-0C69-47A2-AD12-9AE336EBC1FF}" type="parTrans" cxnId="{02CD035D-3CAE-4F25-9978-5B7E1E43BB25}">
      <dgm:prSet/>
      <dgm:spPr/>
      <dgm:t>
        <a:bodyPr/>
        <a:lstStyle/>
        <a:p>
          <a:endParaRPr lang="en-GB"/>
        </a:p>
      </dgm:t>
    </dgm:pt>
    <dgm:pt modelId="{3A0D8555-CF41-463F-B1F3-52941F4A1947}" type="sibTrans" cxnId="{02CD035D-3CAE-4F25-9978-5B7E1E43BB25}">
      <dgm:prSet/>
      <dgm:spPr/>
      <dgm:t>
        <a:bodyPr/>
        <a:lstStyle/>
        <a:p>
          <a:endParaRPr lang="en-GB"/>
        </a:p>
      </dgm:t>
    </dgm:pt>
    <dgm:pt modelId="{5B8B3D9F-F3FA-4567-A86B-682E8DA5899F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Loyalty schemes &amp; promotions</a:t>
          </a:r>
        </a:p>
      </dgm:t>
    </dgm:pt>
    <dgm:pt modelId="{E3242711-E5F9-4DD2-8630-4A85B47C8C53}" type="parTrans" cxnId="{28640E21-5672-4ACB-A961-F352B6878EBD}">
      <dgm:prSet/>
      <dgm:spPr/>
      <dgm:t>
        <a:bodyPr/>
        <a:lstStyle/>
        <a:p>
          <a:endParaRPr lang="en-GB"/>
        </a:p>
      </dgm:t>
    </dgm:pt>
    <dgm:pt modelId="{FD7E5618-91A0-4AE6-A69E-14D4ED2C30C8}" type="sibTrans" cxnId="{28640E21-5672-4ACB-A961-F352B6878EBD}">
      <dgm:prSet/>
      <dgm:spPr/>
      <dgm:t>
        <a:bodyPr/>
        <a:lstStyle/>
        <a:p>
          <a:endParaRPr lang="en-GB"/>
        </a:p>
      </dgm:t>
    </dgm:pt>
    <dgm:pt modelId="{8920A0C0-96ED-4C8F-B93F-DF46A02080A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Strong brand image and customer experience</a:t>
          </a:r>
        </a:p>
      </dgm:t>
    </dgm:pt>
    <dgm:pt modelId="{83ABA34B-62C3-4C29-8919-73EDF50BD1DE}" type="parTrans" cxnId="{D4855780-5FDF-4ECC-BA8F-81C03A362494}">
      <dgm:prSet/>
      <dgm:spPr/>
      <dgm:t>
        <a:bodyPr/>
        <a:lstStyle/>
        <a:p>
          <a:endParaRPr lang="en-GB"/>
        </a:p>
      </dgm:t>
    </dgm:pt>
    <dgm:pt modelId="{CADFAE11-43F5-41D0-96E6-B6B88B2C620F}" type="sibTrans" cxnId="{D4855780-5FDF-4ECC-BA8F-81C03A362494}">
      <dgm:prSet/>
      <dgm:spPr/>
      <dgm:t>
        <a:bodyPr/>
        <a:lstStyle/>
        <a:p>
          <a:endParaRPr lang="en-GB"/>
        </a:p>
      </dgm:t>
    </dgm:pt>
    <dgm:pt modelId="{32AFB708-A6BB-43AC-88B6-3F55E08DA251}" type="pres">
      <dgm:prSet presAssocID="{9BE9EBF5-362C-42B0-BF01-29D5CF74B87D}" presName="Name0" presStyleCnt="0">
        <dgm:presLayoutVars>
          <dgm:dir/>
          <dgm:animLvl val="lvl"/>
          <dgm:resizeHandles val="exact"/>
        </dgm:presLayoutVars>
      </dgm:prSet>
      <dgm:spPr/>
    </dgm:pt>
    <dgm:pt modelId="{053FBC2F-7BE6-4915-8831-5F26113AC4FB}" type="pres">
      <dgm:prSet presAssocID="{3CB74D91-7355-48D1-9D54-398C15EA19DB}" presName="composite" presStyleCnt="0"/>
      <dgm:spPr/>
    </dgm:pt>
    <dgm:pt modelId="{63203BF9-E183-4683-807F-2238DF9E0A70}" type="pres">
      <dgm:prSet presAssocID="{3CB74D91-7355-48D1-9D54-398C15EA19DB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7C3CB56F-A533-49A4-82CC-498BCA6B8D1D}" type="pres">
      <dgm:prSet presAssocID="{3CB74D91-7355-48D1-9D54-398C15EA19DB}" presName="desTx" presStyleLbl="alignAccFollowNode1" presStyleIdx="0" presStyleCnt="4">
        <dgm:presLayoutVars>
          <dgm:bulletEnabled val="1"/>
        </dgm:presLayoutVars>
      </dgm:prSet>
      <dgm:spPr/>
    </dgm:pt>
    <dgm:pt modelId="{1042BE5C-8D70-4B6D-B194-115F805351CF}" type="pres">
      <dgm:prSet presAssocID="{D4F2DBC2-EB45-475F-9971-C59996707AC8}" presName="space" presStyleCnt="0"/>
      <dgm:spPr/>
    </dgm:pt>
    <dgm:pt modelId="{0596F553-53AA-4219-A255-2BBA484669B5}" type="pres">
      <dgm:prSet presAssocID="{0622E094-3D80-41F7-9116-2D48BDE39A0B}" presName="composite" presStyleCnt="0"/>
      <dgm:spPr/>
    </dgm:pt>
    <dgm:pt modelId="{ACE64B07-F366-46F3-817B-9668CEC7EBB9}" type="pres">
      <dgm:prSet presAssocID="{0622E094-3D80-41F7-9116-2D48BDE39A0B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90C8CC8A-576F-4738-8AE3-5EAB57156141}" type="pres">
      <dgm:prSet presAssocID="{0622E094-3D80-41F7-9116-2D48BDE39A0B}" presName="desTx" presStyleLbl="alignAccFollowNode1" presStyleIdx="1" presStyleCnt="4">
        <dgm:presLayoutVars>
          <dgm:bulletEnabled val="1"/>
        </dgm:presLayoutVars>
      </dgm:prSet>
      <dgm:spPr/>
    </dgm:pt>
    <dgm:pt modelId="{8BBBC275-EB14-4F3D-A997-CCD474A9EC48}" type="pres">
      <dgm:prSet presAssocID="{0AF32420-9C65-4106-AECC-903E6760DBEB}" presName="space" presStyleCnt="0"/>
      <dgm:spPr/>
    </dgm:pt>
    <dgm:pt modelId="{BC1DF307-F522-4ADA-A1AB-4C3611B73B09}" type="pres">
      <dgm:prSet presAssocID="{7A55B8C3-492E-4813-8D26-033E4D8909C7}" presName="composite" presStyleCnt="0"/>
      <dgm:spPr/>
    </dgm:pt>
    <dgm:pt modelId="{7348173E-7C16-4F1A-94D1-22E9B97E37E1}" type="pres">
      <dgm:prSet presAssocID="{7A55B8C3-492E-4813-8D26-033E4D8909C7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EFC5B171-2AAB-45EA-8020-6E9AB6483F01}" type="pres">
      <dgm:prSet presAssocID="{7A55B8C3-492E-4813-8D26-033E4D8909C7}" presName="desTx" presStyleLbl="alignAccFollowNode1" presStyleIdx="2" presStyleCnt="4">
        <dgm:presLayoutVars>
          <dgm:bulletEnabled val="1"/>
        </dgm:presLayoutVars>
      </dgm:prSet>
      <dgm:spPr/>
    </dgm:pt>
    <dgm:pt modelId="{25D048E7-1947-445A-BA95-3199ADFBE1BF}" type="pres">
      <dgm:prSet presAssocID="{915202C8-3E0C-4414-9D6E-FE7EE6EF92B9}" presName="space" presStyleCnt="0"/>
      <dgm:spPr/>
    </dgm:pt>
    <dgm:pt modelId="{CF5A5126-6C55-4A07-BE75-005579148F42}" type="pres">
      <dgm:prSet presAssocID="{E8E870CB-49B9-4D45-B0F8-0D6F8D35128F}" presName="composite" presStyleCnt="0"/>
      <dgm:spPr/>
    </dgm:pt>
    <dgm:pt modelId="{3CE9694A-904A-4798-8244-2879EA7FFD70}" type="pres">
      <dgm:prSet presAssocID="{E8E870CB-49B9-4D45-B0F8-0D6F8D35128F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69ED792D-DDB4-4EE2-88ED-2794CBA65EDE}" type="pres">
      <dgm:prSet presAssocID="{E8E870CB-49B9-4D45-B0F8-0D6F8D35128F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8554A60C-62E7-419A-A3BE-E99372CFB906}" type="presOf" srcId="{8959B56E-92E3-4485-AE36-F4E7E7473343}" destId="{7C3CB56F-A533-49A4-82CC-498BCA6B8D1D}" srcOrd="0" destOrd="2" presId="urn:microsoft.com/office/officeart/2005/8/layout/hList1"/>
    <dgm:cxn modelId="{4630A01D-F74E-42DE-9811-DF1304A4DC85}" type="presOf" srcId="{50369918-3804-4B4A-92E1-A40910C34D70}" destId="{90C8CC8A-576F-4738-8AE3-5EAB57156141}" srcOrd="0" destOrd="0" presId="urn:microsoft.com/office/officeart/2005/8/layout/hList1"/>
    <dgm:cxn modelId="{28640E21-5672-4ACB-A961-F352B6878EBD}" srcId="{E8E870CB-49B9-4D45-B0F8-0D6F8D35128F}" destId="{5B8B3D9F-F3FA-4567-A86B-682E8DA5899F}" srcOrd="1" destOrd="0" parTransId="{E3242711-E5F9-4DD2-8630-4A85B47C8C53}" sibTransId="{FD7E5618-91A0-4AE6-A69E-14D4ED2C30C8}"/>
    <dgm:cxn modelId="{D0607F26-50D9-4BE7-AF41-D727E8A8FC7E}" type="presOf" srcId="{3CB74D91-7355-48D1-9D54-398C15EA19DB}" destId="{63203BF9-E183-4683-807F-2238DF9E0A70}" srcOrd="0" destOrd="0" presId="urn:microsoft.com/office/officeart/2005/8/layout/hList1"/>
    <dgm:cxn modelId="{E6A59827-ACAA-49BF-A47C-C7C5ECE9C820}" srcId="{0622E094-3D80-41F7-9116-2D48BDE39A0B}" destId="{50369918-3804-4B4A-92E1-A40910C34D70}" srcOrd="0" destOrd="0" parTransId="{8D8FD889-3B5C-4A15-AE62-43401F4B75B4}" sibTransId="{57034897-2BAE-4C57-9617-2204098FA063}"/>
    <dgm:cxn modelId="{E1254333-829C-4A3A-B190-D026BCDC9734}" srcId="{9BE9EBF5-362C-42B0-BF01-29D5CF74B87D}" destId="{0622E094-3D80-41F7-9116-2D48BDE39A0B}" srcOrd="1" destOrd="0" parTransId="{4CF276B9-8D9A-4A45-8618-4AD4D0674AE8}" sibTransId="{0AF32420-9C65-4106-AECC-903E6760DBEB}"/>
    <dgm:cxn modelId="{02CD035D-3CAE-4F25-9978-5B7E1E43BB25}" srcId="{E8E870CB-49B9-4D45-B0F8-0D6F8D35128F}" destId="{943BA447-C2EC-44CF-B5B0-C35CF4073C8A}" srcOrd="0" destOrd="0" parTransId="{202478DF-0C69-47A2-AD12-9AE336EBC1FF}" sibTransId="{3A0D8555-CF41-463F-B1F3-52941F4A1947}"/>
    <dgm:cxn modelId="{53D98464-0535-4152-9DED-50E1763ECFB8}" srcId="{9BE9EBF5-362C-42B0-BF01-29D5CF74B87D}" destId="{3CB74D91-7355-48D1-9D54-398C15EA19DB}" srcOrd="0" destOrd="0" parTransId="{B9F3462B-AE7F-445F-8765-B583BF702730}" sibTransId="{D4F2DBC2-EB45-475F-9971-C59996707AC8}"/>
    <dgm:cxn modelId="{B8D1AA47-B24A-44BC-BE43-92864C532169}" type="presOf" srcId="{9BE9EBF5-362C-42B0-BF01-29D5CF74B87D}" destId="{32AFB708-A6BB-43AC-88B6-3F55E08DA251}" srcOrd="0" destOrd="0" presId="urn:microsoft.com/office/officeart/2005/8/layout/hList1"/>
    <dgm:cxn modelId="{794D2269-0D21-4202-94AB-FC932E8E0BC0}" srcId="{7A55B8C3-492E-4813-8D26-033E4D8909C7}" destId="{A3D4780B-3039-4101-84B6-5F2EBDFC7F19}" srcOrd="0" destOrd="0" parTransId="{5DFE9613-49A7-461F-BA47-749DD3F06D8F}" sibTransId="{96B3D2D0-D6E4-4EFC-ABEE-04C2122D5D0E}"/>
    <dgm:cxn modelId="{D9A3246B-022D-4D62-919E-60946C51F698}" srcId="{3CB74D91-7355-48D1-9D54-398C15EA19DB}" destId="{9F4E1FDA-6BB4-4DE8-AC69-A33D79537550}" srcOrd="1" destOrd="0" parTransId="{DAC9260A-99C6-4AFF-A350-6606E414D1F8}" sibTransId="{D7A222FC-B812-4552-85F3-01C16D3342F2}"/>
    <dgm:cxn modelId="{5EF1D46D-DE21-4E8A-A4D8-3CBCDE45CFB4}" srcId="{0622E094-3D80-41F7-9116-2D48BDE39A0B}" destId="{38F28E30-D675-4452-BFC6-DA7B44D4A2CD}" srcOrd="2" destOrd="0" parTransId="{468BFD91-57F6-402D-AB5D-173ABA42E4B7}" sibTransId="{6FF34BDB-E654-4AA1-8D40-EEA85DB384A6}"/>
    <dgm:cxn modelId="{71002C75-C59D-46D7-A761-A9FBF043E574}" type="presOf" srcId="{7A55B8C3-492E-4813-8D26-033E4D8909C7}" destId="{7348173E-7C16-4F1A-94D1-22E9B97E37E1}" srcOrd="0" destOrd="0" presId="urn:microsoft.com/office/officeart/2005/8/layout/hList1"/>
    <dgm:cxn modelId="{9FBD4375-3006-43CE-9D72-9A03E78D29F0}" type="presOf" srcId="{8920A0C0-96ED-4C8F-B93F-DF46A02080AB}" destId="{69ED792D-DDB4-4EE2-88ED-2794CBA65EDE}" srcOrd="0" destOrd="2" presId="urn:microsoft.com/office/officeart/2005/8/layout/hList1"/>
    <dgm:cxn modelId="{E44EDD77-C97E-4EFD-9FC6-AAC93B472AE6}" srcId="{3CB74D91-7355-48D1-9D54-398C15EA19DB}" destId="{48F7E09E-E69B-4ECE-ABF9-E824847F2E71}" srcOrd="0" destOrd="0" parTransId="{75A8578B-F08E-48D4-949A-BDD2AE01B151}" sibTransId="{7A7ACDEC-1DF9-45CB-A72B-79ECF3AEE4A0}"/>
    <dgm:cxn modelId="{784F347A-FD7C-4ED1-8D2C-72C5682CFC80}" type="presOf" srcId="{E8E870CB-49B9-4D45-B0F8-0D6F8D35128F}" destId="{3CE9694A-904A-4798-8244-2879EA7FFD70}" srcOrd="0" destOrd="0" presId="urn:microsoft.com/office/officeart/2005/8/layout/hList1"/>
    <dgm:cxn modelId="{B40B2B7E-1C19-4116-BA22-16FDAE44008A}" srcId="{3CB74D91-7355-48D1-9D54-398C15EA19DB}" destId="{8959B56E-92E3-4485-AE36-F4E7E7473343}" srcOrd="2" destOrd="0" parTransId="{99E991AA-C032-4539-9EA3-6039107A2FF7}" sibTransId="{8F359433-8407-4D1F-9AA9-5071148AFD01}"/>
    <dgm:cxn modelId="{8C01357E-622A-49C9-AFE7-E1CAE21DD99C}" type="presOf" srcId="{238C0996-0C44-4BB0-A851-F4EBB8D9A33C}" destId="{EFC5B171-2AAB-45EA-8020-6E9AB6483F01}" srcOrd="0" destOrd="1" presId="urn:microsoft.com/office/officeart/2005/8/layout/hList1"/>
    <dgm:cxn modelId="{D4855780-5FDF-4ECC-BA8F-81C03A362494}" srcId="{E8E870CB-49B9-4D45-B0F8-0D6F8D35128F}" destId="{8920A0C0-96ED-4C8F-B93F-DF46A02080AB}" srcOrd="2" destOrd="0" parTransId="{83ABA34B-62C3-4C29-8919-73EDF50BD1DE}" sibTransId="{CADFAE11-43F5-41D0-96E6-B6B88B2C620F}"/>
    <dgm:cxn modelId="{008CEDA5-11CA-4FBD-8FA9-9088436A4501}" type="presOf" srcId="{9F4E1FDA-6BB4-4DE8-AC69-A33D79537550}" destId="{7C3CB56F-A533-49A4-82CC-498BCA6B8D1D}" srcOrd="0" destOrd="1" presId="urn:microsoft.com/office/officeart/2005/8/layout/hList1"/>
    <dgm:cxn modelId="{AF4160AB-B634-496A-A68F-F9D4AC81C51D}" srcId="{7A55B8C3-492E-4813-8D26-033E4D8909C7}" destId="{238C0996-0C44-4BB0-A851-F4EBB8D9A33C}" srcOrd="1" destOrd="0" parTransId="{20044B77-BBD3-4302-8B16-B9165AEA636B}" sibTransId="{B20D90BF-F814-4CD1-B94B-954737587E51}"/>
    <dgm:cxn modelId="{16CE75AE-485E-4358-B6D8-7C6A1A71A563}" type="presOf" srcId="{038EE1AF-37FA-4D7D-B468-5641A95CF436}" destId="{90C8CC8A-576F-4738-8AE3-5EAB57156141}" srcOrd="0" destOrd="1" presId="urn:microsoft.com/office/officeart/2005/8/layout/hList1"/>
    <dgm:cxn modelId="{C5C53EB3-9599-430B-AEF5-819D3BD006F2}" type="presOf" srcId="{48F7E09E-E69B-4ECE-ABF9-E824847F2E71}" destId="{7C3CB56F-A533-49A4-82CC-498BCA6B8D1D}" srcOrd="0" destOrd="0" presId="urn:microsoft.com/office/officeart/2005/8/layout/hList1"/>
    <dgm:cxn modelId="{C2DC51B5-7930-4255-B8E7-B0EE277F85DC}" type="presOf" srcId="{A3D4780B-3039-4101-84B6-5F2EBDFC7F19}" destId="{EFC5B171-2AAB-45EA-8020-6E9AB6483F01}" srcOrd="0" destOrd="0" presId="urn:microsoft.com/office/officeart/2005/8/layout/hList1"/>
    <dgm:cxn modelId="{2B527EB9-592C-4D17-9896-BF8F1B8AD95C}" srcId="{9BE9EBF5-362C-42B0-BF01-29D5CF74B87D}" destId="{7A55B8C3-492E-4813-8D26-033E4D8909C7}" srcOrd="2" destOrd="0" parTransId="{4B0DCDE3-B2C3-400F-9A59-5A04B1E2080C}" sibTransId="{915202C8-3E0C-4414-9D6E-FE7EE6EF92B9}"/>
    <dgm:cxn modelId="{7B6FECB9-7DD3-49A2-8E34-13E9D1CF1457}" type="presOf" srcId="{943BA447-C2EC-44CF-B5B0-C35CF4073C8A}" destId="{69ED792D-DDB4-4EE2-88ED-2794CBA65EDE}" srcOrd="0" destOrd="0" presId="urn:microsoft.com/office/officeart/2005/8/layout/hList1"/>
    <dgm:cxn modelId="{D0A8A1C3-F37F-4E4E-B76A-6FB796BCC973}" type="presOf" srcId="{5B8B3D9F-F3FA-4567-A86B-682E8DA5899F}" destId="{69ED792D-DDB4-4EE2-88ED-2794CBA65EDE}" srcOrd="0" destOrd="1" presId="urn:microsoft.com/office/officeart/2005/8/layout/hList1"/>
    <dgm:cxn modelId="{60D343C7-797E-4D0D-890A-C83E2AEEE483}" srcId="{9BE9EBF5-362C-42B0-BF01-29D5CF74B87D}" destId="{E8E870CB-49B9-4D45-B0F8-0D6F8D35128F}" srcOrd="3" destOrd="0" parTransId="{9017DBA6-5A70-49A6-809F-BE8B7F94DB67}" sibTransId="{A4147FDD-5C47-4667-B1F3-D08F1827AC3A}"/>
    <dgm:cxn modelId="{78B269CF-3D7A-4CDB-AF8A-AAF9A0A351F4}" srcId="{7A55B8C3-492E-4813-8D26-033E4D8909C7}" destId="{5829BBE3-B290-41F7-BBFD-8B6F2339E60B}" srcOrd="2" destOrd="0" parTransId="{A035931D-1344-4AD4-A6E0-6D45DE39FE1D}" sibTransId="{330156B3-9D5C-4F30-9505-A0B00651AD03}"/>
    <dgm:cxn modelId="{B50E7BD2-FA51-4C0A-B85C-89E3EBA2CA15}" srcId="{0622E094-3D80-41F7-9116-2D48BDE39A0B}" destId="{038EE1AF-37FA-4D7D-B468-5641A95CF436}" srcOrd="1" destOrd="0" parTransId="{6A32B719-4256-4439-99B3-4140306E70A7}" sibTransId="{3C293D00-BE9B-41AB-984C-EB1C6B23CBA6}"/>
    <dgm:cxn modelId="{000BDFD3-3672-4E23-B838-8E671F8599F6}" type="presOf" srcId="{38F28E30-D675-4452-BFC6-DA7B44D4A2CD}" destId="{90C8CC8A-576F-4738-8AE3-5EAB57156141}" srcOrd="0" destOrd="2" presId="urn:microsoft.com/office/officeart/2005/8/layout/hList1"/>
    <dgm:cxn modelId="{98BD35E8-CBD7-45AE-AFA8-2CB4E24F78BC}" type="presOf" srcId="{0622E094-3D80-41F7-9116-2D48BDE39A0B}" destId="{ACE64B07-F366-46F3-817B-9668CEC7EBB9}" srcOrd="0" destOrd="0" presId="urn:microsoft.com/office/officeart/2005/8/layout/hList1"/>
    <dgm:cxn modelId="{F3B8CEFA-0EF4-4299-A52E-0495C30C5131}" type="presOf" srcId="{5829BBE3-B290-41F7-BBFD-8B6F2339E60B}" destId="{EFC5B171-2AAB-45EA-8020-6E9AB6483F01}" srcOrd="0" destOrd="2" presId="urn:microsoft.com/office/officeart/2005/8/layout/hList1"/>
    <dgm:cxn modelId="{485BA765-C756-4D35-8708-E1080C7AA57F}" type="presParOf" srcId="{32AFB708-A6BB-43AC-88B6-3F55E08DA251}" destId="{053FBC2F-7BE6-4915-8831-5F26113AC4FB}" srcOrd="0" destOrd="0" presId="urn:microsoft.com/office/officeart/2005/8/layout/hList1"/>
    <dgm:cxn modelId="{DCCBEC26-AFCE-4F48-AA10-5BFF6BF673CA}" type="presParOf" srcId="{053FBC2F-7BE6-4915-8831-5F26113AC4FB}" destId="{63203BF9-E183-4683-807F-2238DF9E0A70}" srcOrd="0" destOrd="0" presId="urn:microsoft.com/office/officeart/2005/8/layout/hList1"/>
    <dgm:cxn modelId="{62C72808-8B6D-4AD9-85F7-82EF58EA8A28}" type="presParOf" srcId="{053FBC2F-7BE6-4915-8831-5F26113AC4FB}" destId="{7C3CB56F-A533-49A4-82CC-498BCA6B8D1D}" srcOrd="1" destOrd="0" presId="urn:microsoft.com/office/officeart/2005/8/layout/hList1"/>
    <dgm:cxn modelId="{72A45261-DEBB-4DA0-A0F7-02895ACE547F}" type="presParOf" srcId="{32AFB708-A6BB-43AC-88B6-3F55E08DA251}" destId="{1042BE5C-8D70-4B6D-B194-115F805351CF}" srcOrd="1" destOrd="0" presId="urn:microsoft.com/office/officeart/2005/8/layout/hList1"/>
    <dgm:cxn modelId="{13230321-85F2-4D6B-9763-5D37BB3C04A8}" type="presParOf" srcId="{32AFB708-A6BB-43AC-88B6-3F55E08DA251}" destId="{0596F553-53AA-4219-A255-2BBA484669B5}" srcOrd="2" destOrd="0" presId="urn:microsoft.com/office/officeart/2005/8/layout/hList1"/>
    <dgm:cxn modelId="{0EDB8D17-B418-4D79-8560-293DD200C42D}" type="presParOf" srcId="{0596F553-53AA-4219-A255-2BBA484669B5}" destId="{ACE64B07-F366-46F3-817B-9668CEC7EBB9}" srcOrd="0" destOrd="0" presId="urn:microsoft.com/office/officeart/2005/8/layout/hList1"/>
    <dgm:cxn modelId="{84125FDC-F4AC-42C9-9DCC-F691A4094A4E}" type="presParOf" srcId="{0596F553-53AA-4219-A255-2BBA484669B5}" destId="{90C8CC8A-576F-4738-8AE3-5EAB57156141}" srcOrd="1" destOrd="0" presId="urn:microsoft.com/office/officeart/2005/8/layout/hList1"/>
    <dgm:cxn modelId="{BEA48FCA-A05F-41F7-A263-A9495E8929E8}" type="presParOf" srcId="{32AFB708-A6BB-43AC-88B6-3F55E08DA251}" destId="{8BBBC275-EB14-4F3D-A997-CCD474A9EC48}" srcOrd="3" destOrd="0" presId="urn:microsoft.com/office/officeart/2005/8/layout/hList1"/>
    <dgm:cxn modelId="{716AD5ED-FADE-49FC-8E12-9BD4D7EC310F}" type="presParOf" srcId="{32AFB708-A6BB-43AC-88B6-3F55E08DA251}" destId="{BC1DF307-F522-4ADA-A1AB-4C3611B73B09}" srcOrd="4" destOrd="0" presId="urn:microsoft.com/office/officeart/2005/8/layout/hList1"/>
    <dgm:cxn modelId="{92F77BAE-D5D6-4785-9371-D946E8EDD2A1}" type="presParOf" srcId="{BC1DF307-F522-4ADA-A1AB-4C3611B73B09}" destId="{7348173E-7C16-4F1A-94D1-22E9B97E37E1}" srcOrd="0" destOrd="0" presId="urn:microsoft.com/office/officeart/2005/8/layout/hList1"/>
    <dgm:cxn modelId="{08F48B10-8C9D-4FE0-8B84-5BEE57F8D3D5}" type="presParOf" srcId="{BC1DF307-F522-4ADA-A1AB-4C3611B73B09}" destId="{EFC5B171-2AAB-45EA-8020-6E9AB6483F01}" srcOrd="1" destOrd="0" presId="urn:microsoft.com/office/officeart/2005/8/layout/hList1"/>
    <dgm:cxn modelId="{0914E89A-CB44-411F-B4B7-A97BFD6FFE79}" type="presParOf" srcId="{32AFB708-A6BB-43AC-88B6-3F55E08DA251}" destId="{25D048E7-1947-445A-BA95-3199ADFBE1BF}" srcOrd="5" destOrd="0" presId="urn:microsoft.com/office/officeart/2005/8/layout/hList1"/>
    <dgm:cxn modelId="{9881C46F-3142-46E6-B822-A667B81BEA97}" type="presParOf" srcId="{32AFB708-A6BB-43AC-88B6-3F55E08DA251}" destId="{CF5A5126-6C55-4A07-BE75-005579148F42}" srcOrd="6" destOrd="0" presId="urn:microsoft.com/office/officeart/2005/8/layout/hList1"/>
    <dgm:cxn modelId="{82151AA5-5151-4142-95E6-ED70A611A434}" type="presParOf" srcId="{CF5A5126-6C55-4A07-BE75-005579148F42}" destId="{3CE9694A-904A-4798-8244-2879EA7FFD70}" srcOrd="0" destOrd="0" presId="urn:microsoft.com/office/officeart/2005/8/layout/hList1"/>
    <dgm:cxn modelId="{8D4E02ED-5FF4-46C4-BC3B-E7F12E25EB99}" type="presParOf" srcId="{CF5A5126-6C55-4A07-BE75-005579148F42}" destId="{69ED792D-DDB4-4EE2-88ED-2794CBA65ED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1CE187-1700-4004-A525-6E9F554C1C18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FCF6383-A535-4BB1-9F57-FF8FAFEBA717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Financial Overview</a:t>
          </a:r>
        </a:p>
      </dgm:t>
    </dgm:pt>
    <dgm:pt modelId="{D9616A1D-5B70-4D66-B463-33BE1DB57A5B}" type="parTrans" cxnId="{7284246F-8712-4256-A8F1-9D1650ED4868}">
      <dgm:prSet/>
      <dgm:spPr/>
      <dgm:t>
        <a:bodyPr/>
        <a:lstStyle/>
        <a:p>
          <a:endParaRPr lang="en-GB"/>
        </a:p>
      </dgm:t>
    </dgm:pt>
    <dgm:pt modelId="{011F8ECE-EDB8-4706-9E72-A50324A3C2F1}" type="sibTrans" cxnId="{7284246F-8712-4256-A8F1-9D1650ED4868}">
      <dgm:prSet/>
      <dgm:spPr/>
      <dgm:t>
        <a:bodyPr/>
        <a:lstStyle/>
        <a:p>
          <a:endParaRPr lang="en-GB"/>
        </a:p>
      </dgm:t>
    </dgm:pt>
    <dgm:pt modelId="{977AA3D5-2281-405A-AF6D-24CF36F71C4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Start-up cost: =£30,000</a:t>
          </a:r>
        </a:p>
      </dgm:t>
    </dgm:pt>
    <dgm:pt modelId="{7F2374DF-972D-4D02-A998-ABA936017252}" type="parTrans" cxnId="{60D72B3D-5A5B-46E8-BBEB-C3E9FF6AA8D5}">
      <dgm:prSet/>
      <dgm:spPr/>
      <dgm:t>
        <a:bodyPr/>
        <a:lstStyle/>
        <a:p>
          <a:endParaRPr lang="en-GB"/>
        </a:p>
      </dgm:t>
    </dgm:pt>
    <dgm:pt modelId="{997658C2-CAD0-45E2-9550-9E97F6203BC1}" type="sibTrans" cxnId="{60D72B3D-5A5B-46E8-BBEB-C3E9FF6AA8D5}">
      <dgm:prSet/>
      <dgm:spPr/>
      <dgm:t>
        <a:bodyPr/>
        <a:lstStyle/>
        <a:p>
          <a:endParaRPr lang="en-GB"/>
        </a:p>
      </dgm:t>
    </dgm:pt>
    <dgm:pt modelId="{E54AE17E-8C8B-41FE-97CE-25311DFA353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Monthly income: =£9,536</a:t>
          </a:r>
        </a:p>
      </dgm:t>
    </dgm:pt>
    <dgm:pt modelId="{797DA00E-37C3-4CB7-82A7-173D76DEAF39}" type="parTrans" cxnId="{B6B2F101-51CE-4146-A421-830F3122EDA4}">
      <dgm:prSet/>
      <dgm:spPr/>
      <dgm:t>
        <a:bodyPr/>
        <a:lstStyle/>
        <a:p>
          <a:endParaRPr lang="en-GB"/>
        </a:p>
      </dgm:t>
    </dgm:pt>
    <dgm:pt modelId="{22FECFA1-7ABD-4B6E-8233-F378EE4FBEB7}" type="sibTrans" cxnId="{B6B2F101-51CE-4146-A421-830F3122EDA4}">
      <dgm:prSet/>
      <dgm:spPr/>
      <dgm:t>
        <a:bodyPr/>
        <a:lstStyle/>
        <a:p>
          <a:endParaRPr lang="en-GB"/>
        </a:p>
      </dgm:t>
    </dgm:pt>
    <dgm:pt modelId="{1B7008E3-6414-4883-8575-03D4856E798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Monthly costs: =7,200</a:t>
          </a:r>
        </a:p>
      </dgm:t>
    </dgm:pt>
    <dgm:pt modelId="{EEE37D70-FDA0-4075-8538-7E5AD41318D3}" type="parTrans" cxnId="{ECB6EA7E-2EC3-467E-AE7D-1392C2E37AD7}">
      <dgm:prSet/>
      <dgm:spPr/>
      <dgm:t>
        <a:bodyPr/>
        <a:lstStyle/>
        <a:p>
          <a:endParaRPr lang="en-GB"/>
        </a:p>
      </dgm:t>
    </dgm:pt>
    <dgm:pt modelId="{7863B845-694E-4623-8A36-70CB023BA176}" type="sibTrans" cxnId="{ECB6EA7E-2EC3-467E-AE7D-1392C2E37AD7}">
      <dgm:prSet/>
      <dgm:spPr/>
      <dgm:t>
        <a:bodyPr/>
        <a:lstStyle/>
        <a:p>
          <a:endParaRPr lang="en-GB"/>
        </a:p>
      </dgm:t>
    </dgm:pt>
    <dgm:pt modelId="{7B37C6F6-0E1E-493D-811E-DDFB9A13B07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Estimated profit: =£2,336</a:t>
          </a:r>
        </a:p>
      </dgm:t>
    </dgm:pt>
    <dgm:pt modelId="{96DB1B6C-3378-4534-A75E-38647209C35D}" type="parTrans" cxnId="{27DAA53D-0E29-4881-A9F7-EEEA8C497887}">
      <dgm:prSet/>
      <dgm:spPr/>
      <dgm:t>
        <a:bodyPr/>
        <a:lstStyle/>
        <a:p>
          <a:endParaRPr lang="en-GB"/>
        </a:p>
      </dgm:t>
    </dgm:pt>
    <dgm:pt modelId="{FCF4930E-C08C-4616-9F7F-CAA504BA214A}" type="sibTrans" cxnId="{27DAA53D-0E29-4881-A9F7-EEEA8C497887}">
      <dgm:prSet/>
      <dgm:spPr/>
      <dgm:t>
        <a:bodyPr/>
        <a:lstStyle/>
        <a:p>
          <a:endParaRPr lang="en-GB"/>
        </a:p>
      </dgm:t>
    </dgm:pt>
    <dgm:pt modelId="{B5BD3F76-2B2E-4B9C-ADBF-C3F7919CD302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Why It Will Be Successful</a:t>
          </a:r>
        </a:p>
      </dgm:t>
    </dgm:pt>
    <dgm:pt modelId="{E83B6776-EC86-491D-87FF-E1691600F7B8}" type="parTrans" cxnId="{B599474F-FF03-46A1-8C44-59C17D5BDB1A}">
      <dgm:prSet/>
      <dgm:spPr/>
      <dgm:t>
        <a:bodyPr/>
        <a:lstStyle/>
        <a:p>
          <a:endParaRPr lang="en-GB"/>
        </a:p>
      </dgm:t>
    </dgm:pt>
    <dgm:pt modelId="{89BE1D5B-CF8A-41A7-B054-A69F6BFEDC7E}" type="sibTrans" cxnId="{B599474F-FF03-46A1-8C44-59C17D5BDB1A}">
      <dgm:prSet/>
      <dgm:spPr/>
      <dgm:t>
        <a:bodyPr/>
        <a:lstStyle/>
        <a:p>
          <a:endParaRPr lang="en-GB"/>
        </a:p>
      </dgm:t>
    </dgm:pt>
    <dgm:pt modelId="{75332B5F-BD77-4FE0-B15A-855CC8B3814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Clear demand for services</a:t>
          </a:r>
        </a:p>
      </dgm:t>
    </dgm:pt>
    <dgm:pt modelId="{07925570-AD3E-4939-8A08-DDC29A65DDDF}" type="parTrans" cxnId="{93D77012-F990-43A8-AE94-3C6B7DBF9BCC}">
      <dgm:prSet/>
      <dgm:spPr/>
      <dgm:t>
        <a:bodyPr/>
        <a:lstStyle/>
        <a:p>
          <a:endParaRPr lang="en-GB"/>
        </a:p>
      </dgm:t>
    </dgm:pt>
    <dgm:pt modelId="{1E68A163-D41D-4192-951E-4E339C2FCABC}" type="sibTrans" cxnId="{93D77012-F990-43A8-AE94-3C6B7DBF9BCC}">
      <dgm:prSet/>
      <dgm:spPr/>
      <dgm:t>
        <a:bodyPr/>
        <a:lstStyle/>
        <a:p>
          <a:endParaRPr lang="en-GB"/>
        </a:p>
      </dgm:t>
    </dgm:pt>
    <dgm:pt modelId="{12F96F9E-721A-4F34-ACBF-6CC06F72668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Strong focus on repeat customers</a:t>
          </a:r>
        </a:p>
      </dgm:t>
    </dgm:pt>
    <dgm:pt modelId="{EFED1ADF-3C5D-438F-B9C8-4907E873DC69}" type="parTrans" cxnId="{4120B0D2-07D6-4B58-951D-6D007775136C}">
      <dgm:prSet/>
      <dgm:spPr/>
      <dgm:t>
        <a:bodyPr/>
        <a:lstStyle/>
        <a:p>
          <a:endParaRPr lang="en-GB"/>
        </a:p>
      </dgm:t>
    </dgm:pt>
    <dgm:pt modelId="{63C76EEA-1864-4526-BBCA-F972DA0F6F9B}" type="sibTrans" cxnId="{4120B0D2-07D6-4B58-951D-6D007775136C}">
      <dgm:prSet/>
      <dgm:spPr/>
      <dgm:t>
        <a:bodyPr/>
        <a:lstStyle/>
        <a:p>
          <a:endParaRPr lang="en-GB"/>
        </a:p>
      </dgm:t>
    </dgm:pt>
    <dgm:pt modelId="{49BBF4D1-6AC6-4401-AF09-927AADC0879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Cost-effective digital marketing</a:t>
          </a:r>
        </a:p>
      </dgm:t>
    </dgm:pt>
    <dgm:pt modelId="{5359DDBB-B0EE-46C8-B625-4859CB7A75F7}" type="parTrans" cxnId="{94C1B49B-211B-4361-A9A3-9266EB71B3FA}">
      <dgm:prSet/>
      <dgm:spPr/>
      <dgm:t>
        <a:bodyPr/>
        <a:lstStyle/>
        <a:p>
          <a:endParaRPr lang="en-GB"/>
        </a:p>
      </dgm:t>
    </dgm:pt>
    <dgm:pt modelId="{DEC5477B-84D3-4322-80A9-817C1CDBC73A}" type="sibTrans" cxnId="{94C1B49B-211B-4361-A9A3-9266EB71B3FA}">
      <dgm:prSet/>
      <dgm:spPr/>
      <dgm:t>
        <a:bodyPr/>
        <a:lstStyle/>
        <a:p>
          <a:endParaRPr lang="en-GB"/>
        </a:p>
      </dgm:t>
    </dgm:pt>
    <dgm:pt modelId="{F1AB1B9C-0462-4937-88BB-9E15F1D38AC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Sustainable and responsible approach</a:t>
          </a:r>
        </a:p>
      </dgm:t>
    </dgm:pt>
    <dgm:pt modelId="{27330676-1FCC-4A29-A1C4-D01215FF43ED}" type="parTrans" cxnId="{BC6C028B-9AB9-44DD-8919-E213288CC34F}">
      <dgm:prSet/>
      <dgm:spPr/>
      <dgm:t>
        <a:bodyPr/>
        <a:lstStyle/>
        <a:p>
          <a:endParaRPr lang="en-GB"/>
        </a:p>
      </dgm:t>
    </dgm:pt>
    <dgm:pt modelId="{9494471B-6E90-4C81-8965-B162C755A5F9}" type="sibTrans" cxnId="{BC6C028B-9AB9-44DD-8919-E213288CC34F}">
      <dgm:prSet/>
      <dgm:spPr/>
      <dgm:t>
        <a:bodyPr/>
        <a:lstStyle/>
        <a:p>
          <a:endParaRPr lang="en-GB"/>
        </a:p>
      </dgm:t>
    </dgm:pt>
    <dgm:pt modelId="{25EED52B-F751-4208-81F7-0E649B6F3FF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Flexible business model</a:t>
          </a:r>
        </a:p>
      </dgm:t>
    </dgm:pt>
    <dgm:pt modelId="{E6C07DFE-2FF4-4776-82E8-9E2606696128}" type="parTrans" cxnId="{2D8BC51C-BA46-4308-9BCD-E163A2A3DD9B}">
      <dgm:prSet/>
      <dgm:spPr/>
      <dgm:t>
        <a:bodyPr/>
        <a:lstStyle/>
        <a:p>
          <a:endParaRPr lang="en-GB"/>
        </a:p>
      </dgm:t>
    </dgm:pt>
    <dgm:pt modelId="{136BDB55-7B6F-4BBF-9440-D37BAA5FA437}" type="sibTrans" cxnId="{2D8BC51C-BA46-4308-9BCD-E163A2A3DD9B}">
      <dgm:prSet/>
      <dgm:spPr/>
      <dgm:t>
        <a:bodyPr/>
        <a:lstStyle/>
        <a:p>
          <a:endParaRPr lang="en-GB"/>
        </a:p>
      </dgm:t>
    </dgm:pt>
    <dgm:pt modelId="{6ABC6D4D-A770-400D-BCC7-D380ABB273E3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Conclusion</a:t>
          </a:r>
        </a:p>
      </dgm:t>
    </dgm:pt>
    <dgm:pt modelId="{4105E624-A6DE-4EF1-90EB-016030019ABE}" type="parTrans" cxnId="{7018BA30-0A09-49C1-8B9F-F05B5C956E4D}">
      <dgm:prSet/>
      <dgm:spPr/>
      <dgm:t>
        <a:bodyPr/>
        <a:lstStyle/>
        <a:p>
          <a:endParaRPr lang="en-GB"/>
        </a:p>
      </dgm:t>
    </dgm:pt>
    <dgm:pt modelId="{7A2D8410-DB17-4409-9C6B-7DB157253139}" type="sibTrans" cxnId="{7018BA30-0A09-49C1-8B9F-F05B5C956E4D}">
      <dgm:prSet/>
      <dgm:spPr/>
      <dgm:t>
        <a:bodyPr/>
        <a:lstStyle/>
        <a:p>
          <a:endParaRPr lang="en-GB"/>
        </a:p>
      </dgm:t>
    </dgm:pt>
    <dgm:pt modelId="{3438B76B-8FE5-4CED-9747-277FD4565DE4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Glow Nail Salon is:</a:t>
          </a:r>
        </a:p>
      </dgm:t>
    </dgm:pt>
    <dgm:pt modelId="{D2C099D1-B812-4825-BDB4-4428C032961E}" type="parTrans" cxnId="{A211FF7D-BFA6-4653-AA5C-5AFC4E606E9C}">
      <dgm:prSet/>
      <dgm:spPr/>
      <dgm:t>
        <a:bodyPr/>
        <a:lstStyle/>
        <a:p>
          <a:endParaRPr lang="en-GB"/>
        </a:p>
      </dgm:t>
    </dgm:pt>
    <dgm:pt modelId="{96804D51-37E3-4796-B2A1-6A734B72820E}" type="sibTrans" cxnId="{A211FF7D-BFA6-4653-AA5C-5AFC4E606E9C}">
      <dgm:prSet/>
      <dgm:spPr/>
      <dgm:t>
        <a:bodyPr/>
        <a:lstStyle/>
        <a:p>
          <a:endParaRPr lang="en-GB"/>
        </a:p>
      </dgm:t>
    </dgm:pt>
    <dgm:pt modelId="{8BA2A273-2789-48DD-A2A6-A96F54475C44}">
      <dgm:prSet/>
      <dgm:spPr/>
      <dgm:t>
        <a:bodyPr/>
        <a:lstStyle/>
        <a:p>
          <a:r>
            <a:rPr lang="en-GB" dirty="0"/>
            <a:t>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Financially viable</a:t>
          </a:r>
        </a:p>
      </dgm:t>
    </dgm:pt>
    <dgm:pt modelId="{E90F4F19-BFB0-4134-91BB-B0EDA1CF447E}" type="parTrans" cxnId="{75BD1663-D1A4-49C7-B938-50E6528A0744}">
      <dgm:prSet/>
      <dgm:spPr/>
      <dgm:t>
        <a:bodyPr/>
        <a:lstStyle/>
        <a:p>
          <a:endParaRPr lang="en-GB"/>
        </a:p>
      </dgm:t>
    </dgm:pt>
    <dgm:pt modelId="{6525690B-0674-45C6-B47A-FA03B225F5FE}" type="sibTrans" cxnId="{75BD1663-D1A4-49C7-B938-50E6528A0744}">
      <dgm:prSet/>
      <dgm:spPr/>
      <dgm:t>
        <a:bodyPr/>
        <a:lstStyle/>
        <a:p>
          <a:endParaRPr lang="en-GB"/>
        </a:p>
      </dgm:t>
    </dgm:pt>
    <dgm:pt modelId="{B7576D40-BBCD-445A-B274-40E6D4445CF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Customer-focused</a:t>
          </a:r>
        </a:p>
      </dgm:t>
    </dgm:pt>
    <dgm:pt modelId="{45E6050D-A76D-475D-9211-5F7370BD6D77}" type="parTrans" cxnId="{CCABADCB-815E-4B3A-AC75-96974648C7CF}">
      <dgm:prSet/>
      <dgm:spPr/>
      <dgm:t>
        <a:bodyPr/>
        <a:lstStyle/>
        <a:p>
          <a:endParaRPr lang="en-GB"/>
        </a:p>
      </dgm:t>
    </dgm:pt>
    <dgm:pt modelId="{F17F34DF-C212-45F0-96B3-E411DA3FFF29}" type="sibTrans" cxnId="{CCABADCB-815E-4B3A-AC75-96974648C7CF}">
      <dgm:prSet/>
      <dgm:spPr/>
      <dgm:t>
        <a:bodyPr/>
        <a:lstStyle/>
        <a:p>
          <a:endParaRPr lang="en-GB"/>
        </a:p>
      </dgm:t>
    </dgm:pt>
    <dgm:pt modelId="{5B1B1349-33EF-47A2-ADD1-FEC3D5E8AF3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Adaptable and sustainable</a:t>
          </a:r>
        </a:p>
      </dgm:t>
    </dgm:pt>
    <dgm:pt modelId="{ADBECAE4-4A1F-4A21-852E-B26533F85A99}" type="parTrans" cxnId="{8D802CF9-A139-4A3C-B064-CBCF1D842072}">
      <dgm:prSet/>
      <dgm:spPr/>
      <dgm:t>
        <a:bodyPr/>
        <a:lstStyle/>
        <a:p>
          <a:endParaRPr lang="en-GB"/>
        </a:p>
      </dgm:t>
    </dgm:pt>
    <dgm:pt modelId="{6F31B28C-52B3-4495-A3E1-0707A403E44E}" type="sibTrans" cxnId="{8D802CF9-A139-4A3C-B064-CBCF1D842072}">
      <dgm:prSet/>
      <dgm:spPr/>
      <dgm:t>
        <a:bodyPr/>
        <a:lstStyle/>
        <a:p>
          <a:endParaRPr lang="en-GB"/>
        </a:p>
      </dgm:t>
    </dgm:pt>
    <dgm:pt modelId="{ECB5D208-0C07-46A0-B15A-5B823D25C5FF}" type="pres">
      <dgm:prSet presAssocID="{0D1CE187-1700-4004-A525-6E9F554C1C18}" presName="linear" presStyleCnt="0">
        <dgm:presLayoutVars>
          <dgm:dir/>
          <dgm:animLvl val="lvl"/>
          <dgm:resizeHandles val="exact"/>
        </dgm:presLayoutVars>
      </dgm:prSet>
      <dgm:spPr/>
    </dgm:pt>
    <dgm:pt modelId="{889887D5-5341-43B8-844F-2073DD79698E}" type="pres">
      <dgm:prSet presAssocID="{BFCF6383-A535-4BB1-9F57-FF8FAFEBA717}" presName="parentLin" presStyleCnt="0"/>
      <dgm:spPr/>
    </dgm:pt>
    <dgm:pt modelId="{7DC6B1AC-761C-45D5-B273-FD6470A70F48}" type="pres">
      <dgm:prSet presAssocID="{BFCF6383-A535-4BB1-9F57-FF8FAFEBA717}" presName="parentLeftMargin" presStyleLbl="node1" presStyleIdx="0" presStyleCnt="4"/>
      <dgm:spPr/>
    </dgm:pt>
    <dgm:pt modelId="{47690FD0-157A-4FCC-9AF6-9E42A78D97F9}" type="pres">
      <dgm:prSet presAssocID="{BFCF6383-A535-4BB1-9F57-FF8FAFEBA71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77BCBFF-42DA-4C28-A5D8-5D14B9BDA455}" type="pres">
      <dgm:prSet presAssocID="{BFCF6383-A535-4BB1-9F57-FF8FAFEBA717}" presName="negativeSpace" presStyleCnt="0"/>
      <dgm:spPr/>
    </dgm:pt>
    <dgm:pt modelId="{982C8AF3-2E18-4528-AC3A-9F5EBF90ACE9}" type="pres">
      <dgm:prSet presAssocID="{BFCF6383-A535-4BB1-9F57-FF8FAFEBA717}" presName="childText" presStyleLbl="conFgAcc1" presStyleIdx="0" presStyleCnt="4">
        <dgm:presLayoutVars>
          <dgm:bulletEnabled val="1"/>
        </dgm:presLayoutVars>
      </dgm:prSet>
      <dgm:spPr/>
    </dgm:pt>
    <dgm:pt modelId="{71B77B11-4987-4319-87DD-28EE24724C9C}" type="pres">
      <dgm:prSet presAssocID="{011F8ECE-EDB8-4706-9E72-A50324A3C2F1}" presName="spaceBetweenRectangles" presStyleCnt="0"/>
      <dgm:spPr/>
    </dgm:pt>
    <dgm:pt modelId="{04EA32DC-2BDB-4346-9B01-E4DEADDEB827}" type="pres">
      <dgm:prSet presAssocID="{B5BD3F76-2B2E-4B9C-ADBF-C3F7919CD302}" presName="parentLin" presStyleCnt="0"/>
      <dgm:spPr/>
    </dgm:pt>
    <dgm:pt modelId="{26DD7474-B39A-4806-A398-D9D2128DEFAD}" type="pres">
      <dgm:prSet presAssocID="{B5BD3F76-2B2E-4B9C-ADBF-C3F7919CD302}" presName="parentLeftMargin" presStyleLbl="node1" presStyleIdx="0" presStyleCnt="4"/>
      <dgm:spPr/>
    </dgm:pt>
    <dgm:pt modelId="{34793B22-4CE8-49CE-BE27-BF5750347DEC}" type="pres">
      <dgm:prSet presAssocID="{B5BD3F76-2B2E-4B9C-ADBF-C3F7919CD30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34CF184-8705-4FD9-9749-7F65644426C4}" type="pres">
      <dgm:prSet presAssocID="{B5BD3F76-2B2E-4B9C-ADBF-C3F7919CD302}" presName="negativeSpace" presStyleCnt="0"/>
      <dgm:spPr/>
    </dgm:pt>
    <dgm:pt modelId="{C0E239BE-0481-46CD-BB82-F834C0C60919}" type="pres">
      <dgm:prSet presAssocID="{B5BD3F76-2B2E-4B9C-ADBF-C3F7919CD302}" presName="childText" presStyleLbl="conFgAcc1" presStyleIdx="1" presStyleCnt="4">
        <dgm:presLayoutVars>
          <dgm:bulletEnabled val="1"/>
        </dgm:presLayoutVars>
      </dgm:prSet>
      <dgm:spPr/>
    </dgm:pt>
    <dgm:pt modelId="{5DF8774E-8D1B-4846-B648-A5642E4FF282}" type="pres">
      <dgm:prSet presAssocID="{89BE1D5B-CF8A-41A7-B054-A69F6BFEDC7E}" presName="spaceBetweenRectangles" presStyleCnt="0"/>
      <dgm:spPr/>
    </dgm:pt>
    <dgm:pt modelId="{0DE1D842-F721-4694-B6C1-B27401D5F60F}" type="pres">
      <dgm:prSet presAssocID="{6ABC6D4D-A770-400D-BCC7-D380ABB273E3}" presName="parentLin" presStyleCnt="0"/>
      <dgm:spPr/>
    </dgm:pt>
    <dgm:pt modelId="{EBEE461D-8C4C-4F27-A3E3-02BE7605FCEB}" type="pres">
      <dgm:prSet presAssocID="{6ABC6D4D-A770-400D-BCC7-D380ABB273E3}" presName="parentLeftMargin" presStyleLbl="node1" presStyleIdx="1" presStyleCnt="4"/>
      <dgm:spPr/>
    </dgm:pt>
    <dgm:pt modelId="{2811AA02-454F-459F-A098-182470002957}" type="pres">
      <dgm:prSet presAssocID="{6ABC6D4D-A770-400D-BCC7-D380ABB273E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21FE17-1799-4823-84BA-6EBC45BAAE47}" type="pres">
      <dgm:prSet presAssocID="{6ABC6D4D-A770-400D-BCC7-D380ABB273E3}" presName="negativeSpace" presStyleCnt="0"/>
      <dgm:spPr/>
    </dgm:pt>
    <dgm:pt modelId="{0F2A7102-A77D-450A-B628-8C17D4A8FD3E}" type="pres">
      <dgm:prSet presAssocID="{6ABC6D4D-A770-400D-BCC7-D380ABB273E3}" presName="childText" presStyleLbl="conFgAcc1" presStyleIdx="2" presStyleCnt="4">
        <dgm:presLayoutVars>
          <dgm:bulletEnabled val="1"/>
        </dgm:presLayoutVars>
      </dgm:prSet>
      <dgm:spPr/>
    </dgm:pt>
    <dgm:pt modelId="{F31A0446-37DB-4AF5-960D-4278BE177A7B}" type="pres">
      <dgm:prSet presAssocID="{7A2D8410-DB17-4409-9C6B-7DB157253139}" presName="spaceBetweenRectangles" presStyleCnt="0"/>
      <dgm:spPr/>
    </dgm:pt>
    <dgm:pt modelId="{4545CBAB-0661-4874-9FCB-F9BCF768742A}" type="pres">
      <dgm:prSet presAssocID="{3438B76B-8FE5-4CED-9747-277FD4565DE4}" presName="parentLin" presStyleCnt="0"/>
      <dgm:spPr/>
    </dgm:pt>
    <dgm:pt modelId="{D42E7A6A-9B79-43E7-864E-D49216E60FA3}" type="pres">
      <dgm:prSet presAssocID="{3438B76B-8FE5-4CED-9747-277FD4565DE4}" presName="parentLeftMargin" presStyleLbl="node1" presStyleIdx="2" presStyleCnt="4"/>
      <dgm:spPr/>
    </dgm:pt>
    <dgm:pt modelId="{6B5C56BC-171B-4D03-9D3A-FFA63B9C867C}" type="pres">
      <dgm:prSet presAssocID="{3438B76B-8FE5-4CED-9747-277FD4565DE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C6A25A8E-14D9-406A-ADDA-0113154BB9D6}" type="pres">
      <dgm:prSet presAssocID="{3438B76B-8FE5-4CED-9747-277FD4565DE4}" presName="negativeSpace" presStyleCnt="0"/>
      <dgm:spPr/>
    </dgm:pt>
    <dgm:pt modelId="{254DC186-A9C2-49F3-87D7-C44B92B80EB6}" type="pres">
      <dgm:prSet presAssocID="{3438B76B-8FE5-4CED-9747-277FD4565DE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6B2F101-51CE-4146-A421-830F3122EDA4}" srcId="{BFCF6383-A535-4BB1-9F57-FF8FAFEBA717}" destId="{E54AE17E-8C8B-41FE-97CE-25311DFA3530}" srcOrd="1" destOrd="0" parTransId="{797DA00E-37C3-4CB7-82A7-173D76DEAF39}" sibTransId="{22FECFA1-7ABD-4B6E-8233-F378EE4FBEB7}"/>
    <dgm:cxn modelId="{1F785B04-7C4F-4F54-B504-A74F3F2F822A}" type="presOf" srcId="{1B7008E3-6414-4883-8575-03D4856E798A}" destId="{982C8AF3-2E18-4528-AC3A-9F5EBF90ACE9}" srcOrd="0" destOrd="2" presId="urn:microsoft.com/office/officeart/2005/8/layout/list1"/>
    <dgm:cxn modelId="{292FC005-7325-48B0-8484-3143FEEF6FDE}" type="presOf" srcId="{3438B76B-8FE5-4CED-9747-277FD4565DE4}" destId="{D42E7A6A-9B79-43E7-864E-D49216E60FA3}" srcOrd="0" destOrd="0" presId="urn:microsoft.com/office/officeart/2005/8/layout/list1"/>
    <dgm:cxn modelId="{5EAB430A-E8F5-4A59-B3F1-D4150C2BC959}" type="presOf" srcId="{B5BD3F76-2B2E-4B9C-ADBF-C3F7919CD302}" destId="{34793B22-4CE8-49CE-BE27-BF5750347DEC}" srcOrd="1" destOrd="0" presId="urn:microsoft.com/office/officeart/2005/8/layout/list1"/>
    <dgm:cxn modelId="{7B5F1212-A2B9-43D7-9AB1-02723B74F51E}" type="presOf" srcId="{6ABC6D4D-A770-400D-BCC7-D380ABB273E3}" destId="{EBEE461D-8C4C-4F27-A3E3-02BE7605FCEB}" srcOrd="0" destOrd="0" presId="urn:microsoft.com/office/officeart/2005/8/layout/list1"/>
    <dgm:cxn modelId="{93D77012-F990-43A8-AE94-3C6B7DBF9BCC}" srcId="{B5BD3F76-2B2E-4B9C-ADBF-C3F7919CD302}" destId="{75332B5F-BD77-4FE0-B15A-855CC8B38149}" srcOrd="0" destOrd="0" parTransId="{07925570-AD3E-4939-8A08-DDC29A65DDDF}" sibTransId="{1E68A163-D41D-4192-951E-4E339C2FCABC}"/>
    <dgm:cxn modelId="{2D8BC51C-BA46-4308-9BCD-E163A2A3DD9B}" srcId="{B5BD3F76-2B2E-4B9C-ADBF-C3F7919CD302}" destId="{25EED52B-F751-4208-81F7-0E649B6F3FFE}" srcOrd="4" destOrd="0" parTransId="{E6C07DFE-2FF4-4776-82E8-9E2606696128}" sibTransId="{136BDB55-7B6F-4BBF-9440-D37BAA5FA437}"/>
    <dgm:cxn modelId="{7018BA30-0A09-49C1-8B9F-F05B5C956E4D}" srcId="{0D1CE187-1700-4004-A525-6E9F554C1C18}" destId="{6ABC6D4D-A770-400D-BCC7-D380ABB273E3}" srcOrd="2" destOrd="0" parTransId="{4105E624-A6DE-4EF1-90EB-016030019ABE}" sibTransId="{7A2D8410-DB17-4409-9C6B-7DB157253139}"/>
    <dgm:cxn modelId="{A86CCF32-2862-4B4D-8677-B2837C5F5CE4}" type="presOf" srcId="{E54AE17E-8C8B-41FE-97CE-25311DFA3530}" destId="{982C8AF3-2E18-4528-AC3A-9F5EBF90ACE9}" srcOrd="0" destOrd="1" presId="urn:microsoft.com/office/officeart/2005/8/layout/list1"/>
    <dgm:cxn modelId="{03B3F53B-E57E-4536-9A9E-9F516B836A98}" type="presOf" srcId="{7B37C6F6-0E1E-493D-811E-DDFB9A13B07A}" destId="{982C8AF3-2E18-4528-AC3A-9F5EBF90ACE9}" srcOrd="0" destOrd="3" presId="urn:microsoft.com/office/officeart/2005/8/layout/list1"/>
    <dgm:cxn modelId="{60D72B3D-5A5B-46E8-BBEB-C3E9FF6AA8D5}" srcId="{BFCF6383-A535-4BB1-9F57-FF8FAFEBA717}" destId="{977AA3D5-2281-405A-AF6D-24CF36F71C4B}" srcOrd="0" destOrd="0" parTransId="{7F2374DF-972D-4D02-A998-ABA936017252}" sibTransId="{997658C2-CAD0-45E2-9550-9E97F6203BC1}"/>
    <dgm:cxn modelId="{27DAA53D-0E29-4881-A9F7-EEEA8C497887}" srcId="{BFCF6383-A535-4BB1-9F57-FF8FAFEBA717}" destId="{7B37C6F6-0E1E-493D-811E-DDFB9A13B07A}" srcOrd="3" destOrd="0" parTransId="{96DB1B6C-3378-4534-A75E-38647209C35D}" sibTransId="{FCF4930E-C08C-4616-9F7F-CAA504BA214A}"/>
    <dgm:cxn modelId="{03CFBF5D-081A-468F-A36C-D3E5C15B5B2E}" type="presOf" srcId="{49BBF4D1-6AC6-4401-AF09-927AADC08799}" destId="{C0E239BE-0481-46CD-BB82-F834C0C60919}" srcOrd="0" destOrd="2" presId="urn:microsoft.com/office/officeart/2005/8/layout/list1"/>
    <dgm:cxn modelId="{75BD1663-D1A4-49C7-B938-50E6528A0744}" srcId="{3438B76B-8FE5-4CED-9747-277FD4565DE4}" destId="{8BA2A273-2789-48DD-A2A6-A96F54475C44}" srcOrd="0" destOrd="0" parTransId="{E90F4F19-BFB0-4134-91BB-B0EDA1CF447E}" sibTransId="{6525690B-0674-45C6-B47A-FA03B225F5FE}"/>
    <dgm:cxn modelId="{C18BF36B-DFFD-41C5-8CEF-CCA9B02F330B}" type="presOf" srcId="{B7576D40-BBCD-445A-B274-40E6D4445CFD}" destId="{254DC186-A9C2-49F3-87D7-C44B92B80EB6}" srcOrd="0" destOrd="1" presId="urn:microsoft.com/office/officeart/2005/8/layout/list1"/>
    <dgm:cxn modelId="{7284246F-8712-4256-A8F1-9D1650ED4868}" srcId="{0D1CE187-1700-4004-A525-6E9F554C1C18}" destId="{BFCF6383-A535-4BB1-9F57-FF8FAFEBA717}" srcOrd="0" destOrd="0" parTransId="{D9616A1D-5B70-4D66-B463-33BE1DB57A5B}" sibTransId="{011F8ECE-EDB8-4706-9E72-A50324A3C2F1}"/>
    <dgm:cxn modelId="{B599474F-FF03-46A1-8C44-59C17D5BDB1A}" srcId="{0D1CE187-1700-4004-A525-6E9F554C1C18}" destId="{B5BD3F76-2B2E-4B9C-ADBF-C3F7919CD302}" srcOrd="1" destOrd="0" parTransId="{E83B6776-EC86-491D-87FF-E1691600F7B8}" sibTransId="{89BE1D5B-CF8A-41A7-B054-A69F6BFEDC7E}"/>
    <dgm:cxn modelId="{0CC38578-D2FB-4DF5-BF9B-D8ED71B08F84}" type="presOf" srcId="{F1AB1B9C-0462-4937-88BB-9E15F1D38ACA}" destId="{C0E239BE-0481-46CD-BB82-F834C0C60919}" srcOrd="0" destOrd="3" presId="urn:microsoft.com/office/officeart/2005/8/layout/list1"/>
    <dgm:cxn modelId="{CDE9EA79-9005-4FA6-AA2A-E8DD9BF189CD}" type="presOf" srcId="{3438B76B-8FE5-4CED-9747-277FD4565DE4}" destId="{6B5C56BC-171B-4D03-9D3A-FFA63B9C867C}" srcOrd="1" destOrd="0" presId="urn:microsoft.com/office/officeart/2005/8/layout/list1"/>
    <dgm:cxn modelId="{A211FF7D-BFA6-4653-AA5C-5AFC4E606E9C}" srcId="{0D1CE187-1700-4004-A525-6E9F554C1C18}" destId="{3438B76B-8FE5-4CED-9747-277FD4565DE4}" srcOrd="3" destOrd="0" parTransId="{D2C099D1-B812-4825-BDB4-4428C032961E}" sibTransId="{96804D51-37E3-4796-B2A1-6A734B72820E}"/>
    <dgm:cxn modelId="{ECB6EA7E-2EC3-467E-AE7D-1392C2E37AD7}" srcId="{BFCF6383-A535-4BB1-9F57-FF8FAFEBA717}" destId="{1B7008E3-6414-4883-8575-03D4856E798A}" srcOrd="2" destOrd="0" parTransId="{EEE37D70-FDA0-4075-8538-7E5AD41318D3}" sibTransId="{7863B845-694E-4623-8A36-70CB023BA176}"/>
    <dgm:cxn modelId="{6B4FDE84-67AE-4B76-98D3-A374C2869962}" type="presOf" srcId="{B5BD3F76-2B2E-4B9C-ADBF-C3F7919CD302}" destId="{26DD7474-B39A-4806-A398-D9D2128DEFAD}" srcOrd="0" destOrd="0" presId="urn:microsoft.com/office/officeart/2005/8/layout/list1"/>
    <dgm:cxn modelId="{36D2BF89-57AF-42D6-A912-FB063C2AFA11}" type="presOf" srcId="{BFCF6383-A535-4BB1-9F57-FF8FAFEBA717}" destId="{7DC6B1AC-761C-45D5-B273-FD6470A70F48}" srcOrd="0" destOrd="0" presId="urn:microsoft.com/office/officeart/2005/8/layout/list1"/>
    <dgm:cxn modelId="{BC6C028B-9AB9-44DD-8919-E213288CC34F}" srcId="{B5BD3F76-2B2E-4B9C-ADBF-C3F7919CD302}" destId="{F1AB1B9C-0462-4937-88BB-9E15F1D38ACA}" srcOrd="3" destOrd="0" parTransId="{27330676-1FCC-4A29-A1C4-D01215FF43ED}" sibTransId="{9494471B-6E90-4C81-8965-B162C755A5F9}"/>
    <dgm:cxn modelId="{94C1B49B-211B-4361-A9A3-9266EB71B3FA}" srcId="{B5BD3F76-2B2E-4B9C-ADBF-C3F7919CD302}" destId="{49BBF4D1-6AC6-4401-AF09-927AADC08799}" srcOrd="2" destOrd="0" parTransId="{5359DDBB-B0EE-46C8-B625-4859CB7A75F7}" sibTransId="{DEC5477B-84D3-4322-80A9-817C1CDBC73A}"/>
    <dgm:cxn modelId="{F33FF99F-6A96-4BBF-B171-84788C669A56}" type="presOf" srcId="{BFCF6383-A535-4BB1-9F57-FF8FAFEBA717}" destId="{47690FD0-157A-4FCC-9AF6-9E42A78D97F9}" srcOrd="1" destOrd="0" presId="urn:microsoft.com/office/officeart/2005/8/layout/list1"/>
    <dgm:cxn modelId="{E7B8DBA7-A4EC-4E21-8F78-B1BE6A8321F6}" type="presOf" srcId="{0D1CE187-1700-4004-A525-6E9F554C1C18}" destId="{ECB5D208-0C07-46A0-B15A-5B823D25C5FF}" srcOrd="0" destOrd="0" presId="urn:microsoft.com/office/officeart/2005/8/layout/list1"/>
    <dgm:cxn modelId="{B3FE2BBB-A747-4BB2-B0FD-D854F04D0CCB}" type="presOf" srcId="{75332B5F-BD77-4FE0-B15A-855CC8B38149}" destId="{C0E239BE-0481-46CD-BB82-F834C0C60919}" srcOrd="0" destOrd="0" presId="urn:microsoft.com/office/officeart/2005/8/layout/list1"/>
    <dgm:cxn modelId="{DFE112C7-492A-46E3-A967-F8979EBD38B2}" type="presOf" srcId="{25EED52B-F751-4208-81F7-0E649B6F3FFE}" destId="{C0E239BE-0481-46CD-BB82-F834C0C60919}" srcOrd="0" destOrd="4" presId="urn:microsoft.com/office/officeart/2005/8/layout/list1"/>
    <dgm:cxn modelId="{CCABADCB-815E-4B3A-AC75-96974648C7CF}" srcId="{3438B76B-8FE5-4CED-9747-277FD4565DE4}" destId="{B7576D40-BBCD-445A-B274-40E6D4445CFD}" srcOrd="1" destOrd="0" parTransId="{45E6050D-A76D-475D-9211-5F7370BD6D77}" sibTransId="{F17F34DF-C212-45F0-96B3-E411DA3FFF29}"/>
    <dgm:cxn modelId="{4120B0D2-07D6-4B58-951D-6D007775136C}" srcId="{B5BD3F76-2B2E-4B9C-ADBF-C3F7919CD302}" destId="{12F96F9E-721A-4F34-ACBF-6CC06F72668F}" srcOrd="1" destOrd="0" parTransId="{EFED1ADF-3C5D-438F-B9C8-4907E873DC69}" sibTransId="{63C76EEA-1864-4526-BBCA-F972DA0F6F9B}"/>
    <dgm:cxn modelId="{94A383E3-3DC6-4B39-A88E-0D35323995F7}" type="presOf" srcId="{12F96F9E-721A-4F34-ACBF-6CC06F72668F}" destId="{C0E239BE-0481-46CD-BB82-F834C0C60919}" srcOrd="0" destOrd="1" presId="urn:microsoft.com/office/officeart/2005/8/layout/list1"/>
    <dgm:cxn modelId="{0133ADE9-0968-423A-8CCA-824D7CE9FFE6}" type="presOf" srcId="{6ABC6D4D-A770-400D-BCC7-D380ABB273E3}" destId="{2811AA02-454F-459F-A098-182470002957}" srcOrd="1" destOrd="0" presId="urn:microsoft.com/office/officeart/2005/8/layout/list1"/>
    <dgm:cxn modelId="{08A7F7F3-0673-4FA9-9B10-82B6E4C83E4A}" type="presOf" srcId="{8BA2A273-2789-48DD-A2A6-A96F54475C44}" destId="{254DC186-A9C2-49F3-87D7-C44B92B80EB6}" srcOrd="0" destOrd="0" presId="urn:microsoft.com/office/officeart/2005/8/layout/list1"/>
    <dgm:cxn modelId="{6B5C25F9-59CD-4372-AE61-3E50D7A3732E}" type="presOf" srcId="{5B1B1349-33EF-47A2-ADD1-FEC3D5E8AF30}" destId="{254DC186-A9C2-49F3-87D7-C44B92B80EB6}" srcOrd="0" destOrd="2" presId="urn:microsoft.com/office/officeart/2005/8/layout/list1"/>
    <dgm:cxn modelId="{8D802CF9-A139-4A3C-B064-CBCF1D842072}" srcId="{3438B76B-8FE5-4CED-9747-277FD4565DE4}" destId="{5B1B1349-33EF-47A2-ADD1-FEC3D5E8AF30}" srcOrd="2" destOrd="0" parTransId="{ADBECAE4-4A1F-4A21-852E-B26533F85A99}" sibTransId="{6F31B28C-52B3-4495-A3E1-0707A403E44E}"/>
    <dgm:cxn modelId="{DC4F8AFB-1CC8-4556-8BBD-44BE44D18A75}" type="presOf" srcId="{977AA3D5-2281-405A-AF6D-24CF36F71C4B}" destId="{982C8AF3-2E18-4528-AC3A-9F5EBF90ACE9}" srcOrd="0" destOrd="0" presId="urn:microsoft.com/office/officeart/2005/8/layout/list1"/>
    <dgm:cxn modelId="{B7CBE38B-2471-4DAF-8B69-00783F3E73CD}" type="presParOf" srcId="{ECB5D208-0C07-46A0-B15A-5B823D25C5FF}" destId="{889887D5-5341-43B8-844F-2073DD79698E}" srcOrd="0" destOrd="0" presId="urn:microsoft.com/office/officeart/2005/8/layout/list1"/>
    <dgm:cxn modelId="{7FF6B374-B0DE-472C-AA19-8274AF136F45}" type="presParOf" srcId="{889887D5-5341-43B8-844F-2073DD79698E}" destId="{7DC6B1AC-761C-45D5-B273-FD6470A70F48}" srcOrd="0" destOrd="0" presId="urn:microsoft.com/office/officeart/2005/8/layout/list1"/>
    <dgm:cxn modelId="{B1474BE1-0E44-490C-9755-EA9B7519F9AD}" type="presParOf" srcId="{889887D5-5341-43B8-844F-2073DD79698E}" destId="{47690FD0-157A-4FCC-9AF6-9E42A78D97F9}" srcOrd="1" destOrd="0" presId="urn:microsoft.com/office/officeart/2005/8/layout/list1"/>
    <dgm:cxn modelId="{9FF69434-B7F3-4193-8D0B-C6C95D73F7FB}" type="presParOf" srcId="{ECB5D208-0C07-46A0-B15A-5B823D25C5FF}" destId="{E77BCBFF-42DA-4C28-A5D8-5D14B9BDA455}" srcOrd="1" destOrd="0" presId="urn:microsoft.com/office/officeart/2005/8/layout/list1"/>
    <dgm:cxn modelId="{5A494D79-0744-4041-8EF2-3D87B60C28D9}" type="presParOf" srcId="{ECB5D208-0C07-46A0-B15A-5B823D25C5FF}" destId="{982C8AF3-2E18-4528-AC3A-9F5EBF90ACE9}" srcOrd="2" destOrd="0" presId="urn:microsoft.com/office/officeart/2005/8/layout/list1"/>
    <dgm:cxn modelId="{92A26ED2-71DC-469E-9422-6777023CC8A6}" type="presParOf" srcId="{ECB5D208-0C07-46A0-B15A-5B823D25C5FF}" destId="{71B77B11-4987-4319-87DD-28EE24724C9C}" srcOrd="3" destOrd="0" presId="urn:microsoft.com/office/officeart/2005/8/layout/list1"/>
    <dgm:cxn modelId="{C169BBFF-AAC9-4C20-9BA0-EE22A37870C7}" type="presParOf" srcId="{ECB5D208-0C07-46A0-B15A-5B823D25C5FF}" destId="{04EA32DC-2BDB-4346-9B01-E4DEADDEB827}" srcOrd="4" destOrd="0" presId="urn:microsoft.com/office/officeart/2005/8/layout/list1"/>
    <dgm:cxn modelId="{734F1190-7384-4030-8164-2A45826F9025}" type="presParOf" srcId="{04EA32DC-2BDB-4346-9B01-E4DEADDEB827}" destId="{26DD7474-B39A-4806-A398-D9D2128DEFAD}" srcOrd="0" destOrd="0" presId="urn:microsoft.com/office/officeart/2005/8/layout/list1"/>
    <dgm:cxn modelId="{B58CCCEC-D428-44E3-9EB1-9D723A73DF1B}" type="presParOf" srcId="{04EA32DC-2BDB-4346-9B01-E4DEADDEB827}" destId="{34793B22-4CE8-49CE-BE27-BF5750347DEC}" srcOrd="1" destOrd="0" presId="urn:microsoft.com/office/officeart/2005/8/layout/list1"/>
    <dgm:cxn modelId="{8AF751E0-45CF-4737-BAE7-451D444E1C12}" type="presParOf" srcId="{ECB5D208-0C07-46A0-B15A-5B823D25C5FF}" destId="{034CF184-8705-4FD9-9749-7F65644426C4}" srcOrd="5" destOrd="0" presId="urn:microsoft.com/office/officeart/2005/8/layout/list1"/>
    <dgm:cxn modelId="{D0622998-DDAF-4999-8A91-DDB82FD9311A}" type="presParOf" srcId="{ECB5D208-0C07-46A0-B15A-5B823D25C5FF}" destId="{C0E239BE-0481-46CD-BB82-F834C0C60919}" srcOrd="6" destOrd="0" presId="urn:microsoft.com/office/officeart/2005/8/layout/list1"/>
    <dgm:cxn modelId="{97E51CA1-463F-49C6-8D0A-920FB76CCF35}" type="presParOf" srcId="{ECB5D208-0C07-46A0-B15A-5B823D25C5FF}" destId="{5DF8774E-8D1B-4846-B648-A5642E4FF282}" srcOrd="7" destOrd="0" presId="urn:microsoft.com/office/officeart/2005/8/layout/list1"/>
    <dgm:cxn modelId="{870504DB-F50E-4779-937A-5F58E1EA7341}" type="presParOf" srcId="{ECB5D208-0C07-46A0-B15A-5B823D25C5FF}" destId="{0DE1D842-F721-4694-B6C1-B27401D5F60F}" srcOrd="8" destOrd="0" presId="urn:microsoft.com/office/officeart/2005/8/layout/list1"/>
    <dgm:cxn modelId="{4A70035F-35E2-4F57-8972-8946FBF04A14}" type="presParOf" srcId="{0DE1D842-F721-4694-B6C1-B27401D5F60F}" destId="{EBEE461D-8C4C-4F27-A3E3-02BE7605FCEB}" srcOrd="0" destOrd="0" presId="urn:microsoft.com/office/officeart/2005/8/layout/list1"/>
    <dgm:cxn modelId="{A7778E91-0F84-415C-A3B0-29D2D5EBA6F6}" type="presParOf" srcId="{0DE1D842-F721-4694-B6C1-B27401D5F60F}" destId="{2811AA02-454F-459F-A098-182470002957}" srcOrd="1" destOrd="0" presId="urn:microsoft.com/office/officeart/2005/8/layout/list1"/>
    <dgm:cxn modelId="{0928B921-6451-4D08-8811-CF806C8F4231}" type="presParOf" srcId="{ECB5D208-0C07-46A0-B15A-5B823D25C5FF}" destId="{EA21FE17-1799-4823-84BA-6EBC45BAAE47}" srcOrd="9" destOrd="0" presId="urn:microsoft.com/office/officeart/2005/8/layout/list1"/>
    <dgm:cxn modelId="{B0941304-51C4-4755-8A04-C451BE54E550}" type="presParOf" srcId="{ECB5D208-0C07-46A0-B15A-5B823D25C5FF}" destId="{0F2A7102-A77D-450A-B628-8C17D4A8FD3E}" srcOrd="10" destOrd="0" presId="urn:microsoft.com/office/officeart/2005/8/layout/list1"/>
    <dgm:cxn modelId="{5EF1DB31-9DC3-4598-821D-8F04C217B85B}" type="presParOf" srcId="{ECB5D208-0C07-46A0-B15A-5B823D25C5FF}" destId="{F31A0446-37DB-4AF5-960D-4278BE177A7B}" srcOrd="11" destOrd="0" presId="urn:microsoft.com/office/officeart/2005/8/layout/list1"/>
    <dgm:cxn modelId="{2C69EEA5-4D3E-428F-AF06-0DFEF318FFD6}" type="presParOf" srcId="{ECB5D208-0C07-46A0-B15A-5B823D25C5FF}" destId="{4545CBAB-0661-4874-9FCB-F9BCF768742A}" srcOrd="12" destOrd="0" presId="urn:microsoft.com/office/officeart/2005/8/layout/list1"/>
    <dgm:cxn modelId="{440CAB84-455D-4E12-8355-E16D996F858E}" type="presParOf" srcId="{4545CBAB-0661-4874-9FCB-F9BCF768742A}" destId="{D42E7A6A-9B79-43E7-864E-D49216E60FA3}" srcOrd="0" destOrd="0" presId="urn:microsoft.com/office/officeart/2005/8/layout/list1"/>
    <dgm:cxn modelId="{F282C52C-6F2F-47BD-A1A9-EF483786C69E}" type="presParOf" srcId="{4545CBAB-0661-4874-9FCB-F9BCF768742A}" destId="{6B5C56BC-171B-4D03-9D3A-FFA63B9C867C}" srcOrd="1" destOrd="0" presId="urn:microsoft.com/office/officeart/2005/8/layout/list1"/>
    <dgm:cxn modelId="{771E2C8D-63FA-4C38-9432-672F661E5FE4}" type="presParOf" srcId="{ECB5D208-0C07-46A0-B15A-5B823D25C5FF}" destId="{C6A25A8E-14D9-406A-ADDA-0113154BB9D6}" srcOrd="13" destOrd="0" presId="urn:microsoft.com/office/officeart/2005/8/layout/list1"/>
    <dgm:cxn modelId="{AF106E9F-84AB-433C-AC78-B742ACC2A19F}" type="presParOf" srcId="{ECB5D208-0C07-46A0-B15A-5B823D25C5FF}" destId="{254DC186-A9C2-49F3-87D7-C44B92B80EB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DE81D9-2EA2-4851-91FC-A83228141E41}">
      <dsp:nvSpPr>
        <dsp:cNvPr id="0" name=""/>
        <dsp:cNvSpPr/>
      </dsp:nvSpPr>
      <dsp:spPr>
        <a:xfrm>
          <a:off x="0" y="27446"/>
          <a:ext cx="6552149" cy="8798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 Black" panose="020B0A04020102020204" pitchFamily="34" charset="0"/>
            </a:rPr>
            <a:t>Glow Nail Salon: Sustainable Start-Up</a:t>
          </a:r>
        </a:p>
      </dsp:txBody>
      <dsp:txXfrm>
        <a:off x="42950" y="70396"/>
        <a:ext cx="6466249" cy="793940"/>
      </dsp:txXfrm>
    </dsp:sp>
    <dsp:sp modelId="{55D70161-8EE1-408A-9059-5CF5CE8362D3}">
      <dsp:nvSpPr>
        <dsp:cNvPr id="0" name=""/>
        <dsp:cNvSpPr/>
      </dsp:nvSpPr>
      <dsp:spPr>
        <a:xfrm>
          <a:off x="0" y="907286"/>
          <a:ext cx="6552149" cy="2286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031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UK-based nail salon offering: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Manicure &amp; pedicure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Gel nails &amp; strengthening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Nail art &amp; removal services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Clean, modern, professional environment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Targets: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Students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Young professionals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Residents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Focus on quality service plus responsible business practices</a:t>
          </a:r>
        </a:p>
      </dsp:txBody>
      <dsp:txXfrm>
        <a:off x="0" y="907286"/>
        <a:ext cx="6552149" cy="2286315"/>
      </dsp:txXfrm>
    </dsp:sp>
    <dsp:sp modelId="{0F1051DA-F5F0-4326-A952-9A559C3A8CC8}">
      <dsp:nvSpPr>
        <dsp:cNvPr id="0" name=""/>
        <dsp:cNvSpPr/>
      </dsp:nvSpPr>
      <dsp:spPr>
        <a:xfrm>
          <a:off x="0" y="3193601"/>
          <a:ext cx="6552149" cy="879840"/>
        </a:xfrm>
        <a:prstGeom prst="roundRect">
          <a:avLst/>
        </a:prstGeom>
        <a:gradFill rotWithShape="0">
          <a:gsLst>
            <a:gs pos="0">
              <a:schemeClr val="accent5">
                <a:hueOff val="-239873"/>
                <a:satOff val="-8897"/>
                <a:lumOff val="14117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239873"/>
                <a:satOff val="-8897"/>
                <a:lumOff val="14117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239873"/>
                <a:satOff val="-8897"/>
                <a:lumOff val="14117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 Black" panose="020B0A04020102020204" pitchFamily="34" charset="0"/>
            </a:rPr>
            <a:t>Key Idea:</a:t>
          </a:r>
        </a:p>
      </dsp:txBody>
      <dsp:txXfrm>
        <a:off x="42950" y="3236551"/>
        <a:ext cx="6466249" cy="793940"/>
      </dsp:txXfrm>
    </dsp:sp>
    <dsp:sp modelId="{3AA03F7F-F21A-483C-8C5B-6B7F30057C68}">
      <dsp:nvSpPr>
        <dsp:cNvPr id="0" name=""/>
        <dsp:cNvSpPr/>
      </dsp:nvSpPr>
      <dsp:spPr>
        <a:xfrm>
          <a:off x="0" y="4073441"/>
          <a:ext cx="6552149" cy="89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031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Operates using the triple bottom line: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Profit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People 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Responsible resource use</a:t>
          </a:r>
        </a:p>
      </dsp:txBody>
      <dsp:txXfrm>
        <a:off x="0" y="4073441"/>
        <a:ext cx="6552149" cy="8999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A865B-C000-47FD-A742-FDAAC11EB433}">
      <dsp:nvSpPr>
        <dsp:cNvPr id="0" name=""/>
        <dsp:cNvSpPr/>
      </dsp:nvSpPr>
      <dsp:spPr>
        <a:xfrm>
          <a:off x="0" y="53513"/>
          <a:ext cx="6482780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How the Business is Sustainable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59399" y="112912"/>
        <a:ext cx="6363982" cy="1098002"/>
      </dsp:txXfrm>
    </dsp:sp>
    <dsp:sp modelId="{6528BABF-40C3-49A6-BEC7-B411E87F0745}">
      <dsp:nvSpPr>
        <dsp:cNvPr id="0" name=""/>
        <dsp:cNvSpPr/>
      </dsp:nvSpPr>
      <dsp:spPr>
        <a:xfrm>
          <a:off x="0" y="1270313"/>
          <a:ext cx="6482780" cy="3632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828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Economic sustainability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Repeat customers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Competitive pricing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Product sales for extra revenue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Social sustainability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Fair wages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Staff training &amp; development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High customer service standards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Environmental sustainability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Waste reduction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Efficient use of stock and resources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Lower paper use (digital bookings)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Business Model: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Service-based + retail income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Local market with strong repeat demand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Digital systems for efficiency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70313"/>
        <a:ext cx="6482780" cy="36328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203BF9-E183-4683-807F-2238DF9E0A70}">
      <dsp:nvSpPr>
        <dsp:cNvPr id="0" name=""/>
        <dsp:cNvSpPr/>
      </dsp:nvSpPr>
      <dsp:spPr>
        <a:xfrm>
          <a:off x="2475" y="1142078"/>
          <a:ext cx="1488400" cy="56515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 Black" panose="020B0A04020102020204" pitchFamily="34" charset="0"/>
            </a:rPr>
            <a:t>Market Opportunities</a:t>
          </a:r>
        </a:p>
      </dsp:txBody>
      <dsp:txXfrm>
        <a:off x="2475" y="1142078"/>
        <a:ext cx="1488400" cy="565150"/>
      </dsp:txXfrm>
    </dsp:sp>
    <dsp:sp modelId="{7C3CB56F-A533-49A4-82CC-498BCA6B8D1D}">
      <dsp:nvSpPr>
        <dsp:cNvPr id="0" name=""/>
        <dsp:cNvSpPr/>
      </dsp:nvSpPr>
      <dsp:spPr>
        <a:xfrm>
          <a:off x="2475" y="1707229"/>
          <a:ext cx="1488400" cy="24979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Growing demand for beauty &amp; self-care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Strong influence of social media trends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Digital marketing - low-cost promotion</a:t>
          </a:r>
        </a:p>
      </dsp:txBody>
      <dsp:txXfrm>
        <a:off x="2475" y="1707229"/>
        <a:ext cx="1488400" cy="2497950"/>
      </dsp:txXfrm>
    </dsp:sp>
    <dsp:sp modelId="{ACE64B07-F366-46F3-817B-9668CEC7EBB9}">
      <dsp:nvSpPr>
        <dsp:cNvPr id="0" name=""/>
        <dsp:cNvSpPr/>
      </dsp:nvSpPr>
      <dsp:spPr>
        <a:xfrm>
          <a:off x="1699251" y="1142078"/>
          <a:ext cx="1488400" cy="56515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Key Strengths</a:t>
          </a:r>
        </a:p>
      </dsp:txBody>
      <dsp:txXfrm>
        <a:off x="1699251" y="1142078"/>
        <a:ext cx="1488400" cy="565150"/>
      </dsp:txXfrm>
    </dsp:sp>
    <dsp:sp modelId="{90C8CC8A-576F-4738-8AE3-5EAB57156141}">
      <dsp:nvSpPr>
        <dsp:cNvPr id="0" name=""/>
        <dsp:cNvSpPr/>
      </dsp:nvSpPr>
      <dsp:spPr>
        <a:xfrm>
          <a:off x="1699251" y="1707229"/>
          <a:ext cx="1488400" cy="24979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Clear niche and service offering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Strong customer experience focus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Flexible and adaptable start-up</a:t>
          </a:r>
        </a:p>
      </dsp:txBody>
      <dsp:txXfrm>
        <a:off x="1699251" y="1707229"/>
        <a:ext cx="1488400" cy="2497950"/>
      </dsp:txXfrm>
    </dsp:sp>
    <dsp:sp modelId="{7348173E-7C16-4F1A-94D1-22E9B97E37E1}">
      <dsp:nvSpPr>
        <dsp:cNvPr id="0" name=""/>
        <dsp:cNvSpPr/>
      </dsp:nvSpPr>
      <dsp:spPr>
        <a:xfrm>
          <a:off x="3396028" y="1142078"/>
          <a:ext cx="1488400" cy="56515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Key Risks</a:t>
          </a:r>
        </a:p>
      </dsp:txBody>
      <dsp:txXfrm>
        <a:off x="3396028" y="1142078"/>
        <a:ext cx="1488400" cy="565150"/>
      </dsp:txXfrm>
    </dsp:sp>
    <dsp:sp modelId="{EFC5B171-2AAB-45EA-8020-6E9AB6483F01}">
      <dsp:nvSpPr>
        <dsp:cNvPr id="0" name=""/>
        <dsp:cNvSpPr/>
      </dsp:nvSpPr>
      <dsp:spPr>
        <a:xfrm>
          <a:off x="3396028" y="1707229"/>
          <a:ext cx="1488400" cy="249795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Competition from other salons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Rising costs (rent, wages)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Economic uncertainty</a:t>
          </a:r>
        </a:p>
      </dsp:txBody>
      <dsp:txXfrm>
        <a:off x="3396028" y="1707229"/>
        <a:ext cx="1488400" cy="2497950"/>
      </dsp:txXfrm>
    </dsp:sp>
    <dsp:sp modelId="{3CE9694A-904A-4798-8244-2879EA7FFD70}">
      <dsp:nvSpPr>
        <dsp:cNvPr id="0" name=""/>
        <dsp:cNvSpPr/>
      </dsp:nvSpPr>
      <dsp:spPr>
        <a:xfrm>
          <a:off x="5092804" y="1142078"/>
          <a:ext cx="1488400" cy="56515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Marketing Strategy</a:t>
          </a:r>
        </a:p>
      </dsp:txBody>
      <dsp:txXfrm>
        <a:off x="5092804" y="1142078"/>
        <a:ext cx="1488400" cy="565150"/>
      </dsp:txXfrm>
    </dsp:sp>
    <dsp:sp modelId="{69ED792D-DDB4-4EE2-88ED-2794CBA65EDE}">
      <dsp:nvSpPr>
        <dsp:cNvPr id="0" name=""/>
        <dsp:cNvSpPr/>
      </dsp:nvSpPr>
      <dsp:spPr>
        <a:xfrm>
          <a:off x="5092804" y="1707229"/>
          <a:ext cx="1488400" cy="249795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Social media (Instagram, TikTok)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Loyalty schemes &amp; promotions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Strong brand image and customer experience</a:t>
          </a:r>
        </a:p>
      </dsp:txBody>
      <dsp:txXfrm>
        <a:off x="5092804" y="1707229"/>
        <a:ext cx="1488400" cy="24979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C8AF3-2E18-4528-AC3A-9F5EBF90ACE9}">
      <dsp:nvSpPr>
        <dsp:cNvPr id="0" name=""/>
        <dsp:cNvSpPr/>
      </dsp:nvSpPr>
      <dsp:spPr>
        <a:xfrm>
          <a:off x="0" y="207028"/>
          <a:ext cx="7283669" cy="123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5294" tIns="291592" rIns="565294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Start-up cost: =£30,000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Monthly income: =£9,536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Monthly costs: =7,200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Estimated profit: =£2,336</a:t>
          </a:r>
        </a:p>
      </dsp:txBody>
      <dsp:txXfrm>
        <a:off x="0" y="207028"/>
        <a:ext cx="7283669" cy="1234800"/>
      </dsp:txXfrm>
    </dsp:sp>
    <dsp:sp modelId="{47690FD0-157A-4FCC-9AF6-9E42A78D97F9}">
      <dsp:nvSpPr>
        <dsp:cNvPr id="0" name=""/>
        <dsp:cNvSpPr/>
      </dsp:nvSpPr>
      <dsp:spPr>
        <a:xfrm>
          <a:off x="364183" y="388"/>
          <a:ext cx="5098568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714" tIns="0" rIns="19271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Financial Overview</a:t>
          </a:r>
        </a:p>
      </dsp:txBody>
      <dsp:txXfrm>
        <a:off x="384358" y="20563"/>
        <a:ext cx="5058218" cy="372930"/>
      </dsp:txXfrm>
    </dsp:sp>
    <dsp:sp modelId="{C0E239BE-0481-46CD-BB82-F834C0C60919}">
      <dsp:nvSpPr>
        <dsp:cNvPr id="0" name=""/>
        <dsp:cNvSpPr/>
      </dsp:nvSpPr>
      <dsp:spPr>
        <a:xfrm>
          <a:off x="0" y="1724069"/>
          <a:ext cx="7283669" cy="14552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5294" tIns="291592" rIns="565294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Clear demand for services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Strong focus on repeat customers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Cost-effective digital marketing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Sustainable and responsible approach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Flexible business model</a:t>
          </a:r>
        </a:p>
      </dsp:txBody>
      <dsp:txXfrm>
        <a:off x="0" y="1724069"/>
        <a:ext cx="7283669" cy="1455299"/>
      </dsp:txXfrm>
    </dsp:sp>
    <dsp:sp modelId="{34793B22-4CE8-49CE-BE27-BF5750347DEC}">
      <dsp:nvSpPr>
        <dsp:cNvPr id="0" name=""/>
        <dsp:cNvSpPr/>
      </dsp:nvSpPr>
      <dsp:spPr>
        <a:xfrm>
          <a:off x="364183" y="1517429"/>
          <a:ext cx="5098568" cy="413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714" tIns="0" rIns="19271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Why It Will Be Successful</a:t>
          </a:r>
        </a:p>
      </dsp:txBody>
      <dsp:txXfrm>
        <a:off x="384358" y="1537604"/>
        <a:ext cx="5058218" cy="372930"/>
      </dsp:txXfrm>
    </dsp:sp>
    <dsp:sp modelId="{0F2A7102-A77D-450A-B628-8C17D4A8FD3E}">
      <dsp:nvSpPr>
        <dsp:cNvPr id="0" name=""/>
        <dsp:cNvSpPr/>
      </dsp:nvSpPr>
      <dsp:spPr>
        <a:xfrm>
          <a:off x="0" y="3461609"/>
          <a:ext cx="7283669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11AA02-454F-459F-A098-182470002957}">
      <dsp:nvSpPr>
        <dsp:cNvPr id="0" name=""/>
        <dsp:cNvSpPr/>
      </dsp:nvSpPr>
      <dsp:spPr>
        <a:xfrm>
          <a:off x="364183" y="3254969"/>
          <a:ext cx="5098568" cy="4132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714" tIns="0" rIns="19271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Conclusion</a:t>
          </a:r>
        </a:p>
      </dsp:txBody>
      <dsp:txXfrm>
        <a:off x="384358" y="3275144"/>
        <a:ext cx="5058218" cy="372930"/>
      </dsp:txXfrm>
    </dsp:sp>
    <dsp:sp modelId="{254DC186-A9C2-49F3-87D7-C44B92B80EB6}">
      <dsp:nvSpPr>
        <dsp:cNvPr id="0" name=""/>
        <dsp:cNvSpPr/>
      </dsp:nvSpPr>
      <dsp:spPr>
        <a:xfrm>
          <a:off x="0" y="4096649"/>
          <a:ext cx="7283669" cy="1014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5294" tIns="291592" rIns="565294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Financially viable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Customer-focused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Adaptable and sustainable</a:t>
          </a:r>
        </a:p>
      </dsp:txBody>
      <dsp:txXfrm>
        <a:off x="0" y="4096649"/>
        <a:ext cx="7283669" cy="1014300"/>
      </dsp:txXfrm>
    </dsp:sp>
    <dsp:sp modelId="{6B5C56BC-171B-4D03-9D3A-FFA63B9C867C}">
      <dsp:nvSpPr>
        <dsp:cNvPr id="0" name=""/>
        <dsp:cNvSpPr/>
      </dsp:nvSpPr>
      <dsp:spPr>
        <a:xfrm>
          <a:off x="364183" y="3890009"/>
          <a:ext cx="5098568" cy="413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714" tIns="0" rIns="19271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Glow Nail Salon is:</a:t>
          </a:r>
        </a:p>
      </dsp:txBody>
      <dsp:txXfrm>
        <a:off x="384358" y="3910184"/>
        <a:ext cx="5058218" cy="372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748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282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425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087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592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209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628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502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676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789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064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75F171E-5C42-410A-BA69-99F6875E542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58CB54E-F98D-413F-9C23-B728D6A9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246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Data" Target="../diagrams/data1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6.png"/><Relationship Id="rId10" Type="http://schemas.microsoft.com/office/2007/relationships/diagramDrawing" Target="../diagrams/drawing2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3.xml"/><Relationship Id="rId11" Type="http://schemas.openxmlformats.org/officeDocument/2006/relationships/image" Target="../media/image4.png"/><Relationship Id="rId5" Type="http://schemas.openxmlformats.org/officeDocument/2006/relationships/image" Target="../media/image8.png"/><Relationship Id="rId10" Type="http://schemas.microsoft.com/office/2007/relationships/diagramDrawing" Target="../diagrams/drawing3.xml"/><Relationship Id="rId4" Type="http://schemas.openxmlformats.org/officeDocument/2006/relationships/image" Target="../media/image7.png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4.xml"/><Relationship Id="rId11" Type="http://schemas.openxmlformats.org/officeDocument/2006/relationships/image" Target="../media/image4.png"/><Relationship Id="rId5" Type="http://schemas.openxmlformats.org/officeDocument/2006/relationships/image" Target="../media/image10.png"/><Relationship Id="rId10" Type="http://schemas.microsoft.com/office/2007/relationships/diagramDrawing" Target="../diagrams/drawing4.xml"/><Relationship Id="rId4" Type="http://schemas.openxmlformats.org/officeDocument/2006/relationships/image" Target="../media/image9.png"/><Relationship Id="rId9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1E39456-94D6-DE75-C46D-61E91E8B03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843" b="16490"/>
          <a:stretch>
            <a:fillRect/>
          </a:stretch>
        </p:blipFill>
        <p:spPr>
          <a:xfrm>
            <a:off x="20" y="9"/>
            <a:ext cx="12191980" cy="6791776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0CA1AB-0234-AF79-5619-12B59BCD6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753529"/>
            <a:ext cx="8991600" cy="1645759"/>
          </a:xfrm>
        </p:spPr>
        <p:txBody>
          <a:bodyPr>
            <a:normAutofit/>
          </a:bodyPr>
          <a:lstStyle/>
          <a:p>
            <a:r>
              <a:rPr lang="en-GB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Glow nails salon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1A9D8B-E690-DBAA-151F-1D6D61F47F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5704731"/>
            <a:ext cx="6801612" cy="513189"/>
          </a:xfrm>
          <a:solidFill>
            <a:schemeClr val="accent5">
              <a:lumMod val="60000"/>
              <a:lumOff val="4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Simona Acatrine</a:t>
            </a:r>
          </a:p>
        </p:txBody>
      </p:sp>
    </p:spTree>
    <p:extLst>
      <p:ext uri="{BB962C8B-B14F-4D97-AF65-F5344CB8AC3E}">
        <p14:creationId xmlns:p14="http://schemas.microsoft.com/office/powerpoint/2010/main" val="3836199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136B1D8-2416-6BBB-7A57-C594270F81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3351"/>
          <a:stretch>
            <a:fillRect/>
          </a:stretch>
        </p:blipFill>
        <p:spPr>
          <a:xfrm>
            <a:off x="20" y="3429001"/>
            <a:ext cx="5315041" cy="3429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1D4842-F208-47E0-A3A4-6469A9F04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F4B21-2758-B524-ADC9-5AA7E4BEA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5407" y="148601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Introduction – Glow Nail Salon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54D898-FFFE-480D-B599-A99732D0B66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19" r="3" b="3"/>
          <a:stretch>
            <a:fillRect/>
          </a:stretch>
        </p:blipFill>
        <p:spPr>
          <a:xfrm>
            <a:off x="20" y="-2"/>
            <a:ext cx="5315041" cy="3429002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219B58-ACEC-7239-44CB-AD7012D89D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158707"/>
              </p:ext>
            </p:extLst>
          </p:nvPr>
        </p:nvGraphicFramePr>
        <p:xfrm>
          <a:off x="5473788" y="1639614"/>
          <a:ext cx="6552149" cy="50008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Nr 1">
            <a:hlinkClick r:id="" action="ppaction://media"/>
            <a:extLst>
              <a:ext uri="{FF2B5EF4-FFF2-40B4-BE49-F238E27FC236}">
                <a16:creationId xmlns:a16="http://schemas.microsoft.com/office/drawing/2014/main" id="{C4DB927D-9E26-1107-A887-FF950CC665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580919" y="595355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901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1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9DC7B8-55B5-60F0-20AE-C34CD5E6D9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693" r="3" b="13754"/>
          <a:stretch>
            <a:fillRect/>
          </a:stretch>
        </p:blipFill>
        <p:spPr>
          <a:xfrm>
            <a:off x="20" y="3429001"/>
            <a:ext cx="5315041" cy="3429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E1D4842-F208-47E0-A3A4-6469A9F04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3E5CF-51C4-375F-B4F5-D296518B1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0182" y="104458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Sustainability &amp; Business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FEF553-74AF-7B8F-CCF9-A326A6053CA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3514" r="3" b="1973"/>
          <a:stretch>
            <a:fillRect/>
          </a:stretch>
        </p:blipFill>
        <p:spPr>
          <a:xfrm>
            <a:off x="20" y="-2"/>
            <a:ext cx="5315041" cy="3429002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15A9B27-96CE-C6F5-701E-2915E6A861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9306972"/>
              </p:ext>
            </p:extLst>
          </p:nvPr>
        </p:nvGraphicFramePr>
        <p:xfrm>
          <a:off x="5511626" y="1545021"/>
          <a:ext cx="6482780" cy="4956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Voice 260422_122936">
            <a:hlinkClick r:id="" action="ppaction://media"/>
            <a:extLst>
              <a:ext uri="{FF2B5EF4-FFF2-40B4-BE49-F238E27FC236}">
                <a16:creationId xmlns:a16="http://schemas.microsoft.com/office/drawing/2014/main" id="{2C4626BE-8A10-FAC3-3819-E6803A51EA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73910" y="58921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281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731D45F-D323-2DF0-64F6-CB4E2C10BF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348" r="3" b="3"/>
          <a:stretch>
            <a:fillRect/>
          </a:stretch>
        </p:blipFill>
        <p:spPr>
          <a:xfrm>
            <a:off x="20" y="3429001"/>
            <a:ext cx="5315041" cy="3429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E1D4842-F208-47E0-A3A4-6469A9F04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4C1D7-F5DA-C4AE-4203-A5E411D6B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9233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Market &amp; Strategy (PESTLE + SWOT Insights)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0D5EC7-523D-A101-7CE0-3F427DE8857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5214" r="3" b="10273"/>
          <a:stretch>
            <a:fillRect/>
          </a:stretch>
        </p:blipFill>
        <p:spPr>
          <a:xfrm>
            <a:off x="20" y="-2"/>
            <a:ext cx="5315041" cy="3429002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6862D1C-DFEB-595A-762A-6AC5DD1D31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1062643"/>
              </p:ext>
            </p:extLst>
          </p:nvPr>
        </p:nvGraphicFramePr>
        <p:xfrm>
          <a:off x="5467481" y="1431509"/>
          <a:ext cx="6583680" cy="5347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Nr 3">
            <a:hlinkClick r:id="" action="ppaction://media"/>
            <a:extLst>
              <a:ext uri="{FF2B5EF4-FFF2-40B4-BE49-F238E27FC236}">
                <a16:creationId xmlns:a16="http://schemas.microsoft.com/office/drawing/2014/main" id="{5FC21C53-2D13-796F-F532-2B9F7D7DC1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858364" y="590013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25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5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62C93-1CFD-43B0-AE75-AD6BA0E84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2017" y="182723"/>
            <a:ext cx="5928637" cy="1188720"/>
          </a:xfrm>
        </p:spPr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Financials &amp; Why It Will Succeed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D5CA5A-872F-5237-5461-CA0EDF939B4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69" r="4034" b="-3"/>
          <a:stretch>
            <a:fillRect/>
          </a:stretch>
        </p:blipFill>
        <p:spPr>
          <a:xfrm>
            <a:off x="-274" y="-1"/>
            <a:ext cx="4654296" cy="34107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6295B03-2983-42CB-12DB-7D3DDA862A8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007" r="16476" b="-2"/>
          <a:stretch>
            <a:fillRect/>
          </a:stretch>
        </p:blipFill>
        <p:spPr>
          <a:xfrm>
            <a:off x="20" y="3447288"/>
            <a:ext cx="4654000" cy="3410712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38F5E83-DAA5-BD7F-CB89-E504017EE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863233"/>
              </p:ext>
            </p:extLst>
          </p:nvPr>
        </p:nvGraphicFramePr>
        <p:xfrm>
          <a:off x="4761186" y="1563940"/>
          <a:ext cx="7283669" cy="511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Nr 4">
            <a:hlinkClick r:id="" action="ppaction://media"/>
            <a:extLst>
              <a:ext uri="{FF2B5EF4-FFF2-40B4-BE49-F238E27FC236}">
                <a16:creationId xmlns:a16="http://schemas.microsoft.com/office/drawing/2014/main" id="{3CDC42C6-DBEB-3395-CFB5-C6A17E3B87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701443" y="609887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72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CEDE3-C92A-F1E7-A5A8-30DA023A8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08804"/>
            <a:ext cx="5301415" cy="2279406"/>
          </a:xfrm>
          <a:solidFill>
            <a:schemeClr val="accent4">
              <a:lumMod val="75000"/>
            </a:schemeClr>
          </a:solidFill>
          <a:ln>
            <a:solidFill>
              <a:srgbClr val="FFFF00"/>
            </a:solidFill>
          </a:ln>
          <a:effectLst>
            <a:softEdge rad="635000"/>
          </a:effectLst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2F7EE-C726-EA1D-3492-1C8B32BFC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5499" y="126124"/>
            <a:ext cx="6722417" cy="6564762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Azizi, M., &amp;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Akhondi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(2026). Sustainable business model. In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entrepreneurship (pp. 71–85).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Springer.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Beusch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Frisk, J. E., Rosén, M., &amp; Dilla, W. (2022). Management control for sustainability: Towards integrated systems.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Accounting Research, 54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100777.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Burnell, D., Stevenson, R., &amp; Fisher, G. (2023). Early-stage business model experimentation and pivoting.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Venturing, 38(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4), 106314.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Cachon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-Rodríguez, G., Blanco-Gonzalez, A., Prado-Roman, C., &amp; Del-Castillo-Feito, C. (2022). Sustainable human resources management and employee loyalty.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and Program Planning, 95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102171.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Christodoulou, I. P.,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Rizomyliotis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Konstantoulaki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Alfiero, S.,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Hasanago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&amp; Paolone, F. (2025). Key success factors in sustainability-focused start-ups.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Ethics, the Environment &amp; Responsibility, 34(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3), 936–950.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Chungyalpa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W., &amp; von Rosing, M. (2025). Understanding business sustainability. In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Sustainability Handbook (pp. 579–600).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Elsevier.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Farida, I., &amp; Setiawan, D. (2022). Business strategies and competitive advantage.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Open Innovation: Technology, Market, and Complexity, 8(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3), 163.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Khan, U. U., Ali, Y., Petrillo, A., &amp; De Felice, F. (2023). Macro-environmental factors and their impact on startups.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Sustainable Engineering, 16(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1), 166–183.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Ramirez, J. G. C. (2024). The power of planning.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Journal of Science and Technology, 1(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1).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Sharabati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A. A., Ali, A. A. A.,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Allahham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I., Hussein, A. A.,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Alheet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F., &amp; Mohammad, A. S. (2024). Impact of digital marketing on SMEs.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Sustainability, 16(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19), 8667.</a:t>
            </a:r>
          </a:p>
        </p:txBody>
      </p:sp>
      <p:pic>
        <p:nvPicPr>
          <p:cNvPr id="4" name="Nr5">
            <a:hlinkClick r:id="" action="ppaction://media"/>
            <a:extLst>
              <a:ext uri="{FF2B5EF4-FFF2-40B4-BE49-F238E27FC236}">
                <a16:creationId xmlns:a16="http://schemas.microsoft.com/office/drawing/2014/main" id="{98779732-3E30-7837-27A2-A4DB18A85B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85611" y="595966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118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2819</TotalTime>
  <Words>647</Words>
  <Application>Microsoft Office PowerPoint</Application>
  <PresentationFormat>Widescreen</PresentationFormat>
  <Paragraphs>82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Gill Sans MT</vt:lpstr>
      <vt:lpstr>Parcel</vt:lpstr>
      <vt:lpstr>Glow nails salon </vt:lpstr>
      <vt:lpstr>Introduction – Glow Nail Salon</vt:lpstr>
      <vt:lpstr>Sustainability &amp; Business Model</vt:lpstr>
      <vt:lpstr>Market &amp; Strategy (PESTLE + SWOT Insights)</vt:lpstr>
      <vt:lpstr>Financials &amp; Why It Will Succeed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5</cp:revision>
  <dcterms:created xsi:type="dcterms:W3CDTF">2026-04-10T12:51:46Z</dcterms:created>
  <dcterms:modified xsi:type="dcterms:W3CDTF">2026-04-22T22:51:13Z</dcterms:modified>
</cp:coreProperties>
</file>