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2.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3.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4.xml" ContentType="application/vnd.openxmlformats-officedocument.presentationml.notesSlide+xml"/>
  <Override PartName="/ppt/notesSlides/notesSlide5.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6.xml" ContentType="application/vnd.openxmlformats-officedocument.presentationml.notesSlide+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notesSlides/notesSlide7.xml" ContentType="application/vnd.openxmlformats-officedocument.presentationml.notesSlide+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notesSlides/notesSlide8.xml" ContentType="application/vnd.openxmlformats-officedocument.presentationml.notesSlide+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notesSlides/notesSlide9.xml" ContentType="application/vnd.openxmlformats-officedocument.presentationml.notesSlide+xml"/>
  <Override PartName="/ppt/notesSlides/notesSlide10.xml" ContentType="application/vnd.openxmlformats-officedocument.presentationml.notesSlide+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notesSlides/notesSlide11.xml" ContentType="application/vnd.openxmlformats-officedocument.presentationml.notesSlide+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1"/>
  </p:sldMasterIdLst>
  <p:notesMasterIdLst>
    <p:notesMasterId r:id="rId15"/>
  </p:notesMasterIdLst>
  <p:sldIdLst>
    <p:sldId id="256" r:id="rId2"/>
    <p:sldId id="257" r:id="rId3"/>
    <p:sldId id="258" r:id="rId4"/>
    <p:sldId id="259" r:id="rId5"/>
    <p:sldId id="260" r:id="rId6"/>
    <p:sldId id="261" r:id="rId7"/>
    <p:sldId id="262" r:id="rId8"/>
    <p:sldId id="263" r:id="rId9"/>
    <p:sldId id="266" r:id="rId10"/>
    <p:sldId id="267" r:id="rId11"/>
    <p:sldId id="264" r:id="rId12"/>
    <p:sldId id="268" r:id="rId13"/>
    <p:sldId id="265" r:id="rId14"/>
  </p:sldIdLst>
  <p:sldSz cx="18288000" cy="10287000"/>
  <p:notesSz cx="6858000" cy="9144000"/>
  <p:embeddedFontLst>
    <p:embeddedFont>
      <p:font typeface="Italianno" pitchFamily="2" charset="0"/>
      <p:regular r:id="rId16"/>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66960310-43BB-C373-624D-82566F4D4C66}" v="26" dt="2026-02-25T09:50:50.399"/>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autoAdjust="0"/>
    <p:restoredTop sz="81339" autoAdjust="0"/>
  </p:normalViewPr>
  <p:slideViewPr>
    <p:cSldViewPr>
      <p:cViewPr varScale="1">
        <p:scale>
          <a:sx n="34" d="100"/>
          <a:sy n="34" d="100"/>
        </p:scale>
        <p:origin x="1260" y="164"/>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21" Type="http://schemas.microsoft.com/office/2015/10/relationships/revisionInfo" Target="revisionInfo.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font" Target="fonts/font1.fntdata"/><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diagrams/colors1.xml><?xml version="1.0" encoding="utf-8"?>
<dgm:colorsDef xmlns:dgm="http://schemas.openxmlformats.org/drawingml/2006/diagram" xmlns:a="http://schemas.openxmlformats.org/drawingml/2006/main" uniqueId="urn:microsoft.com/office/officeart/2005/8/colors/accent6_4">
  <dgm:title val=""/>
  <dgm:desc val=""/>
  <dgm:catLst>
    <dgm:cat type="accent6" pri="11400"/>
  </dgm:catLst>
  <dgm:styleLbl name="node0">
    <dgm:fillClrLst meth="cycle">
      <a:schemeClr val="accent6">
        <a:shade val="60000"/>
      </a:schemeClr>
    </dgm:fillClrLst>
    <dgm:linClrLst meth="repeat">
      <a:schemeClr val="lt1"/>
    </dgm:linClrLst>
    <dgm:effectClrLst/>
    <dgm:txLinClrLst/>
    <dgm:txFillClrLst/>
    <dgm:txEffectClrLst/>
  </dgm:styleLbl>
  <dgm:styleLbl name="alignNode1">
    <dgm:fillClrLst meth="cycle">
      <a:schemeClr val="accent6">
        <a:shade val="50000"/>
      </a:schemeClr>
      <a:schemeClr val="accent6">
        <a:tint val="55000"/>
      </a:schemeClr>
    </dgm:fillClrLst>
    <dgm:linClrLst meth="cycle">
      <a:schemeClr val="accent6">
        <a:shade val="50000"/>
      </a:schemeClr>
      <a:schemeClr val="accent6">
        <a:tint val="55000"/>
      </a:schemeClr>
    </dgm:linClrLst>
    <dgm:effectClrLst/>
    <dgm:txLinClrLst/>
    <dgm:txFillClrLst/>
    <dgm:txEffectClrLst/>
  </dgm:styleLbl>
  <dgm:styleLbl name="node1">
    <dgm:fillClrLst meth="cycle">
      <a:schemeClr val="accent6">
        <a:shade val="50000"/>
      </a:schemeClr>
      <a:schemeClr val="accent6">
        <a:tint val="55000"/>
      </a:schemeClr>
    </dgm:fillClrLst>
    <dgm:linClrLst meth="repeat">
      <a:schemeClr val="lt1"/>
    </dgm:linClrLst>
    <dgm:effectClrLst/>
    <dgm:txLinClrLst/>
    <dgm:txFillClrLst/>
    <dgm:txEffectClrLst/>
  </dgm:styleLbl>
  <dgm:styleLbl name="lnNode1">
    <dgm:fillClrLst meth="cycle">
      <a:schemeClr val="accent6">
        <a:shade val="50000"/>
      </a:schemeClr>
      <a:schemeClr val="accent6">
        <a:tint val="55000"/>
      </a:schemeClr>
    </dgm:fillClrLst>
    <dgm:linClrLst meth="repeat">
      <a:schemeClr val="lt1"/>
    </dgm:linClrLst>
    <dgm:effectClrLst/>
    <dgm:txLinClrLst/>
    <dgm:txFillClrLst/>
    <dgm:txEffectClrLst/>
  </dgm:styleLbl>
  <dgm:styleLbl name="vennNode1">
    <dgm:fillClrLst meth="cycle">
      <a:schemeClr val="accent6">
        <a:shade val="80000"/>
        <a:alpha val="50000"/>
      </a:schemeClr>
      <a:schemeClr val="accent6">
        <a:tint val="50000"/>
        <a:alpha val="50000"/>
      </a:schemeClr>
    </dgm:fillClrLst>
    <dgm:linClrLst meth="repeat">
      <a:schemeClr val="lt1"/>
    </dgm:linClrLst>
    <dgm:effectClrLst/>
    <dgm:txLinClrLst/>
    <dgm:txFillClrLst/>
    <dgm:txEffectClrLst/>
  </dgm:styleLbl>
  <dgm:styleLbl name="node2">
    <dgm:fillClrLst>
      <a:schemeClr val="accent6">
        <a:shade val="80000"/>
      </a:schemeClr>
    </dgm:fillClrLst>
    <dgm:linClrLst meth="repeat">
      <a:schemeClr val="lt1"/>
    </dgm:linClrLst>
    <dgm:effectClrLst/>
    <dgm:txLinClrLst/>
    <dgm:txFillClrLst/>
    <dgm:txEffectClrLst/>
  </dgm:styleLbl>
  <dgm:styleLbl name="node3">
    <dgm:fillClrLst>
      <a:schemeClr val="accent6">
        <a:tint val="99000"/>
      </a:schemeClr>
    </dgm:fillClrLst>
    <dgm:linClrLst meth="repeat">
      <a:schemeClr val="lt1"/>
    </dgm:linClrLst>
    <dgm:effectClrLst/>
    <dgm:txLinClrLst/>
    <dgm:txFillClrLst/>
    <dgm:txEffectClrLst/>
  </dgm:styleLbl>
  <dgm:styleLbl name="node4">
    <dgm:fillClrLst>
      <a:schemeClr val="accent6">
        <a:tint val="70000"/>
      </a:schemeClr>
    </dgm:fillClrLst>
    <dgm:linClrLst meth="repeat">
      <a:schemeClr val="lt1"/>
    </dgm:linClrLst>
    <dgm:effectClrLst/>
    <dgm:txLinClrLst/>
    <dgm:txFillClrLst/>
    <dgm:txEffectClrLst/>
  </dgm:styleLbl>
  <dgm:styleLbl name="fgImgPlace1">
    <dgm:fillClrLst>
      <a:schemeClr val="accent6">
        <a:tint val="50000"/>
      </a:schemeClr>
      <a:schemeClr val="accent6">
        <a:tint val="55000"/>
      </a:schemeClr>
    </dgm:fillClrLst>
    <dgm:linClrLst meth="repeat">
      <a:schemeClr val="lt1"/>
    </dgm:linClrLst>
    <dgm:effectClrLst/>
    <dgm:txLinClrLst/>
    <dgm:txFillClrLst meth="repeat">
      <a:schemeClr val="lt1"/>
    </dgm:txFillClrLst>
    <dgm:txEffectClrLst/>
  </dgm:styleLbl>
  <dgm:styleLbl name="alignImgPlace1">
    <dgm:fillClrLst>
      <a:schemeClr val="accent6">
        <a:tint val="50000"/>
      </a:schemeClr>
      <a:schemeClr val="accent6">
        <a:tint val="55000"/>
      </a:schemeClr>
    </dgm:fillClrLst>
    <dgm:linClrLst meth="repeat">
      <a:schemeClr val="lt1"/>
    </dgm:linClrLst>
    <dgm:effectClrLst/>
    <dgm:txLinClrLst/>
    <dgm:txFillClrLst meth="repeat">
      <a:schemeClr val="lt1"/>
    </dgm:txFillClrLst>
    <dgm:txEffectClrLst/>
  </dgm:styleLbl>
  <dgm:styleLbl name="bgImgPlace1">
    <dgm:fillClrLst>
      <a:schemeClr val="accent6">
        <a:tint val="50000"/>
      </a:schemeClr>
      <a:schemeClr val="accent6">
        <a:tint val="55000"/>
      </a:schemeClr>
    </dgm:fillClrLst>
    <dgm:linClrLst meth="repeat">
      <a:schemeClr val="lt1"/>
    </dgm:linClrLst>
    <dgm:effectClrLst/>
    <dgm:txLinClrLst/>
    <dgm:txFillClrLst meth="repeat">
      <a:schemeClr val="lt1"/>
    </dgm:txFillClrLst>
    <dgm:txEffectClrLst/>
  </dgm:styleLbl>
  <dgm:styleLbl name="sibTrans2D1">
    <dgm:fillClrLst meth="cycle">
      <a:schemeClr val="accent6">
        <a:shade val="90000"/>
      </a:schemeClr>
      <a:schemeClr val="accent6">
        <a:tint val="50000"/>
      </a:schemeClr>
    </dgm:fillClrLst>
    <dgm:linClrLst meth="cycle">
      <a:schemeClr val="accent6">
        <a:shade val="90000"/>
      </a:schemeClr>
      <a:schemeClr val="accent6">
        <a:tint val="50000"/>
      </a:schemeClr>
    </dgm:linClrLst>
    <dgm:effectClrLst/>
    <dgm:txLinClrLst/>
    <dgm:txFillClrLst/>
    <dgm:txEffectClrLst/>
  </dgm:styleLbl>
  <dgm:styleLbl name="fgSibTrans2D1">
    <dgm:fillClrLst meth="cycle">
      <a:schemeClr val="accent6">
        <a:shade val="90000"/>
      </a:schemeClr>
      <a:schemeClr val="accent6">
        <a:tint val="50000"/>
      </a:schemeClr>
    </dgm:fillClrLst>
    <dgm:linClrLst meth="cycle">
      <a:schemeClr val="accent6">
        <a:shade val="90000"/>
      </a:schemeClr>
      <a:schemeClr val="accent6">
        <a:tint val="50000"/>
      </a:schemeClr>
    </dgm:linClrLst>
    <dgm:effectClrLst/>
    <dgm:txLinClrLst/>
    <dgm:txFillClrLst/>
    <dgm:txEffectClrLst/>
  </dgm:styleLbl>
  <dgm:styleLbl name="bgSibTrans2D1">
    <dgm:fillClrLst meth="cycle">
      <a:schemeClr val="accent6">
        <a:shade val="90000"/>
      </a:schemeClr>
      <a:schemeClr val="accent6">
        <a:tint val="50000"/>
      </a:schemeClr>
    </dgm:fillClrLst>
    <dgm:linClrLst meth="cycle">
      <a:schemeClr val="accent6">
        <a:shade val="90000"/>
      </a:schemeClr>
      <a:schemeClr val="accent6">
        <a:tint val="50000"/>
      </a:schemeClr>
    </dgm:linClrLst>
    <dgm:effectClrLst/>
    <dgm:txLinClrLst/>
    <dgm:txFillClrLst/>
    <dgm:txEffectClrLst/>
  </dgm:styleLbl>
  <dgm:styleLbl name="sibTrans1D1">
    <dgm:fillClrLst meth="cycle">
      <a:schemeClr val="accent6">
        <a:shade val="90000"/>
      </a:schemeClr>
      <a:schemeClr val="accent6">
        <a:tint val="50000"/>
      </a:schemeClr>
    </dgm:fillClrLst>
    <dgm:linClrLst meth="cycle">
      <a:schemeClr val="accent6">
        <a:shade val="90000"/>
      </a:schemeClr>
      <a:schemeClr val="accent6">
        <a:tint val="50000"/>
      </a:schemeClr>
    </dgm:linClrLst>
    <dgm:effectClrLst/>
    <dgm:txLinClrLst/>
    <dgm:txFillClrLst meth="repeat">
      <a:schemeClr val="tx1"/>
    </dgm:txFillClrLst>
    <dgm:txEffectClrLst/>
  </dgm:styleLbl>
  <dgm:styleLbl name="callout">
    <dgm:fillClrLst meth="repeat">
      <a:schemeClr val="accent6"/>
    </dgm:fillClrLst>
    <dgm:linClrLst meth="repeat">
      <a:schemeClr val="accent6"/>
    </dgm:linClrLst>
    <dgm:effectClrLst/>
    <dgm:txLinClrLst/>
    <dgm:txFillClrLst meth="repeat">
      <a:schemeClr val="tx1"/>
    </dgm:txFillClrLst>
    <dgm:txEffectClrLst/>
  </dgm:styleLbl>
  <dgm:styleLbl name="asst0">
    <dgm:fillClrLst meth="repeat">
      <a:schemeClr val="accent6">
        <a:shade val="80000"/>
      </a:schemeClr>
    </dgm:fillClrLst>
    <dgm:linClrLst meth="repeat">
      <a:schemeClr val="lt1"/>
    </dgm:linClrLst>
    <dgm:effectClrLst/>
    <dgm:txLinClrLst/>
    <dgm:txFillClrLst/>
    <dgm:txEffectClrLst/>
  </dgm:styleLbl>
  <dgm:styleLbl name="asst1">
    <dgm:fillClrLst meth="repeat">
      <a:schemeClr val="accent6">
        <a:shade val="80000"/>
      </a:schemeClr>
    </dgm:fillClrLst>
    <dgm:linClrLst meth="repeat">
      <a:schemeClr val="lt1"/>
    </dgm:linClrLst>
    <dgm:effectClrLst/>
    <dgm:txLinClrLst/>
    <dgm:txFillClrLst/>
    <dgm:txEffectClrLst/>
  </dgm:styleLbl>
  <dgm:styleLbl name="asst2">
    <dgm:fillClrLst>
      <a:schemeClr val="accent6">
        <a:tint val="90000"/>
      </a:schemeClr>
    </dgm:fillClrLst>
    <dgm:linClrLst meth="repeat">
      <a:schemeClr val="lt1"/>
    </dgm:linClrLst>
    <dgm:effectClrLst/>
    <dgm:txLinClrLst/>
    <dgm:txFillClrLst/>
    <dgm:txEffectClrLst/>
  </dgm:styleLbl>
  <dgm:styleLbl name="asst3">
    <dgm:fillClrLst>
      <a:schemeClr val="accent6">
        <a:tint val="70000"/>
      </a:schemeClr>
    </dgm:fillClrLst>
    <dgm:linClrLst meth="repeat">
      <a:schemeClr val="lt1"/>
    </dgm:linClrLst>
    <dgm:effectClrLst/>
    <dgm:txLinClrLst/>
    <dgm:txFillClrLst/>
    <dgm:txEffectClrLst/>
  </dgm:styleLbl>
  <dgm:styleLbl name="asst4">
    <dgm:fillClrLst>
      <a:schemeClr val="accent6">
        <a:tint val="50000"/>
      </a:schemeClr>
    </dgm:fillClrLst>
    <dgm:linClrLst meth="repeat">
      <a:schemeClr val="lt1"/>
    </dgm:linClrLst>
    <dgm:effectClrLst/>
    <dgm:txLinClrLst/>
    <dgm:txFillClrLst/>
    <dgm:txEffectClrLst/>
  </dgm:styleLbl>
  <dgm:styleLbl name="parChTrans2D1">
    <dgm:fillClrLst meth="repeat">
      <a:schemeClr val="accent6">
        <a:tint val="60000"/>
      </a:schemeClr>
    </dgm:fillClrLst>
    <dgm:linClrLst meth="repeat">
      <a:schemeClr val="accent6">
        <a:shade val="80000"/>
      </a:schemeClr>
    </dgm:linClrLst>
    <dgm:effectClrLst/>
    <dgm:txLinClrLst/>
    <dgm:txFillClrLst/>
    <dgm:txEffectClrLst/>
  </dgm:styleLbl>
  <dgm:styleLbl name="parChTrans2D2">
    <dgm:fillClrLst meth="repeat">
      <a:schemeClr val="accent6">
        <a:tint val="90000"/>
      </a:schemeClr>
    </dgm:fillClrLst>
    <dgm:linClrLst meth="repeat">
      <a:schemeClr val="accent6">
        <a:tint val="90000"/>
      </a:schemeClr>
    </dgm:linClrLst>
    <dgm:effectClrLst/>
    <dgm:txLinClrLst/>
    <dgm:txFillClrLst/>
    <dgm:txEffectClrLst/>
  </dgm:styleLbl>
  <dgm:styleLbl name="parChTrans2D3">
    <dgm:fillClrLst meth="repeat">
      <a:schemeClr val="accent6">
        <a:tint val="70000"/>
      </a:schemeClr>
    </dgm:fillClrLst>
    <dgm:linClrLst meth="repeat">
      <a:schemeClr val="accent6">
        <a:tint val="70000"/>
      </a:schemeClr>
    </dgm:linClrLst>
    <dgm:effectClrLst/>
    <dgm:txLinClrLst/>
    <dgm:txFillClrLst/>
    <dgm:txEffectClrLst/>
  </dgm:styleLbl>
  <dgm:styleLbl name="parChTrans2D4">
    <dgm:fillClrLst meth="repeat">
      <a:schemeClr val="accent6">
        <a:tint val="50000"/>
      </a:schemeClr>
    </dgm:fillClrLst>
    <dgm:linClrLst meth="repeat">
      <a:schemeClr val="accent6">
        <a:tint val="50000"/>
      </a:schemeClr>
    </dgm:linClrLst>
    <dgm:effectClrLst/>
    <dgm:txLinClrLst/>
    <dgm:txFillClrLst meth="repeat">
      <a:schemeClr val="dk1"/>
    </dgm:txFillClrLst>
    <dgm:txEffectClrLst/>
  </dgm:styleLbl>
  <dgm:styleLbl name="parChTrans1D1">
    <dgm:fillClrLst meth="repeat">
      <a:schemeClr val="accent6">
        <a:shade val="80000"/>
      </a:schemeClr>
    </dgm:fillClrLst>
    <dgm:linClrLst meth="repeat">
      <a:schemeClr val="accent6">
        <a:shade val="80000"/>
      </a:schemeClr>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a:tint val="90000"/>
      </a:schemeClr>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6">
        <a:tint val="70000"/>
      </a:schemeClr>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meth="cycle">
      <a:schemeClr val="accent6">
        <a:shade val="50000"/>
      </a:schemeClr>
      <a:schemeClr val="accent6">
        <a:tint val="55000"/>
      </a:schemeClr>
    </dgm:linClrLst>
    <dgm:effectClrLst/>
    <dgm:txLinClrLst/>
    <dgm:txFillClrLst meth="repeat">
      <a:schemeClr val="dk1"/>
    </dgm:txFillClrLst>
    <dgm:txEffectClrLst/>
  </dgm:styleLbl>
  <dgm:styleLbl name="conFgAcc1">
    <dgm:fillClrLst meth="repeat">
      <a:schemeClr val="lt1">
        <a:alpha val="90000"/>
      </a:schemeClr>
    </dgm:fillClrLst>
    <dgm:linClrLst meth="cycle">
      <a:schemeClr val="accent6">
        <a:shade val="50000"/>
      </a:schemeClr>
      <a:schemeClr val="accent6">
        <a:tint val="55000"/>
      </a:schemeClr>
    </dgm:linClrLst>
    <dgm:effectClrLst/>
    <dgm:txLinClrLst/>
    <dgm:txFillClrLst meth="repeat">
      <a:schemeClr val="dk1"/>
    </dgm:txFillClrLst>
    <dgm:txEffectClrLst/>
  </dgm:styleLbl>
  <dgm:styleLbl name="alignAcc1">
    <dgm:fillClrLst meth="repeat">
      <a:schemeClr val="lt1">
        <a:alpha val="90000"/>
      </a:schemeClr>
    </dgm:fillClrLst>
    <dgm:linClrLst meth="cycle">
      <a:schemeClr val="accent6">
        <a:shade val="50000"/>
      </a:schemeClr>
      <a:schemeClr val="accent6">
        <a:tint val="55000"/>
      </a:schemeClr>
    </dgm:linClrLst>
    <dgm:effectClrLst/>
    <dgm:txLinClrLst/>
    <dgm:txFillClrLst meth="repeat">
      <a:schemeClr val="dk1"/>
    </dgm:txFillClrLst>
    <dgm:txEffectClrLst/>
  </dgm:styleLbl>
  <dgm:styleLbl name="trAlignAcc1">
    <dgm:fillClrLst meth="repeat">
      <a:schemeClr val="lt1">
        <a:alpha val="55000"/>
      </a:schemeClr>
    </dgm:fillClrLst>
    <dgm:linClrLst meth="repeat">
      <a:schemeClr val="accent6"/>
    </dgm:linClrLst>
    <dgm:effectClrLst/>
    <dgm:txLinClrLst/>
    <dgm:txFillClrLst meth="repeat">
      <a:schemeClr val="dk1"/>
    </dgm:txFillClrLst>
    <dgm:txEffectClrLst/>
  </dgm:styleLbl>
  <dgm:styleLbl name="bgAcc1">
    <dgm:fillClrLst meth="repeat">
      <a:schemeClr val="lt1">
        <a:alpha val="90000"/>
      </a:schemeClr>
    </dgm:fillClrLst>
    <dgm:linClrLst meth="cycle">
      <a:schemeClr val="accent6">
        <a:shade val="50000"/>
      </a:schemeClr>
      <a:schemeClr val="accent6">
        <a:tint val="55000"/>
      </a:schemeClr>
    </dgm:linClrLst>
    <dgm:effectClrLst/>
    <dgm:txLinClrLst/>
    <dgm:txFillClrLst meth="repeat">
      <a:schemeClr val="dk1"/>
    </dgm:txFillClrLst>
    <dgm:txEffectClrLst/>
  </dgm:styleLbl>
  <dgm:styleLbl name="solidFgAcc1">
    <dgm:fillClrLst meth="repeat">
      <a:schemeClr val="lt1"/>
    </dgm:fillClrLst>
    <dgm:linClrLst meth="cycle">
      <a:schemeClr val="accent6">
        <a:shade val="50000"/>
      </a:schemeClr>
      <a:schemeClr val="accent6">
        <a:tint val="55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6"/>
    </dgm:linClrLst>
    <dgm:effectClrLst/>
    <dgm:txLinClrLst/>
    <dgm:txFillClrLst meth="repeat">
      <a:schemeClr val="dk1"/>
    </dgm:txFillClrLst>
    <dgm:txEffectClrLst/>
  </dgm:styleLbl>
  <dgm:styleLbl name="fgAccFollowNode1">
    <dgm:fillClrLst meth="repeat">
      <a:schemeClr val="accent6">
        <a:alpha val="90000"/>
        <a:tint val="55000"/>
      </a:schemeClr>
    </dgm:fillClrLst>
    <dgm:linClrLst meth="repeat">
      <a:schemeClr val="accent6">
        <a:alpha val="90000"/>
        <a:tint val="55000"/>
      </a:schemeClr>
    </dgm:linClrLst>
    <dgm:effectClrLst/>
    <dgm:txLinClrLst/>
    <dgm:txFillClrLst meth="repeat">
      <a:schemeClr val="dk1"/>
    </dgm:txFillClrLst>
    <dgm:txEffectClrLst/>
  </dgm:styleLbl>
  <dgm:styleLbl name="alignAccFollowNode1">
    <dgm:fillClrLst meth="repeat">
      <a:schemeClr val="accent6">
        <a:alpha val="90000"/>
        <a:tint val="55000"/>
      </a:schemeClr>
    </dgm:fillClrLst>
    <dgm:linClrLst meth="repeat">
      <a:schemeClr val="accent6">
        <a:alpha val="90000"/>
        <a:tint val="55000"/>
      </a:schemeClr>
    </dgm:linClrLst>
    <dgm:effectClrLst/>
    <dgm:txLinClrLst/>
    <dgm:txFillClrLst meth="repeat">
      <a:schemeClr val="dk1"/>
    </dgm:txFillClrLst>
    <dgm:txEffectClrLst/>
  </dgm:styleLbl>
  <dgm:styleLbl name="bgAccFollowNode1">
    <dgm:fillClrLst meth="repeat">
      <a:schemeClr val="accent6">
        <a:alpha val="90000"/>
        <a:tint val="55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6">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6">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6">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6">
        <a:tint val="50000"/>
      </a:schemeClr>
    </dgm:linClrLst>
    <dgm:effectClrLst/>
    <dgm:txLinClrLst/>
    <dgm:txFillClrLst meth="repeat">
      <a:schemeClr val="dk1"/>
    </dgm:txFillClrLst>
    <dgm:txEffectClrLst/>
  </dgm:styleLbl>
  <dgm:styleLbl name="bgShp">
    <dgm:fillClrLst meth="repeat">
      <a:schemeClr val="accent6">
        <a:tint val="55000"/>
      </a:schemeClr>
    </dgm:fillClrLst>
    <dgm:linClrLst meth="repeat">
      <a:schemeClr val="dk1"/>
    </dgm:linClrLst>
    <dgm:effectClrLst/>
    <dgm:txLinClrLst/>
    <dgm:txFillClrLst meth="repeat">
      <a:schemeClr val="dk1"/>
    </dgm:txFillClrLst>
    <dgm:txEffectClrLst/>
  </dgm:styleLbl>
  <dgm:styleLbl name="dkBgShp">
    <dgm:fillClrLst meth="repeat">
      <a:schemeClr val="accent6">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6">
        <a:tint val="50000"/>
        <a:alpha val="55000"/>
      </a:schemeClr>
    </dgm:fillClrLst>
    <dgm:linClrLst meth="repeat">
      <a:schemeClr val="accent6"/>
    </dgm:linClrLst>
    <dgm:effectClrLst/>
    <dgm:txLinClrLst/>
    <dgm:txFillClrLst meth="repeat">
      <a:schemeClr val="lt1"/>
    </dgm:txFillClrLst>
    <dgm:txEffectClrLst/>
  </dgm:styleLbl>
  <dgm:styleLbl name="fgShp">
    <dgm:fillClrLst meth="repeat">
      <a:schemeClr val="accent6">
        <a:tint val="55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3_5">
  <dgm:title val=""/>
  <dgm:desc val=""/>
  <dgm:catLst>
    <dgm:cat type="accent3" pri="11500"/>
  </dgm:catLst>
  <dgm:styleLbl name="node0">
    <dgm:fillClrLst meth="cycle">
      <a:schemeClr val="accent3">
        <a:alpha val="80000"/>
      </a:schemeClr>
    </dgm:fillClrLst>
    <dgm:linClrLst meth="repeat">
      <a:schemeClr val="lt1"/>
    </dgm:linClrLst>
    <dgm:effectClrLst/>
    <dgm:txLinClrLst/>
    <dgm:txFillClrLst/>
    <dgm:txEffectClrLst/>
  </dgm:styleLbl>
  <dgm:styleLbl name="node1">
    <dgm:fillClrLst>
      <a:schemeClr val="accent3">
        <a:alpha val="90000"/>
      </a:schemeClr>
      <a:schemeClr val="accent3">
        <a:alpha val="50000"/>
      </a:schemeClr>
    </dgm:fillClrLst>
    <dgm:linClrLst meth="repeat">
      <a:schemeClr val="lt1"/>
    </dgm:linClrLst>
    <dgm:effectClrLst/>
    <dgm:txLinClrLst/>
    <dgm:txFillClrLst/>
    <dgm:txEffectClrLst/>
  </dgm:styleLbl>
  <dgm:styleLbl name="alignNode1">
    <dgm:fillClrLst>
      <a:schemeClr val="accent3">
        <a:alpha val="90000"/>
      </a:schemeClr>
      <a:schemeClr val="accent3">
        <a:alpha val="50000"/>
      </a:schemeClr>
    </dgm:fillClrLst>
    <dgm:linClrLst>
      <a:schemeClr val="accent3">
        <a:alpha val="90000"/>
      </a:schemeClr>
      <a:schemeClr val="accent3">
        <a:alpha val="50000"/>
      </a:schemeClr>
    </dgm:linClrLst>
    <dgm:effectClrLst/>
    <dgm:txLinClrLst/>
    <dgm:txFillClrLst/>
    <dgm:txEffectClrLst/>
  </dgm:styleLbl>
  <dgm:styleLbl name="lnNode1">
    <dgm:fillClrLst>
      <a:schemeClr val="accent3">
        <a:shade val="90000"/>
      </a:schemeClr>
      <a:schemeClr val="accent3">
        <a:alpha val="50000"/>
        <a:tint val="50000"/>
      </a:schemeClr>
    </dgm:fillClrLst>
    <dgm:linClrLst meth="repeat">
      <a:schemeClr val="lt1"/>
    </dgm:linClrLst>
    <dgm:effectClrLst/>
    <dgm:txLinClrLst/>
    <dgm:txFillClrLst/>
    <dgm:txEffectClrLst/>
  </dgm:styleLbl>
  <dgm:styleLbl name="vennNode1">
    <dgm:fillClrLst>
      <a:schemeClr val="accent3">
        <a:shade val="80000"/>
        <a:alpha val="50000"/>
      </a:schemeClr>
      <a:schemeClr val="accent3">
        <a:alpha val="80000"/>
      </a:schemeClr>
    </dgm:fillClrLst>
    <dgm:linClrLst meth="repeat">
      <a:schemeClr val="lt1"/>
    </dgm:linClrLst>
    <dgm:effectClrLst/>
    <dgm:txLinClrLst/>
    <dgm:txFillClrLst/>
    <dgm:txEffectClrLst/>
  </dgm:styleLbl>
  <dgm:styleLbl name="node2">
    <dgm:fillClrLst>
      <a:schemeClr val="accent3">
        <a:alpha val="70000"/>
      </a:schemeClr>
    </dgm:fillClrLst>
    <dgm:linClrLst meth="repeat">
      <a:schemeClr val="lt1"/>
    </dgm:linClrLst>
    <dgm:effectClrLst/>
    <dgm:txLinClrLst/>
    <dgm:txFillClrLst/>
    <dgm:txEffectClrLst/>
  </dgm:styleLbl>
  <dgm:styleLbl name="node3">
    <dgm:fillClrLst>
      <a:schemeClr val="accent3">
        <a:alpha val="50000"/>
      </a:schemeClr>
    </dgm:fillClrLst>
    <dgm:linClrLst meth="repeat">
      <a:schemeClr val="lt1"/>
    </dgm:linClrLst>
    <dgm:effectClrLst/>
    <dgm:txLinClrLst/>
    <dgm:txFillClrLst/>
    <dgm:txEffectClrLst/>
  </dgm:styleLbl>
  <dgm:styleLbl name="node4">
    <dgm:fillClrLst>
      <a:schemeClr val="accent3">
        <a:alpha val="30000"/>
      </a:schemeClr>
    </dgm:fillClrLst>
    <dgm:linClrLst meth="repeat">
      <a:schemeClr val="lt1"/>
    </dgm:linClrLst>
    <dgm:effectClrLst/>
    <dgm:txLinClrLst/>
    <dgm:txFillClrLst/>
    <dgm:txEffectClrLst/>
  </dgm:styleLbl>
  <dgm:styleLbl name="fgImgPlace1">
    <dgm:fillClrLst>
      <a:schemeClr val="accent3">
        <a:tint val="50000"/>
        <a:alpha val="90000"/>
      </a:schemeClr>
      <a:schemeClr val="accent3">
        <a:tint val="20000"/>
        <a:alpha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hade val="90000"/>
      </a:schemeClr>
      <a:schemeClr val="accent3">
        <a:tint val="50000"/>
      </a:schemeClr>
    </dgm:fillClrLst>
    <dgm:linClrLst>
      <a:schemeClr val="accent3">
        <a:shade val="90000"/>
      </a:schemeClr>
      <a:schemeClr val="accent3">
        <a:tint val="50000"/>
      </a:schemeClr>
    </dgm:linClrLst>
    <dgm:effectClrLst/>
    <dgm:txLinClrLst/>
    <dgm:txFillClrLst/>
    <dgm:txEffectClrLst/>
  </dgm:styleLbl>
  <dgm:styleLbl name="fgSibTrans2D1">
    <dgm:fillClrLst>
      <a:schemeClr val="accent3">
        <a:shade val="90000"/>
      </a:schemeClr>
      <a:schemeClr val="accent3">
        <a:tint val="50000"/>
      </a:schemeClr>
    </dgm:fillClrLst>
    <dgm:linClrLst>
      <a:schemeClr val="accent3">
        <a:shade val="90000"/>
      </a:schemeClr>
      <a:schemeClr val="accent3">
        <a:tint val="50000"/>
      </a:schemeClr>
    </dgm:linClrLst>
    <dgm:effectClrLst/>
    <dgm:txLinClrLst/>
    <dgm:txFillClrLst/>
    <dgm:txEffectClrLst/>
  </dgm:styleLbl>
  <dgm:styleLbl name="bgSibTrans2D1">
    <dgm:fillClrLst>
      <a:schemeClr val="accent3">
        <a:shade val="90000"/>
      </a:schemeClr>
      <a:schemeClr val="accent3">
        <a:tint val="50000"/>
      </a:schemeClr>
    </dgm:fillClrLst>
    <dgm:linClrLst>
      <a:schemeClr val="accent3">
        <a:shade val="90000"/>
      </a:schemeClr>
      <a:schemeClr val="accent3">
        <a:tint val="50000"/>
      </a:schemeClr>
    </dgm:linClrLst>
    <dgm:effectClrLst/>
    <dgm:txLinClrLst/>
    <dgm:txFillClrLst/>
    <dgm:txEffectClrLst/>
  </dgm:styleLbl>
  <dgm:styleLbl name="sibTrans1D1">
    <dgm:fillClrLst>
      <a:schemeClr val="accent3">
        <a:shade val="90000"/>
      </a:schemeClr>
      <a:schemeClr val="accent3">
        <a:tint val="50000"/>
      </a:schemeClr>
    </dgm:fillClrLst>
    <dgm:linClrLst>
      <a:schemeClr val="accent3">
        <a:shade val="90000"/>
      </a:schemeClr>
      <a:schemeClr val="accent3">
        <a:tint val="50000"/>
      </a:schemeClr>
    </dgm:linClrLst>
    <dgm:effectClrLst/>
    <dgm:txLinClrLst/>
    <dgm:txFillClrLst meth="repeat">
      <a:schemeClr val="tx1"/>
    </dgm:txFillClrLst>
    <dgm:txEffectClrLst/>
  </dgm:styleLbl>
  <dgm:styleLbl name="callout">
    <dgm:fillClrLst meth="repeat">
      <a:schemeClr val="accent3"/>
    </dgm:fillClrLst>
    <dgm:linClrLst meth="repeat">
      <a:schemeClr val="accent3"/>
    </dgm:linClrLst>
    <dgm:effectClrLst/>
    <dgm:txLinClrLst/>
    <dgm:txFillClrLst meth="repeat">
      <a:schemeClr val="tx1"/>
    </dgm:txFillClrLst>
    <dgm:txEffectClrLst/>
  </dgm:styleLbl>
  <dgm:styleLbl name="asst0">
    <dgm:fillClrLst meth="repeat">
      <a:schemeClr val="accent3">
        <a:alpha val="90000"/>
      </a:schemeClr>
    </dgm:fillClrLst>
    <dgm:linClrLst meth="repeat">
      <a:schemeClr val="lt1"/>
    </dgm:linClrLst>
    <dgm:effectClrLst/>
    <dgm:txLinClrLst/>
    <dgm:txFillClrLst/>
    <dgm:txEffectClrLst/>
  </dgm:styleLbl>
  <dgm:styleLbl name="asst1">
    <dgm:fillClrLst meth="repeat">
      <a:schemeClr val="accent3">
        <a:alpha val="90000"/>
      </a:schemeClr>
    </dgm:fillClrLst>
    <dgm:linClrLst meth="repeat">
      <a:schemeClr val="lt1"/>
    </dgm:linClrLst>
    <dgm:effectClrLst/>
    <dgm:txLinClrLst/>
    <dgm:txFillClrLst/>
    <dgm:txEffectClrLst/>
  </dgm:styleLbl>
  <dgm:styleLbl name="asst2">
    <dgm:fillClrLst>
      <a:schemeClr val="accent3">
        <a:alpha val="90000"/>
      </a:schemeClr>
    </dgm:fillClrLst>
    <dgm:linClrLst meth="repeat">
      <a:schemeClr val="lt1"/>
    </dgm:linClrLst>
    <dgm:effectClrLst/>
    <dgm:txLinClrLst/>
    <dgm:txFillClrLst/>
    <dgm:txEffectClrLst/>
  </dgm:styleLbl>
  <dgm:styleLbl name="asst3">
    <dgm:fillClrLst>
      <a:schemeClr val="accent3">
        <a:alpha val="70000"/>
      </a:schemeClr>
    </dgm:fillClrLst>
    <dgm:linClrLst meth="repeat">
      <a:schemeClr val="lt1"/>
    </dgm:linClrLst>
    <dgm:effectClrLst/>
    <dgm:txLinClrLst/>
    <dgm:txFillClrLst/>
    <dgm:txEffectClrLst/>
  </dgm:styleLbl>
  <dgm:styleLbl name="asst4">
    <dgm:fillClrLst>
      <a:schemeClr val="accent3">
        <a:alpha val="50000"/>
      </a:schemeClr>
    </dgm:fillClrLst>
    <dgm:linClrLst meth="repeat">
      <a:schemeClr val="lt1"/>
    </dgm:linClrLst>
    <dgm:effectClrLst/>
    <dgm:txLinClrLst/>
    <dgm:txFillClrLst/>
    <dgm:txEffectClrLst/>
  </dgm:styleLbl>
  <dgm:styleLbl name="parChTrans2D1">
    <dgm:fillClrLst meth="repeat">
      <a:schemeClr val="accent3">
        <a:shade val="80000"/>
      </a:schemeClr>
    </dgm:fillClrLst>
    <dgm:linClrLst meth="repeat">
      <a:schemeClr val="accent3">
        <a:shade val="80000"/>
      </a:schemeClr>
    </dgm:linClrLst>
    <dgm:effectClrLst/>
    <dgm:txLinClrLst/>
    <dgm:txFillClrLst/>
    <dgm:txEffectClrLst/>
  </dgm:styleLbl>
  <dgm:styleLbl name="parChTrans2D2">
    <dgm:fillClrLst meth="repeat">
      <a:schemeClr val="accent3">
        <a:tint val="90000"/>
      </a:schemeClr>
    </dgm:fillClrLst>
    <dgm:linClrLst meth="repeat">
      <a:schemeClr val="accent3">
        <a:tint val="90000"/>
      </a:schemeClr>
    </dgm:linClrLst>
    <dgm:effectClrLst/>
    <dgm:txLinClrLst/>
    <dgm:txFillClrLst/>
    <dgm:txEffectClrLst/>
  </dgm:styleLbl>
  <dgm:styleLbl name="parChTrans2D3">
    <dgm:fillClrLst meth="repeat">
      <a:schemeClr val="accent3">
        <a:tint val="70000"/>
      </a:schemeClr>
    </dgm:fillClrLst>
    <dgm:linClrLst meth="repeat">
      <a:schemeClr val="accent3">
        <a:tint val="70000"/>
      </a:schemeClr>
    </dgm:linClrLst>
    <dgm:effectClrLst/>
    <dgm:txLinClrLst/>
    <dgm:txFillClrLst/>
    <dgm:txEffectClrLst/>
  </dgm:styleLbl>
  <dgm:styleLbl name="parChTrans2D4">
    <dgm:fillClrLst meth="repeat">
      <a:schemeClr val="accent3">
        <a:tint val="50000"/>
      </a:schemeClr>
    </dgm:fillClrLst>
    <dgm:linClrLst meth="repeat">
      <a:schemeClr val="accent3">
        <a:tint val="50000"/>
      </a:schemeClr>
    </dgm:linClrLst>
    <dgm:effectClrLst/>
    <dgm:txLinClrLst/>
    <dgm:txFillClrLst meth="repeat">
      <a:schemeClr val="dk1"/>
    </dgm:txFillClrLst>
    <dgm:txEffectClrLst/>
  </dgm:styleLbl>
  <dgm:styleLbl name="parChTrans1D1">
    <dgm:fillClrLst meth="repeat">
      <a:schemeClr val="accent3">
        <a:shade val="80000"/>
      </a:schemeClr>
    </dgm:fillClrLst>
    <dgm:linClrLst meth="repeat">
      <a:schemeClr val="accent3">
        <a:shade val="80000"/>
      </a:schemeClr>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3">
        <a:tint val="90000"/>
      </a:schemeClr>
    </dgm:linClrLst>
    <dgm:effectClrLst/>
    <dgm:txLinClrLst/>
    <dgm:txFillClrLst meth="repeat">
      <a:schemeClr val="tx1"/>
    </dgm:txFillClrLst>
    <dgm:txEffectClrLst/>
  </dgm:styleLbl>
  <dgm:styleLbl name="parChTrans1D3">
    <dgm:fillClrLst meth="repeat">
      <a:schemeClr val="accent3">
        <a:tint val="70000"/>
      </a:schemeClr>
    </dgm:fillClrLst>
    <dgm:linClrLst meth="repeat">
      <a:schemeClr val="accent3">
        <a:tint val="70000"/>
      </a:schemeClr>
    </dgm:linClrLst>
    <dgm:effectClrLst/>
    <dgm:txLinClrLst/>
    <dgm:txFillClrLst meth="repeat">
      <a:schemeClr val="tx1"/>
    </dgm:txFillClrLst>
    <dgm:txEffectClrLst/>
  </dgm:styleLbl>
  <dgm:styleLbl name="parChTrans1D4">
    <dgm:fillClrLst meth="repeat">
      <a:schemeClr val="accent3">
        <a:tint val="50000"/>
      </a:schemeClr>
    </dgm:fillClrLst>
    <dgm:linClrLst meth="repeat">
      <a:schemeClr val="accent3">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3">
        <a:alpha val="90000"/>
      </a:schemeClr>
      <a:schemeClr val="accent3">
        <a:alpha val="5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alpha val="90000"/>
      </a:schemeClr>
      <a:schemeClr val="accent3">
        <a:alpha val="5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alpha val="90000"/>
      </a:schemeClr>
      <a:schemeClr val="accent3">
        <a:alpha val="50000"/>
      </a:schemeClr>
    </dgm:linClrLst>
    <dgm:effectClrLst/>
    <dgm:txLinClrLst/>
    <dgm:txFillClrLst meth="repeat">
      <a:schemeClr val="dk1"/>
    </dgm:txFillClrLst>
    <dgm:txEffectClrLst/>
  </dgm:styleLbl>
  <dgm:styleLbl name="trAlignAcc1">
    <dgm:fillClrLst meth="repeat">
      <a:schemeClr val="lt1">
        <a:alpha val="40000"/>
      </a:schemeClr>
    </dgm:fillClrLst>
    <dgm:linClrLst>
      <a:schemeClr val="accent3">
        <a:alpha val="90000"/>
      </a:schemeClr>
      <a:schemeClr val="accent3">
        <a:alpha val="50000"/>
      </a:schemeClr>
    </dgm:linClrLst>
    <dgm:effectClrLst/>
    <dgm:txLinClrLst/>
    <dgm:txFillClrLst meth="repeat">
      <a:schemeClr val="dk1"/>
    </dgm:txFillClrLst>
    <dgm:txEffectClrLst/>
  </dgm:styleLbl>
  <dgm:styleLbl name="bgAcc1">
    <dgm:fillClrLst meth="repeat">
      <a:schemeClr val="lt1">
        <a:alpha val="90000"/>
      </a:schemeClr>
    </dgm:fillClrLst>
    <dgm:linClrLst>
      <a:schemeClr val="accent3">
        <a:alpha val="90000"/>
      </a:schemeClr>
      <a:schemeClr val="accent3">
        <a:alpha val="50000"/>
      </a:schemeClr>
    </dgm:linClrLst>
    <dgm:effectClrLst/>
    <dgm:txLinClrLst/>
    <dgm:txFillClrLst meth="repeat">
      <a:schemeClr val="dk1"/>
    </dgm:txFillClrLst>
    <dgm:txEffectClrLst/>
  </dgm:styleLbl>
  <dgm:styleLbl name="solidFgAcc1">
    <dgm:fillClrLst meth="repeat">
      <a:schemeClr val="lt1"/>
    </dgm:fillClrLst>
    <dgm:linClrLst>
      <a:schemeClr val="accent3">
        <a:alpha val="90000"/>
      </a:schemeClr>
      <a:schemeClr val="accent3">
        <a:alpha val="5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a:schemeClr val="accent3">
        <a:alpha val="90000"/>
        <a:tint val="40000"/>
      </a:schemeClr>
      <a:schemeClr val="accent3">
        <a:alpha val="5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align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bgAccFollowNode1">
    <dgm:fillClrLst meth="repeat">
      <a:schemeClr val="accent3">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3">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3">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3">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3">
        <a:tint val="50000"/>
      </a:schemeClr>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3">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5_5">
  <dgm:title val=""/>
  <dgm:desc val=""/>
  <dgm:catLst>
    <dgm:cat type="accent5" pri="11500"/>
  </dgm:catLst>
  <dgm:styleLbl name="node0">
    <dgm:fillClrLst meth="cycle">
      <a:schemeClr val="accent5">
        <a:alpha val="80000"/>
      </a:schemeClr>
    </dgm:fillClrLst>
    <dgm:linClrLst meth="repeat">
      <a:schemeClr val="lt1"/>
    </dgm:linClrLst>
    <dgm:effectClrLst/>
    <dgm:txLinClrLst/>
    <dgm:txFillClrLst/>
    <dgm:txEffectClrLst/>
  </dgm:styleLbl>
  <dgm:styleLbl name="node1">
    <dgm:fillClrLst>
      <a:schemeClr val="accent5">
        <a:alpha val="90000"/>
      </a:schemeClr>
      <a:schemeClr val="accent5">
        <a:alpha val="50000"/>
      </a:schemeClr>
    </dgm:fillClrLst>
    <dgm:linClrLst meth="repeat">
      <a:schemeClr val="lt1"/>
    </dgm:linClrLst>
    <dgm:effectClrLst/>
    <dgm:txLinClrLst/>
    <dgm:txFillClrLst/>
    <dgm:txEffectClrLst/>
  </dgm:styleLbl>
  <dgm:styleLbl name="alignNode1">
    <dgm:fillClrLst>
      <a:schemeClr val="accent5">
        <a:alpha val="90000"/>
      </a:schemeClr>
      <a:schemeClr val="accent5">
        <a:alpha val="50000"/>
      </a:schemeClr>
    </dgm:fillClrLst>
    <dgm:linClrLst>
      <a:schemeClr val="accent5">
        <a:alpha val="90000"/>
      </a:schemeClr>
      <a:schemeClr val="accent5">
        <a:alpha val="50000"/>
      </a:schemeClr>
    </dgm:linClrLst>
    <dgm:effectClrLst/>
    <dgm:txLinClrLst/>
    <dgm:txFillClrLst/>
    <dgm:txEffectClrLst/>
  </dgm:styleLbl>
  <dgm:styleLbl name="lnNode1">
    <dgm:fillClrLst>
      <a:schemeClr val="accent5">
        <a:shade val="90000"/>
      </a:schemeClr>
      <a:schemeClr val="accent5">
        <a:alpha val="50000"/>
        <a:tint val="50000"/>
      </a:schemeClr>
    </dgm:fillClrLst>
    <dgm:linClrLst meth="repeat">
      <a:schemeClr val="lt1"/>
    </dgm:linClrLst>
    <dgm:effectClrLst/>
    <dgm:txLinClrLst/>
    <dgm:txFillClrLst/>
    <dgm:txEffectClrLst/>
  </dgm:styleLbl>
  <dgm:styleLbl name="vennNode1">
    <dgm:fillClrLst>
      <a:schemeClr val="accent5">
        <a:shade val="80000"/>
        <a:alpha val="50000"/>
      </a:schemeClr>
      <a:schemeClr val="accent5">
        <a:alpha val="20000"/>
      </a:schemeClr>
    </dgm:fillClrLst>
    <dgm:linClrLst meth="repeat">
      <a:schemeClr val="lt1"/>
    </dgm:linClrLst>
    <dgm:effectClrLst/>
    <dgm:txLinClrLst/>
    <dgm:txFillClrLst/>
    <dgm:txEffectClrLst/>
  </dgm:styleLbl>
  <dgm:styleLbl name="node2">
    <dgm:fillClrLst>
      <a:schemeClr val="accent5">
        <a:alpha val="70000"/>
      </a:schemeClr>
    </dgm:fillClrLst>
    <dgm:linClrLst meth="repeat">
      <a:schemeClr val="lt1"/>
    </dgm:linClrLst>
    <dgm:effectClrLst/>
    <dgm:txLinClrLst/>
    <dgm:txFillClrLst/>
    <dgm:txEffectClrLst/>
  </dgm:styleLbl>
  <dgm:styleLbl name="node3">
    <dgm:fillClrLst>
      <a:schemeClr val="accent5">
        <a:alpha val="50000"/>
      </a:schemeClr>
    </dgm:fillClrLst>
    <dgm:linClrLst meth="repeat">
      <a:schemeClr val="lt1"/>
    </dgm:linClrLst>
    <dgm:effectClrLst/>
    <dgm:txLinClrLst/>
    <dgm:txFillClrLst/>
    <dgm:txEffectClrLst/>
  </dgm:styleLbl>
  <dgm:styleLbl name="node4">
    <dgm:fillClrLst>
      <a:schemeClr val="accent5">
        <a:alpha val="30000"/>
      </a:schemeClr>
    </dgm:fillClrLst>
    <dgm:linClrLst meth="repeat">
      <a:schemeClr val="lt1"/>
    </dgm:linClrLst>
    <dgm:effectClrLst/>
    <dgm:txLinClrLst/>
    <dgm:txFillClrLst/>
    <dgm:txEffectClrLst/>
  </dgm:styleLbl>
  <dgm:styleLbl name="fgImgPlace1">
    <dgm:fillClrLst>
      <a:schemeClr val="accent5">
        <a:tint val="50000"/>
        <a:alpha val="90000"/>
      </a:schemeClr>
      <a:schemeClr val="accent5">
        <a:tint val="20000"/>
        <a:alpha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hade val="90000"/>
      </a:schemeClr>
      <a:schemeClr val="accent5">
        <a:tint val="50000"/>
      </a:schemeClr>
    </dgm:fillClrLst>
    <dgm:linClrLst>
      <a:schemeClr val="accent5">
        <a:shade val="90000"/>
      </a:schemeClr>
      <a:schemeClr val="accent5">
        <a:tint val="50000"/>
      </a:schemeClr>
    </dgm:linClrLst>
    <dgm:effectClrLst/>
    <dgm:txLinClrLst/>
    <dgm:txFillClrLst/>
    <dgm:txEffectClrLst/>
  </dgm:styleLbl>
  <dgm:styleLbl name="fgSibTrans2D1">
    <dgm:fillClrLst>
      <a:schemeClr val="accent5">
        <a:shade val="90000"/>
      </a:schemeClr>
      <a:schemeClr val="accent5">
        <a:tint val="50000"/>
      </a:schemeClr>
    </dgm:fillClrLst>
    <dgm:linClrLst>
      <a:schemeClr val="accent5">
        <a:shade val="90000"/>
      </a:schemeClr>
      <a:schemeClr val="accent5">
        <a:tint val="50000"/>
      </a:schemeClr>
    </dgm:linClrLst>
    <dgm:effectClrLst/>
    <dgm:txLinClrLst/>
    <dgm:txFillClrLst/>
    <dgm:txEffectClrLst/>
  </dgm:styleLbl>
  <dgm:styleLbl name="bgSibTrans2D1">
    <dgm:fillClrLst>
      <a:schemeClr val="accent5">
        <a:shade val="90000"/>
      </a:schemeClr>
      <a:schemeClr val="accent5">
        <a:tint val="50000"/>
      </a:schemeClr>
    </dgm:fillClrLst>
    <dgm:linClrLst>
      <a:schemeClr val="accent5">
        <a:shade val="90000"/>
      </a:schemeClr>
      <a:schemeClr val="accent5">
        <a:tint val="50000"/>
      </a:schemeClr>
    </dgm:linClrLst>
    <dgm:effectClrLst/>
    <dgm:txLinClrLst/>
    <dgm:txFillClrLst/>
    <dgm:txEffectClrLst/>
  </dgm:styleLbl>
  <dgm:styleLbl name="sibTrans1D1">
    <dgm:fillClrLst>
      <a:schemeClr val="accent5">
        <a:shade val="90000"/>
      </a:schemeClr>
      <a:schemeClr val="accent5">
        <a:tint val="50000"/>
      </a:schemeClr>
    </dgm:fillClrLst>
    <dgm:linClrLst>
      <a:schemeClr val="accent5">
        <a:shade val="90000"/>
      </a:schemeClr>
      <a:schemeClr val="accent5">
        <a:tint val="50000"/>
      </a:schemeClr>
    </dgm:linClrLst>
    <dgm:effectClrLst/>
    <dgm:txLinClrLst/>
    <dgm:txFillClrLst meth="repeat">
      <a:schemeClr val="tx1"/>
    </dgm:txFillClrLst>
    <dgm:txEffectClrLst/>
  </dgm:styleLbl>
  <dgm:styleLbl name="callout">
    <dgm:fillClrLst meth="repeat">
      <a:schemeClr val="accent5"/>
    </dgm:fillClrLst>
    <dgm:linClrLst meth="repeat">
      <a:schemeClr val="accent5"/>
    </dgm:linClrLst>
    <dgm:effectClrLst/>
    <dgm:txLinClrLst/>
    <dgm:txFillClrLst meth="repeat">
      <a:schemeClr val="tx1"/>
    </dgm:txFillClrLst>
    <dgm:txEffectClrLst/>
  </dgm:styleLbl>
  <dgm:styleLbl name="asst0">
    <dgm:fillClrLst meth="repeat">
      <a:schemeClr val="accent5">
        <a:alpha val="90000"/>
      </a:schemeClr>
    </dgm:fillClrLst>
    <dgm:linClrLst meth="repeat">
      <a:schemeClr val="lt1"/>
    </dgm:linClrLst>
    <dgm:effectClrLst/>
    <dgm:txLinClrLst/>
    <dgm:txFillClrLst/>
    <dgm:txEffectClrLst/>
  </dgm:styleLbl>
  <dgm:styleLbl name="asst1">
    <dgm:fillClrLst meth="repeat">
      <a:schemeClr val="accent5">
        <a:alpha val="90000"/>
      </a:schemeClr>
    </dgm:fillClrLst>
    <dgm:linClrLst meth="repeat">
      <a:schemeClr val="lt1"/>
    </dgm:linClrLst>
    <dgm:effectClrLst/>
    <dgm:txLinClrLst/>
    <dgm:txFillClrLst/>
    <dgm:txEffectClrLst/>
  </dgm:styleLbl>
  <dgm:styleLbl name="asst2">
    <dgm:fillClrLst>
      <a:schemeClr val="accent5">
        <a:alpha val="90000"/>
      </a:schemeClr>
    </dgm:fillClrLst>
    <dgm:linClrLst meth="repeat">
      <a:schemeClr val="lt1"/>
    </dgm:linClrLst>
    <dgm:effectClrLst/>
    <dgm:txLinClrLst/>
    <dgm:txFillClrLst/>
    <dgm:txEffectClrLst/>
  </dgm:styleLbl>
  <dgm:styleLbl name="asst3">
    <dgm:fillClrLst>
      <a:schemeClr val="accent5">
        <a:alpha val="70000"/>
      </a:schemeClr>
    </dgm:fillClrLst>
    <dgm:linClrLst meth="repeat">
      <a:schemeClr val="lt1"/>
    </dgm:linClrLst>
    <dgm:effectClrLst/>
    <dgm:txLinClrLst/>
    <dgm:txFillClrLst/>
    <dgm:txEffectClrLst/>
  </dgm:styleLbl>
  <dgm:styleLbl name="asst4">
    <dgm:fillClrLst>
      <a:schemeClr val="accent5">
        <a:alpha val="50000"/>
      </a:schemeClr>
    </dgm:fillClrLst>
    <dgm:linClrLst meth="repeat">
      <a:schemeClr val="lt1"/>
    </dgm:linClrLst>
    <dgm:effectClrLst/>
    <dgm:txLinClrLst/>
    <dgm:txFillClrLst/>
    <dgm:txEffectClrLst/>
  </dgm:styleLbl>
  <dgm:styleLbl name="parChTrans2D1">
    <dgm:fillClrLst meth="repeat">
      <a:schemeClr val="accent5">
        <a:shade val="80000"/>
      </a:schemeClr>
    </dgm:fillClrLst>
    <dgm:linClrLst meth="repeat">
      <a:schemeClr val="accent5">
        <a:shade val="80000"/>
      </a:schemeClr>
    </dgm:linClrLst>
    <dgm:effectClrLst/>
    <dgm:txLinClrLst/>
    <dgm:txFillClrLst/>
    <dgm:txEffectClrLst/>
  </dgm:styleLbl>
  <dgm:styleLbl name="parChTrans2D2">
    <dgm:fillClrLst meth="repeat">
      <a:schemeClr val="accent5">
        <a:tint val="90000"/>
      </a:schemeClr>
    </dgm:fillClrLst>
    <dgm:linClrLst meth="repeat">
      <a:schemeClr val="accent5">
        <a:tint val="90000"/>
      </a:schemeClr>
    </dgm:linClrLst>
    <dgm:effectClrLst/>
    <dgm:txLinClrLst/>
    <dgm:txFillClrLst/>
    <dgm:txEffectClrLst/>
  </dgm:styleLbl>
  <dgm:styleLbl name="parChTrans2D3">
    <dgm:fillClrLst meth="repeat">
      <a:schemeClr val="accent5">
        <a:tint val="70000"/>
      </a:schemeClr>
    </dgm:fillClrLst>
    <dgm:linClrLst meth="repeat">
      <a:schemeClr val="accent5">
        <a:tint val="70000"/>
      </a:schemeClr>
    </dgm:linClrLst>
    <dgm:effectClrLst/>
    <dgm:txLinClrLst/>
    <dgm:txFillClrLst/>
    <dgm:txEffectClrLst/>
  </dgm:styleLbl>
  <dgm:styleLbl name="parChTrans2D4">
    <dgm:fillClrLst meth="repeat">
      <a:schemeClr val="accent5">
        <a:tint val="50000"/>
      </a:schemeClr>
    </dgm:fillClrLst>
    <dgm:linClrLst meth="repeat">
      <a:schemeClr val="accent5">
        <a:tint val="50000"/>
      </a:schemeClr>
    </dgm:linClrLst>
    <dgm:effectClrLst/>
    <dgm:txLinClrLst/>
    <dgm:txFillClrLst meth="repeat">
      <a:schemeClr val="dk1"/>
    </dgm:txFillClrLst>
    <dgm:txEffectClrLst/>
  </dgm:styleLbl>
  <dgm:styleLbl name="parChTrans1D1">
    <dgm:fillClrLst meth="repeat">
      <a:schemeClr val="accent5">
        <a:shade val="80000"/>
      </a:schemeClr>
    </dgm:fillClrLst>
    <dgm:linClrLst meth="repeat">
      <a:schemeClr val="accent5">
        <a:shade val="80000"/>
      </a:schemeClr>
    </dgm:linClrLst>
    <dgm:effectClrLst/>
    <dgm:txLinClrLst/>
    <dgm:txFillClrLst meth="repeat">
      <a:schemeClr val="tx1"/>
    </dgm:txFillClrLst>
    <dgm:txEffectClrLst/>
  </dgm:styleLbl>
  <dgm:styleLbl name="parChTrans1D2">
    <dgm:fillClrLst meth="repeat">
      <a:schemeClr val="accent5">
        <a:tint val="90000"/>
      </a:schemeClr>
    </dgm:fillClrLst>
    <dgm:linClrLst meth="repeat">
      <a:schemeClr val="accent5">
        <a:tint val="90000"/>
      </a:schemeClr>
    </dgm:linClrLst>
    <dgm:effectClrLst/>
    <dgm:txLinClrLst/>
    <dgm:txFillClrLst meth="repeat">
      <a:schemeClr val="tx1"/>
    </dgm:txFillClrLst>
    <dgm:txEffectClrLst/>
  </dgm:styleLbl>
  <dgm:styleLbl name="parChTrans1D3">
    <dgm:fillClrLst meth="repeat">
      <a:schemeClr val="accent5">
        <a:tint val="70000"/>
      </a:schemeClr>
    </dgm:fillClrLst>
    <dgm:linClrLst meth="repeat">
      <a:schemeClr val="accent5">
        <a:tint val="70000"/>
      </a:schemeClr>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5">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5">
        <a:alpha val="90000"/>
      </a:schemeClr>
      <a:schemeClr val="accent5">
        <a:alpha val="5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alpha val="90000"/>
      </a:schemeClr>
      <a:schemeClr val="accent5">
        <a:alpha val="5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alpha val="90000"/>
      </a:schemeClr>
      <a:schemeClr val="accent5">
        <a:alpha val="50000"/>
      </a:schemeClr>
    </dgm:linClrLst>
    <dgm:effectClrLst/>
    <dgm:txLinClrLst/>
    <dgm:txFillClrLst meth="repeat">
      <a:schemeClr val="dk1"/>
    </dgm:txFillClrLst>
    <dgm:txEffectClrLst/>
  </dgm:styleLbl>
  <dgm:styleLbl name="trAlignAcc1">
    <dgm:fillClrLst meth="repeat">
      <a:schemeClr val="lt1">
        <a:alpha val="40000"/>
      </a:schemeClr>
    </dgm:fillClrLst>
    <dgm:linClrLst>
      <a:schemeClr val="accent5">
        <a:alpha val="90000"/>
      </a:schemeClr>
      <a:schemeClr val="accent5">
        <a:alpha val="50000"/>
      </a:schemeClr>
    </dgm:linClrLst>
    <dgm:effectClrLst/>
    <dgm:txLinClrLst/>
    <dgm:txFillClrLst meth="repeat">
      <a:schemeClr val="dk1"/>
    </dgm:txFillClrLst>
    <dgm:txEffectClrLst/>
  </dgm:styleLbl>
  <dgm:styleLbl name="bgAcc1">
    <dgm:fillClrLst meth="repeat">
      <a:schemeClr val="lt1">
        <a:alpha val="90000"/>
      </a:schemeClr>
    </dgm:fillClrLst>
    <dgm:linClrLst>
      <a:schemeClr val="accent5">
        <a:alpha val="90000"/>
      </a:schemeClr>
      <a:schemeClr val="accent5">
        <a:alpha val="50000"/>
      </a:schemeClr>
    </dgm:linClrLst>
    <dgm:effectClrLst/>
    <dgm:txLinClrLst/>
    <dgm:txFillClrLst meth="repeat">
      <a:schemeClr val="dk1"/>
    </dgm:txFillClrLst>
    <dgm:txEffectClrLst/>
  </dgm:styleLbl>
  <dgm:styleLbl name="solidFgAcc1">
    <dgm:fillClrLst meth="repeat">
      <a:schemeClr val="lt1"/>
    </dgm:fillClrLst>
    <dgm:linClrLst>
      <a:schemeClr val="accent5">
        <a:alpha val="90000"/>
      </a:schemeClr>
      <a:schemeClr val="accent5">
        <a:alpha val="5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5"/>
    </dgm:linClrLst>
    <dgm:effectClrLst/>
    <dgm:txLinClrLst/>
    <dgm:txFillClrLst meth="repeat">
      <a:schemeClr val="dk1"/>
    </dgm:txFillClrLst>
    <dgm:txEffectClrLst/>
  </dgm:styleLbl>
  <dgm:styleLbl name="solidBgAcc1">
    <dgm:fillClrLst meth="repeat">
      <a:schemeClr val="lt1"/>
    </dgm:fillClrLst>
    <dgm:linClrLst meth="repeat">
      <a:schemeClr val="accent5"/>
    </dgm:linClrLst>
    <dgm:effectClrLst/>
    <dgm:txLinClrLst/>
    <dgm:txFillClrLst meth="repeat">
      <a:schemeClr val="dk1"/>
    </dgm:txFillClrLst>
    <dgm:txEffectClrLst/>
  </dgm:styleLbl>
  <dgm:styleLbl name="fgAccFollowNode1">
    <dgm:fillClrLst>
      <a:schemeClr val="accent5">
        <a:alpha val="90000"/>
        <a:tint val="40000"/>
      </a:schemeClr>
      <a:schemeClr val="accent5">
        <a:alpha val="5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align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bgAccFollowNode1">
    <dgm:fillClrLst meth="repeat">
      <a:schemeClr val="accent5">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5">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5">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5">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5">
        <a:tint val="50000"/>
      </a:schemeClr>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6_3">
  <dgm:title val=""/>
  <dgm:desc val=""/>
  <dgm:catLst>
    <dgm:cat type="accent6" pri="11300"/>
  </dgm:catLst>
  <dgm:styleLbl name="node0">
    <dgm:fillClrLst meth="repeat">
      <a:schemeClr val="accent6">
        <a:shade val="80000"/>
      </a:schemeClr>
    </dgm:fillClrLst>
    <dgm:linClrLst meth="repeat">
      <a:schemeClr val="lt1"/>
    </dgm:linClrLst>
    <dgm:effectClrLst/>
    <dgm:txLinClrLst/>
    <dgm:txFillClrLst/>
    <dgm:txEffectClrLst/>
  </dgm:styleLbl>
  <dgm:styleLbl name="node1">
    <dgm:fillClrLst>
      <a:schemeClr val="accent6">
        <a:shade val="80000"/>
      </a:schemeClr>
      <a:schemeClr val="accent6">
        <a:tint val="70000"/>
      </a:schemeClr>
    </dgm:fillClrLst>
    <dgm:linClrLst meth="repeat">
      <a:schemeClr val="lt1"/>
    </dgm:linClrLst>
    <dgm:effectClrLst/>
    <dgm:txLinClrLst/>
    <dgm:txFillClrLst/>
    <dgm:txEffectClrLst/>
  </dgm:styleLbl>
  <dgm:styleLbl name="alignNode1">
    <dgm:fillClrLst>
      <a:schemeClr val="accent6">
        <a:shade val="80000"/>
      </a:schemeClr>
      <a:schemeClr val="accent6">
        <a:tint val="70000"/>
      </a:schemeClr>
    </dgm:fillClrLst>
    <dgm:linClrLst>
      <a:schemeClr val="accent6">
        <a:shade val="80000"/>
      </a:schemeClr>
      <a:schemeClr val="accent6">
        <a:tint val="70000"/>
      </a:schemeClr>
    </dgm:linClrLst>
    <dgm:effectClrLst/>
    <dgm:txLinClrLst/>
    <dgm:txFillClrLst/>
    <dgm:txEffectClrLst/>
  </dgm:styleLbl>
  <dgm:styleLbl name="lnNode1">
    <dgm:fillClrLst>
      <a:schemeClr val="accent6">
        <a:shade val="80000"/>
      </a:schemeClr>
      <a:schemeClr val="accent6">
        <a:tint val="70000"/>
      </a:schemeClr>
    </dgm:fillClrLst>
    <dgm:linClrLst meth="repeat">
      <a:schemeClr val="lt1"/>
    </dgm:linClrLst>
    <dgm:effectClrLst/>
    <dgm:txLinClrLst/>
    <dgm:txFillClrLst/>
    <dgm:txEffectClrLst/>
  </dgm:styleLbl>
  <dgm:styleLbl name="vennNode1">
    <dgm:fillClrLst>
      <a:schemeClr val="accent6">
        <a:shade val="80000"/>
        <a:alpha val="50000"/>
      </a:schemeClr>
      <a:schemeClr val="accent6">
        <a:tint val="70000"/>
        <a:alpha val="50000"/>
      </a:schemeClr>
    </dgm:fillClrLst>
    <dgm:linClrLst meth="repeat">
      <a:schemeClr val="lt1"/>
    </dgm:linClrLst>
    <dgm:effectClrLst/>
    <dgm:txLinClrLst/>
    <dgm:txFillClrLst/>
    <dgm:txEffectClrLst/>
  </dgm:styleLbl>
  <dgm:styleLbl name="node2">
    <dgm:fillClrLst>
      <a:schemeClr val="accent6">
        <a:tint val="99000"/>
      </a:schemeClr>
    </dgm:fillClrLst>
    <dgm:linClrLst meth="repeat">
      <a:schemeClr val="lt1"/>
    </dgm:linClrLst>
    <dgm:effectClrLst/>
    <dgm:txLinClrLst/>
    <dgm:txFillClrLst/>
    <dgm:txEffectClrLst/>
  </dgm:styleLbl>
  <dgm:styleLbl name="node3">
    <dgm:fillClrLst>
      <a:schemeClr val="accent6">
        <a:tint val="80000"/>
      </a:schemeClr>
    </dgm:fillClrLst>
    <dgm:linClrLst meth="repeat">
      <a:schemeClr val="lt1"/>
    </dgm:linClrLst>
    <dgm:effectClrLst/>
    <dgm:txLinClrLst/>
    <dgm:txFillClrLst/>
    <dgm:txEffectClrLst/>
  </dgm:styleLbl>
  <dgm:styleLbl name="node4">
    <dgm:fillClrLst>
      <a:schemeClr val="accent6">
        <a:tint val="70000"/>
      </a:schemeClr>
    </dgm:fillClrLst>
    <dgm:linClrLst meth="repeat">
      <a:schemeClr val="lt1"/>
    </dgm:linClrLst>
    <dgm:effectClrLst/>
    <dgm:txLinClrLst/>
    <dgm:txFillClrLst/>
    <dgm:txEffectClrLst/>
  </dgm:styleLbl>
  <dgm:styleLbl name="fgImgPlace1">
    <dgm:fillClrLst>
      <a:schemeClr val="accent6">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alignImgPlace1">
    <dgm:fillClrLst>
      <a:schemeClr val="accent6">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6">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6">
        <a:shade val="90000"/>
      </a:schemeClr>
      <a:schemeClr val="accent6">
        <a:tint val="70000"/>
      </a:schemeClr>
    </dgm:fillClrLst>
    <dgm:linClrLst>
      <a:schemeClr val="accent6">
        <a:shade val="90000"/>
      </a:schemeClr>
      <a:schemeClr val="accent6">
        <a:tint val="70000"/>
      </a:schemeClr>
    </dgm:linClrLst>
    <dgm:effectClrLst/>
    <dgm:txLinClrLst/>
    <dgm:txFillClrLst/>
    <dgm:txEffectClrLst/>
  </dgm:styleLbl>
  <dgm:styleLbl name="fgSibTrans2D1">
    <dgm:fillClrLst>
      <a:schemeClr val="accent6">
        <a:shade val="90000"/>
      </a:schemeClr>
      <a:schemeClr val="accent6">
        <a:tint val="70000"/>
      </a:schemeClr>
    </dgm:fillClrLst>
    <dgm:linClrLst>
      <a:schemeClr val="accent6">
        <a:shade val="90000"/>
      </a:schemeClr>
      <a:schemeClr val="accent6">
        <a:tint val="70000"/>
      </a:schemeClr>
    </dgm:linClrLst>
    <dgm:effectClrLst/>
    <dgm:txLinClrLst/>
    <dgm:txFillClrLst meth="repeat">
      <a:schemeClr val="lt1"/>
    </dgm:txFillClrLst>
    <dgm:txEffectClrLst/>
  </dgm:styleLbl>
  <dgm:styleLbl name="bgSibTrans2D1">
    <dgm:fillClrLst>
      <a:schemeClr val="accent6">
        <a:shade val="90000"/>
      </a:schemeClr>
      <a:schemeClr val="accent6">
        <a:tint val="70000"/>
      </a:schemeClr>
    </dgm:fillClrLst>
    <dgm:linClrLst>
      <a:schemeClr val="accent6">
        <a:shade val="90000"/>
      </a:schemeClr>
      <a:schemeClr val="accent6">
        <a:tint val="70000"/>
      </a:schemeClr>
    </dgm:linClrLst>
    <dgm:effectClrLst/>
    <dgm:txLinClrLst/>
    <dgm:txFillClrLst meth="repeat">
      <a:schemeClr val="lt1"/>
    </dgm:txFillClrLst>
    <dgm:txEffectClrLst/>
  </dgm:styleLbl>
  <dgm:styleLbl name="sibTrans1D1">
    <dgm:fillClrLst>
      <a:schemeClr val="accent6">
        <a:shade val="90000"/>
      </a:schemeClr>
      <a:schemeClr val="accent6">
        <a:tint val="70000"/>
      </a:schemeClr>
    </dgm:fillClrLst>
    <dgm:linClrLst>
      <a:schemeClr val="accent6">
        <a:shade val="90000"/>
      </a:schemeClr>
      <a:schemeClr val="accent6">
        <a:tint val="70000"/>
      </a:schemeClr>
    </dgm:linClrLst>
    <dgm:effectClrLst/>
    <dgm:txLinClrLst/>
    <dgm:txFillClrLst meth="repeat">
      <a:schemeClr val="tx1"/>
    </dgm:txFillClrLst>
    <dgm:txEffectClrLst/>
  </dgm:styleLbl>
  <dgm:styleLbl name="callout">
    <dgm:fillClrLst meth="repeat">
      <a:schemeClr val="accent6"/>
    </dgm:fillClrLst>
    <dgm:linClrLst meth="repeat">
      <a:schemeClr val="accent6"/>
    </dgm:linClrLst>
    <dgm:effectClrLst/>
    <dgm:txLinClrLst/>
    <dgm:txFillClrLst meth="repeat">
      <a:schemeClr val="tx1"/>
    </dgm:txFillClrLst>
    <dgm:txEffectClrLst/>
  </dgm:styleLbl>
  <dgm:styleLbl name="asst0">
    <dgm:fillClrLst meth="repeat">
      <a:schemeClr val="accent6">
        <a:shade val="80000"/>
      </a:schemeClr>
    </dgm:fillClrLst>
    <dgm:linClrLst meth="repeat">
      <a:schemeClr val="lt1"/>
    </dgm:linClrLst>
    <dgm:effectClrLst/>
    <dgm:txLinClrLst/>
    <dgm:txFillClrLst/>
    <dgm:txEffectClrLst/>
  </dgm:styleLbl>
  <dgm:styleLbl name="asst1">
    <dgm:fillClrLst meth="repeat">
      <a:schemeClr val="accent6">
        <a:shade val="80000"/>
      </a:schemeClr>
    </dgm:fillClrLst>
    <dgm:linClrLst meth="repeat">
      <a:schemeClr val="lt1"/>
    </dgm:linClrLst>
    <dgm:effectClrLst/>
    <dgm:txLinClrLst/>
    <dgm:txFillClrLst/>
    <dgm:txEffectClrLst/>
  </dgm:styleLbl>
  <dgm:styleLbl name="asst2">
    <dgm:fillClrLst>
      <a:schemeClr val="accent6">
        <a:tint val="99000"/>
      </a:schemeClr>
    </dgm:fillClrLst>
    <dgm:linClrLst meth="repeat">
      <a:schemeClr val="lt1"/>
    </dgm:linClrLst>
    <dgm:effectClrLst/>
    <dgm:txLinClrLst/>
    <dgm:txFillClrLst/>
    <dgm:txEffectClrLst/>
  </dgm:styleLbl>
  <dgm:styleLbl name="asst3">
    <dgm:fillClrLst>
      <a:schemeClr val="accent6">
        <a:tint val="80000"/>
      </a:schemeClr>
    </dgm:fillClrLst>
    <dgm:linClrLst meth="repeat">
      <a:schemeClr val="lt1"/>
    </dgm:linClrLst>
    <dgm:effectClrLst/>
    <dgm:txLinClrLst/>
    <dgm:txFillClrLst/>
    <dgm:txEffectClrLst/>
  </dgm:styleLbl>
  <dgm:styleLbl name="asst4">
    <dgm:fillClrLst>
      <a:schemeClr val="accent6">
        <a:tint val="70000"/>
      </a:schemeClr>
    </dgm:fillClrLst>
    <dgm:linClrLst meth="repeat">
      <a:schemeClr val="lt1"/>
    </dgm:linClrLst>
    <dgm:effectClrLst/>
    <dgm:txLinClrLst/>
    <dgm:txFillClrLst/>
    <dgm:txEffectClrLst/>
  </dgm:styleLbl>
  <dgm:styleLbl name="parChTrans2D1">
    <dgm:fillClrLst meth="repeat">
      <a:schemeClr val="accent6">
        <a:tint val="60000"/>
      </a:schemeClr>
    </dgm:fillClrLst>
    <dgm:linClrLst meth="repeat">
      <a:schemeClr val="accent6">
        <a:tint val="60000"/>
      </a:schemeClr>
    </dgm:linClrLst>
    <dgm:effectClrLst/>
    <dgm:txLinClrLst/>
    <dgm:txFillClrLst meth="repeat">
      <a:schemeClr val="lt1"/>
    </dgm:txFillClrLst>
    <dgm:txEffectClrLst/>
  </dgm:styleLbl>
  <dgm:styleLbl name="parChTrans2D2">
    <dgm:fillClrLst meth="repeat">
      <a:schemeClr val="accent6">
        <a:tint val="90000"/>
      </a:schemeClr>
    </dgm:fillClrLst>
    <dgm:linClrLst meth="repeat">
      <a:schemeClr val="accent6">
        <a:tint val="90000"/>
      </a:schemeClr>
    </dgm:linClrLst>
    <dgm:effectClrLst/>
    <dgm:txLinClrLst/>
    <dgm:txFillClrLst/>
    <dgm:txEffectClrLst/>
  </dgm:styleLbl>
  <dgm:styleLbl name="parChTrans2D3">
    <dgm:fillClrLst meth="repeat">
      <a:schemeClr val="accent6">
        <a:tint val="70000"/>
      </a:schemeClr>
    </dgm:fillClrLst>
    <dgm:linClrLst meth="repeat">
      <a:schemeClr val="accent6">
        <a:tint val="70000"/>
      </a:schemeClr>
    </dgm:linClrLst>
    <dgm:effectClrLst/>
    <dgm:txLinClrLst/>
    <dgm:txFillClrLst/>
    <dgm:txEffectClrLst/>
  </dgm:styleLbl>
  <dgm:styleLbl name="parChTrans2D4">
    <dgm:fillClrLst meth="repeat">
      <a:schemeClr val="accent6">
        <a:tint val="50000"/>
      </a:schemeClr>
    </dgm:fillClrLst>
    <dgm:linClrLst meth="repeat">
      <a:schemeClr val="accent6">
        <a:tint val="50000"/>
      </a:schemeClr>
    </dgm:linClrLst>
    <dgm:effectClrLst/>
    <dgm:txLinClrLst/>
    <dgm:txFillClrLst meth="repeat">
      <a:schemeClr val="lt1"/>
    </dgm:txFillClrLst>
    <dgm:txEffectClrLst/>
  </dgm:styleLbl>
  <dgm:styleLbl name="parChTrans1D1">
    <dgm:fillClrLst meth="repeat">
      <a:schemeClr val="accent6">
        <a:shade val="80000"/>
      </a:schemeClr>
    </dgm:fillClrLst>
    <dgm:linClrLst meth="repeat">
      <a:schemeClr val="accent6">
        <a:shade val="80000"/>
      </a:schemeClr>
    </dgm:linClrLst>
    <dgm:effectClrLst/>
    <dgm:txLinClrLst/>
    <dgm:txFillClrLst meth="repeat">
      <a:schemeClr val="tx1"/>
    </dgm:txFillClrLst>
    <dgm:txEffectClrLst/>
  </dgm:styleLbl>
  <dgm:styleLbl name="parChTrans1D2">
    <dgm:fillClrLst meth="repeat">
      <a:schemeClr val="accent6">
        <a:tint val="99000"/>
      </a:schemeClr>
    </dgm:fillClrLst>
    <dgm:linClrLst meth="repeat">
      <a:schemeClr val="accent6">
        <a:tint val="99000"/>
      </a:schemeClr>
    </dgm:linClrLst>
    <dgm:effectClrLst/>
    <dgm:txLinClrLst/>
    <dgm:txFillClrLst meth="repeat">
      <a:schemeClr val="tx1"/>
    </dgm:txFillClrLst>
    <dgm:txEffectClrLst/>
  </dgm:styleLbl>
  <dgm:styleLbl name="parChTrans1D3">
    <dgm:fillClrLst meth="repeat">
      <a:schemeClr val="accent6">
        <a:tint val="80000"/>
      </a:schemeClr>
    </dgm:fillClrLst>
    <dgm:linClrLst meth="repeat">
      <a:schemeClr val="accent6">
        <a:tint val="80000"/>
      </a:schemeClr>
    </dgm:linClrLst>
    <dgm:effectClrLst/>
    <dgm:txLinClrLst/>
    <dgm:txFillClrLst meth="repeat">
      <a:schemeClr val="tx1"/>
    </dgm:txFillClrLst>
    <dgm:txEffectClrLst/>
  </dgm:styleLbl>
  <dgm:styleLbl name="parChTrans1D4">
    <dgm:fillClrLst meth="repeat">
      <a:schemeClr val="accent6">
        <a:tint val="70000"/>
      </a:schemeClr>
    </dgm:fillClrLst>
    <dgm:linClrLst meth="repeat">
      <a:schemeClr val="accent6">
        <a:tint val="7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6">
        <a:shade val="80000"/>
      </a:schemeClr>
      <a:schemeClr val="accent6">
        <a:tint val="7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6">
        <a:shade val="80000"/>
      </a:schemeClr>
      <a:schemeClr val="accent6">
        <a:tint val="7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6">
        <a:shade val="80000"/>
      </a:schemeClr>
      <a:schemeClr val="accent6">
        <a:tint val="70000"/>
      </a:schemeClr>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6"/>
    </dgm:linClrLst>
    <dgm:effectClrLst/>
    <dgm:txLinClrLst/>
    <dgm:txFillClrLst meth="repeat">
      <a:schemeClr val="dk1"/>
    </dgm:txFillClrLst>
    <dgm:txEffectClrLst/>
  </dgm:styleLbl>
  <dgm:styleLbl name="bgAcc1">
    <dgm:fillClrLst meth="repeat">
      <a:schemeClr val="lt1">
        <a:alpha val="90000"/>
      </a:schemeClr>
    </dgm:fillClrLst>
    <dgm:linClrLst>
      <a:schemeClr val="accent6">
        <a:shade val="80000"/>
      </a:schemeClr>
      <a:schemeClr val="accent6">
        <a:tint val="70000"/>
      </a:schemeClr>
    </dgm:linClrLst>
    <dgm:effectClrLst/>
    <dgm:txLinClrLst/>
    <dgm:txFillClrLst meth="repeat">
      <a:schemeClr val="dk1"/>
    </dgm:txFillClrLst>
    <dgm:txEffectClrLst/>
  </dgm:styleLbl>
  <dgm:styleLbl name="solidFgAcc1">
    <dgm:fillClrLst meth="repeat">
      <a:schemeClr val="lt1"/>
    </dgm:fillClrLst>
    <dgm:linClrLst>
      <a:schemeClr val="accent6">
        <a:shade val="80000"/>
      </a:schemeClr>
      <a:schemeClr val="accent6">
        <a:tint val="7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6"/>
    </dgm:linClrLst>
    <dgm:effectClrLst/>
    <dgm:txLinClrLst/>
    <dgm:txFillClrLst meth="repeat">
      <a:schemeClr val="dk1"/>
    </dgm:txFillClrLst>
    <dgm:txEffectClrLst/>
  </dgm:styleLbl>
  <dgm:styleLbl name="fg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align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bgAccFollowNode1">
    <dgm:fillClrLst meth="repeat">
      <a:schemeClr val="accent6">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6">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6">
        <a:tint val="99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6">
        <a:tint val="8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6">
        <a:tint val="70000"/>
      </a:schemeClr>
    </dgm:linClrLst>
    <dgm:effectClrLst/>
    <dgm:txLinClrLst/>
    <dgm:txFillClrLst meth="repeat">
      <a:schemeClr val="dk1"/>
    </dgm:txFillClrLst>
    <dgm:txEffectClrLst/>
  </dgm:styleLbl>
  <dgm:styleLbl name="bgShp">
    <dgm:fillClrLst meth="repeat">
      <a:schemeClr val="accent6">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6">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6">
        <a:tint val="50000"/>
        <a:alpha val="40000"/>
      </a:schemeClr>
    </dgm:fillClrLst>
    <dgm:linClrLst meth="repeat">
      <a:schemeClr val="accent6"/>
    </dgm:linClrLst>
    <dgm:effectClrLst/>
    <dgm:txLinClrLst/>
    <dgm:txFillClrLst meth="repeat">
      <a:schemeClr val="lt1"/>
    </dgm:txFillClrLst>
    <dgm:txEffectClrLst/>
  </dgm:styleLbl>
  <dgm:styleLbl name="fgShp">
    <dgm:fillClrLst meth="repeat">
      <a:schemeClr val="accent6">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2_4">
  <dgm:title val=""/>
  <dgm:desc val=""/>
  <dgm:catLst>
    <dgm:cat type="accent2" pri="11400"/>
  </dgm:catLst>
  <dgm:styleLbl name="node0">
    <dgm:fillClrLst meth="cycle">
      <a:schemeClr val="accent2">
        <a:shade val="60000"/>
      </a:schemeClr>
    </dgm:fillClrLst>
    <dgm:linClrLst meth="repeat">
      <a:schemeClr val="lt1"/>
    </dgm:linClrLst>
    <dgm:effectClrLst/>
    <dgm:txLinClrLst/>
    <dgm:txFillClrLst/>
    <dgm:txEffectClrLst/>
  </dgm:styleLbl>
  <dgm:styleLbl name="node1">
    <dgm:fillClrLst meth="cycle">
      <a:schemeClr val="accent2">
        <a:shade val="50000"/>
      </a:schemeClr>
      <a:schemeClr val="accent2">
        <a:tint val="45000"/>
      </a:schemeClr>
    </dgm:fillClrLst>
    <dgm:linClrLst meth="repeat">
      <a:schemeClr val="lt1"/>
    </dgm:linClrLst>
    <dgm:effectClrLst/>
    <dgm:txLinClrLst/>
    <dgm:txFillClrLst/>
    <dgm:txEffectClrLst/>
  </dgm:styleLbl>
  <dgm:styleLbl name="alignNode1">
    <dgm:fillClrLst meth="cycle">
      <a:schemeClr val="accent2">
        <a:shade val="50000"/>
      </a:schemeClr>
      <a:schemeClr val="accent2">
        <a:tint val="45000"/>
      </a:schemeClr>
    </dgm:fillClrLst>
    <dgm:linClrLst meth="cycle">
      <a:schemeClr val="accent2">
        <a:shade val="50000"/>
      </a:schemeClr>
      <a:schemeClr val="accent2">
        <a:tint val="45000"/>
      </a:schemeClr>
    </dgm:linClrLst>
    <dgm:effectClrLst/>
    <dgm:txLinClrLst/>
    <dgm:txFillClrLst/>
    <dgm:txEffectClrLst/>
  </dgm:styleLbl>
  <dgm:styleLbl name="lnNode1">
    <dgm:fillClrLst meth="cycle">
      <a:schemeClr val="accent2">
        <a:shade val="50000"/>
      </a:schemeClr>
      <a:schemeClr val="accent2">
        <a:tint val="45000"/>
      </a:schemeClr>
    </dgm:fillClrLst>
    <dgm:linClrLst meth="repeat">
      <a:schemeClr val="lt1"/>
    </dgm:linClrLst>
    <dgm:effectClrLst/>
    <dgm:txLinClrLst/>
    <dgm:txFillClrLst/>
    <dgm:txEffectClrLst/>
  </dgm:styleLbl>
  <dgm:styleLbl name="vennNode1">
    <dgm:fillClrLst meth="cycle">
      <a:schemeClr val="accent2">
        <a:shade val="80000"/>
        <a:alpha val="50000"/>
      </a:schemeClr>
      <a:schemeClr val="accent2">
        <a:tint val="45000"/>
        <a:alpha val="50000"/>
      </a:schemeClr>
    </dgm:fillClrLst>
    <dgm:linClrLst meth="repeat">
      <a:schemeClr val="lt1"/>
    </dgm:linClrLst>
    <dgm:effectClrLst/>
    <dgm:txLinClrLst/>
    <dgm:txFillClrLst/>
    <dgm:txEffectClrLst/>
  </dgm:styleLbl>
  <dgm:styleLbl name="node2">
    <dgm:fillClrLst>
      <a:schemeClr val="accent2">
        <a:shade val="80000"/>
      </a:schemeClr>
    </dgm:fillClrLst>
    <dgm:linClrLst meth="repeat">
      <a:schemeClr val="lt1"/>
    </dgm:linClrLst>
    <dgm:effectClrLst/>
    <dgm:txLinClrLst/>
    <dgm:txFillClrLst/>
    <dgm:txEffectClrLst/>
  </dgm:styleLbl>
  <dgm:styleLbl name="node3">
    <dgm:fillClrLst>
      <a:schemeClr val="accent2">
        <a:tint val="99000"/>
      </a:schemeClr>
    </dgm:fillClrLst>
    <dgm:linClrLst meth="repeat">
      <a:schemeClr val="lt1"/>
    </dgm:linClrLst>
    <dgm:effectClrLst/>
    <dgm:txLinClrLst/>
    <dgm:txFillClrLst/>
    <dgm:txEffectClrLst/>
  </dgm:styleLbl>
  <dgm:styleLbl name="node4">
    <dgm:fillClrLst>
      <a:schemeClr val="accent2">
        <a:tint val="70000"/>
      </a:schemeClr>
    </dgm:fillClrLst>
    <dgm:linClrLst meth="repeat">
      <a:schemeClr val="lt1"/>
    </dgm:linClrLst>
    <dgm:effectClrLst/>
    <dgm:txLinClrLst/>
    <dgm:txFillClrLst/>
    <dgm:txEffectClrLst/>
  </dgm:styleLbl>
  <dgm:styleLbl name="fgImgPlace1">
    <dgm:fillClrLst>
      <a:schemeClr val="accent2">
        <a:tint val="50000"/>
      </a:schemeClr>
      <a:schemeClr val="accent2">
        <a:tint val="55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2">
        <a:tint val="55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2">
        <a:tint val="55000"/>
      </a:schemeClr>
    </dgm:fillClrLst>
    <dgm:linClrLst meth="repeat">
      <a:schemeClr val="lt1"/>
    </dgm:linClrLst>
    <dgm:effectClrLst/>
    <dgm:txLinClrLst/>
    <dgm:txFillClrLst meth="repeat">
      <a:schemeClr val="lt1"/>
    </dgm:txFillClrLst>
    <dgm:txEffectClrLst/>
  </dgm:styleLbl>
  <dgm:styleLbl name="sibTrans2D1">
    <dgm:fillClrLst meth="cycle">
      <a:schemeClr val="accent2">
        <a:shade val="90000"/>
      </a:schemeClr>
      <a:schemeClr val="accent2">
        <a:tint val="50000"/>
      </a:schemeClr>
    </dgm:fillClrLst>
    <dgm:linClrLst meth="cycle">
      <a:schemeClr val="accent2">
        <a:shade val="90000"/>
      </a:schemeClr>
      <a:schemeClr val="accent2">
        <a:tint val="50000"/>
      </a:schemeClr>
    </dgm:linClrLst>
    <dgm:effectClrLst/>
    <dgm:txLinClrLst/>
    <dgm:txFillClrLst/>
    <dgm:txEffectClrLst/>
  </dgm:styleLbl>
  <dgm:styleLbl name="fgSibTrans2D1">
    <dgm:fillClrLst meth="cycle">
      <a:schemeClr val="accent2">
        <a:shade val="90000"/>
      </a:schemeClr>
      <a:schemeClr val="accent2">
        <a:tint val="50000"/>
      </a:schemeClr>
    </dgm:fillClrLst>
    <dgm:linClrLst meth="cycle">
      <a:schemeClr val="accent2">
        <a:shade val="90000"/>
      </a:schemeClr>
      <a:schemeClr val="accent2">
        <a:tint val="50000"/>
      </a:schemeClr>
    </dgm:linClrLst>
    <dgm:effectClrLst/>
    <dgm:txLinClrLst/>
    <dgm:txFillClrLst/>
    <dgm:txEffectClrLst/>
  </dgm:styleLbl>
  <dgm:styleLbl name="bgSibTrans2D1">
    <dgm:fillClrLst meth="cycle">
      <a:schemeClr val="accent2">
        <a:shade val="90000"/>
      </a:schemeClr>
      <a:schemeClr val="accent2">
        <a:tint val="50000"/>
      </a:schemeClr>
    </dgm:fillClrLst>
    <dgm:linClrLst meth="cycle">
      <a:schemeClr val="accent2">
        <a:shade val="90000"/>
      </a:schemeClr>
      <a:schemeClr val="accent2">
        <a:tint val="50000"/>
      </a:schemeClr>
    </dgm:linClrLst>
    <dgm:effectClrLst/>
    <dgm:txLinClrLst/>
    <dgm:txFillClrLst/>
    <dgm:txEffectClrLst/>
  </dgm:styleLbl>
  <dgm:styleLbl name="sibTrans1D1">
    <dgm:fillClrLst meth="cycle">
      <a:schemeClr val="accent2">
        <a:shade val="90000"/>
      </a:schemeClr>
      <a:schemeClr val="accent2">
        <a:tint val="50000"/>
      </a:schemeClr>
    </dgm:fillClrLst>
    <dgm:linClrLst meth="cycle">
      <a:schemeClr val="accent2">
        <a:shade val="90000"/>
      </a:schemeClr>
      <a:schemeClr val="accent2">
        <a:tint val="50000"/>
      </a:schemeClr>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accent2">
        <a:shade val="80000"/>
      </a:schemeClr>
    </dgm:fillClrLst>
    <dgm:linClrLst meth="repeat">
      <a:schemeClr val="lt1"/>
    </dgm:linClrLst>
    <dgm:effectClrLst/>
    <dgm:txLinClrLst/>
    <dgm:txFillClrLst/>
    <dgm:txEffectClrLst/>
  </dgm:styleLbl>
  <dgm:styleLbl name="asst1">
    <dgm:fillClrLst meth="repeat">
      <a:schemeClr val="accent2">
        <a:shade val="80000"/>
      </a:schemeClr>
    </dgm:fillClrLst>
    <dgm:linClrLst meth="repeat">
      <a:schemeClr val="lt1"/>
    </dgm:linClrLst>
    <dgm:effectClrLst/>
    <dgm:txLinClrLst/>
    <dgm:txFillClrLst/>
    <dgm:txEffectClrLst/>
  </dgm:styleLbl>
  <dgm:styleLbl name="asst2">
    <dgm:fillClrLst>
      <a:schemeClr val="accent2">
        <a:tint val="90000"/>
      </a:schemeClr>
    </dgm:fillClrLst>
    <dgm:linClrLst meth="repeat">
      <a:schemeClr val="lt1"/>
    </dgm:linClrLst>
    <dgm:effectClrLst/>
    <dgm:txLinClrLst/>
    <dgm:txFillClrLst/>
    <dgm:txEffectClrLst/>
  </dgm:styleLbl>
  <dgm:styleLbl name="asst3">
    <dgm:fillClrLst>
      <a:schemeClr val="accent2">
        <a:tint val="70000"/>
      </a:schemeClr>
    </dgm:fillClrLst>
    <dgm:linClrLst meth="repeat">
      <a:schemeClr val="lt1"/>
    </dgm:linClrLst>
    <dgm:effectClrLst/>
    <dgm:txLinClrLst/>
    <dgm:txFillClrLst/>
    <dgm:txEffectClrLst/>
  </dgm:styleLbl>
  <dgm:styleLbl name="asst4">
    <dgm:fillClrLst>
      <a:schemeClr val="accent2">
        <a:tint val="50000"/>
      </a:schemeClr>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shade val="80000"/>
      </a:schemeClr>
    </dgm:linClrLst>
    <dgm:effectClrLst/>
    <dgm:txLinClrLst/>
    <dgm:txFillClrLst/>
    <dgm:txEffectClrLst/>
  </dgm:styleLbl>
  <dgm:styleLbl name="parChTrans2D2">
    <dgm:fillClrLst meth="repeat">
      <a:schemeClr val="accent2">
        <a:tint val="90000"/>
      </a:schemeClr>
    </dgm:fillClrLst>
    <dgm:linClrLst meth="repeat">
      <a:schemeClr val="accent2">
        <a:tint val="90000"/>
      </a:schemeClr>
    </dgm:linClrLst>
    <dgm:effectClrLst/>
    <dgm:txLinClrLst/>
    <dgm:txFillClrLst/>
    <dgm:txEffectClrLst/>
  </dgm:styleLbl>
  <dgm:styleLbl name="parChTrans2D3">
    <dgm:fillClrLst meth="repeat">
      <a:schemeClr val="accent2">
        <a:tint val="70000"/>
      </a:schemeClr>
    </dgm:fillClrLst>
    <dgm:linClrLst meth="repeat">
      <a:schemeClr val="accent2">
        <a:tint val="70000"/>
      </a:schemeClr>
    </dgm:linClrLst>
    <dgm:effectClrLst/>
    <dgm:txLinClrLst/>
    <dgm:txFillClrLst/>
    <dgm:txEffectClrLst/>
  </dgm:styleLbl>
  <dgm:styleLbl name="parChTrans2D4">
    <dgm:fillClrLst meth="repeat">
      <a:schemeClr val="accent2">
        <a:tint val="50000"/>
      </a:schemeClr>
    </dgm:fillClrLst>
    <dgm:linClrLst meth="repeat">
      <a:schemeClr val="accent2">
        <a:tint val="50000"/>
      </a:schemeClr>
    </dgm:linClrLst>
    <dgm:effectClrLst/>
    <dgm:txLinClrLst/>
    <dgm:txFillClrLst meth="repeat">
      <a:schemeClr val="dk1"/>
    </dgm:txFillClrLst>
    <dgm:txEffectClrLst/>
  </dgm:styleLbl>
  <dgm:styleLbl name="parChTrans1D1">
    <dgm:fillClrLst meth="repeat">
      <a:schemeClr val="accent2">
        <a:shade val="80000"/>
      </a:schemeClr>
    </dgm:fillClrLst>
    <dgm:linClrLst meth="repeat">
      <a:schemeClr val="accent2">
        <a:shade val="80000"/>
      </a:schemeClr>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2">
        <a:tint val="90000"/>
      </a:schemeClr>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2">
        <a:tint val="70000"/>
      </a:schemeClr>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2">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meth="cycle">
      <a:schemeClr val="accent2">
        <a:shade val="50000"/>
      </a:schemeClr>
      <a:schemeClr val="accent2">
        <a:tint val="55000"/>
      </a:schemeClr>
    </dgm:linClrLst>
    <dgm:effectClrLst/>
    <dgm:txLinClrLst/>
    <dgm:txFillClrLst meth="repeat">
      <a:schemeClr val="dk1"/>
    </dgm:txFillClrLst>
    <dgm:txEffectClrLst/>
  </dgm:styleLbl>
  <dgm:styleLbl name="conFgAcc1">
    <dgm:fillClrLst meth="repeat">
      <a:schemeClr val="lt1">
        <a:alpha val="90000"/>
      </a:schemeClr>
    </dgm:fillClrLst>
    <dgm:linClrLst meth="cycle">
      <a:schemeClr val="accent2">
        <a:shade val="50000"/>
      </a:schemeClr>
      <a:schemeClr val="accent2">
        <a:tint val="55000"/>
      </a:schemeClr>
    </dgm:linClrLst>
    <dgm:effectClrLst/>
    <dgm:txLinClrLst/>
    <dgm:txFillClrLst meth="repeat">
      <a:schemeClr val="dk1"/>
    </dgm:txFillClrLst>
    <dgm:txEffectClrLst/>
  </dgm:styleLbl>
  <dgm:styleLbl name="alignAcc1">
    <dgm:fillClrLst meth="repeat">
      <a:schemeClr val="lt1">
        <a:alpha val="90000"/>
      </a:schemeClr>
    </dgm:fillClrLst>
    <dgm:linClrLst meth="cycle">
      <a:schemeClr val="accent2">
        <a:shade val="50000"/>
      </a:schemeClr>
      <a:schemeClr val="accent2">
        <a:tint val="55000"/>
      </a:schemeClr>
    </dgm:linClrLst>
    <dgm:effectClrLst/>
    <dgm:txLinClrLst/>
    <dgm:txFillClrLst meth="repeat">
      <a:schemeClr val="dk1"/>
    </dgm:txFillClrLst>
    <dgm:txEffectClrLst/>
  </dgm:styleLbl>
  <dgm:styleLbl name="trAlignAcc1">
    <dgm:fillClrLst meth="repeat">
      <a:schemeClr val="lt1">
        <a:alpha val="55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cycle">
      <a:schemeClr val="accent2">
        <a:shade val="50000"/>
      </a:schemeClr>
      <a:schemeClr val="accent2">
        <a:tint val="55000"/>
      </a:schemeClr>
    </dgm:linClrLst>
    <dgm:effectClrLst/>
    <dgm:txLinClrLst/>
    <dgm:txFillClrLst meth="repeat">
      <a:schemeClr val="dk1"/>
    </dgm:txFillClrLst>
    <dgm:txEffectClrLst/>
  </dgm:styleLbl>
  <dgm:styleLbl name="solidFgAcc1">
    <dgm:fillClrLst meth="repeat">
      <a:schemeClr val="lt1"/>
    </dgm:fillClrLst>
    <dgm:linClrLst meth="cycle">
      <a:schemeClr val="accent2">
        <a:shade val="50000"/>
      </a:schemeClr>
      <a:schemeClr val="accent2">
        <a:tint val="55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55000"/>
      </a:schemeClr>
    </dgm:fillClrLst>
    <dgm:linClrLst meth="repeat">
      <a:schemeClr val="accent2">
        <a:alpha val="90000"/>
        <a:tint val="55000"/>
      </a:schemeClr>
    </dgm:linClrLst>
    <dgm:effectClrLst/>
    <dgm:txLinClrLst/>
    <dgm:txFillClrLst meth="repeat">
      <a:schemeClr val="dk1"/>
    </dgm:txFillClrLst>
    <dgm:txEffectClrLst/>
  </dgm:styleLbl>
  <dgm:styleLbl name="alignAccFollowNode1">
    <dgm:fillClrLst meth="repeat">
      <a:schemeClr val="accent2">
        <a:alpha val="90000"/>
        <a:tint val="55000"/>
      </a:schemeClr>
    </dgm:fillClrLst>
    <dgm:linClrLst meth="repeat">
      <a:schemeClr val="accent2">
        <a:alpha val="90000"/>
        <a:tint val="55000"/>
      </a:schemeClr>
    </dgm:linClrLst>
    <dgm:effectClrLst/>
    <dgm:txLinClrLst/>
    <dgm:txFillClrLst meth="repeat">
      <a:schemeClr val="dk1"/>
    </dgm:txFillClrLst>
    <dgm:txEffectClrLst/>
  </dgm:styleLbl>
  <dgm:styleLbl name="bgAccFollowNode1">
    <dgm:fillClrLst meth="repeat">
      <a:schemeClr val="accent2">
        <a:alpha val="90000"/>
        <a:tint val="55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a:tint val="50000"/>
      </a:schemeClr>
    </dgm:linClrLst>
    <dgm:effectClrLst/>
    <dgm:txLinClrLst/>
    <dgm:txFillClrLst meth="repeat">
      <a:schemeClr val="dk1"/>
    </dgm:txFillClrLst>
    <dgm:txEffectClrLst/>
  </dgm:styleLbl>
  <dgm:styleLbl name="bgShp">
    <dgm:fillClrLst meth="repeat">
      <a:schemeClr val="accent2">
        <a:tint val="5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55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55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4_5">
  <dgm:title val=""/>
  <dgm:desc val=""/>
  <dgm:catLst>
    <dgm:cat type="accent4" pri="11500"/>
  </dgm:catLst>
  <dgm:styleLbl name="node0">
    <dgm:fillClrLst meth="cycle">
      <a:schemeClr val="accent4">
        <a:alpha val="80000"/>
      </a:schemeClr>
    </dgm:fillClrLst>
    <dgm:linClrLst meth="repeat">
      <a:schemeClr val="lt1"/>
    </dgm:linClrLst>
    <dgm:effectClrLst/>
    <dgm:txLinClrLst/>
    <dgm:txFillClrLst/>
    <dgm:txEffectClrLst/>
  </dgm:styleLbl>
  <dgm:styleLbl name="node1">
    <dgm:fillClrLst>
      <a:schemeClr val="accent4">
        <a:alpha val="90000"/>
      </a:schemeClr>
      <a:schemeClr val="accent4">
        <a:alpha val="50000"/>
      </a:schemeClr>
    </dgm:fillClrLst>
    <dgm:linClrLst meth="repeat">
      <a:schemeClr val="lt1"/>
    </dgm:linClrLst>
    <dgm:effectClrLst/>
    <dgm:txLinClrLst/>
    <dgm:txFillClrLst/>
    <dgm:txEffectClrLst/>
  </dgm:styleLbl>
  <dgm:styleLbl name="alignNode1">
    <dgm:fillClrLst>
      <a:schemeClr val="accent4">
        <a:alpha val="90000"/>
      </a:schemeClr>
      <a:schemeClr val="accent4">
        <a:alpha val="50000"/>
      </a:schemeClr>
    </dgm:fillClrLst>
    <dgm:linClrLst>
      <a:schemeClr val="accent4">
        <a:alpha val="90000"/>
      </a:schemeClr>
      <a:schemeClr val="accent4">
        <a:alpha val="50000"/>
      </a:schemeClr>
    </dgm:linClrLst>
    <dgm:effectClrLst/>
    <dgm:txLinClrLst/>
    <dgm:txFillClrLst/>
    <dgm:txEffectClrLst/>
  </dgm:styleLbl>
  <dgm:styleLbl name="lnNode1">
    <dgm:fillClrLst>
      <a:schemeClr val="accent4">
        <a:shade val="90000"/>
      </a:schemeClr>
      <a:schemeClr val="accent4">
        <a:alpha val="50000"/>
        <a:tint val="50000"/>
      </a:schemeClr>
    </dgm:fillClrLst>
    <dgm:linClrLst meth="repeat">
      <a:schemeClr val="lt1"/>
    </dgm:linClrLst>
    <dgm:effectClrLst/>
    <dgm:txLinClrLst/>
    <dgm:txFillClrLst/>
    <dgm:txEffectClrLst/>
  </dgm:styleLbl>
  <dgm:styleLbl name="vennNode1">
    <dgm:fillClrLst>
      <a:schemeClr val="accent4">
        <a:shade val="80000"/>
        <a:alpha val="50000"/>
      </a:schemeClr>
      <a:schemeClr val="accent4">
        <a:alpha val="80000"/>
      </a:schemeClr>
    </dgm:fillClrLst>
    <dgm:linClrLst meth="repeat">
      <a:schemeClr val="lt1"/>
    </dgm:linClrLst>
    <dgm:effectClrLst/>
    <dgm:txLinClrLst/>
    <dgm:txFillClrLst/>
    <dgm:txEffectClrLst/>
  </dgm:styleLbl>
  <dgm:styleLbl name="node2">
    <dgm:fillClrLst>
      <a:schemeClr val="accent4">
        <a:alpha val="70000"/>
      </a:schemeClr>
    </dgm:fillClrLst>
    <dgm:linClrLst meth="repeat">
      <a:schemeClr val="lt1"/>
    </dgm:linClrLst>
    <dgm:effectClrLst/>
    <dgm:txLinClrLst/>
    <dgm:txFillClrLst/>
    <dgm:txEffectClrLst/>
  </dgm:styleLbl>
  <dgm:styleLbl name="node3">
    <dgm:fillClrLst>
      <a:schemeClr val="accent4">
        <a:alpha val="50000"/>
      </a:schemeClr>
    </dgm:fillClrLst>
    <dgm:linClrLst meth="repeat">
      <a:schemeClr val="lt1"/>
    </dgm:linClrLst>
    <dgm:effectClrLst/>
    <dgm:txLinClrLst/>
    <dgm:txFillClrLst/>
    <dgm:txEffectClrLst/>
  </dgm:styleLbl>
  <dgm:styleLbl name="node4">
    <dgm:fillClrLst>
      <a:schemeClr val="accent4">
        <a:alpha val="30000"/>
      </a:schemeClr>
    </dgm:fillClrLst>
    <dgm:linClrLst meth="repeat">
      <a:schemeClr val="lt1"/>
    </dgm:linClrLst>
    <dgm:effectClrLst/>
    <dgm:txLinClrLst/>
    <dgm:txFillClrLst/>
    <dgm:txEffectClrLst/>
  </dgm:styleLbl>
  <dgm:styleLbl name="fgImgPlace1">
    <dgm:fillClrLst>
      <a:schemeClr val="accent4">
        <a:tint val="50000"/>
        <a:alpha val="90000"/>
      </a:schemeClr>
      <a:schemeClr val="accent4">
        <a:tint val="20000"/>
        <a:alpha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hade val="90000"/>
      </a:schemeClr>
      <a:schemeClr val="accent4">
        <a:tint val="50000"/>
      </a:schemeClr>
    </dgm:fillClrLst>
    <dgm:linClrLst>
      <a:schemeClr val="accent4">
        <a:shade val="90000"/>
      </a:schemeClr>
      <a:schemeClr val="accent4">
        <a:tint val="50000"/>
      </a:schemeClr>
    </dgm:linClrLst>
    <dgm:effectClrLst/>
    <dgm:txLinClrLst/>
    <dgm:txFillClrLst/>
    <dgm:txEffectClrLst/>
  </dgm:styleLbl>
  <dgm:styleLbl name="fgSibTrans2D1">
    <dgm:fillClrLst>
      <a:schemeClr val="accent4">
        <a:shade val="90000"/>
      </a:schemeClr>
      <a:schemeClr val="accent4">
        <a:tint val="50000"/>
      </a:schemeClr>
    </dgm:fillClrLst>
    <dgm:linClrLst>
      <a:schemeClr val="accent4">
        <a:shade val="90000"/>
      </a:schemeClr>
      <a:schemeClr val="accent4">
        <a:tint val="50000"/>
      </a:schemeClr>
    </dgm:linClrLst>
    <dgm:effectClrLst/>
    <dgm:txLinClrLst/>
    <dgm:txFillClrLst/>
    <dgm:txEffectClrLst/>
  </dgm:styleLbl>
  <dgm:styleLbl name="bgSibTrans2D1">
    <dgm:fillClrLst>
      <a:schemeClr val="accent4">
        <a:shade val="90000"/>
      </a:schemeClr>
      <a:schemeClr val="accent4">
        <a:tint val="50000"/>
      </a:schemeClr>
    </dgm:fillClrLst>
    <dgm:linClrLst>
      <a:schemeClr val="accent4">
        <a:shade val="90000"/>
      </a:schemeClr>
      <a:schemeClr val="accent4">
        <a:tint val="50000"/>
      </a:schemeClr>
    </dgm:linClrLst>
    <dgm:effectClrLst/>
    <dgm:txLinClrLst/>
    <dgm:txFillClrLst/>
    <dgm:txEffectClrLst/>
  </dgm:styleLbl>
  <dgm:styleLbl name="sibTrans1D1">
    <dgm:fillClrLst>
      <a:schemeClr val="accent4">
        <a:shade val="90000"/>
      </a:schemeClr>
      <a:schemeClr val="accent4">
        <a:tint val="50000"/>
      </a:schemeClr>
    </dgm:fillClrLst>
    <dgm:linClrLst>
      <a:schemeClr val="accent4">
        <a:shade val="90000"/>
      </a:schemeClr>
      <a:schemeClr val="accent4">
        <a:tint val="50000"/>
      </a:schemeClr>
    </dgm:linClrLst>
    <dgm:effectClrLst/>
    <dgm:txLinClrLst/>
    <dgm:txFillClrLst meth="repeat">
      <a:schemeClr val="tx1"/>
    </dgm:txFillClrLst>
    <dgm:txEffectClrLst/>
  </dgm:styleLbl>
  <dgm:styleLbl name="callout">
    <dgm:fillClrLst meth="repeat">
      <a:schemeClr val="accent4"/>
    </dgm:fillClrLst>
    <dgm:linClrLst meth="repeat">
      <a:schemeClr val="accent4"/>
    </dgm:linClrLst>
    <dgm:effectClrLst/>
    <dgm:txLinClrLst/>
    <dgm:txFillClrLst meth="repeat">
      <a:schemeClr val="tx1"/>
    </dgm:txFillClrLst>
    <dgm:txEffectClrLst/>
  </dgm:styleLbl>
  <dgm:styleLbl name="asst0">
    <dgm:fillClrLst meth="repeat">
      <a:schemeClr val="accent4">
        <a:alpha val="90000"/>
      </a:schemeClr>
    </dgm:fillClrLst>
    <dgm:linClrLst meth="repeat">
      <a:schemeClr val="lt1"/>
    </dgm:linClrLst>
    <dgm:effectClrLst/>
    <dgm:txLinClrLst/>
    <dgm:txFillClrLst/>
    <dgm:txEffectClrLst/>
  </dgm:styleLbl>
  <dgm:styleLbl name="asst1">
    <dgm:fillClrLst meth="repeat">
      <a:schemeClr val="accent4">
        <a:alpha val="90000"/>
      </a:schemeClr>
    </dgm:fillClrLst>
    <dgm:linClrLst meth="repeat">
      <a:schemeClr val="lt1"/>
    </dgm:linClrLst>
    <dgm:effectClrLst/>
    <dgm:txLinClrLst/>
    <dgm:txFillClrLst/>
    <dgm:txEffectClrLst/>
  </dgm:styleLbl>
  <dgm:styleLbl name="asst2">
    <dgm:fillClrLst>
      <a:schemeClr val="accent4">
        <a:alpha val="90000"/>
      </a:schemeClr>
    </dgm:fillClrLst>
    <dgm:linClrLst meth="repeat">
      <a:schemeClr val="lt1"/>
    </dgm:linClrLst>
    <dgm:effectClrLst/>
    <dgm:txLinClrLst/>
    <dgm:txFillClrLst/>
    <dgm:txEffectClrLst/>
  </dgm:styleLbl>
  <dgm:styleLbl name="asst3">
    <dgm:fillClrLst>
      <a:schemeClr val="accent4">
        <a:alpha val="70000"/>
      </a:schemeClr>
    </dgm:fillClrLst>
    <dgm:linClrLst meth="repeat">
      <a:schemeClr val="lt1"/>
    </dgm:linClrLst>
    <dgm:effectClrLst/>
    <dgm:txLinClrLst/>
    <dgm:txFillClrLst/>
    <dgm:txEffectClrLst/>
  </dgm:styleLbl>
  <dgm:styleLbl name="asst4">
    <dgm:fillClrLst>
      <a:schemeClr val="accent4">
        <a:alpha val="50000"/>
      </a:schemeClr>
    </dgm:fillClrLst>
    <dgm:linClrLst meth="repeat">
      <a:schemeClr val="lt1"/>
    </dgm:linClrLst>
    <dgm:effectClrLst/>
    <dgm:txLinClrLst/>
    <dgm:txFillClrLst/>
    <dgm:txEffectClrLst/>
  </dgm:styleLbl>
  <dgm:styleLbl name="parChTrans2D1">
    <dgm:fillClrLst meth="repeat">
      <a:schemeClr val="accent4">
        <a:shade val="80000"/>
      </a:schemeClr>
    </dgm:fillClrLst>
    <dgm:linClrLst meth="repeat">
      <a:schemeClr val="accent4">
        <a:shade val="80000"/>
      </a:schemeClr>
    </dgm:linClrLst>
    <dgm:effectClrLst/>
    <dgm:txLinClrLst/>
    <dgm:txFillClrLst/>
    <dgm:txEffectClrLst/>
  </dgm:styleLbl>
  <dgm:styleLbl name="parChTrans2D2">
    <dgm:fillClrLst meth="repeat">
      <a:schemeClr val="accent4">
        <a:tint val="90000"/>
      </a:schemeClr>
    </dgm:fillClrLst>
    <dgm:linClrLst meth="repeat">
      <a:schemeClr val="accent4">
        <a:tint val="90000"/>
      </a:schemeClr>
    </dgm:linClrLst>
    <dgm:effectClrLst/>
    <dgm:txLinClrLst/>
    <dgm:txFillClrLst/>
    <dgm:txEffectClrLst/>
  </dgm:styleLbl>
  <dgm:styleLbl name="parChTrans2D3">
    <dgm:fillClrLst meth="repeat">
      <a:schemeClr val="accent4">
        <a:tint val="70000"/>
      </a:schemeClr>
    </dgm:fillClrLst>
    <dgm:linClrLst meth="repeat">
      <a:schemeClr val="accent4">
        <a:tint val="70000"/>
      </a:schemeClr>
    </dgm:linClrLst>
    <dgm:effectClrLst/>
    <dgm:txLinClrLst/>
    <dgm:txFillClrLst/>
    <dgm:txEffectClrLst/>
  </dgm:styleLbl>
  <dgm:styleLbl name="parChTrans2D4">
    <dgm:fillClrLst meth="repeat">
      <a:schemeClr val="accent4">
        <a:tint val="50000"/>
      </a:schemeClr>
    </dgm:fillClrLst>
    <dgm:linClrLst meth="repeat">
      <a:schemeClr val="accent4">
        <a:tint val="50000"/>
      </a:schemeClr>
    </dgm:linClrLst>
    <dgm:effectClrLst/>
    <dgm:txLinClrLst/>
    <dgm:txFillClrLst meth="repeat">
      <a:schemeClr val="dk1"/>
    </dgm:txFillClrLst>
    <dgm:txEffectClrLst/>
  </dgm:styleLbl>
  <dgm:styleLbl name="parChTrans1D1">
    <dgm:fillClrLst meth="repeat">
      <a:schemeClr val="accent4">
        <a:shade val="80000"/>
      </a:schemeClr>
    </dgm:fillClrLst>
    <dgm:linClrLst meth="repeat">
      <a:schemeClr val="accent4">
        <a:shade val="80000"/>
      </a:schemeClr>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4">
        <a:tint val="90000"/>
      </a:schemeClr>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4">
        <a:tint val="70000"/>
      </a:schemeClr>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4">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4">
        <a:alpha val="90000"/>
      </a:schemeClr>
      <a:schemeClr val="accent4">
        <a:alpha val="5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alpha val="90000"/>
      </a:schemeClr>
      <a:schemeClr val="accent4">
        <a:alpha val="5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alpha val="90000"/>
      </a:schemeClr>
      <a:schemeClr val="accent4">
        <a:alpha val="50000"/>
      </a:schemeClr>
    </dgm:linClrLst>
    <dgm:effectClrLst/>
    <dgm:txLinClrLst/>
    <dgm:txFillClrLst meth="repeat">
      <a:schemeClr val="dk1"/>
    </dgm:txFillClrLst>
    <dgm:txEffectClrLst/>
  </dgm:styleLbl>
  <dgm:styleLbl name="trAlignAcc1">
    <dgm:fillClrLst meth="repeat">
      <a:schemeClr val="lt1">
        <a:alpha val="40000"/>
      </a:schemeClr>
    </dgm:fillClrLst>
    <dgm:linClrLst>
      <a:schemeClr val="accent4">
        <a:alpha val="90000"/>
      </a:schemeClr>
      <a:schemeClr val="accent4">
        <a:alpha val="50000"/>
      </a:schemeClr>
    </dgm:linClrLst>
    <dgm:effectClrLst/>
    <dgm:txLinClrLst/>
    <dgm:txFillClrLst meth="repeat">
      <a:schemeClr val="dk1"/>
    </dgm:txFillClrLst>
    <dgm:txEffectClrLst/>
  </dgm:styleLbl>
  <dgm:styleLbl name="bgAcc1">
    <dgm:fillClrLst meth="repeat">
      <a:schemeClr val="lt1">
        <a:alpha val="90000"/>
      </a:schemeClr>
    </dgm:fillClrLst>
    <dgm:linClrLst>
      <a:schemeClr val="accent4">
        <a:alpha val="90000"/>
      </a:schemeClr>
      <a:schemeClr val="accent4">
        <a:alpha val="50000"/>
      </a:schemeClr>
    </dgm:linClrLst>
    <dgm:effectClrLst/>
    <dgm:txLinClrLst/>
    <dgm:txFillClrLst meth="repeat">
      <a:schemeClr val="dk1"/>
    </dgm:txFillClrLst>
    <dgm:txEffectClrLst/>
  </dgm:styleLbl>
  <dgm:styleLbl name="solidFgAcc1">
    <dgm:fillClrLst meth="repeat">
      <a:schemeClr val="lt1"/>
    </dgm:fillClrLst>
    <dgm:linClrLst>
      <a:schemeClr val="accent4">
        <a:alpha val="90000"/>
      </a:schemeClr>
      <a:schemeClr val="accent4">
        <a:alpha val="5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4"/>
    </dgm:linClrLst>
    <dgm:effectClrLst/>
    <dgm:txLinClrLst/>
    <dgm:txFillClrLst meth="repeat">
      <a:schemeClr val="dk1"/>
    </dgm:txFillClrLst>
    <dgm:txEffectClrLst/>
  </dgm:styleLbl>
  <dgm:styleLbl name="solidBgAcc1">
    <dgm:fillClrLst meth="repeat">
      <a:schemeClr val="lt1"/>
    </dgm:fillClrLst>
    <dgm:linClrLst meth="repeat">
      <a:schemeClr val="accent4"/>
    </dgm:linClrLst>
    <dgm:effectClrLst/>
    <dgm:txLinClrLst/>
    <dgm:txFillClrLst meth="repeat">
      <a:schemeClr val="dk1"/>
    </dgm:txFillClrLst>
    <dgm:txEffectClrLst/>
  </dgm:styleLbl>
  <dgm:styleLbl name="fgAccFollowNode1">
    <dgm:fillClrLst>
      <a:schemeClr val="accent4">
        <a:alpha val="90000"/>
        <a:tint val="40000"/>
      </a:schemeClr>
      <a:schemeClr val="accent4">
        <a:alpha val="50000"/>
        <a:tint val="40000"/>
      </a:schemeClr>
    </dgm:fillClrLst>
    <dgm:linClrLst meth="repeat">
      <a:schemeClr val="accent4">
        <a:alpha val="90000"/>
        <a:tint val="40000"/>
      </a:schemeClr>
    </dgm:linClrLst>
    <dgm:effectClrLst/>
    <dgm:txLinClrLst/>
    <dgm:txFillClrLst meth="repeat">
      <a:schemeClr val="dk1"/>
    </dgm:txFillClrLst>
    <dgm:txEffectClrLst/>
  </dgm:styleLbl>
  <dgm:styleLbl name="alignAccFollowNode1">
    <dgm:fillClrLst meth="repeat">
      <a:schemeClr val="accent4">
        <a:alpha val="90000"/>
        <a:tint val="40000"/>
      </a:schemeClr>
    </dgm:fillClrLst>
    <dgm:linClrLst meth="repeat">
      <a:schemeClr val="accent4">
        <a:alpha val="90000"/>
        <a:tint val="40000"/>
      </a:schemeClr>
    </dgm:linClrLst>
    <dgm:effectClrLst/>
    <dgm:txLinClrLst/>
    <dgm:txFillClrLst meth="repeat">
      <a:schemeClr val="dk1"/>
    </dgm:txFillClrLst>
    <dgm:txEffectClrLst/>
  </dgm:styleLbl>
  <dgm:styleLbl name="bgAccFollowNode1">
    <dgm:fillClrLst meth="repeat">
      <a:schemeClr val="accent4">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4">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4">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4">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4">
        <a:tint val="50000"/>
      </a:schemeClr>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8617C6BD-8BE5-491B-897D-CD2122ACC3FF}" type="doc">
      <dgm:prSet loTypeId="urn:microsoft.com/office/officeart/2005/8/layout/vProcess5" loCatId="process" qsTypeId="urn:microsoft.com/office/officeart/2005/8/quickstyle/simple2" qsCatId="simple" csTypeId="urn:microsoft.com/office/officeart/2005/8/colors/accent6_4" csCatId="accent6" phldr="1"/>
      <dgm:spPr/>
      <dgm:t>
        <a:bodyPr/>
        <a:lstStyle/>
        <a:p>
          <a:endParaRPr lang="en-GB"/>
        </a:p>
      </dgm:t>
    </dgm:pt>
    <dgm:pt modelId="{68A8D1D3-2A88-4940-A093-F295BAC70939}">
      <dgm:prSet custT="1"/>
      <dgm:spPr/>
      <dgm:t>
        <a:bodyPr/>
        <a:lstStyle/>
        <a:p>
          <a:pPr algn="just">
            <a:lnSpc>
              <a:spcPct val="100000"/>
            </a:lnSpc>
          </a:pPr>
          <a:endParaRPr lang="en-US" sz="2400" dirty="0">
            <a:solidFill>
              <a:schemeClr val="tx1"/>
            </a:solidFill>
            <a:latin typeface="Times New Roman" panose="02020603050405020304" pitchFamily="18" charset="0"/>
            <a:ea typeface="Inter" panose="020B0604020202020204" charset="0"/>
            <a:cs typeface="Times New Roman" panose="02020603050405020304" pitchFamily="18" charset="0"/>
          </a:endParaRPr>
        </a:p>
        <a:p>
          <a:pPr algn="just">
            <a:lnSpc>
              <a:spcPct val="100000"/>
            </a:lnSpc>
          </a:pPr>
          <a:endParaRPr lang="en-US" sz="2400" dirty="0">
            <a:solidFill>
              <a:schemeClr val="tx1"/>
            </a:solidFill>
            <a:latin typeface="Times New Roman" panose="02020603050405020304" pitchFamily="18" charset="0"/>
            <a:ea typeface="Inter" panose="020B0604020202020204" charset="0"/>
            <a:cs typeface="Times New Roman" panose="02020603050405020304" pitchFamily="18" charset="0"/>
          </a:endParaRPr>
        </a:p>
        <a:p>
          <a:pPr algn="just">
            <a:lnSpc>
              <a:spcPct val="100000"/>
            </a:lnSpc>
          </a:pPr>
          <a:r>
            <a:rPr lang="en-US" sz="2400" dirty="0">
              <a:solidFill>
                <a:schemeClr val="tx1"/>
              </a:solidFill>
              <a:latin typeface="Times New Roman" panose="02020603050405020304" pitchFamily="18" charset="0"/>
              <a:cs typeface="Times New Roman" panose="02020603050405020304" pitchFamily="18" charset="0"/>
            </a:rPr>
            <a:t>There is growing mental health crisis in hospitality sector (Rosemberg et al., 2025)</a:t>
          </a:r>
          <a:r>
            <a:rPr lang="en-US" sz="2400" dirty="0">
              <a:solidFill>
                <a:schemeClr val="tx1"/>
              </a:solidFill>
              <a:latin typeface="Times New Roman" panose="02020603050405020304" pitchFamily="18" charset="0"/>
              <a:ea typeface="Inter" panose="020B0604020202020204" charset="0"/>
              <a:cs typeface="Times New Roman" panose="02020603050405020304" pitchFamily="18" charset="0"/>
            </a:rPr>
            <a:t>
</a:t>
          </a:r>
          <a:endParaRPr lang="en-GB" sz="2400" dirty="0">
            <a:solidFill>
              <a:schemeClr val="tx1"/>
            </a:solidFill>
            <a:latin typeface="Times New Roman" panose="02020603050405020304" pitchFamily="18" charset="0"/>
            <a:ea typeface="Inter" panose="020B0604020202020204" charset="0"/>
            <a:cs typeface="Times New Roman" panose="02020603050405020304" pitchFamily="18" charset="0"/>
          </a:endParaRPr>
        </a:p>
      </dgm:t>
    </dgm:pt>
    <dgm:pt modelId="{EB9EB36D-8271-48EC-B6B6-70912CCDF7F2}" type="parTrans" cxnId="{DBD423FE-F034-408A-AA08-B03C77544409}">
      <dgm:prSet/>
      <dgm:spPr/>
      <dgm:t>
        <a:bodyPr/>
        <a:lstStyle/>
        <a:p>
          <a:pPr algn="just">
            <a:lnSpc>
              <a:spcPct val="100000"/>
            </a:lnSpc>
          </a:pPr>
          <a:endParaRPr lang="en-GB" sz="2400">
            <a:solidFill>
              <a:schemeClr val="tx1"/>
            </a:solidFill>
            <a:latin typeface="Times New Roman" panose="02020603050405020304" pitchFamily="18" charset="0"/>
            <a:ea typeface="Inter" panose="020B0604020202020204" charset="0"/>
            <a:cs typeface="Times New Roman" panose="02020603050405020304" pitchFamily="18" charset="0"/>
          </a:endParaRPr>
        </a:p>
      </dgm:t>
    </dgm:pt>
    <dgm:pt modelId="{F42231D4-81A3-4B0C-8796-C74AD2FE6498}" type="sibTrans" cxnId="{DBD423FE-F034-408A-AA08-B03C77544409}">
      <dgm:prSet custT="1"/>
      <dgm:spPr/>
      <dgm:t>
        <a:bodyPr/>
        <a:lstStyle/>
        <a:p>
          <a:pPr algn="just">
            <a:lnSpc>
              <a:spcPct val="100000"/>
            </a:lnSpc>
          </a:pPr>
          <a:endParaRPr lang="en-GB" sz="2400">
            <a:solidFill>
              <a:schemeClr val="tx1"/>
            </a:solidFill>
            <a:latin typeface="Times New Roman" panose="02020603050405020304" pitchFamily="18" charset="0"/>
            <a:ea typeface="Inter" panose="020B0604020202020204" charset="0"/>
            <a:cs typeface="Times New Roman" panose="02020603050405020304" pitchFamily="18" charset="0"/>
          </a:endParaRPr>
        </a:p>
      </dgm:t>
    </dgm:pt>
    <dgm:pt modelId="{46B27451-01AA-4CC0-8DE2-49B1933BF9B1}">
      <dgm:prSet custT="1"/>
      <dgm:spPr/>
      <dgm:t>
        <a:bodyPr/>
        <a:lstStyle/>
        <a:p>
          <a:pPr algn="just">
            <a:lnSpc>
              <a:spcPct val="100000"/>
            </a:lnSpc>
          </a:pPr>
          <a:r>
            <a:rPr lang="en-US" sz="2400" dirty="0">
              <a:solidFill>
                <a:schemeClr val="tx1"/>
              </a:solidFill>
              <a:latin typeface="Times New Roman" panose="02020603050405020304" pitchFamily="18" charset="0"/>
              <a:cs typeface="Times New Roman" panose="02020603050405020304" pitchFamily="18" charset="0"/>
            </a:rPr>
            <a:t>Long hours and emotional labour increase strain</a:t>
          </a:r>
          <a:endParaRPr lang="en-GB" sz="2400" dirty="0">
            <a:solidFill>
              <a:schemeClr val="tx1"/>
            </a:solidFill>
            <a:latin typeface="Times New Roman" panose="02020603050405020304" pitchFamily="18" charset="0"/>
            <a:ea typeface="Inter" panose="020B0604020202020204" charset="0"/>
            <a:cs typeface="Times New Roman" panose="02020603050405020304" pitchFamily="18" charset="0"/>
          </a:endParaRPr>
        </a:p>
      </dgm:t>
    </dgm:pt>
    <dgm:pt modelId="{14462F06-0571-4360-8E46-59859817143E}" type="parTrans" cxnId="{201D37B3-AB2F-4DBF-AB33-8E5A8F26FF86}">
      <dgm:prSet/>
      <dgm:spPr/>
      <dgm:t>
        <a:bodyPr/>
        <a:lstStyle/>
        <a:p>
          <a:pPr algn="just">
            <a:lnSpc>
              <a:spcPct val="100000"/>
            </a:lnSpc>
          </a:pPr>
          <a:endParaRPr lang="en-GB" sz="2400">
            <a:solidFill>
              <a:schemeClr val="tx1"/>
            </a:solidFill>
            <a:latin typeface="Times New Roman" panose="02020603050405020304" pitchFamily="18" charset="0"/>
            <a:ea typeface="Inter" panose="020B0604020202020204" charset="0"/>
            <a:cs typeface="Times New Roman" panose="02020603050405020304" pitchFamily="18" charset="0"/>
          </a:endParaRPr>
        </a:p>
      </dgm:t>
    </dgm:pt>
    <dgm:pt modelId="{13985AF9-69B5-440F-82ED-1C7221C33B86}" type="sibTrans" cxnId="{201D37B3-AB2F-4DBF-AB33-8E5A8F26FF86}">
      <dgm:prSet custT="1"/>
      <dgm:spPr/>
      <dgm:t>
        <a:bodyPr/>
        <a:lstStyle/>
        <a:p>
          <a:pPr algn="just">
            <a:lnSpc>
              <a:spcPct val="100000"/>
            </a:lnSpc>
          </a:pPr>
          <a:endParaRPr lang="en-GB" sz="2400">
            <a:solidFill>
              <a:schemeClr val="tx1"/>
            </a:solidFill>
            <a:latin typeface="Times New Roman" panose="02020603050405020304" pitchFamily="18" charset="0"/>
            <a:ea typeface="Inter" panose="020B0604020202020204" charset="0"/>
            <a:cs typeface="Times New Roman" panose="02020603050405020304" pitchFamily="18" charset="0"/>
          </a:endParaRPr>
        </a:p>
      </dgm:t>
    </dgm:pt>
    <dgm:pt modelId="{BAA714CB-266B-431B-8EE1-3982AE72DF5D}">
      <dgm:prSet custT="1"/>
      <dgm:spPr/>
      <dgm:t>
        <a:bodyPr/>
        <a:lstStyle/>
        <a:p>
          <a:pPr algn="just">
            <a:lnSpc>
              <a:spcPct val="100000"/>
            </a:lnSpc>
          </a:pPr>
          <a:r>
            <a:rPr lang="en-US" sz="2400" dirty="0">
              <a:solidFill>
                <a:schemeClr val="tx1"/>
              </a:solidFill>
              <a:latin typeface="Times New Roman" panose="02020603050405020304" pitchFamily="18" charset="0"/>
              <a:ea typeface="Inter" panose="020B0604020202020204" charset="0"/>
              <a:cs typeface="Times New Roman" panose="02020603050405020304" pitchFamily="18" charset="0"/>
            </a:rPr>
            <a:t>This presentation </a:t>
          </a:r>
          <a:r>
            <a:rPr lang="en-US" sz="2400" dirty="0">
              <a:solidFill>
                <a:schemeClr val="tx1"/>
              </a:solidFill>
              <a:latin typeface="Times New Roman" panose="02020603050405020304" pitchFamily="18" charset="0"/>
              <a:cs typeface="Times New Roman" panose="02020603050405020304" pitchFamily="18" charset="0"/>
            </a:rPr>
            <a:t>examines impacts, stress factors and evidence-based recommendations</a:t>
          </a:r>
          <a:endParaRPr lang="en-GB" sz="2400" dirty="0">
            <a:solidFill>
              <a:schemeClr val="tx1"/>
            </a:solidFill>
            <a:latin typeface="Times New Roman" panose="02020603050405020304" pitchFamily="18" charset="0"/>
            <a:ea typeface="Inter" panose="020B0604020202020204" charset="0"/>
            <a:cs typeface="Times New Roman" panose="02020603050405020304" pitchFamily="18" charset="0"/>
          </a:endParaRPr>
        </a:p>
      </dgm:t>
    </dgm:pt>
    <dgm:pt modelId="{62E79DA2-A940-4D8A-B356-7E195D42856B}" type="parTrans" cxnId="{689795E4-967C-474B-8D38-63BF265F31E3}">
      <dgm:prSet/>
      <dgm:spPr/>
      <dgm:t>
        <a:bodyPr/>
        <a:lstStyle/>
        <a:p>
          <a:pPr algn="just">
            <a:lnSpc>
              <a:spcPct val="100000"/>
            </a:lnSpc>
          </a:pPr>
          <a:endParaRPr lang="en-GB" sz="2400">
            <a:solidFill>
              <a:schemeClr val="tx1"/>
            </a:solidFill>
            <a:latin typeface="Times New Roman" panose="02020603050405020304" pitchFamily="18" charset="0"/>
            <a:ea typeface="Inter" panose="020B0604020202020204" charset="0"/>
            <a:cs typeface="Times New Roman" panose="02020603050405020304" pitchFamily="18" charset="0"/>
          </a:endParaRPr>
        </a:p>
      </dgm:t>
    </dgm:pt>
    <dgm:pt modelId="{C0D44BF6-7410-4E34-A2F3-BE295E162C3A}" type="sibTrans" cxnId="{689795E4-967C-474B-8D38-63BF265F31E3}">
      <dgm:prSet custT="1"/>
      <dgm:spPr/>
      <dgm:t>
        <a:bodyPr/>
        <a:lstStyle/>
        <a:p>
          <a:pPr algn="just">
            <a:lnSpc>
              <a:spcPct val="100000"/>
            </a:lnSpc>
          </a:pPr>
          <a:endParaRPr lang="en-GB" sz="2400">
            <a:solidFill>
              <a:schemeClr val="tx1"/>
            </a:solidFill>
            <a:latin typeface="Times New Roman" panose="02020603050405020304" pitchFamily="18" charset="0"/>
            <a:ea typeface="Inter" panose="020B0604020202020204" charset="0"/>
            <a:cs typeface="Times New Roman" panose="02020603050405020304" pitchFamily="18" charset="0"/>
          </a:endParaRPr>
        </a:p>
      </dgm:t>
    </dgm:pt>
    <dgm:pt modelId="{96B43633-55AA-4434-B0FF-029DB5445141}">
      <dgm:prSet custT="1"/>
      <dgm:spPr/>
      <dgm:t>
        <a:bodyPr/>
        <a:lstStyle/>
        <a:p>
          <a:pPr algn="just">
            <a:lnSpc>
              <a:spcPct val="100000"/>
            </a:lnSpc>
          </a:pPr>
          <a:r>
            <a:rPr lang="en-US" sz="2400" dirty="0">
              <a:solidFill>
                <a:schemeClr val="tx1"/>
              </a:solidFill>
              <a:latin typeface="Times New Roman" panose="02020603050405020304" pitchFamily="18" charset="0"/>
              <a:cs typeface="Times New Roman" panose="02020603050405020304" pitchFamily="18" charset="0"/>
            </a:rPr>
            <a:t>Burnout and anxiety reduce performance, increase </a:t>
          </a:r>
          <a:r>
            <a:rPr lang="en-US" sz="2400">
              <a:solidFill>
                <a:schemeClr val="tx1"/>
              </a:solidFill>
              <a:latin typeface="Times New Roman" panose="02020603050405020304" pitchFamily="18" charset="0"/>
              <a:cs typeface="Times New Roman" panose="02020603050405020304" pitchFamily="18" charset="0"/>
            </a:rPr>
            <a:t>turnover (Shukla et al., 2023)</a:t>
          </a:r>
          <a:endParaRPr lang="en-GB" sz="2400" dirty="0">
            <a:solidFill>
              <a:schemeClr val="tx1"/>
            </a:solidFill>
            <a:latin typeface="Times New Roman" panose="02020603050405020304" pitchFamily="18" charset="0"/>
            <a:ea typeface="Inter" panose="020B0604020202020204" charset="0"/>
            <a:cs typeface="Times New Roman" panose="02020603050405020304" pitchFamily="18" charset="0"/>
          </a:endParaRPr>
        </a:p>
      </dgm:t>
    </dgm:pt>
    <dgm:pt modelId="{AB732398-352E-4528-A7F3-90739A43767A}" type="parTrans" cxnId="{5CDA79D0-11AD-4634-91A9-A8534DBC8090}">
      <dgm:prSet/>
      <dgm:spPr/>
      <dgm:t>
        <a:bodyPr/>
        <a:lstStyle/>
        <a:p>
          <a:pPr>
            <a:lnSpc>
              <a:spcPct val="100000"/>
            </a:lnSpc>
          </a:pPr>
          <a:endParaRPr lang="en-GB" sz="2400">
            <a:solidFill>
              <a:schemeClr val="tx1"/>
            </a:solidFill>
            <a:latin typeface="Times New Roman" panose="02020603050405020304" pitchFamily="18" charset="0"/>
            <a:ea typeface="Inter" panose="020B0604020202020204" charset="0"/>
            <a:cs typeface="Times New Roman" panose="02020603050405020304" pitchFamily="18" charset="0"/>
          </a:endParaRPr>
        </a:p>
      </dgm:t>
    </dgm:pt>
    <dgm:pt modelId="{1DBB3A25-232B-428E-8C8E-49ED4E4EDECF}" type="sibTrans" cxnId="{5CDA79D0-11AD-4634-91A9-A8534DBC8090}">
      <dgm:prSet custT="1"/>
      <dgm:spPr/>
      <dgm:t>
        <a:bodyPr/>
        <a:lstStyle/>
        <a:p>
          <a:pPr>
            <a:lnSpc>
              <a:spcPct val="100000"/>
            </a:lnSpc>
          </a:pPr>
          <a:endParaRPr lang="en-GB" sz="2400">
            <a:solidFill>
              <a:schemeClr val="tx1"/>
            </a:solidFill>
            <a:latin typeface="Times New Roman" panose="02020603050405020304" pitchFamily="18" charset="0"/>
            <a:ea typeface="Inter" panose="020B0604020202020204" charset="0"/>
            <a:cs typeface="Times New Roman" panose="02020603050405020304" pitchFamily="18" charset="0"/>
          </a:endParaRPr>
        </a:p>
      </dgm:t>
    </dgm:pt>
    <dgm:pt modelId="{DE989912-EC17-42B4-BE7D-EE1E58D25FAC}" type="pres">
      <dgm:prSet presAssocID="{8617C6BD-8BE5-491B-897D-CD2122ACC3FF}" presName="outerComposite" presStyleCnt="0">
        <dgm:presLayoutVars>
          <dgm:chMax val="5"/>
          <dgm:dir/>
          <dgm:resizeHandles val="exact"/>
        </dgm:presLayoutVars>
      </dgm:prSet>
      <dgm:spPr/>
    </dgm:pt>
    <dgm:pt modelId="{EB9F9022-6EC8-4886-A574-3F65317FB58B}" type="pres">
      <dgm:prSet presAssocID="{8617C6BD-8BE5-491B-897D-CD2122ACC3FF}" presName="dummyMaxCanvas" presStyleCnt="0">
        <dgm:presLayoutVars/>
      </dgm:prSet>
      <dgm:spPr/>
    </dgm:pt>
    <dgm:pt modelId="{616CE397-72AB-4C11-9382-99A8ED97EDD5}" type="pres">
      <dgm:prSet presAssocID="{8617C6BD-8BE5-491B-897D-CD2122ACC3FF}" presName="FourNodes_1" presStyleLbl="node1" presStyleIdx="0" presStyleCnt="4">
        <dgm:presLayoutVars>
          <dgm:bulletEnabled val="1"/>
        </dgm:presLayoutVars>
      </dgm:prSet>
      <dgm:spPr/>
    </dgm:pt>
    <dgm:pt modelId="{285C3DA8-DEA9-43EE-809F-58219DBD2ADE}" type="pres">
      <dgm:prSet presAssocID="{8617C6BD-8BE5-491B-897D-CD2122ACC3FF}" presName="FourNodes_2" presStyleLbl="node1" presStyleIdx="1" presStyleCnt="4">
        <dgm:presLayoutVars>
          <dgm:bulletEnabled val="1"/>
        </dgm:presLayoutVars>
      </dgm:prSet>
      <dgm:spPr/>
    </dgm:pt>
    <dgm:pt modelId="{1F6E8F5A-1A18-4B9A-8177-BF9DBFFE2727}" type="pres">
      <dgm:prSet presAssocID="{8617C6BD-8BE5-491B-897D-CD2122ACC3FF}" presName="FourNodes_3" presStyleLbl="node1" presStyleIdx="2" presStyleCnt="4">
        <dgm:presLayoutVars>
          <dgm:bulletEnabled val="1"/>
        </dgm:presLayoutVars>
      </dgm:prSet>
      <dgm:spPr/>
    </dgm:pt>
    <dgm:pt modelId="{68AAA3E7-2FD3-4010-8F9A-C3C41C7A7E93}" type="pres">
      <dgm:prSet presAssocID="{8617C6BD-8BE5-491B-897D-CD2122ACC3FF}" presName="FourNodes_4" presStyleLbl="node1" presStyleIdx="3" presStyleCnt="4">
        <dgm:presLayoutVars>
          <dgm:bulletEnabled val="1"/>
        </dgm:presLayoutVars>
      </dgm:prSet>
      <dgm:spPr/>
    </dgm:pt>
    <dgm:pt modelId="{AD3B2E67-EDF9-44B3-BEA5-AB2E9639EFD6}" type="pres">
      <dgm:prSet presAssocID="{8617C6BD-8BE5-491B-897D-CD2122ACC3FF}" presName="FourConn_1-2" presStyleLbl="fgAccFollowNode1" presStyleIdx="0" presStyleCnt="3">
        <dgm:presLayoutVars>
          <dgm:bulletEnabled val="1"/>
        </dgm:presLayoutVars>
      </dgm:prSet>
      <dgm:spPr/>
    </dgm:pt>
    <dgm:pt modelId="{79FEA3CD-6CDB-4B1A-926F-FB6C0CD59590}" type="pres">
      <dgm:prSet presAssocID="{8617C6BD-8BE5-491B-897D-CD2122ACC3FF}" presName="FourConn_2-3" presStyleLbl="fgAccFollowNode1" presStyleIdx="1" presStyleCnt="3">
        <dgm:presLayoutVars>
          <dgm:bulletEnabled val="1"/>
        </dgm:presLayoutVars>
      </dgm:prSet>
      <dgm:spPr/>
    </dgm:pt>
    <dgm:pt modelId="{191EEB9E-4226-41FA-8F7D-98B380CDBBE7}" type="pres">
      <dgm:prSet presAssocID="{8617C6BD-8BE5-491B-897D-CD2122ACC3FF}" presName="FourConn_3-4" presStyleLbl="fgAccFollowNode1" presStyleIdx="2" presStyleCnt="3">
        <dgm:presLayoutVars>
          <dgm:bulletEnabled val="1"/>
        </dgm:presLayoutVars>
      </dgm:prSet>
      <dgm:spPr/>
    </dgm:pt>
    <dgm:pt modelId="{28D295EC-8B91-4D8E-9843-56CA2560D6F7}" type="pres">
      <dgm:prSet presAssocID="{8617C6BD-8BE5-491B-897D-CD2122ACC3FF}" presName="FourNodes_1_text" presStyleLbl="node1" presStyleIdx="3" presStyleCnt="4">
        <dgm:presLayoutVars>
          <dgm:bulletEnabled val="1"/>
        </dgm:presLayoutVars>
      </dgm:prSet>
      <dgm:spPr/>
    </dgm:pt>
    <dgm:pt modelId="{DEAB8532-D675-4247-81F5-91D86890B9FC}" type="pres">
      <dgm:prSet presAssocID="{8617C6BD-8BE5-491B-897D-CD2122ACC3FF}" presName="FourNodes_2_text" presStyleLbl="node1" presStyleIdx="3" presStyleCnt="4">
        <dgm:presLayoutVars>
          <dgm:bulletEnabled val="1"/>
        </dgm:presLayoutVars>
      </dgm:prSet>
      <dgm:spPr/>
    </dgm:pt>
    <dgm:pt modelId="{603F4FA4-6789-4E36-8987-03A185C82031}" type="pres">
      <dgm:prSet presAssocID="{8617C6BD-8BE5-491B-897D-CD2122ACC3FF}" presName="FourNodes_3_text" presStyleLbl="node1" presStyleIdx="3" presStyleCnt="4">
        <dgm:presLayoutVars>
          <dgm:bulletEnabled val="1"/>
        </dgm:presLayoutVars>
      </dgm:prSet>
      <dgm:spPr/>
    </dgm:pt>
    <dgm:pt modelId="{D2635AFA-D3E7-4F7D-8512-1EB6C444E621}" type="pres">
      <dgm:prSet presAssocID="{8617C6BD-8BE5-491B-897D-CD2122ACC3FF}" presName="FourNodes_4_text" presStyleLbl="node1" presStyleIdx="3" presStyleCnt="4">
        <dgm:presLayoutVars>
          <dgm:bulletEnabled val="1"/>
        </dgm:presLayoutVars>
      </dgm:prSet>
      <dgm:spPr/>
    </dgm:pt>
  </dgm:ptLst>
  <dgm:cxnLst>
    <dgm:cxn modelId="{4015F133-4F56-4467-8EC3-F1D70D9B2BE3}" type="presOf" srcId="{46B27451-01AA-4CC0-8DE2-49B1933BF9B1}" destId="{285C3DA8-DEA9-43EE-809F-58219DBD2ADE}" srcOrd="0" destOrd="0" presId="urn:microsoft.com/office/officeart/2005/8/layout/vProcess5"/>
    <dgm:cxn modelId="{E98DD15B-B367-4FA7-8E7E-80900CB5744E}" type="presOf" srcId="{96B43633-55AA-4434-B0FF-029DB5445141}" destId="{1F6E8F5A-1A18-4B9A-8177-BF9DBFFE2727}" srcOrd="0" destOrd="0" presId="urn:microsoft.com/office/officeart/2005/8/layout/vProcess5"/>
    <dgm:cxn modelId="{567AB745-31EF-43C7-A32F-F9CC2D1954E0}" type="presOf" srcId="{96B43633-55AA-4434-B0FF-029DB5445141}" destId="{603F4FA4-6789-4E36-8987-03A185C82031}" srcOrd="1" destOrd="0" presId="urn:microsoft.com/office/officeart/2005/8/layout/vProcess5"/>
    <dgm:cxn modelId="{B431EA67-389D-4588-B98C-67B50148DB12}" type="presOf" srcId="{1DBB3A25-232B-428E-8C8E-49ED4E4EDECF}" destId="{191EEB9E-4226-41FA-8F7D-98B380CDBBE7}" srcOrd="0" destOrd="0" presId="urn:microsoft.com/office/officeart/2005/8/layout/vProcess5"/>
    <dgm:cxn modelId="{F7CE764A-07A7-4AB7-A40D-4EC7911D8669}" type="presOf" srcId="{46B27451-01AA-4CC0-8DE2-49B1933BF9B1}" destId="{DEAB8532-D675-4247-81F5-91D86890B9FC}" srcOrd="1" destOrd="0" presId="urn:microsoft.com/office/officeart/2005/8/layout/vProcess5"/>
    <dgm:cxn modelId="{56DA9C80-C511-4AD5-8932-0F07313F1740}" type="presOf" srcId="{BAA714CB-266B-431B-8EE1-3982AE72DF5D}" destId="{68AAA3E7-2FD3-4010-8F9A-C3C41C7A7E93}" srcOrd="0" destOrd="0" presId="urn:microsoft.com/office/officeart/2005/8/layout/vProcess5"/>
    <dgm:cxn modelId="{F063DF80-C4AB-4C7D-A13C-EF5710864C53}" type="presOf" srcId="{8617C6BD-8BE5-491B-897D-CD2122ACC3FF}" destId="{DE989912-EC17-42B4-BE7D-EE1E58D25FAC}" srcOrd="0" destOrd="0" presId="urn:microsoft.com/office/officeart/2005/8/layout/vProcess5"/>
    <dgm:cxn modelId="{7A91D28A-7E7D-4273-98A4-2DBACE9AA8BA}" type="presOf" srcId="{BAA714CB-266B-431B-8EE1-3982AE72DF5D}" destId="{D2635AFA-D3E7-4F7D-8512-1EB6C444E621}" srcOrd="1" destOrd="0" presId="urn:microsoft.com/office/officeart/2005/8/layout/vProcess5"/>
    <dgm:cxn modelId="{1910B9AA-AE39-4E26-A4F5-B3D5E71F73BC}" type="presOf" srcId="{13985AF9-69B5-440F-82ED-1C7221C33B86}" destId="{79FEA3CD-6CDB-4B1A-926F-FB6C0CD59590}" srcOrd="0" destOrd="0" presId="urn:microsoft.com/office/officeart/2005/8/layout/vProcess5"/>
    <dgm:cxn modelId="{201D37B3-AB2F-4DBF-AB33-8E5A8F26FF86}" srcId="{8617C6BD-8BE5-491B-897D-CD2122ACC3FF}" destId="{46B27451-01AA-4CC0-8DE2-49B1933BF9B1}" srcOrd="1" destOrd="0" parTransId="{14462F06-0571-4360-8E46-59859817143E}" sibTransId="{13985AF9-69B5-440F-82ED-1C7221C33B86}"/>
    <dgm:cxn modelId="{CC2180C1-183F-4CE2-9B0A-1DD32C3DF751}" type="presOf" srcId="{F42231D4-81A3-4B0C-8796-C74AD2FE6498}" destId="{AD3B2E67-EDF9-44B3-BEA5-AB2E9639EFD6}" srcOrd="0" destOrd="0" presId="urn:microsoft.com/office/officeart/2005/8/layout/vProcess5"/>
    <dgm:cxn modelId="{54A3D5C3-3913-4D69-A597-0B46F6B2A9EC}" type="presOf" srcId="{68A8D1D3-2A88-4940-A093-F295BAC70939}" destId="{28D295EC-8B91-4D8E-9843-56CA2560D6F7}" srcOrd="1" destOrd="0" presId="urn:microsoft.com/office/officeart/2005/8/layout/vProcess5"/>
    <dgm:cxn modelId="{5CDA79D0-11AD-4634-91A9-A8534DBC8090}" srcId="{8617C6BD-8BE5-491B-897D-CD2122ACC3FF}" destId="{96B43633-55AA-4434-B0FF-029DB5445141}" srcOrd="2" destOrd="0" parTransId="{AB732398-352E-4528-A7F3-90739A43767A}" sibTransId="{1DBB3A25-232B-428E-8C8E-49ED4E4EDECF}"/>
    <dgm:cxn modelId="{689795E4-967C-474B-8D38-63BF265F31E3}" srcId="{8617C6BD-8BE5-491B-897D-CD2122ACC3FF}" destId="{BAA714CB-266B-431B-8EE1-3982AE72DF5D}" srcOrd="3" destOrd="0" parTransId="{62E79DA2-A940-4D8A-B356-7E195D42856B}" sibTransId="{C0D44BF6-7410-4E34-A2F3-BE295E162C3A}"/>
    <dgm:cxn modelId="{DCCEEFE4-ACCC-4DEE-A67E-97A77708FDE8}" type="presOf" srcId="{68A8D1D3-2A88-4940-A093-F295BAC70939}" destId="{616CE397-72AB-4C11-9382-99A8ED97EDD5}" srcOrd="0" destOrd="0" presId="urn:microsoft.com/office/officeart/2005/8/layout/vProcess5"/>
    <dgm:cxn modelId="{DBD423FE-F034-408A-AA08-B03C77544409}" srcId="{8617C6BD-8BE5-491B-897D-CD2122ACC3FF}" destId="{68A8D1D3-2A88-4940-A093-F295BAC70939}" srcOrd="0" destOrd="0" parTransId="{EB9EB36D-8271-48EC-B6B6-70912CCDF7F2}" sibTransId="{F42231D4-81A3-4B0C-8796-C74AD2FE6498}"/>
    <dgm:cxn modelId="{38AED7A1-C696-4F9D-8B57-21261026EED9}" type="presParOf" srcId="{DE989912-EC17-42B4-BE7D-EE1E58D25FAC}" destId="{EB9F9022-6EC8-4886-A574-3F65317FB58B}" srcOrd="0" destOrd="0" presId="urn:microsoft.com/office/officeart/2005/8/layout/vProcess5"/>
    <dgm:cxn modelId="{F4E9529A-C1F9-41F7-A09A-23D8B80F016D}" type="presParOf" srcId="{DE989912-EC17-42B4-BE7D-EE1E58D25FAC}" destId="{616CE397-72AB-4C11-9382-99A8ED97EDD5}" srcOrd="1" destOrd="0" presId="urn:microsoft.com/office/officeart/2005/8/layout/vProcess5"/>
    <dgm:cxn modelId="{3B2ECEA8-93BE-4C9D-ABA9-7662F139A00A}" type="presParOf" srcId="{DE989912-EC17-42B4-BE7D-EE1E58D25FAC}" destId="{285C3DA8-DEA9-43EE-809F-58219DBD2ADE}" srcOrd="2" destOrd="0" presId="urn:microsoft.com/office/officeart/2005/8/layout/vProcess5"/>
    <dgm:cxn modelId="{244E8ED5-80B5-4308-91D3-4EBABCD5A8A9}" type="presParOf" srcId="{DE989912-EC17-42B4-BE7D-EE1E58D25FAC}" destId="{1F6E8F5A-1A18-4B9A-8177-BF9DBFFE2727}" srcOrd="3" destOrd="0" presId="urn:microsoft.com/office/officeart/2005/8/layout/vProcess5"/>
    <dgm:cxn modelId="{30E3D9AC-89EB-4A3D-84E5-6217C65F97C1}" type="presParOf" srcId="{DE989912-EC17-42B4-BE7D-EE1E58D25FAC}" destId="{68AAA3E7-2FD3-4010-8F9A-C3C41C7A7E93}" srcOrd="4" destOrd="0" presId="urn:microsoft.com/office/officeart/2005/8/layout/vProcess5"/>
    <dgm:cxn modelId="{732C9B98-2B65-4D84-B610-B2AAC2E09FA1}" type="presParOf" srcId="{DE989912-EC17-42B4-BE7D-EE1E58D25FAC}" destId="{AD3B2E67-EDF9-44B3-BEA5-AB2E9639EFD6}" srcOrd="5" destOrd="0" presId="urn:microsoft.com/office/officeart/2005/8/layout/vProcess5"/>
    <dgm:cxn modelId="{6BF776AD-FB53-44C1-910A-78C1EC0AA980}" type="presParOf" srcId="{DE989912-EC17-42B4-BE7D-EE1E58D25FAC}" destId="{79FEA3CD-6CDB-4B1A-926F-FB6C0CD59590}" srcOrd="6" destOrd="0" presId="urn:microsoft.com/office/officeart/2005/8/layout/vProcess5"/>
    <dgm:cxn modelId="{AECFB5C9-5A9F-441F-A945-8F676A1C33E7}" type="presParOf" srcId="{DE989912-EC17-42B4-BE7D-EE1E58D25FAC}" destId="{191EEB9E-4226-41FA-8F7D-98B380CDBBE7}" srcOrd="7" destOrd="0" presId="urn:microsoft.com/office/officeart/2005/8/layout/vProcess5"/>
    <dgm:cxn modelId="{E48AB59C-4F4E-4488-9820-9FDB0B861E01}" type="presParOf" srcId="{DE989912-EC17-42B4-BE7D-EE1E58D25FAC}" destId="{28D295EC-8B91-4D8E-9843-56CA2560D6F7}" srcOrd="8" destOrd="0" presId="urn:microsoft.com/office/officeart/2005/8/layout/vProcess5"/>
    <dgm:cxn modelId="{803C6DE3-427E-42B9-BF67-05CB93FA4E86}" type="presParOf" srcId="{DE989912-EC17-42B4-BE7D-EE1E58D25FAC}" destId="{DEAB8532-D675-4247-81F5-91D86890B9FC}" srcOrd="9" destOrd="0" presId="urn:microsoft.com/office/officeart/2005/8/layout/vProcess5"/>
    <dgm:cxn modelId="{D2070E48-8173-4717-A3C5-A92848E0B6C6}" type="presParOf" srcId="{DE989912-EC17-42B4-BE7D-EE1E58D25FAC}" destId="{603F4FA4-6789-4E36-8987-03A185C82031}" srcOrd="10" destOrd="0" presId="urn:microsoft.com/office/officeart/2005/8/layout/vProcess5"/>
    <dgm:cxn modelId="{80B96348-0DB7-4D19-84C5-943BAAC4F507}" type="presParOf" srcId="{DE989912-EC17-42B4-BE7D-EE1E58D25FAC}" destId="{D2635AFA-D3E7-4F7D-8512-1EB6C444E621}" srcOrd="11" destOrd="0" presId="urn:microsoft.com/office/officeart/2005/8/layout/vProcess5"/>
  </dgm:cxnLst>
  <dgm:bg/>
  <dgm:whole/>
  <dgm:extLst>
    <a:ext uri="http://schemas.microsoft.com/office/drawing/2008/diagram">
      <dsp:dataModelExt xmlns:dsp="http://schemas.microsoft.com/office/drawing/2008/diagram" relId="rId1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F140B0FA-0749-4EE6-9DEC-3CC5BDF076D8}" type="doc">
      <dgm:prSet loTypeId="urn:microsoft.com/office/officeart/2005/8/layout/list1" loCatId="list" qsTypeId="urn:microsoft.com/office/officeart/2005/8/quickstyle/simple2" qsCatId="simple" csTypeId="urn:microsoft.com/office/officeart/2005/8/colors/accent2_1" csCatId="accent2" phldr="1"/>
      <dgm:spPr/>
      <dgm:t>
        <a:bodyPr/>
        <a:lstStyle/>
        <a:p>
          <a:endParaRPr lang="en-GB"/>
        </a:p>
      </dgm:t>
    </dgm:pt>
    <dgm:pt modelId="{2B374E77-5119-43C8-8CE7-7CBB7CB89B57}">
      <dgm:prSet phldrT="[Text]" custT="1"/>
      <dgm:spPr/>
      <dgm:t>
        <a:bodyPr/>
        <a:lstStyle/>
        <a:p>
          <a:pPr algn="just">
            <a:lnSpc>
              <a:spcPct val="150000"/>
            </a:lnSpc>
          </a:pPr>
          <a:r>
            <a:rPr lang="en-US" sz="2400" b="0">
              <a:latin typeface="Times New Roman" panose="02020603050405020304" pitchFamily="18" charset="0"/>
              <a:cs typeface="Times New Roman" panose="02020603050405020304" pitchFamily="18" charset="0"/>
            </a:rPr>
            <a:t>Long and irregular working hours.</a:t>
          </a:r>
          <a:endParaRPr lang="en-GB" sz="2800" b="0" dirty="0">
            <a:latin typeface="Times New Roman" panose="02020603050405020304" pitchFamily="18" charset="0"/>
            <a:cs typeface="Times New Roman" panose="02020603050405020304" pitchFamily="18" charset="0"/>
          </a:endParaRPr>
        </a:p>
      </dgm:t>
    </dgm:pt>
    <dgm:pt modelId="{8615A753-F0E1-4C5B-B14B-0DDC70D3FFC7}" type="parTrans" cxnId="{DB944010-84B1-4BD0-BF44-AE5132BB31F9}">
      <dgm:prSet/>
      <dgm:spPr/>
      <dgm:t>
        <a:bodyPr/>
        <a:lstStyle/>
        <a:p>
          <a:pPr algn="just">
            <a:lnSpc>
              <a:spcPct val="150000"/>
            </a:lnSpc>
          </a:pPr>
          <a:endParaRPr lang="en-GB" sz="2400" b="0">
            <a:solidFill>
              <a:schemeClr val="tx1"/>
            </a:solidFill>
            <a:latin typeface="Times New Roman" panose="02020603050405020304" pitchFamily="18" charset="0"/>
            <a:cs typeface="Times New Roman" panose="02020603050405020304" pitchFamily="18" charset="0"/>
          </a:endParaRPr>
        </a:p>
      </dgm:t>
    </dgm:pt>
    <dgm:pt modelId="{8437190B-7655-4798-BE1A-6C808CF022D3}" type="sibTrans" cxnId="{DB944010-84B1-4BD0-BF44-AE5132BB31F9}">
      <dgm:prSet/>
      <dgm:spPr/>
      <dgm:t>
        <a:bodyPr/>
        <a:lstStyle/>
        <a:p>
          <a:pPr algn="just">
            <a:lnSpc>
              <a:spcPct val="150000"/>
            </a:lnSpc>
          </a:pPr>
          <a:endParaRPr lang="en-GB" sz="2400" b="0">
            <a:solidFill>
              <a:schemeClr val="tx1"/>
            </a:solidFill>
            <a:latin typeface="Times New Roman" panose="02020603050405020304" pitchFamily="18" charset="0"/>
            <a:cs typeface="Times New Roman" panose="02020603050405020304" pitchFamily="18" charset="0"/>
          </a:endParaRPr>
        </a:p>
      </dgm:t>
    </dgm:pt>
    <dgm:pt modelId="{06FE779B-AEC9-46ED-BAB0-627D7329D1BA}">
      <dgm:prSet custT="1"/>
      <dgm:spPr/>
      <dgm:t>
        <a:bodyPr/>
        <a:lstStyle/>
        <a:p>
          <a:pPr algn="just">
            <a:lnSpc>
              <a:spcPct val="150000"/>
            </a:lnSpc>
          </a:pPr>
          <a:r>
            <a:rPr lang="en-US" sz="2400">
              <a:latin typeface="Times New Roman" panose="02020603050405020304" pitchFamily="18" charset="0"/>
              <a:cs typeface="Times New Roman" panose="02020603050405020304" pitchFamily="18" charset="0"/>
            </a:rPr>
            <a:t>Job insecurity increases psychological distress (Abbas et al., 2021)</a:t>
          </a:r>
          <a:endParaRPr lang="en-GB" sz="2400" b="0" dirty="0">
            <a:latin typeface="Times New Roman" panose="02020603050405020304" pitchFamily="18" charset="0"/>
            <a:cs typeface="Times New Roman" panose="02020603050405020304" pitchFamily="18" charset="0"/>
          </a:endParaRPr>
        </a:p>
      </dgm:t>
    </dgm:pt>
    <dgm:pt modelId="{D49CE233-8593-43C9-AE84-F1ACE4BBCB21}" type="parTrans" cxnId="{C63D0F44-68AB-4738-B2FB-2F4195B3479C}">
      <dgm:prSet/>
      <dgm:spPr/>
      <dgm:t>
        <a:bodyPr/>
        <a:lstStyle/>
        <a:p>
          <a:pPr algn="just">
            <a:lnSpc>
              <a:spcPct val="150000"/>
            </a:lnSpc>
          </a:pPr>
          <a:endParaRPr lang="en-GB" sz="2400" b="0">
            <a:solidFill>
              <a:schemeClr val="tx1"/>
            </a:solidFill>
            <a:latin typeface="Times New Roman" panose="02020603050405020304" pitchFamily="18" charset="0"/>
            <a:cs typeface="Times New Roman" panose="02020603050405020304" pitchFamily="18" charset="0"/>
          </a:endParaRPr>
        </a:p>
      </dgm:t>
    </dgm:pt>
    <dgm:pt modelId="{0C6CA352-CF06-427C-9744-F9ADEA6F146D}" type="sibTrans" cxnId="{C63D0F44-68AB-4738-B2FB-2F4195B3479C}">
      <dgm:prSet/>
      <dgm:spPr/>
      <dgm:t>
        <a:bodyPr/>
        <a:lstStyle/>
        <a:p>
          <a:pPr algn="just">
            <a:lnSpc>
              <a:spcPct val="150000"/>
            </a:lnSpc>
          </a:pPr>
          <a:endParaRPr lang="en-GB" sz="2400" b="0">
            <a:solidFill>
              <a:schemeClr val="tx1"/>
            </a:solidFill>
            <a:latin typeface="Times New Roman" panose="02020603050405020304" pitchFamily="18" charset="0"/>
            <a:cs typeface="Times New Roman" panose="02020603050405020304" pitchFamily="18" charset="0"/>
          </a:endParaRPr>
        </a:p>
      </dgm:t>
    </dgm:pt>
    <dgm:pt modelId="{30BFF0BF-DE7C-4758-96A6-4BC6EE4494FC}">
      <dgm:prSet custT="1"/>
      <dgm:spPr/>
      <dgm:t>
        <a:bodyPr/>
        <a:lstStyle/>
        <a:p>
          <a:pPr algn="just">
            <a:lnSpc>
              <a:spcPct val="150000"/>
            </a:lnSpc>
          </a:pPr>
          <a:r>
            <a:rPr lang="en-US" sz="2400" dirty="0">
              <a:latin typeface="Times New Roman" panose="02020603050405020304" pitchFamily="18" charset="0"/>
              <a:cs typeface="Times New Roman" panose="02020603050405020304" pitchFamily="18" charset="0"/>
            </a:rPr>
            <a:t>Emotional Labour Theory explains emotional resource depletion (Amissah et al.,2022)</a:t>
          </a:r>
          <a:endParaRPr lang="en-GB" sz="2400" b="0" dirty="0">
            <a:latin typeface="Times New Roman" panose="02020603050405020304" pitchFamily="18" charset="0"/>
            <a:cs typeface="Times New Roman" panose="02020603050405020304" pitchFamily="18" charset="0"/>
          </a:endParaRPr>
        </a:p>
      </dgm:t>
    </dgm:pt>
    <dgm:pt modelId="{5F941DF2-E8EE-41D1-A2D1-418053B8E04B}" type="parTrans" cxnId="{0F5DB9D8-3F9C-4771-A57E-988FD8F338CF}">
      <dgm:prSet/>
      <dgm:spPr/>
      <dgm:t>
        <a:bodyPr/>
        <a:lstStyle/>
        <a:p>
          <a:pPr algn="just">
            <a:lnSpc>
              <a:spcPct val="150000"/>
            </a:lnSpc>
          </a:pPr>
          <a:endParaRPr lang="en-GB" sz="2400" b="0">
            <a:solidFill>
              <a:schemeClr val="tx1"/>
            </a:solidFill>
            <a:latin typeface="Times New Roman" panose="02020603050405020304" pitchFamily="18" charset="0"/>
            <a:cs typeface="Times New Roman" panose="02020603050405020304" pitchFamily="18" charset="0"/>
          </a:endParaRPr>
        </a:p>
      </dgm:t>
    </dgm:pt>
    <dgm:pt modelId="{A077C631-B163-4AB4-AEE2-00660387AE5C}" type="sibTrans" cxnId="{0F5DB9D8-3F9C-4771-A57E-988FD8F338CF}">
      <dgm:prSet/>
      <dgm:spPr/>
      <dgm:t>
        <a:bodyPr/>
        <a:lstStyle/>
        <a:p>
          <a:pPr algn="just">
            <a:lnSpc>
              <a:spcPct val="150000"/>
            </a:lnSpc>
          </a:pPr>
          <a:endParaRPr lang="en-GB" sz="2400" b="0">
            <a:solidFill>
              <a:schemeClr val="tx1"/>
            </a:solidFill>
            <a:latin typeface="Times New Roman" panose="02020603050405020304" pitchFamily="18" charset="0"/>
            <a:cs typeface="Times New Roman" panose="02020603050405020304" pitchFamily="18" charset="0"/>
          </a:endParaRPr>
        </a:p>
      </dgm:t>
    </dgm:pt>
    <dgm:pt modelId="{4B06CEC4-F766-4CE4-8862-03BEC7C041FD}">
      <dgm:prSet custT="1"/>
      <dgm:spPr/>
      <dgm:t>
        <a:bodyPr/>
        <a:lstStyle/>
        <a:p>
          <a:pPr algn="just">
            <a:lnSpc>
              <a:spcPct val="150000"/>
            </a:lnSpc>
          </a:pPr>
          <a:r>
            <a:rPr lang="en-US" sz="2400">
              <a:latin typeface="Times New Roman" panose="02020603050405020304" pitchFamily="18" charset="0"/>
              <a:cs typeface="Times New Roman" panose="02020603050405020304" pitchFamily="18" charset="0"/>
            </a:rPr>
            <a:t>Emotional labour causes exhaustion (Prentice et al., 2025).</a:t>
          </a:r>
          <a:endParaRPr lang="en-GB" sz="2400" b="0" dirty="0">
            <a:latin typeface="Times New Roman" panose="02020603050405020304" pitchFamily="18" charset="0"/>
            <a:cs typeface="Times New Roman" panose="02020603050405020304" pitchFamily="18" charset="0"/>
          </a:endParaRPr>
        </a:p>
      </dgm:t>
    </dgm:pt>
    <dgm:pt modelId="{C6A5C768-AE7B-4A9D-A7AC-13F072FCBB5E}" type="sibTrans" cxnId="{8EA3F8AB-92C2-4C28-8FBE-7D5964771B68}">
      <dgm:prSet/>
      <dgm:spPr/>
      <dgm:t>
        <a:bodyPr/>
        <a:lstStyle/>
        <a:p>
          <a:pPr algn="just">
            <a:lnSpc>
              <a:spcPct val="150000"/>
            </a:lnSpc>
          </a:pPr>
          <a:endParaRPr lang="en-GB" sz="2400" b="0">
            <a:solidFill>
              <a:schemeClr val="tx1"/>
            </a:solidFill>
            <a:latin typeface="Times New Roman" panose="02020603050405020304" pitchFamily="18" charset="0"/>
            <a:cs typeface="Times New Roman" panose="02020603050405020304" pitchFamily="18" charset="0"/>
          </a:endParaRPr>
        </a:p>
      </dgm:t>
    </dgm:pt>
    <dgm:pt modelId="{1BA07611-D168-4099-8FD0-842FFADEC815}" type="parTrans" cxnId="{8EA3F8AB-92C2-4C28-8FBE-7D5964771B68}">
      <dgm:prSet/>
      <dgm:spPr/>
      <dgm:t>
        <a:bodyPr/>
        <a:lstStyle/>
        <a:p>
          <a:pPr algn="just">
            <a:lnSpc>
              <a:spcPct val="150000"/>
            </a:lnSpc>
          </a:pPr>
          <a:endParaRPr lang="en-GB" sz="2400" b="0">
            <a:solidFill>
              <a:schemeClr val="tx1"/>
            </a:solidFill>
            <a:latin typeface="Times New Roman" panose="02020603050405020304" pitchFamily="18" charset="0"/>
            <a:cs typeface="Times New Roman" panose="02020603050405020304" pitchFamily="18" charset="0"/>
          </a:endParaRPr>
        </a:p>
      </dgm:t>
    </dgm:pt>
    <dgm:pt modelId="{0A80DE54-5D94-432C-B614-669EEAE28E31}" type="pres">
      <dgm:prSet presAssocID="{F140B0FA-0749-4EE6-9DEC-3CC5BDF076D8}" presName="linear" presStyleCnt="0">
        <dgm:presLayoutVars>
          <dgm:dir/>
          <dgm:animLvl val="lvl"/>
          <dgm:resizeHandles val="exact"/>
        </dgm:presLayoutVars>
      </dgm:prSet>
      <dgm:spPr/>
    </dgm:pt>
    <dgm:pt modelId="{55E7ADB9-2F5A-46A4-860E-6111AA18F68A}" type="pres">
      <dgm:prSet presAssocID="{2B374E77-5119-43C8-8CE7-7CBB7CB89B57}" presName="parentLin" presStyleCnt="0"/>
      <dgm:spPr/>
    </dgm:pt>
    <dgm:pt modelId="{55AA3DAF-481C-418A-9483-8BE3A71BE19A}" type="pres">
      <dgm:prSet presAssocID="{2B374E77-5119-43C8-8CE7-7CBB7CB89B57}" presName="parentLeftMargin" presStyleLbl="node1" presStyleIdx="0" presStyleCnt="4"/>
      <dgm:spPr/>
    </dgm:pt>
    <dgm:pt modelId="{50E60835-F281-4DF1-8C83-2E586E576182}" type="pres">
      <dgm:prSet presAssocID="{2B374E77-5119-43C8-8CE7-7CBB7CB89B57}" presName="parentText" presStyleLbl="node1" presStyleIdx="0" presStyleCnt="4" custScaleX="133312" custScaleY="148037">
        <dgm:presLayoutVars>
          <dgm:chMax val="0"/>
          <dgm:bulletEnabled val="1"/>
        </dgm:presLayoutVars>
      </dgm:prSet>
      <dgm:spPr/>
    </dgm:pt>
    <dgm:pt modelId="{D87A24FD-7508-4581-8234-259F1856B65F}" type="pres">
      <dgm:prSet presAssocID="{2B374E77-5119-43C8-8CE7-7CBB7CB89B57}" presName="negativeSpace" presStyleCnt="0"/>
      <dgm:spPr/>
    </dgm:pt>
    <dgm:pt modelId="{24C1DF0C-A5C7-42F3-87AF-60821D2BA23B}" type="pres">
      <dgm:prSet presAssocID="{2B374E77-5119-43C8-8CE7-7CBB7CB89B57}" presName="childText" presStyleLbl="conFgAcc1" presStyleIdx="0" presStyleCnt="4">
        <dgm:presLayoutVars>
          <dgm:bulletEnabled val="1"/>
        </dgm:presLayoutVars>
      </dgm:prSet>
      <dgm:spPr/>
    </dgm:pt>
    <dgm:pt modelId="{A5613B01-6A44-418E-995A-404F0E7403E8}" type="pres">
      <dgm:prSet presAssocID="{8437190B-7655-4798-BE1A-6C808CF022D3}" presName="spaceBetweenRectangles" presStyleCnt="0"/>
      <dgm:spPr/>
    </dgm:pt>
    <dgm:pt modelId="{2AD6641F-550F-4543-A4F7-CBFC5548070B}" type="pres">
      <dgm:prSet presAssocID="{4B06CEC4-F766-4CE4-8862-03BEC7C041FD}" presName="parentLin" presStyleCnt="0"/>
      <dgm:spPr/>
    </dgm:pt>
    <dgm:pt modelId="{1DEAFCFA-DE79-4767-AA55-1AA6F4FDAED3}" type="pres">
      <dgm:prSet presAssocID="{4B06CEC4-F766-4CE4-8862-03BEC7C041FD}" presName="parentLeftMargin" presStyleLbl="node1" presStyleIdx="0" presStyleCnt="4"/>
      <dgm:spPr/>
    </dgm:pt>
    <dgm:pt modelId="{22611E3D-C60D-4FD4-9E7E-7FA1736C01E0}" type="pres">
      <dgm:prSet presAssocID="{4B06CEC4-F766-4CE4-8862-03BEC7C041FD}" presName="parentText" presStyleLbl="node1" presStyleIdx="1" presStyleCnt="4" custScaleX="128749" custLinFactNeighborX="31148" custLinFactNeighborY="-1603">
        <dgm:presLayoutVars>
          <dgm:chMax val="0"/>
          <dgm:bulletEnabled val="1"/>
        </dgm:presLayoutVars>
      </dgm:prSet>
      <dgm:spPr/>
    </dgm:pt>
    <dgm:pt modelId="{C0E38DBA-E637-42F2-BC41-F7B32A1EB2DD}" type="pres">
      <dgm:prSet presAssocID="{4B06CEC4-F766-4CE4-8862-03BEC7C041FD}" presName="negativeSpace" presStyleCnt="0"/>
      <dgm:spPr/>
    </dgm:pt>
    <dgm:pt modelId="{9E5A826F-8C3F-46FD-91A5-175A18CB2C9B}" type="pres">
      <dgm:prSet presAssocID="{4B06CEC4-F766-4CE4-8862-03BEC7C041FD}" presName="childText" presStyleLbl="conFgAcc1" presStyleIdx="1" presStyleCnt="4">
        <dgm:presLayoutVars>
          <dgm:bulletEnabled val="1"/>
        </dgm:presLayoutVars>
      </dgm:prSet>
      <dgm:spPr/>
    </dgm:pt>
    <dgm:pt modelId="{FE9A0148-F9D1-48C6-B6FB-CA61B8E90A1A}" type="pres">
      <dgm:prSet presAssocID="{C6A5C768-AE7B-4A9D-A7AC-13F072FCBB5E}" presName="spaceBetweenRectangles" presStyleCnt="0"/>
      <dgm:spPr/>
    </dgm:pt>
    <dgm:pt modelId="{76442CD3-052D-4A8A-AAA2-CDDA204A1A3A}" type="pres">
      <dgm:prSet presAssocID="{06FE779B-AEC9-46ED-BAB0-627D7329D1BA}" presName="parentLin" presStyleCnt="0"/>
      <dgm:spPr/>
    </dgm:pt>
    <dgm:pt modelId="{569E6ADB-120B-48BD-A577-69037B68C4F0}" type="pres">
      <dgm:prSet presAssocID="{06FE779B-AEC9-46ED-BAB0-627D7329D1BA}" presName="parentLeftMargin" presStyleLbl="node1" presStyleIdx="1" presStyleCnt="4"/>
      <dgm:spPr/>
    </dgm:pt>
    <dgm:pt modelId="{7D773D67-56FF-4BD2-AFF4-4CEB8ED0AEDE}" type="pres">
      <dgm:prSet presAssocID="{06FE779B-AEC9-46ED-BAB0-627D7329D1BA}" presName="parentText" presStyleLbl="node1" presStyleIdx="2" presStyleCnt="4" custScaleX="131506" custLinFactNeighborX="-1639" custLinFactNeighborY="-8574">
        <dgm:presLayoutVars>
          <dgm:chMax val="0"/>
          <dgm:bulletEnabled val="1"/>
        </dgm:presLayoutVars>
      </dgm:prSet>
      <dgm:spPr/>
    </dgm:pt>
    <dgm:pt modelId="{D6C00845-38B7-41D4-8C3B-C1685B384C57}" type="pres">
      <dgm:prSet presAssocID="{06FE779B-AEC9-46ED-BAB0-627D7329D1BA}" presName="negativeSpace" presStyleCnt="0"/>
      <dgm:spPr/>
    </dgm:pt>
    <dgm:pt modelId="{6A425D10-9770-4EC7-A4C5-68E9B3F6316A}" type="pres">
      <dgm:prSet presAssocID="{06FE779B-AEC9-46ED-BAB0-627D7329D1BA}" presName="childText" presStyleLbl="conFgAcc1" presStyleIdx="2" presStyleCnt="4" custLinFactNeighborX="775" custLinFactNeighborY="1435">
        <dgm:presLayoutVars>
          <dgm:bulletEnabled val="1"/>
        </dgm:presLayoutVars>
      </dgm:prSet>
      <dgm:spPr/>
    </dgm:pt>
    <dgm:pt modelId="{775ACBE7-992F-46AE-961C-757C9269E694}" type="pres">
      <dgm:prSet presAssocID="{0C6CA352-CF06-427C-9744-F9ADEA6F146D}" presName="spaceBetweenRectangles" presStyleCnt="0"/>
      <dgm:spPr/>
    </dgm:pt>
    <dgm:pt modelId="{8AC0A799-ACA1-48F7-80E5-ED6976F4FC7E}" type="pres">
      <dgm:prSet presAssocID="{30BFF0BF-DE7C-4758-96A6-4BC6EE4494FC}" presName="parentLin" presStyleCnt="0"/>
      <dgm:spPr/>
    </dgm:pt>
    <dgm:pt modelId="{5B01D17A-3796-4642-98A1-A8AB9868A83A}" type="pres">
      <dgm:prSet presAssocID="{30BFF0BF-DE7C-4758-96A6-4BC6EE4494FC}" presName="parentLeftMargin" presStyleLbl="node1" presStyleIdx="2" presStyleCnt="4"/>
      <dgm:spPr/>
    </dgm:pt>
    <dgm:pt modelId="{6C9256AF-5A99-4A8F-A17D-4F6C4740E0F8}" type="pres">
      <dgm:prSet presAssocID="{30BFF0BF-DE7C-4758-96A6-4BC6EE4494FC}" presName="parentText" presStyleLbl="node1" presStyleIdx="3" presStyleCnt="4" custScaleX="128629" custScaleY="157338">
        <dgm:presLayoutVars>
          <dgm:chMax val="0"/>
          <dgm:bulletEnabled val="1"/>
        </dgm:presLayoutVars>
      </dgm:prSet>
      <dgm:spPr/>
    </dgm:pt>
    <dgm:pt modelId="{1DCC1837-7998-4747-A24B-5D8D43E157FA}" type="pres">
      <dgm:prSet presAssocID="{30BFF0BF-DE7C-4758-96A6-4BC6EE4494FC}" presName="negativeSpace" presStyleCnt="0"/>
      <dgm:spPr/>
    </dgm:pt>
    <dgm:pt modelId="{9CC625D4-B7EA-43E9-8659-F523FB091E6F}" type="pres">
      <dgm:prSet presAssocID="{30BFF0BF-DE7C-4758-96A6-4BC6EE4494FC}" presName="childText" presStyleLbl="conFgAcc1" presStyleIdx="3" presStyleCnt="4">
        <dgm:presLayoutVars>
          <dgm:bulletEnabled val="1"/>
        </dgm:presLayoutVars>
      </dgm:prSet>
      <dgm:spPr/>
    </dgm:pt>
  </dgm:ptLst>
  <dgm:cxnLst>
    <dgm:cxn modelId="{DB944010-84B1-4BD0-BF44-AE5132BB31F9}" srcId="{F140B0FA-0749-4EE6-9DEC-3CC5BDF076D8}" destId="{2B374E77-5119-43C8-8CE7-7CBB7CB89B57}" srcOrd="0" destOrd="0" parTransId="{8615A753-F0E1-4C5B-B14B-0DDC70D3FFC7}" sibTransId="{8437190B-7655-4798-BE1A-6C808CF022D3}"/>
    <dgm:cxn modelId="{A592C429-12BB-40D1-8917-CCEE102E31EB}" type="presOf" srcId="{2B374E77-5119-43C8-8CE7-7CBB7CB89B57}" destId="{50E60835-F281-4DF1-8C83-2E586E576182}" srcOrd="1" destOrd="0" presId="urn:microsoft.com/office/officeart/2005/8/layout/list1"/>
    <dgm:cxn modelId="{774CB52D-ACBF-46F2-97D3-B0EFFE306B00}" type="presOf" srcId="{F140B0FA-0749-4EE6-9DEC-3CC5BDF076D8}" destId="{0A80DE54-5D94-432C-B614-669EEAE28E31}" srcOrd="0" destOrd="0" presId="urn:microsoft.com/office/officeart/2005/8/layout/list1"/>
    <dgm:cxn modelId="{DB150C2E-53D9-4EA6-9B57-D435DA6846B4}" type="presOf" srcId="{06FE779B-AEC9-46ED-BAB0-627D7329D1BA}" destId="{7D773D67-56FF-4BD2-AFF4-4CEB8ED0AEDE}" srcOrd="1" destOrd="0" presId="urn:microsoft.com/office/officeart/2005/8/layout/list1"/>
    <dgm:cxn modelId="{FBB2445F-B230-45E3-928D-96A8C0CBBCAC}" type="presOf" srcId="{30BFF0BF-DE7C-4758-96A6-4BC6EE4494FC}" destId="{6C9256AF-5A99-4A8F-A17D-4F6C4740E0F8}" srcOrd="1" destOrd="0" presId="urn:microsoft.com/office/officeart/2005/8/layout/list1"/>
    <dgm:cxn modelId="{C63D0F44-68AB-4738-B2FB-2F4195B3479C}" srcId="{F140B0FA-0749-4EE6-9DEC-3CC5BDF076D8}" destId="{06FE779B-AEC9-46ED-BAB0-627D7329D1BA}" srcOrd="2" destOrd="0" parTransId="{D49CE233-8593-43C9-AE84-F1ACE4BBCB21}" sibTransId="{0C6CA352-CF06-427C-9744-F9ADEA6F146D}"/>
    <dgm:cxn modelId="{C837E746-2304-42BA-83BF-B26D078DFB3E}" type="presOf" srcId="{4B06CEC4-F766-4CE4-8862-03BEC7C041FD}" destId="{1DEAFCFA-DE79-4767-AA55-1AA6F4FDAED3}" srcOrd="0" destOrd="0" presId="urn:microsoft.com/office/officeart/2005/8/layout/list1"/>
    <dgm:cxn modelId="{F738A04E-DC6C-42AA-9E8D-E4E64AE08255}" type="presOf" srcId="{30BFF0BF-DE7C-4758-96A6-4BC6EE4494FC}" destId="{5B01D17A-3796-4642-98A1-A8AB9868A83A}" srcOrd="0" destOrd="0" presId="urn:microsoft.com/office/officeart/2005/8/layout/list1"/>
    <dgm:cxn modelId="{8D04688F-84E7-4E9F-9227-D09AF40F4475}" type="presOf" srcId="{06FE779B-AEC9-46ED-BAB0-627D7329D1BA}" destId="{569E6ADB-120B-48BD-A577-69037B68C4F0}" srcOrd="0" destOrd="0" presId="urn:microsoft.com/office/officeart/2005/8/layout/list1"/>
    <dgm:cxn modelId="{8EA3F8AB-92C2-4C28-8FBE-7D5964771B68}" srcId="{F140B0FA-0749-4EE6-9DEC-3CC5BDF076D8}" destId="{4B06CEC4-F766-4CE4-8862-03BEC7C041FD}" srcOrd="1" destOrd="0" parTransId="{1BA07611-D168-4099-8FD0-842FFADEC815}" sibTransId="{C6A5C768-AE7B-4A9D-A7AC-13F072FCBB5E}"/>
    <dgm:cxn modelId="{F0F746C2-6164-45B6-87B8-D2539BF2499A}" type="presOf" srcId="{4B06CEC4-F766-4CE4-8862-03BEC7C041FD}" destId="{22611E3D-C60D-4FD4-9E7E-7FA1736C01E0}" srcOrd="1" destOrd="0" presId="urn:microsoft.com/office/officeart/2005/8/layout/list1"/>
    <dgm:cxn modelId="{0F5DB9D8-3F9C-4771-A57E-988FD8F338CF}" srcId="{F140B0FA-0749-4EE6-9DEC-3CC5BDF076D8}" destId="{30BFF0BF-DE7C-4758-96A6-4BC6EE4494FC}" srcOrd="3" destOrd="0" parTransId="{5F941DF2-E8EE-41D1-A2D1-418053B8E04B}" sibTransId="{A077C631-B163-4AB4-AEE2-00660387AE5C}"/>
    <dgm:cxn modelId="{BFCB5EF7-07B4-4FEF-A053-E592F5549654}" type="presOf" srcId="{2B374E77-5119-43C8-8CE7-7CBB7CB89B57}" destId="{55AA3DAF-481C-418A-9483-8BE3A71BE19A}" srcOrd="0" destOrd="0" presId="urn:microsoft.com/office/officeart/2005/8/layout/list1"/>
    <dgm:cxn modelId="{B426CEC6-EF74-4C2B-B78F-C2EFDF0EA53F}" type="presParOf" srcId="{0A80DE54-5D94-432C-B614-669EEAE28E31}" destId="{55E7ADB9-2F5A-46A4-860E-6111AA18F68A}" srcOrd="0" destOrd="0" presId="urn:microsoft.com/office/officeart/2005/8/layout/list1"/>
    <dgm:cxn modelId="{6B61E9D1-3A96-4E24-9BA8-B7CD14AE0006}" type="presParOf" srcId="{55E7ADB9-2F5A-46A4-860E-6111AA18F68A}" destId="{55AA3DAF-481C-418A-9483-8BE3A71BE19A}" srcOrd="0" destOrd="0" presId="urn:microsoft.com/office/officeart/2005/8/layout/list1"/>
    <dgm:cxn modelId="{8194D56E-77E3-464E-A00F-654BCF78155B}" type="presParOf" srcId="{55E7ADB9-2F5A-46A4-860E-6111AA18F68A}" destId="{50E60835-F281-4DF1-8C83-2E586E576182}" srcOrd="1" destOrd="0" presId="urn:microsoft.com/office/officeart/2005/8/layout/list1"/>
    <dgm:cxn modelId="{B2E8029D-EA67-47DD-A8FC-8DDA832671CF}" type="presParOf" srcId="{0A80DE54-5D94-432C-B614-669EEAE28E31}" destId="{D87A24FD-7508-4581-8234-259F1856B65F}" srcOrd="1" destOrd="0" presId="urn:microsoft.com/office/officeart/2005/8/layout/list1"/>
    <dgm:cxn modelId="{6565BEE9-82A3-43E3-9E0F-5B30901FBEAE}" type="presParOf" srcId="{0A80DE54-5D94-432C-B614-669EEAE28E31}" destId="{24C1DF0C-A5C7-42F3-87AF-60821D2BA23B}" srcOrd="2" destOrd="0" presId="urn:microsoft.com/office/officeart/2005/8/layout/list1"/>
    <dgm:cxn modelId="{41F8CCC0-D688-4824-9BAC-DA50E0DB71E6}" type="presParOf" srcId="{0A80DE54-5D94-432C-B614-669EEAE28E31}" destId="{A5613B01-6A44-418E-995A-404F0E7403E8}" srcOrd="3" destOrd="0" presId="urn:microsoft.com/office/officeart/2005/8/layout/list1"/>
    <dgm:cxn modelId="{8962A462-BDE7-4E9F-83F6-36B080BB7328}" type="presParOf" srcId="{0A80DE54-5D94-432C-B614-669EEAE28E31}" destId="{2AD6641F-550F-4543-A4F7-CBFC5548070B}" srcOrd="4" destOrd="0" presId="urn:microsoft.com/office/officeart/2005/8/layout/list1"/>
    <dgm:cxn modelId="{9D2D683E-3EC5-4E66-9968-2A08D2A04218}" type="presParOf" srcId="{2AD6641F-550F-4543-A4F7-CBFC5548070B}" destId="{1DEAFCFA-DE79-4767-AA55-1AA6F4FDAED3}" srcOrd="0" destOrd="0" presId="urn:microsoft.com/office/officeart/2005/8/layout/list1"/>
    <dgm:cxn modelId="{C5CA8370-1638-42CA-B2A7-7944AA761F56}" type="presParOf" srcId="{2AD6641F-550F-4543-A4F7-CBFC5548070B}" destId="{22611E3D-C60D-4FD4-9E7E-7FA1736C01E0}" srcOrd="1" destOrd="0" presId="urn:microsoft.com/office/officeart/2005/8/layout/list1"/>
    <dgm:cxn modelId="{31B59A12-BCB9-45F9-9327-5B2F041B601F}" type="presParOf" srcId="{0A80DE54-5D94-432C-B614-669EEAE28E31}" destId="{C0E38DBA-E637-42F2-BC41-F7B32A1EB2DD}" srcOrd="5" destOrd="0" presId="urn:microsoft.com/office/officeart/2005/8/layout/list1"/>
    <dgm:cxn modelId="{61C4EBF4-3E16-4BEC-B9AA-67419238DEF4}" type="presParOf" srcId="{0A80DE54-5D94-432C-B614-669EEAE28E31}" destId="{9E5A826F-8C3F-46FD-91A5-175A18CB2C9B}" srcOrd="6" destOrd="0" presId="urn:microsoft.com/office/officeart/2005/8/layout/list1"/>
    <dgm:cxn modelId="{4A0B8345-8640-435D-A7A0-3323FDE82C8E}" type="presParOf" srcId="{0A80DE54-5D94-432C-B614-669EEAE28E31}" destId="{FE9A0148-F9D1-48C6-B6FB-CA61B8E90A1A}" srcOrd="7" destOrd="0" presId="urn:microsoft.com/office/officeart/2005/8/layout/list1"/>
    <dgm:cxn modelId="{505CE237-92D1-4297-9F8D-4BA7FFC90CB8}" type="presParOf" srcId="{0A80DE54-5D94-432C-B614-669EEAE28E31}" destId="{76442CD3-052D-4A8A-AAA2-CDDA204A1A3A}" srcOrd="8" destOrd="0" presId="urn:microsoft.com/office/officeart/2005/8/layout/list1"/>
    <dgm:cxn modelId="{4D08E861-49FB-447A-8201-F1AFDF78E850}" type="presParOf" srcId="{76442CD3-052D-4A8A-AAA2-CDDA204A1A3A}" destId="{569E6ADB-120B-48BD-A577-69037B68C4F0}" srcOrd="0" destOrd="0" presId="urn:microsoft.com/office/officeart/2005/8/layout/list1"/>
    <dgm:cxn modelId="{A1E9B4CC-EE82-470B-80DA-A3A21C10E6EF}" type="presParOf" srcId="{76442CD3-052D-4A8A-AAA2-CDDA204A1A3A}" destId="{7D773D67-56FF-4BD2-AFF4-4CEB8ED0AEDE}" srcOrd="1" destOrd="0" presId="urn:microsoft.com/office/officeart/2005/8/layout/list1"/>
    <dgm:cxn modelId="{3DA18EF1-3E95-408F-9C5D-4A6B96B6DDCB}" type="presParOf" srcId="{0A80DE54-5D94-432C-B614-669EEAE28E31}" destId="{D6C00845-38B7-41D4-8C3B-C1685B384C57}" srcOrd="9" destOrd="0" presId="urn:microsoft.com/office/officeart/2005/8/layout/list1"/>
    <dgm:cxn modelId="{0DC16EDB-555D-49ED-B890-9694FD93DA6C}" type="presParOf" srcId="{0A80DE54-5D94-432C-B614-669EEAE28E31}" destId="{6A425D10-9770-4EC7-A4C5-68E9B3F6316A}" srcOrd="10" destOrd="0" presId="urn:microsoft.com/office/officeart/2005/8/layout/list1"/>
    <dgm:cxn modelId="{1EBE036F-1DEA-41B3-8031-248BB2403FD5}" type="presParOf" srcId="{0A80DE54-5D94-432C-B614-669EEAE28E31}" destId="{775ACBE7-992F-46AE-961C-757C9269E694}" srcOrd="11" destOrd="0" presId="urn:microsoft.com/office/officeart/2005/8/layout/list1"/>
    <dgm:cxn modelId="{6355564A-6951-4577-8C4B-04ABF0486D4C}" type="presParOf" srcId="{0A80DE54-5D94-432C-B614-669EEAE28E31}" destId="{8AC0A799-ACA1-48F7-80E5-ED6976F4FC7E}" srcOrd="12" destOrd="0" presId="urn:microsoft.com/office/officeart/2005/8/layout/list1"/>
    <dgm:cxn modelId="{6E832F8D-0CFF-472D-8686-5B5FEA372781}" type="presParOf" srcId="{8AC0A799-ACA1-48F7-80E5-ED6976F4FC7E}" destId="{5B01D17A-3796-4642-98A1-A8AB9868A83A}" srcOrd="0" destOrd="0" presId="urn:microsoft.com/office/officeart/2005/8/layout/list1"/>
    <dgm:cxn modelId="{367CD2DC-C9BC-4F3E-B13F-7D20757EE875}" type="presParOf" srcId="{8AC0A799-ACA1-48F7-80E5-ED6976F4FC7E}" destId="{6C9256AF-5A99-4A8F-A17D-4F6C4740E0F8}" srcOrd="1" destOrd="0" presId="urn:microsoft.com/office/officeart/2005/8/layout/list1"/>
    <dgm:cxn modelId="{B10402B0-E0C8-451B-80F3-110E4A41144B}" type="presParOf" srcId="{0A80DE54-5D94-432C-B614-669EEAE28E31}" destId="{1DCC1837-7998-4747-A24B-5D8D43E157FA}" srcOrd="13" destOrd="0" presId="urn:microsoft.com/office/officeart/2005/8/layout/list1"/>
    <dgm:cxn modelId="{3E96B87F-212D-4884-9660-EFAC276343BD}" type="presParOf" srcId="{0A80DE54-5D94-432C-B614-669EEAE28E31}" destId="{9CC625D4-B7EA-43E9-8659-F523FB091E6F}" srcOrd="14" destOrd="0" presId="urn:microsoft.com/office/officeart/2005/8/layout/list1"/>
  </dgm:cxnLst>
  <dgm:bg/>
  <dgm:whole/>
  <dgm:extLst>
    <a:ext uri="http://schemas.microsoft.com/office/drawing/2008/diagram">
      <dsp:dataModelExt xmlns:dsp="http://schemas.microsoft.com/office/drawing/2008/diagram" relId="rId18"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2E780270-751C-4CA7-AF56-A8C53E5AF9D6}" type="doc">
      <dgm:prSet loTypeId="urn:microsoft.com/office/officeart/2008/layout/VerticalCurvedList" loCatId="list" qsTypeId="urn:microsoft.com/office/officeart/2005/8/quickstyle/simple3" qsCatId="simple" csTypeId="urn:microsoft.com/office/officeart/2005/8/colors/accent0_3" csCatId="mainScheme" phldr="1"/>
      <dgm:spPr/>
      <dgm:t>
        <a:bodyPr/>
        <a:lstStyle/>
        <a:p>
          <a:endParaRPr lang="en-GB"/>
        </a:p>
      </dgm:t>
    </dgm:pt>
    <dgm:pt modelId="{1D1136E0-2A74-4CAD-983E-E48357E8F680}">
      <dgm:prSet phldrT="[Text]" custT="1"/>
      <dgm:spPr/>
      <dgm:t>
        <a:bodyPr/>
        <a:lstStyle/>
        <a:p>
          <a:pPr algn="just"/>
          <a:r>
            <a:rPr lang="en-US" sz="2400" dirty="0">
              <a:latin typeface="Times New Roman" panose="02020603050405020304" pitchFamily="18" charset="0"/>
              <a:cs typeface="Times New Roman" panose="02020603050405020304" pitchFamily="18" charset="0"/>
            </a:rPr>
            <a:t>Occupational stress increases turnover intentions (Cuc et al., 2022)</a:t>
          </a:r>
          <a:endParaRPr lang="en-GB" sz="2400" dirty="0">
            <a:latin typeface="Times New Roman" panose="02020603050405020304" pitchFamily="18" charset="0"/>
            <a:cs typeface="Times New Roman" panose="02020603050405020304" pitchFamily="18" charset="0"/>
          </a:endParaRPr>
        </a:p>
      </dgm:t>
    </dgm:pt>
    <dgm:pt modelId="{AB6CF4E5-13D0-4CEE-AF33-094F40CC6762}" type="parTrans" cxnId="{FF7D962B-D7F0-4B86-9075-B6B89AC2D72B}">
      <dgm:prSet/>
      <dgm:spPr/>
      <dgm:t>
        <a:bodyPr/>
        <a:lstStyle/>
        <a:p>
          <a:pPr algn="just"/>
          <a:endParaRPr lang="en-GB" sz="2400">
            <a:solidFill>
              <a:schemeClr val="tx1"/>
            </a:solidFill>
            <a:latin typeface="Times New Roman" panose="02020603050405020304" pitchFamily="18" charset="0"/>
            <a:cs typeface="Times New Roman" panose="02020603050405020304" pitchFamily="18" charset="0"/>
          </a:endParaRPr>
        </a:p>
      </dgm:t>
    </dgm:pt>
    <dgm:pt modelId="{F1BCB3D6-3B25-41E9-8E86-5BAF12178400}" type="sibTrans" cxnId="{FF7D962B-D7F0-4B86-9075-B6B89AC2D72B}">
      <dgm:prSet/>
      <dgm:spPr/>
      <dgm:t>
        <a:bodyPr/>
        <a:lstStyle/>
        <a:p>
          <a:pPr algn="just"/>
          <a:endParaRPr lang="en-GB" sz="2400">
            <a:solidFill>
              <a:schemeClr val="tx1"/>
            </a:solidFill>
            <a:latin typeface="Times New Roman" panose="02020603050405020304" pitchFamily="18" charset="0"/>
            <a:cs typeface="Times New Roman" panose="02020603050405020304" pitchFamily="18" charset="0"/>
          </a:endParaRPr>
        </a:p>
      </dgm:t>
    </dgm:pt>
    <dgm:pt modelId="{34D3EC25-20CD-4481-A207-9F47E8E0080F}">
      <dgm:prSet phldrT="[Text]" custT="1"/>
      <dgm:spPr/>
      <dgm:t>
        <a:bodyPr/>
        <a:lstStyle/>
        <a:p>
          <a:pPr algn="just"/>
          <a:r>
            <a:rPr lang="en-US" sz="2400">
              <a:latin typeface="Times New Roman" panose="02020603050405020304" pitchFamily="18" charset="0"/>
              <a:cs typeface="Times New Roman" panose="02020603050405020304" pitchFamily="18" charset="0"/>
            </a:rPr>
            <a:t>Rising recruitment and training costs</a:t>
          </a:r>
          <a:endParaRPr lang="en-GB" sz="2400" dirty="0">
            <a:latin typeface="Times New Roman" panose="02020603050405020304" pitchFamily="18" charset="0"/>
            <a:cs typeface="Times New Roman" panose="02020603050405020304" pitchFamily="18" charset="0"/>
          </a:endParaRPr>
        </a:p>
      </dgm:t>
    </dgm:pt>
    <dgm:pt modelId="{34314070-AD12-432A-828B-02A77AAF9839}" type="parTrans" cxnId="{49A08A79-C3CA-454A-8C88-F80FE82D3921}">
      <dgm:prSet/>
      <dgm:spPr/>
      <dgm:t>
        <a:bodyPr/>
        <a:lstStyle/>
        <a:p>
          <a:pPr algn="just"/>
          <a:endParaRPr lang="en-GB" sz="2400">
            <a:solidFill>
              <a:schemeClr val="tx1"/>
            </a:solidFill>
            <a:latin typeface="Times New Roman" panose="02020603050405020304" pitchFamily="18" charset="0"/>
            <a:cs typeface="Times New Roman" panose="02020603050405020304" pitchFamily="18" charset="0"/>
          </a:endParaRPr>
        </a:p>
      </dgm:t>
    </dgm:pt>
    <dgm:pt modelId="{1FC95630-2F1B-4E13-A5EA-F3A754764F39}" type="sibTrans" cxnId="{49A08A79-C3CA-454A-8C88-F80FE82D3921}">
      <dgm:prSet/>
      <dgm:spPr/>
      <dgm:t>
        <a:bodyPr/>
        <a:lstStyle/>
        <a:p>
          <a:pPr algn="just"/>
          <a:endParaRPr lang="en-GB" sz="2400">
            <a:solidFill>
              <a:schemeClr val="tx1"/>
            </a:solidFill>
            <a:latin typeface="Times New Roman" panose="02020603050405020304" pitchFamily="18" charset="0"/>
            <a:cs typeface="Times New Roman" panose="02020603050405020304" pitchFamily="18" charset="0"/>
          </a:endParaRPr>
        </a:p>
      </dgm:t>
    </dgm:pt>
    <dgm:pt modelId="{60E595FE-B6F7-41BC-B2E3-995FCB72BD98}">
      <dgm:prSet phldrT="[Text]" custT="1"/>
      <dgm:spPr/>
      <dgm:t>
        <a:bodyPr/>
        <a:lstStyle/>
        <a:p>
          <a:pPr algn="just"/>
          <a:r>
            <a:rPr lang="en-US" sz="2400" dirty="0">
              <a:latin typeface="Times New Roman" panose="02020603050405020304" pitchFamily="18" charset="0"/>
              <a:cs typeface="Times New Roman" panose="02020603050405020304" pitchFamily="18" charset="0"/>
            </a:rPr>
            <a:t>Burnout Theory explains organisational decline (</a:t>
          </a:r>
          <a:r>
            <a:rPr lang="en-US" sz="2400" dirty="0" err="1">
              <a:latin typeface="Times New Roman" panose="02020603050405020304" pitchFamily="18" charset="0"/>
              <a:cs typeface="Times New Roman" panose="02020603050405020304" pitchFamily="18" charset="0"/>
            </a:rPr>
            <a:t>Edú-Valsania</a:t>
          </a:r>
          <a:r>
            <a:rPr lang="en-US" sz="2400" dirty="0">
              <a:latin typeface="Times New Roman" panose="02020603050405020304" pitchFamily="18" charset="0"/>
              <a:cs typeface="Times New Roman" panose="02020603050405020304" pitchFamily="18" charset="0"/>
            </a:rPr>
            <a:t> et al, 2022)</a:t>
          </a:r>
          <a:endParaRPr lang="en-GB" sz="2400" dirty="0">
            <a:latin typeface="Times New Roman" panose="02020603050405020304" pitchFamily="18" charset="0"/>
            <a:cs typeface="Times New Roman" panose="02020603050405020304" pitchFamily="18" charset="0"/>
          </a:endParaRPr>
        </a:p>
      </dgm:t>
    </dgm:pt>
    <dgm:pt modelId="{7E99A0B3-8A1E-42AE-9DCA-29119A1814F6}" type="parTrans" cxnId="{13CE8E22-E7CD-45D7-B42F-ED64E16E2986}">
      <dgm:prSet/>
      <dgm:spPr/>
      <dgm:t>
        <a:bodyPr/>
        <a:lstStyle/>
        <a:p>
          <a:pPr algn="just"/>
          <a:endParaRPr lang="en-GB" sz="2400">
            <a:solidFill>
              <a:schemeClr val="tx1"/>
            </a:solidFill>
            <a:latin typeface="Times New Roman" panose="02020603050405020304" pitchFamily="18" charset="0"/>
            <a:cs typeface="Times New Roman" panose="02020603050405020304" pitchFamily="18" charset="0"/>
          </a:endParaRPr>
        </a:p>
      </dgm:t>
    </dgm:pt>
    <dgm:pt modelId="{82246ACC-949F-41EC-93D9-920D214324F4}" type="sibTrans" cxnId="{13CE8E22-E7CD-45D7-B42F-ED64E16E2986}">
      <dgm:prSet/>
      <dgm:spPr/>
      <dgm:t>
        <a:bodyPr/>
        <a:lstStyle/>
        <a:p>
          <a:pPr algn="just"/>
          <a:endParaRPr lang="en-GB" sz="2400">
            <a:solidFill>
              <a:schemeClr val="tx1"/>
            </a:solidFill>
            <a:latin typeface="Times New Roman" panose="02020603050405020304" pitchFamily="18" charset="0"/>
            <a:cs typeface="Times New Roman" panose="02020603050405020304" pitchFamily="18" charset="0"/>
          </a:endParaRPr>
        </a:p>
      </dgm:t>
    </dgm:pt>
    <dgm:pt modelId="{F3FAA3F5-153A-4518-920D-49E175A63ED6}">
      <dgm:prSet custT="1"/>
      <dgm:spPr/>
      <dgm:t>
        <a:bodyPr/>
        <a:lstStyle/>
        <a:p>
          <a:pPr algn="just"/>
          <a:r>
            <a:rPr lang="en-US" sz="2400">
              <a:latin typeface="Times New Roman" panose="02020603050405020304" pitchFamily="18" charset="0"/>
              <a:cs typeface="Times New Roman" panose="02020603050405020304" pitchFamily="18" charset="0"/>
            </a:rPr>
            <a:t>Burnout reduces productivity and performance (Bhatti and Alnehabi, 2023)</a:t>
          </a:r>
          <a:endParaRPr lang="en-GB" sz="2400" dirty="0">
            <a:latin typeface="Times New Roman" panose="02020603050405020304" pitchFamily="18" charset="0"/>
            <a:cs typeface="Times New Roman" panose="02020603050405020304" pitchFamily="18" charset="0"/>
          </a:endParaRPr>
        </a:p>
      </dgm:t>
    </dgm:pt>
    <dgm:pt modelId="{62C2B3CC-054E-453C-B764-542AF6D772DC}" type="parTrans" cxnId="{DFE5CE25-C4AC-402A-859A-20C25E36CA16}">
      <dgm:prSet/>
      <dgm:spPr/>
      <dgm:t>
        <a:bodyPr/>
        <a:lstStyle/>
        <a:p>
          <a:pPr algn="just"/>
          <a:endParaRPr lang="en-GB" sz="2400">
            <a:solidFill>
              <a:schemeClr val="tx1"/>
            </a:solidFill>
            <a:latin typeface="Times New Roman" panose="02020603050405020304" pitchFamily="18" charset="0"/>
            <a:cs typeface="Times New Roman" panose="02020603050405020304" pitchFamily="18" charset="0"/>
          </a:endParaRPr>
        </a:p>
      </dgm:t>
    </dgm:pt>
    <dgm:pt modelId="{C22B39B2-BA7A-40F9-8518-1FCDEF8DADC3}" type="sibTrans" cxnId="{DFE5CE25-C4AC-402A-859A-20C25E36CA16}">
      <dgm:prSet/>
      <dgm:spPr/>
      <dgm:t>
        <a:bodyPr/>
        <a:lstStyle/>
        <a:p>
          <a:pPr algn="just"/>
          <a:endParaRPr lang="en-GB" sz="2400">
            <a:solidFill>
              <a:schemeClr val="tx1"/>
            </a:solidFill>
            <a:latin typeface="Times New Roman" panose="02020603050405020304" pitchFamily="18" charset="0"/>
            <a:cs typeface="Times New Roman" panose="02020603050405020304" pitchFamily="18" charset="0"/>
          </a:endParaRPr>
        </a:p>
      </dgm:t>
    </dgm:pt>
    <dgm:pt modelId="{EA0DA951-6832-407F-84F4-E1A086EA35BF}" type="pres">
      <dgm:prSet presAssocID="{2E780270-751C-4CA7-AF56-A8C53E5AF9D6}" presName="Name0" presStyleCnt="0">
        <dgm:presLayoutVars>
          <dgm:chMax val="7"/>
          <dgm:chPref val="7"/>
          <dgm:dir/>
        </dgm:presLayoutVars>
      </dgm:prSet>
      <dgm:spPr/>
    </dgm:pt>
    <dgm:pt modelId="{103D2278-8EF0-416B-9800-79853BDECB43}" type="pres">
      <dgm:prSet presAssocID="{2E780270-751C-4CA7-AF56-A8C53E5AF9D6}" presName="Name1" presStyleCnt="0"/>
      <dgm:spPr/>
    </dgm:pt>
    <dgm:pt modelId="{397B47CB-AA0A-41BA-883E-4E82026119E7}" type="pres">
      <dgm:prSet presAssocID="{2E780270-751C-4CA7-AF56-A8C53E5AF9D6}" presName="cycle" presStyleCnt="0"/>
      <dgm:spPr/>
    </dgm:pt>
    <dgm:pt modelId="{0ED66632-F019-413C-AD7F-827A04E70CAE}" type="pres">
      <dgm:prSet presAssocID="{2E780270-751C-4CA7-AF56-A8C53E5AF9D6}" presName="srcNode" presStyleLbl="node1" presStyleIdx="0" presStyleCnt="4"/>
      <dgm:spPr/>
    </dgm:pt>
    <dgm:pt modelId="{3A807AAC-2DF0-4213-B996-DB13AC1697CD}" type="pres">
      <dgm:prSet presAssocID="{2E780270-751C-4CA7-AF56-A8C53E5AF9D6}" presName="conn" presStyleLbl="parChTrans1D2" presStyleIdx="0" presStyleCnt="1"/>
      <dgm:spPr/>
    </dgm:pt>
    <dgm:pt modelId="{CE832179-7F32-417D-B332-F6724DF83455}" type="pres">
      <dgm:prSet presAssocID="{2E780270-751C-4CA7-AF56-A8C53E5AF9D6}" presName="extraNode" presStyleLbl="node1" presStyleIdx="0" presStyleCnt="4"/>
      <dgm:spPr/>
    </dgm:pt>
    <dgm:pt modelId="{2DE027A1-1554-446E-B78A-B7B5CA5CE3B6}" type="pres">
      <dgm:prSet presAssocID="{2E780270-751C-4CA7-AF56-A8C53E5AF9D6}" presName="dstNode" presStyleLbl="node1" presStyleIdx="0" presStyleCnt="4"/>
      <dgm:spPr/>
    </dgm:pt>
    <dgm:pt modelId="{32025F0D-2E6A-441A-84D7-47D931F85216}" type="pres">
      <dgm:prSet presAssocID="{1D1136E0-2A74-4CAD-983E-E48357E8F680}" presName="text_1" presStyleLbl="node1" presStyleIdx="0" presStyleCnt="4">
        <dgm:presLayoutVars>
          <dgm:bulletEnabled val="1"/>
        </dgm:presLayoutVars>
      </dgm:prSet>
      <dgm:spPr/>
    </dgm:pt>
    <dgm:pt modelId="{2D25D07B-32BF-45E6-8941-37032F77C657}" type="pres">
      <dgm:prSet presAssocID="{1D1136E0-2A74-4CAD-983E-E48357E8F680}" presName="accent_1" presStyleCnt="0"/>
      <dgm:spPr/>
    </dgm:pt>
    <dgm:pt modelId="{5779BB86-E161-47CA-A725-70B5FA17CD77}" type="pres">
      <dgm:prSet presAssocID="{1D1136E0-2A74-4CAD-983E-E48357E8F680}" presName="accentRepeatNode" presStyleLbl="solidFgAcc1" presStyleIdx="0" presStyleCnt="4"/>
      <dgm:spPr/>
    </dgm:pt>
    <dgm:pt modelId="{23EC918B-711A-49ED-83C0-1349E0364DE8}" type="pres">
      <dgm:prSet presAssocID="{F3FAA3F5-153A-4518-920D-49E175A63ED6}" presName="text_2" presStyleLbl="node1" presStyleIdx="1" presStyleCnt="4">
        <dgm:presLayoutVars>
          <dgm:bulletEnabled val="1"/>
        </dgm:presLayoutVars>
      </dgm:prSet>
      <dgm:spPr/>
    </dgm:pt>
    <dgm:pt modelId="{4A951DB3-4304-412B-9497-C19076E5F011}" type="pres">
      <dgm:prSet presAssocID="{F3FAA3F5-153A-4518-920D-49E175A63ED6}" presName="accent_2" presStyleCnt="0"/>
      <dgm:spPr/>
    </dgm:pt>
    <dgm:pt modelId="{C17C3367-A760-4B80-AA71-857FBBD8E8DB}" type="pres">
      <dgm:prSet presAssocID="{F3FAA3F5-153A-4518-920D-49E175A63ED6}" presName="accentRepeatNode" presStyleLbl="solidFgAcc1" presStyleIdx="1" presStyleCnt="4"/>
      <dgm:spPr/>
    </dgm:pt>
    <dgm:pt modelId="{9D4A866B-72A9-4C0B-9311-16F457097B2D}" type="pres">
      <dgm:prSet presAssocID="{34D3EC25-20CD-4481-A207-9F47E8E0080F}" presName="text_3" presStyleLbl="node1" presStyleIdx="2" presStyleCnt="4">
        <dgm:presLayoutVars>
          <dgm:bulletEnabled val="1"/>
        </dgm:presLayoutVars>
      </dgm:prSet>
      <dgm:spPr/>
    </dgm:pt>
    <dgm:pt modelId="{FBC7189A-62E2-403A-80A6-B5AA3CD46AD5}" type="pres">
      <dgm:prSet presAssocID="{34D3EC25-20CD-4481-A207-9F47E8E0080F}" presName="accent_3" presStyleCnt="0"/>
      <dgm:spPr/>
    </dgm:pt>
    <dgm:pt modelId="{344CD52E-60F1-4F5F-AB9F-87C66912A2EF}" type="pres">
      <dgm:prSet presAssocID="{34D3EC25-20CD-4481-A207-9F47E8E0080F}" presName="accentRepeatNode" presStyleLbl="solidFgAcc1" presStyleIdx="2" presStyleCnt="4"/>
      <dgm:spPr/>
    </dgm:pt>
    <dgm:pt modelId="{567E6A1E-3BCF-4D6D-8469-9219CAB02123}" type="pres">
      <dgm:prSet presAssocID="{60E595FE-B6F7-41BC-B2E3-995FCB72BD98}" presName="text_4" presStyleLbl="node1" presStyleIdx="3" presStyleCnt="4">
        <dgm:presLayoutVars>
          <dgm:bulletEnabled val="1"/>
        </dgm:presLayoutVars>
      </dgm:prSet>
      <dgm:spPr/>
    </dgm:pt>
    <dgm:pt modelId="{5BE06CA5-60EA-48BC-8FF9-3A87CBEA9E13}" type="pres">
      <dgm:prSet presAssocID="{60E595FE-B6F7-41BC-B2E3-995FCB72BD98}" presName="accent_4" presStyleCnt="0"/>
      <dgm:spPr/>
    </dgm:pt>
    <dgm:pt modelId="{1EF57D17-3286-46D5-ADF4-DB506546069F}" type="pres">
      <dgm:prSet presAssocID="{60E595FE-B6F7-41BC-B2E3-995FCB72BD98}" presName="accentRepeatNode" presStyleLbl="solidFgAcc1" presStyleIdx="3" presStyleCnt="4"/>
      <dgm:spPr/>
    </dgm:pt>
  </dgm:ptLst>
  <dgm:cxnLst>
    <dgm:cxn modelId="{13CE8E22-E7CD-45D7-B42F-ED64E16E2986}" srcId="{2E780270-751C-4CA7-AF56-A8C53E5AF9D6}" destId="{60E595FE-B6F7-41BC-B2E3-995FCB72BD98}" srcOrd="3" destOrd="0" parTransId="{7E99A0B3-8A1E-42AE-9DCA-29119A1814F6}" sibTransId="{82246ACC-949F-41EC-93D9-920D214324F4}"/>
    <dgm:cxn modelId="{DFE5CE25-C4AC-402A-859A-20C25E36CA16}" srcId="{2E780270-751C-4CA7-AF56-A8C53E5AF9D6}" destId="{F3FAA3F5-153A-4518-920D-49E175A63ED6}" srcOrd="1" destOrd="0" parTransId="{62C2B3CC-054E-453C-B764-542AF6D772DC}" sibTransId="{C22B39B2-BA7A-40F9-8518-1FCDEF8DADC3}"/>
    <dgm:cxn modelId="{FF7D962B-D7F0-4B86-9075-B6B89AC2D72B}" srcId="{2E780270-751C-4CA7-AF56-A8C53E5AF9D6}" destId="{1D1136E0-2A74-4CAD-983E-E48357E8F680}" srcOrd="0" destOrd="0" parTransId="{AB6CF4E5-13D0-4CEE-AF33-094F40CC6762}" sibTransId="{F1BCB3D6-3B25-41E9-8E86-5BAF12178400}"/>
    <dgm:cxn modelId="{49A08A79-C3CA-454A-8C88-F80FE82D3921}" srcId="{2E780270-751C-4CA7-AF56-A8C53E5AF9D6}" destId="{34D3EC25-20CD-4481-A207-9F47E8E0080F}" srcOrd="2" destOrd="0" parTransId="{34314070-AD12-432A-828B-02A77AAF9839}" sibTransId="{1FC95630-2F1B-4E13-A5EA-F3A754764F39}"/>
    <dgm:cxn modelId="{465A8881-C40D-48FB-BC3D-CC965C7BC1C8}" type="presOf" srcId="{F1BCB3D6-3B25-41E9-8E86-5BAF12178400}" destId="{3A807AAC-2DF0-4213-B996-DB13AC1697CD}" srcOrd="0" destOrd="0" presId="urn:microsoft.com/office/officeart/2008/layout/VerticalCurvedList"/>
    <dgm:cxn modelId="{2B668C95-05F5-43BB-94D2-8B7C71371AEC}" type="presOf" srcId="{34D3EC25-20CD-4481-A207-9F47E8E0080F}" destId="{9D4A866B-72A9-4C0B-9311-16F457097B2D}" srcOrd="0" destOrd="0" presId="urn:microsoft.com/office/officeart/2008/layout/VerticalCurvedList"/>
    <dgm:cxn modelId="{5FC5D7A1-2AE7-4044-8B3D-71B2903C14AC}" type="presOf" srcId="{1D1136E0-2A74-4CAD-983E-E48357E8F680}" destId="{32025F0D-2E6A-441A-84D7-47D931F85216}" srcOrd="0" destOrd="0" presId="urn:microsoft.com/office/officeart/2008/layout/VerticalCurvedList"/>
    <dgm:cxn modelId="{14C4A1AD-042D-4252-B549-00CD086302C7}" type="presOf" srcId="{60E595FE-B6F7-41BC-B2E3-995FCB72BD98}" destId="{567E6A1E-3BCF-4D6D-8469-9219CAB02123}" srcOrd="0" destOrd="0" presId="urn:microsoft.com/office/officeart/2008/layout/VerticalCurvedList"/>
    <dgm:cxn modelId="{93C4C4AF-94F1-423A-9AB2-98A685CE28F1}" type="presOf" srcId="{F3FAA3F5-153A-4518-920D-49E175A63ED6}" destId="{23EC918B-711A-49ED-83C0-1349E0364DE8}" srcOrd="0" destOrd="0" presId="urn:microsoft.com/office/officeart/2008/layout/VerticalCurvedList"/>
    <dgm:cxn modelId="{2BBFB1EF-3491-4764-8ABF-45CCF8BD3598}" type="presOf" srcId="{2E780270-751C-4CA7-AF56-A8C53E5AF9D6}" destId="{EA0DA951-6832-407F-84F4-E1A086EA35BF}" srcOrd="0" destOrd="0" presId="urn:microsoft.com/office/officeart/2008/layout/VerticalCurvedList"/>
    <dgm:cxn modelId="{C0B95B76-7AB8-4E67-A389-011469894807}" type="presParOf" srcId="{EA0DA951-6832-407F-84F4-E1A086EA35BF}" destId="{103D2278-8EF0-416B-9800-79853BDECB43}" srcOrd="0" destOrd="0" presId="urn:microsoft.com/office/officeart/2008/layout/VerticalCurvedList"/>
    <dgm:cxn modelId="{846E206A-76D7-4B51-BAA4-9108D041228C}" type="presParOf" srcId="{103D2278-8EF0-416B-9800-79853BDECB43}" destId="{397B47CB-AA0A-41BA-883E-4E82026119E7}" srcOrd="0" destOrd="0" presId="urn:microsoft.com/office/officeart/2008/layout/VerticalCurvedList"/>
    <dgm:cxn modelId="{DDB7F7E6-6B2F-48E5-8989-9431E4814FBF}" type="presParOf" srcId="{397B47CB-AA0A-41BA-883E-4E82026119E7}" destId="{0ED66632-F019-413C-AD7F-827A04E70CAE}" srcOrd="0" destOrd="0" presId="urn:microsoft.com/office/officeart/2008/layout/VerticalCurvedList"/>
    <dgm:cxn modelId="{E7BD428C-6F56-44AC-8F2B-FE19DD3A6B20}" type="presParOf" srcId="{397B47CB-AA0A-41BA-883E-4E82026119E7}" destId="{3A807AAC-2DF0-4213-B996-DB13AC1697CD}" srcOrd="1" destOrd="0" presId="urn:microsoft.com/office/officeart/2008/layout/VerticalCurvedList"/>
    <dgm:cxn modelId="{7A5A4E8E-BED7-40A7-B73A-D5515F991783}" type="presParOf" srcId="{397B47CB-AA0A-41BA-883E-4E82026119E7}" destId="{CE832179-7F32-417D-B332-F6724DF83455}" srcOrd="2" destOrd="0" presId="urn:microsoft.com/office/officeart/2008/layout/VerticalCurvedList"/>
    <dgm:cxn modelId="{07E62791-7492-445D-A557-CF47DC1F0EEA}" type="presParOf" srcId="{397B47CB-AA0A-41BA-883E-4E82026119E7}" destId="{2DE027A1-1554-446E-B78A-B7B5CA5CE3B6}" srcOrd="3" destOrd="0" presId="urn:microsoft.com/office/officeart/2008/layout/VerticalCurvedList"/>
    <dgm:cxn modelId="{E1C3733A-3CD9-4938-97A0-C3FABD19CDF5}" type="presParOf" srcId="{103D2278-8EF0-416B-9800-79853BDECB43}" destId="{32025F0D-2E6A-441A-84D7-47D931F85216}" srcOrd="1" destOrd="0" presId="urn:microsoft.com/office/officeart/2008/layout/VerticalCurvedList"/>
    <dgm:cxn modelId="{F874652A-AA18-4A05-AEA4-4B55688AF086}" type="presParOf" srcId="{103D2278-8EF0-416B-9800-79853BDECB43}" destId="{2D25D07B-32BF-45E6-8941-37032F77C657}" srcOrd="2" destOrd="0" presId="urn:microsoft.com/office/officeart/2008/layout/VerticalCurvedList"/>
    <dgm:cxn modelId="{36CBA83D-5F45-46B4-9F28-25A9D61AC5C7}" type="presParOf" srcId="{2D25D07B-32BF-45E6-8941-37032F77C657}" destId="{5779BB86-E161-47CA-A725-70B5FA17CD77}" srcOrd="0" destOrd="0" presId="urn:microsoft.com/office/officeart/2008/layout/VerticalCurvedList"/>
    <dgm:cxn modelId="{53F60823-FAAB-45E3-AD22-382F352E11C3}" type="presParOf" srcId="{103D2278-8EF0-416B-9800-79853BDECB43}" destId="{23EC918B-711A-49ED-83C0-1349E0364DE8}" srcOrd="3" destOrd="0" presId="urn:microsoft.com/office/officeart/2008/layout/VerticalCurvedList"/>
    <dgm:cxn modelId="{0E7A1BA4-EA03-4CEA-A56B-ED092F5514B3}" type="presParOf" srcId="{103D2278-8EF0-416B-9800-79853BDECB43}" destId="{4A951DB3-4304-412B-9497-C19076E5F011}" srcOrd="4" destOrd="0" presId="urn:microsoft.com/office/officeart/2008/layout/VerticalCurvedList"/>
    <dgm:cxn modelId="{58E8CAC1-C782-4BC2-859B-FB6B3A283924}" type="presParOf" srcId="{4A951DB3-4304-412B-9497-C19076E5F011}" destId="{C17C3367-A760-4B80-AA71-857FBBD8E8DB}" srcOrd="0" destOrd="0" presId="urn:microsoft.com/office/officeart/2008/layout/VerticalCurvedList"/>
    <dgm:cxn modelId="{4F4442AC-8F0A-47DE-9AC0-8638A0A5D4AB}" type="presParOf" srcId="{103D2278-8EF0-416B-9800-79853BDECB43}" destId="{9D4A866B-72A9-4C0B-9311-16F457097B2D}" srcOrd="5" destOrd="0" presId="urn:microsoft.com/office/officeart/2008/layout/VerticalCurvedList"/>
    <dgm:cxn modelId="{864FBA89-4AD0-44BA-87C3-189F9881AA85}" type="presParOf" srcId="{103D2278-8EF0-416B-9800-79853BDECB43}" destId="{FBC7189A-62E2-403A-80A6-B5AA3CD46AD5}" srcOrd="6" destOrd="0" presId="urn:microsoft.com/office/officeart/2008/layout/VerticalCurvedList"/>
    <dgm:cxn modelId="{3227F3AA-7044-48E3-B3B7-18A1B77E79B0}" type="presParOf" srcId="{FBC7189A-62E2-403A-80A6-B5AA3CD46AD5}" destId="{344CD52E-60F1-4F5F-AB9F-87C66912A2EF}" srcOrd="0" destOrd="0" presId="urn:microsoft.com/office/officeart/2008/layout/VerticalCurvedList"/>
    <dgm:cxn modelId="{39BB9B2B-8FB2-4122-AF71-2A97F8A20EDC}" type="presParOf" srcId="{103D2278-8EF0-416B-9800-79853BDECB43}" destId="{567E6A1E-3BCF-4D6D-8469-9219CAB02123}" srcOrd="7" destOrd="0" presId="urn:microsoft.com/office/officeart/2008/layout/VerticalCurvedList"/>
    <dgm:cxn modelId="{972B160C-5714-4F32-8985-BF8E9258539A}" type="presParOf" srcId="{103D2278-8EF0-416B-9800-79853BDECB43}" destId="{5BE06CA5-60EA-48BC-8FF9-3A87CBEA9E13}" srcOrd="8" destOrd="0" presId="urn:microsoft.com/office/officeart/2008/layout/VerticalCurvedList"/>
    <dgm:cxn modelId="{FCAAC8F1-86A3-410E-97EC-BE0B3C306EB7}" type="presParOf" srcId="{5BE06CA5-60EA-48BC-8FF9-3A87CBEA9E13}" destId="{1EF57D17-3286-46D5-ADF4-DB506546069F}" srcOrd="0" destOrd="0" presId="urn:microsoft.com/office/officeart/2008/layout/VerticalCurvedList"/>
  </dgm:cxnLst>
  <dgm:bg/>
  <dgm:whole/>
  <dgm:extLst>
    <a:ext uri="http://schemas.microsoft.com/office/drawing/2008/diagram">
      <dsp:dataModelExt xmlns:dsp="http://schemas.microsoft.com/office/drawing/2008/diagram" relId="rId18"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5FA32378-DCE4-45C7-A509-9AD0B981AAD3}" type="doc">
      <dgm:prSet loTypeId="urn:microsoft.com/office/officeart/2005/8/layout/hProcess9" loCatId="process" qsTypeId="urn:microsoft.com/office/officeart/2005/8/quickstyle/simple2" qsCatId="simple" csTypeId="urn:microsoft.com/office/officeart/2005/8/colors/accent3_5" csCatId="accent3" phldr="1"/>
      <dgm:spPr/>
      <dgm:t>
        <a:bodyPr/>
        <a:lstStyle/>
        <a:p>
          <a:endParaRPr lang="en-GB"/>
        </a:p>
      </dgm:t>
    </dgm:pt>
    <dgm:pt modelId="{F6F14625-CC19-43CF-905E-4ABB60BA25F7}">
      <dgm:prSet phldrT="[Text]" custT="1"/>
      <dgm:spPr/>
      <dgm:t>
        <a:bodyPr/>
        <a:lstStyle/>
        <a:p>
          <a:pPr algn="ctr">
            <a:lnSpc>
              <a:spcPct val="150000"/>
            </a:lnSpc>
          </a:pPr>
          <a:r>
            <a:rPr lang="en-US" sz="2400" b="0">
              <a:solidFill>
                <a:schemeClr val="tx1"/>
              </a:solidFill>
              <a:latin typeface="Times New Roman" panose="02020603050405020304" pitchFamily="18" charset="0"/>
              <a:cs typeface="Times New Roman" panose="02020603050405020304" pitchFamily="18" charset="0"/>
            </a:rPr>
            <a:t>Qualitative secondary research design adopted</a:t>
          </a:r>
          <a:endParaRPr lang="en-GB" sz="2400" b="0" dirty="0">
            <a:solidFill>
              <a:schemeClr val="tx1"/>
            </a:solidFill>
            <a:latin typeface="Times New Roman" panose="02020603050405020304" pitchFamily="18" charset="0"/>
            <a:cs typeface="Times New Roman" panose="02020603050405020304" pitchFamily="18" charset="0"/>
          </a:endParaRPr>
        </a:p>
      </dgm:t>
    </dgm:pt>
    <dgm:pt modelId="{2346EEC0-81C6-4F5E-B1F0-1B9F002E698C}" type="parTrans" cxnId="{DB3E9879-696E-40F5-8A8D-711B250B5348}">
      <dgm:prSet/>
      <dgm:spPr/>
      <dgm:t>
        <a:bodyPr/>
        <a:lstStyle/>
        <a:p>
          <a:pPr algn="ctr">
            <a:lnSpc>
              <a:spcPct val="150000"/>
            </a:lnSpc>
          </a:pPr>
          <a:endParaRPr lang="en-GB" sz="2400" b="0">
            <a:solidFill>
              <a:schemeClr val="tx1"/>
            </a:solidFill>
            <a:latin typeface="Times New Roman" panose="02020603050405020304" pitchFamily="18" charset="0"/>
            <a:cs typeface="Times New Roman" panose="02020603050405020304" pitchFamily="18" charset="0"/>
          </a:endParaRPr>
        </a:p>
      </dgm:t>
    </dgm:pt>
    <dgm:pt modelId="{AA9C74EB-87CF-430B-9772-C6A2291BA6C0}" type="sibTrans" cxnId="{DB3E9879-696E-40F5-8A8D-711B250B5348}">
      <dgm:prSet/>
      <dgm:spPr/>
      <dgm:t>
        <a:bodyPr/>
        <a:lstStyle/>
        <a:p>
          <a:pPr algn="ctr">
            <a:lnSpc>
              <a:spcPct val="150000"/>
            </a:lnSpc>
          </a:pPr>
          <a:endParaRPr lang="en-GB" sz="2400" b="0">
            <a:solidFill>
              <a:schemeClr val="tx1"/>
            </a:solidFill>
            <a:latin typeface="Times New Roman" panose="02020603050405020304" pitchFamily="18" charset="0"/>
            <a:cs typeface="Times New Roman" panose="02020603050405020304" pitchFamily="18" charset="0"/>
          </a:endParaRPr>
        </a:p>
      </dgm:t>
    </dgm:pt>
    <dgm:pt modelId="{CF611EA1-492E-4794-86FB-D8D6F60A9BB0}">
      <dgm:prSet custT="1"/>
      <dgm:spPr/>
      <dgm:t>
        <a:bodyPr/>
        <a:lstStyle/>
        <a:p>
          <a:pPr algn="ctr">
            <a:lnSpc>
              <a:spcPct val="150000"/>
            </a:lnSpc>
          </a:pPr>
          <a:r>
            <a:rPr lang="en-US" sz="2400" b="0" dirty="0">
              <a:solidFill>
                <a:schemeClr val="tx1"/>
              </a:solidFill>
              <a:latin typeface="Times New Roman" panose="02020603050405020304" pitchFamily="18" charset="0"/>
              <a:cs typeface="Times New Roman" panose="02020603050405020304" pitchFamily="18" charset="0"/>
            </a:rPr>
            <a:t>PESTEL framework analyses external factors</a:t>
          </a:r>
          <a:endParaRPr lang="en-GB" sz="2400" b="0" dirty="0">
            <a:solidFill>
              <a:schemeClr val="tx1"/>
            </a:solidFill>
            <a:latin typeface="Times New Roman" panose="02020603050405020304" pitchFamily="18" charset="0"/>
            <a:cs typeface="Times New Roman" panose="02020603050405020304" pitchFamily="18" charset="0"/>
          </a:endParaRPr>
        </a:p>
      </dgm:t>
    </dgm:pt>
    <dgm:pt modelId="{B84EB70B-E9F0-4B4C-AE82-C36CA96B8A8F}" type="parTrans" cxnId="{0329817D-9D44-4ADA-9902-F2BC82070CB4}">
      <dgm:prSet/>
      <dgm:spPr/>
      <dgm:t>
        <a:bodyPr/>
        <a:lstStyle/>
        <a:p>
          <a:pPr algn="ctr">
            <a:lnSpc>
              <a:spcPct val="150000"/>
            </a:lnSpc>
          </a:pPr>
          <a:endParaRPr lang="en-GB" sz="2400" b="0">
            <a:solidFill>
              <a:schemeClr val="tx1"/>
            </a:solidFill>
            <a:latin typeface="Times New Roman" panose="02020603050405020304" pitchFamily="18" charset="0"/>
            <a:cs typeface="Times New Roman" panose="02020603050405020304" pitchFamily="18" charset="0"/>
          </a:endParaRPr>
        </a:p>
      </dgm:t>
    </dgm:pt>
    <dgm:pt modelId="{1C3EED8F-C9EA-43AB-BFD8-B3DFEE4FA097}" type="sibTrans" cxnId="{0329817D-9D44-4ADA-9902-F2BC82070CB4}">
      <dgm:prSet/>
      <dgm:spPr/>
      <dgm:t>
        <a:bodyPr/>
        <a:lstStyle/>
        <a:p>
          <a:pPr algn="ctr">
            <a:lnSpc>
              <a:spcPct val="150000"/>
            </a:lnSpc>
          </a:pPr>
          <a:endParaRPr lang="en-GB" sz="2400" b="0">
            <a:solidFill>
              <a:schemeClr val="tx1"/>
            </a:solidFill>
            <a:latin typeface="Times New Roman" panose="02020603050405020304" pitchFamily="18" charset="0"/>
            <a:cs typeface="Times New Roman" panose="02020603050405020304" pitchFamily="18" charset="0"/>
          </a:endParaRPr>
        </a:p>
      </dgm:t>
    </dgm:pt>
    <dgm:pt modelId="{FEBAE87F-73EE-49BE-9FCB-09EDFBCCDE82}">
      <dgm:prSet phldrT="[Text]" custT="1"/>
      <dgm:spPr/>
      <dgm:t>
        <a:bodyPr/>
        <a:lstStyle/>
        <a:p>
          <a:pPr algn="ctr">
            <a:lnSpc>
              <a:spcPct val="150000"/>
            </a:lnSpc>
          </a:pPr>
          <a:r>
            <a:rPr lang="en-US" sz="2400" b="0">
              <a:solidFill>
                <a:schemeClr val="tx1"/>
              </a:solidFill>
              <a:latin typeface="Times New Roman" panose="02020603050405020304" pitchFamily="18" charset="0"/>
              <a:cs typeface="Times New Roman" panose="02020603050405020304" pitchFamily="18" charset="0"/>
            </a:rPr>
            <a:t>Documentary analysis of hospitality studies</a:t>
          </a:r>
          <a:endParaRPr lang="en-GB" sz="2400" b="0" dirty="0">
            <a:solidFill>
              <a:schemeClr val="tx1"/>
            </a:solidFill>
            <a:latin typeface="Times New Roman" panose="02020603050405020304" pitchFamily="18" charset="0"/>
            <a:cs typeface="Times New Roman" panose="02020603050405020304" pitchFamily="18" charset="0"/>
          </a:endParaRPr>
        </a:p>
      </dgm:t>
    </dgm:pt>
    <dgm:pt modelId="{178167C0-52EE-47C0-9B57-5A847CC887D3}" type="parTrans" cxnId="{48625B2C-2F77-466F-9CA2-991EFB5548E1}">
      <dgm:prSet/>
      <dgm:spPr/>
      <dgm:t>
        <a:bodyPr/>
        <a:lstStyle/>
        <a:p>
          <a:pPr>
            <a:lnSpc>
              <a:spcPct val="150000"/>
            </a:lnSpc>
          </a:pPr>
          <a:endParaRPr lang="en-GB" sz="2400" b="0">
            <a:solidFill>
              <a:schemeClr val="tx1"/>
            </a:solidFill>
            <a:latin typeface="Times New Roman" panose="02020603050405020304" pitchFamily="18" charset="0"/>
            <a:cs typeface="Times New Roman" panose="02020603050405020304" pitchFamily="18" charset="0"/>
          </a:endParaRPr>
        </a:p>
      </dgm:t>
    </dgm:pt>
    <dgm:pt modelId="{1683B050-FE1A-46EA-AB3D-B7241D227B25}" type="sibTrans" cxnId="{48625B2C-2F77-466F-9CA2-991EFB5548E1}">
      <dgm:prSet/>
      <dgm:spPr/>
      <dgm:t>
        <a:bodyPr/>
        <a:lstStyle/>
        <a:p>
          <a:pPr>
            <a:lnSpc>
              <a:spcPct val="150000"/>
            </a:lnSpc>
          </a:pPr>
          <a:endParaRPr lang="en-GB" sz="2400" b="0">
            <a:solidFill>
              <a:schemeClr val="tx1"/>
            </a:solidFill>
            <a:latin typeface="Times New Roman" panose="02020603050405020304" pitchFamily="18" charset="0"/>
            <a:cs typeface="Times New Roman" panose="02020603050405020304" pitchFamily="18" charset="0"/>
          </a:endParaRPr>
        </a:p>
      </dgm:t>
    </dgm:pt>
    <dgm:pt modelId="{6022D6A1-F573-49F1-8AD4-8D3416C508A2}">
      <dgm:prSet custT="1"/>
      <dgm:spPr/>
      <dgm:t>
        <a:bodyPr/>
        <a:lstStyle/>
        <a:p>
          <a:pPr>
            <a:lnSpc>
              <a:spcPct val="150000"/>
            </a:lnSpc>
          </a:pPr>
          <a:r>
            <a:rPr lang="en-US" sz="2400" b="0">
              <a:solidFill>
                <a:schemeClr val="tx1"/>
              </a:solidFill>
              <a:latin typeface="Times New Roman" panose="02020603050405020304" pitchFamily="18" charset="0"/>
              <a:cs typeface="Times New Roman" panose="02020603050405020304" pitchFamily="18" charset="0"/>
            </a:rPr>
            <a:t>Case studies provide contextual depth (Çakar and Aykol, 2021)</a:t>
          </a:r>
          <a:endParaRPr lang="en-GB" sz="2400" b="0" dirty="0">
            <a:solidFill>
              <a:schemeClr val="tx1"/>
            </a:solidFill>
            <a:latin typeface="Times New Roman" panose="02020603050405020304" pitchFamily="18" charset="0"/>
            <a:cs typeface="Times New Roman" panose="02020603050405020304" pitchFamily="18" charset="0"/>
          </a:endParaRPr>
        </a:p>
      </dgm:t>
    </dgm:pt>
    <dgm:pt modelId="{F4C538B4-C362-4EC7-B195-AE1C6E23FE00}" type="parTrans" cxnId="{5D0EFD5E-B6FB-4BAA-BF25-80F35461652C}">
      <dgm:prSet/>
      <dgm:spPr/>
      <dgm:t>
        <a:bodyPr/>
        <a:lstStyle/>
        <a:p>
          <a:pPr>
            <a:lnSpc>
              <a:spcPct val="150000"/>
            </a:lnSpc>
          </a:pPr>
          <a:endParaRPr lang="en-GB" sz="2400" b="0">
            <a:solidFill>
              <a:schemeClr val="tx1"/>
            </a:solidFill>
            <a:latin typeface="Times New Roman" panose="02020603050405020304" pitchFamily="18" charset="0"/>
            <a:cs typeface="Times New Roman" panose="02020603050405020304" pitchFamily="18" charset="0"/>
          </a:endParaRPr>
        </a:p>
      </dgm:t>
    </dgm:pt>
    <dgm:pt modelId="{DB53C398-0475-4FA8-B155-0E001E67AA89}" type="sibTrans" cxnId="{5D0EFD5E-B6FB-4BAA-BF25-80F35461652C}">
      <dgm:prSet/>
      <dgm:spPr/>
      <dgm:t>
        <a:bodyPr/>
        <a:lstStyle/>
        <a:p>
          <a:pPr>
            <a:lnSpc>
              <a:spcPct val="150000"/>
            </a:lnSpc>
          </a:pPr>
          <a:endParaRPr lang="en-GB" sz="2400" b="0">
            <a:solidFill>
              <a:schemeClr val="tx1"/>
            </a:solidFill>
            <a:latin typeface="Times New Roman" panose="02020603050405020304" pitchFamily="18" charset="0"/>
            <a:cs typeface="Times New Roman" panose="02020603050405020304" pitchFamily="18" charset="0"/>
          </a:endParaRPr>
        </a:p>
      </dgm:t>
    </dgm:pt>
    <dgm:pt modelId="{F9F46B1F-D941-4265-AB10-F6F9F12FEDD8}" type="pres">
      <dgm:prSet presAssocID="{5FA32378-DCE4-45C7-A509-9AD0B981AAD3}" presName="CompostProcess" presStyleCnt="0">
        <dgm:presLayoutVars>
          <dgm:dir/>
          <dgm:resizeHandles val="exact"/>
        </dgm:presLayoutVars>
      </dgm:prSet>
      <dgm:spPr/>
    </dgm:pt>
    <dgm:pt modelId="{C6E34D68-897F-4D71-9831-255B4796853A}" type="pres">
      <dgm:prSet presAssocID="{5FA32378-DCE4-45C7-A509-9AD0B981AAD3}" presName="arrow" presStyleLbl="bgShp" presStyleIdx="0" presStyleCnt="1" custScaleX="109146" custLinFactNeighborX="-7070" custLinFactNeighborY="2326"/>
      <dgm:spPr/>
    </dgm:pt>
    <dgm:pt modelId="{396133C5-3342-48AD-8EEF-FC83360D053B}" type="pres">
      <dgm:prSet presAssocID="{5FA32378-DCE4-45C7-A509-9AD0B981AAD3}" presName="linearProcess" presStyleCnt="0"/>
      <dgm:spPr/>
    </dgm:pt>
    <dgm:pt modelId="{45AC1E6C-9DED-49C6-8191-FFF265CA3F06}" type="pres">
      <dgm:prSet presAssocID="{F6F14625-CC19-43CF-905E-4ABB60BA25F7}" presName="textNode" presStyleLbl="node1" presStyleIdx="0" presStyleCnt="4" custScaleY="107143">
        <dgm:presLayoutVars>
          <dgm:bulletEnabled val="1"/>
        </dgm:presLayoutVars>
      </dgm:prSet>
      <dgm:spPr/>
    </dgm:pt>
    <dgm:pt modelId="{6A91D004-CD8B-491D-95C4-418CEAAAFDC1}" type="pres">
      <dgm:prSet presAssocID="{AA9C74EB-87CF-430B-9772-C6A2291BA6C0}" presName="sibTrans" presStyleCnt="0"/>
      <dgm:spPr/>
    </dgm:pt>
    <dgm:pt modelId="{B729D433-DA6C-4B26-94B1-08631A5BE4F9}" type="pres">
      <dgm:prSet presAssocID="{FEBAE87F-73EE-49BE-9FCB-09EDFBCCDE82}" presName="textNode" presStyleLbl="node1" presStyleIdx="1" presStyleCnt="4">
        <dgm:presLayoutVars>
          <dgm:bulletEnabled val="1"/>
        </dgm:presLayoutVars>
      </dgm:prSet>
      <dgm:spPr/>
    </dgm:pt>
    <dgm:pt modelId="{8E454CA6-BD16-4BA0-9B8F-2F9FB51B4487}" type="pres">
      <dgm:prSet presAssocID="{1683B050-FE1A-46EA-AB3D-B7241D227B25}" presName="sibTrans" presStyleCnt="0"/>
      <dgm:spPr/>
    </dgm:pt>
    <dgm:pt modelId="{0480A99E-ACE7-45CD-9D1E-989A48E6E878}" type="pres">
      <dgm:prSet presAssocID="{6022D6A1-F573-49F1-8AD4-8D3416C508A2}" presName="textNode" presStyleLbl="node1" presStyleIdx="2" presStyleCnt="4">
        <dgm:presLayoutVars>
          <dgm:bulletEnabled val="1"/>
        </dgm:presLayoutVars>
      </dgm:prSet>
      <dgm:spPr/>
    </dgm:pt>
    <dgm:pt modelId="{65A57E77-36A0-44FC-B1A1-29994F267700}" type="pres">
      <dgm:prSet presAssocID="{DB53C398-0475-4FA8-B155-0E001E67AA89}" presName="sibTrans" presStyleCnt="0"/>
      <dgm:spPr/>
    </dgm:pt>
    <dgm:pt modelId="{51C06098-40C8-4EBF-962F-008F9C6BDAE3}" type="pres">
      <dgm:prSet presAssocID="{CF611EA1-492E-4794-86FB-D8D6F60A9BB0}" presName="textNode" presStyleLbl="node1" presStyleIdx="3" presStyleCnt="4" custLinFactNeighborX="-17998">
        <dgm:presLayoutVars>
          <dgm:bulletEnabled val="1"/>
        </dgm:presLayoutVars>
      </dgm:prSet>
      <dgm:spPr/>
    </dgm:pt>
  </dgm:ptLst>
  <dgm:cxnLst>
    <dgm:cxn modelId="{48625B2C-2F77-466F-9CA2-991EFB5548E1}" srcId="{5FA32378-DCE4-45C7-A509-9AD0B981AAD3}" destId="{FEBAE87F-73EE-49BE-9FCB-09EDFBCCDE82}" srcOrd="1" destOrd="0" parTransId="{178167C0-52EE-47C0-9B57-5A847CC887D3}" sibTransId="{1683B050-FE1A-46EA-AB3D-B7241D227B25}"/>
    <dgm:cxn modelId="{5D0EFD5E-B6FB-4BAA-BF25-80F35461652C}" srcId="{5FA32378-DCE4-45C7-A509-9AD0B981AAD3}" destId="{6022D6A1-F573-49F1-8AD4-8D3416C508A2}" srcOrd="2" destOrd="0" parTransId="{F4C538B4-C362-4EC7-B195-AE1C6E23FE00}" sibTransId="{DB53C398-0475-4FA8-B155-0E001E67AA89}"/>
    <dgm:cxn modelId="{B0BE5D66-AD6E-4D99-98C5-2E4B6C8D1101}" type="presOf" srcId="{5FA32378-DCE4-45C7-A509-9AD0B981AAD3}" destId="{F9F46B1F-D941-4265-AB10-F6F9F12FEDD8}" srcOrd="0" destOrd="0" presId="urn:microsoft.com/office/officeart/2005/8/layout/hProcess9"/>
    <dgm:cxn modelId="{6CB84D50-7F41-483D-8D49-DC1C95CDD87E}" type="presOf" srcId="{6022D6A1-F573-49F1-8AD4-8D3416C508A2}" destId="{0480A99E-ACE7-45CD-9D1E-989A48E6E878}" srcOrd="0" destOrd="0" presId="urn:microsoft.com/office/officeart/2005/8/layout/hProcess9"/>
    <dgm:cxn modelId="{DB3E9879-696E-40F5-8A8D-711B250B5348}" srcId="{5FA32378-DCE4-45C7-A509-9AD0B981AAD3}" destId="{F6F14625-CC19-43CF-905E-4ABB60BA25F7}" srcOrd="0" destOrd="0" parTransId="{2346EEC0-81C6-4F5E-B1F0-1B9F002E698C}" sibTransId="{AA9C74EB-87CF-430B-9772-C6A2291BA6C0}"/>
    <dgm:cxn modelId="{0329817D-9D44-4ADA-9902-F2BC82070CB4}" srcId="{5FA32378-DCE4-45C7-A509-9AD0B981AAD3}" destId="{CF611EA1-492E-4794-86FB-D8D6F60A9BB0}" srcOrd="3" destOrd="0" parTransId="{B84EB70B-E9F0-4B4C-AE82-C36CA96B8A8F}" sibTransId="{1C3EED8F-C9EA-43AB-BFD8-B3DFEE4FA097}"/>
    <dgm:cxn modelId="{725DD2CE-5641-42D4-9A02-CA6AB6B7128B}" type="presOf" srcId="{FEBAE87F-73EE-49BE-9FCB-09EDFBCCDE82}" destId="{B729D433-DA6C-4B26-94B1-08631A5BE4F9}" srcOrd="0" destOrd="0" presId="urn:microsoft.com/office/officeart/2005/8/layout/hProcess9"/>
    <dgm:cxn modelId="{D24332D8-DB33-4AD0-BC16-11D439F75F5D}" type="presOf" srcId="{F6F14625-CC19-43CF-905E-4ABB60BA25F7}" destId="{45AC1E6C-9DED-49C6-8191-FFF265CA3F06}" srcOrd="0" destOrd="0" presId="urn:microsoft.com/office/officeart/2005/8/layout/hProcess9"/>
    <dgm:cxn modelId="{58D07DEB-F683-4397-B0B3-64565CB398D2}" type="presOf" srcId="{CF611EA1-492E-4794-86FB-D8D6F60A9BB0}" destId="{51C06098-40C8-4EBF-962F-008F9C6BDAE3}" srcOrd="0" destOrd="0" presId="urn:microsoft.com/office/officeart/2005/8/layout/hProcess9"/>
    <dgm:cxn modelId="{9B0EF3C6-0140-44F9-BC77-6C7C336CDEB1}" type="presParOf" srcId="{F9F46B1F-D941-4265-AB10-F6F9F12FEDD8}" destId="{C6E34D68-897F-4D71-9831-255B4796853A}" srcOrd="0" destOrd="0" presId="urn:microsoft.com/office/officeart/2005/8/layout/hProcess9"/>
    <dgm:cxn modelId="{F81B8250-0DA9-430A-A0BF-FECAF6FD0582}" type="presParOf" srcId="{F9F46B1F-D941-4265-AB10-F6F9F12FEDD8}" destId="{396133C5-3342-48AD-8EEF-FC83360D053B}" srcOrd="1" destOrd="0" presId="urn:microsoft.com/office/officeart/2005/8/layout/hProcess9"/>
    <dgm:cxn modelId="{9C108CE6-8567-46C5-9BEF-FAFE0DFAD25D}" type="presParOf" srcId="{396133C5-3342-48AD-8EEF-FC83360D053B}" destId="{45AC1E6C-9DED-49C6-8191-FFF265CA3F06}" srcOrd="0" destOrd="0" presId="urn:microsoft.com/office/officeart/2005/8/layout/hProcess9"/>
    <dgm:cxn modelId="{779DB2BE-5D10-4182-843E-E5BA102068B5}" type="presParOf" srcId="{396133C5-3342-48AD-8EEF-FC83360D053B}" destId="{6A91D004-CD8B-491D-95C4-418CEAAAFDC1}" srcOrd="1" destOrd="0" presId="urn:microsoft.com/office/officeart/2005/8/layout/hProcess9"/>
    <dgm:cxn modelId="{E933956A-A203-41AE-986F-4008001A9341}" type="presParOf" srcId="{396133C5-3342-48AD-8EEF-FC83360D053B}" destId="{B729D433-DA6C-4B26-94B1-08631A5BE4F9}" srcOrd="2" destOrd="0" presId="urn:microsoft.com/office/officeart/2005/8/layout/hProcess9"/>
    <dgm:cxn modelId="{9FE00077-27F6-40EA-8E9B-3CEDA47772F1}" type="presParOf" srcId="{396133C5-3342-48AD-8EEF-FC83360D053B}" destId="{8E454CA6-BD16-4BA0-9B8F-2F9FB51B4487}" srcOrd="3" destOrd="0" presId="urn:microsoft.com/office/officeart/2005/8/layout/hProcess9"/>
    <dgm:cxn modelId="{47AA028D-B6B3-4805-8820-A96AC4A5FE26}" type="presParOf" srcId="{396133C5-3342-48AD-8EEF-FC83360D053B}" destId="{0480A99E-ACE7-45CD-9D1E-989A48E6E878}" srcOrd="4" destOrd="0" presId="urn:microsoft.com/office/officeart/2005/8/layout/hProcess9"/>
    <dgm:cxn modelId="{AE213F57-A215-4626-9A20-D832C44D70D2}" type="presParOf" srcId="{396133C5-3342-48AD-8EEF-FC83360D053B}" destId="{65A57E77-36A0-44FC-B1A1-29994F267700}" srcOrd="5" destOrd="0" presId="urn:microsoft.com/office/officeart/2005/8/layout/hProcess9"/>
    <dgm:cxn modelId="{4CDA31B2-B434-4D8B-92A2-B25EF459CFBD}" type="presParOf" srcId="{396133C5-3342-48AD-8EEF-FC83360D053B}" destId="{51C06098-40C8-4EBF-962F-008F9C6BDAE3}" srcOrd="6" destOrd="0" presId="urn:microsoft.com/office/officeart/2005/8/layout/hProcess9"/>
  </dgm:cxnLst>
  <dgm:bg/>
  <dgm:whole/>
  <dgm:extLst>
    <a:ext uri="http://schemas.microsoft.com/office/drawing/2008/diagram">
      <dsp:dataModelExt xmlns:dsp="http://schemas.microsoft.com/office/drawing/2008/diagram" relId="rId1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8617C6BD-8BE5-491B-897D-CD2122ACC3FF}" type="doc">
      <dgm:prSet loTypeId="urn:microsoft.com/office/officeart/2005/8/layout/vProcess5" loCatId="process" qsTypeId="urn:microsoft.com/office/officeart/2005/8/quickstyle/simple1" qsCatId="simple" csTypeId="urn:microsoft.com/office/officeart/2005/8/colors/accent5_5" csCatId="accent5" phldr="1"/>
      <dgm:spPr/>
      <dgm:t>
        <a:bodyPr/>
        <a:lstStyle/>
        <a:p>
          <a:endParaRPr lang="en-GB"/>
        </a:p>
      </dgm:t>
    </dgm:pt>
    <dgm:pt modelId="{68A8D1D3-2A88-4940-A093-F295BAC70939}">
      <dgm:prSet custT="1"/>
      <dgm:spPr/>
      <dgm:t>
        <a:bodyPr/>
        <a:lstStyle/>
        <a:p>
          <a:pPr algn="just">
            <a:lnSpc>
              <a:spcPct val="100000"/>
            </a:lnSpc>
          </a:pPr>
          <a:endParaRPr lang="en-US" sz="2400">
            <a:solidFill>
              <a:schemeClr val="tx1"/>
            </a:solidFill>
            <a:latin typeface="Times New Roman" panose="02020603050405020304" pitchFamily="18" charset="0"/>
            <a:ea typeface="Inter" panose="020B0604020202020204" charset="0"/>
            <a:cs typeface="Times New Roman" panose="02020603050405020304" pitchFamily="18" charset="0"/>
          </a:endParaRPr>
        </a:p>
        <a:p>
          <a:pPr algn="just">
            <a:lnSpc>
              <a:spcPct val="100000"/>
            </a:lnSpc>
          </a:pPr>
          <a:endParaRPr lang="en-US" sz="2400">
            <a:solidFill>
              <a:schemeClr val="tx1"/>
            </a:solidFill>
            <a:latin typeface="Times New Roman" panose="02020603050405020304" pitchFamily="18" charset="0"/>
            <a:ea typeface="Inter" panose="020B0604020202020204" charset="0"/>
            <a:cs typeface="Times New Roman" panose="02020603050405020304" pitchFamily="18" charset="0"/>
          </a:endParaRPr>
        </a:p>
        <a:p>
          <a:pPr algn="just">
            <a:lnSpc>
              <a:spcPct val="100000"/>
            </a:lnSpc>
          </a:pPr>
          <a:r>
            <a:rPr lang="en-US" sz="2400">
              <a:solidFill>
                <a:schemeClr val="tx1"/>
              </a:solidFill>
              <a:latin typeface="Times New Roman" panose="02020603050405020304" pitchFamily="18" charset="0"/>
              <a:cs typeface="Times New Roman" panose="02020603050405020304" pitchFamily="18" charset="0"/>
            </a:rPr>
            <a:t>Government focus on occupational wellbeing increasing</a:t>
          </a:r>
          <a:r>
            <a:rPr lang="en-US" sz="2400">
              <a:solidFill>
                <a:schemeClr val="tx1"/>
              </a:solidFill>
              <a:latin typeface="Times New Roman" panose="02020603050405020304" pitchFamily="18" charset="0"/>
              <a:ea typeface="Inter" panose="020B0604020202020204" charset="0"/>
              <a:cs typeface="Times New Roman" panose="02020603050405020304" pitchFamily="18" charset="0"/>
            </a:rPr>
            <a:t>
</a:t>
          </a:r>
          <a:endParaRPr lang="en-GB" sz="2400" dirty="0">
            <a:solidFill>
              <a:schemeClr val="tx1"/>
            </a:solidFill>
            <a:latin typeface="Times New Roman" panose="02020603050405020304" pitchFamily="18" charset="0"/>
            <a:ea typeface="Inter" panose="020B0604020202020204" charset="0"/>
            <a:cs typeface="Times New Roman" panose="02020603050405020304" pitchFamily="18" charset="0"/>
          </a:endParaRPr>
        </a:p>
      </dgm:t>
    </dgm:pt>
    <dgm:pt modelId="{EB9EB36D-8271-48EC-B6B6-70912CCDF7F2}" type="parTrans" cxnId="{DBD423FE-F034-408A-AA08-B03C77544409}">
      <dgm:prSet/>
      <dgm:spPr/>
      <dgm:t>
        <a:bodyPr/>
        <a:lstStyle/>
        <a:p>
          <a:pPr algn="just">
            <a:lnSpc>
              <a:spcPct val="100000"/>
            </a:lnSpc>
          </a:pPr>
          <a:endParaRPr lang="en-GB" sz="2400">
            <a:solidFill>
              <a:schemeClr val="tx1"/>
            </a:solidFill>
            <a:latin typeface="Times New Roman" panose="02020603050405020304" pitchFamily="18" charset="0"/>
            <a:ea typeface="Inter" panose="020B0604020202020204" charset="0"/>
            <a:cs typeface="Times New Roman" panose="02020603050405020304" pitchFamily="18" charset="0"/>
          </a:endParaRPr>
        </a:p>
      </dgm:t>
    </dgm:pt>
    <dgm:pt modelId="{F42231D4-81A3-4B0C-8796-C74AD2FE6498}" type="sibTrans" cxnId="{DBD423FE-F034-408A-AA08-B03C77544409}">
      <dgm:prSet custT="1"/>
      <dgm:spPr/>
      <dgm:t>
        <a:bodyPr/>
        <a:lstStyle/>
        <a:p>
          <a:pPr algn="just">
            <a:lnSpc>
              <a:spcPct val="100000"/>
            </a:lnSpc>
          </a:pPr>
          <a:endParaRPr lang="en-GB" sz="2400">
            <a:solidFill>
              <a:schemeClr val="tx1"/>
            </a:solidFill>
            <a:latin typeface="Times New Roman" panose="02020603050405020304" pitchFamily="18" charset="0"/>
            <a:ea typeface="Inter" panose="020B0604020202020204" charset="0"/>
            <a:cs typeface="Times New Roman" panose="02020603050405020304" pitchFamily="18" charset="0"/>
          </a:endParaRPr>
        </a:p>
      </dgm:t>
    </dgm:pt>
    <dgm:pt modelId="{46B27451-01AA-4CC0-8DE2-49B1933BF9B1}">
      <dgm:prSet custT="1"/>
      <dgm:spPr/>
      <dgm:t>
        <a:bodyPr/>
        <a:lstStyle/>
        <a:p>
          <a:pPr algn="just">
            <a:lnSpc>
              <a:spcPct val="100000"/>
            </a:lnSpc>
          </a:pPr>
          <a:r>
            <a:rPr lang="en-US" sz="2400">
              <a:solidFill>
                <a:schemeClr val="tx1"/>
              </a:solidFill>
              <a:latin typeface="Times New Roman" panose="02020603050405020304" pitchFamily="18" charset="0"/>
              <a:cs typeface="Times New Roman" panose="02020603050405020304" pitchFamily="18" charset="0"/>
            </a:rPr>
            <a:t>Psychosocial risk frameworks strengthened (Jain et al., 2021)</a:t>
          </a:r>
          <a:endParaRPr lang="en-GB" sz="2400" dirty="0">
            <a:solidFill>
              <a:schemeClr val="tx1"/>
            </a:solidFill>
            <a:latin typeface="Times New Roman" panose="02020603050405020304" pitchFamily="18" charset="0"/>
            <a:ea typeface="Inter" panose="020B0604020202020204" charset="0"/>
            <a:cs typeface="Times New Roman" panose="02020603050405020304" pitchFamily="18" charset="0"/>
          </a:endParaRPr>
        </a:p>
      </dgm:t>
    </dgm:pt>
    <dgm:pt modelId="{14462F06-0571-4360-8E46-59859817143E}" type="parTrans" cxnId="{201D37B3-AB2F-4DBF-AB33-8E5A8F26FF86}">
      <dgm:prSet/>
      <dgm:spPr/>
      <dgm:t>
        <a:bodyPr/>
        <a:lstStyle/>
        <a:p>
          <a:pPr algn="just">
            <a:lnSpc>
              <a:spcPct val="100000"/>
            </a:lnSpc>
          </a:pPr>
          <a:endParaRPr lang="en-GB" sz="2400">
            <a:solidFill>
              <a:schemeClr val="tx1"/>
            </a:solidFill>
            <a:latin typeface="Times New Roman" panose="02020603050405020304" pitchFamily="18" charset="0"/>
            <a:ea typeface="Inter" panose="020B0604020202020204" charset="0"/>
            <a:cs typeface="Times New Roman" panose="02020603050405020304" pitchFamily="18" charset="0"/>
          </a:endParaRPr>
        </a:p>
      </dgm:t>
    </dgm:pt>
    <dgm:pt modelId="{13985AF9-69B5-440F-82ED-1C7221C33B86}" type="sibTrans" cxnId="{201D37B3-AB2F-4DBF-AB33-8E5A8F26FF86}">
      <dgm:prSet custT="1"/>
      <dgm:spPr/>
      <dgm:t>
        <a:bodyPr/>
        <a:lstStyle/>
        <a:p>
          <a:pPr algn="just">
            <a:lnSpc>
              <a:spcPct val="100000"/>
            </a:lnSpc>
          </a:pPr>
          <a:endParaRPr lang="en-GB" sz="2400">
            <a:solidFill>
              <a:schemeClr val="tx1"/>
            </a:solidFill>
            <a:latin typeface="Times New Roman" panose="02020603050405020304" pitchFamily="18" charset="0"/>
            <a:ea typeface="Inter" panose="020B0604020202020204" charset="0"/>
            <a:cs typeface="Times New Roman" panose="02020603050405020304" pitchFamily="18" charset="0"/>
          </a:endParaRPr>
        </a:p>
      </dgm:t>
    </dgm:pt>
    <dgm:pt modelId="{BAA714CB-266B-431B-8EE1-3982AE72DF5D}">
      <dgm:prSet custT="1"/>
      <dgm:spPr/>
      <dgm:t>
        <a:bodyPr/>
        <a:lstStyle/>
        <a:p>
          <a:pPr algn="just">
            <a:lnSpc>
              <a:spcPct val="100000"/>
            </a:lnSpc>
          </a:pPr>
          <a:r>
            <a:rPr lang="en-US" sz="2400" dirty="0">
              <a:solidFill>
                <a:schemeClr val="tx1"/>
              </a:solidFill>
              <a:latin typeface="Times New Roman" panose="02020603050405020304" pitchFamily="18" charset="0"/>
              <a:cs typeface="Times New Roman" panose="02020603050405020304" pitchFamily="18" charset="0"/>
            </a:rPr>
            <a:t>Regulatory enforcement varies across jurisdictions</a:t>
          </a:r>
          <a:endParaRPr lang="en-GB" sz="2400" dirty="0">
            <a:solidFill>
              <a:schemeClr val="tx1"/>
            </a:solidFill>
            <a:latin typeface="Times New Roman" panose="02020603050405020304" pitchFamily="18" charset="0"/>
            <a:ea typeface="Inter" panose="020B0604020202020204" charset="0"/>
            <a:cs typeface="Times New Roman" panose="02020603050405020304" pitchFamily="18" charset="0"/>
          </a:endParaRPr>
        </a:p>
      </dgm:t>
    </dgm:pt>
    <dgm:pt modelId="{62E79DA2-A940-4D8A-B356-7E195D42856B}" type="parTrans" cxnId="{689795E4-967C-474B-8D38-63BF265F31E3}">
      <dgm:prSet/>
      <dgm:spPr/>
      <dgm:t>
        <a:bodyPr/>
        <a:lstStyle/>
        <a:p>
          <a:pPr algn="just">
            <a:lnSpc>
              <a:spcPct val="100000"/>
            </a:lnSpc>
          </a:pPr>
          <a:endParaRPr lang="en-GB" sz="2400">
            <a:solidFill>
              <a:schemeClr val="tx1"/>
            </a:solidFill>
            <a:latin typeface="Times New Roman" panose="02020603050405020304" pitchFamily="18" charset="0"/>
            <a:ea typeface="Inter" panose="020B0604020202020204" charset="0"/>
            <a:cs typeface="Times New Roman" panose="02020603050405020304" pitchFamily="18" charset="0"/>
          </a:endParaRPr>
        </a:p>
      </dgm:t>
    </dgm:pt>
    <dgm:pt modelId="{C0D44BF6-7410-4E34-A2F3-BE295E162C3A}" type="sibTrans" cxnId="{689795E4-967C-474B-8D38-63BF265F31E3}">
      <dgm:prSet custT="1"/>
      <dgm:spPr/>
      <dgm:t>
        <a:bodyPr/>
        <a:lstStyle/>
        <a:p>
          <a:pPr algn="just">
            <a:lnSpc>
              <a:spcPct val="100000"/>
            </a:lnSpc>
          </a:pPr>
          <a:endParaRPr lang="en-GB" sz="2400">
            <a:solidFill>
              <a:schemeClr val="tx1"/>
            </a:solidFill>
            <a:latin typeface="Times New Roman" panose="02020603050405020304" pitchFamily="18" charset="0"/>
            <a:ea typeface="Inter" panose="020B0604020202020204" charset="0"/>
            <a:cs typeface="Times New Roman" panose="02020603050405020304" pitchFamily="18" charset="0"/>
          </a:endParaRPr>
        </a:p>
      </dgm:t>
    </dgm:pt>
    <dgm:pt modelId="{96B43633-55AA-4434-B0FF-029DB5445141}">
      <dgm:prSet custT="1"/>
      <dgm:spPr/>
      <dgm:t>
        <a:bodyPr/>
        <a:lstStyle/>
        <a:p>
          <a:pPr algn="just">
            <a:lnSpc>
              <a:spcPct val="100000"/>
            </a:lnSpc>
          </a:pPr>
          <a:r>
            <a:rPr lang="en-US" sz="2400">
              <a:solidFill>
                <a:schemeClr val="tx1"/>
              </a:solidFill>
              <a:latin typeface="Times New Roman" panose="02020603050405020304" pitchFamily="18" charset="0"/>
              <a:cs typeface="Times New Roman" panose="02020603050405020304" pitchFamily="18" charset="0"/>
            </a:rPr>
            <a:t>Employer responsibility for mental health recognised</a:t>
          </a:r>
          <a:endParaRPr lang="en-GB" sz="2400" dirty="0">
            <a:solidFill>
              <a:schemeClr val="tx1"/>
            </a:solidFill>
            <a:latin typeface="Times New Roman" panose="02020603050405020304" pitchFamily="18" charset="0"/>
            <a:ea typeface="Inter" panose="020B0604020202020204" charset="0"/>
            <a:cs typeface="Times New Roman" panose="02020603050405020304" pitchFamily="18" charset="0"/>
          </a:endParaRPr>
        </a:p>
      </dgm:t>
    </dgm:pt>
    <dgm:pt modelId="{AB732398-352E-4528-A7F3-90739A43767A}" type="parTrans" cxnId="{5CDA79D0-11AD-4634-91A9-A8534DBC8090}">
      <dgm:prSet/>
      <dgm:spPr/>
      <dgm:t>
        <a:bodyPr/>
        <a:lstStyle/>
        <a:p>
          <a:pPr algn="just">
            <a:lnSpc>
              <a:spcPct val="100000"/>
            </a:lnSpc>
          </a:pPr>
          <a:endParaRPr lang="en-GB" sz="2400">
            <a:solidFill>
              <a:schemeClr val="tx1"/>
            </a:solidFill>
            <a:latin typeface="Times New Roman" panose="02020603050405020304" pitchFamily="18" charset="0"/>
            <a:ea typeface="Inter" panose="020B0604020202020204" charset="0"/>
            <a:cs typeface="Times New Roman" panose="02020603050405020304" pitchFamily="18" charset="0"/>
          </a:endParaRPr>
        </a:p>
      </dgm:t>
    </dgm:pt>
    <dgm:pt modelId="{1DBB3A25-232B-428E-8C8E-49ED4E4EDECF}" type="sibTrans" cxnId="{5CDA79D0-11AD-4634-91A9-A8534DBC8090}">
      <dgm:prSet custT="1"/>
      <dgm:spPr/>
      <dgm:t>
        <a:bodyPr/>
        <a:lstStyle/>
        <a:p>
          <a:pPr algn="just">
            <a:lnSpc>
              <a:spcPct val="100000"/>
            </a:lnSpc>
          </a:pPr>
          <a:endParaRPr lang="en-GB" sz="2400">
            <a:solidFill>
              <a:schemeClr val="tx1"/>
            </a:solidFill>
            <a:latin typeface="Times New Roman" panose="02020603050405020304" pitchFamily="18" charset="0"/>
            <a:ea typeface="Inter" panose="020B0604020202020204" charset="0"/>
            <a:cs typeface="Times New Roman" panose="02020603050405020304" pitchFamily="18" charset="0"/>
          </a:endParaRPr>
        </a:p>
      </dgm:t>
    </dgm:pt>
    <dgm:pt modelId="{DE989912-EC17-42B4-BE7D-EE1E58D25FAC}" type="pres">
      <dgm:prSet presAssocID="{8617C6BD-8BE5-491B-897D-CD2122ACC3FF}" presName="outerComposite" presStyleCnt="0">
        <dgm:presLayoutVars>
          <dgm:chMax val="5"/>
          <dgm:dir/>
          <dgm:resizeHandles val="exact"/>
        </dgm:presLayoutVars>
      </dgm:prSet>
      <dgm:spPr/>
    </dgm:pt>
    <dgm:pt modelId="{EB9F9022-6EC8-4886-A574-3F65317FB58B}" type="pres">
      <dgm:prSet presAssocID="{8617C6BD-8BE5-491B-897D-CD2122ACC3FF}" presName="dummyMaxCanvas" presStyleCnt="0">
        <dgm:presLayoutVars/>
      </dgm:prSet>
      <dgm:spPr/>
    </dgm:pt>
    <dgm:pt modelId="{616CE397-72AB-4C11-9382-99A8ED97EDD5}" type="pres">
      <dgm:prSet presAssocID="{8617C6BD-8BE5-491B-897D-CD2122ACC3FF}" presName="FourNodes_1" presStyleLbl="node1" presStyleIdx="0" presStyleCnt="4">
        <dgm:presLayoutVars>
          <dgm:bulletEnabled val="1"/>
        </dgm:presLayoutVars>
      </dgm:prSet>
      <dgm:spPr/>
    </dgm:pt>
    <dgm:pt modelId="{285C3DA8-DEA9-43EE-809F-58219DBD2ADE}" type="pres">
      <dgm:prSet presAssocID="{8617C6BD-8BE5-491B-897D-CD2122ACC3FF}" presName="FourNodes_2" presStyleLbl="node1" presStyleIdx="1" presStyleCnt="4">
        <dgm:presLayoutVars>
          <dgm:bulletEnabled val="1"/>
        </dgm:presLayoutVars>
      </dgm:prSet>
      <dgm:spPr/>
    </dgm:pt>
    <dgm:pt modelId="{1F6E8F5A-1A18-4B9A-8177-BF9DBFFE2727}" type="pres">
      <dgm:prSet presAssocID="{8617C6BD-8BE5-491B-897D-CD2122ACC3FF}" presName="FourNodes_3" presStyleLbl="node1" presStyleIdx="2" presStyleCnt="4">
        <dgm:presLayoutVars>
          <dgm:bulletEnabled val="1"/>
        </dgm:presLayoutVars>
      </dgm:prSet>
      <dgm:spPr/>
    </dgm:pt>
    <dgm:pt modelId="{68AAA3E7-2FD3-4010-8F9A-C3C41C7A7E93}" type="pres">
      <dgm:prSet presAssocID="{8617C6BD-8BE5-491B-897D-CD2122ACC3FF}" presName="FourNodes_4" presStyleLbl="node1" presStyleIdx="3" presStyleCnt="4">
        <dgm:presLayoutVars>
          <dgm:bulletEnabled val="1"/>
        </dgm:presLayoutVars>
      </dgm:prSet>
      <dgm:spPr/>
    </dgm:pt>
    <dgm:pt modelId="{AD3B2E67-EDF9-44B3-BEA5-AB2E9639EFD6}" type="pres">
      <dgm:prSet presAssocID="{8617C6BD-8BE5-491B-897D-CD2122ACC3FF}" presName="FourConn_1-2" presStyleLbl="fgAccFollowNode1" presStyleIdx="0" presStyleCnt="3">
        <dgm:presLayoutVars>
          <dgm:bulletEnabled val="1"/>
        </dgm:presLayoutVars>
      </dgm:prSet>
      <dgm:spPr/>
    </dgm:pt>
    <dgm:pt modelId="{79FEA3CD-6CDB-4B1A-926F-FB6C0CD59590}" type="pres">
      <dgm:prSet presAssocID="{8617C6BD-8BE5-491B-897D-CD2122ACC3FF}" presName="FourConn_2-3" presStyleLbl="fgAccFollowNode1" presStyleIdx="1" presStyleCnt="3">
        <dgm:presLayoutVars>
          <dgm:bulletEnabled val="1"/>
        </dgm:presLayoutVars>
      </dgm:prSet>
      <dgm:spPr/>
    </dgm:pt>
    <dgm:pt modelId="{191EEB9E-4226-41FA-8F7D-98B380CDBBE7}" type="pres">
      <dgm:prSet presAssocID="{8617C6BD-8BE5-491B-897D-CD2122ACC3FF}" presName="FourConn_3-4" presStyleLbl="fgAccFollowNode1" presStyleIdx="2" presStyleCnt="3">
        <dgm:presLayoutVars>
          <dgm:bulletEnabled val="1"/>
        </dgm:presLayoutVars>
      </dgm:prSet>
      <dgm:spPr/>
    </dgm:pt>
    <dgm:pt modelId="{28D295EC-8B91-4D8E-9843-56CA2560D6F7}" type="pres">
      <dgm:prSet presAssocID="{8617C6BD-8BE5-491B-897D-CD2122ACC3FF}" presName="FourNodes_1_text" presStyleLbl="node1" presStyleIdx="3" presStyleCnt="4">
        <dgm:presLayoutVars>
          <dgm:bulletEnabled val="1"/>
        </dgm:presLayoutVars>
      </dgm:prSet>
      <dgm:spPr/>
    </dgm:pt>
    <dgm:pt modelId="{DEAB8532-D675-4247-81F5-91D86890B9FC}" type="pres">
      <dgm:prSet presAssocID="{8617C6BD-8BE5-491B-897D-CD2122ACC3FF}" presName="FourNodes_2_text" presStyleLbl="node1" presStyleIdx="3" presStyleCnt="4">
        <dgm:presLayoutVars>
          <dgm:bulletEnabled val="1"/>
        </dgm:presLayoutVars>
      </dgm:prSet>
      <dgm:spPr/>
    </dgm:pt>
    <dgm:pt modelId="{603F4FA4-6789-4E36-8987-03A185C82031}" type="pres">
      <dgm:prSet presAssocID="{8617C6BD-8BE5-491B-897D-CD2122ACC3FF}" presName="FourNodes_3_text" presStyleLbl="node1" presStyleIdx="3" presStyleCnt="4">
        <dgm:presLayoutVars>
          <dgm:bulletEnabled val="1"/>
        </dgm:presLayoutVars>
      </dgm:prSet>
      <dgm:spPr/>
    </dgm:pt>
    <dgm:pt modelId="{D2635AFA-D3E7-4F7D-8512-1EB6C444E621}" type="pres">
      <dgm:prSet presAssocID="{8617C6BD-8BE5-491B-897D-CD2122ACC3FF}" presName="FourNodes_4_text" presStyleLbl="node1" presStyleIdx="3" presStyleCnt="4">
        <dgm:presLayoutVars>
          <dgm:bulletEnabled val="1"/>
        </dgm:presLayoutVars>
      </dgm:prSet>
      <dgm:spPr/>
    </dgm:pt>
  </dgm:ptLst>
  <dgm:cxnLst>
    <dgm:cxn modelId="{65172018-8E54-4EC7-A4C6-319A227CFB06}" type="presOf" srcId="{46B27451-01AA-4CC0-8DE2-49B1933BF9B1}" destId="{DEAB8532-D675-4247-81F5-91D86890B9FC}" srcOrd="1" destOrd="0" presId="urn:microsoft.com/office/officeart/2005/8/layout/vProcess5"/>
    <dgm:cxn modelId="{48A46522-8860-45A2-BC81-256D3ADCE12E}" type="presOf" srcId="{8617C6BD-8BE5-491B-897D-CD2122ACC3FF}" destId="{DE989912-EC17-42B4-BE7D-EE1E58D25FAC}" srcOrd="0" destOrd="0" presId="urn:microsoft.com/office/officeart/2005/8/layout/vProcess5"/>
    <dgm:cxn modelId="{E5E2B332-CA41-4623-BCED-E022C7E1E4D6}" type="presOf" srcId="{68A8D1D3-2A88-4940-A093-F295BAC70939}" destId="{28D295EC-8B91-4D8E-9843-56CA2560D6F7}" srcOrd="1" destOrd="0" presId="urn:microsoft.com/office/officeart/2005/8/layout/vProcess5"/>
    <dgm:cxn modelId="{E6DE4043-890E-400E-82E5-7F52542D6329}" type="presOf" srcId="{46B27451-01AA-4CC0-8DE2-49B1933BF9B1}" destId="{285C3DA8-DEA9-43EE-809F-58219DBD2ADE}" srcOrd="0" destOrd="0" presId="urn:microsoft.com/office/officeart/2005/8/layout/vProcess5"/>
    <dgm:cxn modelId="{BC739444-8698-48CD-B9D0-71CECB4252AC}" type="presOf" srcId="{F42231D4-81A3-4B0C-8796-C74AD2FE6498}" destId="{AD3B2E67-EDF9-44B3-BEA5-AB2E9639EFD6}" srcOrd="0" destOrd="0" presId="urn:microsoft.com/office/officeart/2005/8/layout/vProcess5"/>
    <dgm:cxn modelId="{F8B8A166-D728-434C-8586-217A69A58A35}" type="presOf" srcId="{13985AF9-69B5-440F-82ED-1C7221C33B86}" destId="{79FEA3CD-6CDB-4B1A-926F-FB6C0CD59590}" srcOrd="0" destOrd="0" presId="urn:microsoft.com/office/officeart/2005/8/layout/vProcess5"/>
    <dgm:cxn modelId="{BD27D851-7401-4820-B06F-C47E7F014C01}" type="presOf" srcId="{96B43633-55AA-4434-B0FF-029DB5445141}" destId="{603F4FA4-6789-4E36-8987-03A185C82031}" srcOrd="1" destOrd="0" presId="urn:microsoft.com/office/officeart/2005/8/layout/vProcess5"/>
    <dgm:cxn modelId="{7B70F38F-BECD-44AC-BE7E-ECDF6977B2C6}" type="presOf" srcId="{BAA714CB-266B-431B-8EE1-3982AE72DF5D}" destId="{D2635AFA-D3E7-4F7D-8512-1EB6C444E621}" srcOrd="1" destOrd="0" presId="urn:microsoft.com/office/officeart/2005/8/layout/vProcess5"/>
    <dgm:cxn modelId="{89653C96-D55A-42BC-AB5D-D8A45A62DC93}" type="presOf" srcId="{68A8D1D3-2A88-4940-A093-F295BAC70939}" destId="{616CE397-72AB-4C11-9382-99A8ED97EDD5}" srcOrd="0" destOrd="0" presId="urn:microsoft.com/office/officeart/2005/8/layout/vProcess5"/>
    <dgm:cxn modelId="{201D37B3-AB2F-4DBF-AB33-8E5A8F26FF86}" srcId="{8617C6BD-8BE5-491B-897D-CD2122ACC3FF}" destId="{46B27451-01AA-4CC0-8DE2-49B1933BF9B1}" srcOrd="1" destOrd="0" parTransId="{14462F06-0571-4360-8E46-59859817143E}" sibTransId="{13985AF9-69B5-440F-82ED-1C7221C33B86}"/>
    <dgm:cxn modelId="{C63306C7-6735-42A9-A619-FFC6BEF7C8A6}" type="presOf" srcId="{1DBB3A25-232B-428E-8C8E-49ED4E4EDECF}" destId="{191EEB9E-4226-41FA-8F7D-98B380CDBBE7}" srcOrd="0" destOrd="0" presId="urn:microsoft.com/office/officeart/2005/8/layout/vProcess5"/>
    <dgm:cxn modelId="{5CDA79D0-11AD-4634-91A9-A8534DBC8090}" srcId="{8617C6BD-8BE5-491B-897D-CD2122ACC3FF}" destId="{96B43633-55AA-4434-B0FF-029DB5445141}" srcOrd="2" destOrd="0" parTransId="{AB732398-352E-4528-A7F3-90739A43767A}" sibTransId="{1DBB3A25-232B-428E-8C8E-49ED4E4EDECF}"/>
    <dgm:cxn modelId="{689795E4-967C-474B-8D38-63BF265F31E3}" srcId="{8617C6BD-8BE5-491B-897D-CD2122ACC3FF}" destId="{BAA714CB-266B-431B-8EE1-3982AE72DF5D}" srcOrd="3" destOrd="0" parTransId="{62E79DA2-A940-4D8A-B356-7E195D42856B}" sibTransId="{C0D44BF6-7410-4E34-A2F3-BE295E162C3A}"/>
    <dgm:cxn modelId="{AABF8EEE-4458-4A17-9FD1-8BB5CC5161BC}" type="presOf" srcId="{BAA714CB-266B-431B-8EE1-3982AE72DF5D}" destId="{68AAA3E7-2FD3-4010-8F9A-C3C41C7A7E93}" srcOrd="0" destOrd="0" presId="urn:microsoft.com/office/officeart/2005/8/layout/vProcess5"/>
    <dgm:cxn modelId="{F8FD64F9-A226-4059-992B-22423039AF7A}" type="presOf" srcId="{96B43633-55AA-4434-B0FF-029DB5445141}" destId="{1F6E8F5A-1A18-4B9A-8177-BF9DBFFE2727}" srcOrd="0" destOrd="0" presId="urn:microsoft.com/office/officeart/2005/8/layout/vProcess5"/>
    <dgm:cxn modelId="{DBD423FE-F034-408A-AA08-B03C77544409}" srcId="{8617C6BD-8BE5-491B-897D-CD2122ACC3FF}" destId="{68A8D1D3-2A88-4940-A093-F295BAC70939}" srcOrd="0" destOrd="0" parTransId="{EB9EB36D-8271-48EC-B6B6-70912CCDF7F2}" sibTransId="{F42231D4-81A3-4B0C-8796-C74AD2FE6498}"/>
    <dgm:cxn modelId="{49E01C92-0892-433E-8E85-4B3F3604D6D4}" type="presParOf" srcId="{DE989912-EC17-42B4-BE7D-EE1E58D25FAC}" destId="{EB9F9022-6EC8-4886-A574-3F65317FB58B}" srcOrd="0" destOrd="0" presId="urn:microsoft.com/office/officeart/2005/8/layout/vProcess5"/>
    <dgm:cxn modelId="{C3CB7D76-B014-4A19-8B8D-D9EFEE32B5FA}" type="presParOf" srcId="{DE989912-EC17-42B4-BE7D-EE1E58D25FAC}" destId="{616CE397-72AB-4C11-9382-99A8ED97EDD5}" srcOrd="1" destOrd="0" presId="urn:microsoft.com/office/officeart/2005/8/layout/vProcess5"/>
    <dgm:cxn modelId="{258ED0C3-4B6B-4634-9823-1522E0EC2EE0}" type="presParOf" srcId="{DE989912-EC17-42B4-BE7D-EE1E58D25FAC}" destId="{285C3DA8-DEA9-43EE-809F-58219DBD2ADE}" srcOrd="2" destOrd="0" presId="urn:microsoft.com/office/officeart/2005/8/layout/vProcess5"/>
    <dgm:cxn modelId="{D8AE4771-3D04-4DBC-B2D0-B977BAC159BB}" type="presParOf" srcId="{DE989912-EC17-42B4-BE7D-EE1E58D25FAC}" destId="{1F6E8F5A-1A18-4B9A-8177-BF9DBFFE2727}" srcOrd="3" destOrd="0" presId="urn:microsoft.com/office/officeart/2005/8/layout/vProcess5"/>
    <dgm:cxn modelId="{7803A389-3340-4D10-9AE6-7878F210D1F1}" type="presParOf" srcId="{DE989912-EC17-42B4-BE7D-EE1E58D25FAC}" destId="{68AAA3E7-2FD3-4010-8F9A-C3C41C7A7E93}" srcOrd="4" destOrd="0" presId="urn:microsoft.com/office/officeart/2005/8/layout/vProcess5"/>
    <dgm:cxn modelId="{FAB44536-A0F6-4DD8-9F7F-DF76D5392AE9}" type="presParOf" srcId="{DE989912-EC17-42B4-BE7D-EE1E58D25FAC}" destId="{AD3B2E67-EDF9-44B3-BEA5-AB2E9639EFD6}" srcOrd="5" destOrd="0" presId="urn:microsoft.com/office/officeart/2005/8/layout/vProcess5"/>
    <dgm:cxn modelId="{E95DC855-45A6-44B6-B8D0-96C1B39333BD}" type="presParOf" srcId="{DE989912-EC17-42B4-BE7D-EE1E58D25FAC}" destId="{79FEA3CD-6CDB-4B1A-926F-FB6C0CD59590}" srcOrd="6" destOrd="0" presId="urn:microsoft.com/office/officeart/2005/8/layout/vProcess5"/>
    <dgm:cxn modelId="{23991D91-4446-44FC-82E9-6F06F7BDA428}" type="presParOf" srcId="{DE989912-EC17-42B4-BE7D-EE1E58D25FAC}" destId="{191EEB9E-4226-41FA-8F7D-98B380CDBBE7}" srcOrd="7" destOrd="0" presId="urn:microsoft.com/office/officeart/2005/8/layout/vProcess5"/>
    <dgm:cxn modelId="{5C91AED9-B881-40CB-AB4D-71425B56BE45}" type="presParOf" srcId="{DE989912-EC17-42B4-BE7D-EE1E58D25FAC}" destId="{28D295EC-8B91-4D8E-9843-56CA2560D6F7}" srcOrd="8" destOrd="0" presId="urn:microsoft.com/office/officeart/2005/8/layout/vProcess5"/>
    <dgm:cxn modelId="{EB383940-EC4E-40FB-B8EF-706813D5DB2E}" type="presParOf" srcId="{DE989912-EC17-42B4-BE7D-EE1E58D25FAC}" destId="{DEAB8532-D675-4247-81F5-91D86890B9FC}" srcOrd="9" destOrd="0" presId="urn:microsoft.com/office/officeart/2005/8/layout/vProcess5"/>
    <dgm:cxn modelId="{C9789EC3-4E4C-4226-A8EE-FBCF958023BB}" type="presParOf" srcId="{DE989912-EC17-42B4-BE7D-EE1E58D25FAC}" destId="{603F4FA4-6789-4E36-8987-03A185C82031}" srcOrd="10" destOrd="0" presId="urn:microsoft.com/office/officeart/2005/8/layout/vProcess5"/>
    <dgm:cxn modelId="{9BB76551-EE47-4B4B-8334-8C050C399FAA}" type="presParOf" srcId="{DE989912-EC17-42B4-BE7D-EE1E58D25FAC}" destId="{D2635AFA-D3E7-4F7D-8512-1EB6C444E621}" srcOrd="11" destOrd="0" presId="urn:microsoft.com/office/officeart/2005/8/layout/vProcess5"/>
  </dgm:cxnLst>
  <dgm:bg/>
  <dgm:whole/>
  <dgm:extLst>
    <a:ext uri="http://schemas.microsoft.com/office/drawing/2008/diagram">
      <dsp:dataModelExt xmlns:dsp="http://schemas.microsoft.com/office/drawing/2008/diagram" relId="rId17"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9461ED67-275C-48B5-BB66-CBC79C2FA6E8}" type="doc">
      <dgm:prSet loTypeId="urn:microsoft.com/office/officeart/2005/8/layout/process4" loCatId="list" qsTypeId="urn:microsoft.com/office/officeart/2005/8/quickstyle/simple1" qsCatId="simple" csTypeId="urn:microsoft.com/office/officeart/2005/8/colors/accent6_3" csCatId="accent6" phldr="1"/>
      <dgm:spPr/>
      <dgm:t>
        <a:bodyPr/>
        <a:lstStyle/>
        <a:p>
          <a:endParaRPr lang="en-GB"/>
        </a:p>
      </dgm:t>
    </dgm:pt>
    <dgm:pt modelId="{43A1C096-EEEB-41F0-88D0-6D37B20CBED9}">
      <dgm:prSet phldrT="[Text]" custT="1"/>
      <dgm:spPr/>
      <dgm:t>
        <a:bodyPr/>
        <a:lstStyle/>
        <a:p>
          <a:pPr algn="just">
            <a:lnSpc>
              <a:spcPct val="150000"/>
            </a:lnSpc>
          </a:pPr>
          <a:r>
            <a:rPr lang="en-US" sz="2400" dirty="0">
              <a:solidFill>
                <a:schemeClr val="tx1"/>
              </a:solidFill>
              <a:latin typeface="Times New Roman" panose="02020603050405020304" pitchFamily="18" charset="0"/>
              <a:cs typeface="Times New Roman" panose="02020603050405020304" pitchFamily="18" charset="0"/>
            </a:rPr>
            <a:t>Mental health costs £2,068 annually (30–39 age group) (BBC, 2020)</a:t>
          </a:r>
          <a:endParaRPr lang="en-GB" sz="2400" dirty="0">
            <a:solidFill>
              <a:schemeClr val="tx1"/>
            </a:solidFill>
            <a:latin typeface="Times New Roman" panose="02020603050405020304" pitchFamily="18" charset="0"/>
            <a:cs typeface="Times New Roman" panose="02020603050405020304" pitchFamily="18" charset="0"/>
          </a:endParaRPr>
        </a:p>
      </dgm:t>
    </dgm:pt>
    <dgm:pt modelId="{C5B3E9E6-3314-49D6-A229-A23E518CCE8D}" type="parTrans" cxnId="{CFBDD2B4-38BD-4877-8CC1-59550B7B0E3E}">
      <dgm:prSet/>
      <dgm:spPr/>
      <dgm:t>
        <a:bodyPr/>
        <a:lstStyle/>
        <a:p>
          <a:pPr algn="just">
            <a:lnSpc>
              <a:spcPct val="150000"/>
            </a:lnSpc>
          </a:pPr>
          <a:endParaRPr lang="en-GB" sz="2400">
            <a:solidFill>
              <a:schemeClr val="tx1"/>
            </a:solidFill>
            <a:latin typeface="Times New Roman" panose="02020603050405020304" pitchFamily="18" charset="0"/>
            <a:cs typeface="Times New Roman" panose="02020603050405020304" pitchFamily="18" charset="0"/>
          </a:endParaRPr>
        </a:p>
      </dgm:t>
    </dgm:pt>
    <dgm:pt modelId="{CE3D67D4-599B-437F-82BA-66ACA8D6FC77}" type="sibTrans" cxnId="{CFBDD2B4-38BD-4877-8CC1-59550B7B0E3E}">
      <dgm:prSet/>
      <dgm:spPr/>
      <dgm:t>
        <a:bodyPr/>
        <a:lstStyle/>
        <a:p>
          <a:pPr algn="just">
            <a:lnSpc>
              <a:spcPct val="150000"/>
            </a:lnSpc>
          </a:pPr>
          <a:endParaRPr lang="en-GB" sz="2400">
            <a:solidFill>
              <a:schemeClr val="tx1"/>
            </a:solidFill>
            <a:latin typeface="Times New Roman" panose="02020603050405020304" pitchFamily="18" charset="0"/>
            <a:cs typeface="Times New Roman" panose="02020603050405020304" pitchFamily="18" charset="0"/>
          </a:endParaRPr>
        </a:p>
      </dgm:t>
    </dgm:pt>
    <dgm:pt modelId="{11DD2D7F-DA99-4221-B9FA-603A57D72029}">
      <dgm:prSet custT="1"/>
      <dgm:spPr/>
      <dgm:t>
        <a:bodyPr/>
        <a:lstStyle/>
        <a:p>
          <a:pPr algn="just">
            <a:lnSpc>
              <a:spcPct val="150000"/>
            </a:lnSpc>
          </a:pPr>
          <a:r>
            <a:rPr lang="en-US" sz="2400" dirty="0">
              <a:solidFill>
                <a:schemeClr val="tx1"/>
              </a:solidFill>
              <a:latin typeface="Times New Roman" panose="02020603050405020304" pitchFamily="18" charset="0"/>
              <a:cs typeface="Times New Roman" panose="02020603050405020304" pitchFamily="18" charset="0"/>
            </a:rPr>
            <a:t>Employees aged 18–29 cost £1,723 yearly (BBC, 2020)</a:t>
          </a:r>
          <a:endParaRPr lang="en-GB" sz="2400" dirty="0">
            <a:solidFill>
              <a:schemeClr val="tx1"/>
            </a:solidFill>
            <a:latin typeface="Times New Roman" panose="02020603050405020304" pitchFamily="18" charset="0"/>
            <a:cs typeface="Times New Roman" panose="02020603050405020304" pitchFamily="18" charset="0"/>
          </a:endParaRPr>
        </a:p>
      </dgm:t>
    </dgm:pt>
    <dgm:pt modelId="{3FE271E5-4BE2-4870-8DAC-23D7F7BF53E5}" type="parTrans" cxnId="{18599457-0FD4-4F36-845B-65D132876C30}">
      <dgm:prSet/>
      <dgm:spPr/>
      <dgm:t>
        <a:bodyPr/>
        <a:lstStyle/>
        <a:p>
          <a:pPr algn="just">
            <a:lnSpc>
              <a:spcPct val="150000"/>
            </a:lnSpc>
          </a:pPr>
          <a:endParaRPr lang="en-GB" sz="2400">
            <a:solidFill>
              <a:schemeClr val="tx1"/>
            </a:solidFill>
            <a:latin typeface="Times New Roman" panose="02020603050405020304" pitchFamily="18" charset="0"/>
            <a:cs typeface="Times New Roman" panose="02020603050405020304" pitchFamily="18" charset="0"/>
          </a:endParaRPr>
        </a:p>
      </dgm:t>
    </dgm:pt>
    <dgm:pt modelId="{249D0243-D11B-4B40-894B-38FDA46C9C74}" type="sibTrans" cxnId="{18599457-0FD4-4F36-845B-65D132876C30}">
      <dgm:prSet/>
      <dgm:spPr/>
      <dgm:t>
        <a:bodyPr/>
        <a:lstStyle/>
        <a:p>
          <a:pPr algn="just">
            <a:lnSpc>
              <a:spcPct val="150000"/>
            </a:lnSpc>
          </a:pPr>
          <a:endParaRPr lang="en-GB" sz="2400">
            <a:solidFill>
              <a:schemeClr val="tx1"/>
            </a:solidFill>
            <a:latin typeface="Times New Roman" panose="02020603050405020304" pitchFamily="18" charset="0"/>
            <a:cs typeface="Times New Roman" panose="02020603050405020304" pitchFamily="18" charset="0"/>
          </a:endParaRPr>
        </a:p>
      </dgm:t>
    </dgm:pt>
    <dgm:pt modelId="{FC557D90-7C32-40B3-A5A0-DF24956EAA0D}">
      <dgm:prSet custT="1"/>
      <dgm:spPr/>
      <dgm:t>
        <a:bodyPr/>
        <a:lstStyle/>
        <a:p>
          <a:pPr algn="just">
            <a:lnSpc>
              <a:spcPct val="150000"/>
            </a:lnSpc>
          </a:pPr>
          <a:r>
            <a:rPr lang="en-US" sz="2400" dirty="0">
              <a:solidFill>
                <a:schemeClr val="tx1"/>
              </a:solidFill>
              <a:latin typeface="Times New Roman" panose="02020603050405020304" pitchFamily="18" charset="0"/>
              <a:cs typeface="Times New Roman" panose="02020603050405020304" pitchFamily="18" charset="0"/>
            </a:rPr>
            <a:t>Absenteeism and productivity losses rise (Feltmann et al., 2023)</a:t>
          </a:r>
          <a:endParaRPr lang="en-GB" sz="2400" dirty="0">
            <a:solidFill>
              <a:schemeClr val="tx1"/>
            </a:solidFill>
            <a:latin typeface="Times New Roman" panose="02020603050405020304" pitchFamily="18" charset="0"/>
            <a:cs typeface="Times New Roman" panose="02020603050405020304" pitchFamily="18" charset="0"/>
          </a:endParaRPr>
        </a:p>
      </dgm:t>
    </dgm:pt>
    <dgm:pt modelId="{06B173F8-3F5F-4C02-9002-595953977328}" type="parTrans" cxnId="{E9AA1435-9504-461C-8104-BB3E76C220BF}">
      <dgm:prSet/>
      <dgm:spPr/>
      <dgm:t>
        <a:bodyPr/>
        <a:lstStyle/>
        <a:p>
          <a:pPr algn="just">
            <a:lnSpc>
              <a:spcPct val="150000"/>
            </a:lnSpc>
          </a:pPr>
          <a:endParaRPr lang="en-GB" sz="2400">
            <a:solidFill>
              <a:schemeClr val="tx1"/>
            </a:solidFill>
            <a:latin typeface="Times New Roman" panose="02020603050405020304" pitchFamily="18" charset="0"/>
            <a:cs typeface="Times New Roman" panose="02020603050405020304" pitchFamily="18" charset="0"/>
          </a:endParaRPr>
        </a:p>
      </dgm:t>
    </dgm:pt>
    <dgm:pt modelId="{D9A603B9-7D44-4446-B7F6-96F1E8CD9220}" type="sibTrans" cxnId="{E9AA1435-9504-461C-8104-BB3E76C220BF}">
      <dgm:prSet/>
      <dgm:spPr/>
      <dgm:t>
        <a:bodyPr/>
        <a:lstStyle/>
        <a:p>
          <a:pPr algn="just">
            <a:lnSpc>
              <a:spcPct val="150000"/>
            </a:lnSpc>
          </a:pPr>
          <a:endParaRPr lang="en-GB" sz="2400">
            <a:solidFill>
              <a:schemeClr val="tx1"/>
            </a:solidFill>
            <a:latin typeface="Times New Roman" panose="02020603050405020304" pitchFamily="18" charset="0"/>
            <a:cs typeface="Times New Roman" panose="02020603050405020304" pitchFamily="18" charset="0"/>
          </a:endParaRPr>
        </a:p>
      </dgm:t>
    </dgm:pt>
    <dgm:pt modelId="{86CC2C98-FA3E-457B-B9DF-049299CDF1D9}">
      <dgm:prSet custT="1"/>
      <dgm:spPr/>
      <dgm:t>
        <a:bodyPr/>
        <a:lstStyle/>
        <a:p>
          <a:pPr algn="just">
            <a:lnSpc>
              <a:spcPct val="150000"/>
            </a:lnSpc>
          </a:pPr>
          <a:r>
            <a:rPr lang="en-US" sz="2400" dirty="0">
              <a:solidFill>
                <a:schemeClr val="tx1"/>
              </a:solidFill>
              <a:latin typeface="Times New Roman" panose="02020603050405020304" pitchFamily="18" charset="0"/>
              <a:cs typeface="Times New Roman" panose="02020603050405020304" pitchFamily="18" charset="0"/>
            </a:rPr>
            <a:t>Stress increases turnover intentions (</a:t>
          </a:r>
          <a:r>
            <a:rPr lang="en-US" sz="2400" dirty="0" err="1">
              <a:solidFill>
                <a:schemeClr val="tx1"/>
              </a:solidFill>
              <a:latin typeface="Times New Roman" panose="02020603050405020304" pitchFamily="18" charset="0"/>
              <a:cs typeface="Times New Roman" panose="02020603050405020304" pitchFamily="18" charset="0"/>
            </a:rPr>
            <a:t>Kensbock</a:t>
          </a:r>
          <a:r>
            <a:rPr lang="en-US" sz="2400" dirty="0">
              <a:solidFill>
                <a:schemeClr val="tx1"/>
              </a:solidFill>
              <a:latin typeface="Times New Roman" panose="02020603050405020304" pitchFamily="18" charset="0"/>
              <a:cs typeface="Times New Roman" panose="02020603050405020304" pitchFamily="18" charset="0"/>
            </a:rPr>
            <a:t> et al., 2022)</a:t>
          </a:r>
          <a:endParaRPr lang="en-GB" sz="2400" dirty="0">
            <a:solidFill>
              <a:schemeClr val="tx1"/>
            </a:solidFill>
            <a:latin typeface="Times New Roman" panose="02020603050405020304" pitchFamily="18" charset="0"/>
            <a:cs typeface="Times New Roman" panose="02020603050405020304" pitchFamily="18" charset="0"/>
          </a:endParaRPr>
        </a:p>
      </dgm:t>
    </dgm:pt>
    <dgm:pt modelId="{FA19DDA0-1367-42C8-8F06-7A5451A4FD0C}" type="parTrans" cxnId="{1F3DD2B7-D8DD-4693-9E6F-B3089AEC51EE}">
      <dgm:prSet/>
      <dgm:spPr/>
      <dgm:t>
        <a:bodyPr/>
        <a:lstStyle/>
        <a:p>
          <a:pPr algn="just">
            <a:lnSpc>
              <a:spcPct val="150000"/>
            </a:lnSpc>
          </a:pPr>
          <a:endParaRPr lang="en-GB" sz="2400">
            <a:solidFill>
              <a:schemeClr val="tx1"/>
            </a:solidFill>
            <a:latin typeface="Times New Roman" panose="02020603050405020304" pitchFamily="18" charset="0"/>
            <a:cs typeface="Times New Roman" panose="02020603050405020304" pitchFamily="18" charset="0"/>
          </a:endParaRPr>
        </a:p>
      </dgm:t>
    </dgm:pt>
    <dgm:pt modelId="{B42A3B5C-C985-4F3D-A0F4-2199B1AAC8C0}" type="sibTrans" cxnId="{1F3DD2B7-D8DD-4693-9E6F-B3089AEC51EE}">
      <dgm:prSet/>
      <dgm:spPr/>
      <dgm:t>
        <a:bodyPr/>
        <a:lstStyle/>
        <a:p>
          <a:pPr algn="just">
            <a:lnSpc>
              <a:spcPct val="150000"/>
            </a:lnSpc>
          </a:pPr>
          <a:endParaRPr lang="en-GB" sz="2400">
            <a:solidFill>
              <a:schemeClr val="tx1"/>
            </a:solidFill>
            <a:latin typeface="Times New Roman" panose="02020603050405020304" pitchFamily="18" charset="0"/>
            <a:cs typeface="Times New Roman" panose="02020603050405020304" pitchFamily="18" charset="0"/>
          </a:endParaRPr>
        </a:p>
      </dgm:t>
    </dgm:pt>
    <dgm:pt modelId="{96F1DA06-6165-4F24-934E-C2A9DD498B2C}" type="pres">
      <dgm:prSet presAssocID="{9461ED67-275C-48B5-BB66-CBC79C2FA6E8}" presName="Name0" presStyleCnt="0">
        <dgm:presLayoutVars>
          <dgm:dir/>
          <dgm:animLvl val="lvl"/>
          <dgm:resizeHandles val="exact"/>
        </dgm:presLayoutVars>
      </dgm:prSet>
      <dgm:spPr/>
    </dgm:pt>
    <dgm:pt modelId="{37D10985-89D4-4A85-ABB6-97F448C211B0}" type="pres">
      <dgm:prSet presAssocID="{FC557D90-7C32-40B3-A5A0-DF24956EAA0D}" presName="boxAndChildren" presStyleCnt="0"/>
      <dgm:spPr/>
    </dgm:pt>
    <dgm:pt modelId="{AAB7D630-200C-4BAB-87EC-D859FC085684}" type="pres">
      <dgm:prSet presAssocID="{FC557D90-7C32-40B3-A5A0-DF24956EAA0D}" presName="parentTextBox" presStyleLbl="node1" presStyleIdx="0" presStyleCnt="4"/>
      <dgm:spPr/>
    </dgm:pt>
    <dgm:pt modelId="{34755095-3428-4A89-8126-7542FD720599}" type="pres">
      <dgm:prSet presAssocID="{B42A3B5C-C985-4F3D-A0F4-2199B1AAC8C0}" presName="sp" presStyleCnt="0"/>
      <dgm:spPr/>
    </dgm:pt>
    <dgm:pt modelId="{95358B97-157F-42AD-96D0-56D599111E0D}" type="pres">
      <dgm:prSet presAssocID="{86CC2C98-FA3E-457B-B9DF-049299CDF1D9}" presName="arrowAndChildren" presStyleCnt="0"/>
      <dgm:spPr/>
    </dgm:pt>
    <dgm:pt modelId="{FC501C52-ABEA-407F-8F8A-D026E44A82BE}" type="pres">
      <dgm:prSet presAssocID="{86CC2C98-FA3E-457B-B9DF-049299CDF1D9}" presName="parentTextArrow" presStyleLbl="node1" presStyleIdx="1" presStyleCnt="4"/>
      <dgm:spPr/>
    </dgm:pt>
    <dgm:pt modelId="{332E3F33-927A-42AE-BC6E-E929A645C9B7}" type="pres">
      <dgm:prSet presAssocID="{249D0243-D11B-4B40-894B-38FDA46C9C74}" presName="sp" presStyleCnt="0"/>
      <dgm:spPr/>
    </dgm:pt>
    <dgm:pt modelId="{2E90C217-C7D1-485F-A3BE-DF42C5482FCD}" type="pres">
      <dgm:prSet presAssocID="{11DD2D7F-DA99-4221-B9FA-603A57D72029}" presName="arrowAndChildren" presStyleCnt="0"/>
      <dgm:spPr/>
    </dgm:pt>
    <dgm:pt modelId="{920846EE-E666-4228-991F-296FD642D727}" type="pres">
      <dgm:prSet presAssocID="{11DD2D7F-DA99-4221-B9FA-603A57D72029}" presName="parentTextArrow" presStyleLbl="node1" presStyleIdx="2" presStyleCnt="4"/>
      <dgm:spPr/>
    </dgm:pt>
    <dgm:pt modelId="{86BC4C06-64E0-4409-9988-D6F38A5562EE}" type="pres">
      <dgm:prSet presAssocID="{CE3D67D4-599B-437F-82BA-66ACA8D6FC77}" presName="sp" presStyleCnt="0"/>
      <dgm:spPr/>
    </dgm:pt>
    <dgm:pt modelId="{D713A633-096A-43E7-9B2F-25F8BF0D2301}" type="pres">
      <dgm:prSet presAssocID="{43A1C096-EEEB-41F0-88D0-6D37B20CBED9}" presName="arrowAndChildren" presStyleCnt="0"/>
      <dgm:spPr/>
    </dgm:pt>
    <dgm:pt modelId="{CD494EF3-715F-46E0-A861-CDB6E28AAA8D}" type="pres">
      <dgm:prSet presAssocID="{43A1C096-EEEB-41F0-88D0-6D37B20CBED9}" presName="parentTextArrow" presStyleLbl="node1" presStyleIdx="3" presStyleCnt="4" custLinFactNeighborX="167" custLinFactNeighborY="6251"/>
      <dgm:spPr/>
    </dgm:pt>
  </dgm:ptLst>
  <dgm:cxnLst>
    <dgm:cxn modelId="{E9AA1435-9504-461C-8104-BB3E76C220BF}" srcId="{9461ED67-275C-48B5-BB66-CBC79C2FA6E8}" destId="{FC557D90-7C32-40B3-A5A0-DF24956EAA0D}" srcOrd="3" destOrd="0" parTransId="{06B173F8-3F5F-4C02-9002-595953977328}" sibTransId="{D9A603B9-7D44-4446-B7F6-96F1E8CD9220}"/>
    <dgm:cxn modelId="{B11EE042-ECD1-421C-8F4B-EF809F950D64}" type="presOf" srcId="{9461ED67-275C-48B5-BB66-CBC79C2FA6E8}" destId="{96F1DA06-6165-4F24-934E-C2A9DD498B2C}" srcOrd="0" destOrd="0" presId="urn:microsoft.com/office/officeart/2005/8/layout/process4"/>
    <dgm:cxn modelId="{997E8A67-0BFA-4C22-AD70-4729FB196F0F}" type="presOf" srcId="{86CC2C98-FA3E-457B-B9DF-049299CDF1D9}" destId="{FC501C52-ABEA-407F-8F8A-D026E44A82BE}" srcOrd="0" destOrd="0" presId="urn:microsoft.com/office/officeart/2005/8/layout/process4"/>
    <dgm:cxn modelId="{AA461E6E-53DF-4E5A-B749-36DC3DE84F86}" type="presOf" srcId="{43A1C096-EEEB-41F0-88D0-6D37B20CBED9}" destId="{CD494EF3-715F-46E0-A861-CDB6E28AAA8D}" srcOrd="0" destOrd="0" presId="urn:microsoft.com/office/officeart/2005/8/layout/process4"/>
    <dgm:cxn modelId="{F65EAA70-9B88-42FA-A82A-07046A32049A}" type="presOf" srcId="{FC557D90-7C32-40B3-A5A0-DF24956EAA0D}" destId="{AAB7D630-200C-4BAB-87EC-D859FC085684}" srcOrd="0" destOrd="0" presId="urn:microsoft.com/office/officeart/2005/8/layout/process4"/>
    <dgm:cxn modelId="{18599457-0FD4-4F36-845B-65D132876C30}" srcId="{9461ED67-275C-48B5-BB66-CBC79C2FA6E8}" destId="{11DD2D7F-DA99-4221-B9FA-603A57D72029}" srcOrd="1" destOrd="0" parTransId="{3FE271E5-4BE2-4870-8DAC-23D7F7BF53E5}" sibTransId="{249D0243-D11B-4B40-894B-38FDA46C9C74}"/>
    <dgm:cxn modelId="{28F72C8D-A175-4AB9-874E-1F645AC17C73}" type="presOf" srcId="{11DD2D7F-DA99-4221-B9FA-603A57D72029}" destId="{920846EE-E666-4228-991F-296FD642D727}" srcOrd="0" destOrd="0" presId="urn:microsoft.com/office/officeart/2005/8/layout/process4"/>
    <dgm:cxn modelId="{CFBDD2B4-38BD-4877-8CC1-59550B7B0E3E}" srcId="{9461ED67-275C-48B5-BB66-CBC79C2FA6E8}" destId="{43A1C096-EEEB-41F0-88D0-6D37B20CBED9}" srcOrd="0" destOrd="0" parTransId="{C5B3E9E6-3314-49D6-A229-A23E518CCE8D}" sibTransId="{CE3D67D4-599B-437F-82BA-66ACA8D6FC77}"/>
    <dgm:cxn modelId="{1F3DD2B7-D8DD-4693-9E6F-B3089AEC51EE}" srcId="{9461ED67-275C-48B5-BB66-CBC79C2FA6E8}" destId="{86CC2C98-FA3E-457B-B9DF-049299CDF1D9}" srcOrd="2" destOrd="0" parTransId="{FA19DDA0-1367-42C8-8F06-7A5451A4FD0C}" sibTransId="{B42A3B5C-C985-4F3D-A0F4-2199B1AAC8C0}"/>
    <dgm:cxn modelId="{59386DD4-7A9D-4092-8C24-7AE1AB462214}" type="presParOf" srcId="{96F1DA06-6165-4F24-934E-C2A9DD498B2C}" destId="{37D10985-89D4-4A85-ABB6-97F448C211B0}" srcOrd="0" destOrd="0" presId="urn:microsoft.com/office/officeart/2005/8/layout/process4"/>
    <dgm:cxn modelId="{0C087005-4824-4272-8A81-64986F23FAC7}" type="presParOf" srcId="{37D10985-89D4-4A85-ABB6-97F448C211B0}" destId="{AAB7D630-200C-4BAB-87EC-D859FC085684}" srcOrd="0" destOrd="0" presId="urn:microsoft.com/office/officeart/2005/8/layout/process4"/>
    <dgm:cxn modelId="{0825143F-E1BA-4D01-BBAF-567CDDA407D1}" type="presParOf" srcId="{96F1DA06-6165-4F24-934E-C2A9DD498B2C}" destId="{34755095-3428-4A89-8126-7542FD720599}" srcOrd="1" destOrd="0" presId="urn:microsoft.com/office/officeart/2005/8/layout/process4"/>
    <dgm:cxn modelId="{4ACE5A93-3E14-4AFC-90C3-511FB2A9F932}" type="presParOf" srcId="{96F1DA06-6165-4F24-934E-C2A9DD498B2C}" destId="{95358B97-157F-42AD-96D0-56D599111E0D}" srcOrd="2" destOrd="0" presId="urn:microsoft.com/office/officeart/2005/8/layout/process4"/>
    <dgm:cxn modelId="{CF249B97-D5E4-4838-A3F0-95286D2E26D4}" type="presParOf" srcId="{95358B97-157F-42AD-96D0-56D599111E0D}" destId="{FC501C52-ABEA-407F-8F8A-D026E44A82BE}" srcOrd="0" destOrd="0" presId="urn:microsoft.com/office/officeart/2005/8/layout/process4"/>
    <dgm:cxn modelId="{4AC07333-616A-4B11-ADD4-65C4E0E5A7F0}" type="presParOf" srcId="{96F1DA06-6165-4F24-934E-C2A9DD498B2C}" destId="{332E3F33-927A-42AE-BC6E-E929A645C9B7}" srcOrd="3" destOrd="0" presId="urn:microsoft.com/office/officeart/2005/8/layout/process4"/>
    <dgm:cxn modelId="{73FFFE18-381F-4922-8EE7-176F71813A55}" type="presParOf" srcId="{96F1DA06-6165-4F24-934E-C2A9DD498B2C}" destId="{2E90C217-C7D1-485F-A3BE-DF42C5482FCD}" srcOrd="4" destOrd="0" presId="urn:microsoft.com/office/officeart/2005/8/layout/process4"/>
    <dgm:cxn modelId="{E007171A-D2D5-4A52-A1F7-D840906FB2A2}" type="presParOf" srcId="{2E90C217-C7D1-485F-A3BE-DF42C5482FCD}" destId="{920846EE-E666-4228-991F-296FD642D727}" srcOrd="0" destOrd="0" presId="urn:microsoft.com/office/officeart/2005/8/layout/process4"/>
    <dgm:cxn modelId="{F394121C-BF2E-4646-A182-792E20411B75}" type="presParOf" srcId="{96F1DA06-6165-4F24-934E-C2A9DD498B2C}" destId="{86BC4C06-64E0-4409-9988-D6F38A5562EE}" srcOrd="5" destOrd="0" presId="urn:microsoft.com/office/officeart/2005/8/layout/process4"/>
    <dgm:cxn modelId="{D60E8A37-46BA-410F-AF7B-BD301D8CFDD0}" type="presParOf" srcId="{96F1DA06-6165-4F24-934E-C2A9DD498B2C}" destId="{D713A633-096A-43E7-9B2F-25F8BF0D2301}" srcOrd="6" destOrd="0" presId="urn:microsoft.com/office/officeart/2005/8/layout/process4"/>
    <dgm:cxn modelId="{A23BE9E2-CF81-470B-9A03-4D999645D07B}" type="presParOf" srcId="{D713A633-096A-43E7-9B2F-25F8BF0D2301}" destId="{CD494EF3-715F-46E0-A861-CDB6E28AAA8D}" srcOrd="0" destOrd="0" presId="urn:microsoft.com/office/officeart/2005/8/layout/process4"/>
  </dgm:cxnLst>
  <dgm:bg/>
  <dgm:whole/>
  <dgm:extLst>
    <a:ext uri="http://schemas.microsoft.com/office/drawing/2008/diagram">
      <dsp:dataModelExt xmlns:dsp="http://schemas.microsoft.com/office/drawing/2008/diagram" relId="rId18"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C4850A39-B582-4B4E-A16D-E625F6BC3504}" type="doc">
      <dgm:prSet loTypeId="urn:microsoft.com/office/officeart/2005/8/layout/pyramid2" loCatId="list" qsTypeId="urn:microsoft.com/office/officeart/2005/8/quickstyle/simple1" qsCatId="simple" csTypeId="urn:microsoft.com/office/officeart/2005/8/colors/accent2_4" csCatId="accent2" phldr="1"/>
      <dgm:spPr/>
      <dgm:t>
        <a:bodyPr/>
        <a:lstStyle/>
        <a:p>
          <a:endParaRPr lang="en-US"/>
        </a:p>
      </dgm:t>
    </dgm:pt>
    <dgm:pt modelId="{344486DF-48A6-4BC2-82EB-0BFCB7536CB1}">
      <dgm:prSet phldrT="[Text]" custT="1"/>
      <dgm:spPr/>
      <dgm:t>
        <a:bodyPr/>
        <a:lstStyle/>
        <a:p>
          <a:pPr algn="just">
            <a:lnSpc>
              <a:spcPct val="150000"/>
            </a:lnSpc>
          </a:pPr>
          <a:r>
            <a:rPr lang="en-US" sz="2400" dirty="0">
              <a:latin typeface="Times New Roman" panose="02020603050405020304" pitchFamily="18" charset="0"/>
              <a:cs typeface="Times New Roman" panose="02020603050405020304" pitchFamily="18" charset="0"/>
            </a:rPr>
            <a:t>Workplace stress rose from 31% to 43% (Statista, 2021)</a:t>
          </a:r>
        </a:p>
      </dgm:t>
    </dgm:pt>
    <dgm:pt modelId="{5DCD7591-6481-4311-89D6-418A5FCC0168}" type="parTrans" cxnId="{0E2928DF-6485-4457-A553-08807554A0ED}">
      <dgm:prSet/>
      <dgm:spPr/>
      <dgm:t>
        <a:bodyPr/>
        <a:lstStyle/>
        <a:p>
          <a:pPr algn="just">
            <a:lnSpc>
              <a:spcPct val="150000"/>
            </a:lnSpc>
          </a:pPr>
          <a:endParaRPr lang="en-US" sz="2400">
            <a:latin typeface="Times New Roman" panose="02020603050405020304" pitchFamily="18" charset="0"/>
            <a:cs typeface="Times New Roman" panose="02020603050405020304" pitchFamily="18" charset="0"/>
          </a:endParaRPr>
        </a:p>
      </dgm:t>
    </dgm:pt>
    <dgm:pt modelId="{8A1C4F37-7E04-4D1D-B855-1099AAC2DA33}" type="sibTrans" cxnId="{0E2928DF-6485-4457-A553-08807554A0ED}">
      <dgm:prSet/>
      <dgm:spPr/>
      <dgm:t>
        <a:bodyPr/>
        <a:lstStyle/>
        <a:p>
          <a:pPr algn="just">
            <a:lnSpc>
              <a:spcPct val="150000"/>
            </a:lnSpc>
          </a:pPr>
          <a:endParaRPr lang="en-US" sz="2400">
            <a:latin typeface="Times New Roman" panose="02020603050405020304" pitchFamily="18" charset="0"/>
            <a:cs typeface="Times New Roman" panose="02020603050405020304" pitchFamily="18" charset="0"/>
          </a:endParaRPr>
        </a:p>
      </dgm:t>
    </dgm:pt>
    <dgm:pt modelId="{8A6CE06C-1307-4480-B5FC-598B68C6B0E8}">
      <dgm:prSet phldrT="[Text]" custT="1"/>
      <dgm:spPr/>
      <dgm:t>
        <a:bodyPr/>
        <a:lstStyle/>
        <a:p>
          <a:pPr algn="just">
            <a:lnSpc>
              <a:spcPct val="150000"/>
            </a:lnSpc>
          </a:pPr>
          <a:r>
            <a:rPr lang="fr-FR" sz="2400" dirty="0" err="1">
              <a:latin typeface="Times New Roman" panose="02020603050405020304" pitchFamily="18" charset="0"/>
              <a:cs typeface="Times New Roman" panose="02020603050405020304" pitchFamily="18" charset="0"/>
            </a:rPr>
            <a:t>Emotional</a:t>
          </a:r>
          <a:r>
            <a:rPr lang="fr-FR" sz="2400" dirty="0">
              <a:latin typeface="Times New Roman" panose="02020603050405020304" pitchFamily="18" charset="0"/>
              <a:cs typeface="Times New Roman" panose="02020603050405020304" pitchFamily="18" charset="0"/>
            </a:rPr>
            <a:t> labour drives exhaustion (</a:t>
          </a:r>
          <a:r>
            <a:rPr lang="fr-FR" sz="2400" dirty="0" err="1">
              <a:latin typeface="Times New Roman" panose="02020603050405020304" pitchFamily="18" charset="0"/>
              <a:cs typeface="Times New Roman" panose="02020603050405020304" pitchFamily="18" charset="0"/>
            </a:rPr>
            <a:t>Amissah</a:t>
          </a:r>
          <a:r>
            <a:rPr lang="fr-FR" sz="2400" dirty="0">
              <a:latin typeface="Times New Roman" panose="02020603050405020304" pitchFamily="18" charset="0"/>
              <a:cs typeface="Times New Roman" panose="02020603050405020304" pitchFamily="18" charset="0"/>
            </a:rPr>
            <a:t> et al., 2022)</a:t>
          </a:r>
          <a:endParaRPr lang="en-US" sz="2400" dirty="0">
            <a:latin typeface="Times New Roman" panose="02020603050405020304" pitchFamily="18" charset="0"/>
            <a:cs typeface="Times New Roman" panose="02020603050405020304" pitchFamily="18" charset="0"/>
          </a:endParaRPr>
        </a:p>
      </dgm:t>
    </dgm:pt>
    <dgm:pt modelId="{EE84CF8C-0012-461A-86B0-47F247568942}" type="parTrans" cxnId="{3E79D34B-E93C-4F47-B60D-32B362A57165}">
      <dgm:prSet/>
      <dgm:spPr/>
      <dgm:t>
        <a:bodyPr/>
        <a:lstStyle/>
        <a:p>
          <a:pPr algn="just">
            <a:lnSpc>
              <a:spcPct val="150000"/>
            </a:lnSpc>
          </a:pPr>
          <a:endParaRPr lang="en-US" sz="2400">
            <a:latin typeface="Times New Roman" panose="02020603050405020304" pitchFamily="18" charset="0"/>
            <a:cs typeface="Times New Roman" panose="02020603050405020304" pitchFamily="18" charset="0"/>
          </a:endParaRPr>
        </a:p>
      </dgm:t>
    </dgm:pt>
    <dgm:pt modelId="{5C814BFB-DAC8-435A-9303-D4509A522BA4}" type="sibTrans" cxnId="{3E79D34B-E93C-4F47-B60D-32B362A57165}">
      <dgm:prSet/>
      <dgm:spPr/>
      <dgm:t>
        <a:bodyPr/>
        <a:lstStyle/>
        <a:p>
          <a:pPr algn="just">
            <a:lnSpc>
              <a:spcPct val="150000"/>
            </a:lnSpc>
          </a:pPr>
          <a:endParaRPr lang="en-US" sz="2400">
            <a:latin typeface="Times New Roman" panose="02020603050405020304" pitchFamily="18" charset="0"/>
            <a:cs typeface="Times New Roman" panose="02020603050405020304" pitchFamily="18" charset="0"/>
          </a:endParaRPr>
        </a:p>
      </dgm:t>
    </dgm:pt>
    <dgm:pt modelId="{160F2982-4362-4FA3-978D-906EDAACBF2D}">
      <dgm:prSet phldrT="[Text]" custT="1"/>
      <dgm:spPr/>
      <dgm:t>
        <a:bodyPr/>
        <a:lstStyle/>
        <a:p>
          <a:pPr algn="just">
            <a:lnSpc>
              <a:spcPct val="150000"/>
            </a:lnSpc>
          </a:pPr>
          <a:r>
            <a:rPr lang="en-US" sz="2400" dirty="0">
              <a:latin typeface="Times New Roman" panose="02020603050405020304" pitchFamily="18" charset="0"/>
              <a:cs typeface="Times New Roman" panose="02020603050405020304" pitchFamily="18" charset="0"/>
            </a:rPr>
            <a:t>Rapid technological change increases insecurity (Ghani et al., 2022)</a:t>
          </a:r>
        </a:p>
      </dgm:t>
    </dgm:pt>
    <dgm:pt modelId="{EFF8585E-13F9-4DEC-9415-839D8F1918F7}" type="parTrans" cxnId="{D32CD4D8-4FCB-43B1-9A6A-57756009C95F}">
      <dgm:prSet/>
      <dgm:spPr/>
      <dgm:t>
        <a:bodyPr/>
        <a:lstStyle/>
        <a:p>
          <a:pPr algn="just">
            <a:lnSpc>
              <a:spcPct val="150000"/>
            </a:lnSpc>
          </a:pPr>
          <a:endParaRPr lang="en-US" sz="2400">
            <a:latin typeface="Times New Roman" panose="02020603050405020304" pitchFamily="18" charset="0"/>
            <a:cs typeface="Times New Roman" panose="02020603050405020304" pitchFamily="18" charset="0"/>
          </a:endParaRPr>
        </a:p>
      </dgm:t>
    </dgm:pt>
    <dgm:pt modelId="{BE9C65E0-6395-4262-A557-A96FD147F811}" type="sibTrans" cxnId="{D32CD4D8-4FCB-43B1-9A6A-57756009C95F}">
      <dgm:prSet/>
      <dgm:spPr/>
      <dgm:t>
        <a:bodyPr/>
        <a:lstStyle/>
        <a:p>
          <a:pPr algn="just">
            <a:lnSpc>
              <a:spcPct val="150000"/>
            </a:lnSpc>
          </a:pPr>
          <a:endParaRPr lang="en-US" sz="2400">
            <a:latin typeface="Times New Roman" panose="02020603050405020304" pitchFamily="18" charset="0"/>
            <a:cs typeface="Times New Roman" panose="02020603050405020304" pitchFamily="18" charset="0"/>
          </a:endParaRPr>
        </a:p>
      </dgm:t>
    </dgm:pt>
    <dgm:pt modelId="{C4859068-756E-478C-8653-B4824C4EFDB0}">
      <dgm:prSet phldrT="[Text]" custT="1"/>
      <dgm:spPr/>
      <dgm:t>
        <a:bodyPr/>
        <a:lstStyle/>
        <a:p>
          <a:pPr algn="just">
            <a:lnSpc>
              <a:spcPct val="150000"/>
            </a:lnSpc>
          </a:pPr>
          <a:r>
            <a:rPr lang="en-US" sz="2400" dirty="0">
              <a:latin typeface="Times New Roman" panose="02020603050405020304" pitchFamily="18" charset="0"/>
              <a:cs typeface="Times New Roman" panose="02020603050405020304" pitchFamily="18" charset="0"/>
            </a:rPr>
            <a:t>Mental health stigma limits help-seeking (Ran et al., 2021)</a:t>
          </a:r>
        </a:p>
      </dgm:t>
    </dgm:pt>
    <dgm:pt modelId="{732F50EC-7A0A-4192-BA2F-231B53C04860}" type="sibTrans" cxnId="{B6EF2021-40A9-44F5-9E4E-ADA02649C8D2}">
      <dgm:prSet/>
      <dgm:spPr/>
      <dgm:t>
        <a:bodyPr/>
        <a:lstStyle/>
        <a:p>
          <a:pPr algn="just">
            <a:lnSpc>
              <a:spcPct val="150000"/>
            </a:lnSpc>
          </a:pPr>
          <a:endParaRPr lang="en-US" sz="2400">
            <a:latin typeface="Times New Roman" panose="02020603050405020304" pitchFamily="18" charset="0"/>
            <a:cs typeface="Times New Roman" panose="02020603050405020304" pitchFamily="18" charset="0"/>
          </a:endParaRPr>
        </a:p>
      </dgm:t>
    </dgm:pt>
    <dgm:pt modelId="{AF9AD290-841C-4F35-9F91-A4D85070D8B1}" type="parTrans" cxnId="{B6EF2021-40A9-44F5-9E4E-ADA02649C8D2}">
      <dgm:prSet/>
      <dgm:spPr/>
      <dgm:t>
        <a:bodyPr/>
        <a:lstStyle/>
        <a:p>
          <a:pPr algn="just">
            <a:lnSpc>
              <a:spcPct val="150000"/>
            </a:lnSpc>
          </a:pPr>
          <a:endParaRPr lang="en-US" sz="2400">
            <a:latin typeface="Times New Roman" panose="02020603050405020304" pitchFamily="18" charset="0"/>
            <a:cs typeface="Times New Roman" panose="02020603050405020304" pitchFamily="18" charset="0"/>
          </a:endParaRPr>
        </a:p>
      </dgm:t>
    </dgm:pt>
    <dgm:pt modelId="{027A3DAA-ECCF-4820-97DE-B51479C63D22}" type="pres">
      <dgm:prSet presAssocID="{C4850A39-B582-4B4E-A16D-E625F6BC3504}" presName="compositeShape" presStyleCnt="0">
        <dgm:presLayoutVars>
          <dgm:dir/>
          <dgm:resizeHandles/>
        </dgm:presLayoutVars>
      </dgm:prSet>
      <dgm:spPr/>
    </dgm:pt>
    <dgm:pt modelId="{8050E592-74B6-4FC7-A58A-54E4B750AAB2}" type="pres">
      <dgm:prSet presAssocID="{C4850A39-B582-4B4E-A16D-E625F6BC3504}" presName="pyramid" presStyleLbl="node1" presStyleIdx="0" presStyleCnt="1" custLinFactNeighborX="-26954" custLinFactNeighborY="-542"/>
      <dgm:spPr/>
    </dgm:pt>
    <dgm:pt modelId="{27B9437E-34E1-492A-B598-7BB562616407}" type="pres">
      <dgm:prSet presAssocID="{C4850A39-B582-4B4E-A16D-E625F6BC3504}" presName="theList" presStyleCnt="0"/>
      <dgm:spPr/>
    </dgm:pt>
    <dgm:pt modelId="{ECC27D64-5F84-4D3B-BD9E-61270EF583C4}" type="pres">
      <dgm:prSet presAssocID="{344486DF-48A6-4BC2-82EB-0BFCB7536CB1}" presName="aNode" presStyleLbl="fgAcc1" presStyleIdx="0" presStyleCnt="4" custScaleX="136499" custLinFactNeighborX="-367" custLinFactNeighborY="-98939">
        <dgm:presLayoutVars>
          <dgm:bulletEnabled val="1"/>
        </dgm:presLayoutVars>
      </dgm:prSet>
      <dgm:spPr/>
    </dgm:pt>
    <dgm:pt modelId="{9100A829-A23E-4632-A81E-C4DE2DDB974B}" type="pres">
      <dgm:prSet presAssocID="{344486DF-48A6-4BC2-82EB-0BFCB7536CB1}" presName="aSpace" presStyleCnt="0"/>
      <dgm:spPr/>
    </dgm:pt>
    <dgm:pt modelId="{1F8A1328-66A3-4527-B87A-D3B225F52AE9}" type="pres">
      <dgm:prSet presAssocID="{8A6CE06C-1307-4480-B5FC-598B68C6B0E8}" presName="aNode" presStyleLbl="fgAcc1" presStyleIdx="1" presStyleCnt="4" custScaleX="136499" custLinFactNeighborX="-367" custLinFactNeighborY="-85786">
        <dgm:presLayoutVars>
          <dgm:bulletEnabled val="1"/>
        </dgm:presLayoutVars>
      </dgm:prSet>
      <dgm:spPr/>
    </dgm:pt>
    <dgm:pt modelId="{2359278B-59E4-4693-A9E4-AA9F390C9DA5}" type="pres">
      <dgm:prSet presAssocID="{8A6CE06C-1307-4480-B5FC-598B68C6B0E8}" presName="aSpace" presStyleCnt="0"/>
      <dgm:spPr/>
    </dgm:pt>
    <dgm:pt modelId="{1723ADCC-DC2C-47F8-8F4B-D89D9B325150}" type="pres">
      <dgm:prSet presAssocID="{C4859068-756E-478C-8653-B4824C4EFDB0}" presName="aNode" presStyleLbl="fgAcc1" presStyleIdx="2" presStyleCnt="4" custScaleX="138180">
        <dgm:presLayoutVars>
          <dgm:bulletEnabled val="1"/>
        </dgm:presLayoutVars>
      </dgm:prSet>
      <dgm:spPr/>
    </dgm:pt>
    <dgm:pt modelId="{5AEECF12-4BB4-45D9-A06C-21AE88FE7513}" type="pres">
      <dgm:prSet presAssocID="{C4859068-756E-478C-8653-B4824C4EFDB0}" presName="aSpace" presStyleCnt="0"/>
      <dgm:spPr/>
    </dgm:pt>
    <dgm:pt modelId="{F17FF003-EB91-4945-942F-C73F40FE96E7}" type="pres">
      <dgm:prSet presAssocID="{160F2982-4362-4FA3-978D-906EDAACBF2D}" presName="aNode" presStyleLbl="fgAcc1" presStyleIdx="3" presStyleCnt="4" custScaleX="135551" custScaleY="125823">
        <dgm:presLayoutVars>
          <dgm:bulletEnabled val="1"/>
        </dgm:presLayoutVars>
      </dgm:prSet>
      <dgm:spPr/>
    </dgm:pt>
    <dgm:pt modelId="{57D5275D-8039-46D0-B2BF-22C24186F1F1}" type="pres">
      <dgm:prSet presAssocID="{160F2982-4362-4FA3-978D-906EDAACBF2D}" presName="aSpace" presStyleCnt="0"/>
      <dgm:spPr/>
    </dgm:pt>
  </dgm:ptLst>
  <dgm:cxnLst>
    <dgm:cxn modelId="{BB13BF05-4A42-42F3-BC66-AA033AA8D280}" type="presOf" srcId="{C4859068-756E-478C-8653-B4824C4EFDB0}" destId="{1723ADCC-DC2C-47F8-8F4B-D89D9B325150}" srcOrd="0" destOrd="0" presId="urn:microsoft.com/office/officeart/2005/8/layout/pyramid2"/>
    <dgm:cxn modelId="{0A6E7117-6CC9-4503-8DCE-542D59E567E2}" type="presOf" srcId="{160F2982-4362-4FA3-978D-906EDAACBF2D}" destId="{F17FF003-EB91-4945-942F-C73F40FE96E7}" srcOrd="0" destOrd="0" presId="urn:microsoft.com/office/officeart/2005/8/layout/pyramid2"/>
    <dgm:cxn modelId="{B6EF2021-40A9-44F5-9E4E-ADA02649C8D2}" srcId="{C4850A39-B582-4B4E-A16D-E625F6BC3504}" destId="{C4859068-756E-478C-8653-B4824C4EFDB0}" srcOrd="2" destOrd="0" parTransId="{AF9AD290-841C-4F35-9F91-A4D85070D8B1}" sibTransId="{732F50EC-7A0A-4192-BA2F-231B53C04860}"/>
    <dgm:cxn modelId="{DBB9D435-D804-40A0-92C4-2423AC30C47D}" type="presOf" srcId="{C4850A39-B582-4B4E-A16D-E625F6BC3504}" destId="{027A3DAA-ECCF-4820-97DE-B51479C63D22}" srcOrd="0" destOrd="0" presId="urn:microsoft.com/office/officeart/2005/8/layout/pyramid2"/>
    <dgm:cxn modelId="{58396548-8E05-42CB-83C6-21AA6D35E5A3}" type="presOf" srcId="{8A6CE06C-1307-4480-B5FC-598B68C6B0E8}" destId="{1F8A1328-66A3-4527-B87A-D3B225F52AE9}" srcOrd="0" destOrd="0" presId="urn:microsoft.com/office/officeart/2005/8/layout/pyramid2"/>
    <dgm:cxn modelId="{3E79D34B-E93C-4F47-B60D-32B362A57165}" srcId="{C4850A39-B582-4B4E-A16D-E625F6BC3504}" destId="{8A6CE06C-1307-4480-B5FC-598B68C6B0E8}" srcOrd="1" destOrd="0" parTransId="{EE84CF8C-0012-461A-86B0-47F247568942}" sibTransId="{5C814BFB-DAC8-435A-9303-D4509A522BA4}"/>
    <dgm:cxn modelId="{D32CD4D8-4FCB-43B1-9A6A-57756009C95F}" srcId="{C4850A39-B582-4B4E-A16D-E625F6BC3504}" destId="{160F2982-4362-4FA3-978D-906EDAACBF2D}" srcOrd="3" destOrd="0" parTransId="{EFF8585E-13F9-4DEC-9415-839D8F1918F7}" sibTransId="{BE9C65E0-6395-4262-A557-A96FD147F811}"/>
    <dgm:cxn modelId="{0E2928DF-6485-4457-A553-08807554A0ED}" srcId="{C4850A39-B582-4B4E-A16D-E625F6BC3504}" destId="{344486DF-48A6-4BC2-82EB-0BFCB7536CB1}" srcOrd="0" destOrd="0" parTransId="{5DCD7591-6481-4311-89D6-418A5FCC0168}" sibTransId="{8A1C4F37-7E04-4D1D-B855-1099AAC2DA33}"/>
    <dgm:cxn modelId="{DAFFF2EE-21DD-4050-B57B-FA390AA775E2}" type="presOf" srcId="{344486DF-48A6-4BC2-82EB-0BFCB7536CB1}" destId="{ECC27D64-5F84-4D3B-BD9E-61270EF583C4}" srcOrd="0" destOrd="0" presId="urn:microsoft.com/office/officeart/2005/8/layout/pyramid2"/>
    <dgm:cxn modelId="{6F509F6F-9C1C-412B-A15B-742AD1C078FE}" type="presParOf" srcId="{027A3DAA-ECCF-4820-97DE-B51479C63D22}" destId="{8050E592-74B6-4FC7-A58A-54E4B750AAB2}" srcOrd="0" destOrd="0" presId="urn:microsoft.com/office/officeart/2005/8/layout/pyramid2"/>
    <dgm:cxn modelId="{54229ABF-9142-45F5-AE11-9385F9D8E2FE}" type="presParOf" srcId="{027A3DAA-ECCF-4820-97DE-B51479C63D22}" destId="{27B9437E-34E1-492A-B598-7BB562616407}" srcOrd="1" destOrd="0" presId="urn:microsoft.com/office/officeart/2005/8/layout/pyramid2"/>
    <dgm:cxn modelId="{31F98DBA-482B-4C80-8E7F-BB06C246BBC0}" type="presParOf" srcId="{27B9437E-34E1-492A-B598-7BB562616407}" destId="{ECC27D64-5F84-4D3B-BD9E-61270EF583C4}" srcOrd="0" destOrd="0" presId="urn:microsoft.com/office/officeart/2005/8/layout/pyramid2"/>
    <dgm:cxn modelId="{310CC8D1-F555-49C0-953E-6965339F45A4}" type="presParOf" srcId="{27B9437E-34E1-492A-B598-7BB562616407}" destId="{9100A829-A23E-4632-A81E-C4DE2DDB974B}" srcOrd="1" destOrd="0" presId="urn:microsoft.com/office/officeart/2005/8/layout/pyramid2"/>
    <dgm:cxn modelId="{C897A2F8-7368-438F-8B38-5A2DC1973AAE}" type="presParOf" srcId="{27B9437E-34E1-492A-B598-7BB562616407}" destId="{1F8A1328-66A3-4527-B87A-D3B225F52AE9}" srcOrd="2" destOrd="0" presId="urn:microsoft.com/office/officeart/2005/8/layout/pyramid2"/>
    <dgm:cxn modelId="{80736238-9905-42A9-9E59-B2AB4FAE846F}" type="presParOf" srcId="{27B9437E-34E1-492A-B598-7BB562616407}" destId="{2359278B-59E4-4693-A9E4-AA9F390C9DA5}" srcOrd="3" destOrd="0" presId="urn:microsoft.com/office/officeart/2005/8/layout/pyramid2"/>
    <dgm:cxn modelId="{F5A889D0-69F8-4FD3-B803-186AB6D33A00}" type="presParOf" srcId="{27B9437E-34E1-492A-B598-7BB562616407}" destId="{1723ADCC-DC2C-47F8-8F4B-D89D9B325150}" srcOrd="4" destOrd="0" presId="urn:microsoft.com/office/officeart/2005/8/layout/pyramid2"/>
    <dgm:cxn modelId="{25C8AF48-8892-40AF-8221-384B3C784126}" type="presParOf" srcId="{27B9437E-34E1-492A-B598-7BB562616407}" destId="{5AEECF12-4BB4-45D9-A06C-21AE88FE7513}" srcOrd="5" destOrd="0" presId="urn:microsoft.com/office/officeart/2005/8/layout/pyramid2"/>
    <dgm:cxn modelId="{B2365614-F40F-417C-BC9E-F878C1FD8EC2}" type="presParOf" srcId="{27B9437E-34E1-492A-B598-7BB562616407}" destId="{F17FF003-EB91-4945-942F-C73F40FE96E7}" srcOrd="6" destOrd="0" presId="urn:microsoft.com/office/officeart/2005/8/layout/pyramid2"/>
    <dgm:cxn modelId="{489A9A33-1D3E-42CB-B4A1-A90D48D2EAB6}" type="presParOf" srcId="{27B9437E-34E1-492A-B598-7BB562616407}" destId="{57D5275D-8039-46D0-B2BF-22C24186F1F1}" srcOrd="7" destOrd="0" presId="urn:microsoft.com/office/officeart/2005/8/layout/pyramid2"/>
  </dgm:cxnLst>
  <dgm:bg/>
  <dgm:whole/>
  <dgm:extLst>
    <a:ext uri="http://schemas.microsoft.com/office/drawing/2008/diagram">
      <dsp:dataModelExt xmlns:dsp="http://schemas.microsoft.com/office/drawing/2008/diagram" relId="rId18"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8617C6BD-8BE5-491B-897D-CD2122ACC3FF}" type="doc">
      <dgm:prSet loTypeId="urn:microsoft.com/office/officeart/2005/8/layout/vProcess5" loCatId="process" qsTypeId="urn:microsoft.com/office/officeart/2005/8/quickstyle/simple3" qsCatId="simple" csTypeId="urn:microsoft.com/office/officeart/2005/8/colors/accent4_5" csCatId="accent4" phldr="1"/>
      <dgm:spPr/>
      <dgm:t>
        <a:bodyPr/>
        <a:lstStyle/>
        <a:p>
          <a:endParaRPr lang="en-GB"/>
        </a:p>
      </dgm:t>
    </dgm:pt>
    <dgm:pt modelId="{68A8D1D3-2A88-4940-A093-F295BAC70939}">
      <dgm:prSet custT="1"/>
      <dgm:spPr/>
      <dgm:t>
        <a:bodyPr/>
        <a:lstStyle/>
        <a:p>
          <a:pPr algn="just">
            <a:lnSpc>
              <a:spcPct val="100000"/>
            </a:lnSpc>
          </a:pPr>
          <a:endParaRPr lang="en-US" sz="2400">
            <a:latin typeface="Times New Roman" panose="02020603050405020304" pitchFamily="18" charset="0"/>
            <a:ea typeface="Inter" panose="020B0604020202020204" charset="0"/>
            <a:cs typeface="Times New Roman" panose="02020603050405020304" pitchFamily="18" charset="0"/>
          </a:endParaRPr>
        </a:p>
        <a:p>
          <a:pPr algn="just">
            <a:lnSpc>
              <a:spcPct val="100000"/>
            </a:lnSpc>
          </a:pPr>
          <a:endParaRPr lang="en-US" sz="2400">
            <a:latin typeface="Times New Roman" panose="02020603050405020304" pitchFamily="18" charset="0"/>
            <a:ea typeface="Inter" panose="020B0604020202020204" charset="0"/>
            <a:cs typeface="Times New Roman" panose="02020603050405020304" pitchFamily="18" charset="0"/>
          </a:endParaRPr>
        </a:p>
        <a:p>
          <a:pPr algn="just">
            <a:lnSpc>
              <a:spcPct val="100000"/>
            </a:lnSpc>
          </a:pPr>
          <a:r>
            <a:rPr lang="en-US" sz="2400">
              <a:latin typeface="Times New Roman" panose="02020603050405020304" pitchFamily="18" charset="0"/>
              <a:cs typeface="Times New Roman" panose="02020603050405020304" pitchFamily="18" charset="0"/>
            </a:rPr>
            <a:t>Structural stressors drive hospitality mental health crisis</a:t>
          </a:r>
          <a:r>
            <a:rPr lang="en-US" sz="2400">
              <a:latin typeface="Times New Roman" panose="02020603050405020304" pitchFamily="18" charset="0"/>
              <a:ea typeface="Inter" panose="020B0604020202020204" charset="0"/>
              <a:cs typeface="Times New Roman" panose="02020603050405020304" pitchFamily="18" charset="0"/>
            </a:rPr>
            <a:t>
</a:t>
          </a:r>
          <a:endParaRPr lang="en-GB" sz="2400" dirty="0">
            <a:latin typeface="Times New Roman" panose="02020603050405020304" pitchFamily="18" charset="0"/>
            <a:ea typeface="Inter" panose="020B0604020202020204" charset="0"/>
            <a:cs typeface="Times New Roman" panose="02020603050405020304" pitchFamily="18" charset="0"/>
          </a:endParaRPr>
        </a:p>
      </dgm:t>
    </dgm:pt>
    <dgm:pt modelId="{EB9EB36D-8271-48EC-B6B6-70912CCDF7F2}" type="parTrans" cxnId="{DBD423FE-F034-408A-AA08-B03C77544409}">
      <dgm:prSet/>
      <dgm:spPr/>
      <dgm:t>
        <a:bodyPr/>
        <a:lstStyle/>
        <a:p>
          <a:pPr algn="just">
            <a:lnSpc>
              <a:spcPct val="100000"/>
            </a:lnSpc>
          </a:pPr>
          <a:endParaRPr lang="en-GB" sz="2400">
            <a:solidFill>
              <a:schemeClr val="tx1"/>
            </a:solidFill>
            <a:latin typeface="Times New Roman" panose="02020603050405020304" pitchFamily="18" charset="0"/>
            <a:ea typeface="Inter" panose="020B0604020202020204" charset="0"/>
            <a:cs typeface="Times New Roman" panose="02020603050405020304" pitchFamily="18" charset="0"/>
          </a:endParaRPr>
        </a:p>
      </dgm:t>
    </dgm:pt>
    <dgm:pt modelId="{F42231D4-81A3-4B0C-8796-C74AD2FE6498}" type="sibTrans" cxnId="{DBD423FE-F034-408A-AA08-B03C77544409}">
      <dgm:prSet custT="1"/>
      <dgm:spPr/>
      <dgm:t>
        <a:bodyPr/>
        <a:lstStyle/>
        <a:p>
          <a:pPr algn="just">
            <a:lnSpc>
              <a:spcPct val="100000"/>
            </a:lnSpc>
          </a:pPr>
          <a:endParaRPr lang="en-GB" sz="2400">
            <a:solidFill>
              <a:schemeClr val="tx1"/>
            </a:solidFill>
            <a:latin typeface="Times New Roman" panose="02020603050405020304" pitchFamily="18" charset="0"/>
            <a:ea typeface="Inter" panose="020B0604020202020204" charset="0"/>
            <a:cs typeface="Times New Roman" panose="02020603050405020304" pitchFamily="18" charset="0"/>
          </a:endParaRPr>
        </a:p>
      </dgm:t>
    </dgm:pt>
    <dgm:pt modelId="{46B27451-01AA-4CC0-8DE2-49B1933BF9B1}">
      <dgm:prSet custT="1"/>
      <dgm:spPr/>
      <dgm:t>
        <a:bodyPr/>
        <a:lstStyle/>
        <a:p>
          <a:pPr algn="just">
            <a:lnSpc>
              <a:spcPct val="100000"/>
            </a:lnSpc>
          </a:pPr>
          <a:r>
            <a:rPr lang="en-US" sz="2400">
              <a:latin typeface="Times New Roman" panose="02020603050405020304" pitchFamily="18" charset="0"/>
              <a:cs typeface="Times New Roman" panose="02020603050405020304" pitchFamily="18" charset="0"/>
            </a:rPr>
            <a:t>Burnout reduces productivity and performance</a:t>
          </a:r>
          <a:endParaRPr lang="en-GB" sz="2400" dirty="0">
            <a:latin typeface="Times New Roman" panose="02020603050405020304" pitchFamily="18" charset="0"/>
            <a:ea typeface="Inter" panose="020B0604020202020204" charset="0"/>
            <a:cs typeface="Times New Roman" panose="02020603050405020304" pitchFamily="18" charset="0"/>
          </a:endParaRPr>
        </a:p>
      </dgm:t>
    </dgm:pt>
    <dgm:pt modelId="{14462F06-0571-4360-8E46-59859817143E}" type="parTrans" cxnId="{201D37B3-AB2F-4DBF-AB33-8E5A8F26FF86}">
      <dgm:prSet/>
      <dgm:spPr/>
      <dgm:t>
        <a:bodyPr/>
        <a:lstStyle/>
        <a:p>
          <a:pPr algn="just">
            <a:lnSpc>
              <a:spcPct val="100000"/>
            </a:lnSpc>
          </a:pPr>
          <a:endParaRPr lang="en-GB" sz="2400">
            <a:solidFill>
              <a:schemeClr val="tx1"/>
            </a:solidFill>
            <a:latin typeface="Times New Roman" panose="02020603050405020304" pitchFamily="18" charset="0"/>
            <a:ea typeface="Inter" panose="020B0604020202020204" charset="0"/>
            <a:cs typeface="Times New Roman" panose="02020603050405020304" pitchFamily="18" charset="0"/>
          </a:endParaRPr>
        </a:p>
      </dgm:t>
    </dgm:pt>
    <dgm:pt modelId="{13985AF9-69B5-440F-82ED-1C7221C33B86}" type="sibTrans" cxnId="{201D37B3-AB2F-4DBF-AB33-8E5A8F26FF86}">
      <dgm:prSet custT="1"/>
      <dgm:spPr/>
      <dgm:t>
        <a:bodyPr/>
        <a:lstStyle/>
        <a:p>
          <a:pPr algn="just">
            <a:lnSpc>
              <a:spcPct val="100000"/>
            </a:lnSpc>
          </a:pPr>
          <a:endParaRPr lang="en-GB" sz="2400">
            <a:solidFill>
              <a:schemeClr val="tx1"/>
            </a:solidFill>
            <a:latin typeface="Times New Roman" panose="02020603050405020304" pitchFamily="18" charset="0"/>
            <a:ea typeface="Inter" panose="020B0604020202020204" charset="0"/>
            <a:cs typeface="Times New Roman" panose="02020603050405020304" pitchFamily="18" charset="0"/>
          </a:endParaRPr>
        </a:p>
      </dgm:t>
    </dgm:pt>
    <dgm:pt modelId="{BAA714CB-266B-431B-8EE1-3982AE72DF5D}">
      <dgm:prSet custT="1"/>
      <dgm:spPr/>
      <dgm:t>
        <a:bodyPr/>
        <a:lstStyle/>
        <a:p>
          <a:pPr algn="just">
            <a:lnSpc>
              <a:spcPct val="100000"/>
            </a:lnSpc>
          </a:pPr>
          <a:r>
            <a:rPr lang="en-US" sz="2400" dirty="0">
              <a:latin typeface="Times New Roman" panose="02020603050405020304" pitchFamily="18" charset="0"/>
              <a:cs typeface="Times New Roman" panose="02020603050405020304" pitchFamily="18" charset="0"/>
            </a:rPr>
            <a:t>Sustainable performance requires strategic wellbeing focus</a:t>
          </a:r>
          <a:endParaRPr lang="en-GB" sz="2400" dirty="0">
            <a:latin typeface="Times New Roman" panose="02020603050405020304" pitchFamily="18" charset="0"/>
            <a:ea typeface="Inter" panose="020B0604020202020204" charset="0"/>
            <a:cs typeface="Times New Roman" panose="02020603050405020304" pitchFamily="18" charset="0"/>
          </a:endParaRPr>
        </a:p>
      </dgm:t>
    </dgm:pt>
    <dgm:pt modelId="{62E79DA2-A940-4D8A-B356-7E195D42856B}" type="parTrans" cxnId="{689795E4-967C-474B-8D38-63BF265F31E3}">
      <dgm:prSet/>
      <dgm:spPr/>
      <dgm:t>
        <a:bodyPr/>
        <a:lstStyle/>
        <a:p>
          <a:pPr algn="just">
            <a:lnSpc>
              <a:spcPct val="100000"/>
            </a:lnSpc>
          </a:pPr>
          <a:endParaRPr lang="en-GB" sz="2400">
            <a:solidFill>
              <a:schemeClr val="tx1"/>
            </a:solidFill>
            <a:latin typeface="Times New Roman" panose="02020603050405020304" pitchFamily="18" charset="0"/>
            <a:ea typeface="Inter" panose="020B0604020202020204" charset="0"/>
            <a:cs typeface="Times New Roman" panose="02020603050405020304" pitchFamily="18" charset="0"/>
          </a:endParaRPr>
        </a:p>
      </dgm:t>
    </dgm:pt>
    <dgm:pt modelId="{C0D44BF6-7410-4E34-A2F3-BE295E162C3A}" type="sibTrans" cxnId="{689795E4-967C-474B-8D38-63BF265F31E3}">
      <dgm:prSet custT="1"/>
      <dgm:spPr/>
      <dgm:t>
        <a:bodyPr/>
        <a:lstStyle/>
        <a:p>
          <a:pPr algn="just">
            <a:lnSpc>
              <a:spcPct val="100000"/>
            </a:lnSpc>
          </a:pPr>
          <a:endParaRPr lang="en-GB" sz="2400">
            <a:solidFill>
              <a:schemeClr val="tx1"/>
            </a:solidFill>
            <a:latin typeface="Times New Roman" panose="02020603050405020304" pitchFamily="18" charset="0"/>
            <a:ea typeface="Inter" panose="020B0604020202020204" charset="0"/>
            <a:cs typeface="Times New Roman" panose="02020603050405020304" pitchFamily="18" charset="0"/>
          </a:endParaRPr>
        </a:p>
      </dgm:t>
    </dgm:pt>
    <dgm:pt modelId="{96B43633-55AA-4434-B0FF-029DB5445141}">
      <dgm:prSet custT="1"/>
      <dgm:spPr/>
      <dgm:t>
        <a:bodyPr/>
        <a:lstStyle/>
        <a:p>
          <a:pPr algn="just">
            <a:lnSpc>
              <a:spcPct val="100000"/>
            </a:lnSpc>
          </a:pPr>
          <a:r>
            <a:rPr lang="en-US" sz="2400">
              <a:latin typeface="Times New Roman" panose="02020603050405020304" pitchFamily="18" charset="0"/>
              <a:cs typeface="Times New Roman" panose="02020603050405020304" pitchFamily="18" charset="0"/>
            </a:rPr>
            <a:t>Occupational stress increases turnover intentions</a:t>
          </a:r>
          <a:endParaRPr lang="en-GB" sz="2400" dirty="0">
            <a:latin typeface="Times New Roman" panose="02020603050405020304" pitchFamily="18" charset="0"/>
            <a:ea typeface="Inter" panose="020B0604020202020204" charset="0"/>
            <a:cs typeface="Times New Roman" panose="02020603050405020304" pitchFamily="18" charset="0"/>
          </a:endParaRPr>
        </a:p>
      </dgm:t>
    </dgm:pt>
    <dgm:pt modelId="{AB732398-352E-4528-A7F3-90739A43767A}" type="parTrans" cxnId="{5CDA79D0-11AD-4634-91A9-A8534DBC8090}">
      <dgm:prSet/>
      <dgm:spPr/>
      <dgm:t>
        <a:bodyPr/>
        <a:lstStyle/>
        <a:p>
          <a:pPr>
            <a:lnSpc>
              <a:spcPct val="100000"/>
            </a:lnSpc>
          </a:pPr>
          <a:endParaRPr lang="en-GB" sz="2400">
            <a:solidFill>
              <a:schemeClr val="tx1"/>
            </a:solidFill>
            <a:latin typeface="Times New Roman" panose="02020603050405020304" pitchFamily="18" charset="0"/>
            <a:ea typeface="Inter" panose="020B0604020202020204" charset="0"/>
            <a:cs typeface="Times New Roman" panose="02020603050405020304" pitchFamily="18" charset="0"/>
          </a:endParaRPr>
        </a:p>
      </dgm:t>
    </dgm:pt>
    <dgm:pt modelId="{1DBB3A25-232B-428E-8C8E-49ED4E4EDECF}" type="sibTrans" cxnId="{5CDA79D0-11AD-4634-91A9-A8534DBC8090}">
      <dgm:prSet custT="1"/>
      <dgm:spPr/>
      <dgm:t>
        <a:bodyPr/>
        <a:lstStyle/>
        <a:p>
          <a:pPr>
            <a:lnSpc>
              <a:spcPct val="100000"/>
            </a:lnSpc>
          </a:pPr>
          <a:endParaRPr lang="en-GB" sz="2400">
            <a:solidFill>
              <a:schemeClr val="tx1"/>
            </a:solidFill>
            <a:latin typeface="Times New Roman" panose="02020603050405020304" pitchFamily="18" charset="0"/>
            <a:ea typeface="Inter" panose="020B0604020202020204" charset="0"/>
            <a:cs typeface="Times New Roman" panose="02020603050405020304" pitchFamily="18" charset="0"/>
          </a:endParaRPr>
        </a:p>
      </dgm:t>
    </dgm:pt>
    <dgm:pt modelId="{DE989912-EC17-42B4-BE7D-EE1E58D25FAC}" type="pres">
      <dgm:prSet presAssocID="{8617C6BD-8BE5-491B-897D-CD2122ACC3FF}" presName="outerComposite" presStyleCnt="0">
        <dgm:presLayoutVars>
          <dgm:chMax val="5"/>
          <dgm:dir/>
          <dgm:resizeHandles val="exact"/>
        </dgm:presLayoutVars>
      </dgm:prSet>
      <dgm:spPr/>
    </dgm:pt>
    <dgm:pt modelId="{EB9F9022-6EC8-4886-A574-3F65317FB58B}" type="pres">
      <dgm:prSet presAssocID="{8617C6BD-8BE5-491B-897D-CD2122ACC3FF}" presName="dummyMaxCanvas" presStyleCnt="0">
        <dgm:presLayoutVars/>
      </dgm:prSet>
      <dgm:spPr/>
    </dgm:pt>
    <dgm:pt modelId="{616CE397-72AB-4C11-9382-99A8ED97EDD5}" type="pres">
      <dgm:prSet presAssocID="{8617C6BD-8BE5-491B-897D-CD2122ACC3FF}" presName="FourNodes_1" presStyleLbl="node1" presStyleIdx="0" presStyleCnt="4">
        <dgm:presLayoutVars>
          <dgm:bulletEnabled val="1"/>
        </dgm:presLayoutVars>
      </dgm:prSet>
      <dgm:spPr/>
    </dgm:pt>
    <dgm:pt modelId="{285C3DA8-DEA9-43EE-809F-58219DBD2ADE}" type="pres">
      <dgm:prSet presAssocID="{8617C6BD-8BE5-491B-897D-CD2122ACC3FF}" presName="FourNodes_2" presStyleLbl="node1" presStyleIdx="1" presStyleCnt="4">
        <dgm:presLayoutVars>
          <dgm:bulletEnabled val="1"/>
        </dgm:presLayoutVars>
      </dgm:prSet>
      <dgm:spPr/>
    </dgm:pt>
    <dgm:pt modelId="{1F6E8F5A-1A18-4B9A-8177-BF9DBFFE2727}" type="pres">
      <dgm:prSet presAssocID="{8617C6BD-8BE5-491B-897D-CD2122ACC3FF}" presName="FourNodes_3" presStyleLbl="node1" presStyleIdx="2" presStyleCnt="4">
        <dgm:presLayoutVars>
          <dgm:bulletEnabled val="1"/>
        </dgm:presLayoutVars>
      </dgm:prSet>
      <dgm:spPr/>
    </dgm:pt>
    <dgm:pt modelId="{68AAA3E7-2FD3-4010-8F9A-C3C41C7A7E93}" type="pres">
      <dgm:prSet presAssocID="{8617C6BD-8BE5-491B-897D-CD2122ACC3FF}" presName="FourNodes_4" presStyleLbl="node1" presStyleIdx="3" presStyleCnt="4">
        <dgm:presLayoutVars>
          <dgm:bulletEnabled val="1"/>
        </dgm:presLayoutVars>
      </dgm:prSet>
      <dgm:spPr/>
    </dgm:pt>
    <dgm:pt modelId="{AD3B2E67-EDF9-44B3-BEA5-AB2E9639EFD6}" type="pres">
      <dgm:prSet presAssocID="{8617C6BD-8BE5-491B-897D-CD2122ACC3FF}" presName="FourConn_1-2" presStyleLbl="fgAccFollowNode1" presStyleIdx="0" presStyleCnt="3">
        <dgm:presLayoutVars>
          <dgm:bulletEnabled val="1"/>
        </dgm:presLayoutVars>
      </dgm:prSet>
      <dgm:spPr/>
    </dgm:pt>
    <dgm:pt modelId="{79FEA3CD-6CDB-4B1A-926F-FB6C0CD59590}" type="pres">
      <dgm:prSet presAssocID="{8617C6BD-8BE5-491B-897D-CD2122ACC3FF}" presName="FourConn_2-3" presStyleLbl="fgAccFollowNode1" presStyleIdx="1" presStyleCnt="3">
        <dgm:presLayoutVars>
          <dgm:bulletEnabled val="1"/>
        </dgm:presLayoutVars>
      </dgm:prSet>
      <dgm:spPr/>
    </dgm:pt>
    <dgm:pt modelId="{191EEB9E-4226-41FA-8F7D-98B380CDBBE7}" type="pres">
      <dgm:prSet presAssocID="{8617C6BD-8BE5-491B-897D-CD2122ACC3FF}" presName="FourConn_3-4" presStyleLbl="fgAccFollowNode1" presStyleIdx="2" presStyleCnt="3">
        <dgm:presLayoutVars>
          <dgm:bulletEnabled val="1"/>
        </dgm:presLayoutVars>
      </dgm:prSet>
      <dgm:spPr/>
    </dgm:pt>
    <dgm:pt modelId="{28D295EC-8B91-4D8E-9843-56CA2560D6F7}" type="pres">
      <dgm:prSet presAssocID="{8617C6BD-8BE5-491B-897D-CD2122ACC3FF}" presName="FourNodes_1_text" presStyleLbl="node1" presStyleIdx="3" presStyleCnt="4">
        <dgm:presLayoutVars>
          <dgm:bulletEnabled val="1"/>
        </dgm:presLayoutVars>
      </dgm:prSet>
      <dgm:spPr/>
    </dgm:pt>
    <dgm:pt modelId="{DEAB8532-D675-4247-81F5-91D86890B9FC}" type="pres">
      <dgm:prSet presAssocID="{8617C6BD-8BE5-491B-897D-CD2122ACC3FF}" presName="FourNodes_2_text" presStyleLbl="node1" presStyleIdx="3" presStyleCnt="4">
        <dgm:presLayoutVars>
          <dgm:bulletEnabled val="1"/>
        </dgm:presLayoutVars>
      </dgm:prSet>
      <dgm:spPr/>
    </dgm:pt>
    <dgm:pt modelId="{603F4FA4-6789-4E36-8987-03A185C82031}" type="pres">
      <dgm:prSet presAssocID="{8617C6BD-8BE5-491B-897D-CD2122ACC3FF}" presName="FourNodes_3_text" presStyleLbl="node1" presStyleIdx="3" presStyleCnt="4">
        <dgm:presLayoutVars>
          <dgm:bulletEnabled val="1"/>
        </dgm:presLayoutVars>
      </dgm:prSet>
      <dgm:spPr/>
    </dgm:pt>
    <dgm:pt modelId="{D2635AFA-D3E7-4F7D-8512-1EB6C444E621}" type="pres">
      <dgm:prSet presAssocID="{8617C6BD-8BE5-491B-897D-CD2122ACC3FF}" presName="FourNodes_4_text" presStyleLbl="node1" presStyleIdx="3" presStyleCnt="4">
        <dgm:presLayoutVars>
          <dgm:bulletEnabled val="1"/>
        </dgm:presLayoutVars>
      </dgm:prSet>
      <dgm:spPr/>
    </dgm:pt>
  </dgm:ptLst>
  <dgm:cxnLst>
    <dgm:cxn modelId="{4015F133-4F56-4467-8EC3-F1D70D9B2BE3}" type="presOf" srcId="{46B27451-01AA-4CC0-8DE2-49B1933BF9B1}" destId="{285C3DA8-DEA9-43EE-809F-58219DBD2ADE}" srcOrd="0" destOrd="0" presId="urn:microsoft.com/office/officeart/2005/8/layout/vProcess5"/>
    <dgm:cxn modelId="{E98DD15B-B367-4FA7-8E7E-80900CB5744E}" type="presOf" srcId="{96B43633-55AA-4434-B0FF-029DB5445141}" destId="{1F6E8F5A-1A18-4B9A-8177-BF9DBFFE2727}" srcOrd="0" destOrd="0" presId="urn:microsoft.com/office/officeart/2005/8/layout/vProcess5"/>
    <dgm:cxn modelId="{567AB745-31EF-43C7-A32F-F9CC2D1954E0}" type="presOf" srcId="{96B43633-55AA-4434-B0FF-029DB5445141}" destId="{603F4FA4-6789-4E36-8987-03A185C82031}" srcOrd="1" destOrd="0" presId="urn:microsoft.com/office/officeart/2005/8/layout/vProcess5"/>
    <dgm:cxn modelId="{B431EA67-389D-4588-B98C-67B50148DB12}" type="presOf" srcId="{1DBB3A25-232B-428E-8C8E-49ED4E4EDECF}" destId="{191EEB9E-4226-41FA-8F7D-98B380CDBBE7}" srcOrd="0" destOrd="0" presId="urn:microsoft.com/office/officeart/2005/8/layout/vProcess5"/>
    <dgm:cxn modelId="{F7CE764A-07A7-4AB7-A40D-4EC7911D8669}" type="presOf" srcId="{46B27451-01AA-4CC0-8DE2-49B1933BF9B1}" destId="{DEAB8532-D675-4247-81F5-91D86890B9FC}" srcOrd="1" destOrd="0" presId="urn:microsoft.com/office/officeart/2005/8/layout/vProcess5"/>
    <dgm:cxn modelId="{56DA9C80-C511-4AD5-8932-0F07313F1740}" type="presOf" srcId="{BAA714CB-266B-431B-8EE1-3982AE72DF5D}" destId="{68AAA3E7-2FD3-4010-8F9A-C3C41C7A7E93}" srcOrd="0" destOrd="0" presId="urn:microsoft.com/office/officeart/2005/8/layout/vProcess5"/>
    <dgm:cxn modelId="{F063DF80-C4AB-4C7D-A13C-EF5710864C53}" type="presOf" srcId="{8617C6BD-8BE5-491B-897D-CD2122ACC3FF}" destId="{DE989912-EC17-42B4-BE7D-EE1E58D25FAC}" srcOrd="0" destOrd="0" presId="urn:microsoft.com/office/officeart/2005/8/layout/vProcess5"/>
    <dgm:cxn modelId="{7A91D28A-7E7D-4273-98A4-2DBACE9AA8BA}" type="presOf" srcId="{BAA714CB-266B-431B-8EE1-3982AE72DF5D}" destId="{D2635AFA-D3E7-4F7D-8512-1EB6C444E621}" srcOrd="1" destOrd="0" presId="urn:microsoft.com/office/officeart/2005/8/layout/vProcess5"/>
    <dgm:cxn modelId="{1910B9AA-AE39-4E26-A4F5-B3D5E71F73BC}" type="presOf" srcId="{13985AF9-69B5-440F-82ED-1C7221C33B86}" destId="{79FEA3CD-6CDB-4B1A-926F-FB6C0CD59590}" srcOrd="0" destOrd="0" presId="urn:microsoft.com/office/officeart/2005/8/layout/vProcess5"/>
    <dgm:cxn modelId="{201D37B3-AB2F-4DBF-AB33-8E5A8F26FF86}" srcId="{8617C6BD-8BE5-491B-897D-CD2122ACC3FF}" destId="{46B27451-01AA-4CC0-8DE2-49B1933BF9B1}" srcOrd="1" destOrd="0" parTransId="{14462F06-0571-4360-8E46-59859817143E}" sibTransId="{13985AF9-69B5-440F-82ED-1C7221C33B86}"/>
    <dgm:cxn modelId="{CC2180C1-183F-4CE2-9B0A-1DD32C3DF751}" type="presOf" srcId="{F42231D4-81A3-4B0C-8796-C74AD2FE6498}" destId="{AD3B2E67-EDF9-44B3-BEA5-AB2E9639EFD6}" srcOrd="0" destOrd="0" presId="urn:microsoft.com/office/officeart/2005/8/layout/vProcess5"/>
    <dgm:cxn modelId="{54A3D5C3-3913-4D69-A597-0B46F6B2A9EC}" type="presOf" srcId="{68A8D1D3-2A88-4940-A093-F295BAC70939}" destId="{28D295EC-8B91-4D8E-9843-56CA2560D6F7}" srcOrd="1" destOrd="0" presId="urn:microsoft.com/office/officeart/2005/8/layout/vProcess5"/>
    <dgm:cxn modelId="{5CDA79D0-11AD-4634-91A9-A8534DBC8090}" srcId="{8617C6BD-8BE5-491B-897D-CD2122ACC3FF}" destId="{96B43633-55AA-4434-B0FF-029DB5445141}" srcOrd="2" destOrd="0" parTransId="{AB732398-352E-4528-A7F3-90739A43767A}" sibTransId="{1DBB3A25-232B-428E-8C8E-49ED4E4EDECF}"/>
    <dgm:cxn modelId="{689795E4-967C-474B-8D38-63BF265F31E3}" srcId="{8617C6BD-8BE5-491B-897D-CD2122ACC3FF}" destId="{BAA714CB-266B-431B-8EE1-3982AE72DF5D}" srcOrd="3" destOrd="0" parTransId="{62E79DA2-A940-4D8A-B356-7E195D42856B}" sibTransId="{C0D44BF6-7410-4E34-A2F3-BE295E162C3A}"/>
    <dgm:cxn modelId="{DCCEEFE4-ACCC-4DEE-A67E-97A77708FDE8}" type="presOf" srcId="{68A8D1D3-2A88-4940-A093-F295BAC70939}" destId="{616CE397-72AB-4C11-9382-99A8ED97EDD5}" srcOrd="0" destOrd="0" presId="urn:microsoft.com/office/officeart/2005/8/layout/vProcess5"/>
    <dgm:cxn modelId="{DBD423FE-F034-408A-AA08-B03C77544409}" srcId="{8617C6BD-8BE5-491B-897D-CD2122ACC3FF}" destId="{68A8D1D3-2A88-4940-A093-F295BAC70939}" srcOrd="0" destOrd="0" parTransId="{EB9EB36D-8271-48EC-B6B6-70912CCDF7F2}" sibTransId="{F42231D4-81A3-4B0C-8796-C74AD2FE6498}"/>
    <dgm:cxn modelId="{38AED7A1-C696-4F9D-8B57-21261026EED9}" type="presParOf" srcId="{DE989912-EC17-42B4-BE7D-EE1E58D25FAC}" destId="{EB9F9022-6EC8-4886-A574-3F65317FB58B}" srcOrd="0" destOrd="0" presId="urn:microsoft.com/office/officeart/2005/8/layout/vProcess5"/>
    <dgm:cxn modelId="{F4E9529A-C1F9-41F7-A09A-23D8B80F016D}" type="presParOf" srcId="{DE989912-EC17-42B4-BE7D-EE1E58D25FAC}" destId="{616CE397-72AB-4C11-9382-99A8ED97EDD5}" srcOrd="1" destOrd="0" presId="urn:microsoft.com/office/officeart/2005/8/layout/vProcess5"/>
    <dgm:cxn modelId="{3B2ECEA8-93BE-4C9D-ABA9-7662F139A00A}" type="presParOf" srcId="{DE989912-EC17-42B4-BE7D-EE1E58D25FAC}" destId="{285C3DA8-DEA9-43EE-809F-58219DBD2ADE}" srcOrd="2" destOrd="0" presId="urn:microsoft.com/office/officeart/2005/8/layout/vProcess5"/>
    <dgm:cxn modelId="{244E8ED5-80B5-4308-91D3-4EBABCD5A8A9}" type="presParOf" srcId="{DE989912-EC17-42B4-BE7D-EE1E58D25FAC}" destId="{1F6E8F5A-1A18-4B9A-8177-BF9DBFFE2727}" srcOrd="3" destOrd="0" presId="urn:microsoft.com/office/officeart/2005/8/layout/vProcess5"/>
    <dgm:cxn modelId="{30E3D9AC-89EB-4A3D-84E5-6217C65F97C1}" type="presParOf" srcId="{DE989912-EC17-42B4-BE7D-EE1E58D25FAC}" destId="{68AAA3E7-2FD3-4010-8F9A-C3C41C7A7E93}" srcOrd="4" destOrd="0" presId="urn:microsoft.com/office/officeart/2005/8/layout/vProcess5"/>
    <dgm:cxn modelId="{732C9B98-2B65-4D84-B610-B2AAC2E09FA1}" type="presParOf" srcId="{DE989912-EC17-42B4-BE7D-EE1E58D25FAC}" destId="{AD3B2E67-EDF9-44B3-BEA5-AB2E9639EFD6}" srcOrd="5" destOrd="0" presId="urn:microsoft.com/office/officeart/2005/8/layout/vProcess5"/>
    <dgm:cxn modelId="{6BF776AD-FB53-44C1-910A-78C1EC0AA980}" type="presParOf" srcId="{DE989912-EC17-42B4-BE7D-EE1E58D25FAC}" destId="{79FEA3CD-6CDB-4B1A-926F-FB6C0CD59590}" srcOrd="6" destOrd="0" presId="urn:microsoft.com/office/officeart/2005/8/layout/vProcess5"/>
    <dgm:cxn modelId="{AECFB5C9-5A9F-441F-A945-8F676A1C33E7}" type="presParOf" srcId="{DE989912-EC17-42B4-BE7D-EE1E58D25FAC}" destId="{191EEB9E-4226-41FA-8F7D-98B380CDBBE7}" srcOrd="7" destOrd="0" presId="urn:microsoft.com/office/officeart/2005/8/layout/vProcess5"/>
    <dgm:cxn modelId="{E48AB59C-4F4E-4488-9820-9FDB0B861E01}" type="presParOf" srcId="{DE989912-EC17-42B4-BE7D-EE1E58D25FAC}" destId="{28D295EC-8B91-4D8E-9843-56CA2560D6F7}" srcOrd="8" destOrd="0" presId="urn:microsoft.com/office/officeart/2005/8/layout/vProcess5"/>
    <dgm:cxn modelId="{803C6DE3-427E-42B9-BF67-05CB93FA4E86}" type="presParOf" srcId="{DE989912-EC17-42B4-BE7D-EE1E58D25FAC}" destId="{DEAB8532-D675-4247-81F5-91D86890B9FC}" srcOrd="9" destOrd="0" presId="urn:microsoft.com/office/officeart/2005/8/layout/vProcess5"/>
    <dgm:cxn modelId="{D2070E48-8173-4717-A3C5-A92848E0B6C6}" type="presParOf" srcId="{DE989912-EC17-42B4-BE7D-EE1E58D25FAC}" destId="{603F4FA4-6789-4E36-8987-03A185C82031}" srcOrd="10" destOrd="0" presId="urn:microsoft.com/office/officeart/2005/8/layout/vProcess5"/>
    <dgm:cxn modelId="{80B96348-0DB7-4D19-84C5-943BAAC4F507}" type="presParOf" srcId="{DE989912-EC17-42B4-BE7D-EE1E58D25FAC}" destId="{D2635AFA-D3E7-4F7D-8512-1EB6C444E621}" srcOrd="11" destOrd="0" presId="urn:microsoft.com/office/officeart/2005/8/layout/vProcess5"/>
  </dgm:cxnLst>
  <dgm:bg/>
  <dgm:whole/>
  <dgm:extLst>
    <a:ext uri="http://schemas.microsoft.com/office/drawing/2008/diagram">
      <dsp:dataModelExt xmlns:dsp="http://schemas.microsoft.com/office/drawing/2008/diagram" relId="rId17"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8F7A2EC6-0F5B-42B9-89CA-A0F82907ACFD}" type="doc">
      <dgm:prSet loTypeId="urn:microsoft.com/office/officeart/2005/8/layout/process5#1" loCatId="process" qsTypeId="urn:microsoft.com/office/officeart/2005/8/quickstyle/3d3" qsCatId="3D" csTypeId="urn:microsoft.com/office/officeart/2005/8/colors/colorful2" csCatId="colorful" phldr="1"/>
      <dgm:spPr/>
      <dgm:t>
        <a:bodyPr/>
        <a:lstStyle/>
        <a:p>
          <a:endParaRPr lang="en-US"/>
        </a:p>
      </dgm:t>
    </dgm:pt>
    <dgm:pt modelId="{8344BCA6-611B-48EE-8BFA-1D1B40ACA0A7}">
      <dgm:prSet phldr="0" custT="1"/>
      <dgm:spPr/>
      <dgm:t>
        <a:bodyPr vert="horz" wrap="square"/>
        <a:lstStyle/>
        <a:p>
          <a:pPr algn="ctr">
            <a:lnSpc>
              <a:spcPct val="150000"/>
            </a:lnSpc>
            <a:spcBef>
              <a:spcPct val="0"/>
            </a:spcBef>
            <a:spcAft>
              <a:spcPct val="35000"/>
            </a:spcAft>
          </a:pPr>
          <a:r>
            <a:rPr lang="en-US" sz="2400">
              <a:solidFill>
                <a:schemeClr val="tx1"/>
              </a:solidFill>
              <a:latin typeface="Times New Roman" panose="02020603050405020304" pitchFamily="18" charset="0"/>
              <a:cs typeface="Times New Roman" panose="02020603050405020304" pitchFamily="18" charset="0"/>
            </a:rPr>
            <a:t>Implement structured rest breaks </a:t>
          </a:r>
          <a:endParaRPr lang="en-US" altLang="en-US" sz="2400" dirty="0">
            <a:solidFill>
              <a:schemeClr val="tx1"/>
            </a:solidFill>
            <a:latin typeface="Times New Roman" panose="02020603050405020304" pitchFamily="18" charset="0"/>
            <a:cs typeface="Times New Roman" panose="02020603050405020304" pitchFamily="18" charset="0"/>
          </a:endParaRPr>
        </a:p>
      </dgm:t>
    </dgm:pt>
    <dgm:pt modelId="{F6253739-C9F8-46DA-B290-19A3ED83EB36}" type="parTrans" cxnId="{D6D64583-426A-4FBD-ABCF-1583918D92DC}">
      <dgm:prSet/>
      <dgm:spPr/>
      <dgm:t>
        <a:bodyPr/>
        <a:lstStyle/>
        <a:p>
          <a:pPr algn="ctr"/>
          <a:endParaRPr lang="en-US" sz="2400">
            <a:solidFill>
              <a:schemeClr val="tx1"/>
            </a:solidFill>
            <a:latin typeface="Times New Roman" panose="02020603050405020304" pitchFamily="18" charset="0"/>
            <a:cs typeface="Times New Roman" panose="02020603050405020304" pitchFamily="18" charset="0"/>
          </a:endParaRPr>
        </a:p>
      </dgm:t>
    </dgm:pt>
    <dgm:pt modelId="{0D99601E-3D23-43E5-94F0-E06B0180A052}" type="sibTrans" cxnId="{D6D64583-426A-4FBD-ABCF-1583918D92DC}">
      <dgm:prSet phldr="0" custT="1"/>
      <dgm:spPr/>
      <dgm:t>
        <a:bodyPr vert="horz" wrap="square"/>
        <a:lstStyle/>
        <a:p>
          <a:pPr algn="ctr">
            <a:lnSpc>
              <a:spcPct val="150000"/>
            </a:lnSpc>
            <a:spcBef>
              <a:spcPct val="0"/>
            </a:spcBef>
            <a:spcAft>
              <a:spcPct val="35000"/>
            </a:spcAft>
          </a:pPr>
          <a:endParaRPr lang="en-US" sz="2400">
            <a:solidFill>
              <a:schemeClr val="tx1"/>
            </a:solidFill>
            <a:latin typeface="Times New Roman" panose="02020603050405020304" pitchFamily="18" charset="0"/>
            <a:cs typeface="Times New Roman" panose="02020603050405020304" pitchFamily="18" charset="0"/>
          </a:endParaRPr>
        </a:p>
      </dgm:t>
    </dgm:pt>
    <dgm:pt modelId="{DEE304DF-052A-47CD-B179-759FC94658F3}">
      <dgm:prSet phldr="0" custT="1"/>
      <dgm:spPr/>
      <dgm:t>
        <a:bodyPr vert="horz" wrap="square"/>
        <a:lstStyle/>
        <a:p>
          <a:pPr algn="ctr">
            <a:lnSpc>
              <a:spcPct val="150000"/>
            </a:lnSpc>
            <a:spcBef>
              <a:spcPct val="0"/>
            </a:spcBef>
            <a:spcAft>
              <a:spcPct val="35000"/>
            </a:spcAft>
          </a:pPr>
          <a:r>
            <a:rPr lang="en-US" sz="2400">
              <a:solidFill>
                <a:schemeClr val="tx1"/>
              </a:solidFill>
              <a:latin typeface="Times New Roman" panose="02020603050405020304" pitchFamily="18" charset="0"/>
              <a:cs typeface="Times New Roman" panose="02020603050405020304" pitchFamily="18" charset="0"/>
            </a:rPr>
            <a:t>Ensure predictable scheduling for balance</a:t>
          </a:r>
          <a:endParaRPr lang="en-US" altLang="en-US" sz="2400" dirty="0">
            <a:solidFill>
              <a:schemeClr val="tx1"/>
            </a:solidFill>
            <a:latin typeface="Times New Roman" panose="02020603050405020304" pitchFamily="18" charset="0"/>
            <a:cs typeface="Times New Roman" panose="02020603050405020304" pitchFamily="18" charset="0"/>
          </a:endParaRPr>
        </a:p>
      </dgm:t>
    </dgm:pt>
    <dgm:pt modelId="{F51544C6-0BFA-4E18-A4CA-7616480CDF44}" type="parTrans" cxnId="{7B64770C-350E-4D3D-96B5-E3DB4A2A403D}">
      <dgm:prSet/>
      <dgm:spPr/>
      <dgm:t>
        <a:bodyPr/>
        <a:lstStyle/>
        <a:p>
          <a:pPr algn="ctr"/>
          <a:endParaRPr lang="en-US" sz="2400">
            <a:solidFill>
              <a:schemeClr val="tx1"/>
            </a:solidFill>
            <a:latin typeface="Times New Roman" panose="02020603050405020304" pitchFamily="18" charset="0"/>
            <a:cs typeface="Times New Roman" panose="02020603050405020304" pitchFamily="18" charset="0"/>
          </a:endParaRPr>
        </a:p>
      </dgm:t>
    </dgm:pt>
    <dgm:pt modelId="{7A323634-8281-421C-AD99-557CBD86AE97}" type="sibTrans" cxnId="{7B64770C-350E-4D3D-96B5-E3DB4A2A403D}">
      <dgm:prSet phldr="0" custT="1"/>
      <dgm:spPr/>
      <dgm:t>
        <a:bodyPr vert="horz" wrap="square"/>
        <a:lstStyle/>
        <a:p>
          <a:pPr algn="ctr">
            <a:lnSpc>
              <a:spcPct val="150000"/>
            </a:lnSpc>
            <a:spcBef>
              <a:spcPct val="0"/>
            </a:spcBef>
            <a:spcAft>
              <a:spcPct val="35000"/>
            </a:spcAft>
          </a:pPr>
          <a:endParaRPr lang="en-US" sz="2400">
            <a:solidFill>
              <a:schemeClr val="tx1"/>
            </a:solidFill>
            <a:latin typeface="Times New Roman" panose="02020603050405020304" pitchFamily="18" charset="0"/>
            <a:cs typeface="Times New Roman" panose="02020603050405020304" pitchFamily="18" charset="0"/>
          </a:endParaRPr>
        </a:p>
      </dgm:t>
    </dgm:pt>
    <dgm:pt modelId="{0C905696-5668-4FDA-8351-F57982B50DB5}">
      <dgm:prSet phldr="0" custT="1"/>
      <dgm:spPr/>
      <dgm:t>
        <a:bodyPr vert="horz" wrap="square"/>
        <a:lstStyle/>
        <a:p>
          <a:pPr algn="ctr">
            <a:lnSpc>
              <a:spcPct val="150000"/>
            </a:lnSpc>
            <a:spcBef>
              <a:spcPct val="0"/>
            </a:spcBef>
            <a:spcAft>
              <a:spcPct val="35000"/>
            </a:spcAft>
          </a:pPr>
          <a:r>
            <a:rPr lang="en-US" sz="2400">
              <a:solidFill>
                <a:schemeClr val="tx1"/>
              </a:solidFill>
              <a:latin typeface="Times New Roman" panose="02020603050405020304" pitchFamily="18" charset="0"/>
              <a:cs typeface="Times New Roman" panose="02020603050405020304" pitchFamily="18" charset="0"/>
            </a:rPr>
            <a:t>Establish peer support initiatives</a:t>
          </a:r>
          <a:endParaRPr lang="en-US" altLang="en-US" sz="2400" dirty="0">
            <a:solidFill>
              <a:schemeClr val="tx1"/>
            </a:solidFill>
            <a:latin typeface="Times New Roman" panose="02020603050405020304" pitchFamily="18" charset="0"/>
            <a:cs typeface="Times New Roman" panose="02020603050405020304" pitchFamily="18" charset="0"/>
          </a:endParaRPr>
        </a:p>
      </dgm:t>
    </dgm:pt>
    <dgm:pt modelId="{313C79F4-1437-4723-BF65-871C8C31545D}" type="parTrans" cxnId="{747A0E76-216D-4D0B-BE82-FFB6BEF1C8A1}">
      <dgm:prSet/>
      <dgm:spPr/>
      <dgm:t>
        <a:bodyPr/>
        <a:lstStyle/>
        <a:p>
          <a:pPr algn="ctr"/>
          <a:endParaRPr lang="en-US" sz="2400">
            <a:solidFill>
              <a:schemeClr val="tx1"/>
            </a:solidFill>
            <a:latin typeface="Times New Roman" panose="02020603050405020304" pitchFamily="18" charset="0"/>
            <a:cs typeface="Times New Roman" panose="02020603050405020304" pitchFamily="18" charset="0"/>
          </a:endParaRPr>
        </a:p>
      </dgm:t>
    </dgm:pt>
    <dgm:pt modelId="{C8DC7542-2992-4BB2-9EB7-5E8B833CA6FA}" type="sibTrans" cxnId="{747A0E76-216D-4D0B-BE82-FFB6BEF1C8A1}">
      <dgm:prSet phldr="0" custT="1"/>
      <dgm:spPr/>
      <dgm:t>
        <a:bodyPr vert="horz" wrap="square"/>
        <a:lstStyle/>
        <a:p>
          <a:pPr algn="ctr">
            <a:lnSpc>
              <a:spcPct val="150000"/>
            </a:lnSpc>
            <a:spcBef>
              <a:spcPct val="0"/>
            </a:spcBef>
            <a:spcAft>
              <a:spcPct val="35000"/>
            </a:spcAft>
          </a:pPr>
          <a:endParaRPr lang="en-US" sz="2400">
            <a:solidFill>
              <a:schemeClr val="tx1"/>
            </a:solidFill>
            <a:latin typeface="Times New Roman" panose="02020603050405020304" pitchFamily="18" charset="0"/>
            <a:cs typeface="Times New Roman" panose="02020603050405020304" pitchFamily="18" charset="0"/>
          </a:endParaRPr>
        </a:p>
      </dgm:t>
    </dgm:pt>
    <dgm:pt modelId="{D38CFB20-2CB4-4F94-99BF-7561D120AD4B}">
      <dgm:prSet phldr="0" custT="1"/>
      <dgm:spPr/>
      <dgm:t>
        <a:bodyPr vert="horz" wrap="square"/>
        <a:lstStyle/>
        <a:p>
          <a:pPr algn="ctr">
            <a:lnSpc>
              <a:spcPct val="150000"/>
            </a:lnSpc>
            <a:spcBef>
              <a:spcPct val="0"/>
            </a:spcBef>
            <a:spcAft>
              <a:spcPct val="35000"/>
            </a:spcAft>
          </a:pPr>
          <a:r>
            <a:rPr lang="en-US" sz="2400" dirty="0">
              <a:solidFill>
                <a:schemeClr val="tx1"/>
              </a:solidFill>
              <a:latin typeface="Times New Roman" panose="02020603050405020304" pitchFamily="18" charset="0"/>
              <a:cs typeface="Times New Roman" panose="02020603050405020304" pitchFamily="18" charset="0"/>
            </a:rPr>
            <a:t>Reduce stigma through awareness campaigns </a:t>
          </a:r>
          <a:endParaRPr lang="en-US" altLang="en-US" sz="2400" dirty="0">
            <a:solidFill>
              <a:schemeClr val="tx1"/>
            </a:solidFill>
            <a:latin typeface="Times New Roman" panose="02020603050405020304" pitchFamily="18" charset="0"/>
            <a:cs typeface="Times New Roman" panose="02020603050405020304" pitchFamily="18" charset="0"/>
          </a:endParaRPr>
        </a:p>
      </dgm:t>
    </dgm:pt>
    <dgm:pt modelId="{05909409-6197-4769-934A-801247A6ABFA}" type="parTrans" cxnId="{1FDCB25A-035A-4EBA-9E57-5FE64C03FB0B}">
      <dgm:prSet/>
      <dgm:spPr/>
      <dgm:t>
        <a:bodyPr/>
        <a:lstStyle/>
        <a:p>
          <a:pPr algn="ctr"/>
          <a:endParaRPr lang="en-GB" sz="2400">
            <a:solidFill>
              <a:schemeClr val="tx1"/>
            </a:solidFill>
            <a:latin typeface="Times New Roman" panose="02020603050405020304" pitchFamily="18" charset="0"/>
            <a:cs typeface="Times New Roman" panose="02020603050405020304" pitchFamily="18" charset="0"/>
          </a:endParaRPr>
        </a:p>
      </dgm:t>
    </dgm:pt>
    <dgm:pt modelId="{0E1AE0E3-60D6-44C5-BDE7-9C8232D4B072}" type="sibTrans" cxnId="{1FDCB25A-035A-4EBA-9E57-5FE64C03FB0B}">
      <dgm:prSet/>
      <dgm:spPr/>
      <dgm:t>
        <a:bodyPr/>
        <a:lstStyle/>
        <a:p>
          <a:pPr algn="ctr"/>
          <a:endParaRPr lang="en-GB" sz="2400">
            <a:solidFill>
              <a:schemeClr val="tx1"/>
            </a:solidFill>
            <a:latin typeface="Times New Roman" panose="02020603050405020304" pitchFamily="18" charset="0"/>
            <a:cs typeface="Times New Roman" panose="02020603050405020304" pitchFamily="18" charset="0"/>
          </a:endParaRPr>
        </a:p>
      </dgm:t>
    </dgm:pt>
    <dgm:pt modelId="{CB44DCD0-2F64-44D1-9913-1EF6C352027E}" type="pres">
      <dgm:prSet presAssocID="{8F7A2EC6-0F5B-42B9-89CA-A0F82907ACFD}" presName="diagram" presStyleCnt="0">
        <dgm:presLayoutVars>
          <dgm:dir/>
          <dgm:resizeHandles val="exact"/>
        </dgm:presLayoutVars>
      </dgm:prSet>
      <dgm:spPr/>
    </dgm:pt>
    <dgm:pt modelId="{5593FD22-B349-4DB8-8C38-DCED133AB330}" type="pres">
      <dgm:prSet presAssocID="{8344BCA6-611B-48EE-8BFA-1D1B40ACA0A7}" presName="node" presStyleLbl="node1" presStyleIdx="0" presStyleCnt="4">
        <dgm:presLayoutVars>
          <dgm:bulletEnabled val="1"/>
        </dgm:presLayoutVars>
      </dgm:prSet>
      <dgm:spPr/>
    </dgm:pt>
    <dgm:pt modelId="{F0D985EC-35F6-41A9-B451-AAE6E7A5E2CC}" type="pres">
      <dgm:prSet presAssocID="{0D99601E-3D23-43E5-94F0-E06B0180A052}" presName="sibTrans" presStyleLbl="sibTrans2D1" presStyleIdx="0" presStyleCnt="3"/>
      <dgm:spPr/>
    </dgm:pt>
    <dgm:pt modelId="{42F5197C-A6FD-4DF4-8074-18BEFBC3FBEF}" type="pres">
      <dgm:prSet presAssocID="{0D99601E-3D23-43E5-94F0-E06B0180A052}" presName="connectorText" presStyleLbl="sibTrans2D1" presStyleIdx="0" presStyleCnt="3"/>
      <dgm:spPr/>
    </dgm:pt>
    <dgm:pt modelId="{D1A41FBD-A32D-4384-B782-378E35A3E0E8}" type="pres">
      <dgm:prSet presAssocID="{DEE304DF-052A-47CD-B179-759FC94658F3}" presName="node" presStyleLbl="node1" presStyleIdx="1" presStyleCnt="4">
        <dgm:presLayoutVars>
          <dgm:bulletEnabled val="1"/>
        </dgm:presLayoutVars>
      </dgm:prSet>
      <dgm:spPr/>
    </dgm:pt>
    <dgm:pt modelId="{96BA3361-F61A-4CEE-AD0B-F76248217A2E}" type="pres">
      <dgm:prSet presAssocID="{7A323634-8281-421C-AD99-557CBD86AE97}" presName="sibTrans" presStyleLbl="sibTrans2D1" presStyleIdx="1" presStyleCnt="3"/>
      <dgm:spPr/>
    </dgm:pt>
    <dgm:pt modelId="{91765AD9-5D21-44AF-BB48-B9E57B0B864C}" type="pres">
      <dgm:prSet presAssocID="{7A323634-8281-421C-AD99-557CBD86AE97}" presName="connectorText" presStyleLbl="sibTrans2D1" presStyleIdx="1" presStyleCnt="3"/>
      <dgm:spPr/>
    </dgm:pt>
    <dgm:pt modelId="{A5AD2B65-D63D-43EA-AFB9-47768B719A0B}" type="pres">
      <dgm:prSet presAssocID="{0C905696-5668-4FDA-8351-F57982B50DB5}" presName="node" presStyleLbl="node1" presStyleIdx="2" presStyleCnt="4">
        <dgm:presLayoutVars>
          <dgm:bulletEnabled val="1"/>
        </dgm:presLayoutVars>
      </dgm:prSet>
      <dgm:spPr/>
    </dgm:pt>
    <dgm:pt modelId="{7B7976CB-4BEC-4DA6-8C51-750ADB3DEADB}" type="pres">
      <dgm:prSet presAssocID="{C8DC7542-2992-4BB2-9EB7-5E8B833CA6FA}" presName="sibTrans" presStyleLbl="sibTrans2D1" presStyleIdx="2" presStyleCnt="3"/>
      <dgm:spPr/>
    </dgm:pt>
    <dgm:pt modelId="{50CFBAB9-0393-4F02-A5BF-21A8829682A1}" type="pres">
      <dgm:prSet presAssocID="{C8DC7542-2992-4BB2-9EB7-5E8B833CA6FA}" presName="connectorText" presStyleLbl="sibTrans2D1" presStyleIdx="2" presStyleCnt="3"/>
      <dgm:spPr/>
    </dgm:pt>
    <dgm:pt modelId="{D002FA19-7D05-431B-B3B4-852F6E79C52F}" type="pres">
      <dgm:prSet presAssocID="{D38CFB20-2CB4-4F94-99BF-7561D120AD4B}" presName="node" presStyleLbl="node1" presStyleIdx="3" presStyleCnt="4">
        <dgm:presLayoutVars>
          <dgm:bulletEnabled val="1"/>
        </dgm:presLayoutVars>
      </dgm:prSet>
      <dgm:spPr/>
    </dgm:pt>
  </dgm:ptLst>
  <dgm:cxnLst>
    <dgm:cxn modelId="{7B64770C-350E-4D3D-96B5-E3DB4A2A403D}" srcId="{8F7A2EC6-0F5B-42B9-89CA-A0F82907ACFD}" destId="{DEE304DF-052A-47CD-B179-759FC94658F3}" srcOrd="1" destOrd="0" parTransId="{F51544C6-0BFA-4E18-A4CA-7616480CDF44}" sibTransId="{7A323634-8281-421C-AD99-557CBD86AE97}"/>
    <dgm:cxn modelId="{8646F10E-0B38-459A-B63D-76C9121FB28A}" type="presOf" srcId="{C8DC7542-2992-4BB2-9EB7-5E8B833CA6FA}" destId="{7B7976CB-4BEC-4DA6-8C51-750ADB3DEADB}" srcOrd="0" destOrd="0" presId="urn:microsoft.com/office/officeart/2005/8/layout/process5#1"/>
    <dgm:cxn modelId="{D4429423-3B16-4CAD-ABB2-429B81F590AD}" type="presOf" srcId="{0D99601E-3D23-43E5-94F0-E06B0180A052}" destId="{F0D985EC-35F6-41A9-B451-AAE6E7A5E2CC}" srcOrd="0" destOrd="0" presId="urn:microsoft.com/office/officeart/2005/8/layout/process5#1"/>
    <dgm:cxn modelId="{32CC4266-47FB-47D9-8F35-EF27498CD5FB}" type="presOf" srcId="{C8DC7542-2992-4BB2-9EB7-5E8B833CA6FA}" destId="{50CFBAB9-0393-4F02-A5BF-21A8829682A1}" srcOrd="1" destOrd="0" presId="urn:microsoft.com/office/officeart/2005/8/layout/process5#1"/>
    <dgm:cxn modelId="{E38B184F-C09D-4F0B-B066-11AFB75F58D4}" type="presOf" srcId="{8F7A2EC6-0F5B-42B9-89CA-A0F82907ACFD}" destId="{CB44DCD0-2F64-44D1-9913-1EF6C352027E}" srcOrd="0" destOrd="0" presId="urn:microsoft.com/office/officeart/2005/8/layout/process5#1"/>
    <dgm:cxn modelId="{A89AA170-7573-4435-989E-D4A3CCBD72FC}" type="presOf" srcId="{0C905696-5668-4FDA-8351-F57982B50DB5}" destId="{A5AD2B65-D63D-43EA-AFB9-47768B719A0B}" srcOrd="0" destOrd="0" presId="urn:microsoft.com/office/officeart/2005/8/layout/process5#1"/>
    <dgm:cxn modelId="{E19D5B71-AF09-4D29-B2A8-FC079F4067D0}" type="presOf" srcId="{8344BCA6-611B-48EE-8BFA-1D1B40ACA0A7}" destId="{5593FD22-B349-4DB8-8C38-DCED133AB330}" srcOrd="0" destOrd="0" presId="urn:microsoft.com/office/officeart/2005/8/layout/process5#1"/>
    <dgm:cxn modelId="{747A0E76-216D-4D0B-BE82-FFB6BEF1C8A1}" srcId="{8F7A2EC6-0F5B-42B9-89CA-A0F82907ACFD}" destId="{0C905696-5668-4FDA-8351-F57982B50DB5}" srcOrd="2" destOrd="0" parTransId="{313C79F4-1437-4723-BF65-871C8C31545D}" sibTransId="{C8DC7542-2992-4BB2-9EB7-5E8B833CA6FA}"/>
    <dgm:cxn modelId="{1FDCB25A-035A-4EBA-9E57-5FE64C03FB0B}" srcId="{8F7A2EC6-0F5B-42B9-89CA-A0F82907ACFD}" destId="{D38CFB20-2CB4-4F94-99BF-7561D120AD4B}" srcOrd="3" destOrd="0" parTransId="{05909409-6197-4769-934A-801247A6ABFA}" sibTransId="{0E1AE0E3-60D6-44C5-BDE7-9C8232D4B072}"/>
    <dgm:cxn modelId="{D6D64583-426A-4FBD-ABCF-1583918D92DC}" srcId="{8F7A2EC6-0F5B-42B9-89CA-A0F82907ACFD}" destId="{8344BCA6-611B-48EE-8BFA-1D1B40ACA0A7}" srcOrd="0" destOrd="0" parTransId="{F6253739-C9F8-46DA-B290-19A3ED83EB36}" sibTransId="{0D99601E-3D23-43E5-94F0-E06B0180A052}"/>
    <dgm:cxn modelId="{B112778C-368D-49BC-ABDC-F3015F86F363}" type="presOf" srcId="{7A323634-8281-421C-AD99-557CBD86AE97}" destId="{96BA3361-F61A-4CEE-AD0B-F76248217A2E}" srcOrd="0" destOrd="0" presId="urn:microsoft.com/office/officeart/2005/8/layout/process5#1"/>
    <dgm:cxn modelId="{6E33B199-DA80-40FA-969A-01679544B68D}" type="presOf" srcId="{D38CFB20-2CB4-4F94-99BF-7561D120AD4B}" destId="{D002FA19-7D05-431B-B3B4-852F6E79C52F}" srcOrd="0" destOrd="0" presId="urn:microsoft.com/office/officeart/2005/8/layout/process5#1"/>
    <dgm:cxn modelId="{BAD789A1-531E-4B5F-9CB2-4BEB9DB75EC0}" type="presOf" srcId="{0D99601E-3D23-43E5-94F0-E06B0180A052}" destId="{42F5197C-A6FD-4DF4-8074-18BEFBC3FBEF}" srcOrd="1" destOrd="0" presId="urn:microsoft.com/office/officeart/2005/8/layout/process5#1"/>
    <dgm:cxn modelId="{127C27AD-A125-483D-B2E1-8252774C3786}" type="presOf" srcId="{7A323634-8281-421C-AD99-557CBD86AE97}" destId="{91765AD9-5D21-44AF-BB48-B9E57B0B864C}" srcOrd="1" destOrd="0" presId="urn:microsoft.com/office/officeart/2005/8/layout/process5#1"/>
    <dgm:cxn modelId="{ADE976EF-42DE-4D9A-8DCB-A7A7959699B8}" type="presOf" srcId="{DEE304DF-052A-47CD-B179-759FC94658F3}" destId="{D1A41FBD-A32D-4384-B782-378E35A3E0E8}" srcOrd="0" destOrd="0" presId="urn:microsoft.com/office/officeart/2005/8/layout/process5#1"/>
    <dgm:cxn modelId="{2C05B1F8-F553-4408-A615-93B64A6AE18C}" type="presParOf" srcId="{CB44DCD0-2F64-44D1-9913-1EF6C352027E}" destId="{5593FD22-B349-4DB8-8C38-DCED133AB330}" srcOrd="0" destOrd="0" presId="urn:microsoft.com/office/officeart/2005/8/layout/process5#1"/>
    <dgm:cxn modelId="{E62E0322-477F-434D-BC2C-02B0A45BA27B}" type="presParOf" srcId="{CB44DCD0-2F64-44D1-9913-1EF6C352027E}" destId="{F0D985EC-35F6-41A9-B451-AAE6E7A5E2CC}" srcOrd="1" destOrd="0" presId="urn:microsoft.com/office/officeart/2005/8/layout/process5#1"/>
    <dgm:cxn modelId="{EEB2C6D8-3AAD-40C9-BAD3-0FA72FE4C420}" type="presParOf" srcId="{F0D985EC-35F6-41A9-B451-AAE6E7A5E2CC}" destId="{42F5197C-A6FD-4DF4-8074-18BEFBC3FBEF}" srcOrd="0" destOrd="0" presId="urn:microsoft.com/office/officeart/2005/8/layout/process5#1"/>
    <dgm:cxn modelId="{6CD01082-664A-4DBD-8305-8B8EDB56D997}" type="presParOf" srcId="{CB44DCD0-2F64-44D1-9913-1EF6C352027E}" destId="{D1A41FBD-A32D-4384-B782-378E35A3E0E8}" srcOrd="2" destOrd="0" presId="urn:microsoft.com/office/officeart/2005/8/layout/process5#1"/>
    <dgm:cxn modelId="{77253FE8-C075-4E00-9A7A-520F6EE33E38}" type="presParOf" srcId="{CB44DCD0-2F64-44D1-9913-1EF6C352027E}" destId="{96BA3361-F61A-4CEE-AD0B-F76248217A2E}" srcOrd="3" destOrd="0" presId="urn:microsoft.com/office/officeart/2005/8/layout/process5#1"/>
    <dgm:cxn modelId="{92A11D96-375D-4CAE-A195-AEEDEB5A690A}" type="presParOf" srcId="{96BA3361-F61A-4CEE-AD0B-F76248217A2E}" destId="{91765AD9-5D21-44AF-BB48-B9E57B0B864C}" srcOrd="0" destOrd="0" presId="urn:microsoft.com/office/officeart/2005/8/layout/process5#1"/>
    <dgm:cxn modelId="{8F2BCCB3-EE49-40AD-96DE-A465881C9F84}" type="presParOf" srcId="{CB44DCD0-2F64-44D1-9913-1EF6C352027E}" destId="{A5AD2B65-D63D-43EA-AFB9-47768B719A0B}" srcOrd="4" destOrd="0" presId="urn:microsoft.com/office/officeart/2005/8/layout/process5#1"/>
    <dgm:cxn modelId="{2D5C7BB6-6A86-4AD4-9D68-A21DE2D2D126}" type="presParOf" srcId="{CB44DCD0-2F64-44D1-9913-1EF6C352027E}" destId="{7B7976CB-4BEC-4DA6-8C51-750ADB3DEADB}" srcOrd="5" destOrd="0" presId="urn:microsoft.com/office/officeart/2005/8/layout/process5#1"/>
    <dgm:cxn modelId="{E5B57266-B078-4431-B058-5D6A984E2423}" type="presParOf" srcId="{7B7976CB-4BEC-4DA6-8C51-750ADB3DEADB}" destId="{50CFBAB9-0393-4F02-A5BF-21A8829682A1}" srcOrd="0" destOrd="0" presId="urn:microsoft.com/office/officeart/2005/8/layout/process5#1"/>
    <dgm:cxn modelId="{298F7B28-5CDC-4348-BBD2-3A34440FF46A}" type="presParOf" srcId="{CB44DCD0-2F64-44D1-9913-1EF6C352027E}" destId="{D002FA19-7D05-431B-B3B4-852F6E79C52F}" srcOrd="6" destOrd="0" presId="urn:microsoft.com/office/officeart/2005/8/layout/process5#1"/>
  </dgm:cxnLst>
  <dgm:bg/>
  <dgm:whole/>
  <dgm:extLst>
    <a:ext uri="http://schemas.microsoft.com/office/drawing/2008/diagram">
      <dsp:dataModelExt xmlns:dsp="http://schemas.microsoft.com/office/drawing/2008/diagram" relId="rId1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16CE397-72AB-4C11-9382-99A8ED97EDD5}">
      <dsp:nvSpPr>
        <dsp:cNvPr id="0" name=""/>
        <dsp:cNvSpPr/>
      </dsp:nvSpPr>
      <dsp:spPr>
        <a:xfrm>
          <a:off x="0" y="0"/>
          <a:ext cx="10930382" cy="1642872"/>
        </a:xfrm>
        <a:prstGeom prst="roundRect">
          <a:avLst>
            <a:gd name="adj" fmla="val 10000"/>
          </a:avLst>
        </a:prstGeom>
        <a:solidFill>
          <a:schemeClr val="accent6">
            <a:shade val="50000"/>
            <a:hueOff val="0"/>
            <a:satOff val="0"/>
            <a:lumOff val="0"/>
            <a:alphaOff val="0"/>
          </a:schemeClr>
        </a:solidFill>
        <a:ln w="38100" cap="flat" cmpd="sng" algn="ctr">
          <a:solidFill>
            <a:schemeClr val="lt1">
              <a:hueOff val="0"/>
              <a:satOff val="0"/>
              <a:lumOff val="0"/>
              <a:alphaOff val="0"/>
            </a:schemeClr>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just" defTabSz="1066800">
            <a:lnSpc>
              <a:spcPct val="100000"/>
            </a:lnSpc>
            <a:spcBef>
              <a:spcPct val="0"/>
            </a:spcBef>
            <a:spcAft>
              <a:spcPct val="35000"/>
            </a:spcAft>
            <a:buNone/>
          </a:pPr>
          <a:endParaRPr lang="en-US" sz="2400" kern="1200" dirty="0">
            <a:solidFill>
              <a:schemeClr val="tx1"/>
            </a:solidFill>
            <a:latin typeface="Times New Roman" panose="02020603050405020304" pitchFamily="18" charset="0"/>
            <a:ea typeface="Inter" panose="020B0604020202020204" charset="0"/>
            <a:cs typeface="Times New Roman" panose="02020603050405020304" pitchFamily="18" charset="0"/>
          </a:endParaRPr>
        </a:p>
        <a:p>
          <a:pPr marL="0" lvl="0" indent="0" algn="just" defTabSz="1066800">
            <a:lnSpc>
              <a:spcPct val="100000"/>
            </a:lnSpc>
            <a:spcBef>
              <a:spcPct val="0"/>
            </a:spcBef>
            <a:spcAft>
              <a:spcPct val="35000"/>
            </a:spcAft>
            <a:buNone/>
          </a:pPr>
          <a:endParaRPr lang="en-US" sz="2400" kern="1200" dirty="0">
            <a:solidFill>
              <a:schemeClr val="tx1"/>
            </a:solidFill>
            <a:latin typeface="Times New Roman" panose="02020603050405020304" pitchFamily="18" charset="0"/>
            <a:ea typeface="Inter" panose="020B0604020202020204" charset="0"/>
            <a:cs typeface="Times New Roman" panose="02020603050405020304" pitchFamily="18" charset="0"/>
          </a:endParaRPr>
        </a:p>
        <a:p>
          <a:pPr marL="0" lvl="0" indent="0" algn="just" defTabSz="1066800">
            <a:lnSpc>
              <a:spcPct val="100000"/>
            </a:lnSpc>
            <a:spcBef>
              <a:spcPct val="0"/>
            </a:spcBef>
            <a:spcAft>
              <a:spcPct val="35000"/>
            </a:spcAft>
            <a:buNone/>
          </a:pPr>
          <a:r>
            <a:rPr lang="en-US" sz="2400" kern="1200" dirty="0">
              <a:solidFill>
                <a:schemeClr val="tx1"/>
              </a:solidFill>
              <a:latin typeface="Times New Roman" panose="02020603050405020304" pitchFamily="18" charset="0"/>
              <a:cs typeface="Times New Roman" panose="02020603050405020304" pitchFamily="18" charset="0"/>
            </a:rPr>
            <a:t>There is growing mental health crisis in hospitality sector (Rosemberg et al., 2025)</a:t>
          </a:r>
          <a:r>
            <a:rPr lang="en-US" sz="2400" kern="1200" dirty="0">
              <a:solidFill>
                <a:schemeClr val="tx1"/>
              </a:solidFill>
              <a:latin typeface="Times New Roman" panose="02020603050405020304" pitchFamily="18" charset="0"/>
              <a:ea typeface="Inter" panose="020B0604020202020204" charset="0"/>
              <a:cs typeface="Times New Roman" panose="02020603050405020304" pitchFamily="18" charset="0"/>
            </a:rPr>
            <a:t>
</a:t>
          </a:r>
          <a:endParaRPr lang="en-GB" sz="2400" kern="1200" dirty="0">
            <a:solidFill>
              <a:schemeClr val="tx1"/>
            </a:solidFill>
            <a:latin typeface="Times New Roman" panose="02020603050405020304" pitchFamily="18" charset="0"/>
            <a:ea typeface="Inter" panose="020B0604020202020204" charset="0"/>
            <a:cs typeface="Times New Roman" panose="02020603050405020304" pitchFamily="18" charset="0"/>
          </a:endParaRPr>
        </a:p>
      </dsp:txBody>
      <dsp:txXfrm>
        <a:off x="48118" y="48118"/>
        <a:ext cx="9018772" cy="1546636"/>
      </dsp:txXfrm>
    </dsp:sp>
    <dsp:sp modelId="{285C3DA8-DEA9-43EE-809F-58219DBD2ADE}">
      <dsp:nvSpPr>
        <dsp:cNvPr id="0" name=""/>
        <dsp:cNvSpPr/>
      </dsp:nvSpPr>
      <dsp:spPr>
        <a:xfrm>
          <a:off x="915419" y="1941576"/>
          <a:ext cx="10930382" cy="1642872"/>
        </a:xfrm>
        <a:prstGeom prst="roundRect">
          <a:avLst>
            <a:gd name="adj" fmla="val 10000"/>
          </a:avLst>
        </a:prstGeom>
        <a:solidFill>
          <a:schemeClr val="accent6">
            <a:shade val="50000"/>
            <a:hueOff val="-230848"/>
            <a:satOff val="15390"/>
            <a:lumOff val="20092"/>
            <a:alphaOff val="0"/>
          </a:schemeClr>
        </a:solidFill>
        <a:ln w="38100" cap="flat" cmpd="sng" algn="ctr">
          <a:solidFill>
            <a:schemeClr val="lt1">
              <a:hueOff val="0"/>
              <a:satOff val="0"/>
              <a:lumOff val="0"/>
              <a:alphaOff val="0"/>
            </a:schemeClr>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just" defTabSz="1066800">
            <a:lnSpc>
              <a:spcPct val="100000"/>
            </a:lnSpc>
            <a:spcBef>
              <a:spcPct val="0"/>
            </a:spcBef>
            <a:spcAft>
              <a:spcPct val="35000"/>
            </a:spcAft>
            <a:buNone/>
          </a:pPr>
          <a:r>
            <a:rPr lang="en-US" sz="2400" kern="1200" dirty="0">
              <a:solidFill>
                <a:schemeClr val="tx1"/>
              </a:solidFill>
              <a:latin typeface="Times New Roman" panose="02020603050405020304" pitchFamily="18" charset="0"/>
              <a:cs typeface="Times New Roman" panose="02020603050405020304" pitchFamily="18" charset="0"/>
            </a:rPr>
            <a:t>Long hours and emotional labour increase strain</a:t>
          </a:r>
          <a:endParaRPr lang="en-GB" sz="2400" kern="1200" dirty="0">
            <a:solidFill>
              <a:schemeClr val="tx1"/>
            </a:solidFill>
            <a:latin typeface="Times New Roman" panose="02020603050405020304" pitchFamily="18" charset="0"/>
            <a:ea typeface="Inter" panose="020B0604020202020204" charset="0"/>
            <a:cs typeface="Times New Roman" panose="02020603050405020304" pitchFamily="18" charset="0"/>
          </a:endParaRPr>
        </a:p>
      </dsp:txBody>
      <dsp:txXfrm>
        <a:off x="963537" y="1989694"/>
        <a:ext cx="8850860" cy="1546636"/>
      </dsp:txXfrm>
    </dsp:sp>
    <dsp:sp modelId="{1F6E8F5A-1A18-4B9A-8177-BF9DBFFE2727}">
      <dsp:nvSpPr>
        <dsp:cNvPr id="0" name=""/>
        <dsp:cNvSpPr/>
      </dsp:nvSpPr>
      <dsp:spPr>
        <a:xfrm>
          <a:off x="1817176" y="3883152"/>
          <a:ext cx="10930382" cy="1642872"/>
        </a:xfrm>
        <a:prstGeom prst="roundRect">
          <a:avLst>
            <a:gd name="adj" fmla="val 10000"/>
          </a:avLst>
        </a:prstGeom>
        <a:solidFill>
          <a:schemeClr val="accent6">
            <a:shade val="50000"/>
            <a:hueOff val="-461695"/>
            <a:satOff val="30780"/>
            <a:lumOff val="40185"/>
            <a:alphaOff val="0"/>
          </a:schemeClr>
        </a:solidFill>
        <a:ln w="38100" cap="flat" cmpd="sng" algn="ctr">
          <a:solidFill>
            <a:schemeClr val="lt1">
              <a:hueOff val="0"/>
              <a:satOff val="0"/>
              <a:lumOff val="0"/>
              <a:alphaOff val="0"/>
            </a:schemeClr>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just" defTabSz="1066800">
            <a:lnSpc>
              <a:spcPct val="100000"/>
            </a:lnSpc>
            <a:spcBef>
              <a:spcPct val="0"/>
            </a:spcBef>
            <a:spcAft>
              <a:spcPct val="35000"/>
            </a:spcAft>
            <a:buNone/>
          </a:pPr>
          <a:r>
            <a:rPr lang="en-US" sz="2400" kern="1200" dirty="0">
              <a:solidFill>
                <a:schemeClr val="tx1"/>
              </a:solidFill>
              <a:latin typeface="Times New Roman" panose="02020603050405020304" pitchFamily="18" charset="0"/>
              <a:cs typeface="Times New Roman" panose="02020603050405020304" pitchFamily="18" charset="0"/>
            </a:rPr>
            <a:t>Burnout and anxiety reduce performance, increase </a:t>
          </a:r>
          <a:r>
            <a:rPr lang="en-US" sz="2400" kern="1200">
              <a:solidFill>
                <a:schemeClr val="tx1"/>
              </a:solidFill>
              <a:latin typeface="Times New Roman" panose="02020603050405020304" pitchFamily="18" charset="0"/>
              <a:cs typeface="Times New Roman" panose="02020603050405020304" pitchFamily="18" charset="0"/>
            </a:rPr>
            <a:t>turnover (Shukla et al., 2023)</a:t>
          </a:r>
          <a:endParaRPr lang="en-GB" sz="2400" kern="1200" dirty="0">
            <a:solidFill>
              <a:schemeClr val="tx1"/>
            </a:solidFill>
            <a:latin typeface="Times New Roman" panose="02020603050405020304" pitchFamily="18" charset="0"/>
            <a:ea typeface="Inter" panose="020B0604020202020204" charset="0"/>
            <a:cs typeface="Times New Roman" panose="02020603050405020304" pitchFamily="18" charset="0"/>
          </a:endParaRPr>
        </a:p>
      </dsp:txBody>
      <dsp:txXfrm>
        <a:off x="1865294" y="3931270"/>
        <a:ext cx="8864523" cy="1546636"/>
      </dsp:txXfrm>
    </dsp:sp>
    <dsp:sp modelId="{68AAA3E7-2FD3-4010-8F9A-C3C41C7A7E93}">
      <dsp:nvSpPr>
        <dsp:cNvPr id="0" name=""/>
        <dsp:cNvSpPr/>
      </dsp:nvSpPr>
      <dsp:spPr>
        <a:xfrm>
          <a:off x="2732595" y="5824728"/>
          <a:ext cx="10930382" cy="1642872"/>
        </a:xfrm>
        <a:prstGeom prst="roundRect">
          <a:avLst>
            <a:gd name="adj" fmla="val 10000"/>
          </a:avLst>
        </a:prstGeom>
        <a:solidFill>
          <a:schemeClr val="accent6">
            <a:shade val="50000"/>
            <a:hueOff val="-230848"/>
            <a:satOff val="15390"/>
            <a:lumOff val="20092"/>
            <a:alphaOff val="0"/>
          </a:schemeClr>
        </a:solidFill>
        <a:ln w="38100" cap="flat" cmpd="sng" algn="ctr">
          <a:solidFill>
            <a:schemeClr val="lt1">
              <a:hueOff val="0"/>
              <a:satOff val="0"/>
              <a:lumOff val="0"/>
              <a:alphaOff val="0"/>
            </a:schemeClr>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just" defTabSz="1066800">
            <a:lnSpc>
              <a:spcPct val="100000"/>
            </a:lnSpc>
            <a:spcBef>
              <a:spcPct val="0"/>
            </a:spcBef>
            <a:spcAft>
              <a:spcPct val="35000"/>
            </a:spcAft>
            <a:buNone/>
          </a:pPr>
          <a:r>
            <a:rPr lang="en-US" sz="2400" kern="1200" dirty="0">
              <a:solidFill>
                <a:schemeClr val="tx1"/>
              </a:solidFill>
              <a:latin typeface="Times New Roman" panose="02020603050405020304" pitchFamily="18" charset="0"/>
              <a:ea typeface="Inter" panose="020B0604020202020204" charset="0"/>
              <a:cs typeface="Times New Roman" panose="02020603050405020304" pitchFamily="18" charset="0"/>
            </a:rPr>
            <a:t>This presentation </a:t>
          </a:r>
          <a:r>
            <a:rPr lang="en-US" sz="2400" kern="1200" dirty="0">
              <a:solidFill>
                <a:schemeClr val="tx1"/>
              </a:solidFill>
              <a:latin typeface="Times New Roman" panose="02020603050405020304" pitchFamily="18" charset="0"/>
              <a:cs typeface="Times New Roman" panose="02020603050405020304" pitchFamily="18" charset="0"/>
            </a:rPr>
            <a:t>examines impacts, stress factors and evidence-based recommendations</a:t>
          </a:r>
          <a:endParaRPr lang="en-GB" sz="2400" kern="1200" dirty="0">
            <a:solidFill>
              <a:schemeClr val="tx1"/>
            </a:solidFill>
            <a:latin typeface="Times New Roman" panose="02020603050405020304" pitchFamily="18" charset="0"/>
            <a:ea typeface="Inter" panose="020B0604020202020204" charset="0"/>
            <a:cs typeface="Times New Roman" panose="02020603050405020304" pitchFamily="18" charset="0"/>
          </a:endParaRPr>
        </a:p>
      </dsp:txBody>
      <dsp:txXfrm>
        <a:off x="2780713" y="5872846"/>
        <a:ext cx="8850860" cy="1546636"/>
      </dsp:txXfrm>
    </dsp:sp>
    <dsp:sp modelId="{AD3B2E67-EDF9-44B3-BEA5-AB2E9639EFD6}">
      <dsp:nvSpPr>
        <dsp:cNvPr id="0" name=""/>
        <dsp:cNvSpPr/>
      </dsp:nvSpPr>
      <dsp:spPr>
        <a:xfrm>
          <a:off x="9862515" y="1258290"/>
          <a:ext cx="1067866" cy="1067866"/>
        </a:xfrm>
        <a:prstGeom prst="downArrow">
          <a:avLst>
            <a:gd name="adj1" fmla="val 55000"/>
            <a:gd name="adj2" fmla="val 45000"/>
          </a:avLst>
        </a:prstGeom>
        <a:solidFill>
          <a:schemeClr val="accent6">
            <a:alpha val="90000"/>
            <a:tint val="55000"/>
            <a:hueOff val="0"/>
            <a:satOff val="0"/>
            <a:lumOff val="0"/>
            <a:alphaOff val="0"/>
          </a:schemeClr>
        </a:solidFill>
        <a:ln w="25400" cap="flat" cmpd="sng" algn="ctr">
          <a:solidFill>
            <a:schemeClr val="accent6">
              <a:alpha val="90000"/>
              <a:tint val="55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30480" tIns="30480" rIns="30480" bIns="30480" numCol="1" spcCol="1270" anchor="ctr" anchorCtr="0">
          <a:noAutofit/>
        </a:bodyPr>
        <a:lstStyle/>
        <a:p>
          <a:pPr marL="0" lvl="0" indent="0" algn="just" defTabSz="1066800">
            <a:lnSpc>
              <a:spcPct val="100000"/>
            </a:lnSpc>
            <a:spcBef>
              <a:spcPct val="0"/>
            </a:spcBef>
            <a:spcAft>
              <a:spcPct val="35000"/>
            </a:spcAft>
            <a:buNone/>
          </a:pPr>
          <a:endParaRPr lang="en-GB" sz="2400" kern="1200">
            <a:solidFill>
              <a:schemeClr val="tx1"/>
            </a:solidFill>
            <a:latin typeface="Times New Roman" panose="02020603050405020304" pitchFamily="18" charset="0"/>
            <a:ea typeface="Inter" panose="020B0604020202020204" charset="0"/>
            <a:cs typeface="Times New Roman" panose="02020603050405020304" pitchFamily="18" charset="0"/>
          </a:endParaRPr>
        </a:p>
      </dsp:txBody>
      <dsp:txXfrm>
        <a:off x="10102785" y="1258290"/>
        <a:ext cx="587326" cy="803569"/>
      </dsp:txXfrm>
    </dsp:sp>
    <dsp:sp modelId="{79FEA3CD-6CDB-4B1A-926F-FB6C0CD59590}">
      <dsp:nvSpPr>
        <dsp:cNvPr id="0" name=""/>
        <dsp:cNvSpPr/>
      </dsp:nvSpPr>
      <dsp:spPr>
        <a:xfrm>
          <a:off x="10777935" y="3199866"/>
          <a:ext cx="1067866" cy="1067866"/>
        </a:xfrm>
        <a:prstGeom prst="downArrow">
          <a:avLst>
            <a:gd name="adj1" fmla="val 55000"/>
            <a:gd name="adj2" fmla="val 45000"/>
          </a:avLst>
        </a:prstGeom>
        <a:solidFill>
          <a:schemeClr val="accent6">
            <a:alpha val="90000"/>
            <a:tint val="55000"/>
            <a:hueOff val="0"/>
            <a:satOff val="0"/>
            <a:lumOff val="0"/>
            <a:alphaOff val="0"/>
          </a:schemeClr>
        </a:solidFill>
        <a:ln w="25400" cap="flat" cmpd="sng" algn="ctr">
          <a:solidFill>
            <a:schemeClr val="accent6">
              <a:alpha val="90000"/>
              <a:tint val="55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30480" tIns="30480" rIns="30480" bIns="30480" numCol="1" spcCol="1270" anchor="ctr" anchorCtr="0">
          <a:noAutofit/>
        </a:bodyPr>
        <a:lstStyle/>
        <a:p>
          <a:pPr marL="0" lvl="0" indent="0" algn="just" defTabSz="1066800">
            <a:lnSpc>
              <a:spcPct val="100000"/>
            </a:lnSpc>
            <a:spcBef>
              <a:spcPct val="0"/>
            </a:spcBef>
            <a:spcAft>
              <a:spcPct val="35000"/>
            </a:spcAft>
            <a:buNone/>
          </a:pPr>
          <a:endParaRPr lang="en-GB" sz="2400" kern="1200">
            <a:solidFill>
              <a:schemeClr val="tx1"/>
            </a:solidFill>
            <a:latin typeface="Times New Roman" panose="02020603050405020304" pitchFamily="18" charset="0"/>
            <a:ea typeface="Inter" panose="020B0604020202020204" charset="0"/>
            <a:cs typeface="Times New Roman" panose="02020603050405020304" pitchFamily="18" charset="0"/>
          </a:endParaRPr>
        </a:p>
      </dsp:txBody>
      <dsp:txXfrm>
        <a:off x="11018205" y="3199866"/>
        <a:ext cx="587326" cy="803569"/>
      </dsp:txXfrm>
    </dsp:sp>
    <dsp:sp modelId="{191EEB9E-4226-41FA-8F7D-98B380CDBBE7}">
      <dsp:nvSpPr>
        <dsp:cNvPr id="0" name=""/>
        <dsp:cNvSpPr/>
      </dsp:nvSpPr>
      <dsp:spPr>
        <a:xfrm>
          <a:off x="11679691" y="5141442"/>
          <a:ext cx="1067866" cy="1067866"/>
        </a:xfrm>
        <a:prstGeom prst="downArrow">
          <a:avLst>
            <a:gd name="adj1" fmla="val 55000"/>
            <a:gd name="adj2" fmla="val 45000"/>
          </a:avLst>
        </a:prstGeom>
        <a:solidFill>
          <a:schemeClr val="accent6">
            <a:alpha val="90000"/>
            <a:tint val="55000"/>
            <a:hueOff val="0"/>
            <a:satOff val="0"/>
            <a:lumOff val="0"/>
            <a:alphaOff val="0"/>
          </a:schemeClr>
        </a:solidFill>
        <a:ln w="25400" cap="flat" cmpd="sng" algn="ctr">
          <a:solidFill>
            <a:schemeClr val="accent6">
              <a:alpha val="90000"/>
              <a:tint val="55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30480" tIns="30480" rIns="30480" bIns="30480" numCol="1" spcCol="1270" anchor="ctr" anchorCtr="0">
          <a:noAutofit/>
        </a:bodyPr>
        <a:lstStyle/>
        <a:p>
          <a:pPr marL="0" lvl="0" indent="0" algn="ctr" defTabSz="1066800">
            <a:lnSpc>
              <a:spcPct val="100000"/>
            </a:lnSpc>
            <a:spcBef>
              <a:spcPct val="0"/>
            </a:spcBef>
            <a:spcAft>
              <a:spcPct val="35000"/>
            </a:spcAft>
            <a:buNone/>
          </a:pPr>
          <a:endParaRPr lang="en-GB" sz="2400" kern="1200">
            <a:solidFill>
              <a:schemeClr val="tx1"/>
            </a:solidFill>
            <a:latin typeface="Times New Roman" panose="02020603050405020304" pitchFamily="18" charset="0"/>
            <a:ea typeface="Inter" panose="020B0604020202020204" charset="0"/>
            <a:cs typeface="Times New Roman" panose="02020603050405020304" pitchFamily="18" charset="0"/>
          </a:endParaRPr>
        </a:p>
      </dsp:txBody>
      <dsp:txXfrm>
        <a:off x="11919961" y="5141442"/>
        <a:ext cx="587326" cy="803569"/>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4C1DF0C-A5C7-42F3-87AF-60821D2BA23B}">
      <dsp:nvSpPr>
        <dsp:cNvPr id="0" name=""/>
        <dsp:cNvSpPr/>
      </dsp:nvSpPr>
      <dsp:spPr>
        <a:xfrm>
          <a:off x="0" y="964549"/>
          <a:ext cx="9753600" cy="806400"/>
        </a:xfrm>
        <a:prstGeom prst="rect">
          <a:avLst/>
        </a:prstGeom>
        <a:solidFill>
          <a:schemeClr val="accent2">
            <a:alpha val="90000"/>
            <a:tint val="40000"/>
            <a:hueOff val="0"/>
            <a:satOff val="0"/>
            <a:lumOff val="0"/>
            <a:alphaOff val="0"/>
          </a:schemeClr>
        </a:solidFill>
        <a:ln w="25400"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50E60835-F281-4DF1-8C83-2E586E576182}">
      <dsp:nvSpPr>
        <dsp:cNvPr id="0" name=""/>
        <dsp:cNvSpPr/>
      </dsp:nvSpPr>
      <dsp:spPr>
        <a:xfrm>
          <a:off x="487680" y="38452"/>
          <a:ext cx="9101903" cy="1398416"/>
        </a:xfrm>
        <a:prstGeom prst="roundRect">
          <a:avLst/>
        </a:prstGeom>
        <a:solidFill>
          <a:schemeClr val="lt1">
            <a:hueOff val="0"/>
            <a:satOff val="0"/>
            <a:lumOff val="0"/>
            <a:alphaOff val="0"/>
          </a:schemeClr>
        </a:solidFill>
        <a:ln w="38100" cap="flat" cmpd="sng" algn="ctr">
          <a:solidFill>
            <a:schemeClr val="accent2">
              <a:shade val="80000"/>
              <a:hueOff val="0"/>
              <a:satOff val="0"/>
              <a:lumOff val="0"/>
              <a:alphaOff val="0"/>
            </a:schemeClr>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258064" tIns="0" rIns="258064" bIns="0" numCol="1" spcCol="1270" anchor="ctr" anchorCtr="0">
          <a:noAutofit/>
        </a:bodyPr>
        <a:lstStyle/>
        <a:p>
          <a:pPr marL="0" lvl="0" indent="0" algn="just" defTabSz="1066800">
            <a:lnSpc>
              <a:spcPct val="150000"/>
            </a:lnSpc>
            <a:spcBef>
              <a:spcPct val="0"/>
            </a:spcBef>
            <a:spcAft>
              <a:spcPct val="35000"/>
            </a:spcAft>
            <a:buNone/>
          </a:pPr>
          <a:r>
            <a:rPr lang="en-US" sz="2400" b="0" kern="1200">
              <a:latin typeface="Times New Roman" panose="02020603050405020304" pitchFamily="18" charset="0"/>
              <a:cs typeface="Times New Roman" panose="02020603050405020304" pitchFamily="18" charset="0"/>
            </a:rPr>
            <a:t>Long and irregular working hours.</a:t>
          </a:r>
          <a:endParaRPr lang="en-GB" sz="2800" b="0" kern="1200" dirty="0">
            <a:latin typeface="Times New Roman" panose="02020603050405020304" pitchFamily="18" charset="0"/>
            <a:cs typeface="Times New Roman" panose="02020603050405020304" pitchFamily="18" charset="0"/>
          </a:endParaRPr>
        </a:p>
      </dsp:txBody>
      <dsp:txXfrm>
        <a:off x="555945" y="106717"/>
        <a:ext cx="8965373" cy="1261886"/>
      </dsp:txXfrm>
    </dsp:sp>
    <dsp:sp modelId="{9E5A826F-8C3F-46FD-91A5-175A18CB2C9B}">
      <dsp:nvSpPr>
        <dsp:cNvPr id="0" name=""/>
        <dsp:cNvSpPr/>
      </dsp:nvSpPr>
      <dsp:spPr>
        <a:xfrm>
          <a:off x="0" y="2416069"/>
          <a:ext cx="9753600" cy="806400"/>
        </a:xfrm>
        <a:prstGeom prst="rect">
          <a:avLst/>
        </a:prstGeom>
        <a:solidFill>
          <a:schemeClr val="accent2">
            <a:alpha val="90000"/>
            <a:tint val="40000"/>
            <a:hueOff val="0"/>
            <a:satOff val="0"/>
            <a:lumOff val="0"/>
            <a:alphaOff val="0"/>
          </a:schemeClr>
        </a:solidFill>
        <a:ln w="25400"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22611E3D-C60D-4FD4-9E7E-7FA1736C01E0}">
      <dsp:nvSpPr>
        <dsp:cNvPr id="0" name=""/>
        <dsp:cNvSpPr/>
      </dsp:nvSpPr>
      <dsp:spPr>
        <a:xfrm>
          <a:off x="639582" y="1928606"/>
          <a:ext cx="8790363" cy="944640"/>
        </a:xfrm>
        <a:prstGeom prst="roundRect">
          <a:avLst/>
        </a:prstGeom>
        <a:solidFill>
          <a:schemeClr val="lt1">
            <a:hueOff val="0"/>
            <a:satOff val="0"/>
            <a:lumOff val="0"/>
            <a:alphaOff val="0"/>
          </a:schemeClr>
        </a:solidFill>
        <a:ln w="38100" cap="flat" cmpd="sng" algn="ctr">
          <a:solidFill>
            <a:schemeClr val="accent2">
              <a:shade val="80000"/>
              <a:hueOff val="0"/>
              <a:satOff val="0"/>
              <a:lumOff val="0"/>
              <a:alphaOff val="0"/>
            </a:schemeClr>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258064" tIns="0" rIns="258064" bIns="0" numCol="1" spcCol="1270" anchor="ctr" anchorCtr="0">
          <a:noAutofit/>
        </a:bodyPr>
        <a:lstStyle/>
        <a:p>
          <a:pPr marL="0" lvl="0" indent="0" algn="just" defTabSz="1066800">
            <a:lnSpc>
              <a:spcPct val="150000"/>
            </a:lnSpc>
            <a:spcBef>
              <a:spcPct val="0"/>
            </a:spcBef>
            <a:spcAft>
              <a:spcPct val="35000"/>
            </a:spcAft>
            <a:buNone/>
          </a:pPr>
          <a:r>
            <a:rPr lang="en-US" sz="2400" kern="1200">
              <a:latin typeface="Times New Roman" panose="02020603050405020304" pitchFamily="18" charset="0"/>
              <a:cs typeface="Times New Roman" panose="02020603050405020304" pitchFamily="18" charset="0"/>
            </a:rPr>
            <a:t>Emotional labour causes exhaustion (Prentice et al., 2025).</a:t>
          </a:r>
          <a:endParaRPr lang="en-GB" sz="2400" b="0" kern="1200" dirty="0">
            <a:latin typeface="Times New Roman" panose="02020603050405020304" pitchFamily="18" charset="0"/>
            <a:cs typeface="Times New Roman" panose="02020603050405020304" pitchFamily="18" charset="0"/>
          </a:endParaRPr>
        </a:p>
      </dsp:txBody>
      <dsp:txXfrm>
        <a:off x="685696" y="1974720"/>
        <a:ext cx="8698135" cy="852412"/>
      </dsp:txXfrm>
    </dsp:sp>
    <dsp:sp modelId="{6A425D10-9770-4EC7-A4C5-68E9B3F6316A}">
      <dsp:nvSpPr>
        <dsp:cNvPr id="0" name=""/>
        <dsp:cNvSpPr/>
      </dsp:nvSpPr>
      <dsp:spPr>
        <a:xfrm>
          <a:off x="0" y="3870069"/>
          <a:ext cx="9753600" cy="806400"/>
        </a:xfrm>
        <a:prstGeom prst="rect">
          <a:avLst/>
        </a:prstGeom>
        <a:solidFill>
          <a:schemeClr val="accent2">
            <a:alpha val="90000"/>
            <a:tint val="40000"/>
            <a:hueOff val="0"/>
            <a:satOff val="0"/>
            <a:lumOff val="0"/>
            <a:alphaOff val="0"/>
          </a:schemeClr>
        </a:solidFill>
        <a:ln w="25400"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7D773D67-56FF-4BD2-AFF4-4CEB8ED0AEDE}">
      <dsp:nvSpPr>
        <dsp:cNvPr id="0" name=""/>
        <dsp:cNvSpPr/>
      </dsp:nvSpPr>
      <dsp:spPr>
        <a:xfrm>
          <a:off x="479686" y="3314276"/>
          <a:ext cx="8978598" cy="944640"/>
        </a:xfrm>
        <a:prstGeom prst="roundRect">
          <a:avLst/>
        </a:prstGeom>
        <a:solidFill>
          <a:schemeClr val="lt1">
            <a:hueOff val="0"/>
            <a:satOff val="0"/>
            <a:lumOff val="0"/>
            <a:alphaOff val="0"/>
          </a:schemeClr>
        </a:solidFill>
        <a:ln w="38100" cap="flat" cmpd="sng" algn="ctr">
          <a:solidFill>
            <a:schemeClr val="accent2">
              <a:shade val="80000"/>
              <a:hueOff val="0"/>
              <a:satOff val="0"/>
              <a:lumOff val="0"/>
              <a:alphaOff val="0"/>
            </a:schemeClr>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258064" tIns="0" rIns="258064" bIns="0" numCol="1" spcCol="1270" anchor="ctr" anchorCtr="0">
          <a:noAutofit/>
        </a:bodyPr>
        <a:lstStyle/>
        <a:p>
          <a:pPr marL="0" lvl="0" indent="0" algn="just" defTabSz="1066800">
            <a:lnSpc>
              <a:spcPct val="150000"/>
            </a:lnSpc>
            <a:spcBef>
              <a:spcPct val="0"/>
            </a:spcBef>
            <a:spcAft>
              <a:spcPct val="35000"/>
            </a:spcAft>
            <a:buNone/>
          </a:pPr>
          <a:r>
            <a:rPr lang="en-US" sz="2400" kern="1200">
              <a:latin typeface="Times New Roman" panose="02020603050405020304" pitchFamily="18" charset="0"/>
              <a:cs typeface="Times New Roman" panose="02020603050405020304" pitchFamily="18" charset="0"/>
            </a:rPr>
            <a:t>Job insecurity increases psychological distress (Abbas et al., 2021)</a:t>
          </a:r>
          <a:endParaRPr lang="en-GB" sz="2400" b="0" kern="1200" dirty="0">
            <a:latin typeface="Times New Roman" panose="02020603050405020304" pitchFamily="18" charset="0"/>
            <a:cs typeface="Times New Roman" panose="02020603050405020304" pitchFamily="18" charset="0"/>
          </a:endParaRPr>
        </a:p>
      </dsp:txBody>
      <dsp:txXfrm>
        <a:off x="525800" y="3360390"/>
        <a:ext cx="8886370" cy="852412"/>
      </dsp:txXfrm>
    </dsp:sp>
    <dsp:sp modelId="{9CC625D4-B7EA-43E9-8659-F523FB091E6F}">
      <dsp:nvSpPr>
        <dsp:cNvPr id="0" name=""/>
        <dsp:cNvSpPr/>
      </dsp:nvSpPr>
      <dsp:spPr>
        <a:xfrm>
          <a:off x="0" y="5860747"/>
          <a:ext cx="9753600" cy="806400"/>
        </a:xfrm>
        <a:prstGeom prst="rect">
          <a:avLst/>
        </a:prstGeom>
        <a:solidFill>
          <a:schemeClr val="accent2">
            <a:alpha val="90000"/>
            <a:tint val="40000"/>
            <a:hueOff val="0"/>
            <a:satOff val="0"/>
            <a:lumOff val="0"/>
            <a:alphaOff val="0"/>
          </a:schemeClr>
        </a:solidFill>
        <a:ln w="25400"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6C9256AF-5A99-4A8F-A17D-4F6C4740E0F8}">
      <dsp:nvSpPr>
        <dsp:cNvPr id="0" name=""/>
        <dsp:cNvSpPr/>
      </dsp:nvSpPr>
      <dsp:spPr>
        <a:xfrm>
          <a:off x="487680" y="4846789"/>
          <a:ext cx="8782170" cy="1486277"/>
        </a:xfrm>
        <a:prstGeom prst="roundRect">
          <a:avLst/>
        </a:prstGeom>
        <a:solidFill>
          <a:schemeClr val="lt1">
            <a:hueOff val="0"/>
            <a:satOff val="0"/>
            <a:lumOff val="0"/>
            <a:alphaOff val="0"/>
          </a:schemeClr>
        </a:solidFill>
        <a:ln w="38100" cap="flat" cmpd="sng" algn="ctr">
          <a:solidFill>
            <a:schemeClr val="accent2">
              <a:shade val="80000"/>
              <a:hueOff val="0"/>
              <a:satOff val="0"/>
              <a:lumOff val="0"/>
              <a:alphaOff val="0"/>
            </a:schemeClr>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258064" tIns="0" rIns="258064" bIns="0" numCol="1" spcCol="1270" anchor="ctr" anchorCtr="0">
          <a:noAutofit/>
        </a:bodyPr>
        <a:lstStyle/>
        <a:p>
          <a:pPr marL="0" lvl="0" indent="0" algn="just" defTabSz="1066800">
            <a:lnSpc>
              <a:spcPct val="150000"/>
            </a:lnSpc>
            <a:spcBef>
              <a:spcPct val="0"/>
            </a:spcBef>
            <a:spcAft>
              <a:spcPct val="35000"/>
            </a:spcAft>
            <a:buNone/>
          </a:pPr>
          <a:r>
            <a:rPr lang="en-US" sz="2400" kern="1200" dirty="0">
              <a:latin typeface="Times New Roman" panose="02020603050405020304" pitchFamily="18" charset="0"/>
              <a:cs typeface="Times New Roman" panose="02020603050405020304" pitchFamily="18" charset="0"/>
            </a:rPr>
            <a:t>Emotional Labour Theory explains emotional resource depletion (Amissah et al.,2022)</a:t>
          </a:r>
          <a:endParaRPr lang="en-GB" sz="2400" b="0" kern="1200" dirty="0">
            <a:latin typeface="Times New Roman" panose="02020603050405020304" pitchFamily="18" charset="0"/>
            <a:cs typeface="Times New Roman" panose="02020603050405020304" pitchFamily="18" charset="0"/>
          </a:endParaRPr>
        </a:p>
      </dsp:txBody>
      <dsp:txXfrm>
        <a:off x="560234" y="4919343"/>
        <a:ext cx="8637062" cy="1341169"/>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A807AAC-2DF0-4213-B996-DB13AC1697CD}">
      <dsp:nvSpPr>
        <dsp:cNvPr id="0" name=""/>
        <dsp:cNvSpPr/>
      </dsp:nvSpPr>
      <dsp:spPr>
        <a:xfrm>
          <a:off x="-8157707" y="-1246134"/>
          <a:ext cx="9705844" cy="9705844"/>
        </a:xfrm>
        <a:prstGeom prst="blockArc">
          <a:avLst>
            <a:gd name="adj1" fmla="val 18900000"/>
            <a:gd name="adj2" fmla="val 2700000"/>
            <a:gd name="adj3" fmla="val 223"/>
          </a:avLst>
        </a:prstGeom>
        <a:noFill/>
        <a:ln w="25400" cap="flat" cmpd="sng" algn="ctr">
          <a:solidFill>
            <a:schemeClr val="dk2">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32025F0D-2E6A-441A-84D7-47D931F85216}">
      <dsp:nvSpPr>
        <dsp:cNvPr id="0" name=""/>
        <dsp:cNvSpPr/>
      </dsp:nvSpPr>
      <dsp:spPr>
        <a:xfrm>
          <a:off x="809750" y="554579"/>
          <a:ext cx="8991318" cy="1109736"/>
        </a:xfrm>
        <a:prstGeom prst="rect">
          <a:avLst/>
        </a:prstGeom>
        <a:gradFill rotWithShape="0">
          <a:gsLst>
            <a:gs pos="0">
              <a:schemeClr val="dk2">
                <a:hueOff val="0"/>
                <a:satOff val="0"/>
                <a:lumOff val="0"/>
                <a:alphaOff val="0"/>
                <a:tint val="50000"/>
                <a:satMod val="300000"/>
              </a:schemeClr>
            </a:gs>
            <a:gs pos="35000">
              <a:schemeClr val="dk2">
                <a:hueOff val="0"/>
                <a:satOff val="0"/>
                <a:lumOff val="0"/>
                <a:alphaOff val="0"/>
                <a:tint val="37000"/>
                <a:satMod val="300000"/>
              </a:schemeClr>
            </a:gs>
            <a:gs pos="100000">
              <a:schemeClr val="dk2">
                <a:hueOff val="0"/>
                <a:satOff val="0"/>
                <a:lumOff val="0"/>
                <a:alphaOff val="0"/>
                <a:tint val="15000"/>
                <a:satMod val="350000"/>
              </a:scheme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880853" tIns="60960" rIns="60960" bIns="60960" numCol="1" spcCol="1270" anchor="ctr" anchorCtr="0">
          <a:noAutofit/>
        </a:bodyPr>
        <a:lstStyle/>
        <a:p>
          <a:pPr marL="0" lvl="0" indent="0" algn="just" defTabSz="1066800">
            <a:lnSpc>
              <a:spcPct val="90000"/>
            </a:lnSpc>
            <a:spcBef>
              <a:spcPct val="0"/>
            </a:spcBef>
            <a:spcAft>
              <a:spcPct val="35000"/>
            </a:spcAft>
            <a:buNone/>
          </a:pPr>
          <a:r>
            <a:rPr lang="en-US" sz="2400" kern="1200" dirty="0">
              <a:latin typeface="Times New Roman" panose="02020603050405020304" pitchFamily="18" charset="0"/>
              <a:cs typeface="Times New Roman" panose="02020603050405020304" pitchFamily="18" charset="0"/>
            </a:rPr>
            <a:t>Occupational stress increases turnover intentions (Cuc et al., 2022)</a:t>
          </a:r>
          <a:endParaRPr lang="en-GB" sz="2400" kern="1200" dirty="0">
            <a:latin typeface="Times New Roman" panose="02020603050405020304" pitchFamily="18" charset="0"/>
            <a:cs typeface="Times New Roman" panose="02020603050405020304" pitchFamily="18" charset="0"/>
          </a:endParaRPr>
        </a:p>
      </dsp:txBody>
      <dsp:txXfrm>
        <a:off x="809750" y="554579"/>
        <a:ext cx="8991318" cy="1109736"/>
      </dsp:txXfrm>
    </dsp:sp>
    <dsp:sp modelId="{5779BB86-E161-47CA-A725-70B5FA17CD77}">
      <dsp:nvSpPr>
        <dsp:cNvPr id="0" name=""/>
        <dsp:cNvSpPr/>
      </dsp:nvSpPr>
      <dsp:spPr>
        <a:xfrm>
          <a:off x="116165" y="415862"/>
          <a:ext cx="1387170" cy="1387170"/>
        </a:xfrm>
        <a:prstGeom prst="ellipse">
          <a:avLst/>
        </a:prstGeom>
        <a:gradFill rotWithShape="0">
          <a:gsLst>
            <a:gs pos="0">
              <a:schemeClr val="lt2">
                <a:hueOff val="0"/>
                <a:satOff val="0"/>
                <a:lumOff val="0"/>
                <a:alphaOff val="0"/>
                <a:tint val="50000"/>
                <a:satMod val="300000"/>
              </a:schemeClr>
            </a:gs>
            <a:gs pos="35000">
              <a:schemeClr val="lt2">
                <a:hueOff val="0"/>
                <a:satOff val="0"/>
                <a:lumOff val="0"/>
                <a:alphaOff val="0"/>
                <a:tint val="37000"/>
                <a:satMod val="300000"/>
              </a:schemeClr>
            </a:gs>
            <a:gs pos="100000">
              <a:schemeClr val="lt2">
                <a:hueOff val="0"/>
                <a:satOff val="0"/>
                <a:lumOff val="0"/>
                <a:alphaOff val="0"/>
                <a:tint val="15000"/>
                <a:satMod val="350000"/>
              </a:schemeClr>
            </a:gs>
          </a:gsLst>
          <a:lin ang="16200000" scaled="1"/>
        </a:gradFill>
        <a:ln w="9525" cap="flat" cmpd="sng" algn="ctr">
          <a:solidFill>
            <a:schemeClr val="dk2">
              <a:hueOff val="0"/>
              <a:satOff val="0"/>
              <a:lumOff val="0"/>
              <a:alphaOff val="0"/>
            </a:schemeClr>
          </a:solidFill>
          <a:prstDash val="solid"/>
        </a:ln>
        <a:effectLst/>
      </dsp:spPr>
      <dsp:style>
        <a:lnRef idx="1">
          <a:scrgbClr r="0" g="0" b="0"/>
        </a:lnRef>
        <a:fillRef idx="2">
          <a:scrgbClr r="0" g="0" b="0"/>
        </a:fillRef>
        <a:effectRef idx="0">
          <a:scrgbClr r="0" g="0" b="0"/>
        </a:effectRef>
        <a:fontRef idx="minor"/>
      </dsp:style>
    </dsp:sp>
    <dsp:sp modelId="{23EC918B-711A-49ED-83C0-1349E0364DE8}">
      <dsp:nvSpPr>
        <dsp:cNvPr id="0" name=""/>
        <dsp:cNvSpPr/>
      </dsp:nvSpPr>
      <dsp:spPr>
        <a:xfrm>
          <a:off x="1445987" y="2219472"/>
          <a:ext cx="8355081" cy="1109736"/>
        </a:xfrm>
        <a:prstGeom prst="rect">
          <a:avLst/>
        </a:prstGeom>
        <a:gradFill rotWithShape="0">
          <a:gsLst>
            <a:gs pos="0">
              <a:schemeClr val="dk2">
                <a:hueOff val="0"/>
                <a:satOff val="0"/>
                <a:lumOff val="0"/>
                <a:alphaOff val="0"/>
                <a:tint val="50000"/>
                <a:satMod val="300000"/>
              </a:schemeClr>
            </a:gs>
            <a:gs pos="35000">
              <a:schemeClr val="dk2">
                <a:hueOff val="0"/>
                <a:satOff val="0"/>
                <a:lumOff val="0"/>
                <a:alphaOff val="0"/>
                <a:tint val="37000"/>
                <a:satMod val="300000"/>
              </a:schemeClr>
            </a:gs>
            <a:gs pos="100000">
              <a:schemeClr val="dk2">
                <a:hueOff val="0"/>
                <a:satOff val="0"/>
                <a:lumOff val="0"/>
                <a:alphaOff val="0"/>
                <a:tint val="15000"/>
                <a:satMod val="350000"/>
              </a:scheme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880853" tIns="60960" rIns="60960" bIns="60960" numCol="1" spcCol="1270" anchor="ctr" anchorCtr="0">
          <a:noAutofit/>
        </a:bodyPr>
        <a:lstStyle/>
        <a:p>
          <a:pPr marL="0" lvl="0" indent="0" algn="just" defTabSz="1066800">
            <a:lnSpc>
              <a:spcPct val="90000"/>
            </a:lnSpc>
            <a:spcBef>
              <a:spcPct val="0"/>
            </a:spcBef>
            <a:spcAft>
              <a:spcPct val="35000"/>
            </a:spcAft>
            <a:buNone/>
          </a:pPr>
          <a:r>
            <a:rPr lang="en-US" sz="2400" kern="1200">
              <a:latin typeface="Times New Roman" panose="02020603050405020304" pitchFamily="18" charset="0"/>
              <a:cs typeface="Times New Roman" panose="02020603050405020304" pitchFamily="18" charset="0"/>
            </a:rPr>
            <a:t>Burnout reduces productivity and performance (Bhatti and Alnehabi, 2023)</a:t>
          </a:r>
          <a:endParaRPr lang="en-GB" sz="2400" kern="1200" dirty="0">
            <a:latin typeface="Times New Roman" panose="02020603050405020304" pitchFamily="18" charset="0"/>
            <a:cs typeface="Times New Roman" panose="02020603050405020304" pitchFamily="18" charset="0"/>
          </a:endParaRPr>
        </a:p>
      </dsp:txBody>
      <dsp:txXfrm>
        <a:off x="1445987" y="2219472"/>
        <a:ext cx="8355081" cy="1109736"/>
      </dsp:txXfrm>
    </dsp:sp>
    <dsp:sp modelId="{C17C3367-A760-4B80-AA71-857FBBD8E8DB}">
      <dsp:nvSpPr>
        <dsp:cNvPr id="0" name=""/>
        <dsp:cNvSpPr/>
      </dsp:nvSpPr>
      <dsp:spPr>
        <a:xfrm>
          <a:off x="752402" y="2080755"/>
          <a:ext cx="1387170" cy="1387170"/>
        </a:xfrm>
        <a:prstGeom prst="ellipse">
          <a:avLst/>
        </a:prstGeom>
        <a:gradFill rotWithShape="0">
          <a:gsLst>
            <a:gs pos="0">
              <a:schemeClr val="lt2">
                <a:hueOff val="0"/>
                <a:satOff val="0"/>
                <a:lumOff val="0"/>
                <a:alphaOff val="0"/>
                <a:tint val="50000"/>
                <a:satMod val="300000"/>
              </a:schemeClr>
            </a:gs>
            <a:gs pos="35000">
              <a:schemeClr val="lt2">
                <a:hueOff val="0"/>
                <a:satOff val="0"/>
                <a:lumOff val="0"/>
                <a:alphaOff val="0"/>
                <a:tint val="37000"/>
                <a:satMod val="300000"/>
              </a:schemeClr>
            </a:gs>
            <a:gs pos="100000">
              <a:schemeClr val="lt2">
                <a:hueOff val="0"/>
                <a:satOff val="0"/>
                <a:lumOff val="0"/>
                <a:alphaOff val="0"/>
                <a:tint val="15000"/>
                <a:satMod val="350000"/>
              </a:schemeClr>
            </a:gs>
          </a:gsLst>
          <a:lin ang="16200000" scaled="1"/>
        </a:gradFill>
        <a:ln w="9525" cap="flat" cmpd="sng" algn="ctr">
          <a:solidFill>
            <a:schemeClr val="dk2">
              <a:hueOff val="0"/>
              <a:satOff val="0"/>
              <a:lumOff val="0"/>
              <a:alphaOff val="0"/>
            </a:schemeClr>
          </a:solidFill>
          <a:prstDash val="solid"/>
        </a:ln>
        <a:effectLst/>
      </dsp:spPr>
      <dsp:style>
        <a:lnRef idx="1">
          <a:scrgbClr r="0" g="0" b="0"/>
        </a:lnRef>
        <a:fillRef idx="2">
          <a:scrgbClr r="0" g="0" b="0"/>
        </a:fillRef>
        <a:effectRef idx="0">
          <a:scrgbClr r="0" g="0" b="0"/>
        </a:effectRef>
        <a:fontRef idx="minor"/>
      </dsp:style>
    </dsp:sp>
    <dsp:sp modelId="{9D4A866B-72A9-4C0B-9311-16F457097B2D}">
      <dsp:nvSpPr>
        <dsp:cNvPr id="0" name=""/>
        <dsp:cNvSpPr/>
      </dsp:nvSpPr>
      <dsp:spPr>
        <a:xfrm>
          <a:off x="1445987" y="3884365"/>
          <a:ext cx="8355081" cy="1109736"/>
        </a:xfrm>
        <a:prstGeom prst="rect">
          <a:avLst/>
        </a:prstGeom>
        <a:gradFill rotWithShape="0">
          <a:gsLst>
            <a:gs pos="0">
              <a:schemeClr val="dk2">
                <a:hueOff val="0"/>
                <a:satOff val="0"/>
                <a:lumOff val="0"/>
                <a:alphaOff val="0"/>
                <a:tint val="50000"/>
                <a:satMod val="300000"/>
              </a:schemeClr>
            </a:gs>
            <a:gs pos="35000">
              <a:schemeClr val="dk2">
                <a:hueOff val="0"/>
                <a:satOff val="0"/>
                <a:lumOff val="0"/>
                <a:alphaOff val="0"/>
                <a:tint val="37000"/>
                <a:satMod val="300000"/>
              </a:schemeClr>
            </a:gs>
            <a:gs pos="100000">
              <a:schemeClr val="dk2">
                <a:hueOff val="0"/>
                <a:satOff val="0"/>
                <a:lumOff val="0"/>
                <a:alphaOff val="0"/>
                <a:tint val="15000"/>
                <a:satMod val="350000"/>
              </a:scheme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880853" tIns="60960" rIns="60960" bIns="60960" numCol="1" spcCol="1270" anchor="ctr" anchorCtr="0">
          <a:noAutofit/>
        </a:bodyPr>
        <a:lstStyle/>
        <a:p>
          <a:pPr marL="0" lvl="0" indent="0" algn="just" defTabSz="1066800">
            <a:lnSpc>
              <a:spcPct val="90000"/>
            </a:lnSpc>
            <a:spcBef>
              <a:spcPct val="0"/>
            </a:spcBef>
            <a:spcAft>
              <a:spcPct val="35000"/>
            </a:spcAft>
            <a:buNone/>
          </a:pPr>
          <a:r>
            <a:rPr lang="en-US" sz="2400" kern="1200">
              <a:latin typeface="Times New Roman" panose="02020603050405020304" pitchFamily="18" charset="0"/>
              <a:cs typeface="Times New Roman" panose="02020603050405020304" pitchFamily="18" charset="0"/>
            </a:rPr>
            <a:t>Rising recruitment and training costs</a:t>
          </a:r>
          <a:endParaRPr lang="en-GB" sz="2400" kern="1200" dirty="0">
            <a:latin typeface="Times New Roman" panose="02020603050405020304" pitchFamily="18" charset="0"/>
            <a:cs typeface="Times New Roman" panose="02020603050405020304" pitchFamily="18" charset="0"/>
          </a:endParaRPr>
        </a:p>
      </dsp:txBody>
      <dsp:txXfrm>
        <a:off x="1445987" y="3884365"/>
        <a:ext cx="8355081" cy="1109736"/>
      </dsp:txXfrm>
    </dsp:sp>
    <dsp:sp modelId="{344CD52E-60F1-4F5F-AB9F-87C66912A2EF}">
      <dsp:nvSpPr>
        <dsp:cNvPr id="0" name=""/>
        <dsp:cNvSpPr/>
      </dsp:nvSpPr>
      <dsp:spPr>
        <a:xfrm>
          <a:off x="752402" y="3745648"/>
          <a:ext cx="1387170" cy="1387170"/>
        </a:xfrm>
        <a:prstGeom prst="ellipse">
          <a:avLst/>
        </a:prstGeom>
        <a:gradFill rotWithShape="0">
          <a:gsLst>
            <a:gs pos="0">
              <a:schemeClr val="lt2">
                <a:hueOff val="0"/>
                <a:satOff val="0"/>
                <a:lumOff val="0"/>
                <a:alphaOff val="0"/>
                <a:tint val="50000"/>
                <a:satMod val="300000"/>
              </a:schemeClr>
            </a:gs>
            <a:gs pos="35000">
              <a:schemeClr val="lt2">
                <a:hueOff val="0"/>
                <a:satOff val="0"/>
                <a:lumOff val="0"/>
                <a:alphaOff val="0"/>
                <a:tint val="37000"/>
                <a:satMod val="300000"/>
              </a:schemeClr>
            </a:gs>
            <a:gs pos="100000">
              <a:schemeClr val="lt2">
                <a:hueOff val="0"/>
                <a:satOff val="0"/>
                <a:lumOff val="0"/>
                <a:alphaOff val="0"/>
                <a:tint val="15000"/>
                <a:satMod val="350000"/>
              </a:schemeClr>
            </a:gs>
          </a:gsLst>
          <a:lin ang="16200000" scaled="1"/>
        </a:gradFill>
        <a:ln w="9525" cap="flat" cmpd="sng" algn="ctr">
          <a:solidFill>
            <a:schemeClr val="dk2">
              <a:hueOff val="0"/>
              <a:satOff val="0"/>
              <a:lumOff val="0"/>
              <a:alphaOff val="0"/>
            </a:schemeClr>
          </a:solidFill>
          <a:prstDash val="solid"/>
        </a:ln>
        <a:effectLst/>
      </dsp:spPr>
      <dsp:style>
        <a:lnRef idx="1">
          <a:scrgbClr r="0" g="0" b="0"/>
        </a:lnRef>
        <a:fillRef idx="2">
          <a:scrgbClr r="0" g="0" b="0"/>
        </a:fillRef>
        <a:effectRef idx="0">
          <a:scrgbClr r="0" g="0" b="0"/>
        </a:effectRef>
        <a:fontRef idx="minor"/>
      </dsp:style>
    </dsp:sp>
    <dsp:sp modelId="{567E6A1E-3BCF-4D6D-8469-9219CAB02123}">
      <dsp:nvSpPr>
        <dsp:cNvPr id="0" name=""/>
        <dsp:cNvSpPr/>
      </dsp:nvSpPr>
      <dsp:spPr>
        <a:xfrm>
          <a:off x="809750" y="5549258"/>
          <a:ext cx="8991318" cy="1109736"/>
        </a:xfrm>
        <a:prstGeom prst="rect">
          <a:avLst/>
        </a:prstGeom>
        <a:gradFill rotWithShape="0">
          <a:gsLst>
            <a:gs pos="0">
              <a:schemeClr val="dk2">
                <a:hueOff val="0"/>
                <a:satOff val="0"/>
                <a:lumOff val="0"/>
                <a:alphaOff val="0"/>
                <a:tint val="50000"/>
                <a:satMod val="300000"/>
              </a:schemeClr>
            </a:gs>
            <a:gs pos="35000">
              <a:schemeClr val="dk2">
                <a:hueOff val="0"/>
                <a:satOff val="0"/>
                <a:lumOff val="0"/>
                <a:alphaOff val="0"/>
                <a:tint val="37000"/>
                <a:satMod val="300000"/>
              </a:schemeClr>
            </a:gs>
            <a:gs pos="100000">
              <a:schemeClr val="dk2">
                <a:hueOff val="0"/>
                <a:satOff val="0"/>
                <a:lumOff val="0"/>
                <a:alphaOff val="0"/>
                <a:tint val="15000"/>
                <a:satMod val="350000"/>
              </a:scheme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880853" tIns="60960" rIns="60960" bIns="60960" numCol="1" spcCol="1270" anchor="ctr" anchorCtr="0">
          <a:noAutofit/>
        </a:bodyPr>
        <a:lstStyle/>
        <a:p>
          <a:pPr marL="0" lvl="0" indent="0" algn="just" defTabSz="1066800">
            <a:lnSpc>
              <a:spcPct val="90000"/>
            </a:lnSpc>
            <a:spcBef>
              <a:spcPct val="0"/>
            </a:spcBef>
            <a:spcAft>
              <a:spcPct val="35000"/>
            </a:spcAft>
            <a:buNone/>
          </a:pPr>
          <a:r>
            <a:rPr lang="en-US" sz="2400" kern="1200" dirty="0">
              <a:latin typeface="Times New Roman" panose="02020603050405020304" pitchFamily="18" charset="0"/>
              <a:cs typeface="Times New Roman" panose="02020603050405020304" pitchFamily="18" charset="0"/>
            </a:rPr>
            <a:t>Burnout Theory explains organisational decline (</a:t>
          </a:r>
          <a:r>
            <a:rPr lang="en-US" sz="2400" kern="1200" dirty="0" err="1">
              <a:latin typeface="Times New Roman" panose="02020603050405020304" pitchFamily="18" charset="0"/>
              <a:cs typeface="Times New Roman" panose="02020603050405020304" pitchFamily="18" charset="0"/>
            </a:rPr>
            <a:t>Edú-Valsania</a:t>
          </a:r>
          <a:r>
            <a:rPr lang="en-US" sz="2400" kern="1200" dirty="0">
              <a:latin typeface="Times New Roman" panose="02020603050405020304" pitchFamily="18" charset="0"/>
              <a:cs typeface="Times New Roman" panose="02020603050405020304" pitchFamily="18" charset="0"/>
            </a:rPr>
            <a:t> et al, 2022)</a:t>
          </a:r>
          <a:endParaRPr lang="en-GB" sz="2400" kern="1200" dirty="0">
            <a:latin typeface="Times New Roman" panose="02020603050405020304" pitchFamily="18" charset="0"/>
            <a:cs typeface="Times New Roman" panose="02020603050405020304" pitchFamily="18" charset="0"/>
          </a:endParaRPr>
        </a:p>
      </dsp:txBody>
      <dsp:txXfrm>
        <a:off x="809750" y="5549258"/>
        <a:ext cx="8991318" cy="1109736"/>
      </dsp:txXfrm>
    </dsp:sp>
    <dsp:sp modelId="{1EF57D17-3286-46D5-ADF4-DB506546069F}">
      <dsp:nvSpPr>
        <dsp:cNvPr id="0" name=""/>
        <dsp:cNvSpPr/>
      </dsp:nvSpPr>
      <dsp:spPr>
        <a:xfrm>
          <a:off x="116165" y="5410541"/>
          <a:ext cx="1387170" cy="1387170"/>
        </a:xfrm>
        <a:prstGeom prst="ellipse">
          <a:avLst/>
        </a:prstGeom>
        <a:gradFill rotWithShape="0">
          <a:gsLst>
            <a:gs pos="0">
              <a:schemeClr val="lt2">
                <a:hueOff val="0"/>
                <a:satOff val="0"/>
                <a:lumOff val="0"/>
                <a:alphaOff val="0"/>
                <a:tint val="50000"/>
                <a:satMod val="300000"/>
              </a:schemeClr>
            </a:gs>
            <a:gs pos="35000">
              <a:schemeClr val="lt2">
                <a:hueOff val="0"/>
                <a:satOff val="0"/>
                <a:lumOff val="0"/>
                <a:alphaOff val="0"/>
                <a:tint val="37000"/>
                <a:satMod val="300000"/>
              </a:schemeClr>
            </a:gs>
            <a:gs pos="100000">
              <a:schemeClr val="lt2">
                <a:hueOff val="0"/>
                <a:satOff val="0"/>
                <a:lumOff val="0"/>
                <a:alphaOff val="0"/>
                <a:tint val="15000"/>
                <a:satMod val="350000"/>
              </a:schemeClr>
            </a:gs>
          </a:gsLst>
          <a:lin ang="16200000" scaled="1"/>
        </a:gradFill>
        <a:ln w="9525" cap="flat" cmpd="sng" algn="ctr">
          <a:solidFill>
            <a:schemeClr val="dk2">
              <a:hueOff val="0"/>
              <a:satOff val="0"/>
              <a:lumOff val="0"/>
              <a:alphaOff val="0"/>
            </a:schemeClr>
          </a:solidFill>
          <a:prstDash val="solid"/>
        </a:ln>
        <a:effectLst/>
      </dsp:spPr>
      <dsp:style>
        <a:lnRef idx="1">
          <a:scrgbClr r="0" g="0" b="0"/>
        </a:lnRef>
        <a:fillRef idx="2">
          <a:scrgbClr r="0" g="0" b="0"/>
        </a:fillRef>
        <a:effectRef idx="0">
          <a:scrgbClr r="0" g="0" b="0"/>
        </a:effectRef>
        <a:fontRef idx="minor"/>
      </dsp:style>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6E34D68-897F-4D71-9831-255B4796853A}">
      <dsp:nvSpPr>
        <dsp:cNvPr id="0" name=""/>
        <dsp:cNvSpPr/>
      </dsp:nvSpPr>
      <dsp:spPr>
        <a:xfrm>
          <a:off x="0" y="0"/>
          <a:ext cx="13666116" cy="5636346"/>
        </a:xfrm>
        <a:prstGeom prst="rightArrow">
          <a:avLst/>
        </a:prstGeom>
        <a:solidFill>
          <a:schemeClr val="accent3">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45AC1E6C-9DED-49C6-8191-FFF265CA3F06}">
      <dsp:nvSpPr>
        <dsp:cNvPr id="0" name=""/>
        <dsp:cNvSpPr/>
      </dsp:nvSpPr>
      <dsp:spPr>
        <a:xfrm>
          <a:off x="5034" y="1610382"/>
          <a:ext cx="3271213" cy="2415580"/>
        </a:xfrm>
        <a:prstGeom prst="roundRect">
          <a:avLst/>
        </a:prstGeom>
        <a:solidFill>
          <a:schemeClr val="accent3">
            <a:alpha val="90000"/>
            <a:hueOff val="0"/>
            <a:satOff val="0"/>
            <a:lumOff val="0"/>
            <a:alphaOff val="0"/>
          </a:schemeClr>
        </a:solidFill>
        <a:ln w="38100" cap="flat" cmpd="sng" algn="ctr">
          <a:solidFill>
            <a:schemeClr val="lt1">
              <a:hueOff val="0"/>
              <a:satOff val="0"/>
              <a:lumOff val="0"/>
              <a:alphaOff val="0"/>
            </a:schemeClr>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150000"/>
            </a:lnSpc>
            <a:spcBef>
              <a:spcPct val="0"/>
            </a:spcBef>
            <a:spcAft>
              <a:spcPct val="35000"/>
            </a:spcAft>
            <a:buNone/>
          </a:pPr>
          <a:r>
            <a:rPr lang="en-US" sz="2400" b="0" kern="1200">
              <a:solidFill>
                <a:schemeClr val="tx1"/>
              </a:solidFill>
              <a:latin typeface="Times New Roman" panose="02020603050405020304" pitchFamily="18" charset="0"/>
              <a:cs typeface="Times New Roman" panose="02020603050405020304" pitchFamily="18" charset="0"/>
            </a:rPr>
            <a:t>Qualitative secondary research design adopted</a:t>
          </a:r>
          <a:endParaRPr lang="en-GB" sz="2400" b="0" kern="1200" dirty="0">
            <a:solidFill>
              <a:schemeClr val="tx1"/>
            </a:solidFill>
            <a:latin typeface="Times New Roman" panose="02020603050405020304" pitchFamily="18" charset="0"/>
            <a:cs typeface="Times New Roman" panose="02020603050405020304" pitchFamily="18" charset="0"/>
          </a:endParaRPr>
        </a:p>
      </dsp:txBody>
      <dsp:txXfrm>
        <a:off x="122953" y="1728301"/>
        <a:ext cx="3035375" cy="2179742"/>
      </dsp:txXfrm>
    </dsp:sp>
    <dsp:sp modelId="{B729D433-DA6C-4B26-94B1-08631A5BE4F9}">
      <dsp:nvSpPr>
        <dsp:cNvPr id="0" name=""/>
        <dsp:cNvSpPr/>
      </dsp:nvSpPr>
      <dsp:spPr>
        <a:xfrm>
          <a:off x="3821450" y="1690903"/>
          <a:ext cx="3271213" cy="2254538"/>
        </a:xfrm>
        <a:prstGeom prst="roundRect">
          <a:avLst/>
        </a:prstGeom>
        <a:solidFill>
          <a:schemeClr val="accent3">
            <a:alpha val="90000"/>
            <a:hueOff val="0"/>
            <a:satOff val="0"/>
            <a:lumOff val="0"/>
            <a:alphaOff val="-13333"/>
          </a:schemeClr>
        </a:solidFill>
        <a:ln w="38100" cap="flat" cmpd="sng" algn="ctr">
          <a:solidFill>
            <a:schemeClr val="lt1">
              <a:hueOff val="0"/>
              <a:satOff val="0"/>
              <a:lumOff val="0"/>
              <a:alphaOff val="0"/>
            </a:schemeClr>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150000"/>
            </a:lnSpc>
            <a:spcBef>
              <a:spcPct val="0"/>
            </a:spcBef>
            <a:spcAft>
              <a:spcPct val="35000"/>
            </a:spcAft>
            <a:buNone/>
          </a:pPr>
          <a:r>
            <a:rPr lang="en-US" sz="2400" b="0" kern="1200">
              <a:solidFill>
                <a:schemeClr val="tx1"/>
              </a:solidFill>
              <a:latin typeface="Times New Roman" panose="02020603050405020304" pitchFamily="18" charset="0"/>
              <a:cs typeface="Times New Roman" panose="02020603050405020304" pitchFamily="18" charset="0"/>
            </a:rPr>
            <a:t>Documentary analysis of hospitality studies</a:t>
          </a:r>
          <a:endParaRPr lang="en-GB" sz="2400" b="0" kern="1200" dirty="0">
            <a:solidFill>
              <a:schemeClr val="tx1"/>
            </a:solidFill>
            <a:latin typeface="Times New Roman" panose="02020603050405020304" pitchFamily="18" charset="0"/>
            <a:cs typeface="Times New Roman" panose="02020603050405020304" pitchFamily="18" charset="0"/>
          </a:endParaRPr>
        </a:p>
      </dsp:txBody>
      <dsp:txXfrm>
        <a:off x="3931507" y="1800960"/>
        <a:ext cx="3051099" cy="2034424"/>
      </dsp:txXfrm>
    </dsp:sp>
    <dsp:sp modelId="{0480A99E-ACE7-45CD-9D1E-989A48E6E878}">
      <dsp:nvSpPr>
        <dsp:cNvPr id="0" name=""/>
        <dsp:cNvSpPr/>
      </dsp:nvSpPr>
      <dsp:spPr>
        <a:xfrm>
          <a:off x="7637866" y="1690903"/>
          <a:ext cx="3271213" cy="2254538"/>
        </a:xfrm>
        <a:prstGeom prst="roundRect">
          <a:avLst/>
        </a:prstGeom>
        <a:solidFill>
          <a:schemeClr val="accent3">
            <a:alpha val="90000"/>
            <a:hueOff val="0"/>
            <a:satOff val="0"/>
            <a:lumOff val="0"/>
            <a:alphaOff val="-26667"/>
          </a:schemeClr>
        </a:solidFill>
        <a:ln w="38100" cap="flat" cmpd="sng" algn="ctr">
          <a:solidFill>
            <a:schemeClr val="lt1">
              <a:hueOff val="0"/>
              <a:satOff val="0"/>
              <a:lumOff val="0"/>
              <a:alphaOff val="0"/>
            </a:schemeClr>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150000"/>
            </a:lnSpc>
            <a:spcBef>
              <a:spcPct val="0"/>
            </a:spcBef>
            <a:spcAft>
              <a:spcPct val="35000"/>
            </a:spcAft>
            <a:buNone/>
          </a:pPr>
          <a:r>
            <a:rPr lang="en-US" sz="2400" b="0" kern="1200">
              <a:solidFill>
                <a:schemeClr val="tx1"/>
              </a:solidFill>
              <a:latin typeface="Times New Roman" panose="02020603050405020304" pitchFamily="18" charset="0"/>
              <a:cs typeface="Times New Roman" panose="02020603050405020304" pitchFamily="18" charset="0"/>
            </a:rPr>
            <a:t>Case studies provide contextual depth (Çakar and Aykol, 2021)</a:t>
          </a:r>
          <a:endParaRPr lang="en-GB" sz="2400" b="0" kern="1200" dirty="0">
            <a:solidFill>
              <a:schemeClr val="tx1"/>
            </a:solidFill>
            <a:latin typeface="Times New Roman" panose="02020603050405020304" pitchFamily="18" charset="0"/>
            <a:cs typeface="Times New Roman" panose="02020603050405020304" pitchFamily="18" charset="0"/>
          </a:endParaRPr>
        </a:p>
      </dsp:txBody>
      <dsp:txXfrm>
        <a:off x="7747923" y="1800960"/>
        <a:ext cx="3051099" cy="2034424"/>
      </dsp:txXfrm>
    </dsp:sp>
    <dsp:sp modelId="{51C06098-40C8-4EBF-962F-008F9C6BDAE3}">
      <dsp:nvSpPr>
        <dsp:cNvPr id="0" name=""/>
        <dsp:cNvSpPr/>
      </dsp:nvSpPr>
      <dsp:spPr>
        <a:xfrm>
          <a:off x="11356156" y="1690903"/>
          <a:ext cx="3271213" cy="2254538"/>
        </a:xfrm>
        <a:prstGeom prst="roundRect">
          <a:avLst/>
        </a:prstGeom>
        <a:solidFill>
          <a:schemeClr val="accent3">
            <a:alpha val="90000"/>
            <a:hueOff val="0"/>
            <a:satOff val="0"/>
            <a:lumOff val="0"/>
            <a:alphaOff val="-40000"/>
          </a:schemeClr>
        </a:solidFill>
        <a:ln w="38100" cap="flat" cmpd="sng" algn="ctr">
          <a:solidFill>
            <a:schemeClr val="lt1">
              <a:hueOff val="0"/>
              <a:satOff val="0"/>
              <a:lumOff val="0"/>
              <a:alphaOff val="0"/>
            </a:schemeClr>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150000"/>
            </a:lnSpc>
            <a:spcBef>
              <a:spcPct val="0"/>
            </a:spcBef>
            <a:spcAft>
              <a:spcPct val="35000"/>
            </a:spcAft>
            <a:buNone/>
          </a:pPr>
          <a:r>
            <a:rPr lang="en-US" sz="2400" b="0" kern="1200" dirty="0">
              <a:solidFill>
                <a:schemeClr val="tx1"/>
              </a:solidFill>
              <a:latin typeface="Times New Roman" panose="02020603050405020304" pitchFamily="18" charset="0"/>
              <a:cs typeface="Times New Roman" panose="02020603050405020304" pitchFamily="18" charset="0"/>
            </a:rPr>
            <a:t>PESTEL framework analyses external factors</a:t>
          </a:r>
          <a:endParaRPr lang="en-GB" sz="2400" b="0" kern="1200" dirty="0">
            <a:solidFill>
              <a:schemeClr val="tx1"/>
            </a:solidFill>
            <a:latin typeface="Times New Roman" panose="02020603050405020304" pitchFamily="18" charset="0"/>
            <a:cs typeface="Times New Roman" panose="02020603050405020304" pitchFamily="18" charset="0"/>
          </a:endParaRPr>
        </a:p>
      </dsp:txBody>
      <dsp:txXfrm>
        <a:off x="11466213" y="1800960"/>
        <a:ext cx="3051099" cy="2034424"/>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16CE397-72AB-4C11-9382-99A8ED97EDD5}">
      <dsp:nvSpPr>
        <dsp:cNvPr id="0" name=""/>
        <dsp:cNvSpPr/>
      </dsp:nvSpPr>
      <dsp:spPr>
        <a:xfrm>
          <a:off x="0" y="0"/>
          <a:ext cx="7010400" cy="1511100"/>
        </a:xfrm>
        <a:prstGeom prst="roundRect">
          <a:avLst>
            <a:gd name="adj" fmla="val 10000"/>
          </a:avLst>
        </a:prstGeom>
        <a:solidFill>
          <a:schemeClr val="accent5">
            <a:alpha val="90000"/>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just" defTabSz="1066800">
            <a:lnSpc>
              <a:spcPct val="100000"/>
            </a:lnSpc>
            <a:spcBef>
              <a:spcPct val="0"/>
            </a:spcBef>
            <a:spcAft>
              <a:spcPct val="35000"/>
            </a:spcAft>
            <a:buNone/>
          </a:pPr>
          <a:endParaRPr lang="en-US" sz="2400" kern="1200">
            <a:solidFill>
              <a:schemeClr val="tx1"/>
            </a:solidFill>
            <a:latin typeface="Times New Roman" panose="02020603050405020304" pitchFamily="18" charset="0"/>
            <a:ea typeface="Inter" panose="020B0604020202020204" charset="0"/>
            <a:cs typeface="Times New Roman" panose="02020603050405020304" pitchFamily="18" charset="0"/>
          </a:endParaRPr>
        </a:p>
        <a:p>
          <a:pPr marL="0" lvl="0" indent="0" algn="just" defTabSz="1066800">
            <a:lnSpc>
              <a:spcPct val="100000"/>
            </a:lnSpc>
            <a:spcBef>
              <a:spcPct val="0"/>
            </a:spcBef>
            <a:spcAft>
              <a:spcPct val="35000"/>
            </a:spcAft>
            <a:buNone/>
          </a:pPr>
          <a:endParaRPr lang="en-US" sz="2400" kern="1200">
            <a:solidFill>
              <a:schemeClr val="tx1"/>
            </a:solidFill>
            <a:latin typeface="Times New Roman" panose="02020603050405020304" pitchFamily="18" charset="0"/>
            <a:ea typeface="Inter" panose="020B0604020202020204" charset="0"/>
            <a:cs typeface="Times New Roman" panose="02020603050405020304" pitchFamily="18" charset="0"/>
          </a:endParaRPr>
        </a:p>
        <a:p>
          <a:pPr marL="0" lvl="0" indent="0" algn="just" defTabSz="1066800">
            <a:lnSpc>
              <a:spcPct val="100000"/>
            </a:lnSpc>
            <a:spcBef>
              <a:spcPct val="0"/>
            </a:spcBef>
            <a:spcAft>
              <a:spcPct val="35000"/>
            </a:spcAft>
            <a:buNone/>
          </a:pPr>
          <a:r>
            <a:rPr lang="en-US" sz="2400" kern="1200">
              <a:solidFill>
                <a:schemeClr val="tx1"/>
              </a:solidFill>
              <a:latin typeface="Times New Roman" panose="02020603050405020304" pitchFamily="18" charset="0"/>
              <a:cs typeface="Times New Roman" panose="02020603050405020304" pitchFamily="18" charset="0"/>
            </a:rPr>
            <a:t>Government focus on occupational wellbeing increasing</a:t>
          </a:r>
          <a:r>
            <a:rPr lang="en-US" sz="2400" kern="1200">
              <a:solidFill>
                <a:schemeClr val="tx1"/>
              </a:solidFill>
              <a:latin typeface="Times New Roman" panose="02020603050405020304" pitchFamily="18" charset="0"/>
              <a:ea typeface="Inter" panose="020B0604020202020204" charset="0"/>
              <a:cs typeface="Times New Roman" panose="02020603050405020304" pitchFamily="18" charset="0"/>
            </a:rPr>
            <a:t>
</a:t>
          </a:r>
          <a:endParaRPr lang="en-GB" sz="2400" kern="1200" dirty="0">
            <a:solidFill>
              <a:schemeClr val="tx1"/>
            </a:solidFill>
            <a:latin typeface="Times New Roman" panose="02020603050405020304" pitchFamily="18" charset="0"/>
            <a:ea typeface="Inter" panose="020B0604020202020204" charset="0"/>
            <a:cs typeface="Times New Roman" panose="02020603050405020304" pitchFamily="18" charset="0"/>
          </a:endParaRPr>
        </a:p>
      </dsp:txBody>
      <dsp:txXfrm>
        <a:off x="44259" y="44259"/>
        <a:ext cx="5252115" cy="1422582"/>
      </dsp:txXfrm>
    </dsp:sp>
    <dsp:sp modelId="{285C3DA8-DEA9-43EE-809F-58219DBD2ADE}">
      <dsp:nvSpPr>
        <dsp:cNvPr id="0" name=""/>
        <dsp:cNvSpPr/>
      </dsp:nvSpPr>
      <dsp:spPr>
        <a:xfrm>
          <a:off x="587120" y="1785846"/>
          <a:ext cx="7010400" cy="1511100"/>
        </a:xfrm>
        <a:prstGeom prst="roundRect">
          <a:avLst>
            <a:gd name="adj" fmla="val 10000"/>
          </a:avLst>
        </a:prstGeom>
        <a:solidFill>
          <a:schemeClr val="accent5">
            <a:alpha val="90000"/>
            <a:hueOff val="0"/>
            <a:satOff val="0"/>
            <a:lumOff val="0"/>
            <a:alphaOff val="-13333"/>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just" defTabSz="1066800">
            <a:lnSpc>
              <a:spcPct val="100000"/>
            </a:lnSpc>
            <a:spcBef>
              <a:spcPct val="0"/>
            </a:spcBef>
            <a:spcAft>
              <a:spcPct val="35000"/>
            </a:spcAft>
            <a:buNone/>
          </a:pPr>
          <a:r>
            <a:rPr lang="en-US" sz="2400" kern="1200">
              <a:solidFill>
                <a:schemeClr val="tx1"/>
              </a:solidFill>
              <a:latin typeface="Times New Roman" panose="02020603050405020304" pitchFamily="18" charset="0"/>
              <a:cs typeface="Times New Roman" panose="02020603050405020304" pitchFamily="18" charset="0"/>
            </a:rPr>
            <a:t>Psychosocial risk frameworks strengthened (Jain et al., 2021)</a:t>
          </a:r>
          <a:endParaRPr lang="en-GB" sz="2400" kern="1200" dirty="0">
            <a:solidFill>
              <a:schemeClr val="tx1"/>
            </a:solidFill>
            <a:latin typeface="Times New Roman" panose="02020603050405020304" pitchFamily="18" charset="0"/>
            <a:ea typeface="Inter" panose="020B0604020202020204" charset="0"/>
            <a:cs typeface="Times New Roman" panose="02020603050405020304" pitchFamily="18" charset="0"/>
          </a:endParaRPr>
        </a:p>
      </dsp:txBody>
      <dsp:txXfrm>
        <a:off x="631379" y="1830105"/>
        <a:ext cx="5352545" cy="1422582"/>
      </dsp:txXfrm>
    </dsp:sp>
    <dsp:sp modelId="{1F6E8F5A-1A18-4B9A-8177-BF9DBFFE2727}">
      <dsp:nvSpPr>
        <dsp:cNvPr id="0" name=""/>
        <dsp:cNvSpPr/>
      </dsp:nvSpPr>
      <dsp:spPr>
        <a:xfrm>
          <a:off x="1165478" y="3571692"/>
          <a:ext cx="7010400" cy="1511100"/>
        </a:xfrm>
        <a:prstGeom prst="roundRect">
          <a:avLst>
            <a:gd name="adj" fmla="val 10000"/>
          </a:avLst>
        </a:prstGeom>
        <a:solidFill>
          <a:schemeClr val="accent5">
            <a:alpha val="90000"/>
            <a:hueOff val="0"/>
            <a:satOff val="0"/>
            <a:lumOff val="0"/>
            <a:alphaOff val="-26667"/>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just" defTabSz="1066800">
            <a:lnSpc>
              <a:spcPct val="100000"/>
            </a:lnSpc>
            <a:spcBef>
              <a:spcPct val="0"/>
            </a:spcBef>
            <a:spcAft>
              <a:spcPct val="35000"/>
            </a:spcAft>
            <a:buNone/>
          </a:pPr>
          <a:r>
            <a:rPr lang="en-US" sz="2400" kern="1200">
              <a:solidFill>
                <a:schemeClr val="tx1"/>
              </a:solidFill>
              <a:latin typeface="Times New Roman" panose="02020603050405020304" pitchFamily="18" charset="0"/>
              <a:cs typeface="Times New Roman" panose="02020603050405020304" pitchFamily="18" charset="0"/>
            </a:rPr>
            <a:t>Employer responsibility for mental health recognised</a:t>
          </a:r>
          <a:endParaRPr lang="en-GB" sz="2400" kern="1200" dirty="0">
            <a:solidFill>
              <a:schemeClr val="tx1"/>
            </a:solidFill>
            <a:latin typeface="Times New Roman" panose="02020603050405020304" pitchFamily="18" charset="0"/>
            <a:ea typeface="Inter" panose="020B0604020202020204" charset="0"/>
            <a:cs typeface="Times New Roman" panose="02020603050405020304" pitchFamily="18" charset="0"/>
          </a:endParaRPr>
        </a:p>
      </dsp:txBody>
      <dsp:txXfrm>
        <a:off x="1209737" y="3615951"/>
        <a:ext cx="5361308" cy="1422582"/>
      </dsp:txXfrm>
    </dsp:sp>
    <dsp:sp modelId="{68AAA3E7-2FD3-4010-8F9A-C3C41C7A7E93}">
      <dsp:nvSpPr>
        <dsp:cNvPr id="0" name=""/>
        <dsp:cNvSpPr/>
      </dsp:nvSpPr>
      <dsp:spPr>
        <a:xfrm>
          <a:off x="1752599" y="5357539"/>
          <a:ext cx="7010400" cy="1511100"/>
        </a:xfrm>
        <a:prstGeom prst="roundRect">
          <a:avLst>
            <a:gd name="adj" fmla="val 10000"/>
          </a:avLst>
        </a:prstGeom>
        <a:solidFill>
          <a:schemeClr val="accent5">
            <a:alpha val="90000"/>
            <a:hueOff val="0"/>
            <a:satOff val="0"/>
            <a:lumOff val="0"/>
            <a:alphaOff val="-40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just" defTabSz="1066800">
            <a:lnSpc>
              <a:spcPct val="100000"/>
            </a:lnSpc>
            <a:spcBef>
              <a:spcPct val="0"/>
            </a:spcBef>
            <a:spcAft>
              <a:spcPct val="35000"/>
            </a:spcAft>
            <a:buNone/>
          </a:pPr>
          <a:r>
            <a:rPr lang="en-US" sz="2400" kern="1200" dirty="0">
              <a:solidFill>
                <a:schemeClr val="tx1"/>
              </a:solidFill>
              <a:latin typeface="Times New Roman" panose="02020603050405020304" pitchFamily="18" charset="0"/>
              <a:cs typeface="Times New Roman" panose="02020603050405020304" pitchFamily="18" charset="0"/>
            </a:rPr>
            <a:t>Regulatory enforcement varies across jurisdictions</a:t>
          </a:r>
          <a:endParaRPr lang="en-GB" sz="2400" kern="1200" dirty="0">
            <a:solidFill>
              <a:schemeClr val="tx1"/>
            </a:solidFill>
            <a:latin typeface="Times New Roman" panose="02020603050405020304" pitchFamily="18" charset="0"/>
            <a:ea typeface="Inter" panose="020B0604020202020204" charset="0"/>
            <a:cs typeface="Times New Roman" panose="02020603050405020304" pitchFamily="18" charset="0"/>
          </a:endParaRPr>
        </a:p>
      </dsp:txBody>
      <dsp:txXfrm>
        <a:off x="1796858" y="5401798"/>
        <a:ext cx="5352545" cy="1422582"/>
      </dsp:txXfrm>
    </dsp:sp>
    <dsp:sp modelId="{AD3B2E67-EDF9-44B3-BEA5-AB2E9639EFD6}">
      <dsp:nvSpPr>
        <dsp:cNvPr id="0" name=""/>
        <dsp:cNvSpPr/>
      </dsp:nvSpPr>
      <dsp:spPr>
        <a:xfrm>
          <a:off x="6028184" y="1157365"/>
          <a:ext cx="982215" cy="982215"/>
        </a:xfrm>
        <a:prstGeom prst="downArrow">
          <a:avLst>
            <a:gd name="adj1" fmla="val 55000"/>
            <a:gd name="adj2" fmla="val 45000"/>
          </a:avLst>
        </a:prstGeom>
        <a:solidFill>
          <a:schemeClr val="accent5">
            <a:alpha val="90000"/>
            <a:tint val="40000"/>
            <a:hueOff val="0"/>
            <a:satOff val="0"/>
            <a:lumOff val="0"/>
            <a:alphaOff val="0"/>
          </a:schemeClr>
        </a:solidFill>
        <a:ln w="25400" cap="flat" cmpd="sng" algn="ctr">
          <a:solidFill>
            <a:schemeClr val="accent5">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30480" tIns="30480" rIns="30480" bIns="30480" numCol="1" spcCol="1270" anchor="ctr" anchorCtr="0">
          <a:noAutofit/>
        </a:bodyPr>
        <a:lstStyle/>
        <a:p>
          <a:pPr marL="0" lvl="0" indent="0" algn="just" defTabSz="1066800">
            <a:lnSpc>
              <a:spcPct val="100000"/>
            </a:lnSpc>
            <a:spcBef>
              <a:spcPct val="0"/>
            </a:spcBef>
            <a:spcAft>
              <a:spcPct val="35000"/>
            </a:spcAft>
            <a:buNone/>
          </a:pPr>
          <a:endParaRPr lang="en-GB" sz="2400" kern="1200">
            <a:solidFill>
              <a:schemeClr val="tx1"/>
            </a:solidFill>
            <a:latin typeface="Times New Roman" panose="02020603050405020304" pitchFamily="18" charset="0"/>
            <a:ea typeface="Inter" panose="020B0604020202020204" charset="0"/>
            <a:cs typeface="Times New Roman" panose="02020603050405020304" pitchFamily="18" charset="0"/>
          </a:endParaRPr>
        </a:p>
      </dsp:txBody>
      <dsp:txXfrm>
        <a:off x="6249182" y="1157365"/>
        <a:ext cx="540219" cy="739117"/>
      </dsp:txXfrm>
    </dsp:sp>
    <dsp:sp modelId="{79FEA3CD-6CDB-4B1A-926F-FB6C0CD59590}">
      <dsp:nvSpPr>
        <dsp:cNvPr id="0" name=""/>
        <dsp:cNvSpPr/>
      </dsp:nvSpPr>
      <dsp:spPr>
        <a:xfrm>
          <a:off x="6615305" y="2943212"/>
          <a:ext cx="982215" cy="982215"/>
        </a:xfrm>
        <a:prstGeom prst="downArrow">
          <a:avLst>
            <a:gd name="adj1" fmla="val 55000"/>
            <a:gd name="adj2" fmla="val 45000"/>
          </a:avLst>
        </a:prstGeom>
        <a:solidFill>
          <a:schemeClr val="accent5">
            <a:alpha val="90000"/>
            <a:tint val="40000"/>
            <a:hueOff val="0"/>
            <a:satOff val="0"/>
            <a:lumOff val="0"/>
            <a:alphaOff val="-20000"/>
          </a:schemeClr>
        </a:solidFill>
        <a:ln w="25400" cap="flat" cmpd="sng" algn="ctr">
          <a:solidFill>
            <a:schemeClr val="accent5">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30480" tIns="30480" rIns="30480" bIns="30480" numCol="1" spcCol="1270" anchor="ctr" anchorCtr="0">
          <a:noAutofit/>
        </a:bodyPr>
        <a:lstStyle/>
        <a:p>
          <a:pPr marL="0" lvl="0" indent="0" algn="just" defTabSz="1066800">
            <a:lnSpc>
              <a:spcPct val="100000"/>
            </a:lnSpc>
            <a:spcBef>
              <a:spcPct val="0"/>
            </a:spcBef>
            <a:spcAft>
              <a:spcPct val="35000"/>
            </a:spcAft>
            <a:buNone/>
          </a:pPr>
          <a:endParaRPr lang="en-GB" sz="2400" kern="1200">
            <a:solidFill>
              <a:schemeClr val="tx1"/>
            </a:solidFill>
            <a:latin typeface="Times New Roman" panose="02020603050405020304" pitchFamily="18" charset="0"/>
            <a:ea typeface="Inter" panose="020B0604020202020204" charset="0"/>
            <a:cs typeface="Times New Roman" panose="02020603050405020304" pitchFamily="18" charset="0"/>
          </a:endParaRPr>
        </a:p>
      </dsp:txBody>
      <dsp:txXfrm>
        <a:off x="6836303" y="2943212"/>
        <a:ext cx="540219" cy="739117"/>
      </dsp:txXfrm>
    </dsp:sp>
    <dsp:sp modelId="{191EEB9E-4226-41FA-8F7D-98B380CDBBE7}">
      <dsp:nvSpPr>
        <dsp:cNvPr id="0" name=""/>
        <dsp:cNvSpPr/>
      </dsp:nvSpPr>
      <dsp:spPr>
        <a:xfrm>
          <a:off x="7193663" y="4729058"/>
          <a:ext cx="982215" cy="982215"/>
        </a:xfrm>
        <a:prstGeom prst="downArrow">
          <a:avLst>
            <a:gd name="adj1" fmla="val 55000"/>
            <a:gd name="adj2" fmla="val 45000"/>
          </a:avLst>
        </a:prstGeom>
        <a:solidFill>
          <a:schemeClr val="accent5">
            <a:alpha val="90000"/>
            <a:tint val="40000"/>
            <a:hueOff val="0"/>
            <a:satOff val="0"/>
            <a:lumOff val="0"/>
            <a:alphaOff val="-40000"/>
          </a:schemeClr>
        </a:solidFill>
        <a:ln w="25400" cap="flat" cmpd="sng" algn="ctr">
          <a:solidFill>
            <a:schemeClr val="accent5">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30480" tIns="30480" rIns="30480" bIns="30480" numCol="1" spcCol="1270" anchor="ctr" anchorCtr="0">
          <a:noAutofit/>
        </a:bodyPr>
        <a:lstStyle/>
        <a:p>
          <a:pPr marL="0" lvl="0" indent="0" algn="just" defTabSz="1066800">
            <a:lnSpc>
              <a:spcPct val="100000"/>
            </a:lnSpc>
            <a:spcBef>
              <a:spcPct val="0"/>
            </a:spcBef>
            <a:spcAft>
              <a:spcPct val="35000"/>
            </a:spcAft>
            <a:buNone/>
          </a:pPr>
          <a:endParaRPr lang="en-GB" sz="2400" kern="1200">
            <a:solidFill>
              <a:schemeClr val="tx1"/>
            </a:solidFill>
            <a:latin typeface="Times New Roman" panose="02020603050405020304" pitchFamily="18" charset="0"/>
            <a:ea typeface="Inter" panose="020B0604020202020204" charset="0"/>
            <a:cs typeface="Times New Roman" panose="02020603050405020304" pitchFamily="18" charset="0"/>
          </a:endParaRPr>
        </a:p>
      </dsp:txBody>
      <dsp:txXfrm>
        <a:off x="7414661" y="4729058"/>
        <a:ext cx="540219" cy="739117"/>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AB7D630-200C-4BAB-87EC-D859FC085684}">
      <dsp:nvSpPr>
        <dsp:cNvPr id="0" name=""/>
        <dsp:cNvSpPr/>
      </dsp:nvSpPr>
      <dsp:spPr>
        <a:xfrm>
          <a:off x="0" y="5666906"/>
          <a:ext cx="8660603" cy="1239780"/>
        </a:xfrm>
        <a:prstGeom prst="rect">
          <a:avLst/>
        </a:prstGeom>
        <a:solidFill>
          <a:schemeClr val="accent6">
            <a:shade val="80000"/>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170688" rIns="170688" bIns="170688" numCol="1" spcCol="1270" anchor="ctr" anchorCtr="0">
          <a:noAutofit/>
        </a:bodyPr>
        <a:lstStyle/>
        <a:p>
          <a:pPr marL="0" lvl="0" indent="0" algn="just" defTabSz="1066800">
            <a:lnSpc>
              <a:spcPct val="150000"/>
            </a:lnSpc>
            <a:spcBef>
              <a:spcPct val="0"/>
            </a:spcBef>
            <a:spcAft>
              <a:spcPct val="35000"/>
            </a:spcAft>
            <a:buNone/>
          </a:pPr>
          <a:r>
            <a:rPr lang="en-US" sz="2400" kern="1200" dirty="0">
              <a:solidFill>
                <a:schemeClr val="tx1"/>
              </a:solidFill>
              <a:latin typeface="Times New Roman" panose="02020603050405020304" pitchFamily="18" charset="0"/>
              <a:cs typeface="Times New Roman" panose="02020603050405020304" pitchFamily="18" charset="0"/>
            </a:rPr>
            <a:t>Absenteeism and productivity losses rise (Feltmann et al., 2023)</a:t>
          </a:r>
          <a:endParaRPr lang="en-GB" sz="2400" kern="1200" dirty="0">
            <a:solidFill>
              <a:schemeClr val="tx1"/>
            </a:solidFill>
            <a:latin typeface="Times New Roman" panose="02020603050405020304" pitchFamily="18" charset="0"/>
            <a:cs typeface="Times New Roman" panose="02020603050405020304" pitchFamily="18" charset="0"/>
          </a:endParaRPr>
        </a:p>
      </dsp:txBody>
      <dsp:txXfrm>
        <a:off x="0" y="5666906"/>
        <a:ext cx="8660603" cy="1239780"/>
      </dsp:txXfrm>
    </dsp:sp>
    <dsp:sp modelId="{FC501C52-ABEA-407F-8F8A-D026E44A82BE}">
      <dsp:nvSpPr>
        <dsp:cNvPr id="0" name=""/>
        <dsp:cNvSpPr/>
      </dsp:nvSpPr>
      <dsp:spPr>
        <a:xfrm rot="10800000">
          <a:off x="0" y="3778720"/>
          <a:ext cx="8660603" cy="1906782"/>
        </a:xfrm>
        <a:prstGeom prst="upArrowCallout">
          <a:avLst/>
        </a:prstGeom>
        <a:solidFill>
          <a:schemeClr val="accent6">
            <a:shade val="80000"/>
            <a:hueOff val="-127231"/>
            <a:satOff val="5670"/>
            <a:lumOff val="7926"/>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170688" rIns="170688" bIns="170688" numCol="1" spcCol="1270" anchor="ctr" anchorCtr="0">
          <a:noAutofit/>
        </a:bodyPr>
        <a:lstStyle/>
        <a:p>
          <a:pPr marL="0" lvl="0" indent="0" algn="just" defTabSz="1066800">
            <a:lnSpc>
              <a:spcPct val="150000"/>
            </a:lnSpc>
            <a:spcBef>
              <a:spcPct val="0"/>
            </a:spcBef>
            <a:spcAft>
              <a:spcPct val="35000"/>
            </a:spcAft>
            <a:buNone/>
          </a:pPr>
          <a:r>
            <a:rPr lang="en-US" sz="2400" kern="1200" dirty="0">
              <a:solidFill>
                <a:schemeClr val="tx1"/>
              </a:solidFill>
              <a:latin typeface="Times New Roman" panose="02020603050405020304" pitchFamily="18" charset="0"/>
              <a:cs typeface="Times New Roman" panose="02020603050405020304" pitchFamily="18" charset="0"/>
            </a:rPr>
            <a:t>Stress increases turnover intentions (</a:t>
          </a:r>
          <a:r>
            <a:rPr lang="en-US" sz="2400" kern="1200" dirty="0" err="1">
              <a:solidFill>
                <a:schemeClr val="tx1"/>
              </a:solidFill>
              <a:latin typeface="Times New Roman" panose="02020603050405020304" pitchFamily="18" charset="0"/>
              <a:cs typeface="Times New Roman" panose="02020603050405020304" pitchFamily="18" charset="0"/>
            </a:rPr>
            <a:t>Kensbock</a:t>
          </a:r>
          <a:r>
            <a:rPr lang="en-US" sz="2400" kern="1200" dirty="0">
              <a:solidFill>
                <a:schemeClr val="tx1"/>
              </a:solidFill>
              <a:latin typeface="Times New Roman" panose="02020603050405020304" pitchFamily="18" charset="0"/>
              <a:cs typeface="Times New Roman" panose="02020603050405020304" pitchFamily="18" charset="0"/>
            </a:rPr>
            <a:t> et al., 2022)</a:t>
          </a:r>
          <a:endParaRPr lang="en-GB" sz="2400" kern="1200" dirty="0">
            <a:solidFill>
              <a:schemeClr val="tx1"/>
            </a:solidFill>
            <a:latin typeface="Times New Roman" panose="02020603050405020304" pitchFamily="18" charset="0"/>
            <a:cs typeface="Times New Roman" panose="02020603050405020304" pitchFamily="18" charset="0"/>
          </a:endParaRPr>
        </a:p>
      </dsp:txBody>
      <dsp:txXfrm rot="10800000">
        <a:off x="0" y="3778720"/>
        <a:ext cx="8660603" cy="1238970"/>
      </dsp:txXfrm>
    </dsp:sp>
    <dsp:sp modelId="{920846EE-E666-4228-991F-296FD642D727}">
      <dsp:nvSpPr>
        <dsp:cNvPr id="0" name=""/>
        <dsp:cNvSpPr/>
      </dsp:nvSpPr>
      <dsp:spPr>
        <a:xfrm rot="10800000">
          <a:off x="0" y="1890534"/>
          <a:ext cx="8660603" cy="1906782"/>
        </a:xfrm>
        <a:prstGeom prst="upArrowCallout">
          <a:avLst/>
        </a:prstGeom>
        <a:solidFill>
          <a:schemeClr val="accent6">
            <a:shade val="80000"/>
            <a:hueOff val="-254461"/>
            <a:satOff val="11339"/>
            <a:lumOff val="15853"/>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170688" rIns="170688" bIns="170688" numCol="1" spcCol="1270" anchor="ctr" anchorCtr="0">
          <a:noAutofit/>
        </a:bodyPr>
        <a:lstStyle/>
        <a:p>
          <a:pPr marL="0" lvl="0" indent="0" algn="just" defTabSz="1066800">
            <a:lnSpc>
              <a:spcPct val="150000"/>
            </a:lnSpc>
            <a:spcBef>
              <a:spcPct val="0"/>
            </a:spcBef>
            <a:spcAft>
              <a:spcPct val="35000"/>
            </a:spcAft>
            <a:buNone/>
          </a:pPr>
          <a:r>
            <a:rPr lang="en-US" sz="2400" kern="1200" dirty="0">
              <a:solidFill>
                <a:schemeClr val="tx1"/>
              </a:solidFill>
              <a:latin typeface="Times New Roman" panose="02020603050405020304" pitchFamily="18" charset="0"/>
              <a:cs typeface="Times New Roman" panose="02020603050405020304" pitchFamily="18" charset="0"/>
            </a:rPr>
            <a:t>Employees aged 18–29 cost £1,723 yearly (BBC, 2020)</a:t>
          </a:r>
          <a:endParaRPr lang="en-GB" sz="2400" kern="1200" dirty="0">
            <a:solidFill>
              <a:schemeClr val="tx1"/>
            </a:solidFill>
            <a:latin typeface="Times New Roman" panose="02020603050405020304" pitchFamily="18" charset="0"/>
            <a:cs typeface="Times New Roman" panose="02020603050405020304" pitchFamily="18" charset="0"/>
          </a:endParaRPr>
        </a:p>
      </dsp:txBody>
      <dsp:txXfrm rot="10800000">
        <a:off x="0" y="1890534"/>
        <a:ext cx="8660603" cy="1238970"/>
      </dsp:txXfrm>
    </dsp:sp>
    <dsp:sp modelId="{CD494EF3-715F-46E0-A861-CDB6E28AAA8D}">
      <dsp:nvSpPr>
        <dsp:cNvPr id="0" name=""/>
        <dsp:cNvSpPr/>
      </dsp:nvSpPr>
      <dsp:spPr>
        <a:xfrm rot="10800000">
          <a:off x="0" y="121541"/>
          <a:ext cx="8660603" cy="1906782"/>
        </a:xfrm>
        <a:prstGeom prst="upArrowCallout">
          <a:avLst/>
        </a:prstGeom>
        <a:solidFill>
          <a:schemeClr val="accent6">
            <a:shade val="80000"/>
            <a:hueOff val="-381692"/>
            <a:satOff val="17009"/>
            <a:lumOff val="23779"/>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170688" rIns="170688" bIns="170688" numCol="1" spcCol="1270" anchor="ctr" anchorCtr="0">
          <a:noAutofit/>
        </a:bodyPr>
        <a:lstStyle/>
        <a:p>
          <a:pPr marL="0" lvl="0" indent="0" algn="just" defTabSz="1066800">
            <a:lnSpc>
              <a:spcPct val="150000"/>
            </a:lnSpc>
            <a:spcBef>
              <a:spcPct val="0"/>
            </a:spcBef>
            <a:spcAft>
              <a:spcPct val="35000"/>
            </a:spcAft>
            <a:buNone/>
          </a:pPr>
          <a:r>
            <a:rPr lang="en-US" sz="2400" kern="1200" dirty="0">
              <a:solidFill>
                <a:schemeClr val="tx1"/>
              </a:solidFill>
              <a:latin typeface="Times New Roman" panose="02020603050405020304" pitchFamily="18" charset="0"/>
              <a:cs typeface="Times New Roman" panose="02020603050405020304" pitchFamily="18" charset="0"/>
            </a:rPr>
            <a:t>Mental health costs £2,068 annually (30–39 age group) (BBC, 2020)</a:t>
          </a:r>
          <a:endParaRPr lang="en-GB" sz="2400" kern="1200" dirty="0">
            <a:solidFill>
              <a:schemeClr val="tx1"/>
            </a:solidFill>
            <a:latin typeface="Times New Roman" panose="02020603050405020304" pitchFamily="18" charset="0"/>
            <a:cs typeface="Times New Roman" panose="02020603050405020304" pitchFamily="18" charset="0"/>
          </a:endParaRPr>
        </a:p>
      </dsp:txBody>
      <dsp:txXfrm rot="10800000">
        <a:off x="0" y="121541"/>
        <a:ext cx="8660603" cy="1238970"/>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050E592-74B6-4FC7-A58A-54E4B750AAB2}">
      <dsp:nvSpPr>
        <dsp:cNvPr id="0" name=""/>
        <dsp:cNvSpPr/>
      </dsp:nvSpPr>
      <dsp:spPr>
        <a:xfrm>
          <a:off x="-5709" y="0"/>
          <a:ext cx="6723914" cy="6723914"/>
        </a:xfrm>
        <a:prstGeom prst="triangle">
          <a:avLst/>
        </a:prstGeom>
        <a:solidFill>
          <a:schemeClr val="accent2">
            <a:shade val="50000"/>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ECC27D64-5F84-4D3B-BD9E-61270EF583C4}">
      <dsp:nvSpPr>
        <dsp:cNvPr id="0" name=""/>
        <dsp:cNvSpPr/>
      </dsp:nvSpPr>
      <dsp:spPr>
        <a:xfrm>
          <a:off x="2542605" y="535288"/>
          <a:ext cx="5965748" cy="1129407"/>
        </a:xfrm>
        <a:prstGeom prst="roundRect">
          <a:avLst/>
        </a:prstGeom>
        <a:solidFill>
          <a:schemeClr val="lt1">
            <a:alpha val="90000"/>
            <a:hueOff val="0"/>
            <a:satOff val="0"/>
            <a:lumOff val="0"/>
            <a:alphaOff val="0"/>
          </a:schemeClr>
        </a:solidFill>
        <a:ln w="25400" cap="flat" cmpd="sng" algn="ctr">
          <a:solidFill>
            <a:schemeClr val="accent2">
              <a:shade val="5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marL="0" lvl="0" indent="0" algn="just" defTabSz="1066800">
            <a:lnSpc>
              <a:spcPct val="150000"/>
            </a:lnSpc>
            <a:spcBef>
              <a:spcPct val="0"/>
            </a:spcBef>
            <a:spcAft>
              <a:spcPct val="35000"/>
            </a:spcAft>
            <a:buNone/>
          </a:pPr>
          <a:r>
            <a:rPr lang="en-US" sz="2400" kern="1200" dirty="0">
              <a:latin typeface="Times New Roman" panose="02020603050405020304" pitchFamily="18" charset="0"/>
              <a:cs typeface="Times New Roman" panose="02020603050405020304" pitchFamily="18" charset="0"/>
            </a:rPr>
            <a:t>Workplace stress rose from 31% to 43% (Statista, 2021)</a:t>
          </a:r>
        </a:p>
      </dsp:txBody>
      <dsp:txXfrm>
        <a:off x="2597738" y="590421"/>
        <a:ext cx="5855482" cy="1019141"/>
      </dsp:txXfrm>
    </dsp:sp>
    <dsp:sp modelId="{1F8A1328-66A3-4527-B87A-D3B225F52AE9}">
      <dsp:nvSpPr>
        <dsp:cNvPr id="0" name=""/>
        <dsp:cNvSpPr/>
      </dsp:nvSpPr>
      <dsp:spPr>
        <a:xfrm>
          <a:off x="2542605" y="1824441"/>
          <a:ext cx="5965748" cy="1129407"/>
        </a:xfrm>
        <a:prstGeom prst="roundRect">
          <a:avLst/>
        </a:prstGeom>
        <a:solidFill>
          <a:schemeClr val="lt1">
            <a:alpha val="90000"/>
            <a:hueOff val="0"/>
            <a:satOff val="0"/>
            <a:lumOff val="0"/>
            <a:alphaOff val="0"/>
          </a:schemeClr>
        </a:solidFill>
        <a:ln w="25400" cap="flat" cmpd="sng" algn="ctr">
          <a:solidFill>
            <a:schemeClr val="accent2">
              <a:shade val="50000"/>
              <a:hueOff val="-19925"/>
              <a:satOff val="-3638"/>
              <a:lumOff val="21054"/>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marL="0" lvl="0" indent="0" algn="just" defTabSz="1066800">
            <a:lnSpc>
              <a:spcPct val="150000"/>
            </a:lnSpc>
            <a:spcBef>
              <a:spcPct val="0"/>
            </a:spcBef>
            <a:spcAft>
              <a:spcPct val="35000"/>
            </a:spcAft>
            <a:buNone/>
          </a:pPr>
          <a:r>
            <a:rPr lang="fr-FR" sz="2400" kern="1200" dirty="0" err="1">
              <a:latin typeface="Times New Roman" panose="02020603050405020304" pitchFamily="18" charset="0"/>
              <a:cs typeface="Times New Roman" panose="02020603050405020304" pitchFamily="18" charset="0"/>
            </a:rPr>
            <a:t>Emotional</a:t>
          </a:r>
          <a:r>
            <a:rPr lang="fr-FR" sz="2400" kern="1200" dirty="0">
              <a:latin typeface="Times New Roman" panose="02020603050405020304" pitchFamily="18" charset="0"/>
              <a:cs typeface="Times New Roman" panose="02020603050405020304" pitchFamily="18" charset="0"/>
            </a:rPr>
            <a:t> labour drives exhaustion (</a:t>
          </a:r>
          <a:r>
            <a:rPr lang="fr-FR" sz="2400" kern="1200" dirty="0" err="1">
              <a:latin typeface="Times New Roman" panose="02020603050405020304" pitchFamily="18" charset="0"/>
              <a:cs typeface="Times New Roman" panose="02020603050405020304" pitchFamily="18" charset="0"/>
            </a:rPr>
            <a:t>Amissah</a:t>
          </a:r>
          <a:r>
            <a:rPr lang="fr-FR" sz="2400" kern="1200" dirty="0">
              <a:latin typeface="Times New Roman" panose="02020603050405020304" pitchFamily="18" charset="0"/>
              <a:cs typeface="Times New Roman" panose="02020603050405020304" pitchFamily="18" charset="0"/>
            </a:rPr>
            <a:t> et al., 2022)</a:t>
          </a:r>
          <a:endParaRPr lang="en-US" sz="2400" kern="1200" dirty="0">
            <a:latin typeface="Times New Roman" panose="02020603050405020304" pitchFamily="18" charset="0"/>
            <a:cs typeface="Times New Roman" panose="02020603050405020304" pitchFamily="18" charset="0"/>
          </a:endParaRPr>
        </a:p>
      </dsp:txBody>
      <dsp:txXfrm>
        <a:off x="2597738" y="1879574"/>
        <a:ext cx="5855482" cy="1019141"/>
      </dsp:txXfrm>
    </dsp:sp>
    <dsp:sp modelId="{1723ADCC-DC2C-47F8-8F4B-D89D9B325150}">
      <dsp:nvSpPr>
        <dsp:cNvPr id="0" name=""/>
        <dsp:cNvSpPr/>
      </dsp:nvSpPr>
      <dsp:spPr>
        <a:xfrm>
          <a:off x="2521910" y="3216133"/>
          <a:ext cx="6039217" cy="1129407"/>
        </a:xfrm>
        <a:prstGeom prst="roundRect">
          <a:avLst/>
        </a:prstGeom>
        <a:solidFill>
          <a:schemeClr val="lt1">
            <a:alpha val="90000"/>
            <a:hueOff val="0"/>
            <a:satOff val="0"/>
            <a:lumOff val="0"/>
            <a:alphaOff val="0"/>
          </a:schemeClr>
        </a:solidFill>
        <a:ln w="25400" cap="flat" cmpd="sng" algn="ctr">
          <a:solidFill>
            <a:schemeClr val="accent2">
              <a:shade val="50000"/>
              <a:hueOff val="-39850"/>
              <a:satOff val="-7276"/>
              <a:lumOff val="42107"/>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marL="0" lvl="0" indent="0" algn="just" defTabSz="1066800">
            <a:lnSpc>
              <a:spcPct val="150000"/>
            </a:lnSpc>
            <a:spcBef>
              <a:spcPct val="0"/>
            </a:spcBef>
            <a:spcAft>
              <a:spcPct val="35000"/>
            </a:spcAft>
            <a:buNone/>
          </a:pPr>
          <a:r>
            <a:rPr lang="en-US" sz="2400" kern="1200" dirty="0">
              <a:latin typeface="Times New Roman" panose="02020603050405020304" pitchFamily="18" charset="0"/>
              <a:cs typeface="Times New Roman" panose="02020603050405020304" pitchFamily="18" charset="0"/>
            </a:rPr>
            <a:t>Mental health stigma limits help-seeking (Ran et al., 2021)</a:t>
          </a:r>
        </a:p>
      </dsp:txBody>
      <dsp:txXfrm>
        <a:off x="2577043" y="3271266"/>
        <a:ext cx="5928951" cy="1019141"/>
      </dsp:txXfrm>
    </dsp:sp>
    <dsp:sp modelId="{F17FF003-EB91-4945-942F-C73F40FE96E7}">
      <dsp:nvSpPr>
        <dsp:cNvPr id="0" name=""/>
        <dsp:cNvSpPr/>
      </dsp:nvSpPr>
      <dsp:spPr>
        <a:xfrm>
          <a:off x="2579361" y="4486716"/>
          <a:ext cx="5924316" cy="1421054"/>
        </a:xfrm>
        <a:prstGeom prst="roundRect">
          <a:avLst/>
        </a:prstGeom>
        <a:solidFill>
          <a:schemeClr val="lt1">
            <a:alpha val="90000"/>
            <a:hueOff val="0"/>
            <a:satOff val="0"/>
            <a:lumOff val="0"/>
            <a:alphaOff val="0"/>
          </a:schemeClr>
        </a:solidFill>
        <a:ln w="25400" cap="flat" cmpd="sng" algn="ctr">
          <a:solidFill>
            <a:schemeClr val="accent2">
              <a:shade val="50000"/>
              <a:hueOff val="-19925"/>
              <a:satOff val="-3638"/>
              <a:lumOff val="21054"/>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marL="0" lvl="0" indent="0" algn="just" defTabSz="1066800">
            <a:lnSpc>
              <a:spcPct val="150000"/>
            </a:lnSpc>
            <a:spcBef>
              <a:spcPct val="0"/>
            </a:spcBef>
            <a:spcAft>
              <a:spcPct val="35000"/>
            </a:spcAft>
            <a:buNone/>
          </a:pPr>
          <a:r>
            <a:rPr lang="en-US" sz="2400" kern="1200" dirty="0">
              <a:latin typeface="Times New Roman" panose="02020603050405020304" pitchFamily="18" charset="0"/>
              <a:cs typeface="Times New Roman" panose="02020603050405020304" pitchFamily="18" charset="0"/>
            </a:rPr>
            <a:t>Rapid technological change increases insecurity (Ghani et al., 2022)</a:t>
          </a:r>
        </a:p>
      </dsp:txBody>
      <dsp:txXfrm>
        <a:off x="2648731" y="4556086"/>
        <a:ext cx="5785576" cy="1282314"/>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16CE397-72AB-4C11-9382-99A8ED97EDD5}">
      <dsp:nvSpPr>
        <dsp:cNvPr id="0" name=""/>
        <dsp:cNvSpPr/>
      </dsp:nvSpPr>
      <dsp:spPr>
        <a:xfrm>
          <a:off x="0" y="0"/>
          <a:ext cx="10006282" cy="1516707"/>
        </a:xfrm>
        <a:prstGeom prst="roundRect">
          <a:avLst>
            <a:gd name="adj" fmla="val 10000"/>
          </a:avLst>
        </a:prstGeom>
        <a:gradFill rotWithShape="0">
          <a:gsLst>
            <a:gs pos="0">
              <a:schemeClr val="accent4">
                <a:alpha val="90000"/>
                <a:hueOff val="0"/>
                <a:satOff val="0"/>
                <a:lumOff val="0"/>
                <a:alphaOff val="0"/>
                <a:tint val="50000"/>
                <a:satMod val="300000"/>
              </a:schemeClr>
            </a:gs>
            <a:gs pos="35000">
              <a:schemeClr val="accent4">
                <a:alpha val="90000"/>
                <a:hueOff val="0"/>
                <a:satOff val="0"/>
                <a:lumOff val="0"/>
                <a:alphaOff val="0"/>
                <a:tint val="37000"/>
                <a:satMod val="300000"/>
              </a:schemeClr>
            </a:gs>
            <a:gs pos="100000">
              <a:schemeClr val="accent4">
                <a:alpha val="90000"/>
                <a:hueOff val="0"/>
                <a:satOff val="0"/>
                <a:lumOff val="0"/>
                <a:alphaOff val="0"/>
                <a:tint val="15000"/>
                <a:satMod val="350000"/>
              </a:scheme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91440" tIns="91440" rIns="91440" bIns="91440" numCol="1" spcCol="1270" anchor="ctr" anchorCtr="0">
          <a:noAutofit/>
        </a:bodyPr>
        <a:lstStyle/>
        <a:p>
          <a:pPr marL="0" lvl="0" indent="0" algn="just" defTabSz="1066800">
            <a:lnSpc>
              <a:spcPct val="100000"/>
            </a:lnSpc>
            <a:spcBef>
              <a:spcPct val="0"/>
            </a:spcBef>
            <a:spcAft>
              <a:spcPct val="35000"/>
            </a:spcAft>
            <a:buNone/>
          </a:pPr>
          <a:endParaRPr lang="en-US" sz="2400" kern="1200">
            <a:latin typeface="Times New Roman" panose="02020603050405020304" pitchFamily="18" charset="0"/>
            <a:ea typeface="Inter" panose="020B0604020202020204" charset="0"/>
            <a:cs typeface="Times New Roman" panose="02020603050405020304" pitchFamily="18" charset="0"/>
          </a:endParaRPr>
        </a:p>
        <a:p>
          <a:pPr marL="0" lvl="0" indent="0" algn="just" defTabSz="1066800">
            <a:lnSpc>
              <a:spcPct val="100000"/>
            </a:lnSpc>
            <a:spcBef>
              <a:spcPct val="0"/>
            </a:spcBef>
            <a:spcAft>
              <a:spcPct val="35000"/>
            </a:spcAft>
            <a:buNone/>
          </a:pPr>
          <a:endParaRPr lang="en-US" sz="2400" kern="1200">
            <a:latin typeface="Times New Roman" panose="02020603050405020304" pitchFamily="18" charset="0"/>
            <a:ea typeface="Inter" panose="020B0604020202020204" charset="0"/>
            <a:cs typeface="Times New Roman" panose="02020603050405020304" pitchFamily="18" charset="0"/>
          </a:endParaRPr>
        </a:p>
        <a:p>
          <a:pPr marL="0" lvl="0" indent="0" algn="just" defTabSz="1066800">
            <a:lnSpc>
              <a:spcPct val="100000"/>
            </a:lnSpc>
            <a:spcBef>
              <a:spcPct val="0"/>
            </a:spcBef>
            <a:spcAft>
              <a:spcPct val="35000"/>
            </a:spcAft>
            <a:buNone/>
          </a:pPr>
          <a:r>
            <a:rPr lang="en-US" sz="2400" kern="1200">
              <a:latin typeface="Times New Roman" panose="02020603050405020304" pitchFamily="18" charset="0"/>
              <a:cs typeface="Times New Roman" panose="02020603050405020304" pitchFamily="18" charset="0"/>
            </a:rPr>
            <a:t>Structural stressors drive hospitality mental health crisis</a:t>
          </a:r>
          <a:r>
            <a:rPr lang="en-US" sz="2400" kern="1200">
              <a:latin typeface="Times New Roman" panose="02020603050405020304" pitchFamily="18" charset="0"/>
              <a:ea typeface="Inter" panose="020B0604020202020204" charset="0"/>
              <a:cs typeface="Times New Roman" panose="02020603050405020304" pitchFamily="18" charset="0"/>
            </a:rPr>
            <a:t>
</a:t>
          </a:r>
          <a:endParaRPr lang="en-GB" sz="2400" kern="1200" dirty="0">
            <a:latin typeface="Times New Roman" panose="02020603050405020304" pitchFamily="18" charset="0"/>
            <a:ea typeface="Inter" panose="020B0604020202020204" charset="0"/>
            <a:cs typeface="Times New Roman" panose="02020603050405020304" pitchFamily="18" charset="0"/>
          </a:endParaRPr>
        </a:p>
      </dsp:txBody>
      <dsp:txXfrm>
        <a:off x="44423" y="44423"/>
        <a:ext cx="8241474" cy="1427861"/>
      </dsp:txXfrm>
    </dsp:sp>
    <dsp:sp modelId="{285C3DA8-DEA9-43EE-809F-58219DBD2ADE}">
      <dsp:nvSpPr>
        <dsp:cNvPr id="0" name=""/>
        <dsp:cNvSpPr/>
      </dsp:nvSpPr>
      <dsp:spPr>
        <a:xfrm>
          <a:off x="838026" y="1792473"/>
          <a:ext cx="10006282" cy="1516707"/>
        </a:xfrm>
        <a:prstGeom prst="roundRect">
          <a:avLst>
            <a:gd name="adj" fmla="val 10000"/>
          </a:avLst>
        </a:prstGeom>
        <a:gradFill rotWithShape="0">
          <a:gsLst>
            <a:gs pos="0">
              <a:schemeClr val="accent4">
                <a:alpha val="90000"/>
                <a:hueOff val="0"/>
                <a:satOff val="0"/>
                <a:lumOff val="0"/>
                <a:alphaOff val="-13333"/>
                <a:tint val="50000"/>
                <a:satMod val="300000"/>
              </a:schemeClr>
            </a:gs>
            <a:gs pos="35000">
              <a:schemeClr val="accent4">
                <a:alpha val="90000"/>
                <a:hueOff val="0"/>
                <a:satOff val="0"/>
                <a:lumOff val="0"/>
                <a:alphaOff val="-13333"/>
                <a:tint val="37000"/>
                <a:satMod val="300000"/>
              </a:schemeClr>
            </a:gs>
            <a:gs pos="100000">
              <a:schemeClr val="accent4">
                <a:alpha val="90000"/>
                <a:hueOff val="0"/>
                <a:satOff val="0"/>
                <a:lumOff val="0"/>
                <a:alphaOff val="-13333"/>
                <a:tint val="15000"/>
                <a:satMod val="350000"/>
              </a:scheme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91440" tIns="91440" rIns="91440" bIns="91440" numCol="1" spcCol="1270" anchor="ctr" anchorCtr="0">
          <a:noAutofit/>
        </a:bodyPr>
        <a:lstStyle/>
        <a:p>
          <a:pPr marL="0" lvl="0" indent="0" algn="just" defTabSz="1066800">
            <a:lnSpc>
              <a:spcPct val="100000"/>
            </a:lnSpc>
            <a:spcBef>
              <a:spcPct val="0"/>
            </a:spcBef>
            <a:spcAft>
              <a:spcPct val="35000"/>
            </a:spcAft>
            <a:buNone/>
          </a:pPr>
          <a:r>
            <a:rPr lang="en-US" sz="2400" kern="1200">
              <a:latin typeface="Times New Roman" panose="02020603050405020304" pitchFamily="18" charset="0"/>
              <a:cs typeface="Times New Roman" panose="02020603050405020304" pitchFamily="18" charset="0"/>
            </a:rPr>
            <a:t>Burnout reduces productivity and performance</a:t>
          </a:r>
          <a:endParaRPr lang="en-GB" sz="2400" kern="1200" dirty="0">
            <a:latin typeface="Times New Roman" panose="02020603050405020304" pitchFamily="18" charset="0"/>
            <a:ea typeface="Inter" panose="020B0604020202020204" charset="0"/>
            <a:cs typeface="Times New Roman" panose="02020603050405020304" pitchFamily="18" charset="0"/>
          </a:endParaRPr>
        </a:p>
      </dsp:txBody>
      <dsp:txXfrm>
        <a:off x="882449" y="1836896"/>
        <a:ext cx="8093550" cy="1427861"/>
      </dsp:txXfrm>
    </dsp:sp>
    <dsp:sp modelId="{1F6E8F5A-1A18-4B9A-8177-BF9DBFFE2727}">
      <dsp:nvSpPr>
        <dsp:cNvPr id="0" name=""/>
        <dsp:cNvSpPr/>
      </dsp:nvSpPr>
      <dsp:spPr>
        <a:xfrm>
          <a:off x="1663544" y="3584946"/>
          <a:ext cx="10006282" cy="1516707"/>
        </a:xfrm>
        <a:prstGeom prst="roundRect">
          <a:avLst>
            <a:gd name="adj" fmla="val 10000"/>
          </a:avLst>
        </a:prstGeom>
        <a:gradFill rotWithShape="0">
          <a:gsLst>
            <a:gs pos="0">
              <a:schemeClr val="accent4">
                <a:alpha val="90000"/>
                <a:hueOff val="0"/>
                <a:satOff val="0"/>
                <a:lumOff val="0"/>
                <a:alphaOff val="-26667"/>
                <a:tint val="50000"/>
                <a:satMod val="300000"/>
              </a:schemeClr>
            </a:gs>
            <a:gs pos="35000">
              <a:schemeClr val="accent4">
                <a:alpha val="90000"/>
                <a:hueOff val="0"/>
                <a:satOff val="0"/>
                <a:lumOff val="0"/>
                <a:alphaOff val="-26667"/>
                <a:tint val="37000"/>
                <a:satMod val="300000"/>
              </a:schemeClr>
            </a:gs>
            <a:gs pos="100000">
              <a:schemeClr val="accent4">
                <a:alpha val="90000"/>
                <a:hueOff val="0"/>
                <a:satOff val="0"/>
                <a:lumOff val="0"/>
                <a:alphaOff val="-26667"/>
                <a:tint val="15000"/>
                <a:satMod val="350000"/>
              </a:scheme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91440" tIns="91440" rIns="91440" bIns="91440" numCol="1" spcCol="1270" anchor="ctr" anchorCtr="0">
          <a:noAutofit/>
        </a:bodyPr>
        <a:lstStyle/>
        <a:p>
          <a:pPr marL="0" lvl="0" indent="0" algn="just" defTabSz="1066800">
            <a:lnSpc>
              <a:spcPct val="100000"/>
            </a:lnSpc>
            <a:spcBef>
              <a:spcPct val="0"/>
            </a:spcBef>
            <a:spcAft>
              <a:spcPct val="35000"/>
            </a:spcAft>
            <a:buNone/>
          </a:pPr>
          <a:r>
            <a:rPr lang="en-US" sz="2400" kern="1200">
              <a:latin typeface="Times New Roman" panose="02020603050405020304" pitchFamily="18" charset="0"/>
              <a:cs typeface="Times New Roman" panose="02020603050405020304" pitchFamily="18" charset="0"/>
            </a:rPr>
            <a:t>Occupational stress increases turnover intentions</a:t>
          </a:r>
          <a:endParaRPr lang="en-GB" sz="2400" kern="1200" dirty="0">
            <a:latin typeface="Times New Roman" panose="02020603050405020304" pitchFamily="18" charset="0"/>
            <a:ea typeface="Inter" panose="020B0604020202020204" charset="0"/>
            <a:cs typeface="Times New Roman" panose="02020603050405020304" pitchFamily="18" charset="0"/>
          </a:endParaRPr>
        </a:p>
      </dsp:txBody>
      <dsp:txXfrm>
        <a:off x="1707967" y="3629369"/>
        <a:ext cx="8106057" cy="1427861"/>
      </dsp:txXfrm>
    </dsp:sp>
    <dsp:sp modelId="{68AAA3E7-2FD3-4010-8F9A-C3C41C7A7E93}">
      <dsp:nvSpPr>
        <dsp:cNvPr id="0" name=""/>
        <dsp:cNvSpPr/>
      </dsp:nvSpPr>
      <dsp:spPr>
        <a:xfrm>
          <a:off x="2501570" y="5377419"/>
          <a:ext cx="10006282" cy="1516707"/>
        </a:xfrm>
        <a:prstGeom prst="roundRect">
          <a:avLst>
            <a:gd name="adj" fmla="val 10000"/>
          </a:avLst>
        </a:prstGeom>
        <a:gradFill rotWithShape="0">
          <a:gsLst>
            <a:gs pos="0">
              <a:schemeClr val="accent4">
                <a:alpha val="90000"/>
                <a:hueOff val="0"/>
                <a:satOff val="0"/>
                <a:lumOff val="0"/>
                <a:alphaOff val="-40000"/>
                <a:tint val="50000"/>
                <a:satMod val="300000"/>
              </a:schemeClr>
            </a:gs>
            <a:gs pos="35000">
              <a:schemeClr val="accent4">
                <a:alpha val="90000"/>
                <a:hueOff val="0"/>
                <a:satOff val="0"/>
                <a:lumOff val="0"/>
                <a:alphaOff val="-40000"/>
                <a:tint val="37000"/>
                <a:satMod val="300000"/>
              </a:schemeClr>
            </a:gs>
            <a:gs pos="100000">
              <a:schemeClr val="accent4">
                <a:alpha val="90000"/>
                <a:hueOff val="0"/>
                <a:satOff val="0"/>
                <a:lumOff val="0"/>
                <a:alphaOff val="-40000"/>
                <a:tint val="15000"/>
                <a:satMod val="350000"/>
              </a:scheme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91440" tIns="91440" rIns="91440" bIns="91440" numCol="1" spcCol="1270" anchor="ctr" anchorCtr="0">
          <a:noAutofit/>
        </a:bodyPr>
        <a:lstStyle/>
        <a:p>
          <a:pPr marL="0" lvl="0" indent="0" algn="just" defTabSz="1066800">
            <a:lnSpc>
              <a:spcPct val="100000"/>
            </a:lnSpc>
            <a:spcBef>
              <a:spcPct val="0"/>
            </a:spcBef>
            <a:spcAft>
              <a:spcPct val="35000"/>
            </a:spcAft>
            <a:buNone/>
          </a:pPr>
          <a:r>
            <a:rPr lang="en-US" sz="2400" kern="1200" dirty="0">
              <a:latin typeface="Times New Roman" panose="02020603050405020304" pitchFamily="18" charset="0"/>
              <a:cs typeface="Times New Roman" panose="02020603050405020304" pitchFamily="18" charset="0"/>
            </a:rPr>
            <a:t>Sustainable performance requires strategic wellbeing focus</a:t>
          </a:r>
          <a:endParaRPr lang="en-GB" sz="2400" kern="1200" dirty="0">
            <a:latin typeface="Times New Roman" panose="02020603050405020304" pitchFamily="18" charset="0"/>
            <a:ea typeface="Inter" panose="020B0604020202020204" charset="0"/>
            <a:cs typeface="Times New Roman" panose="02020603050405020304" pitchFamily="18" charset="0"/>
          </a:endParaRPr>
        </a:p>
      </dsp:txBody>
      <dsp:txXfrm>
        <a:off x="2545993" y="5421842"/>
        <a:ext cx="8093550" cy="1427861"/>
      </dsp:txXfrm>
    </dsp:sp>
    <dsp:sp modelId="{AD3B2E67-EDF9-44B3-BEA5-AB2E9639EFD6}">
      <dsp:nvSpPr>
        <dsp:cNvPr id="0" name=""/>
        <dsp:cNvSpPr/>
      </dsp:nvSpPr>
      <dsp:spPr>
        <a:xfrm>
          <a:off x="9020422" y="1161660"/>
          <a:ext cx="985860" cy="985860"/>
        </a:xfrm>
        <a:prstGeom prst="downArrow">
          <a:avLst>
            <a:gd name="adj1" fmla="val 55000"/>
            <a:gd name="adj2" fmla="val 45000"/>
          </a:avLst>
        </a:prstGeom>
        <a:solidFill>
          <a:schemeClr val="accent4">
            <a:alpha val="90000"/>
            <a:tint val="40000"/>
            <a:hueOff val="0"/>
            <a:satOff val="0"/>
            <a:lumOff val="0"/>
            <a:alphaOff val="0"/>
          </a:schemeClr>
        </a:solidFill>
        <a:ln w="9525" cap="flat" cmpd="sng" algn="ctr">
          <a:solidFill>
            <a:schemeClr val="accent4">
              <a:alpha val="90000"/>
              <a:tint val="40000"/>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30480" tIns="30480" rIns="30480" bIns="30480" numCol="1" spcCol="1270" anchor="ctr" anchorCtr="0">
          <a:noAutofit/>
        </a:bodyPr>
        <a:lstStyle/>
        <a:p>
          <a:pPr marL="0" lvl="0" indent="0" algn="just" defTabSz="1066800">
            <a:lnSpc>
              <a:spcPct val="100000"/>
            </a:lnSpc>
            <a:spcBef>
              <a:spcPct val="0"/>
            </a:spcBef>
            <a:spcAft>
              <a:spcPct val="35000"/>
            </a:spcAft>
            <a:buNone/>
          </a:pPr>
          <a:endParaRPr lang="en-GB" sz="2400" kern="1200">
            <a:solidFill>
              <a:schemeClr val="tx1"/>
            </a:solidFill>
            <a:latin typeface="Times New Roman" panose="02020603050405020304" pitchFamily="18" charset="0"/>
            <a:ea typeface="Inter" panose="020B0604020202020204" charset="0"/>
            <a:cs typeface="Times New Roman" panose="02020603050405020304" pitchFamily="18" charset="0"/>
          </a:endParaRPr>
        </a:p>
      </dsp:txBody>
      <dsp:txXfrm>
        <a:off x="9242241" y="1161660"/>
        <a:ext cx="542223" cy="741860"/>
      </dsp:txXfrm>
    </dsp:sp>
    <dsp:sp modelId="{79FEA3CD-6CDB-4B1A-926F-FB6C0CD59590}">
      <dsp:nvSpPr>
        <dsp:cNvPr id="0" name=""/>
        <dsp:cNvSpPr/>
      </dsp:nvSpPr>
      <dsp:spPr>
        <a:xfrm>
          <a:off x="9858448" y="2954133"/>
          <a:ext cx="985860" cy="985860"/>
        </a:xfrm>
        <a:prstGeom prst="downArrow">
          <a:avLst>
            <a:gd name="adj1" fmla="val 55000"/>
            <a:gd name="adj2" fmla="val 45000"/>
          </a:avLst>
        </a:prstGeom>
        <a:solidFill>
          <a:schemeClr val="accent4">
            <a:alpha val="90000"/>
            <a:tint val="40000"/>
            <a:hueOff val="0"/>
            <a:satOff val="0"/>
            <a:lumOff val="0"/>
            <a:alphaOff val="-20000"/>
          </a:schemeClr>
        </a:solidFill>
        <a:ln w="9525" cap="flat" cmpd="sng" algn="ctr">
          <a:solidFill>
            <a:schemeClr val="accent4">
              <a:alpha val="90000"/>
              <a:tint val="40000"/>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30480" tIns="30480" rIns="30480" bIns="30480" numCol="1" spcCol="1270" anchor="ctr" anchorCtr="0">
          <a:noAutofit/>
        </a:bodyPr>
        <a:lstStyle/>
        <a:p>
          <a:pPr marL="0" lvl="0" indent="0" algn="just" defTabSz="1066800">
            <a:lnSpc>
              <a:spcPct val="100000"/>
            </a:lnSpc>
            <a:spcBef>
              <a:spcPct val="0"/>
            </a:spcBef>
            <a:spcAft>
              <a:spcPct val="35000"/>
            </a:spcAft>
            <a:buNone/>
          </a:pPr>
          <a:endParaRPr lang="en-GB" sz="2400" kern="1200">
            <a:solidFill>
              <a:schemeClr val="tx1"/>
            </a:solidFill>
            <a:latin typeface="Times New Roman" panose="02020603050405020304" pitchFamily="18" charset="0"/>
            <a:ea typeface="Inter" panose="020B0604020202020204" charset="0"/>
            <a:cs typeface="Times New Roman" panose="02020603050405020304" pitchFamily="18" charset="0"/>
          </a:endParaRPr>
        </a:p>
      </dsp:txBody>
      <dsp:txXfrm>
        <a:off x="10080267" y="2954133"/>
        <a:ext cx="542223" cy="741860"/>
      </dsp:txXfrm>
    </dsp:sp>
    <dsp:sp modelId="{191EEB9E-4226-41FA-8F7D-98B380CDBBE7}">
      <dsp:nvSpPr>
        <dsp:cNvPr id="0" name=""/>
        <dsp:cNvSpPr/>
      </dsp:nvSpPr>
      <dsp:spPr>
        <a:xfrm>
          <a:off x="10683966" y="4746606"/>
          <a:ext cx="985860" cy="985860"/>
        </a:xfrm>
        <a:prstGeom prst="downArrow">
          <a:avLst>
            <a:gd name="adj1" fmla="val 55000"/>
            <a:gd name="adj2" fmla="val 45000"/>
          </a:avLst>
        </a:prstGeom>
        <a:solidFill>
          <a:schemeClr val="accent4">
            <a:alpha val="90000"/>
            <a:tint val="40000"/>
            <a:hueOff val="0"/>
            <a:satOff val="0"/>
            <a:lumOff val="0"/>
            <a:alphaOff val="-40000"/>
          </a:schemeClr>
        </a:solidFill>
        <a:ln w="9525" cap="flat" cmpd="sng" algn="ctr">
          <a:solidFill>
            <a:schemeClr val="accent4">
              <a:alpha val="90000"/>
              <a:tint val="40000"/>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30480" tIns="30480" rIns="30480" bIns="30480" numCol="1" spcCol="1270" anchor="ctr" anchorCtr="0">
          <a:noAutofit/>
        </a:bodyPr>
        <a:lstStyle/>
        <a:p>
          <a:pPr marL="0" lvl="0" indent="0" algn="ctr" defTabSz="1066800">
            <a:lnSpc>
              <a:spcPct val="100000"/>
            </a:lnSpc>
            <a:spcBef>
              <a:spcPct val="0"/>
            </a:spcBef>
            <a:spcAft>
              <a:spcPct val="35000"/>
            </a:spcAft>
            <a:buNone/>
          </a:pPr>
          <a:endParaRPr lang="en-GB" sz="2400" kern="1200">
            <a:solidFill>
              <a:schemeClr val="tx1"/>
            </a:solidFill>
            <a:latin typeface="Times New Roman" panose="02020603050405020304" pitchFamily="18" charset="0"/>
            <a:ea typeface="Inter" panose="020B0604020202020204" charset="0"/>
            <a:cs typeface="Times New Roman" panose="02020603050405020304" pitchFamily="18" charset="0"/>
          </a:endParaRPr>
        </a:p>
      </dsp:txBody>
      <dsp:txXfrm>
        <a:off x="10905785" y="4746606"/>
        <a:ext cx="542223" cy="741860"/>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593FD22-B349-4DB8-8C38-DCED133AB330}">
      <dsp:nvSpPr>
        <dsp:cNvPr id="0" name=""/>
        <dsp:cNvSpPr/>
      </dsp:nvSpPr>
      <dsp:spPr>
        <a:xfrm>
          <a:off x="525965" y="1667"/>
          <a:ext cx="4049930" cy="2429958"/>
        </a:xfrm>
        <a:prstGeom prst="roundRect">
          <a:avLst>
            <a:gd name="adj" fmla="val 10000"/>
          </a:avLst>
        </a:prstGeom>
        <a:solidFill>
          <a:schemeClr val="accent2">
            <a:hueOff val="0"/>
            <a:satOff val="0"/>
            <a:lumOff val="0"/>
            <a:alphaOff val="0"/>
          </a:schemeClr>
        </a:solidFill>
        <a:ln>
          <a:noFill/>
        </a:ln>
        <a:effectLst>
          <a:outerShdw blurRad="40000" dist="230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150000"/>
            </a:lnSpc>
            <a:spcBef>
              <a:spcPct val="0"/>
            </a:spcBef>
            <a:spcAft>
              <a:spcPct val="35000"/>
            </a:spcAft>
            <a:buNone/>
          </a:pPr>
          <a:r>
            <a:rPr lang="en-US" sz="2400" kern="1200">
              <a:solidFill>
                <a:schemeClr val="tx1"/>
              </a:solidFill>
              <a:latin typeface="Times New Roman" panose="02020603050405020304" pitchFamily="18" charset="0"/>
              <a:cs typeface="Times New Roman" panose="02020603050405020304" pitchFamily="18" charset="0"/>
            </a:rPr>
            <a:t>Implement structured rest breaks </a:t>
          </a:r>
          <a:endParaRPr lang="en-US" altLang="en-US" sz="2400" kern="1200" dirty="0">
            <a:solidFill>
              <a:schemeClr val="tx1"/>
            </a:solidFill>
            <a:latin typeface="Times New Roman" panose="02020603050405020304" pitchFamily="18" charset="0"/>
            <a:cs typeface="Times New Roman" panose="02020603050405020304" pitchFamily="18" charset="0"/>
          </a:endParaRPr>
        </a:p>
      </dsp:txBody>
      <dsp:txXfrm>
        <a:off x="597136" y="72838"/>
        <a:ext cx="3907588" cy="2287616"/>
      </dsp:txXfrm>
    </dsp:sp>
    <dsp:sp modelId="{F0D985EC-35F6-41A9-B451-AAE6E7A5E2CC}">
      <dsp:nvSpPr>
        <dsp:cNvPr id="0" name=""/>
        <dsp:cNvSpPr/>
      </dsp:nvSpPr>
      <dsp:spPr>
        <a:xfrm>
          <a:off x="4932289" y="714455"/>
          <a:ext cx="858585" cy="1004382"/>
        </a:xfrm>
        <a:prstGeom prst="rightArrow">
          <a:avLst>
            <a:gd name="adj1" fmla="val 60000"/>
            <a:gd name="adj2" fmla="val 50000"/>
          </a:avLst>
        </a:prstGeom>
        <a:solidFill>
          <a:schemeClr val="accent2">
            <a:hueOff val="0"/>
            <a:satOff val="0"/>
            <a:lumOff val="0"/>
            <a:alphaOff val="0"/>
          </a:schemeClr>
        </a:solidFill>
        <a:ln>
          <a:noFill/>
        </a:ln>
        <a:effectLst/>
        <a:scene3d>
          <a:camera prst="orthographicFront">
            <a:rot lat="0" lon="0" rev="0"/>
          </a:camera>
          <a:lightRig rig="contrasting" dir="t">
            <a:rot lat="0" lon="0" rev="1200000"/>
          </a:lightRig>
        </a:scene3d>
        <a:sp3d z="-182000" contourW="19050" prstMaterial="metal">
          <a:bevelT w="88900" h="203200"/>
          <a:bevelB w="165100" h="254000"/>
        </a:sp3d>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066800">
            <a:lnSpc>
              <a:spcPct val="150000"/>
            </a:lnSpc>
            <a:spcBef>
              <a:spcPct val="0"/>
            </a:spcBef>
            <a:spcAft>
              <a:spcPct val="35000"/>
            </a:spcAft>
            <a:buNone/>
          </a:pPr>
          <a:endParaRPr lang="en-US" sz="2400" kern="1200">
            <a:solidFill>
              <a:schemeClr val="tx1"/>
            </a:solidFill>
            <a:latin typeface="Times New Roman" panose="02020603050405020304" pitchFamily="18" charset="0"/>
            <a:cs typeface="Times New Roman" panose="02020603050405020304" pitchFamily="18" charset="0"/>
          </a:endParaRPr>
        </a:p>
      </dsp:txBody>
      <dsp:txXfrm>
        <a:off x="4932289" y="915331"/>
        <a:ext cx="601010" cy="602630"/>
      </dsp:txXfrm>
    </dsp:sp>
    <dsp:sp modelId="{D1A41FBD-A32D-4384-B782-378E35A3E0E8}">
      <dsp:nvSpPr>
        <dsp:cNvPr id="0" name=""/>
        <dsp:cNvSpPr/>
      </dsp:nvSpPr>
      <dsp:spPr>
        <a:xfrm>
          <a:off x="6195868" y="1667"/>
          <a:ext cx="4049930" cy="2429958"/>
        </a:xfrm>
        <a:prstGeom prst="roundRect">
          <a:avLst>
            <a:gd name="adj" fmla="val 10000"/>
          </a:avLst>
        </a:prstGeom>
        <a:solidFill>
          <a:schemeClr val="accent2">
            <a:hueOff val="1560506"/>
            <a:satOff val="-1946"/>
            <a:lumOff val="458"/>
            <a:alphaOff val="0"/>
          </a:schemeClr>
        </a:solidFill>
        <a:ln>
          <a:noFill/>
        </a:ln>
        <a:effectLst>
          <a:outerShdw blurRad="40000" dist="230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150000"/>
            </a:lnSpc>
            <a:spcBef>
              <a:spcPct val="0"/>
            </a:spcBef>
            <a:spcAft>
              <a:spcPct val="35000"/>
            </a:spcAft>
            <a:buNone/>
          </a:pPr>
          <a:r>
            <a:rPr lang="en-US" sz="2400" kern="1200">
              <a:solidFill>
                <a:schemeClr val="tx1"/>
              </a:solidFill>
              <a:latin typeface="Times New Roman" panose="02020603050405020304" pitchFamily="18" charset="0"/>
              <a:cs typeface="Times New Roman" panose="02020603050405020304" pitchFamily="18" charset="0"/>
            </a:rPr>
            <a:t>Ensure predictable scheduling for balance</a:t>
          </a:r>
          <a:endParaRPr lang="en-US" altLang="en-US" sz="2400" kern="1200" dirty="0">
            <a:solidFill>
              <a:schemeClr val="tx1"/>
            </a:solidFill>
            <a:latin typeface="Times New Roman" panose="02020603050405020304" pitchFamily="18" charset="0"/>
            <a:cs typeface="Times New Roman" panose="02020603050405020304" pitchFamily="18" charset="0"/>
          </a:endParaRPr>
        </a:p>
      </dsp:txBody>
      <dsp:txXfrm>
        <a:off x="6267039" y="72838"/>
        <a:ext cx="3907588" cy="2287616"/>
      </dsp:txXfrm>
    </dsp:sp>
    <dsp:sp modelId="{96BA3361-F61A-4CEE-AD0B-F76248217A2E}">
      <dsp:nvSpPr>
        <dsp:cNvPr id="0" name=""/>
        <dsp:cNvSpPr/>
      </dsp:nvSpPr>
      <dsp:spPr>
        <a:xfrm rot="5400000">
          <a:off x="7791540" y="2715120"/>
          <a:ext cx="858585" cy="1004382"/>
        </a:xfrm>
        <a:prstGeom prst="rightArrow">
          <a:avLst>
            <a:gd name="adj1" fmla="val 60000"/>
            <a:gd name="adj2" fmla="val 50000"/>
          </a:avLst>
        </a:prstGeom>
        <a:solidFill>
          <a:schemeClr val="accent2">
            <a:hueOff val="2340759"/>
            <a:satOff val="-2919"/>
            <a:lumOff val="686"/>
            <a:alphaOff val="0"/>
          </a:schemeClr>
        </a:solidFill>
        <a:ln>
          <a:noFill/>
        </a:ln>
        <a:effectLst/>
        <a:scene3d>
          <a:camera prst="orthographicFront">
            <a:rot lat="0" lon="0" rev="0"/>
          </a:camera>
          <a:lightRig rig="contrasting" dir="t">
            <a:rot lat="0" lon="0" rev="1200000"/>
          </a:lightRig>
        </a:scene3d>
        <a:sp3d z="-182000" contourW="19050" prstMaterial="metal">
          <a:bevelT w="88900" h="203200"/>
          <a:bevelB w="165100" h="254000"/>
        </a:sp3d>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066800">
            <a:lnSpc>
              <a:spcPct val="150000"/>
            </a:lnSpc>
            <a:spcBef>
              <a:spcPct val="0"/>
            </a:spcBef>
            <a:spcAft>
              <a:spcPct val="35000"/>
            </a:spcAft>
            <a:buNone/>
          </a:pPr>
          <a:endParaRPr lang="en-US" sz="2400" kern="1200">
            <a:solidFill>
              <a:schemeClr val="tx1"/>
            </a:solidFill>
            <a:latin typeface="Times New Roman" panose="02020603050405020304" pitchFamily="18" charset="0"/>
            <a:cs typeface="Times New Roman" panose="02020603050405020304" pitchFamily="18" charset="0"/>
          </a:endParaRPr>
        </a:p>
      </dsp:txBody>
      <dsp:txXfrm rot="-5400000">
        <a:off x="7919518" y="2788019"/>
        <a:ext cx="602630" cy="601010"/>
      </dsp:txXfrm>
    </dsp:sp>
    <dsp:sp modelId="{A5AD2B65-D63D-43EA-AFB9-47768B719A0B}">
      <dsp:nvSpPr>
        <dsp:cNvPr id="0" name=""/>
        <dsp:cNvSpPr/>
      </dsp:nvSpPr>
      <dsp:spPr>
        <a:xfrm>
          <a:off x="6195868" y="4051598"/>
          <a:ext cx="4049930" cy="2429958"/>
        </a:xfrm>
        <a:prstGeom prst="roundRect">
          <a:avLst>
            <a:gd name="adj" fmla="val 10000"/>
          </a:avLst>
        </a:prstGeom>
        <a:solidFill>
          <a:schemeClr val="accent2">
            <a:hueOff val="3121013"/>
            <a:satOff val="-3893"/>
            <a:lumOff val="915"/>
            <a:alphaOff val="0"/>
          </a:schemeClr>
        </a:solidFill>
        <a:ln>
          <a:noFill/>
        </a:ln>
        <a:effectLst>
          <a:outerShdw blurRad="40000" dist="230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150000"/>
            </a:lnSpc>
            <a:spcBef>
              <a:spcPct val="0"/>
            </a:spcBef>
            <a:spcAft>
              <a:spcPct val="35000"/>
            </a:spcAft>
            <a:buNone/>
          </a:pPr>
          <a:r>
            <a:rPr lang="en-US" sz="2400" kern="1200">
              <a:solidFill>
                <a:schemeClr val="tx1"/>
              </a:solidFill>
              <a:latin typeface="Times New Roman" panose="02020603050405020304" pitchFamily="18" charset="0"/>
              <a:cs typeface="Times New Roman" panose="02020603050405020304" pitchFamily="18" charset="0"/>
            </a:rPr>
            <a:t>Establish peer support initiatives</a:t>
          </a:r>
          <a:endParaRPr lang="en-US" altLang="en-US" sz="2400" kern="1200" dirty="0">
            <a:solidFill>
              <a:schemeClr val="tx1"/>
            </a:solidFill>
            <a:latin typeface="Times New Roman" panose="02020603050405020304" pitchFamily="18" charset="0"/>
            <a:cs typeface="Times New Roman" panose="02020603050405020304" pitchFamily="18" charset="0"/>
          </a:endParaRPr>
        </a:p>
      </dsp:txBody>
      <dsp:txXfrm>
        <a:off x="6267039" y="4122769"/>
        <a:ext cx="3907588" cy="2287616"/>
      </dsp:txXfrm>
    </dsp:sp>
    <dsp:sp modelId="{7B7976CB-4BEC-4DA6-8C51-750ADB3DEADB}">
      <dsp:nvSpPr>
        <dsp:cNvPr id="0" name=""/>
        <dsp:cNvSpPr/>
      </dsp:nvSpPr>
      <dsp:spPr>
        <a:xfrm rot="10800000">
          <a:off x="4980888" y="4764385"/>
          <a:ext cx="858585" cy="1004382"/>
        </a:xfrm>
        <a:prstGeom prst="rightArrow">
          <a:avLst>
            <a:gd name="adj1" fmla="val 60000"/>
            <a:gd name="adj2" fmla="val 50000"/>
          </a:avLst>
        </a:prstGeom>
        <a:solidFill>
          <a:schemeClr val="accent2">
            <a:hueOff val="4681519"/>
            <a:satOff val="-5839"/>
            <a:lumOff val="1373"/>
            <a:alphaOff val="0"/>
          </a:schemeClr>
        </a:solidFill>
        <a:ln>
          <a:noFill/>
        </a:ln>
        <a:effectLst/>
        <a:scene3d>
          <a:camera prst="orthographicFront">
            <a:rot lat="0" lon="0" rev="0"/>
          </a:camera>
          <a:lightRig rig="contrasting" dir="t">
            <a:rot lat="0" lon="0" rev="1200000"/>
          </a:lightRig>
        </a:scene3d>
        <a:sp3d z="-182000" contourW="19050" prstMaterial="metal">
          <a:bevelT w="88900" h="203200"/>
          <a:bevelB w="165100" h="254000"/>
        </a:sp3d>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066800">
            <a:lnSpc>
              <a:spcPct val="150000"/>
            </a:lnSpc>
            <a:spcBef>
              <a:spcPct val="0"/>
            </a:spcBef>
            <a:spcAft>
              <a:spcPct val="35000"/>
            </a:spcAft>
            <a:buNone/>
          </a:pPr>
          <a:endParaRPr lang="en-US" sz="2400" kern="1200">
            <a:solidFill>
              <a:schemeClr val="tx1"/>
            </a:solidFill>
            <a:latin typeface="Times New Roman" panose="02020603050405020304" pitchFamily="18" charset="0"/>
            <a:cs typeface="Times New Roman" panose="02020603050405020304" pitchFamily="18" charset="0"/>
          </a:endParaRPr>
        </a:p>
      </dsp:txBody>
      <dsp:txXfrm rot="10800000">
        <a:off x="5238463" y="4965261"/>
        <a:ext cx="601010" cy="602630"/>
      </dsp:txXfrm>
    </dsp:sp>
    <dsp:sp modelId="{D002FA19-7D05-431B-B3B4-852F6E79C52F}">
      <dsp:nvSpPr>
        <dsp:cNvPr id="0" name=""/>
        <dsp:cNvSpPr/>
      </dsp:nvSpPr>
      <dsp:spPr>
        <a:xfrm>
          <a:off x="525965" y="4051598"/>
          <a:ext cx="4049930" cy="2429958"/>
        </a:xfrm>
        <a:prstGeom prst="roundRect">
          <a:avLst>
            <a:gd name="adj" fmla="val 10000"/>
          </a:avLst>
        </a:prstGeom>
        <a:solidFill>
          <a:schemeClr val="accent2">
            <a:hueOff val="4681519"/>
            <a:satOff val="-5839"/>
            <a:lumOff val="1373"/>
            <a:alphaOff val="0"/>
          </a:schemeClr>
        </a:solidFill>
        <a:ln>
          <a:noFill/>
        </a:ln>
        <a:effectLst>
          <a:outerShdw blurRad="40000" dist="230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150000"/>
            </a:lnSpc>
            <a:spcBef>
              <a:spcPct val="0"/>
            </a:spcBef>
            <a:spcAft>
              <a:spcPct val="35000"/>
            </a:spcAft>
            <a:buNone/>
          </a:pPr>
          <a:r>
            <a:rPr lang="en-US" sz="2400" kern="1200" dirty="0">
              <a:solidFill>
                <a:schemeClr val="tx1"/>
              </a:solidFill>
              <a:latin typeface="Times New Roman" panose="02020603050405020304" pitchFamily="18" charset="0"/>
              <a:cs typeface="Times New Roman" panose="02020603050405020304" pitchFamily="18" charset="0"/>
            </a:rPr>
            <a:t>Reduce stigma through awareness campaigns </a:t>
          </a:r>
          <a:endParaRPr lang="en-US" altLang="en-US" sz="2400" kern="1200" dirty="0">
            <a:solidFill>
              <a:schemeClr val="tx1"/>
            </a:solidFill>
            <a:latin typeface="Times New Roman" panose="02020603050405020304" pitchFamily="18" charset="0"/>
            <a:cs typeface="Times New Roman" panose="02020603050405020304" pitchFamily="18" charset="0"/>
          </a:endParaRPr>
        </a:p>
      </dsp:txBody>
      <dsp:txXfrm>
        <a:off x="597136" y="4122769"/>
        <a:ext cx="3907588" cy="2287616"/>
      </dsp:txXfrm>
    </dsp:sp>
  </dsp:spTree>
</dsp:drawing>
</file>

<file path=ppt/diagrams/layout1.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layout2.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layout4.xml><?xml version="1.0" encoding="utf-8"?>
<dgm:layoutDef xmlns:dgm="http://schemas.openxmlformats.org/drawingml/2006/diagram" xmlns:a="http://schemas.openxmlformats.org/drawingml/2006/main" uniqueId="urn:microsoft.com/office/officeart/2005/8/layout/hProcess9">
  <dgm:title val=""/>
  <dgm:desc val=""/>
  <dgm:catLst>
    <dgm:cat type="process" pri="5000"/>
    <dgm:cat type="convert"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CompostProcess">
    <dgm:varLst>
      <dgm:dir/>
      <dgm:resizeHandles val="exact"/>
    </dgm:varLst>
    <dgm:alg type="composite">
      <dgm:param type="horzAlign" val="ctr"/>
      <dgm:param type="vertAlign" val="mid"/>
    </dgm:alg>
    <dgm:shape xmlns:r="http://schemas.openxmlformats.org/officeDocument/2006/relationships" r:blip="">
      <dgm:adjLst/>
    </dgm:shape>
    <dgm:presOf/>
    <dgm:constrLst>
      <dgm:constr type="w" for="ch" forName="arrow" refType="w" fact="0.85"/>
      <dgm:constr type="h" for="ch" forName="arrow" refType="h"/>
      <dgm:constr type="ctrX" for="ch" forName="arrow" refType="w" fact="0.5"/>
      <dgm:constr type="ctrY" for="ch" forName="arrow" refType="h" fact="0.5"/>
      <dgm:constr type="w" for="ch" forName="linearProcess" refType="w"/>
      <dgm:constr type="h" for="ch" forName="linearProcess" refType="h" fact="0.4"/>
      <dgm:constr type="ctrX" for="ch" forName="linearProcess" refType="w" fact="0.5"/>
      <dgm:constr type="ctrY" for="ch" forName="linearProcess" refType="h" fact="0.5"/>
    </dgm:constrLst>
    <dgm:ruleLst/>
    <dgm:layoutNode name="arrow" styleLbl="bgShp">
      <dgm:alg type="sp"/>
      <dgm:choose name="Name0">
        <dgm:if name="Name1" func="var" arg="dir" op="equ" val="norm">
          <dgm:shape xmlns:r="http://schemas.openxmlformats.org/officeDocument/2006/relationships" type="rightArrow" r:blip="">
            <dgm:adjLst/>
          </dgm:shape>
        </dgm:if>
        <dgm:else name="Name2">
          <dgm:shape xmlns:r="http://schemas.openxmlformats.org/officeDocument/2006/relationships" type="leftArrow" r:blip="">
            <dgm:adjLst/>
          </dgm:shape>
        </dgm:else>
      </dgm:choose>
      <dgm:presOf/>
      <dgm:constrLst/>
      <dgm:ruleLst/>
    </dgm:layoutNode>
    <dgm:layoutNode name="linearProcess">
      <dgm:choose name="Name3">
        <dgm:if name="Name4" func="var" arg="dir" op="equ" val="norm">
          <dgm:alg type="lin"/>
        </dgm:if>
        <dgm:else name="Name5">
          <dgm:alg type="lin">
            <dgm:param type="linDir" val="fromR"/>
          </dgm:alg>
        </dgm:else>
      </dgm:choose>
      <dgm:shape xmlns:r="http://schemas.openxmlformats.org/officeDocument/2006/relationships" r:blip="">
        <dgm:adjLst/>
      </dgm:shape>
      <dgm:presOf/>
      <dgm:constrLst>
        <dgm:constr type="userA" for="ch" ptType="node" refType="w"/>
        <dgm:constr type="h" for="ch" ptType="node" refType="h"/>
        <dgm:constr type="w" for="ch" ptType="node" op="equ"/>
        <dgm:constr type="w" for="ch" forName="sibTrans" refType="w" fact="0.05"/>
        <dgm:constr type="primFontSz" for="ch" ptType="node" op="equ" val="65"/>
      </dgm:constrLst>
      <dgm:ruleLst/>
      <dgm:forEach name="Name6" axis="ch" ptType="node">
        <dgm:layoutNode name="textNode" styleLbl="node1">
          <dgm:varLst>
            <dgm:bulletEnabled val="1"/>
          </dgm:varLst>
          <dgm:alg type="tx"/>
          <dgm:shape xmlns:r="http://schemas.openxmlformats.org/officeDocument/2006/relationships" type="roundRect" r:blip="">
            <dgm:adjLst/>
          </dgm:shape>
          <dgm:presOf axis="desOrSelf" ptType="node"/>
          <dgm:constrLst>
            <dgm:constr type="userA"/>
            <dgm:constr type="w" refType="userA" fact="0.3"/>
            <dgm:constr type="tMarg" refType="primFontSz" fact="0.3"/>
            <dgm:constr type="bMarg" refType="primFontSz" fact="0.3"/>
            <dgm:constr type="lMarg" refType="primFontSz" fact="0.3"/>
            <dgm:constr type="rMarg" refType="primFontSz" fact="0.3"/>
          </dgm:constrLst>
          <dgm:ruleLst>
            <dgm:rule type="w" val="NaN" fact="1" max="NaN"/>
            <dgm:rule type="primFontSz" val="5" fact="NaN" max="NaN"/>
          </dgm:ruleLst>
        </dgm:layoutNode>
        <dgm:forEach name="Name7" axis="followSib" ptType="sibTrans" cnt="1">
          <dgm:layoutNode name="sibTrans">
            <dgm:alg type="sp"/>
            <dgm:shape xmlns:r="http://schemas.openxmlformats.org/officeDocument/2006/relationships" r:blip="">
              <dgm:adjLst/>
            </dgm:shape>
            <dgm:presOf/>
            <dgm:constrLst/>
            <dgm:ruleLst/>
          </dgm:layoutNode>
        </dgm:forEach>
      </dgm:forEach>
    </dgm:layoutNode>
  </dgm:layoutNode>
</dgm:layoutDef>
</file>

<file path=ppt/diagrams/layout5.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layout6.xml><?xml version="1.0" encoding="utf-8"?>
<dgm:layoutDef xmlns:dgm="http://schemas.openxmlformats.org/drawingml/2006/diagram" xmlns:a="http://schemas.openxmlformats.org/drawingml/2006/main" uniqueId="urn:microsoft.com/office/officeart/2005/8/layout/process4">
  <dgm:title val=""/>
  <dgm:desc val=""/>
  <dgm:catLst>
    <dgm:cat type="process" pri="16000"/>
    <dgm:cat type="list" pri="20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alg type="lin">
      <dgm:param type="linDir" val="fromB"/>
    </dgm:alg>
    <dgm:shape xmlns:r="http://schemas.openxmlformats.org/officeDocument/2006/relationships" r:blip="">
      <dgm:adjLst/>
    </dgm:shape>
    <dgm:presOf/>
    <dgm:constrLst>
      <dgm:constr type="h" for="ch" forName="boxAndChildren" refType="h"/>
      <dgm:constr type="h" for="ch" forName="arrowAndChildren" refType="h" refFor="ch" refForName="boxAndChildren" op="equ" fact="1.538"/>
      <dgm:constr type="w" for="ch" forName="arrowAndChildren" refType="w"/>
      <dgm:constr type="w" for="ch" forName="boxAndChildren" refType="w"/>
      <dgm:constr type="h" for="ch" forName="sp" refType="h" fact="-0.015"/>
      <dgm:constr type="primFontSz" for="des" forName="parentTextBox" val="65"/>
      <dgm:constr type="primFontSz" for="des" forName="parentTextArrow" refType="primFontSz" refFor="des" refForName="parentTextBox" op="equ"/>
      <dgm:constr type="primFontSz" for="des" forName="childTextArrow" val="65"/>
      <dgm:constr type="primFontSz" for="des" forName="childTextBox" refType="primFontSz" refFor="des" refForName="childTextArrow" op="equ"/>
    </dgm:constrLst>
    <dgm:ruleLst/>
    <dgm:forEach name="Name1" axis="ch" ptType="node" st="-1" step="-1">
      <dgm:choose name="Name2">
        <dgm:if name="Name3" axis="self" ptType="node" func="revPos" op="equ" val="1">
          <dgm:layoutNode name="boxAndChildren">
            <dgm:alg type="composite"/>
            <dgm:shape xmlns:r="http://schemas.openxmlformats.org/officeDocument/2006/relationships" r:blip="">
              <dgm:adjLst/>
            </dgm:shape>
            <dgm:presOf/>
            <dgm:choose name="Name4">
              <dgm:if name="Name5" axis="ch" ptType="node" func="cnt" op="gte" val="1">
                <dgm:constrLst>
                  <dgm:constr type="w" for="ch" forName="parentTextBox" refType="w"/>
                  <dgm:constr type="h" for="ch" forName="parentTextBox" refType="h" fact="0.54"/>
                  <dgm:constr type="t" for="ch" forName="parentTextBox"/>
                  <dgm:constr type="w" for="ch" forName="entireBox" refType="w"/>
                  <dgm:constr type="h" for="ch" forName="entireBox" refType="h"/>
                  <dgm:constr type="w" for="ch" forName="descendantBox" refType="w"/>
                  <dgm:constr type="b" for="ch" forName="descendantBox" refType="h" fact="0.98"/>
                  <dgm:constr type="h" for="ch" forName="descendantBox" refType="h" fact="0.46"/>
                </dgm:constrLst>
              </dgm:if>
              <dgm:else name="Name6">
                <dgm:constrLst>
                  <dgm:constr type="w" for="ch" forName="parentTextBox" refType="w"/>
                  <dgm:constr type="h" for="ch" forName="parentTextBox" refType="h"/>
                </dgm:constrLst>
              </dgm:else>
            </dgm:choose>
            <dgm:ruleLst/>
            <dgm:layoutNode name="parentTextBox">
              <dgm:alg type="tx"/>
              <dgm:choose name="Name7">
                <dgm:if name="Name8" axis="ch" ptType="node" func="cnt" op="gte" val="1">
                  <dgm:shape xmlns:r="http://schemas.openxmlformats.org/officeDocument/2006/relationships" type="rect" r:blip="" zOrderOff="1" hideGeom="1">
                    <dgm:adjLst/>
                  </dgm:shape>
                </dgm:if>
                <dgm:else name="Name9">
                  <dgm:shape xmlns:r="http://schemas.openxmlformats.org/officeDocument/2006/relationships" type="rect" r:blip="">
                    <dgm:adjLst/>
                  </dgm:shape>
                </dgm:else>
              </dgm:choose>
              <dgm:presOf axis="self"/>
              <dgm:constrLst/>
              <dgm:ruleLst>
                <dgm:rule type="primFontSz" val="5" fact="NaN" max="NaN"/>
              </dgm:ruleLst>
            </dgm:layoutNode>
            <dgm:choose name="Name10">
              <dgm:if name="Name11" axis="ch" ptType="node" func="cnt" op="gte" val="1">
                <dgm:layoutNode name="entireBox">
                  <dgm:alg type="sp"/>
                  <dgm:shape xmlns:r="http://schemas.openxmlformats.org/officeDocument/2006/relationships" type="rect" r:blip="">
                    <dgm:adjLst/>
                  </dgm:shape>
                  <dgm:presOf axis="self"/>
                  <dgm:constrLst/>
                  <dgm:ruleLst/>
                </dgm:layoutNode>
                <dgm:layoutNode name="descendantBox" styleLbl="fgAccFollowNode1">
                  <dgm:choose name="Name12">
                    <dgm:if name="Name13" func="var" arg="dir" op="equ" val="norm">
                      <dgm:alg type="lin"/>
                    </dgm:if>
                    <dgm:else name="Name14">
                      <dgm:alg type="lin">
                        <dgm:param type="linDir" val="fromR"/>
                      </dgm:alg>
                    </dgm:else>
                  </dgm:choose>
                  <dgm:shape xmlns:r="http://schemas.openxmlformats.org/officeDocument/2006/relationships" r:blip="">
                    <dgm:adjLst/>
                  </dgm:shape>
                  <dgm:presOf/>
                  <dgm:constrLst>
                    <dgm:constr type="w" for="ch" forName="childTextBox" refType="w"/>
                    <dgm:constr type="h" for="ch" forName="childTextBox" refType="h"/>
                  </dgm:constrLst>
                  <dgm:ruleLst/>
                  <dgm:forEach name="Name15" axis="ch" ptType="node">
                    <dgm:layoutNode name="childTextBox"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16"/>
            </dgm:choose>
          </dgm:layoutNode>
        </dgm:if>
        <dgm:else name="Name17">
          <dgm:layoutNode name="arrowAndChildren">
            <dgm:alg type="composite"/>
            <dgm:shape xmlns:r="http://schemas.openxmlformats.org/officeDocument/2006/relationships" r:blip="">
              <dgm:adjLst/>
            </dgm:shape>
            <dgm:presOf/>
            <dgm:choose name="Name18">
              <dgm:if name="Name19" axis="ch" ptType="node" func="cnt" op="gte" val="1">
                <dgm:constrLst>
                  <dgm:constr type="w" for="ch" forName="parentTextArrow" refType="w"/>
                  <dgm:constr type="t" for="ch" forName="parentTextArrow"/>
                  <dgm:constr type="h" for="ch" forName="parentTextArrow" refType="h" fact="0.351"/>
                  <dgm:constr type="w" for="ch" forName="arrow" refType="w"/>
                  <dgm:constr type="h" for="ch" forName="arrow" refType="h"/>
                  <dgm:constr type="w" for="ch" forName="descendantArrow" refType="w"/>
                  <dgm:constr type="b" for="ch" forName="descendantArrow" refType="h" fact="0.65"/>
                  <dgm:constr type="h" for="ch" forName="descendantArrow" refType="h" fact="0.299"/>
                </dgm:constrLst>
              </dgm:if>
              <dgm:else name="Name20">
                <dgm:constrLst>
                  <dgm:constr type="w" for="ch" forName="parentTextArrow" refType="w"/>
                  <dgm:constr type="h" for="ch" forName="parentTextArrow" refType="h"/>
                </dgm:constrLst>
              </dgm:else>
            </dgm:choose>
            <dgm:ruleLst/>
            <dgm:layoutNode name="parentTextArrow">
              <dgm:alg type="tx"/>
              <dgm:choose name="Name21">
                <dgm:if name="Name22" axis="ch" ptType="node" func="cnt" op="gte" val="1">
                  <dgm:shape xmlns:r="http://schemas.openxmlformats.org/officeDocument/2006/relationships" type="rect" r:blip="" zOrderOff="1" hideGeom="1">
                    <dgm:adjLst/>
                  </dgm:shape>
                </dgm:if>
                <dgm:else name="Name23">
                  <dgm:shape xmlns:r="http://schemas.openxmlformats.org/officeDocument/2006/relationships" rot="180" type="upArrowCallout" r:blip="">
                    <dgm:adjLst/>
                  </dgm:shape>
                </dgm:else>
              </dgm:choose>
              <dgm:presOf axis="self"/>
              <dgm:constrLst/>
              <dgm:ruleLst>
                <dgm:rule type="primFontSz" val="5" fact="NaN" max="NaN"/>
              </dgm:ruleLst>
            </dgm:layoutNode>
            <dgm:choose name="Name24">
              <dgm:if name="Name25" axis="ch" ptType="node" func="cnt" op="gte" val="1">
                <dgm:layoutNode name="arrow">
                  <dgm:alg type="sp"/>
                  <dgm:shape xmlns:r="http://schemas.openxmlformats.org/officeDocument/2006/relationships" rot="180" type="upArrowCallout" r:blip="">
                    <dgm:adjLst/>
                  </dgm:shape>
                  <dgm:presOf axis="self"/>
                  <dgm:constrLst/>
                  <dgm:ruleLst/>
                </dgm:layoutNode>
                <dgm:layoutNode name="descendantArrow">
                  <dgm:choose name="Name26">
                    <dgm:if name="Name27" func="var" arg="dir" op="equ" val="norm">
                      <dgm:alg type="lin"/>
                    </dgm:if>
                    <dgm:else name="Name28">
                      <dgm:alg type="lin">
                        <dgm:param type="linDir" val="fromR"/>
                      </dgm:alg>
                    </dgm:else>
                  </dgm:choose>
                  <dgm:shape xmlns:r="http://schemas.openxmlformats.org/officeDocument/2006/relationships" r:blip="">
                    <dgm:adjLst/>
                  </dgm:shape>
                  <dgm:presOf/>
                  <dgm:constrLst>
                    <dgm:constr type="w" for="ch" forName="childTextArrow" refType="w"/>
                    <dgm:constr type="h" for="ch" forName="childTextArrow" refType="h"/>
                  </dgm:constrLst>
                  <dgm:ruleLst/>
                  <dgm:forEach name="Name29" axis="ch" ptType="node">
                    <dgm:layoutNode name="childTextArrow"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30"/>
            </dgm:choose>
          </dgm:layoutNode>
        </dgm:else>
      </dgm:choose>
      <dgm:forEach name="Name31" axis="precedSib" ptType="sibTrans" st="-1" cnt="1">
        <dgm:layoutNode name="sp">
          <dgm:alg type="sp"/>
          <dgm:shape xmlns:r="http://schemas.openxmlformats.org/officeDocument/2006/relationships" r:blip="">
            <dgm:adjLst/>
          </dgm:shape>
          <dgm:presOf axis="self"/>
          <dgm:constrLst/>
          <dgm:ruleLst/>
        </dgm:layoutNode>
      </dgm:forEach>
    </dgm:forEach>
  </dgm:layoutNode>
</dgm:layoutDef>
</file>

<file path=ppt/diagrams/layout7.xml><?xml version="1.0" encoding="utf-8"?>
<dgm:layoutDef xmlns:dgm="http://schemas.openxmlformats.org/drawingml/2006/diagram" xmlns:a="http://schemas.openxmlformats.org/drawingml/2006/main" uniqueId="urn:microsoft.com/office/officeart/2005/8/layout/pyramid2">
  <dgm:title val=""/>
  <dgm:desc val=""/>
  <dgm:catLst>
    <dgm:cat type="pyramid" pri="3000"/>
    <dgm:cat type="list" pri="21000"/>
    <dgm:cat type="convert" pri="17000"/>
  </dgm:catLst>
  <dgm:sampData useDef="1">
    <dgm:dataModel>
      <dgm:ptLst/>
      <dgm:bg/>
      <dgm:whole/>
    </dgm:dataModel>
  </dgm:sampData>
  <dgm:styleData useDef="1">
    <dgm:dataModel>
      <dgm:ptLst/>
      <dgm:bg/>
      <dgm:whole/>
    </dgm:dataModel>
  </dgm:styleData>
  <dgm:clrData useDef="1">
    <dgm:dataModel>
      <dgm:ptLst/>
      <dgm:bg/>
      <dgm:whole/>
    </dgm:dataModel>
  </dgm:clrData>
  <dgm:layoutNode name="compositeShape">
    <dgm:alg type="composite"/>
    <dgm:shape xmlns:r="http://schemas.openxmlformats.org/officeDocument/2006/relationships" r:blip="">
      <dgm:adjLst/>
    </dgm:shape>
    <dgm:presOf/>
    <dgm:varLst>
      <dgm:dir/>
      <dgm:resizeHandles/>
    </dgm:varLst>
    <dgm:choose name="Name0">
      <dgm:if name="Name1" func="var" arg="dir" op="equ" val="norm">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l" for="ch" forName="theList" refType="w" refFor="ch" refForName="pyramid" fact="0.5"/>
          <dgm:constr type="h" for="des" forName="aSpace" refType="h" fact="0.1"/>
        </dgm:constrLst>
      </dgm:if>
      <dgm:else name="Name2">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r" for="ch" forName="theList" refType="w" refFor="ch" refForName="pyramid" fact="0.5"/>
          <dgm:constr type="h" for="des" forName="aSpace" refType="h" fact="0.1"/>
        </dgm:constrLst>
      </dgm:else>
    </dgm:choose>
    <dgm:ruleLst/>
    <dgm:choose name="Name3">
      <dgm:if name="Name4" axis="ch" ptType="node" func="cnt" op="gte" val="1">
        <dgm:layoutNode name="pyramid" styleLbl="node1">
          <dgm:alg type="sp"/>
          <dgm:shape xmlns:r="http://schemas.openxmlformats.org/officeDocument/2006/relationships" type="triangle" r:blip="">
            <dgm:adjLst/>
          </dgm:shape>
          <dgm:presOf/>
          <dgm:constrLst/>
          <dgm:ruleLst/>
        </dgm:layoutNode>
        <dgm:layoutNode name="theList">
          <dgm:alg type="lin">
            <dgm:param type="linDir" val="fromT"/>
          </dgm:alg>
          <dgm:shape xmlns:r="http://schemas.openxmlformats.org/officeDocument/2006/relationships" r:blip="">
            <dgm:adjLst/>
          </dgm:shape>
          <dgm:presOf/>
          <dgm:constrLst>
            <dgm:constr type="w" for="ch" forName="aNode" refType="w"/>
            <dgm:constr type="h" for="ch" forName="aNode" refType="h"/>
            <dgm:constr type="primFontSz" for="ch" ptType="node" op="equ"/>
          </dgm:constrLst>
          <dgm:ruleLst/>
          <dgm:forEach name="aNodeForEach" axis="ch" ptType="node">
            <dgm:layoutNode name="aNode" styleLbl="fgAcc1">
              <dgm:varLst>
                <dgm:bulletEnabled val="1"/>
              </dgm:varLst>
              <dgm:alg type="tx"/>
              <dgm:shape xmlns:r="http://schemas.openxmlformats.org/officeDocument/2006/relationships" type="roundRect" r:blip="">
                <dgm:adjLst/>
              </dgm:shape>
              <dgm:presOf axis="desOrSelf" ptType="node"/>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aSpace">
              <dgm:alg type="sp"/>
              <dgm:shape xmlns:r="http://schemas.openxmlformats.org/officeDocument/2006/relationships" r:blip="">
                <dgm:adjLst/>
              </dgm:shape>
              <dgm:presOf/>
              <dgm:constrLst/>
              <dgm:ruleLst/>
            </dgm:layoutNode>
          </dgm:forEach>
        </dgm:layoutNode>
      </dgm:if>
      <dgm:else name="Name5"/>
    </dgm:choose>
  </dgm:layoutNode>
</dgm:layoutDef>
</file>

<file path=ppt/diagrams/layout8.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layout9.xml><?xml version="1.0" encoding="utf-8"?>
<dgm:layoutDef xmlns:dgm="http://schemas.openxmlformats.org/drawingml/2006/diagram" xmlns:a="http://schemas.openxmlformats.org/drawingml/2006/main" uniqueId="urn:microsoft.com/office/officeart/2005/8/layout/process5#1">
  <dgm:title val=""/>
  <dgm:desc val=""/>
  <dgm:catLst>
    <dgm:cat type="process" pri="17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7" srcId="0" destId="1" srcOrd="0" destOrd="0"/>
        <dgm:cxn modelId="8" srcId="0" destId="2" srcOrd="1" destOrd="0"/>
        <dgm:cxn modelId="9" srcId="0" destId="3" srcOrd="2" destOrd="0"/>
        <dgm:cxn modelId="10" srcId="0" destId="4" srcOrd="3" destOrd="0"/>
        <dgm:cxn modelId="11" srcId="0" destId="5" srcOrd="4" destOrd="0"/>
      </dgm:cxnLst>
      <dgm:bg/>
      <dgm:whole/>
    </dgm:dataModel>
  </dgm:sampData>
  <dgm:styleData>
    <dgm:dataModel>
      <dgm:ptLst>
        <dgm:pt modelId="0" type="doc">
          <dgm:prSet qsTypeId="urn:microsoft.com/office/officeart/2005/8/quickstyle/simple5"/>
        </dgm:pt>
        <dgm:pt modelId="1"/>
        <dgm:pt modelId="2"/>
      </dgm:ptLst>
      <dgm:cxnLst>
        <dgm:cxn modelId="3" srcId="0" destId="1" srcOrd="0" destOrd="0"/>
        <dgm:cxn modelId="4" srcId="0" destId="2" srcOrd="1" destOrd="0"/>
      </dgm:cxnLst>
      <dgm:bg/>
      <dgm:whole/>
    </dgm:dataModel>
  </dgm:styleData>
  <dgm:clrData>
    <dgm:dataModel>
      <dgm:ptLst>
        <dgm:pt modelId="0" type="doc">
          <dgm:prSet csTypeId="urn:microsoft.com/office/officeart/2005/8/colors/accent6_5"/>
        </dgm:pt>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diagram">
    <dgm:varLst>
      <dgm:dir/>
      <dgm:resizeHandles val="exact"/>
    </dgm:varLst>
    <dgm:choose name="Name0">
      <dgm:if name="Name1" axis="self" func="var" arg="dir" op="equ" val="norm">
        <dgm:alg type="snake">
          <dgm:param type="bkpt" val="endCnv"/>
          <dgm:param type="contDir" val="revDir"/>
          <dgm:param type="grDir" val="tL"/>
          <dgm:param type="flowDir" val="row"/>
        </dgm:alg>
      </dgm:if>
      <dgm:else name="Name2">
        <dgm:alg type="snake">
          <dgm:param type="bkpt" val="endCnv"/>
          <dgm:param type="contDir" val="revDir"/>
          <dgm:param type="grDir" val="tR"/>
          <dgm:param type="flowDir" val="row"/>
        </dgm:alg>
      </dgm:else>
    </dgm:choose>
    <dgm:shape xmlns:r="http://schemas.openxmlformats.org/officeDocument/2006/relationships" r:blip="">
      <dgm:adjLst/>
    </dgm:shape>
    <dgm:presOf/>
    <dgm:constrLst>
      <dgm:constr type="w" for="ch" ptType="node" refType="w"/>
      <dgm:constr type="w" for="ch" forName="sibTrans" refType="w" refFor="ch" refPtType="node" op="equ" fact="0.4"/>
      <dgm:constr type="sp" refType="w" refFor="ch" refForName="sibTrans" op="equ"/>
      <dgm:constr type="primFontSz" for="ch" ptType="node" op="equ" val="65"/>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5"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Lst>
          <dgm:ruleLst/>
          <dgm:layoutNode name="connectorText">
            <dgm:alg type="tx">
              <dgm:param type="autoTxRot" val="upr"/>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1348635-FD92-4664-8D61-B177989F7028}" type="datetimeFigureOut">
              <a:rPr lang="en-US" smtClean="0"/>
              <a:t>2/25/2026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61BE624-9EE7-4E68-B5E2-C4DAC9798133}" type="slidenum">
              <a:rPr lang="en-US" smtClean="0"/>
              <a:t>‹#›</a:t>
            </a:fld>
            <a:endParaRPr lang="en-US"/>
          </a:p>
        </p:txBody>
      </p:sp>
    </p:spTree>
    <p:extLst>
      <p:ext uri="{BB962C8B-B14F-4D97-AF65-F5344CB8AC3E}">
        <p14:creationId xmlns:p14="http://schemas.microsoft.com/office/powerpoint/2010/main" val="183749749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The hospitality industry is witnessing an ever-increasing mental health crisis due to long working hours, emotional labour, job insecurity, and high demands of customers (Rosemberg et al., 2025). Studies prove that there is evident correlation among shift work, chronic fatigue and psychological strain among hotel workers. They are some of the stressors that lead to burnout, anxiety, poor performance, and high turnover (Shukla et al., 2023). This presentation will critically explore these stress factors; evaluate the impact they have on the organisation and provide evidence-based recommendations on how to improve employee wellbeing and sustainability in the sector.</a:t>
            </a:r>
          </a:p>
          <a:p>
            <a:endParaRPr lang="en-US" dirty="0"/>
          </a:p>
        </p:txBody>
      </p:sp>
      <p:sp>
        <p:nvSpPr>
          <p:cNvPr id="4" name="Slide Number Placeholder 3"/>
          <p:cNvSpPr>
            <a:spLocks noGrp="1"/>
          </p:cNvSpPr>
          <p:nvPr>
            <p:ph type="sldNum" sz="quarter" idx="5"/>
          </p:nvPr>
        </p:nvSpPr>
        <p:spPr/>
        <p:txBody>
          <a:bodyPr/>
          <a:lstStyle/>
          <a:p>
            <a:fld id="{761BE624-9EE7-4E68-B5E2-C4DAC9798133}" type="slidenum">
              <a:rPr lang="en-US" smtClean="0"/>
              <a:t>2</a:t>
            </a:fld>
            <a:endParaRPr lang="en-US"/>
          </a:p>
        </p:txBody>
      </p:sp>
    </p:spTree>
    <p:extLst>
      <p:ext uri="{BB962C8B-B14F-4D97-AF65-F5344CB8AC3E}">
        <p14:creationId xmlns:p14="http://schemas.microsoft.com/office/powerpoint/2010/main" val="427060526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The hospitality industry is more or less regarded as a stressful working environment that is typified by the long working hours, non-regular working hours and emotional strains. The shift work and chronic fatigue are one of the most severe issues that hotel workers experience in regards to the level of mental health stress (Prentice et al., 2025). Another disorder that causes burnout and disengagement is the work life imbalance. Emotional has a tremendous impact on emotional labour, which is the need to express positive emotions regardless of the feelings of the individual (Abbas et al., 2021). Moreover, employee job insecurity and financial security are other factors that enhance the development of psychological distress in hospitality workers Amissah et al. (2022) cover the Emotional Labour Theory that explains how the long-term management of emotions is associated with the draining of the psychological resources that subject hospitality workers to burnout and the consequences of stress.</a:t>
            </a:r>
          </a:p>
          <a:p>
            <a:endParaRPr lang="en-US" dirty="0"/>
          </a:p>
        </p:txBody>
      </p:sp>
      <p:sp>
        <p:nvSpPr>
          <p:cNvPr id="4" name="Slide Number Placeholder 3"/>
          <p:cNvSpPr>
            <a:spLocks noGrp="1"/>
          </p:cNvSpPr>
          <p:nvPr>
            <p:ph type="sldNum" sz="quarter" idx="5"/>
          </p:nvPr>
        </p:nvSpPr>
        <p:spPr/>
        <p:txBody>
          <a:bodyPr/>
          <a:lstStyle/>
          <a:p>
            <a:fld id="{761BE624-9EE7-4E68-B5E2-C4DAC9798133}" type="slidenum">
              <a:rPr lang="en-US" smtClean="0"/>
              <a:t>3</a:t>
            </a:fld>
            <a:endParaRPr lang="en-US"/>
          </a:p>
        </p:txBody>
      </p:sp>
    </p:spTree>
    <p:extLst>
      <p:ext uri="{BB962C8B-B14F-4D97-AF65-F5344CB8AC3E}">
        <p14:creationId xmlns:p14="http://schemas.microsoft.com/office/powerpoint/2010/main" val="25580284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The effects of mental health issues are severe to both the workers and the organisations in the hospitality industry. Job stress leads to turnover intentions and decreased job satisfaction (Cuc et al., 2022). Burnout has been directly related to diminished work performance as well as diminished productivity (Bhatti and </a:t>
            </a:r>
            <a:r>
              <a:rPr lang="en-US" sz="1200" kern="1200" dirty="0" err="1">
                <a:solidFill>
                  <a:schemeClr val="tx1"/>
                </a:solidFill>
                <a:effectLst/>
                <a:latin typeface="+mn-lt"/>
                <a:ea typeface="+mn-ea"/>
                <a:cs typeface="+mn-cs"/>
              </a:rPr>
              <a:t>Alnehabi</a:t>
            </a:r>
            <a:r>
              <a:rPr lang="en-US" sz="1200" kern="1200" dirty="0">
                <a:solidFill>
                  <a:schemeClr val="tx1"/>
                </a:solidFill>
                <a:effectLst/>
                <a:latin typeface="+mn-lt"/>
                <a:ea typeface="+mn-ea"/>
                <a:cs typeface="+mn-cs"/>
              </a:rPr>
              <a:t>, 2023). Moreover, employee mobility can promote mental health challenges within organisations and exert more strain at a systemic level. Theoretically, the concept of burnout has been conceptualised by the theory of Burnout, which was reviewed by </a:t>
            </a:r>
            <a:r>
              <a:rPr lang="en-US" sz="1200" kern="1200" dirty="0" err="1">
                <a:solidFill>
                  <a:schemeClr val="tx1"/>
                </a:solidFill>
                <a:effectLst/>
                <a:latin typeface="+mn-lt"/>
                <a:ea typeface="+mn-ea"/>
                <a:cs typeface="+mn-cs"/>
              </a:rPr>
              <a:t>Edú-Valsania</a:t>
            </a:r>
            <a:r>
              <a:rPr lang="en-US" sz="1200" kern="1200" dirty="0">
                <a:solidFill>
                  <a:schemeClr val="tx1"/>
                </a:solidFill>
                <a:effectLst/>
                <a:latin typeface="+mn-lt"/>
                <a:ea typeface="+mn-ea"/>
                <a:cs typeface="+mn-cs"/>
              </a:rPr>
              <a:t> et al. (2022), and it is emotional exhaustion, depersonalisation, and a lack of personal accomplishment. Burnout is an organisational killer in a service-based business where employee engagement is the key to customer satisfaction, thus recruitment becomes expensive and the sustainability of the organisation is affected negatively.</a:t>
            </a:r>
          </a:p>
          <a:p>
            <a:endParaRPr lang="en-US" dirty="0"/>
          </a:p>
        </p:txBody>
      </p:sp>
      <p:sp>
        <p:nvSpPr>
          <p:cNvPr id="4" name="Slide Number Placeholder 3"/>
          <p:cNvSpPr>
            <a:spLocks noGrp="1"/>
          </p:cNvSpPr>
          <p:nvPr>
            <p:ph type="sldNum" sz="quarter" idx="5"/>
          </p:nvPr>
        </p:nvSpPr>
        <p:spPr/>
        <p:txBody>
          <a:bodyPr/>
          <a:lstStyle/>
          <a:p>
            <a:fld id="{761BE624-9EE7-4E68-B5E2-C4DAC9798133}" type="slidenum">
              <a:rPr lang="en-US" smtClean="0"/>
              <a:t>4</a:t>
            </a:fld>
            <a:endParaRPr lang="en-US"/>
          </a:p>
        </p:txBody>
      </p:sp>
    </p:spTree>
    <p:extLst>
      <p:ext uri="{BB962C8B-B14F-4D97-AF65-F5344CB8AC3E}">
        <p14:creationId xmlns:p14="http://schemas.microsoft.com/office/powerpoint/2010/main" val="188144447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Hospitality organisations are currently beginning to implement wellbeing programmes and this time around in a structured way because of the rising mental health problems. Large hotel chains too have initiated employee wellness programmes, counselling and mental-health-awareness plans (Popely and Uhlir, 2023). The reduced working hours also have been connected with a positive work-life balance and minimal stress (Barck-Holst et al., 2022). It has been experiencing an increasing importance of proactive leadership strategies used to take care of the employees (Shukla et al., 2023). Theoretically, the Psychosocial Risk Management offered by Jain et al. (2021) is devoted to the systematic identification and reduction of stressors in the workplace. However, with the turn of events, this is still to be implemented particularly in smaller hospitality organisations whose financial and operational resources are restricted.</a:t>
            </a:r>
          </a:p>
          <a:p>
            <a:endParaRPr lang="en-US" dirty="0"/>
          </a:p>
        </p:txBody>
      </p:sp>
      <p:sp>
        <p:nvSpPr>
          <p:cNvPr id="4" name="Slide Number Placeholder 3"/>
          <p:cNvSpPr>
            <a:spLocks noGrp="1"/>
          </p:cNvSpPr>
          <p:nvPr>
            <p:ph type="sldNum" sz="quarter" idx="5"/>
          </p:nvPr>
        </p:nvSpPr>
        <p:spPr/>
        <p:txBody>
          <a:bodyPr/>
          <a:lstStyle/>
          <a:p>
            <a:fld id="{761BE624-9EE7-4E68-B5E2-C4DAC9798133}" type="slidenum">
              <a:rPr lang="en-US" smtClean="0"/>
              <a:t>5</a:t>
            </a:fld>
            <a:endParaRPr lang="en-US"/>
          </a:p>
        </p:txBody>
      </p:sp>
    </p:spTree>
    <p:extLst>
      <p:ext uri="{BB962C8B-B14F-4D97-AF65-F5344CB8AC3E}">
        <p14:creationId xmlns:p14="http://schemas.microsoft.com/office/powerpoint/2010/main" val="52959457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The research design used in this study is a qualitative secondary research design that will be used to study the mental health crisis in the hospitality industry. The study is based on the documentary review of the peer-reviewed journal articles, industry reports and available case studies so as to </a:t>
            </a:r>
            <a:r>
              <a:rPr lang="en-US" sz="1200" kern="1200" dirty="0" err="1">
                <a:solidFill>
                  <a:schemeClr val="tx1"/>
                </a:solidFill>
                <a:effectLst/>
                <a:latin typeface="+mn-lt"/>
                <a:ea typeface="+mn-ea"/>
                <a:cs typeface="+mn-cs"/>
              </a:rPr>
              <a:t>generalise</a:t>
            </a:r>
            <a:r>
              <a:rPr lang="en-US" sz="1200" kern="1200" dirty="0">
                <a:solidFill>
                  <a:schemeClr val="tx1"/>
                </a:solidFill>
                <a:effectLst/>
                <a:latin typeface="+mn-lt"/>
                <a:ea typeface="+mn-ea"/>
                <a:cs typeface="+mn-cs"/>
              </a:rPr>
              <a:t> current findings on stressors and organisational responses. As </a:t>
            </a:r>
            <a:r>
              <a:rPr lang="en-US" sz="1200" kern="1200" dirty="0" err="1">
                <a:solidFill>
                  <a:schemeClr val="tx1"/>
                </a:solidFill>
                <a:effectLst/>
                <a:latin typeface="+mn-lt"/>
                <a:ea typeface="+mn-ea"/>
                <a:cs typeface="+mn-cs"/>
              </a:rPr>
              <a:t>emphasised</a:t>
            </a:r>
            <a:r>
              <a:rPr lang="en-US" sz="1200" kern="1200" dirty="0">
                <a:solidFill>
                  <a:schemeClr val="tx1"/>
                </a:solidFill>
                <a:effectLst/>
                <a:latin typeface="+mn-lt"/>
                <a:ea typeface="+mn-ea"/>
                <a:cs typeface="+mn-cs"/>
              </a:rPr>
              <a:t> by Çakar and </a:t>
            </a:r>
            <a:r>
              <a:rPr lang="en-US" sz="1200" kern="1200" dirty="0" err="1">
                <a:solidFill>
                  <a:schemeClr val="tx1"/>
                </a:solidFill>
                <a:effectLst/>
                <a:latin typeface="+mn-lt"/>
                <a:ea typeface="+mn-ea"/>
                <a:cs typeface="+mn-cs"/>
              </a:rPr>
              <a:t>Aykol</a:t>
            </a:r>
            <a:r>
              <a:rPr lang="en-US" sz="1200" kern="1200" dirty="0">
                <a:solidFill>
                  <a:schemeClr val="tx1"/>
                </a:solidFill>
                <a:effectLst/>
                <a:latin typeface="+mn-lt"/>
                <a:ea typeface="+mn-ea"/>
                <a:cs typeface="+mn-cs"/>
              </a:rPr>
              <a:t> (2021), case study and qualitative methods are especially useful in the study of the hospitality industry to produce a deep contextual insight. The recurring themes pertaining to burnout, employee wellbeing and interventions in the industry were identified using content analysis. Besides, the external environmental factors were analysed with the help of a PESTEL framework. It is a systematic approach that guarantees the depth of analysis and adherence to theoretical intimacy of the objectives of the study.</a:t>
            </a:r>
          </a:p>
          <a:p>
            <a:endParaRPr lang="en-US" dirty="0"/>
          </a:p>
        </p:txBody>
      </p:sp>
      <p:sp>
        <p:nvSpPr>
          <p:cNvPr id="4" name="Slide Number Placeholder 3"/>
          <p:cNvSpPr>
            <a:spLocks noGrp="1"/>
          </p:cNvSpPr>
          <p:nvPr>
            <p:ph type="sldNum" sz="quarter" idx="5"/>
          </p:nvPr>
        </p:nvSpPr>
        <p:spPr/>
        <p:txBody>
          <a:bodyPr/>
          <a:lstStyle/>
          <a:p>
            <a:fld id="{761BE624-9EE7-4E68-B5E2-C4DAC9798133}" type="slidenum">
              <a:rPr lang="en-US" smtClean="0"/>
              <a:t>6</a:t>
            </a:fld>
            <a:endParaRPr lang="en-US"/>
          </a:p>
        </p:txBody>
      </p:sp>
    </p:spTree>
    <p:extLst>
      <p:ext uri="{BB962C8B-B14F-4D97-AF65-F5344CB8AC3E}">
        <p14:creationId xmlns:p14="http://schemas.microsoft.com/office/powerpoint/2010/main" val="223838997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The politics of mental health in the hotel industry are also major determinants of mental health care in the hospitality industry. Growing government focus on occupational wellbeing has empowered psychosocial risk management framework in certain areas (Jain et al., 2021). Mental health protection in the workplace is increasingly being identified by law as the responsibility of the employer. However, the implementation of the regulations differs across the world, which makes it inconsistent. The smaller hospitality organisations might find it more difficult to meet the changing standards, which will lead to the uneven provision of mental health services in the market and jurisdiction.</a:t>
            </a:r>
          </a:p>
          <a:p>
            <a:endParaRPr lang="en-US" dirty="0"/>
          </a:p>
        </p:txBody>
      </p:sp>
      <p:sp>
        <p:nvSpPr>
          <p:cNvPr id="4" name="Slide Number Placeholder 3"/>
          <p:cNvSpPr>
            <a:spLocks noGrp="1"/>
          </p:cNvSpPr>
          <p:nvPr>
            <p:ph type="sldNum" sz="quarter" idx="5"/>
          </p:nvPr>
        </p:nvSpPr>
        <p:spPr/>
        <p:txBody>
          <a:bodyPr/>
          <a:lstStyle/>
          <a:p>
            <a:fld id="{761BE624-9EE7-4E68-B5E2-C4DAC9798133}" type="slidenum">
              <a:rPr lang="en-US" smtClean="0"/>
              <a:t>7</a:t>
            </a:fld>
            <a:endParaRPr lang="en-US"/>
          </a:p>
        </p:txBody>
      </p:sp>
    </p:spTree>
    <p:extLst>
      <p:ext uri="{BB962C8B-B14F-4D97-AF65-F5344CB8AC3E}">
        <p14:creationId xmlns:p14="http://schemas.microsoft.com/office/powerpoint/2010/main" val="136438768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This graph, which is made by using the data provided by Deloitte reported by BBC News (2020) shows the cost of poor mental health per employee in the UK which is greatest in the age-cohort 30-39 years as it resorts to £2,068 per year with the next highest cost being in the age-cohort 40-49 years of £1,800 annually. Even the younger workers who are between 18-29 are costing firms an amount of £1,723 a year. These costs are very applicable in hospitality where the young and mid-career workforce constitute a large percentage of the workers. Burnout and stress lower the productivity and, although work stress is a leading cause of turnover intent (</a:t>
            </a:r>
            <a:r>
              <a:rPr lang="en-US" sz="1200" kern="1200" dirty="0" err="1">
                <a:solidFill>
                  <a:schemeClr val="tx1"/>
                </a:solidFill>
                <a:effectLst/>
                <a:latin typeface="+mn-lt"/>
                <a:ea typeface="+mn-ea"/>
                <a:cs typeface="+mn-cs"/>
              </a:rPr>
              <a:t>Kensbock</a:t>
            </a:r>
            <a:r>
              <a:rPr lang="en-US" sz="1200" kern="1200" dirty="0">
                <a:solidFill>
                  <a:schemeClr val="tx1"/>
                </a:solidFill>
                <a:effectLst/>
                <a:latin typeface="+mn-lt"/>
                <a:ea typeface="+mn-ea"/>
                <a:cs typeface="+mn-cs"/>
              </a:rPr>
              <a:t> et al., 2022). Since the sector is labor-intensive in structure, the issue of mental health directly raises the cost of recruitment, absenteeism, and presenteeism, ultimately affecting the profitability and sustainability of the organisation (Feltmann et al., 2023).</a:t>
            </a:r>
          </a:p>
          <a:p>
            <a:endParaRPr lang="en-US" dirty="0"/>
          </a:p>
        </p:txBody>
      </p:sp>
      <p:sp>
        <p:nvSpPr>
          <p:cNvPr id="4" name="Slide Number Placeholder 3"/>
          <p:cNvSpPr>
            <a:spLocks noGrp="1"/>
          </p:cNvSpPr>
          <p:nvPr>
            <p:ph type="sldNum" sz="quarter" idx="5"/>
          </p:nvPr>
        </p:nvSpPr>
        <p:spPr/>
        <p:txBody>
          <a:bodyPr/>
          <a:lstStyle/>
          <a:p>
            <a:fld id="{761BE624-9EE7-4E68-B5E2-C4DAC9798133}" type="slidenum">
              <a:rPr lang="en-US" smtClean="0"/>
              <a:t>8</a:t>
            </a:fld>
            <a:endParaRPr lang="en-US"/>
          </a:p>
        </p:txBody>
      </p:sp>
    </p:spTree>
    <p:extLst>
      <p:ext uri="{BB962C8B-B14F-4D97-AF65-F5344CB8AC3E}">
        <p14:creationId xmlns:p14="http://schemas.microsoft.com/office/powerpoint/2010/main" val="182324794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a:solidFill>
                  <a:schemeClr val="tx1"/>
                </a:solidFill>
                <a:effectLst/>
                <a:latin typeface="+mn-lt"/>
                <a:ea typeface="+mn-ea"/>
                <a:cs typeface="+mn-cs"/>
              </a:rPr>
              <a:t>The available data of the Statista (2021) are based on the survey by Gallup and present a visible escalation of employees, who report high levels of stress, which rose to 43% in 2020, compared to 31% in 2009. This increase is indicative of the increasing pressure at the workplace around the world which is especially true of the hospitality industry as it is an emotionally coloured service culture. Emotional labour has been a major cause of exhaustion, since an employee must exhibit positive emotions despite the internal feelings (Amissah et al., 2022). Moreover, mental health stigma prevents open conversations and the help-seeking behaviour (Ran et al., 2021), which is continuing to perpetuate a culture of silence.</a:t>
            </a:r>
          </a:p>
          <a:p>
            <a:r>
              <a:rPr lang="en-US" sz="1200" kern="1200" dirty="0">
                <a:solidFill>
                  <a:schemeClr val="tx1"/>
                </a:solidFill>
                <a:effectLst/>
                <a:latin typeface="+mn-lt"/>
                <a:ea typeface="+mn-ea"/>
                <a:cs typeface="+mn-cs"/>
              </a:rPr>
              <a:t>There are technological factors which are dual. Although the pressure of work can be diminished with the help of digital systems and automation, the rapid technological change can promote work insecurity and stress (Ghani et al., 2022). The effectiveness of technology versus human interaction poses an important strategic issue in the sphere of hospitality, where the quality of the services is dictated by human interaction (Vahdat, 2022).</a:t>
            </a:r>
          </a:p>
          <a:p>
            <a:endParaRPr lang="en-US" dirty="0"/>
          </a:p>
        </p:txBody>
      </p:sp>
      <p:sp>
        <p:nvSpPr>
          <p:cNvPr id="4" name="Slide Number Placeholder 3"/>
          <p:cNvSpPr>
            <a:spLocks noGrp="1"/>
          </p:cNvSpPr>
          <p:nvPr>
            <p:ph type="sldNum" sz="quarter" idx="5"/>
          </p:nvPr>
        </p:nvSpPr>
        <p:spPr/>
        <p:txBody>
          <a:bodyPr/>
          <a:lstStyle/>
          <a:p>
            <a:fld id="{761BE624-9EE7-4E68-B5E2-C4DAC9798133}" type="slidenum">
              <a:rPr lang="en-US" smtClean="0"/>
              <a:t>9</a:t>
            </a:fld>
            <a:endParaRPr lang="en-US"/>
          </a:p>
        </p:txBody>
      </p:sp>
    </p:spTree>
    <p:extLst>
      <p:ext uri="{BB962C8B-B14F-4D97-AF65-F5344CB8AC3E}">
        <p14:creationId xmlns:p14="http://schemas.microsoft.com/office/powerpoint/2010/main" val="328163855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a:solidFill>
                  <a:schemeClr val="tx1"/>
                </a:solidFill>
                <a:effectLst/>
                <a:latin typeface="+mn-lt"/>
                <a:ea typeface="+mn-ea"/>
                <a:cs typeface="+mn-cs"/>
              </a:rPr>
              <a:t>The stress in the hospitality sector has been highly escalated by environmental factors especially the global crisis, like the COVID-19. It has been found that the pandemic raised work-related stress levels because of health-related risks, job insecurity, and fast-evolving working processes (Wong et al., 2021). Moreover, the sustainability initiatives also demand workers to engage in pro-environmental behaviours and the new role demands and pressure on workload further (Yuan et al., 2024).</a:t>
            </a:r>
          </a:p>
          <a:p>
            <a:r>
              <a:rPr lang="en-US" sz="1200" kern="1200" dirty="0">
                <a:solidFill>
                  <a:schemeClr val="tx1"/>
                </a:solidFill>
                <a:effectLst/>
                <a:latin typeface="+mn-lt"/>
                <a:ea typeface="+mn-ea"/>
                <a:cs typeface="+mn-cs"/>
              </a:rPr>
              <a:t>Legally, the employer liability towards mental health is increasingly being realised. Burnout is also becoming an ingredient of official occupational health systems (</a:t>
            </a:r>
            <a:r>
              <a:rPr lang="en-US" sz="1200" kern="1200" dirty="0" err="1">
                <a:solidFill>
                  <a:schemeClr val="tx1"/>
                </a:solidFill>
                <a:effectLst/>
                <a:latin typeface="+mn-lt"/>
                <a:ea typeface="+mn-ea"/>
                <a:cs typeface="+mn-cs"/>
              </a:rPr>
              <a:t>Edú-Valsania</a:t>
            </a:r>
            <a:r>
              <a:rPr lang="en-US" sz="1200" kern="1200" dirty="0">
                <a:solidFill>
                  <a:schemeClr val="tx1"/>
                </a:solidFill>
                <a:effectLst/>
                <a:latin typeface="+mn-lt"/>
                <a:ea typeface="+mn-ea"/>
                <a:cs typeface="+mn-cs"/>
              </a:rPr>
              <a:t> et al., 2022). Nevertheless, the application of the laws and the enforcement is not uniform in every jurisdiction, which has inconsistencies in their enforcement (Ghani et al., 2022). In the case of multinational hospitality organisations, accustoming to divergent regulations is an issue of operational and compliance difficulties.</a:t>
            </a:r>
          </a:p>
          <a:p>
            <a:endParaRPr lang="en-US" dirty="0"/>
          </a:p>
        </p:txBody>
      </p:sp>
      <p:sp>
        <p:nvSpPr>
          <p:cNvPr id="4" name="Slide Number Placeholder 3"/>
          <p:cNvSpPr>
            <a:spLocks noGrp="1"/>
          </p:cNvSpPr>
          <p:nvPr>
            <p:ph type="sldNum" sz="quarter" idx="5"/>
          </p:nvPr>
        </p:nvSpPr>
        <p:spPr/>
        <p:txBody>
          <a:bodyPr/>
          <a:lstStyle/>
          <a:p>
            <a:fld id="{761BE624-9EE7-4E68-B5E2-C4DAC9798133}" type="slidenum">
              <a:rPr lang="en-US" smtClean="0"/>
              <a:t>10</a:t>
            </a:fld>
            <a:endParaRPr lang="en-US"/>
          </a:p>
        </p:txBody>
      </p:sp>
    </p:spTree>
    <p:extLst>
      <p:ext uri="{BB962C8B-B14F-4D97-AF65-F5344CB8AC3E}">
        <p14:creationId xmlns:p14="http://schemas.microsoft.com/office/powerpoint/2010/main" val="387893326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In conclusion, structural stressors such as emotional labour, shift work, job insecurity, and the rising workplace pressure are the cause of the mental health crisis in the hospitality industry. It is proven that burnout lowers the productivity and raises turnover intentions, which have serious organisational and economic implications. These challenges are enhanced by external political, economic, social, technological, environmental and legal forces. Sustainable hospitality performance thus relies on the strategic organisational role of the importance of employee mental wellbeing.</a:t>
            </a:r>
          </a:p>
          <a:p>
            <a:endParaRPr lang="en-US" dirty="0"/>
          </a:p>
        </p:txBody>
      </p:sp>
      <p:sp>
        <p:nvSpPr>
          <p:cNvPr id="4" name="Slide Number Placeholder 3"/>
          <p:cNvSpPr>
            <a:spLocks noGrp="1"/>
          </p:cNvSpPr>
          <p:nvPr>
            <p:ph type="sldNum" sz="quarter" idx="5"/>
          </p:nvPr>
        </p:nvSpPr>
        <p:spPr/>
        <p:txBody>
          <a:bodyPr/>
          <a:lstStyle/>
          <a:p>
            <a:fld id="{761BE624-9EE7-4E68-B5E2-C4DAC9798133}" type="slidenum">
              <a:rPr lang="en-US" smtClean="0"/>
              <a:t>11</a:t>
            </a:fld>
            <a:endParaRPr lang="en-US"/>
          </a:p>
        </p:txBody>
      </p:sp>
    </p:spTree>
    <p:extLst>
      <p:ext uri="{BB962C8B-B14F-4D97-AF65-F5344CB8AC3E}">
        <p14:creationId xmlns:p14="http://schemas.microsoft.com/office/powerpoint/2010/main" val="427521561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Planned rest intervals could be the short-term mitigation strategies such as fatigue management and to minimise emotional and physical fatigue (Booker et al., 2024). Work-life balance and stress reduction may be achieved through clear and predictable scheduling (Dima et al., 2021). Peer support groups and mental health workshops should be provided at low costs in order to reinforce emotional support systems (Shukla et al., 2023). It is necessary to deal with job insecurity and financial instability in the long term and conduct mental health awareness campaigns to decrease stigma (Javed et al., 2021).</a:t>
            </a:r>
          </a:p>
          <a:p>
            <a:endParaRPr lang="en-US" dirty="0"/>
          </a:p>
        </p:txBody>
      </p:sp>
      <p:sp>
        <p:nvSpPr>
          <p:cNvPr id="4" name="Slide Number Placeholder 3"/>
          <p:cNvSpPr>
            <a:spLocks noGrp="1"/>
          </p:cNvSpPr>
          <p:nvPr>
            <p:ph type="sldNum" sz="quarter" idx="5"/>
          </p:nvPr>
        </p:nvSpPr>
        <p:spPr/>
        <p:txBody>
          <a:bodyPr/>
          <a:lstStyle/>
          <a:p>
            <a:fld id="{761BE624-9EE7-4E68-B5E2-C4DAC9798133}" type="slidenum">
              <a:rPr lang="en-US" smtClean="0"/>
              <a:t>12</a:t>
            </a:fld>
            <a:endParaRPr lang="en-US"/>
          </a:p>
        </p:txBody>
      </p:sp>
    </p:spTree>
    <p:extLst>
      <p:ext uri="{BB962C8B-B14F-4D97-AF65-F5344CB8AC3E}">
        <p14:creationId xmlns:p14="http://schemas.microsoft.com/office/powerpoint/2010/main" val="350662572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1D8BD707-D9CF-40AE-B4C6-C98DA3205C09}" type="datetimeFigureOut">
              <a:rPr lang="en-US" smtClean="0"/>
              <a:pPr/>
              <a:t>2/25/2026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2/25/2026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2/25/2026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1D8BD707-D9CF-40AE-B4C6-C98DA3205C09}" type="datetimeFigureOut">
              <a:rPr lang="en-US" smtClean="0"/>
              <a:pPr/>
              <a:t>2/25/2026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D8BD707-D9CF-40AE-B4C6-C98DA3205C09}" type="datetimeFigureOut">
              <a:rPr lang="en-US" smtClean="0"/>
              <a:pPr/>
              <a:t>2/25/2026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1D8BD707-D9CF-40AE-B4C6-C98DA3205C09}" type="datetimeFigureOut">
              <a:rPr lang="en-US" smtClean="0"/>
              <a:pPr/>
              <a:t>2/25/2026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2/25/2026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2/25/2026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2/25/2026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2/25/2026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2/25/2026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2/25/2026</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svg"/><Relationship Id="rId7" Type="http://schemas.openxmlformats.org/officeDocument/2006/relationships/image" Target="../media/image6.sv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5.png"/><Relationship Id="rId11" Type="http://schemas.openxmlformats.org/officeDocument/2006/relationships/image" Target="../media/image10.svg"/><Relationship Id="rId5" Type="http://schemas.openxmlformats.org/officeDocument/2006/relationships/image" Target="../media/image4.svg"/><Relationship Id="rId10" Type="http://schemas.openxmlformats.org/officeDocument/2006/relationships/image" Target="../media/image9.png"/><Relationship Id="rId4" Type="http://schemas.openxmlformats.org/officeDocument/2006/relationships/image" Target="../media/image3.png"/><Relationship Id="rId9" Type="http://schemas.openxmlformats.org/officeDocument/2006/relationships/image" Target="../media/image8.svg"/></Relationships>
</file>

<file path=ppt/slides/_rels/slide2.xml.rels><?xml version="1.0" encoding="UTF-8" standalone="yes"?>
<Relationships xmlns="http://schemas.openxmlformats.org/package/2006/relationships"><Relationship Id="rId8" Type="http://schemas.openxmlformats.org/officeDocument/2006/relationships/image" Target="../media/image6.svg"/><Relationship Id="rId13" Type="http://schemas.openxmlformats.org/officeDocument/2006/relationships/diagramData" Target="../diagrams/data1.xml"/><Relationship Id="rId3" Type="http://schemas.openxmlformats.org/officeDocument/2006/relationships/image" Target="../media/image1.png"/><Relationship Id="rId7" Type="http://schemas.openxmlformats.org/officeDocument/2006/relationships/image" Target="../media/image5.png"/><Relationship Id="rId12" Type="http://schemas.openxmlformats.org/officeDocument/2006/relationships/image" Target="../media/image8.svg"/><Relationship Id="rId17" Type="http://schemas.microsoft.com/office/2007/relationships/diagramDrawing" Target="../diagrams/drawing1.xml"/><Relationship Id="rId2" Type="http://schemas.openxmlformats.org/officeDocument/2006/relationships/notesSlide" Target="../notesSlides/notesSlide1.xml"/><Relationship Id="rId16" Type="http://schemas.openxmlformats.org/officeDocument/2006/relationships/diagramColors" Target="../diagrams/colors1.xml"/><Relationship Id="rId1" Type="http://schemas.openxmlformats.org/officeDocument/2006/relationships/slideLayout" Target="../slideLayouts/slideLayout7.xml"/><Relationship Id="rId6" Type="http://schemas.openxmlformats.org/officeDocument/2006/relationships/image" Target="../media/image4.svg"/><Relationship Id="rId11" Type="http://schemas.openxmlformats.org/officeDocument/2006/relationships/image" Target="../media/image7.png"/><Relationship Id="rId5" Type="http://schemas.openxmlformats.org/officeDocument/2006/relationships/image" Target="../media/image3.png"/><Relationship Id="rId15" Type="http://schemas.openxmlformats.org/officeDocument/2006/relationships/diagramQuickStyle" Target="../diagrams/quickStyle1.xml"/><Relationship Id="rId10" Type="http://schemas.openxmlformats.org/officeDocument/2006/relationships/image" Target="../media/image10.svg"/><Relationship Id="rId4" Type="http://schemas.openxmlformats.org/officeDocument/2006/relationships/image" Target="../media/image2.svg"/><Relationship Id="rId9" Type="http://schemas.openxmlformats.org/officeDocument/2006/relationships/image" Target="../media/image9.png"/><Relationship Id="rId14" Type="http://schemas.openxmlformats.org/officeDocument/2006/relationships/diagramLayout" Target="../diagrams/layout1.xml"/></Relationships>
</file>

<file path=ppt/slides/_rels/slide3.xml.rels><?xml version="1.0" encoding="UTF-8" standalone="yes"?>
<Relationships xmlns="http://schemas.openxmlformats.org/package/2006/relationships"><Relationship Id="rId8" Type="http://schemas.openxmlformats.org/officeDocument/2006/relationships/image" Target="../media/image6.svg"/><Relationship Id="rId13" Type="http://schemas.openxmlformats.org/officeDocument/2006/relationships/image" Target="../media/image11.png"/><Relationship Id="rId18" Type="http://schemas.microsoft.com/office/2007/relationships/diagramDrawing" Target="../diagrams/drawing2.xml"/><Relationship Id="rId3" Type="http://schemas.openxmlformats.org/officeDocument/2006/relationships/image" Target="../media/image1.png"/><Relationship Id="rId7" Type="http://schemas.openxmlformats.org/officeDocument/2006/relationships/image" Target="../media/image5.png"/><Relationship Id="rId12" Type="http://schemas.openxmlformats.org/officeDocument/2006/relationships/image" Target="../media/image8.svg"/><Relationship Id="rId17" Type="http://schemas.openxmlformats.org/officeDocument/2006/relationships/diagramColors" Target="../diagrams/colors2.xml"/><Relationship Id="rId2" Type="http://schemas.openxmlformats.org/officeDocument/2006/relationships/notesSlide" Target="../notesSlides/notesSlide2.xml"/><Relationship Id="rId16" Type="http://schemas.openxmlformats.org/officeDocument/2006/relationships/diagramQuickStyle" Target="../diagrams/quickStyle2.xml"/><Relationship Id="rId1" Type="http://schemas.openxmlformats.org/officeDocument/2006/relationships/slideLayout" Target="../slideLayouts/slideLayout7.xml"/><Relationship Id="rId6" Type="http://schemas.openxmlformats.org/officeDocument/2006/relationships/image" Target="../media/image4.svg"/><Relationship Id="rId11" Type="http://schemas.openxmlformats.org/officeDocument/2006/relationships/image" Target="../media/image7.png"/><Relationship Id="rId5" Type="http://schemas.openxmlformats.org/officeDocument/2006/relationships/image" Target="../media/image3.png"/><Relationship Id="rId15" Type="http://schemas.openxmlformats.org/officeDocument/2006/relationships/diagramLayout" Target="../diagrams/layout2.xml"/><Relationship Id="rId10" Type="http://schemas.openxmlformats.org/officeDocument/2006/relationships/image" Target="../media/image10.svg"/><Relationship Id="rId4" Type="http://schemas.openxmlformats.org/officeDocument/2006/relationships/image" Target="../media/image2.svg"/><Relationship Id="rId9" Type="http://schemas.openxmlformats.org/officeDocument/2006/relationships/image" Target="../media/image9.png"/><Relationship Id="rId14" Type="http://schemas.openxmlformats.org/officeDocument/2006/relationships/diagramData" Target="../diagrams/data2.xml"/></Relationships>
</file>

<file path=ppt/slides/_rels/slide4.xml.rels><?xml version="1.0" encoding="UTF-8" standalone="yes"?>
<Relationships xmlns="http://schemas.openxmlformats.org/package/2006/relationships"><Relationship Id="rId8" Type="http://schemas.openxmlformats.org/officeDocument/2006/relationships/image" Target="../media/image6.svg"/><Relationship Id="rId13" Type="http://schemas.openxmlformats.org/officeDocument/2006/relationships/image" Target="../media/image12.png"/><Relationship Id="rId18" Type="http://schemas.microsoft.com/office/2007/relationships/diagramDrawing" Target="../diagrams/drawing3.xml"/><Relationship Id="rId3" Type="http://schemas.openxmlformats.org/officeDocument/2006/relationships/image" Target="../media/image1.png"/><Relationship Id="rId7" Type="http://schemas.openxmlformats.org/officeDocument/2006/relationships/image" Target="../media/image5.png"/><Relationship Id="rId12" Type="http://schemas.openxmlformats.org/officeDocument/2006/relationships/image" Target="../media/image8.svg"/><Relationship Id="rId17" Type="http://schemas.openxmlformats.org/officeDocument/2006/relationships/diagramColors" Target="../diagrams/colors3.xml"/><Relationship Id="rId2" Type="http://schemas.openxmlformats.org/officeDocument/2006/relationships/notesSlide" Target="../notesSlides/notesSlide3.xml"/><Relationship Id="rId16" Type="http://schemas.openxmlformats.org/officeDocument/2006/relationships/diagramQuickStyle" Target="../diagrams/quickStyle3.xml"/><Relationship Id="rId1" Type="http://schemas.openxmlformats.org/officeDocument/2006/relationships/slideLayout" Target="../slideLayouts/slideLayout7.xml"/><Relationship Id="rId6" Type="http://schemas.openxmlformats.org/officeDocument/2006/relationships/image" Target="../media/image4.svg"/><Relationship Id="rId11" Type="http://schemas.openxmlformats.org/officeDocument/2006/relationships/image" Target="../media/image7.png"/><Relationship Id="rId5" Type="http://schemas.openxmlformats.org/officeDocument/2006/relationships/image" Target="../media/image3.png"/><Relationship Id="rId15" Type="http://schemas.openxmlformats.org/officeDocument/2006/relationships/diagramLayout" Target="../diagrams/layout3.xml"/><Relationship Id="rId10" Type="http://schemas.openxmlformats.org/officeDocument/2006/relationships/image" Target="../media/image10.svg"/><Relationship Id="rId4" Type="http://schemas.openxmlformats.org/officeDocument/2006/relationships/image" Target="../media/image2.svg"/><Relationship Id="rId9" Type="http://schemas.openxmlformats.org/officeDocument/2006/relationships/image" Target="../media/image9.png"/><Relationship Id="rId14" Type="http://schemas.openxmlformats.org/officeDocument/2006/relationships/diagramData" Target="../diagrams/data3.xml"/></Relationships>
</file>

<file path=ppt/slides/_rels/slide5.xml.rels><?xml version="1.0" encoding="UTF-8" standalone="yes"?>
<Relationships xmlns="http://schemas.openxmlformats.org/package/2006/relationships"><Relationship Id="rId8" Type="http://schemas.openxmlformats.org/officeDocument/2006/relationships/image" Target="../media/image10.svg"/><Relationship Id="rId13" Type="http://schemas.openxmlformats.org/officeDocument/2006/relationships/image" Target="../media/image15.svg"/><Relationship Id="rId3" Type="http://schemas.openxmlformats.org/officeDocument/2006/relationships/image" Target="../media/image1.png"/><Relationship Id="rId7" Type="http://schemas.openxmlformats.org/officeDocument/2006/relationships/image" Target="../media/image9.png"/><Relationship Id="rId12" Type="http://schemas.openxmlformats.org/officeDocument/2006/relationships/image" Target="../media/image14.png"/><Relationship Id="rId2" Type="http://schemas.openxmlformats.org/officeDocument/2006/relationships/notesSlide" Target="../notesSlides/notesSlide4.xml"/><Relationship Id="rId1" Type="http://schemas.openxmlformats.org/officeDocument/2006/relationships/slideLayout" Target="../slideLayouts/slideLayout7.xml"/><Relationship Id="rId6" Type="http://schemas.openxmlformats.org/officeDocument/2006/relationships/image" Target="../media/image6.svg"/><Relationship Id="rId11" Type="http://schemas.openxmlformats.org/officeDocument/2006/relationships/image" Target="../media/image13.png"/><Relationship Id="rId5" Type="http://schemas.openxmlformats.org/officeDocument/2006/relationships/image" Target="../media/image5.png"/><Relationship Id="rId10" Type="http://schemas.openxmlformats.org/officeDocument/2006/relationships/image" Target="../media/image8.svg"/><Relationship Id="rId4" Type="http://schemas.openxmlformats.org/officeDocument/2006/relationships/image" Target="../media/image2.svg"/><Relationship Id="rId9" Type="http://schemas.openxmlformats.org/officeDocument/2006/relationships/image" Target="../media/image7.png"/></Relationships>
</file>

<file path=ppt/slides/_rels/slide6.xml.rels><?xml version="1.0" encoding="UTF-8" standalone="yes"?>
<Relationships xmlns="http://schemas.openxmlformats.org/package/2006/relationships"><Relationship Id="rId8" Type="http://schemas.openxmlformats.org/officeDocument/2006/relationships/image" Target="../media/image6.svg"/><Relationship Id="rId13" Type="http://schemas.openxmlformats.org/officeDocument/2006/relationships/diagramData" Target="../diagrams/data4.xml"/><Relationship Id="rId3" Type="http://schemas.openxmlformats.org/officeDocument/2006/relationships/image" Target="../media/image1.png"/><Relationship Id="rId7" Type="http://schemas.openxmlformats.org/officeDocument/2006/relationships/image" Target="../media/image5.png"/><Relationship Id="rId12" Type="http://schemas.openxmlformats.org/officeDocument/2006/relationships/image" Target="../media/image8.svg"/><Relationship Id="rId17" Type="http://schemas.microsoft.com/office/2007/relationships/diagramDrawing" Target="../diagrams/drawing4.xml"/><Relationship Id="rId2" Type="http://schemas.openxmlformats.org/officeDocument/2006/relationships/notesSlide" Target="../notesSlides/notesSlide5.xml"/><Relationship Id="rId16" Type="http://schemas.openxmlformats.org/officeDocument/2006/relationships/diagramColors" Target="../diagrams/colors4.xml"/><Relationship Id="rId1" Type="http://schemas.openxmlformats.org/officeDocument/2006/relationships/slideLayout" Target="../slideLayouts/slideLayout7.xml"/><Relationship Id="rId6" Type="http://schemas.openxmlformats.org/officeDocument/2006/relationships/image" Target="../media/image4.svg"/><Relationship Id="rId11" Type="http://schemas.openxmlformats.org/officeDocument/2006/relationships/image" Target="../media/image7.png"/><Relationship Id="rId5" Type="http://schemas.openxmlformats.org/officeDocument/2006/relationships/image" Target="../media/image3.png"/><Relationship Id="rId15" Type="http://schemas.openxmlformats.org/officeDocument/2006/relationships/diagramQuickStyle" Target="../diagrams/quickStyle4.xml"/><Relationship Id="rId10" Type="http://schemas.openxmlformats.org/officeDocument/2006/relationships/image" Target="../media/image10.svg"/><Relationship Id="rId4" Type="http://schemas.openxmlformats.org/officeDocument/2006/relationships/image" Target="../media/image2.svg"/><Relationship Id="rId9" Type="http://schemas.openxmlformats.org/officeDocument/2006/relationships/image" Target="../media/image9.png"/><Relationship Id="rId14" Type="http://schemas.openxmlformats.org/officeDocument/2006/relationships/diagramLayout" Target="../diagrams/layout4.xml"/></Relationships>
</file>

<file path=ppt/slides/_rels/slide7.xml.rels><?xml version="1.0" encoding="UTF-8" standalone="yes"?>
<Relationships xmlns="http://schemas.openxmlformats.org/package/2006/relationships"><Relationship Id="rId8" Type="http://schemas.openxmlformats.org/officeDocument/2006/relationships/image" Target="../media/image6.svg"/><Relationship Id="rId13" Type="http://schemas.openxmlformats.org/officeDocument/2006/relationships/diagramData" Target="../diagrams/data5.xml"/><Relationship Id="rId18" Type="http://schemas.openxmlformats.org/officeDocument/2006/relationships/image" Target="../media/image16.png"/><Relationship Id="rId3" Type="http://schemas.openxmlformats.org/officeDocument/2006/relationships/image" Target="../media/image1.png"/><Relationship Id="rId7" Type="http://schemas.openxmlformats.org/officeDocument/2006/relationships/image" Target="../media/image5.png"/><Relationship Id="rId12" Type="http://schemas.openxmlformats.org/officeDocument/2006/relationships/image" Target="../media/image8.svg"/><Relationship Id="rId17" Type="http://schemas.microsoft.com/office/2007/relationships/diagramDrawing" Target="../diagrams/drawing5.xml"/><Relationship Id="rId2" Type="http://schemas.openxmlformats.org/officeDocument/2006/relationships/notesSlide" Target="../notesSlides/notesSlide6.xml"/><Relationship Id="rId16" Type="http://schemas.openxmlformats.org/officeDocument/2006/relationships/diagramColors" Target="../diagrams/colors5.xml"/><Relationship Id="rId1" Type="http://schemas.openxmlformats.org/officeDocument/2006/relationships/slideLayout" Target="../slideLayouts/slideLayout7.xml"/><Relationship Id="rId6" Type="http://schemas.openxmlformats.org/officeDocument/2006/relationships/image" Target="../media/image4.svg"/><Relationship Id="rId11" Type="http://schemas.openxmlformats.org/officeDocument/2006/relationships/image" Target="../media/image7.png"/><Relationship Id="rId5" Type="http://schemas.openxmlformats.org/officeDocument/2006/relationships/image" Target="../media/image3.png"/><Relationship Id="rId15" Type="http://schemas.openxmlformats.org/officeDocument/2006/relationships/diagramQuickStyle" Target="../diagrams/quickStyle5.xml"/><Relationship Id="rId10" Type="http://schemas.openxmlformats.org/officeDocument/2006/relationships/image" Target="../media/image10.svg"/><Relationship Id="rId4" Type="http://schemas.openxmlformats.org/officeDocument/2006/relationships/image" Target="../media/image2.svg"/><Relationship Id="rId9" Type="http://schemas.openxmlformats.org/officeDocument/2006/relationships/image" Target="../media/image9.png"/><Relationship Id="rId14" Type="http://schemas.openxmlformats.org/officeDocument/2006/relationships/diagramLayout" Target="../diagrams/layout5.xml"/></Relationships>
</file>

<file path=ppt/slides/_rels/slide8.xml.rels><?xml version="1.0" encoding="UTF-8" standalone="yes"?>
<Relationships xmlns="http://schemas.openxmlformats.org/package/2006/relationships"><Relationship Id="rId8" Type="http://schemas.openxmlformats.org/officeDocument/2006/relationships/image" Target="../media/image6.svg"/><Relationship Id="rId13" Type="http://schemas.openxmlformats.org/officeDocument/2006/relationships/image" Target="../media/image17.png"/><Relationship Id="rId18" Type="http://schemas.microsoft.com/office/2007/relationships/diagramDrawing" Target="../diagrams/drawing6.xml"/><Relationship Id="rId3" Type="http://schemas.openxmlformats.org/officeDocument/2006/relationships/image" Target="../media/image1.png"/><Relationship Id="rId7" Type="http://schemas.openxmlformats.org/officeDocument/2006/relationships/image" Target="../media/image5.png"/><Relationship Id="rId12" Type="http://schemas.openxmlformats.org/officeDocument/2006/relationships/image" Target="../media/image8.svg"/><Relationship Id="rId17" Type="http://schemas.openxmlformats.org/officeDocument/2006/relationships/diagramColors" Target="../diagrams/colors6.xml"/><Relationship Id="rId2" Type="http://schemas.openxmlformats.org/officeDocument/2006/relationships/notesSlide" Target="../notesSlides/notesSlide7.xml"/><Relationship Id="rId16" Type="http://schemas.openxmlformats.org/officeDocument/2006/relationships/diagramQuickStyle" Target="../diagrams/quickStyle6.xml"/><Relationship Id="rId1" Type="http://schemas.openxmlformats.org/officeDocument/2006/relationships/slideLayout" Target="../slideLayouts/slideLayout7.xml"/><Relationship Id="rId6" Type="http://schemas.openxmlformats.org/officeDocument/2006/relationships/image" Target="../media/image4.svg"/><Relationship Id="rId11" Type="http://schemas.openxmlformats.org/officeDocument/2006/relationships/image" Target="../media/image7.png"/><Relationship Id="rId5" Type="http://schemas.openxmlformats.org/officeDocument/2006/relationships/image" Target="../media/image3.png"/><Relationship Id="rId15" Type="http://schemas.openxmlformats.org/officeDocument/2006/relationships/diagramLayout" Target="../diagrams/layout6.xml"/><Relationship Id="rId10" Type="http://schemas.openxmlformats.org/officeDocument/2006/relationships/image" Target="../media/image10.svg"/><Relationship Id="rId4" Type="http://schemas.openxmlformats.org/officeDocument/2006/relationships/image" Target="../media/image2.svg"/><Relationship Id="rId9" Type="http://schemas.openxmlformats.org/officeDocument/2006/relationships/image" Target="../media/image9.png"/><Relationship Id="rId14" Type="http://schemas.openxmlformats.org/officeDocument/2006/relationships/diagramData" Target="../diagrams/data6.xml"/></Relationships>
</file>

<file path=ppt/slides/_rels/slide9.xml.rels><?xml version="1.0" encoding="UTF-8" standalone="yes"?>
<Relationships xmlns="http://schemas.openxmlformats.org/package/2006/relationships"><Relationship Id="rId8" Type="http://schemas.openxmlformats.org/officeDocument/2006/relationships/image" Target="../media/image6.svg"/><Relationship Id="rId13" Type="http://schemas.openxmlformats.org/officeDocument/2006/relationships/image" Target="../media/image18.png"/><Relationship Id="rId18" Type="http://schemas.microsoft.com/office/2007/relationships/diagramDrawing" Target="../diagrams/drawing7.xml"/><Relationship Id="rId3" Type="http://schemas.openxmlformats.org/officeDocument/2006/relationships/image" Target="../media/image1.png"/><Relationship Id="rId7" Type="http://schemas.openxmlformats.org/officeDocument/2006/relationships/image" Target="../media/image5.png"/><Relationship Id="rId12" Type="http://schemas.openxmlformats.org/officeDocument/2006/relationships/image" Target="../media/image8.svg"/><Relationship Id="rId17" Type="http://schemas.openxmlformats.org/officeDocument/2006/relationships/diagramColors" Target="../diagrams/colors7.xml"/><Relationship Id="rId2" Type="http://schemas.openxmlformats.org/officeDocument/2006/relationships/notesSlide" Target="../notesSlides/notesSlide8.xml"/><Relationship Id="rId16" Type="http://schemas.openxmlformats.org/officeDocument/2006/relationships/diagramQuickStyle" Target="../diagrams/quickStyle7.xml"/><Relationship Id="rId1" Type="http://schemas.openxmlformats.org/officeDocument/2006/relationships/slideLayout" Target="../slideLayouts/slideLayout7.xml"/><Relationship Id="rId6" Type="http://schemas.openxmlformats.org/officeDocument/2006/relationships/image" Target="../media/image4.svg"/><Relationship Id="rId11" Type="http://schemas.openxmlformats.org/officeDocument/2006/relationships/image" Target="../media/image7.png"/><Relationship Id="rId5" Type="http://schemas.openxmlformats.org/officeDocument/2006/relationships/image" Target="../media/image3.png"/><Relationship Id="rId15" Type="http://schemas.openxmlformats.org/officeDocument/2006/relationships/diagramLayout" Target="../diagrams/layout7.xml"/><Relationship Id="rId10" Type="http://schemas.openxmlformats.org/officeDocument/2006/relationships/image" Target="../media/image10.svg"/><Relationship Id="rId4" Type="http://schemas.openxmlformats.org/officeDocument/2006/relationships/image" Target="../media/image2.svg"/><Relationship Id="rId9" Type="http://schemas.openxmlformats.org/officeDocument/2006/relationships/image" Target="../media/image9.png"/><Relationship Id="rId14" Type="http://schemas.openxmlformats.org/officeDocument/2006/relationships/diagramData" Target="../diagrams/data7.xml"/></Relationships>
</file>

<file path=ppt/slides/_rels/slide10.xml.rels><?xml version="1.0" encoding="UTF-8" standalone="yes"?>
<Relationships xmlns="http://schemas.openxmlformats.org/package/2006/relationships"><Relationship Id="rId8" Type="http://schemas.openxmlformats.org/officeDocument/2006/relationships/image" Target="../media/image6.svg"/><Relationship Id="rId13" Type="http://schemas.openxmlformats.org/officeDocument/2006/relationships/image" Target="../media/image19.png"/><Relationship Id="rId3" Type="http://schemas.openxmlformats.org/officeDocument/2006/relationships/image" Target="../media/image1.png"/><Relationship Id="rId7" Type="http://schemas.openxmlformats.org/officeDocument/2006/relationships/image" Target="../media/image5.png"/><Relationship Id="rId12" Type="http://schemas.openxmlformats.org/officeDocument/2006/relationships/image" Target="../media/image8.svg"/><Relationship Id="rId2" Type="http://schemas.openxmlformats.org/officeDocument/2006/relationships/notesSlide" Target="../notesSlides/notesSlide9.xml"/><Relationship Id="rId1" Type="http://schemas.openxmlformats.org/officeDocument/2006/relationships/slideLayout" Target="../slideLayouts/slideLayout7.xml"/><Relationship Id="rId6" Type="http://schemas.openxmlformats.org/officeDocument/2006/relationships/image" Target="../media/image4.svg"/><Relationship Id="rId11" Type="http://schemas.openxmlformats.org/officeDocument/2006/relationships/image" Target="../media/image7.png"/><Relationship Id="rId5" Type="http://schemas.openxmlformats.org/officeDocument/2006/relationships/image" Target="../media/image3.png"/><Relationship Id="rId10" Type="http://schemas.openxmlformats.org/officeDocument/2006/relationships/image" Target="../media/image10.svg"/><Relationship Id="rId4" Type="http://schemas.openxmlformats.org/officeDocument/2006/relationships/image" Target="../media/image2.svg"/><Relationship Id="rId9" Type="http://schemas.openxmlformats.org/officeDocument/2006/relationships/image" Target="../media/image9.png"/></Relationships>
</file>

<file path=ppt/slides/_rels/slide11.xml.rels><?xml version="1.0" encoding="UTF-8" standalone="yes"?>
<Relationships xmlns="http://schemas.openxmlformats.org/package/2006/relationships"><Relationship Id="rId8" Type="http://schemas.openxmlformats.org/officeDocument/2006/relationships/image" Target="../media/image6.svg"/><Relationship Id="rId13" Type="http://schemas.openxmlformats.org/officeDocument/2006/relationships/diagramData" Target="../diagrams/data8.xml"/><Relationship Id="rId3" Type="http://schemas.openxmlformats.org/officeDocument/2006/relationships/image" Target="../media/image1.png"/><Relationship Id="rId7" Type="http://schemas.openxmlformats.org/officeDocument/2006/relationships/image" Target="../media/image5.png"/><Relationship Id="rId12" Type="http://schemas.openxmlformats.org/officeDocument/2006/relationships/image" Target="../media/image8.svg"/><Relationship Id="rId17" Type="http://schemas.microsoft.com/office/2007/relationships/diagramDrawing" Target="../diagrams/drawing8.xml"/><Relationship Id="rId2" Type="http://schemas.openxmlformats.org/officeDocument/2006/relationships/notesSlide" Target="../notesSlides/notesSlide10.xml"/><Relationship Id="rId16" Type="http://schemas.openxmlformats.org/officeDocument/2006/relationships/diagramColors" Target="../diagrams/colors8.xml"/><Relationship Id="rId1" Type="http://schemas.openxmlformats.org/officeDocument/2006/relationships/slideLayout" Target="../slideLayouts/slideLayout7.xml"/><Relationship Id="rId6" Type="http://schemas.openxmlformats.org/officeDocument/2006/relationships/image" Target="../media/image4.svg"/><Relationship Id="rId11" Type="http://schemas.openxmlformats.org/officeDocument/2006/relationships/image" Target="../media/image7.png"/><Relationship Id="rId5" Type="http://schemas.openxmlformats.org/officeDocument/2006/relationships/image" Target="../media/image3.png"/><Relationship Id="rId15" Type="http://schemas.openxmlformats.org/officeDocument/2006/relationships/diagramQuickStyle" Target="../diagrams/quickStyle8.xml"/><Relationship Id="rId10" Type="http://schemas.openxmlformats.org/officeDocument/2006/relationships/image" Target="../media/image10.svg"/><Relationship Id="rId4" Type="http://schemas.openxmlformats.org/officeDocument/2006/relationships/image" Target="../media/image2.svg"/><Relationship Id="rId9" Type="http://schemas.openxmlformats.org/officeDocument/2006/relationships/image" Target="../media/image9.png"/><Relationship Id="rId14" Type="http://schemas.openxmlformats.org/officeDocument/2006/relationships/diagramLayout" Target="../diagrams/layout8.xml"/></Relationships>
</file>

<file path=ppt/slides/_rels/slide12.xml.rels><?xml version="1.0" encoding="UTF-8" standalone="yes"?>
<Relationships xmlns="http://schemas.openxmlformats.org/package/2006/relationships"><Relationship Id="rId8" Type="http://schemas.openxmlformats.org/officeDocument/2006/relationships/image" Target="../media/image6.svg"/><Relationship Id="rId13" Type="http://schemas.openxmlformats.org/officeDocument/2006/relationships/diagramData" Target="../diagrams/data9.xml"/><Relationship Id="rId3" Type="http://schemas.openxmlformats.org/officeDocument/2006/relationships/image" Target="../media/image1.png"/><Relationship Id="rId7" Type="http://schemas.openxmlformats.org/officeDocument/2006/relationships/image" Target="../media/image5.png"/><Relationship Id="rId12" Type="http://schemas.openxmlformats.org/officeDocument/2006/relationships/image" Target="../media/image8.svg"/><Relationship Id="rId17" Type="http://schemas.microsoft.com/office/2007/relationships/diagramDrawing" Target="../diagrams/drawing9.xml"/><Relationship Id="rId2" Type="http://schemas.openxmlformats.org/officeDocument/2006/relationships/notesSlide" Target="../notesSlides/notesSlide11.xml"/><Relationship Id="rId16" Type="http://schemas.openxmlformats.org/officeDocument/2006/relationships/diagramColors" Target="../diagrams/colors9.xml"/><Relationship Id="rId1" Type="http://schemas.openxmlformats.org/officeDocument/2006/relationships/slideLayout" Target="../slideLayouts/slideLayout7.xml"/><Relationship Id="rId6" Type="http://schemas.openxmlformats.org/officeDocument/2006/relationships/image" Target="../media/image4.svg"/><Relationship Id="rId11" Type="http://schemas.openxmlformats.org/officeDocument/2006/relationships/image" Target="../media/image7.png"/><Relationship Id="rId5" Type="http://schemas.openxmlformats.org/officeDocument/2006/relationships/image" Target="../media/image3.png"/><Relationship Id="rId15" Type="http://schemas.openxmlformats.org/officeDocument/2006/relationships/diagramQuickStyle" Target="../diagrams/quickStyle9.xml"/><Relationship Id="rId10" Type="http://schemas.openxmlformats.org/officeDocument/2006/relationships/image" Target="../media/image10.svg"/><Relationship Id="rId4" Type="http://schemas.openxmlformats.org/officeDocument/2006/relationships/image" Target="../media/image2.svg"/><Relationship Id="rId9" Type="http://schemas.openxmlformats.org/officeDocument/2006/relationships/image" Target="../media/image9.png"/><Relationship Id="rId14" Type="http://schemas.openxmlformats.org/officeDocument/2006/relationships/diagramLayout" Target="../diagrams/layout9.xml"/></Relationships>
</file>

<file path=ppt/slides/_rels/slide13.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svg"/><Relationship Id="rId7" Type="http://schemas.openxmlformats.org/officeDocument/2006/relationships/image" Target="../media/image6.sv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5.png"/><Relationship Id="rId11" Type="http://schemas.openxmlformats.org/officeDocument/2006/relationships/image" Target="../media/image10.svg"/><Relationship Id="rId5" Type="http://schemas.openxmlformats.org/officeDocument/2006/relationships/image" Target="../media/image4.svg"/><Relationship Id="rId10" Type="http://schemas.openxmlformats.org/officeDocument/2006/relationships/image" Target="../media/image9.png"/><Relationship Id="rId4" Type="http://schemas.openxmlformats.org/officeDocument/2006/relationships/image" Target="../media/image3.png"/><Relationship Id="rId9" Type="http://schemas.openxmlformats.org/officeDocument/2006/relationships/image" Target="../media/image8.sv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FDEED9"/>
        </a:solidFill>
        <a:effectLst/>
      </p:bgPr>
    </p:bg>
    <p:spTree>
      <p:nvGrpSpPr>
        <p:cNvPr id="1" name=""/>
        <p:cNvGrpSpPr/>
        <p:nvPr/>
      </p:nvGrpSpPr>
      <p:grpSpPr>
        <a:xfrm>
          <a:off x="0" y="0"/>
          <a:ext cx="0" cy="0"/>
          <a:chOff x="0" y="0"/>
          <a:chExt cx="0" cy="0"/>
        </a:xfrm>
      </p:grpSpPr>
      <p:grpSp>
        <p:nvGrpSpPr>
          <p:cNvPr id="2" name="Group 2"/>
          <p:cNvGrpSpPr/>
          <p:nvPr/>
        </p:nvGrpSpPr>
        <p:grpSpPr>
          <a:xfrm>
            <a:off x="152399" y="3643699"/>
            <a:ext cx="17982300" cy="2688984"/>
            <a:chOff x="0" y="0"/>
            <a:chExt cx="5157178" cy="708210"/>
          </a:xfrm>
        </p:grpSpPr>
        <p:sp>
          <p:nvSpPr>
            <p:cNvPr id="3" name="Freeform 3"/>
            <p:cNvSpPr/>
            <p:nvPr/>
          </p:nvSpPr>
          <p:spPr>
            <a:xfrm>
              <a:off x="0" y="0"/>
              <a:ext cx="5157177" cy="708210"/>
            </a:xfrm>
            <a:custGeom>
              <a:avLst/>
              <a:gdLst/>
              <a:ahLst/>
              <a:cxnLst/>
              <a:rect l="l" t="t" r="r" b="b"/>
              <a:pathLst>
                <a:path w="5157177" h="708210">
                  <a:moveTo>
                    <a:pt x="0" y="0"/>
                  </a:moveTo>
                  <a:lnTo>
                    <a:pt x="5157177" y="0"/>
                  </a:lnTo>
                  <a:lnTo>
                    <a:pt x="5157177" y="708210"/>
                  </a:lnTo>
                  <a:lnTo>
                    <a:pt x="0" y="708210"/>
                  </a:lnTo>
                  <a:close/>
                </a:path>
              </a:pathLst>
            </a:custGeom>
            <a:solidFill>
              <a:srgbClr val="F1B6B0"/>
            </a:solidFill>
          </p:spPr>
          <p:txBody>
            <a:bodyPr/>
            <a:lstStyle/>
            <a:p>
              <a:endParaRPr lang="en-US"/>
            </a:p>
          </p:txBody>
        </p:sp>
        <p:sp>
          <p:nvSpPr>
            <p:cNvPr id="4" name="TextBox 4"/>
            <p:cNvSpPr txBox="1"/>
            <p:nvPr/>
          </p:nvSpPr>
          <p:spPr>
            <a:xfrm>
              <a:off x="0" y="-38100"/>
              <a:ext cx="5157178" cy="746310"/>
            </a:xfrm>
            <a:prstGeom prst="rect">
              <a:avLst/>
            </a:prstGeom>
          </p:spPr>
          <p:txBody>
            <a:bodyPr lIns="50800" tIns="50800" rIns="50800" bIns="50800" rtlCol="0" anchor="ctr"/>
            <a:lstStyle/>
            <a:p>
              <a:pPr algn="ctr">
                <a:lnSpc>
                  <a:spcPts val="2659"/>
                </a:lnSpc>
                <a:spcBef>
                  <a:spcPct val="0"/>
                </a:spcBef>
              </a:pPr>
              <a:endParaRPr/>
            </a:p>
          </p:txBody>
        </p:sp>
      </p:grpSp>
      <p:sp>
        <p:nvSpPr>
          <p:cNvPr id="5" name="TextBox 5"/>
          <p:cNvSpPr txBox="1"/>
          <p:nvPr/>
        </p:nvSpPr>
        <p:spPr>
          <a:xfrm>
            <a:off x="2971800" y="3230104"/>
            <a:ext cx="13590222" cy="2215991"/>
          </a:xfrm>
          <a:prstGeom prst="rect">
            <a:avLst/>
          </a:prstGeom>
        </p:spPr>
        <p:txBody>
          <a:bodyPr lIns="0" tIns="0" rIns="0" bIns="0" rtlCol="0" anchor="t">
            <a:spAutoFit/>
          </a:bodyPr>
          <a:lstStyle/>
          <a:p>
            <a:pPr algn="ctr"/>
            <a:r>
              <a:rPr lang="en-US" sz="4800" b="1" dirty="0">
                <a:latin typeface="Times New Roman" panose="02020603050405020304" pitchFamily="18" charset="0"/>
                <a:cs typeface="Times New Roman" panose="02020603050405020304" pitchFamily="18" charset="0"/>
              </a:rPr>
              <a:t>The Mental Health Crisis in the Hospitality Sector: An In-Depth Analysis of Stress Factors and Industry Solutions</a:t>
            </a:r>
            <a:endParaRPr lang="en-US" sz="4800" dirty="0">
              <a:latin typeface="Times New Roman" panose="02020603050405020304" pitchFamily="18" charset="0"/>
              <a:cs typeface="Times New Roman" panose="02020603050405020304" pitchFamily="18" charset="0"/>
            </a:endParaRPr>
          </a:p>
        </p:txBody>
      </p:sp>
      <p:sp>
        <p:nvSpPr>
          <p:cNvPr id="7" name="Freeform 7"/>
          <p:cNvSpPr/>
          <p:nvPr/>
        </p:nvSpPr>
        <p:spPr>
          <a:xfrm flipH="1">
            <a:off x="2501993" y="8856325"/>
            <a:ext cx="1458698" cy="4135485"/>
          </a:xfrm>
          <a:custGeom>
            <a:avLst/>
            <a:gdLst/>
            <a:ahLst/>
            <a:cxnLst/>
            <a:rect l="l" t="t" r="r" b="b"/>
            <a:pathLst>
              <a:path w="1458698" h="4135485">
                <a:moveTo>
                  <a:pt x="1458698" y="0"/>
                </a:moveTo>
                <a:lnTo>
                  <a:pt x="0" y="0"/>
                </a:lnTo>
                <a:lnTo>
                  <a:pt x="0" y="4135484"/>
                </a:lnTo>
                <a:lnTo>
                  <a:pt x="1458698" y="4135484"/>
                </a:lnTo>
                <a:lnTo>
                  <a:pt x="1458698"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US"/>
          </a:p>
        </p:txBody>
      </p:sp>
      <p:sp>
        <p:nvSpPr>
          <p:cNvPr id="8" name="Freeform 8"/>
          <p:cNvSpPr/>
          <p:nvPr/>
        </p:nvSpPr>
        <p:spPr>
          <a:xfrm>
            <a:off x="-1166918" y="8065692"/>
            <a:ext cx="3463913" cy="4114800"/>
          </a:xfrm>
          <a:custGeom>
            <a:avLst/>
            <a:gdLst/>
            <a:ahLst/>
            <a:cxnLst/>
            <a:rect l="l" t="t" r="r" b="b"/>
            <a:pathLst>
              <a:path w="3463913" h="4114800">
                <a:moveTo>
                  <a:pt x="0" y="0"/>
                </a:moveTo>
                <a:lnTo>
                  <a:pt x="3463913" y="0"/>
                </a:lnTo>
                <a:lnTo>
                  <a:pt x="3463913" y="4114800"/>
                </a:lnTo>
                <a:lnTo>
                  <a:pt x="0" y="4114800"/>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US"/>
          </a:p>
        </p:txBody>
      </p:sp>
      <p:sp>
        <p:nvSpPr>
          <p:cNvPr id="9" name="Freeform 9"/>
          <p:cNvSpPr/>
          <p:nvPr/>
        </p:nvSpPr>
        <p:spPr>
          <a:xfrm rot="-4702591" flipV="1">
            <a:off x="-2417166" y="5963280"/>
            <a:ext cx="3549007" cy="3255080"/>
          </a:xfrm>
          <a:custGeom>
            <a:avLst/>
            <a:gdLst/>
            <a:ahLst/>
            <a:cxnLst/>
            <a:rect l="l" t="t" r="r" b="b"/>
            <a:pathLst>
              <a:path w="3549007" h="3255080">
                <a:moveTo>
                  <a:pt x="0" y="3255080"/>
                </a:moveTo>
                <a:lnTo>
                  <a:pt x="3549007" y="3255080"/>
                </a:lnTo>
                <a:lnTo>
                  <a:pt x="3549007" y="0"/>
                </a:lnTo>
                <a:lnTo>
                  <a:pt x="0" y="0"/>
                </a:lnTo>
                <a:lnTo>
                  <a:pt x="0" y="3255080"/>
                </a:lnTo>
                <a:close/>
              </a:path>
            </a:pathLst>
          </a:custGeom>
          <a:blipFill>
            <a:blip r:embed="rId6">
              <a:extLst>
                <a:ext uri="{96DAC541-7B7A-43D3-8B79-37D633B846F1}">
                  <asvg:svgBlip xmlns:asvg="http://schemas.microsoft.com/office/drawing/2016/SVG/main" r:embed="rId7"/>
                </a:ext>
              </a:extLst>
            </a:blip>
            <a:stretch>
              <a:fillRect/>
            </a:stretch>
          </a:blipFill>
        </p:spPr>
        <p:txBody>
          <a:bodyPr/>
          <a:lstStyle/>
          <a:p>
            <a:endParaRPr lang="en-US"/>
          </a:p>
        </p:txBody>
      </p:sp>
      <p:sp>
        <p:nvSpPr>
          <p:cNvPr id="10" name="Freeform 10"/>
          <p:cNvSpPr/>
          <p:nvPr/>
        </p:nvSpPr>
        <p:spPr>
          <a:xfrm>
            <a:off x="15768689" y="-1352055"/>
            <a:ext cx="2366010" cy="4114800"/>
          </a:xfrm>
          <a:custGeom>
            <a:avLst/>
            <a:gdLst/>
            <a:ahLst/>
            <a:cxnLst/>
            <a:rect l="l" t="t" r="r" b="b"/>
            <a:pathLst>
              <a:path w="2366010" h="4114800">
                <a:moveTo>
                  <a:pt x="0" y="0"/>
                </a:moveTo>
                <a:lnTo>
                  <a:pt x="2366010" y="0"/>
                </a:lnTo>
                <a:lnTo>
                  <a:pt x="2366010" y="4114800"/>
                </a:lnTo>
                <a:lnTo>
                  <a:pt x="0" y="4114800"/>
                </a:lnTo>
                <a:lnTo>
                  <a:pt x="0" y="0"/>
                </a:lnTo>
                <a:close/>
              </a:path>
            </a:pathLst>
          </a:custGeom>
          <a:blipFill>
            <a:blip r:embed="rId8">
              <a:extLst>
                <a:ext uri="{96DAC541-7B7A-43D3-8B79-37D633B846F1}">
                  <asvg:svgBlip xmlns:asvg="http://schemas.microsoft.com/office/drawing/2016/SVG/main" r:embed="rId9"/>
                </a:ext>
              </a:extLst>
            </a:blip>
            <a:stretch>
              <a:fillRect/>
            </a:stretch>
          </a:blipFill>
        </p:spPr>
        <p:txBody>
          <a:bodyPr/>
          <a:lstStyle/>
          <a:p>
            <a:endParaRPr lang="en-US"/>
          </a:p>
        </p:txBody>
      </p:sp>
      <p:sp>
        <p:nvSpPr>
          <p:cNvPr id="11" name="Freeform 11"/>
          <p:cNvSpPr/>
          <p:nvPr/>
        </p:nvSpPr>
        <p:spPr>
          <a:xfrm rot="5018448">
            <a:off x="13099502" y="-2438006"/>
            <a:ext cx="4683794" cy="4114800"/>
          </a:xfrm>
          <a:custGeom>
            <a:avLst/>
            <a:gdLst/>
            <a:ahLst/>
            <a:cxnLst/>
            <a:rect l="l" t="t" r="r" b="b"/>
            <a:pathLst>
              <a:path w="4683794" h="4114800">
                <a:moveTo>
                  <a:pt x="0" y="0"/>
                </a:moveTo>
                <a:lnTo>
                  <a:pt x="4683795" y="0"/>
                </a:lnTo>
                <a:lnTo>
                  <a:pt x="4683795" y="4114800"/>
                </a:lnTo>
                <a:lnTo>
                  <a:pt x="0" y="4114800"/>
                </a:lnTo>
                <a:lnTo>
                  <a:pt x="0" y="0"/>
                </a:lnTo>
                <a:close/>
              </a:path>
            </a:pathLst>
          </a:custGeom>
          <a:blipFill>
            <a:blip r:embed="rId10">
              <a:extLst>
                <a:ext uri="{96DAC541-7B7A-43D3-8B79-37D633B846F1}">
                  <asvg:svgBlip xmlns:asvg="http://schemas.microsoft.com/office/drawing/2016/SVG/main" r:embed="rId11"/>
                </a:ext>
              </a:extLst>
            </a:blip>
            <a:stretch>
              <a:fillRect/>
            </a:stretch>
          </a:blipFill>
        </p:spPr>
        <p:txBody>
          <a:bodyPr/>
          <a:lstStyle/>
          <a:p>
            <a:endParaRPr lang="en-US"/>
          </a:p>
        </p:txBody>
      </p:sp>
      <p:sp>
        <p:nvSpPr>
          <p:cNvPr id="12" name="TextBox 10">
            <a:extLst>
              <a:ext uri="{FF2B5EF4-FFF2-40B4-BE49-F238E27FC236}">
                <a16:creationId xmlns:a16="http://schemas.microsoft.com/office/drawing/2014/main" id="{11881434-859A-0252-CB04-BC707C620B3C}"/>
              </a:ext>
            </a:extLst>
          </p:cNvPr>
          <p:cNvSpPr txBox="1"/>
          <p:nvPr/>
        </p:nvSpPr>
        <p:spPr>
          <a:xfrm>
            <a:off x="5638800" y="6064103"/>
            <a:ext cx="7914639" cy="1846659"/>
          </a:xfrm>
          <a:prstGeom prst="rect">
            <a:avLst/>
          </a:prstGeom>
        </p:spPr>
        <p:txBody>
          <a:bodyPr lIns="0" tIns="0" rIns="0" bIns="0" rtlCol="0" anchor="t">
            <a:spAutoFit/>
          </a:bodyPr>
          <a:lstStyle/>
          <a:p>
            <a:pPr marL="0" lvl="0" indent="0" algn="ctr">
              <a:lnSpc>
                <a:spcPts val="3564"/>
              </a:lnSpc>
            </a:pPr>
            <a:r>
              <a:rPr lang="en-US" sz="3200" b="1" spc="71" dirty="0">
                <a:solidFill>
                  <a:srgbClr val="000000"/>
                </a:solidFill>
                <a:latin typeface="Times New Roman" panose="02020603050405020304" pitchFamily="18" charset="0"/>
                <a:ea typeface="Cormorant Garamond Bold"/>
                <a:cs typeface="Times New Roman" panose="02020603050405020304" pitchFamily="18" charset="0"/>
                <a:sym typeface="Cormorant Garamond Bold"/>
              </a:rPr>
              <a:t>BMIH6001 Contemporary Themes in the Hotel and Hospitality Sector</a:t>
            </a:r>
          </a:p>
          <a:p>
            <a:pPr algn="ctr">
              <a:lnSpc>
                <a:spcPts val="3564"/>
              </a:lnSpc>
            </a:pPr>
            <a:r>
              <a:rPr lang="en-US" sz="3200" b="1" spc="71" dirty="0">
                <a:solidFill>
                  <a:srgbClr val="000000"/>
                </a:solidFill>
                <a:latin typeface="Times New Roman"/>
                <a:ea typeface="Cormorant Garamond Bold"/>
                <a:cs typeface="Times New Roman"/>
                <a:sym typeface="Cormorant Garamond Bold"/>
              </a:rPr>
              <a:t>Student </a:t>
            </a:r>
            <a:r>
              <a:rPr lang="en-US" sz="3200" b="1" spc="71" dirty="0" err="1">
                <a:solidFill>
                  <a:srgbClr val="000000"/>
                </a:solidFill>
                <a:latin typeface="Times New Roman"/>
                <a:ea typeface="Cormorant Garamond Bold"/>
                <a:cs typeface="Times New Roman"/>
                <a:sym typeface="Cormorant Garamond Bold"/>
              </a:rPr>
              <a:t>Name:Catalina</a:t>
            </a:r>
            <a:r>
              <a:rPr lang="en-US" sz="3200" b="1" spc="71" dirty="0">
                <a:solidFill>
                  <a:srgbClr val="000000"/>
                </a:solidFill>
                <a:latin typeface="Times New Roman"/>
                <a:ea typeface="Cormorant Garamond Bold"/>
                <a:cs typeface="Times New Roman"/>
                <a:sym typeface="Cormorant Garamond Bold"/>
              </a:rPr>
              <a:t> Coman</a:t>
            </a:r>
            <a:endParaRPr lang="en-US" sz="3200" b="1" spc="71" dirty="0">
              <a:solidFill>
                <a:srgbClr val="000000"/>
              </a:solidFill>
              <a:latin typeface="Times New Roman" panose="02020603050405020304" pitchFamily="18" charset="0"/>
              <a:ea typeface="Cormorant Garamond Bold"/>
              <a:cs typeface="Times New Roman" panose="02020603050405020304" pitchFamily="18" charset="0"/>
            </a:endParaRPr>
          </a:p>
          <a:p>
            <a:pPr marL="0" lvl="0" indent="0" algn="ctr">
              <a:lnSpc>
                <a:spcPts val="3564"/>
              </a:lnSpc>
            </a:pPr>
            <a:r>
              <a:rPr lang="en-US" sz="3200" b="1" spc="71">
                <a:solidFill>
                  <a:srgbClr val="000000"/>
                </a:solidFill>
                <a:latin typeface="Times New Roman"/>
                <a:ea typeface="Cormorant Garamond Bold"/>
                <a:cs typeface="Times New Roman"/>
                <a:sym typeface="Cormorant Garamond Bold"/>
              </a:rPr>
              <a:t>Student ID Number:2238715</a:t>
            </a:r>
            <a:endParaRPr lang="en-US" sz="3200" b="1" spc="71">
              <a:solidFill>
                <a:srgbClr val="000000"/>
              </a:solidFill>
              <a:latin typeface="Times New Roman" panose="02020603050405020304" pitchFamily="18" charset="0"/>
              <a:ea typeface="Cormorant Garamond Bold"/>
              <a:cs typeface="Times New Roman" panose="02020603050405020304"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FDEED9"/>
        </a:solidFill>
        <a:effectLst/>
      </p:bgPr>
    </p:bg>
    <p:spTree>
      <p:nvGrpSpPr>
        <p:cNvPr id="1" name=""/>
        <p:cNvGrpSpPr/>
        <p:nvPr/>
      </p:nvGrpSpPr>
      <p:grpSpPr>
        <a:xfrm>
          <a:off x="0" y="0"/>
          <a:ext cx="0" cy="0"/>
          <a:chOff x="0" y="0"/>
          <a:chExt cx="0" cy="0"/>
        </a:xfrm>
      </p:grpSpPr>
      <p:sp>
        <p:nvSpPr>
          <p:cNvPr id="2" name="Freeform 2"/>
          <p:cNvSpPr/>
          <p:nvPr/>
        </p:nvSpPr>
        <p:spPr>
          <a:xfrm flipH="1">
            <a:off x="2045275" y="6773619"/>
            <a:ext cx="1458698" cy="4135485"/>
          </a:xfrm>
          <a:custGeom>
            <a:avLst/>
            <a:gdLst/>
            <a:ahLst/>
            <a:cxnLst/>
            <a:rect l="l" t="t" r="r" b="b"/>
            <a:pathLst>
              <a:path w="1458698" h="4135485">
                <a:moveTo>
                  <a:pt x="1458699" y="0"/>
                </a:moveTo>
                <a:lnTo>
                  <a:pt x="0" y="0"/>
                </a:lnTo>
                <a:lnTo>
                  <a:pt x="0" y="4135485"/>
                </a:lnTo>
                <a:lnTo>
                  <a:pt x="1458699" y="4135485"/>
                </a:lnTo>
                <a:lnTo>
                  <a:pt x="1458699"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US"/>
          </a:p>
        </p:txBody>
      </p:sp>
      <p:sp>
        <p:nvSpPr>
          <p:cNvPr id="3" name="Freeform 3"/>
          <p:cNvSpPr/>
          <p:nvPr/>
        </p:nvSpPr>
        <p:spPr>
          <a:xfrm>
            <a:off x="-905937" y="7200900"/>
            <a:ext cx="3463913" cy="4114800"/>
          </a:xfrm>
          <a:custGeom>
            <a:avLst/>
            <a:gdLst/>
            <a:ahLst/>
            <a:cxnLst/>
            <a:rect l="l" t="t" r="r" b="b"/>
            <a:pathLst>
              <a:path w="3463913" h="4114800">
                <a:moveTo>
                  <a:pt x="0" y="0"/>
                </a:moveTo>
                <a:lnTo>
                  <a:pt x="3463914" y="0"/>
                </a:lnTo>
                <a:lnTo>
                  <a:pt x="3463914" y="4114800"/>
                </a:lnTo>
                <a:lnTo>
                  <a:pt x="0" y="4114800"/>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US"/>
          </a:p>
        </p:txBody>
      </p:sp>
      <p:sp>
        <p:nvSpPr>
          <p:cNvPr id="4" name="Freeform 4"/>
          <p:cNvSpPr/>
          <p:nvPr/>
        </p:nvSpPr>
        <p:spPr>
          <a:xfrm>
            <a:off x="-1503731" y="4272047"/>
            <a:ext cx="3549007" cy="3255080"/>
          </a:xfrm>
          <a:custGeom>
            <a:avLst/>
            <a:gdLst/>
            <a:ahLst/>
            <a:cxnLst/>
            <a:rect l="l" t="t" r="r" b="b"/>
            <a:pathLst>
              <a:path w="3549007" h="3255080">
                <a:moveTo>
                  <a:pt x="0" y="0"/>
                </a:moveTo>
                <a:lnTo>
                  <a:pt x="3549006" y="0"/>
                </a:lnTo>
                <a:lnTo>
                  <a:pt x="3549006" y="3255080"/>
                </a:lnTo>
                <a:lnTo>
                  <a:pt x="0" y="3255080"/>
                </a:lnTo>
                <a:lnTo>
                  <a:pt x="0" y="0"/>
                </a:lnTo>
                <a:close/>
              </a:path>
            </a:pathLst>
          </a:custGeom>
          <a:blipFill>
            <a:blip r:embed="rId7">
              <a:extLst>
                <a:ext uri="{96DAC541-7B7A-43D3-8B79-37D633B846F1}">
                  <asvg:svgBlip xmlns:asvg="http://schemas.microsoft.com/office/drawing/2016/SVG/main" r:embed="rId8"/>
                </a:ext>
              </a:extLst>
            </a:blip>
            <a:stretch>
              <a:fillRect/>
            </a:stretch>
          </a:blipFill>
        </p:spPr>
        <p:txBody>
          <a:bodyPr/>
          <a:lstStyle/>
          <a:p>
            <a:endParaRPr lang="en-US"/>
          </a:p>
        </p:txBody>
      </p:sp>
      <p:sp>
        <p:nvSpPr>
          <p:cNvPr id="5" name="Freeform 5"/>
          <p:cNvSpPr/>
          <p:nvPr/>
        </p:nvSpPr>
        <p:spPr>
          <a:xfrm>
            <a:off x="-2341897" y="-197916"/>
            <a:ext cx="4683794" cy="4114800"/>
          </a:xfrm>
          <a:custGeom>
            <a:avLst/>
            <a:gdLst/>
            <a:ahLst/>
            <a:cxnLst/>
            <a:rect l="l" t="t" r="r" b="b"/>
            <a:pathLst>
              <a:path w="4683794" h="4114800">
                <a:moveTo>
                  <a:pt x="0" y="0"/>
                </a:moveTo>
                <a:lnTo>
                  <a:pt x="4683794" y="0"/>
                </a:lnTo>
                <a:lnTo>
                  <a:pt x="4683794" y="4114800"/>
                </a:lnTo>
                <a:lnTo>
                  <a:pt x="0" y="4114800"/>
                </a:lnTo>
                <a:lnTo>
                  <a:pt x="0" y="0"/>
                </a:lnTo>
                <a:close/>
              </a:path>
            </a:pathLst>
          </a:custGeom>
          <a:blipFill>
            <a:blip r:embed="rId9">
              <a:extLst>
                <a:ext uri="{96DAC541-7B7A-43D3-8B79-37D633B846F1}">
                  <asvg:svgBlip xmlns:asvg="http://schemas.microsoft.com/office/drawing/2016/SVG/main" r:embed="rId10"/>
                </a:ext>
              </a:extLst>
            </a:blip>
            <a:stretch>
              <a:fillRect/>
            </a:stretch>
          </a:blipFill>
        </p:spPr>
        <p:txBody>
          <a:bodyPr/>
          <a:lstStyle/>
          <a:p>
            <a:endParaRPr lang="en-US"/>
          </a:p>
        </p:txBody>
      </p:sp>
      <p:sp>
        <p:nvSpPr>
          <p:cNvPr id="6" name="Freeform 6"/>
          <p:cNvSpPr/>
          <p:nvPr/>
        </p:nvSpPr>
        <p:spPr>
          <a:xfrm>
            <a:off x="15681695" y="-1394081"/>
            <a:ext cx="2366010" cy="4114800"/>
          </a:xfrm>
          <a:custGeom>
            <a:avLst/>
            <a:gdLst/>
            <a:ahLst/>
            <a:cxnLst/>
            <a:rect l="l" t="t" r="r" b="b"/>
            <a:pathLst>
              <a:path w="2366010" h="4114800">
                <a:moveTo>
                  <a:pt x="0" y="0"/>
                </a:moveTo>
                <a:lnTo>
                  <a:pt x="2366010" y="0"/>
                </a:lnTo>
                <a:lnTo>
                  <a:pt x="2366010" y="4114800"/>
                </a:lnTo>
                <a:lnTo>
                  <a:pt x="0" y="4114800"/>
                </a:lnTo>
                <a:lnTo>
                  <a:pt x="0" y="0"/>
                </a:lnTo>
                <a:close/>
              </a:path>
            </a:pathLst>
          </a:custGeom>
          <a:blipFill>
            <a:blip r:embed="rId11">
              <a:extLst>
                <a:ext uri="{96DAC541-7B7A-43D3-8B79-37D633B846F1}">
                  <asvg:svgBlip xmlns:asvg="http://schemas.microsoft.com/office/drawing/2016/SVG/main" r:embed="rId12"/>
                </a:ext>
              </a:extLst>
            </a:blip>
            <a:stretch>
              <a:fillRect/>
            </a:stretch>
          </a:blipFill>
        </p:spPr>
        <p:txBody>
          <a:bodyPr/>
          <a:lstStyle/>
          <a:p>
            <a:endParaRPr lang="en-US"/>
          </a:p>
        </p:txBody>
      </p:sp>
      <p:sp>
        <p:nvSpPr>
          <p:cNvPr id="8" name="TextBox 8"/>
          <p:cNvSpPr txBox="1"/>
          <p:nvPr/>
        </p:nvSpPr>
        <p:spPr>
          <a:xfrm>
            <a:off x="4079063" y="495300"/>
            <a:ext cx="9865465" cy="1017138"/>
          </a:xfrm>
          <a:prstGeom prst="rect">
            <a:avLst/>
          </a:prstGeom>
        </p:spPr>
        <p:txBody>
          <a:bodyPr lIns="0" tIns="0" rIns="0" bIns="0" rtlCol="0" anchor="t">
            <a:spAutoFit/>
          </a:bodyPr>
          <a:lstStyle/>
          <a:p>
            <a:pPr lvl="0" algn="ctr">
              <a:lnSpc>
                <a:spcPts val="8705"/>
              </a:lnSpc>
              <a:spcBef>
                <a:spcPct val="0"/>
              </a:spcBef>
            </a:pPr>
            <a:r>
              <a:rPr lang="en-US" sz="6000" b="1" dirty="0">
                <a:solidFill>
                  <a:srgbClr val="000000"/>
                </a:solidFill>
                <a:latin typeface="Times New Roman" panose="02020603050405020304" pitchFamily="18" charset="0"/>
                <a:ea typeface="Cormorant Garamond"/>
                <a:cs typeface="Times New Roman" panose="02020603050405020304" pitchFamily="18" charset="0"/>
                <a:sym typeface="Cormorant Garamond"/>
              </a:rPr>
              <a:t>INTRODUCTION</a:t>
            </a:r>
          </a:p>
        </p:txBody>
      </p:sp>
      <p:graphicFrame>
        <p:nvGraphicFramePr>
          <p:cNvPr id="10" name="Diagram 9">
            <a:extLst>
              <a:ext uri="{FF2B5EF4-FFF2-40B4-BE49-F238E27FC236}">
                <a16:creationId xmlns:a16="http://schemas.microsoft.com/office/drawing/2014/main" id="{BA7AC6D4-343F-C94A-32A9-EA0CA0A0BC29}"/>
              </a:ext>
            </a:extLst>
          </p:cNvPr>
          <p:cNvGraphicFramePr/>
          <p:nvPr>
            <p:extLst>
              <p:ext uri="{D42A27DB-BD31-4B8C-83A1-F6EECF244321}">
                <p14:modId xmlns:p14="http://schemas.microsoft.com/office/powerpoint/2010/main" val="584822474"/>
              </p:ext>
            </p:extLst>
          </p:nvPr>
        </p:nvGraphicFramePr>
        <p:xfrm>
          <a:off x="2579747" y="2165787"/>
          <a:ext cx="13662978" cy="7467600"/>
        </p:xfrm>
        <a:graphic>
          <a:graphicData uri="http://schemas.openxmlformats.org/drawingml/2006/diagram">
            <dgm:relIds xmlns:dgm="http://schemas.openxmlformats.org/drawingml/2006/diagram" xmlns:r="http://schemas.openxmlformats.org/officeDocument/2006/relationships" r:dm="rId13" r:lo="rId14" r:qs="rId15" r:cs="rId16"/>
          </a:graphicData>
        </a:graphic>
      </p:graphicFrame>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FDEED9"/>
        </a:solidFill>
        <a:effectLst/>
      </p:bgPr>
    </p:bg>
    <p:spTree>
      <p:nvGrpSpPr>
        <p:cNvPr id="1" name=""/>
        <p:cNvGrpSpPr/>
        <p:nvPr/>
      </p:nvGrpSpPr>
      <p:grpSpPr>
        <a:xfrm>
          <a:off x="0" y="0"/>
          <a:ext cx="0" cy="0"/>
          <a:chOff x="0" y="0"/>
          <a:chExt cx="0" cy="0"/>
        </a:xfrm>
      </p:grpSpPr>
      <p:sp>
        <p:nvSpPr>
          <p:cNvPr id="2" name="Freeform 2"/>
          <p:cNvSpPr/>
          <p:nvPr/>
        </p:nvSpPr>
        <p:spPr>
          <a:xfrm flipH="1">
            <a:off x="2045275" y="6773619"/>
            <a:ext cx="1458698" cy="4135485"/>
          </a:xfrm>
          <a:custGeom>
            <a:avLst/>
            <a:gdLst/>
            <a:ahLst/>
            <a:cxnLst/>
            <a:rect l="l" t="t" r="r" b="b"/>
            <a:pathLst>
              <a:path w="1458698" h="4135485">
                <a:moveTo>
                  <a:pt x="1458699" y="0"/>
                </a:moveTo>
                <a:lnTo>
                  <a:pt x="0" y="0"/>
                </a:lnTo>
                <a:lnTo>
                  <a:pt x="0" y="4135485"/>
                </a:lnTo>
                <a:lnTo>
                  <a:pt x="1458699" y="4135485"/>
                </a:lnTo>
                <a:lnTo>
                  <a:pt x="1458699"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US"/>
          </a:p>
        </p:txBody>
      </p:sp>
      <p:sp>
        <p:nvSpPr>
          <p:cNvPr id="3" name="Freeform 3"/>
          <p:cNvSpPr/>
          <p:nvPr/>
        </p:nvSpPr>
        <p:spPr>
          <a:xfrm>
            <a:off x="-905937" y="7200900"/>
            <a:ext cx="3463913" cy="4114800"/>
          </a:xfrm>
          <a:custGeom>
            <a:avLst/>
            <a:gdLst/>
            <a:ahLst/>
            <a:cxnLst/>
            <a:rect l="l" t="t" r="r" b="b"/>
            <a:pathLst>
              <a:path w="3463913" h="4114800">
                <a:moveTo>
                  <a:pt x="0" y="0"/>
                </a:moveTo>
                <a:lnTo>
                  <a:pt x="3463914" y="0"/>
                </a:lnTo>
                <a:lnTo>
                  <a:pt x="3463914" y="4114800"/>
                </a:lnTo>
                <a:lnTo>
                  <a:pt x="0" y="4114800"/>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US"/>
          </a:p>
        </p:txBody>
      </p:sp>
      <p:sp>
        <p:nvSpPr>
          <p:cNvPr id="4" name="Freeform 4"/>
          <p:cNvSpPr/>
          <p:nvPr/>
        </p:nvSpPr>
        <p:spPr>
          <a:xfrm>
            <a:off x="-1503731" y="4272047"/>
            <a:ext cx="3549007" cy="3255080"/>
          </a:xfrm>
          <a:custGeom>
            <a:avLst/>
            <a:gdLst/>
            <a:ahLst/>
            <a:cxnLst/>
            <a:rect l="l" t="t" r="r" b="b"/>
            <a:pathLst>
              <a:path w="3549007" h="3255080">
                <a:moveTo>
                  <a:pt x="0" y="0"/>
                </a:moveTo>
                <a:lnTo>
                  <a:pt x="3549006" y="0"/>
                </a:lnTo>
                <a:lnTo>
                  <a:pt x="3549006" y="3255080"/>
                </a:lnTo>
                <a:lnTo>
                  <a:pt x="0" y="3255080"/>
                </a:lnTo>
                <a:lnTo>
                  <a:pt x="0" y="0"/>
                </a:lnTo>
                <a:close/>
              </a:path>
            </a:pathLst>
          </a:custGeom>
          <a:blipFill>
            <a:blip r:embed="rId7">
              <a:extLst>
                <a:ext uri="{96DAC541-7B7A-43D3-8B79-37D633B846F1}">
                  <asvg:svgBlip xmlns:asvg="http://schemas.microsoft.com/office/drawing/2016/SVG/main" r:embed="rId8"/>
                </a:ext>
              </a:extLst>
            </a:blip>
            <a:stretch>
              <a:fillRect/>
            </a:stretch>
          </a:blipFill>
        </p:spPr>
        <p:txBody>
          <a:bodyPr/>
          <a:lstStyle/>
          <a:p>
            <a:endParaRPr lang="en-US"/>
          </a:p>
        </p:txBody>
      </p:sp>
      <p:sp>
        <p:nvSpPr>
          <p:cNvPr id="5" name="Freeform 5"/>
          <p:cNvSpPr/>
          <p:nvPr/>
        </p:nvSpPr>
        <p:spPr>
          <a:xfrm>
            <a:off x="-2341897" y="-197916"/>
            <a:ext cx="4683794" cy="4114800"/>
          </a:xfrm>
          <a:custGeom>
            <a:avLst/>
            <a:gdLst/>
            <a:ahLst/>
            <a:cxnLst/>
            <a:rect l="l" t="t" r="r" b="b"/>
            <a:pathLst>
              <a:path w="4683794" h="4114800">
                <a:moveTo>
                  <a:pt x="0" y="0"/>
                </a:moveTo>
                <a:lnTo>
                  <a:pt x="4683794" y="0"/>
                </a:lnTo>
                <a:lnTo>
                  <a:pt x="4683794" y="4114800"/>
                </a:lnTo>
                <a:lnTo>
                  <a:pt x="0" y="4114800"/>
                </a:lnTo>
                <a:lnTo>
                  <a:pt x="0" y="0"/>
                </a:lnTo>
                <a:close/>
              </a:path>
            </a:pathLst>
          </a:custGeom>
          <a:blipFill>
            <a:blip r:embed="rId9">
              <a:extLst>
                <a:ext uri="{96DAC541-7B7A-43D3-8B79-37D633B846F1}">
                  <asvg:svgBlip xmlns:asvg="http://schemas.microsoft.com/office/drawing/2016/SVG/main" r:embed="rId10"/>
                </a:ext>
              </a:extLst>
            </a:blip>
            <a:stretch>
              <a:fillRect/>
            </a:stretch>
          </a:blipFill>
        </p:spPr>
        <p:txBody>
          <a:bodyPr/>
          <a:lstStyle/>
          <a:p>
            <a:endParaRPr lang="en-US"/>
          </a:p>
        </p:txBody>
      </p:sp>
      <p:sp>
        <p:nvSpPr>
          <p:cNvPr id="6" name="Freeform 6"/>
          <p:cNvSpPr/>
          <p:nvPr/>
        </p:nvSpPr>
        <p:spPr>
          <a:xfrm>
            <a:off x="15681695" y="-1394081"/>
            <a:ext cx="2366010" cy="4114800"/>
          </a:xfrm>
          <a:custGeom>
            <a:avLst/>
            <a:gdLst/>
            <a:ahLst/>
            <a:cxnLst/>
            <a:rect l="l" t="t" r="r" b="b"/>
            <a:pathLst>
              <a:path w="2366010" h="4114800">
                <a:moveTo>
                  <a:pt x="0" y="0"/>
                </a:moveTo>
                <a:lnTo>
                  <a:pt x="2366010" y="0"/>
                </a:lnTo>
                <a:lnTo>
                  <a:pt x="2366010" y="4114800"/>
                </a:lnTo>
                <a:lnTo>
                  <a:pt x="0" y="4114800"/>
                </a:lnTo>
                <a:lnTo>
                  <a:pt x="0" y="0"/>
                </a:lnTo>
                <a:close/>
              </a:path>
            </a:pathLst>
          </a:custGeom>
          <a:blipFill>
            <a:blip r:embed="rId11">
              <a:extLst>
                <a:ext uri="{96DAC541-7B7A-43D3-8B79-37D633B846F1}">
                  <asvg:svgBlip xmlns:asvg="http://schemas.microsoft.com/office/drawing/2016/SVG/main" r:embed="rId12"/>
                </a:ext>
              </a:extLst>
            </a:blip>
            <a:stretch>
              <a:fillRect/>
            </a:stretch>
          </a:blipFill>
        </p:spPr>
        <p:txBody>
          <a:bodyPr/>
          <a:lstStyle/>
          <a:p>
            <a:endParaRPr lang="en-US"/>
          </a:p>
        </p:txBody>
      </p:sp>
      <p:sp>
        <p:nvSpPr>
          <p:cNvPr id="8" name="TextBox 8"/>
          <p:cNvSpPr txBox="1"/>
          <p:nvPr/>
        </p:nvSpPr>
        <p:spPr>
          <a:xfrm>
            <a:off x="3758118" y="495300"/>
            <a:ext cx="10771764" cy="1661993"/>
          </a:xfrm>
          <a:prstGeom prst="rect">
            <a:avLst/>
          </a:prstGeom>
        </p:spPr>
        <p:txBody>
          <a:bodyPr lIns="0" tIns="0" rIns="0" bIns="0" rtlCol="0" anchor="t">
            <a:spAutoFit/>
          </a:bodyPr>
          <a:lstStyle/>
          <a:p>
            <a:pPr algn="ctr"/>
            <a:r>
              <a:rPr lang="en-US" sz="5400" b="1" dirty="0">
                <a:latin typeface="Times New Roman" panose="02020603050405020304" pitchFamily="18" charset="0"/>
                <a:cs typeface="Times New Roman" panose="02020603050405020304" pitchFamily="18" charset="0"/>
              </a:rPr>
              <a:t>Literature Review- Key Stress Factors in Hospitality</a:t>
            </a:r>
            <a:endParaRPr lang="en-US" sz="5400" dirty="0">
              <a:solidFill>
                <a:srgbClr val="423734"/>
              </a:solidFill>
              <a:latin typeface="Times New Roman" panose="02020603050405020304" pitchFamily="18" charset="0"/>
              <a:ea typeface="DM Serif Display"/>
              <a:cs typeface="Times New Roman" panose="02020603050405020304" pitchFamily="18" charset="0"/>
              <a:sym typeface="DM Serif Display"/>
            </a:endParaRPr>
          </a:p>
        </p:txBody>
      </p:sp>
      <p:pic>
        <p:nvPicPr>
          <p:cNvPr id="10" name="Picture 9">
            <a:extLst>
              <a:ext uri="{FF2B5EF4-FFF2-40B4-BE49-F238E27FC236}">
                <a16:creationId xmlns:a16="http://schemas.microsoft.com/office/drawing/2014/main" id="{401DA011-8CC0-5DA9-E278-8AB00E8AB1D1}"/>
              </a:ext>
            </a:extLst>
          </p:cNvPr>
          <p:cNvPicPr>
            <a:picLocks noChangeAspect="1"/>
          </p:cNvPicPr>
          <p:nvPr/>
        </p:nvPicPr>
        <p:blipFill>
          <a:blip r:embed="rId13"/>
          <a:srcRect l="7517" r="6011"/>
          <a:stretch>
            <a:fillRect/>
          </a:stretch>
        </p:blipFill>
        <p:spPr>
          <a:xfrm>
            <a:off x="12201021" y="3300330"/>
            <a:ext cx="5257800" cy="4819948"/>
          </a:xfrm>
          <a:prstGeom prst="rect">
            <a:avLst/>
          </a:prstGeom>
          <a:ln w="127000" cap="sq">
            <a:solidFill>
              <a:srgbClr val="000000"/>
            </a:solidFill>
            <a:miter lim="800000"/>
          </a:ln>
          <a:effectLst>
            <a:outerShdw blurRad="57150" dist="50800" dir="2700000" algn="tl" rotWithShape="0">
              <a:srgbClr val="000000">
                <a:alpha val="40000"/>
              </a:srgbClr>
            </a:outerShdw>
          </a:effectLst>
        </p:spPr>
      </p:pic>
      <p:sp>
        <p:nvSpPr>
          <p:cNvPr id="12" name="TextBox 11">
            <a:extLst>
              <a:ext uri="{FF2B5EF4-FFF2-40B4-BE49-F238E27FC236}">
                <a16:creationId xmlns:a16="http://schemas.microsoft.com/office/drawing/2014/main" id="{3A94778A-2D02-E806-DF9C-F964DB14E0F7}"/>
              </a:ext>
            </a:extLst>
          </p:cNvPr>
          <p:cNvSpPr txBox="1"/>
          <p:nvPr/>
        </p:nvSpPr>
        <p:spPr>
          <a:xfrm>
            <a:off x="10591800" y="7919602"/>
            <a:ext cx="9320892" cy="1426031"/>
          </a:xfrm>
          <a:prstGeom prst="rect">
            <a:avLst/>
          </a:prstGeom>
          <a:noFill/>
        </p:spPr>
        <p:txBody>
          <a:bodyPr wrap="square">
            <a:spAutoFit/>
          </a:bodyPr>
          <a:lstStyle/>
          <a:p>
            <a:pPr marL="0" marR="0" algn="ctr">
              <a:spcBef>
                <a:spcPts val="800"/>
              </a:spcBef>
              <a:spcAft>
                <a:spcPts val="800"/>
              </a:spcAft>
              <a:buNone/>
            </a:pPr>
            <a:r>
              <a:rPr lang="en-US" sz="2000" dirty="0">
                <a:effectLst/>
                <a:latin typeface="Times New Roman" panose="02020603050405020304" pitchFamily="18" charset="0"/>
                <a:ea typeface="Calibri" panose="020F0502020204030204" pitchFamily="34" charset="0"/>
                <a:cs typeface="Times New Roman" panose="02020603050405020304" pitchFamily="18" charset="0"/>
              </a:rPr>
              <a:t> </a:t>
            </a:r>
          </a:p>
          <a:p>
            <a:pPr marL="0" marR="0" algn="ctr">
              <a:spcBef>
                <a:spcPts val="800"/>
              </a:spcBef>
              <a:spcAft>
                <a:spcPts val="800"/>
              </a:spcAft>
              <a:buNone/>
            </a:pPr>
            <a:r>
              <a:rPr lang="en-US" sz="2000" dirty="0">
                <a:effectLst/>
                <a:latin typeface="Times New Roman" panose="02020603050405020304" pitchFamily="18" charset="0"/>
                <a:ea typeface="Calibri" panose="020F0502020204030204" pitchFamily="34" charset="0"/>
                <a:cs typeface="Times New Roman" panose="02020603050405020304" pitchFamily="18" charset="0"/>
              </a:rPr>
              <a:t>Emotional Labour Theory</a:t>
            </a:r>
          </a:p>
          <a:p>
            <a:pPr marL="0" marR="0" algn="ctr">
              <a:spcBef>
                <a:spcPts val="800"/>
              </a:spcBef>
              <a:spcAft>
                <a:spcPts val="800"/>
              </a:spcAft>
              <a:buNone/>
            </a:pPr>
            <a:r>
              <a:rPr lang="en-US" sz="2000" dirty="0">
                <a:effectLst/>
                <a:latin typeface="Times New Roman" panose="02020603050405020304" pitchFamily="18" charset="0"/>
                <a:ea typeface="Calibri" panose="020F0502020204030204" pitchFamily="34" charset="0"/>
                <a:cs typeface="Times New Roman" panose="02020603050405020304" pitchFamily="18" charset="0"/>
              </a:rPr>
              <a:t>Source: (Rafique et al., 2017)</a:t>
            </a:r>
          </a:p>
        </p:txBody>
      </p:sp>
      <p:graphicFrame>
        <p:nvGraphicFramePr>
          <p:cNvPr id="13" name="Diagram 12">
            <a:extLst>
              <a:ext uri="{FF2B5EF4-FFF2-40B4-BE49-F238E27FC236}">
                <a16:creationId xmlns:a16="http://schemas.microsoft.com/office/drawing/2014/main" id="{2F71D664-B326-B172-40E1-93333A431AAB}"/>
              </a:ext>
            </a:extLst>
          </p:cNvPr>
          <p:cNvGraphicFramePr/>
          <p:nvPr>
            <p:extLst>
              <p:ext uri="{D42A27DB-BD31-4B8C-83A1-F6EECF244321}">
                <p14:modId xmlns:p14="http://schemas.microsoft.com/office/powerpoint/2010/main" val="4251034547"/>
              </p:ext>
            </p:extLst>
          </p:nvPr>
        </p:nvGraphicFramePr>
        <p:xfrm>
          <a:off x="1828800" y="3014223"/>
          <a:ext cx="9753600" cy="6705600"/>
        </p:xfrm>
        <a:graphic>
          <a:graphicData uri="http://schemas.openxmlformats.org/drawingml/2006/diagram">
            <dgm:relIds xmlns:dgm="http://schemas.openxmlformats.org/drawingml/2006/diagram" xmlns:r="http://schemas.openxmlformats.org/officeDocument/2006/relationships" r:dm="rId14" r:lo="rId15" r:qs="rId16" r:cs="rId17"/>
          </a:graphicData>
        </a:graphic>
      </p:graphicFrame>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FDEED9"/>
        </a:solidFill>
        <a:effectLst/>
      </p:bgPr>
    </p:bg>
    <p:spTree>
      <p:nvGrpSpPr>
        <p:cNvPr id="1" name=""/>
        <p:cNvGrpSpPr/>
        <p:nvPr/>
      </p:nvGrpSpPr>
      <p:grpSpPr>
        <a:xfrm>
          <a:off x="0" y="0"/>
          <a:ext cx="0" cy="0"/>
          <a:chOff x="0" y="0"/>
          <a:chExt cx="0" cy="0"/>
        </a:xfrm>
      </p:grpSpPr>
      <p:sp>
        <p:nvSpPr>
          <p:cNvPr id="2" name="Freeform 2"/>
          <p:cNvSpPr/>
          <p:nvPr/>
        </p:nvSpPr>
        <p:spPr>
          <a:xfrm flipH="1">
            <a:off x="2045275" y="6773619"/>
            <a:ext cx="1458698" cy="4135485"/>
          </a:xfrm>
          <a:custGeom>
            <a:avLst/>
            <a:gdLst/>
            <a:ahLst/>
            <a:cxnLst/>
            <a:rect l="l" t="t" r="r" b="b"/>
            <a:pathLst>
              <a:path w="1458698" h="4135485">
                <a:moveTo>
                  <a:pt x="1458699" y="0"/>
                </a:moveTo>
                <a:lnTo>
                  <a:pt x="0" y="0"/>
                </a:lnTo>
                <a:lnTo>
                  <a:pt x="0" y="4135485"/>
                </a:lnTo>
                <a:lnTo>
                  <a:pt x="1458699" y="4135485"/>
                </a:lnTo>
                <a:lnTo>
                  <a:pt x="1458699"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US"/>
          </a:p>
        </p:txBody>
      </p:sp>
      <p:sp>
        <p:nvSpPr>
          <p:cNvPr id="3" name="Freeform 3"/>
          <p:cNvSpPr/>
          <p:nvPr/>
        </p:nvSpPr>
        <p:spPr>
          <a:xfrm>
            <a:off x="-905937" y="7200900"/>
            <a:ext cx="3463913" cy="4114800"/>
          </a:xfrm>
          <a:custGeom>
            <a:avLst/>
            <a:gdLst/>
            <a:ahLst/>
            <a:cxnLst/>
            <a:rect l="l" t="t" r="r" b="b"/>
            <a:pathLst>
              <a:path w="3463913" h="4114800">
                <a:moveTo>
                  <a:pt x="0" y="0"/>
                </a:moveTo>
                <a:lnTo>
                  <a:pt x="3463914" y="0"/>
                </a:lnTo>
                <a:lnTo>
                  <a:pt x="3463914" y="4114800"/>
                </a:lnTo>
                <a:lnTo>
                  <a:pt x="0" y="4114800"/>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US"/>
          </a:p>
        </p:txBody>
      </p:sp>
      <p:sp>
        <p:nvSpPr>
          <p:cNvPr id="4" name="Freeform 4"/>
          <p:cNvSpPr/>
          <p:nvPr/>
        </p:nvSpPr>
        <p:spPr>
          <a:xfrm>
            <a:off x="-1503731" y="4272047"/>
            <a:ext cx="3549007" cy="3255080"/>
          </a:xfrm>
          <a:custGeom>
            <a:avLst/>
            <a:gdLst/>
            <a:ahLst/>
            <a:cxnLst/>
            <a:rect l="l" t="t" r="r" b="b"/>
            <a:pathLst>
              <a:path w="3549007" h="3255080">
                <a:moveTo>
                  <a:pt x="0" y="0"/>
                </a:moveTo>
                <a:lnTo>
                  <a:pt x="3549006" y="0"/>
                </a:lnTo>
                <a:lnTo>
                  <a:pt x="3549006" y="3255080"/>
                </a:lnTo>
                <a:lnTo>
                  <a:pt x="0" y="3255080"/>
                </a:lnTo>
                <a:lnTo>
                  <a:pt x="0" y="0"/>
                </a:lnTo>
                <a:close/>
              </a:path>
            </a:pathLst>
          </a:custGeom>
          <a:blipFill>
            <a:blip r:embed="rId7">
              <a:extLst>
                <a:ext uri="{96DAC541-7B7A-43D3-8B79-37D633B846F1}">
                  <asvg:svgBlip xmlns:asvg="http://schemas.microsoft.com/office/drawing/2016/SVG/main" r:embed="rId8"/>
                </a:ext>
              </a:extLst>
            </a:blip>
            <a:stretch>
              <a:fillRect/>
            </a:stretch>
          </a:blipFill>
        </p:spPr>
        <p:txBody>
          <a:bodyPr/>
          <a:lstStyle/>
          <a:p>
            <a:endParaRPr lang="en-US"/>
          </a:p>
        </p:txBody>
      </p:sp>
      <p:sp>
        <p:nvSpPr>
          <p:cNvPr id="5" name="Freeform 5"/>
          <p:cNvSpPr/>
          <p:nvPr/>
        </p:nvSpPr>
        <p:spPr>
          <a:xfrm>
            <a:off x="-2341897" y="-197916"/>
            <a:ext cx="4683794" cy="4114800"/>
          </a:xfrm>
          <a:custGeom>
            <a:avLst/>
            <a:gdLst/>
            <a:ahLst/>
            <a:cxnLst/>
            <a:rect l="l" t="t" r="r" b="b"/>
            <a:pathLst>
              <a:path w="4683794" h="4114800">
                <a:moveTo>
                  <a:pt x="0" y="0"/>
                </a:moveTo>
                <a:lnTo>
                  <a:pt x="4683794" y="0"/>
                </a:lnTo>
                <a:lnTo>
                  <a:pt x="4683794" y="4114800"/>
                </a:lnTo>
                <a:lnTo>
                  <a:pt x="0" y="4114800"/>
                </a:lnTo>
                <a:lnTo>
                  <a:pt x="0" y="0"/>
                </a:lnTo>
                <a:close/>
              </a:path>
            </a:pathLst>
          </a:custGeom>
          <a:blipFill>
            <a:blip r:embed="rId9">
              <a:extLst>
                <a:ext uri="{96DAC541-7B7A-43D3-8B79-37D633B846F1}">
                  <asvg:svgBlip xmlns:asvg="http://schemas.microsoft.com/office/drawing/2016/SVG/main" r:embed="rId10"/>
                </a:ext>
              </a:extLst>
            </a:blip>
            <a:stretch>
              <a:fillRect/>
            </a:stretch>
          </a:blipFill>
        </p:spPr>
        <p:txBody>
          <a:bodyPr/>
          <a:lstStyle/>
          <a:p>
            <a:endParaRPr lang="en-US"/>
          </a:p>
        </p:txBody>
      </p:sp>
      <p:sp>
        <p:nvSpPr>
          <p:cNvPr id="6" name="Freeform 6"/>
          <p:cNvSpPr/>
          <p:nvPr/>
        </p:nvSpPr>
        <p:spPr>
          <a:xfrm>
            <a:off x="15681695" y="-1394081"/>
            <a:ext cx="2366010" cy="4114800"/>
          </a:xfrm>
          <a:custGeom>
            <a:avLst/>
            <a:gdLst/>
            <a:ahLst/>
            <a:cxnLst/>
            <a:rect l="l" t="t" r="r" b="b"/>
            <a:pathLst>
              <a:path w="2366010" h="4114800">
                <a:moveTo>
                  <a:pt x="0" y="0"/>
                </a:moveTo>
                <a:lnTo>
                  <a:pt x="2366010" y="0"/>
                </a:lnTo>
                <a:lnTo>
                  <a:pt x="2366010" y="4114800"/>
                </a:lnTo>
                <a:lnTo>
                  <a:pt x="0" y="4114800"/>
                </a:lnTo>
                <a:lnTo>
                  <a:pt x="0" y="0"/>
                </a:lnTo>
                <a:close/>
              </a:path>
            </a:pathLst>
          </a:custGeom>
          <a:blipFill>
            <a:blip r:embed="rId11">
              <a:extLst>
                <a:ext uri="{96DAC541-7B7A-43D3-8B79-37D633B846F1}">
                  <asvg:svgBlip xmlns:asvg="http://schemas.microsoft.com/office/drawing/2016/SVG/main" r:embed="rId12"/>
                </a:ext>
              </a:extLst>
            </a:blip>
            <a:stretch>
              <a:fillRect/>
            </a:stretch>
          </a:blipFill>
        </p:spPr>
        <p:txBody>
          <a:bodyPr/>
          <a:lstStyle/>
          <a:p>
            <a:endParaRPr lang="en-US"/>
          </a:p>
        </p:txBody>
      </p:sp>
      <p:sp>
        <p:nvSpPr>
          <p:cNvPr id="8" name="TextBox 8"/>
          <p:cNvSpPr txBox="1"/>
          <p:nvPr/>
        </p:nvSpPr>
        <p:spPr>
          <a:xfrm>
            <a:off x="2023504" y="437159"/>
            <a:ext cx="13600113" cy="1661993"/>
          </a:xfrm>
          <a:prstGeom prst="rect">
            <a:avLst/>
          </a:prstGeom>
        </p:spPr>
        <p:txBody>
          <a:bodyPr wrap="square" lIns="0" tIns="0" rIns="0" bIns="0" rtlCol="0" anchor="t">
            <a:spAutoFit/>
          </a:bodyPr>
          <a:lstStyle/>
          <a:p>
            <a:pPr algn="ctr"/>
            <a:r>
              <a:rPr lang="en-US" sz="5400" b="1" dirty="0">
                <a:latin typeface="Times New Roman" panose="02020603050405020304" pitchFamily="18" charset="0"/>
                <a:cs typeface="Times New Roman" panose="02020603050405020304" pitchFamily="18" charset="0"/>
              </a:rPr>
              <a:t>Literature Review- Impact of Mental Health on Employees and Organisations</a:t>
            </a:r>
            <a:endParaRPr lang="en-US" sz="5400" dirty="0">
              <a:solidFill>
                <a:srgbClr val="423734"/>
              </a:solidFill>
              <a:latin typeface="Times New Roman" panose="02020603050405020304" pitchFamily="18" charset="0"/>
              <a:ea typeface="DM Serif Display"/>
              <a:cs typeface="Times New Roman" panose="02020603050405020304" pitchFamily="18" charset="0"/>
              <a:sym typeface="DM Serif Display"/>
            </a:endParaRPr>
          </a:p>
        </p:txBody>
      </p:sp>
      <p:pic>
        <p:nvPicPr>
          <p:cNvPr id="13" name="Picture 12">
            <a:extLst>
              <a:ext uri="{FF2B5EF4-FFF2-40B4-BE49-F238E27FC236}">
                <a16:creationId xmlns:a16="http://schemas.microsoft.com/office/drawing/2014/main" id="{FB821C34-F969-378C-7F28-9AC234BED620}"/>
              </a:ext>
            </a:extLst>
          </p:cNvPr>
          <p:cNvPicPr>
            <a:picLocks noChangeAspect="1"/>
          </p:cNvPicPr>
          <p:nvPr/>
        </p:nvPicPr>
        <p:blipFill>
          <a:blip r:embed="rId13"/>
          <a:stretch>
            <a:fillRect/>
          </a:stretch>
        </p:blipFill>
        <p:spPr>
          <a:xfrm>
            <a:off x="1699429" y="2988057"/>
            <a:ext cx="5388634" cy="5496834"/>
          </a:xfrm>
          <a:prstGeom prst="rect">
            <a:avLst/>
          </a:prstGeom>
          <a:ln w="127000" cap="sq">
            <a:solidFill>
              <a:srgbClr val="000000"/>
            </a:solidFill>
            <a:miter lim="800000"/>
          </a:ln>
          <a:effectLst>
            <a:outerShdw blurRad="57150" dist="50800" dir="2700000" algn="tl" rotWithShape="0">
              <a:srgbClr val="000000">
                <a:alpha val="40000"/>
              </a:srgbClr>
            </a:outerShdw>
          </a:effectLst>
        </p:spPr>
      </p:pic>
      <p:sp>
        <p:nvSpPr>
          <p:cNvPr id="15" name="TextBox 14">
            <a:extLst>
              <a:ext uri="{FF2B5EF4-FFF2-40B4-BE49-F238E27FC236}">
                <a16:creationId xmlns:a16="http://schemas.microsoft.com/office/drawing/2014/main" id="{5EE018FE-084A-607D-5560-38111EFF181E}"/>
              </a:ext>
            </a:extLst>
          </p:cNvPr>
          <p:cNvSpPr txBox="1"/>
          <p:nvPr/>
        </p:nvSpPr>
        <p:spPr>
          <a:xfrm>
            <a:off x="-762000" y="8304880"/>
            <a:ext cx="10311492" cy="1426031"/>
          </a:xfrm>
          <a:prstGeom prst="rect">
            <a:avLst/>
          </a:prstGeom>
          <a:noFill/>
        </p:spPr>
        <p:txBody>
          <a:bodyPr wrap="square">
            <a:spAutoFit/>
          </a:bodyPr>
          <a:lstStyle/>
          <a:p>
            <a:pPr marL="0" marR="0" algn="ctr">
              <a:spcBef>
                <a:spcPts val="800"/>
              </a:spcBef>
              <a:spcAft>
                <a:spcPts val="800"/>
              </a:spcAft>
              <a:buNone/>
            </a:pPr>
            <a:r>
              <a:rPr lang="en-US" sz="2000" dirty="0">
                <a:effectLst/>
                <a:latin typeface="Times New Roman" panose="02020603050405020304" pitchFamily="18" charset="0"/>
                <a:ea typeface="Calibri" panose="020F0502020204030204" pitchFamily="34" charset="0"/>
                <a:cs typeface="Times New Roman" panose="02020603050405020304" pitchFamily="18" charset="0"/>
              </a:rPr>
              <a:t> </a:t>
            </a:r>
          </a:p>
          <a:p>
            <a:pPr marL="0" marR="0" algn="ctr">
              <a:spcBef>
                <a:spcPts val="800"/>
              </a:spcBef>
              <a:spcAft>
                <a:spcPts val="800"/>
              </a:spcAft>
              <a:buNone/>
            </a:pPr>
            <a:r>
              <a:rPr lang="en-US" sz="2000" dirty="0">
                <a:effectLst/>
                <a:latin typeface="Times New Roman" panose="02020603050405020304" pitchFamily="18" charset="0"/>
                <a:ea typeface="Calibri" panose="020F0502020204030204" pitchFamily="34" charset="0"/>
                <a:cs typeface="Times New Roman" panose="02020603050405020304" pitchFamily="18" charset="0"/>
              </a:rPr>
              <a:t>Burnout theory</a:t>
            </a:r>
          </a:p>
          <a:p>
            <a:pPr marL="0" marR="0" algn="ctr">
              <a:spcBef>
                <a:spcPts val="800"/>
              </a:spcBef>
              <a:spcAft>
                <a:spcPts val="800"/>
              </a:spcAft>
              <a:buNone/>
            </a:pPr>
            <a:r>
              <a:rPr lang="en-US" sz="2000" dirty="0">
                <a:effectLst/>
                <a:latin typeface="Times New Roman" panose="02020603050405020304" pitchFamily="18" charset="0"/>
                <a:ea typeface="Calibri" panose="020F0502020204030204" pitchFamily="34" charset="0"/>
                <a:cs typeface="Times New Roman" panose="02020603050405020304" pitchFamily="18" charset="0"/>
              </a:rPr>
              <a:t>Source: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Prentice, et al., 2025</a:t>
            </a:r>
            <a:r>
              <a:rPr lang="en-US" sz="2000" dirty="0">
                <a:effectLst/>
                <a:latin typeface="Times New Roman" panose="02020603050405020304" pitchFamily="18" charset="0"/>
                <a:ea typeface="Calibri" panose="020F0502020204030204" pitchFamily="34" charset="0"/>
                <a:cs typeface="Times New Roman" panose="02020603050405020304" pitchFamily="18" charset="0"/>
              </a:rPr>
              <a:t>)</a:t>
            </a:r>
          </a:p>
        </p:txBody>
      </p:sp>
      <p:graphicFrame>
        <p:nvGraphicFramePr>
          <p:cNvPr id="16" name="Diagram 15">
            <a:extLst>
              <a:ext uri="{FF2B5EF4-FFF2-40B4-BE49-F238E27FC236}">
                <a16:creationId xmlns:a16="http://schemas.microsoft.com/office/drawing/2014/main" id="{DEDF7DC0-1B01-DB04-4D80-2B4E7D4FA979}"/>
              </a:ext>
            </a:extLst>
          </p:cNvPr>
          <p:cNvGraphicFramePr/>
          <p:nvPr>
            <p:extLst>
              <p:ext uri="{D42A27DB-BD31-4B8C-83A1-F6EECF244321}">
                <p14:modId xmlns:p14="http://schemas.microsoft.com/office/powerpoint/2010/main" val="1951589029"/>
              </p:ext>
            </p:extLst>
          </p:nvPr>
        </p:nvGraphicFramePr>
        <p:xfrm>
          <a:off x="7285568" y="2560776"/>
          <a:ext cx="9906000" cy="7213575"/>
        </p:xfrm>
        <a:graphic>
          <a:graphicData uri="http://schemas.openxmlformats.org/drawingml/2006/diagram">
            <dgm:relIds xmlns:dgm="http://schemas.openxmlformats.org/drawingml/2006/diagram" xmlns:r="http://schemas.openxmlformats.org/officeDocument/2006/relationships" r:dm="rId14" r:lo="rId15" r:qs="rId16" r:cs="rId17"/>
          </a:graphicData>
        </a:graphic>
      </p:graphicFrame>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FDEED9"/>
        </a:solidFill>
        <a:effectLst/>
      </p:bgPr>
    </p:bg>
    <p:spTree>
      <p:nvGrpSpPr>
        <p:cNvPr id="1" name=""/>
        <p:cNvGrpSpPr/>
        <p:nvPr/>
      </p:nvGrpSpPr>
      <p:grpSpPr>
        <a:xfrm>
          <a:off x="0" y="0"/>
          <a:ext cx="0" cy="0"/>
          <a:chOff x="0" y="0"/>
          <a:chExt cx="0" cy="0"/>
        </a:xfrm>
      </p:grpSpPr>
      <p:sp>
        <p:nvSpPr>
          <p:cNvPr id="2" name="Freeform 2"/>
          <p:cNvSpPr/>
          <p:nvPr/>
        </p:nvSpPr>
        <p:spPr>
          <a:xfrm flipH="1">
            <a:off x="-428872" y="6743700"/>
            <a:ext cx="1458698" cy="4135485"/>
          </a:xfrm>
          <a:custGeom>
            <a:avLst/>
            <a:gdLst/>
            <a:ahLst/>
            <a:cxnLst/>
            <a:rect l="l" t="t" r="r" b="b"/>
            <a:pathLst>
              <a:path w="1458698" h="4135485">
                <a:moveTo>
                  <a:pt x="1458699" y="0"/>
                </a:moveTo>
                <a:lnTo>
                  <a:pt x="0" y="0"/>
                </a:lnTo>
                <a:lnTo>
                  <a:pt x="0" y="4135485"/>
                </a:lnTo>
                <a:lnTo>
                  <a:pt x="1458699" y="4135485"/>
                </a:lnTo>
                <a:lnTo>
                  <a:pt x="1458699"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US"/>
          </a:p>
        </p:txBody>
      </p:sp>
      <p:sp>
        <p:nvSpPr>
          <p:cNvPr id="4" name="Freeform 4"/>
          <p:cNvSpPr/>
          <p:nvPr/>
        </p:nvSpPr>
        <p:spPr>
          <a:xfrm>
            <a:off x="-1503731" y="4272047"/>
            <a:ext cx="3549007" cy="3255080"/>
          </a:xfrm>
          <a:custGeom>
            <a:avLst/>
            <a:gdLst/>
            <a:ahLst/>
            <a:cxnLst/>
            <a:rect l="l" t="t" r="r" b="b"/>
            <a:pathLst>
              <a:path w="3549007" h="3255080">
                <a:moveTo>
                  <a:pt x="0" y="0"/>
                </a:moveTo>
                <a:lnTo>
                  <a:pt x="3549006" y="0"/>
                </a:lnTo>
                <a:lnTo>
                  <a:pt x="3549006" y="3255080"/>
                </a:lnTo>
                <a:lnTo>
                  <a:pt x="0" y="3255080"/>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US"/>
          </a:p>
        </p:txBody>
      </p:sp>
      <p:sp>
        <p:nvSpPr>
          <p:cNvPr id="5" name="Freeform 5"/>
          <p:cNvSpPr/>
          <p:nvPr/>
        </p:nvSpPr>
        <p:spPr>
          <a:xfrm>
            <a:off x="-2341897" y="-197916"/>
            <a:ext cx="4683794" cy="4114800"/>
          </a:xfrm>
          <a:custGeom>
            <a:avLst/>
            <a:gdLst/>
            <a:ahLst/>
            <a:cxnLst/>
            <a:rect l="l" t="t" r="r" b="b"/>
            <a:pathLst>
              <a:path w="4683794" h="4114800">
                <a:moveTo>
                  <a:pt x="0" y="0"/>
                </a:moveTo>
                <a:lnTo>
                  <a:pt x="4683794" y="0"/>
                </a:lnTo>
                <a:lnTo>
                  <a:pt x="4683794" y="4114800"/>
                </a:lnTo>
                <a:lnTo>
                  <a:pt x="0" y="4114800"/>
                </a:lnTo>
                <a:lnTo>
                  <a:pt x="0" y="0"/>
                </a:lnTo>
                <a:close/>
              </a:path>
            </a:pathLst>
          </a:custGeom>
          <a:blipFill>
            <a:blip r:embed="rId7">
              <a:extLst>
                <a:ext uri="{96DAC541-7B7A-43D3-8B79-37D633B846F1}">
                  <asvg:svgBlip xmlns:asvg="http://schemas.microsoft.com/office/drawing/2016/SVG/main" r:embed="rId8"/>
                </a:ext>
              </a:extLst>
            </a:blip>
            <a:stretch>
              <a:fillRect/>
            </a:stretch>
          </a:blipFill>
        </p:spPr>
        <p:txBody>
          <a:bodyPr/>
          <a:lstStyle/>
          <a:p>
            <a:endParaRPr lang="en-US"/>
          </a:p>
        </p:txBody>
      </p:sp>
      <p:sp>
        <p:nvSpPr>
          <p:cNvPr id="6" name="Freeform 6"/>
          <p:cNvSpPr/>
          <p:nvPr/>
        </p:nvSpPr>
        <p:spPr>
          <a:xfrm>
            <a:off x="15681695" y="-1394081"/>
            <a:ext cx="2366010" cy="4114800"/>
          </a:xfrm>
          <a:custGeom>
            <a:avLst/>
            <a:gdLst/>
            <a:ahLst/>
            <a:cxnLst/>
            <a:rect l="l" t="t" r="r" b="b"/>
            <a:pathLst>
              <a:path w="2366010" h="4114800">
                <a:moveTo>
                  <a:pt x="0" y="0"/>
                </a:moveTo>
                <a:lnTo>
                  <a:pt x="2366010" y="0"/>
                </a:lnTo>
                <a:lnTo>
                  <a:pt x="2366010" y="4114800"/>
                </a:lnTo>
                <a:lnTo>
                  <a:pt x="0" y="4114800"/>
                </a:lnTo>
                <a:lnTo>
                  <a:pt x="0" y="0"/>
                </a:lnTo>
                <a:close/>
              </a:path>
            </a:pathLst>
          </a:custGeom>
          <a:blipFill>
            <a:blip r:embed="rId9">
              <a:extLst>
                <a:ext uri="{96DAC541-7B7A-43D3-8B79-37D633B846F1}">
                  <asvg:svgBlip xmlns:asvg="http://schemas.microsoft.com/office/drawing/2016/SVG/main" r:embed="rId10"/>
                </a:ext>
              </a:extLst>
            </a:blip>
            <a:stretch>
              <a:fillRect/>
            </a:stretch>
          </a:blipFill>
        </p:spPr>
        <p:txBody>
          <a:bodyPr/>
          <a:lstStyle/>
          <a:p>
            <a:endParaRPr lang="en-US"/>
          </a:p>
        </p:txBody>
      </p:sp>
      <p:sp>
        <p:nvSpPr>
          <p:cNvPr id="8" name="TextBox 8"/>
          <p:cNvSpPr txBox="1"/>
          <p:nvPr/>
        </p:nvSpPr>
        <p:spPr>
          <a:xfrm>
            <a:off x="4047549" y="658809"/>
            <a:ext cx="10771764" cy="1661993"/>
          </a:xfrm>
          <a:prstGeom prst="rect">
            <a:avLst/>
          </a:prstGeom>
        </p:spPr>
        <p:txBody>
          <a:bodyPr lIns="0" tIns="0" rIns="0" bIns="0" rtlCol="0" anchor="t">
            <a:spAutoFit/>
          </a:bodyPr>
          <a:lstStyle/>
          <a:p>
            <a:pPr algn="ctr"/>
            <a:r>
              <a:rPr lang="en-US" sz="5400" b="1" dirty="0">
                <a:latin typeface="Times New Roman" panose="02020603050405020304" pitchFamily="18" charset="0"/>
                <a:cs typeface="Times New Roman" panose="02020603050405020304" pitchFamily="18" charset="0"/>
              </a:rPr>
              <a:t>Literature Review- Organisational Responses to challenges</a:t>
            </a:r>
            <a:endParaRPr lang="en-US" sz="5400" dirty="0">
              <a:solidFill>
                <a:srgbClr val="423734"/>
              </a:solidFill>
              <a:latin typeface="Times New Roman" panose="02020603050405020304" pitchFamily="18" charset="0"/>
              <a:ea typeface="DM Serif Display"/>
              <a:cs typeface="Times New Roman" panose="02020603050405020304" pitchFamily="18" charset="0"/>
              <a:sym typeface="DM Serif Display"/>
            </a:endParaRPr>
          </a:p>
        </p:txBody>
      </p:sp>
      <p:sp>
        <p:nvSpPr>
          <p:cNvPr id="10" name="TextBox 10"/>
          <p:cNvSpPr txBox="1"/>
          <p:nvPr/>
        </p:nvSpPr>
        <p:spPr>
          <a:xfrm>
            <a:off x="2648652" y="3298907"/>
            <a:ext cx="7860704" cy="1014701"/>
          </a:xfrm>
          <a:prstGeom prst="rect">
            <a:avLst/>
          </a:prstGeom>
        </p:spPr>
        <p:txBody>
          <a:bodyPr wrap="square" lIns="0" tIns="0" rIns="0" bIns="0" rtlCol="0" anchor="t">
            <a:spAutoFit/>
          </a:bodyPr>
          <a:lstStyle/>
          <a:p>
            <a:pPr algn="just">
              <a:lnSpc>
                <a:spcPts val="4208"/>
              </a:lnSpc>
            </a:pPr>
            <a:r>
              <a:rPr lang="en-US" sz="2400" dirty="0">
                <a:latin typeface="Times New Roman" panose="02020603050405020304" pitchFamily="18" charset="0"/>
                <a:cs typeface="Times New Roman" panose="02020603050405020304" pitchFamily="18" charset="0"/>
              </a:rPr>
              <a:t>Structured wellness and counselling programmes (Popely and Uhlir, 2023)</a:t>
            </a:r>
            <a:endParaRPr lang="en-US" sz="2400" dirty="0">
              <a:solidFill>
                <a:srgbClr val="423734"/>
              </a:solidFill>
              <a:latin typeface="Times New Roman" panose="02020603050405020304" pitchFamily="18" charset="0"/>
              <a:ea typeface="Inria Serif"/>
              <a:cs typeface="Times New Roman" panose="02020603050405020304" pitchFamily="18" charset="0"/>
              <a:sym typeface="Inria Serif"/>
            </a:endParaRPr>
          </a:p>
        </p:txBody>
      </p:sp>
      <p:pic>
        <p:nvPicPr>
          <p:cNvPr id="12" name="Picture 11">
            <a:extLst>
              <a:ext uri="{FF2B5EF4-FFF2-40B4-BE49-F238E27FC236}">
                <a16:creationId xmlns:a16="http://schemas.microsoft.com/office/drawing/2014/main" id="{D7BFC52F-38C3-24C5-DF69-484AF33DFF5D}"/>
              </a:ext>
            </a:extLst>
          </p:cNvPr>
          <p:cNvPicPr>
            <a:picLocks noChangeAspect="1"/>
          </p:cNvPicPr>
          <p:nvPr/>
        </p:nvPicPr>
        <p:blipFill>
          <a:blip r:embed="rId11"/>
          <a:stretch>
            <a:fillRect/>
          </a:stretch>
        </p:blipFill>
        <p:spPr>
          <a:xfrm>
            <a:off x="12084639" y="3004456"/>
            <a:ext cx="5796475" cy="4958443"/>
          </a:xfrm>
          <a:prstGeom prst="rect">
            <a:avLst/>
          </a:prstGeom>
          <a:ln w="127000" cap="sq">
            <a:solidFill>
              <a:srgbClr val="000000"/>
            </a:solidFill>
            <a:miter lim="800000"/>
          </a:ln>
          <a:effectLst>
            <a:outerShdw blurRad="57150" dist="50800" dir="2700000" algn="tl" rotWithShape="0">
              <a:srgbClr val="000000">
                <a:alpha val="40000"/>
              </a:srgbClr>
            </a:outerShdw>
          </a:effectLst>
        </p:spPr>
      </p:pic>
      <p:sp>
        <p:nvSpPr>
          <p:cNvPr id="14" name="TextBox 13">
            <a:extLst>
              <a:ext uri="{FF2B5EF4-FFF2-40B4-BE49-F238E27FC236}">
                <a16:creationId xmlns:a16="http://schemas.microsoft.com/office/drawing/2014/main" id="{EF897D1C-B6F2-7BB0-654A-67C1C7E9AFA1}"/>
              </a:ext>
            </a:extLst>
          </p:cNvPr>
          <p:cNvSpPr txBox="1"/>
          <p:nvPr/>
        </p:nvSpPr>
        <p:spPr>
          <a:xfrm>
            <a:off x="9827130" y="7643664"/>
            <a:ext cx="10311492" cy="1426031"/>
          </a:xfrm>
          <a:prstGeom prst="rect">
            <a:avLst/>
          </a:prstGeom>
          <a:noFill/>
        </p:spPr>
        <p:txBody>
          <a:bodyPr wrap="square">
            <a:spAutoFit/>
          </a:bodyPr>
          <a:lstStyle/>
          <a:p>
            <a:pPr marL="0" marR="0" algn="ctr">
              <a:spcBef>
                <a:spcPts val="800"/>
              </a:spcBef>
              <a:spcAft>
                <a:spcPts val="800"/>
              </a:spcAft>
              <a:buNone/>
            </a:pPr>
            <a:r>
              <a:rPr lang="en-US" sz="2000" dirty="0">
                <a:effectLst/>
                <a:latin typeface="Times New Roman" panose="02020603050405020304" pitchFamily="18" charset="0"/>
                <a:ea typeface="Calibri" panose="020F0502020204030204" pitchFamily="34" charset="0"/>
                <a:cs typeface="Times New Roman" panose="02020603050405020304" pitchFamily="18" charset="0"/>
              </a:rPr>
              <a:t> </a:t>
            </a:r>
          </a:p>
          <a:p>
            <a:pPr marL="0" marR="0" algn="ctr">
              <a:spcBef>
                <a:spcPts val="800"/>
              </a:spcBef>
              <a:spcAft>
                <a:spcPts val="800"/>
              </a:spcAft>
              <a:buNone/>
            </a:pPr>
            <a:r>
              <a:rPr lang="en-US" sz="2000" dirty="0">
                <a:effectLst/>
                <a:latin typeface="Times New Roman" panose="02020603050405020304" pitchFamily="18" charset="0"/>
                <a:ea typeface="Calibri" panose="020F0502020204030204" pitchFamily="34" charset="0"/>
                <a:cs typeface="Times New Roman" panose="02020603050405020304" pitchFamily="18" charset="0"/>
              </a:rPr>
              <a:t>Psychosocial Risk Management</a:t>
            </a:r>
          </a:p>
          <a:p>
            <a:pPr marL="0" marR="0" algn="ctr">
              <a:spcBef>
                <a:spcPts val="800"/>
              </a:spcBef>
              <a:spcAft>
                <a:spcPts val="800"/>
              </a:spcAft>
              <a:buNone/>
            </a:pPr>
            <a:r>
              <a:rPr lang="en-US" sz="2000" dirty="0">
                <a:effectLst/>
                <a:latin typeface="Times New Roman" panose="02020603050405020304" pitchFamily="18" charset="0"/>
                <a:ea typeface="Calibri" panose="020F0502020204030204" pitchFamily="34" charset="0"/>
                <a:cs typeface="Times New Roman" panose="02020603050405020304" pitchFamily="18" charset="0"/>
              </a:rPr>
              <a:t>Source: (Jain et al., 2021)</a:t>
            </a:r>
          </a:p>
        </p:txBody>
      </p:sp>
      <p:sp>
        <p:nvSpPr>
          <p:cNvPr id="15" name="Freeform 4">
            <a:extLst>
              <a:ext uri="{FF2B5EF4-FFF2-40B4-BE49-F238E27FC236}">
                <a16:creationId xmlns:a16="http://schemas.microsoft.com/office/drawing/2014/main" id="{C7A1E6B8-C730-E494-9B6C-C9433FA83FDE}"/>
              </a:ext>
            </a:extLst>
          </p:cNvPr>
          <p:cNvSpPr/>
          <p:nvPr/>
        </p:nvSpPr>
        <p:spPr>
          <a:xfrm>
            <a:off x="1577720" y="3168136"/>
            <a:ext cx="887135" cy="692423"/>
          </a:xfrm>
          <a:custGeom>
            <a:avLst/>
            <a:gdLst/>
            <a:ahLst/>
            <a:cxnLst/>
            <a:rect l="l" t="t" r="r" b="b"/>
            <a:pathLst>
              <a:path w="887135" h="692423">
                <a:moveTo>
                  <a:pt x="0" y="0"/>
                </a:moveTo>
                <a:lnTo>
                  <a:pt x="887136" y="0"/>
                </a:lnTo>
                <a:lnTo>
                  <a:pt x="887136" y="692423"/>
                </a:lnTo>
                <a:lnTo>
                  <a:pt x="0" y="692423"/>
                </a:lnTo>
                <a:lnTo>
                  <a:pt x="0" y="0"/>
                </a:lnTo>
                <a:close/>
              </a:path>
            </a:pathLst>
          </a:custGeom>
          <a:solidFill>
            <a:schemeClr val="accent2">
              <a:lumMod val="40000"/>
              <a:lumOff val="60000"/>
            </a:schemeClr>
          </a:solidFill>
        </p:spPr>
        <p:txBody>
          <a:bodyPr/>
          <a:lstStyle/>
          <a:p>
            <a:endParaRPr lang="en-US" dirty="0"/>
          </a:p>
        </p:txBody>
      </p:sp>
      <p:sp>
        <p:nvSpPr>
          <p:cNvPr id="17" name="Freeform 6">
            <a:extLst>
              <a:ext uri="{FF2B5EF4-FFF2-40B4-BE49-F238E27FC236}">
                <a16:creationId xmlns:a16="http://schemas.microsoft.com/office/drawing/2014/main" id="{74D95AFD-6418-164E-3D30-8F8B6259594A}"/>
              </a:ext>
            </a:extLst>
          </p:cNvPr>
          <p:cNvSpPr/>
          <p:nvPr/>
        </p:nvSpPr>
        <p:spPr>
          <a:xfrm>
            <a:off x="1647854" y="3104992"/>
            <a:ext cx="563209" cy="699243"/>
          </a:xfrm>
          <a:custGeom>
            <a:avLst/>
            <a:gdLst/>
            <a:ahLst/>
            <a:cxnLst/>
            <a:rect l="l" t="t" r="r" b="b"/>
            <a:pathLst>
              <a:path w="563209" h="699243">
                <a:moveTo>
                  <a:pt x="0" y="0"/>
                </a:moveTo>
                <a:lnTo>
                  <a:pt x="563209" y="0"/>
                </a:lnTo>
                <a:lnTo>
                  <a:pt x="563209" y="699243"/>
                </a:lnTo>
                <a:lnTo>
                  <a:pt x="0" y="699243"/>
                </a:lnTo>
                <a:lnTo>
                  <a:pt x="0" y="0"/>
                </a:lnTo>
                <a:close/>
              </a:path>
            </a:pathLst>
          </a:custGeom>
          <a:blipFill>
            <a:blip r:embed="rId12">
              <a:extLst>
                <a:ext uri="{96DAC541-7B7A-43D3-8B79-37D633B846F1}">
                  <asvg:svgBlip xmlns:asvg="http://schemas.microsoft.com/office/drawing/2016/SVG/main" r:embed="rId13"/>
                </a:ext>
              </a:extLst>
            </a:blip>
            <a:stretch>
              <a:fillRect/>
            </a:stretch>
          </a:blipFill>
        </p:spPr>
        <p:txBody>
          <a:bodyPr/>
          <a:lstStyle/>
          <a:p>
            <a:endParaRPr lang="en-US"/>
          </a:p>
        </p:txBody>
      </p:sp>
      <p:sp>
        <p:nvSpPr>
          <p:cNvPr id="20" name="Freeform 4">
            <a:extLst>
              <a:ext uri="{FF2B5EF4-FFF2-40B4-BE49-F238E27FC236}">
                <a16:creationId xmlns:a16="http://schemas.microsoft.com/office/drawing/2014/main" id="{8F1F1624-ECA2-008C-0F05-FFAE1470D0F9}"/>
              </a:ext>
            </a:extLst>
          </p:cNvPr>
          <p:cNvSpPr/>
          <p:nvPr/>
        </p:nvSpPr>
        <p:spPr>
          <a:xfrm>
            <a:off x="1430159" y="5027022"/>
            <a:ext cx="887135" cy="692423"/>
          </a:xfrm>
          <a:custGeom>
            <a:avLst/>
            <a:gdLst/>
            <a:ahLst/>
            <a:cxnLst/>
            <a:rect l="l" t="t" r="r" b="b"/>
            <a:pathLst>
              <a:path w="887135" h="692423">
                <a:moveTo>
                  <a:pt x="0" y="0"/>
                </a:moveTo>
                <a:lnTo>
                  <a:pt x="887136" y="0"/>
                </a:lnTo>
                <a:lnTo>
                  <a:pt x="887136" y="692423"/>
                </a:lnTo>
                <a:lnTo>
                  <a:pt x="0" y="692423"/>
                </a:lnTo>
                <a:lnTo>
                  <a:pt x="0" y="0"/>
                </a:lnTo>
                <a:close/>
              </a:path>
            </a:pathLst>
          </a:custGeom>
          <a:solidFill>
            <a:schemeClr val="accent2">
              <a:lumMod val="40000"/>
              <a:lumOff val="60000"/>
            </a:schemeClr>
          </a:solidFill>
        </p:spPr>
        <p:txBody>
          <a:bodyPr/>
          <a:lstStyle/>
          <a:p>
            <a:endParaRPr lang="en-US"/>
          </a:p>
        </p:txBody>
      </p:sp>
      <p:sp>
        <p:nvSpPr>
          <p:cNvPr id="21" name="Freeform 4">
            <a:extLst>
              <a:ext uri="{FF2B5EF4-FFF2-40B4-BE49-F238E27FC236}">
                <a16:creationId xmlns:a16="http://schemas.microsoft.com/office/drawing/2014/main" id="{553AE209-75A6-9FB8-9186-517CBC929381}"/>
              </a:ext>
            </a:extLst>
          </p:cNvPr>
          <p:cNvSpPr/>
          <p:nvPr/>
        </p:nvSpPr>
        <p:spPr>
          <a:xfrm>
            <a:off x="1428631" y="6705961"/>
            <a:ext cx="887135" cy="692423"/>
          </a:xfrm>
          <a:custGeom>
            <a:avLst/>
            <a:gdLst/>
            <a:ahLst/>
            <a:cxnLst/>
            <a:rect l="l" t="t" r="r" b="b"/>
            <a:pathLst>
              <a:path w="887135" h="692423">
                <a:moveTo>
                  <a:pt x="0" y="0"/>
                </a:moveTo>
                <a:lnTo>
                  <a:pt x="887136" y="0"/>
                </a:lnTo>
                <a:lnTo>
                  <a:pt x="887136" y="692423"/>
                </a:lnTo>
                <a:lnTo>
                  <a:pt x="0" y="692423"/>
                </a:lnTo>
                <a:lnTo>
                  <a:pt x="0" y="0"/>
                </a:lnTo>
                <a:close/>
              </a:path>
            </a:pathLst>
          </a:custGeom>
          <a:solidFill>
            <a:schemeClr val="accent2">
              <a:lumMod val="40000"/>
              <a:lumOff val="60000"/>
            </a:schemeClr>
          </a:solidFill>
        </p:spPr>
        <p:txBody>
          <a:bodyPr/>
          <a:lstStyle/>
          <a:p>
            <a:endParaRPr lang="en-US"/>
          </a:p>
        </p:txBody>
      </p:sp>
      <p:sp>
        <p:nvSpPr>
          <p:cNvPr id="22" name="Freeform 4">
            <a:extLst>
              <a:ext uri="{FF2B5EF4-FFF2-40B4-BE49-F238E27FC236}">
                <a16:creationId xmlns:a16="http://schemas.microsoft.com/office/drawing/2014/main" id="{213364BD-30F1-A1AA-FCAD-E0223434DD3A}"/>
              </a:ext>
            </a:extLst>
          </p:cNvPr>
          <p:cNvSpPr/>
          <p:nvPr/>
        </p:nvSpPr>
        <p:spPr>
          <a:xfrm>
            <a:off x="1415398" y="8465230"/>
            <a:ext cx="887135" cy="692423"/>
          </a:xfrm>
          <a:custGeom>
            <a:avLst/>
            <a:gdLst/>
            <a:ahLst/>
            <a:cxnLst/>
            <a:rect l="l" t="t" r="r" b="b"/>
            <a:pathLst>
              <a:path w="887135" h="692423">
                <a:moveTo>
                  <a:pt x="0" y="0"/>
                </a:moveTo>
                <a:lnTo>
                  <a:pt x="887136" y="0"/>
                </a:lnTo>
                <a:lnTo>
                  <a:pt x="887136" y="692423"/>
                </a:lnTo>
                <a:lnTo>
                  <a:pt x="0" y="692423"/>
                </a:lnTo>
                <a:lnTo>
                  <a:pt x="0" y="0"/>
                </a:lnTo>
                <a:close/>
              </a:path>
            </a:pathLst>
          </a:custGeom>
          <a:solidFill>
            <a:schemeClr val="accent2">
              <a:lumMod val="40000"/>
              <a:lumOff val="60000"/>
            </a:schemeClr>
          </a:solidFill>
        </p:spPr>
        <p:txBody>
          <a:bodyPr/>
          <a:lstStyle/>
          <a:p>
            <a:endParaRPr lang="en-US"/>
          </a:p>
        </p:txBody>
      </p:sp>
      <p:sp>
        <p:nvSpPr>
          <p:cNvPr id="23" name="TextBox 10">
            <a:extLst>
              <a:ext uri="{FF2B5EF4-FFF2-40B4-BE49-F238E27FC236}">
                <a16:creationId xmlns:a16="http://schemas.microsoft.com/office/drawing/2014/main" id="{D0940DBC-F665-9C10-870B-410504785D0C}"/>
              </a:ext>
            </a:extLst>
          </p:cNvPr>
          <p:cNvSpPr txBox="1"/>
          <p:nvPr/>
        </p:nvSpPr>
        <p:spPr>
          <a:xfrm>
            <a:off x="2648652" y="4933128"/>
            <a:ext cx="7860704" cy="1014701"/>
          </a:xfrm>
          <a:prstGeom prst="rect">
            <a:avLst/>
          </a:prstGeom>
        </p:spPr>
        <p:txBody>
          <a:bodyPr wrap="square" lIns="0" tIns="0" rIns="0" bIns="0" rtlCol="0" anchor="t">
            <a:spAutoFit/>
          </a:bodyPr>
          <a:lstStyle/>
          <a:p>
            <a:pPr algn="just">
              <a:lnSpc>
                <a:spcPts val="4208"/>
              </a:lnSpc>
            </a:pPr>
            <a:r>
              <a:rPr lang="en-US" sz="2400" dirty="0">
                <a:latin typeface="Times New Roman" panose="02020603050405020304" pitchFamily="18" charset="0"/>
                <a:cs typeface="Times New Roman" panose="02020603050405020304" pitchFamily="18" charset="0"/>
              </a:rPr>
              <a:t>Reduced hours improve work-life balance (Barck-Holst et al., 2022)</a:t>
            </a:r>
            <a:endParaRPr lang="en-US" sz="2400" dirty="0">
              <a:solidFill>
                <a:srgbClr val="423734"/>
              </a:solidFill>
              <a:latin typeface="Times New Roman" panose="02020603050405020304" pitchFamily="18" charset="0"/>
              <a:ea typeface="Inria Serif"/>
              <a:cs typeface="Times New Roman" panose="02020603050405020304" pitchFamily="18" charset="0"/>
              <a:sym typeface="Inria Serif"/>
            </a:endParaRPr>
          </a:p>
        </p:txBody>
      </p:sp>
      <p:sp>
        <p:nvSpPr>
          <p:cNvPr id="24" name="TextBox 10">
            <a:extLst>
              <a:ext uri="{FF2B5EF4-FFF2-40B4-BE49-F238E27FC236}">
                <a16:creationId xmlns:a16="http://schemas.microsoft.com/office/drawing/2014/main" id="{D3096598-C17C-0BD4-1FE9-678F25E0021C}"/>
              </a:ext>
            </a:extLst>
          </p:cNvPr>
          <p:cNvSpPr txBox="1"/>
          <p:nvPr/>
        </p:nvSpPr>
        <p:spPr>
          <a:xfrm>
            <a:off x="2731096" y="6687862"/>
            <a:ext cx="7860704" cy="1021883"/>
          </a:xfrm>
          <a:prstGeom prst="rect">
            <a:avLst/>
          </a:prstGeom>
        </p:spPr>
        <p:txBody>
          <a:bodyPr wrap="square" lIns="0" tIns="0" rIns="0" bIns="0" rtlCol="0" anchor="t">
            <a:spAutoFit/>
          </a:bodyPr>
          <a:lstStyle/>
          <a:p>
            <a:pPr algn="just">
              <a:lnSpc>
                <a:spcPts val="4208"/>
              </a:lnSpc>
            </a:pPr>
            <a:r>
              <a:rPr lang="en-US" sz="2400" dirty="0">
                <a:latin typeface="Times New Roman" panose="02020603050405020304" pitchFamily="18" charset="0"/>
                <a:cs typeface="Times New Roman" panose="02020603050405020304" pitchFamily="18" charset="0"/>
              </a:rPr>
              <a:t>Proactive leadership enhances employee support (Shukla et al., 2023)</a:t>
            </a:r>
            <a:endParaRPr lang="en-US" sz="2400" dirty="0">
              <a:solidFill>
                <a:srgbClr val="423734"/>
              </a:solidFill>
              <a:latin typeface="Times New Roman" panose="02020603050405020304" pitchFamily="18" charset="0"/>
              <a:ea typeface="Inria Serif"/>
              <a:cs typeface="Times New Roman" panose="02020603050405020304" pitchFamily="18" charset="0"/>
              <a:sym typeface="Inria Serif"/>
            </a:endParaRPr>
          </a:p>
        </p:txBody>
      </p:sp>
      <p:sp>
        <p:nvSpPr>
          <p:cNvPr id="25" name="TextBox 10">
            <a:extLst>
              <a:ext uri="{FF2B5EF4-FFF2-40B4-BE49-F238E27FC236}">
                <a16:creationId xmlns:a16="http://schemas.microsoft.com/office/drawing/2014/main" id="{91A33D53-1065-BDE5-6D15-E14F4C7C93EE}"/>
              </a:ext>
            </a:extLst>
          </p:cNvPr>
          <p:cNvSpPr txBox="1"/>
          <p:nvPr/>
        </p:nvSpPr>
        <p:spPr>
          <a:xfrm>
            <a:off x="2724372" y="8263184"/>
            <a:ext cx="7860704" cy="1021883"/>
          </a:xfrm>
          <a:prstGeom prst="rect">
            <a:avLst/>
          </a:prstGeom>
        </p:spPr>
        <p:txBody>
          <a:bodyPr wrap="square" lIns="0" tIns="0" rIns="0" bIns="0" rtlCol="0" anchor="t">
            <a:spAutoFit/>
          </a:bodyPr>
          <a:lstStyle/>
          <a:p>
            <a:pPr algn="just">
              <a:lnSpc>
                <a:spcPts val="4208"/>
              </a:lnSpc>
            </a:pPr>
            <a:r>
              <a:rPr lang="fr-FR" sz="2400" dirty="0">
                <a:latin typeface="Times New Roman" panose="02020603050405020304" pitchFamily="18" charset="0"/>
                <a:cs typeface="Times New Roman" panose="02020603050405020304" pitchFamily="18" charset="0"/>
              </a:rPr>
              <a:t>Psychosocial Risk Management guides interventions (</a:t>
            </a:r>
            <a:r>
              <a:rPr lang="en-US" sz="2400" dirty="0">
                <a:latin typeface="Times New Roman" panose="02020603050405020304" pitchFamily="18" charset="0"/>
                <a:cs typeface="Times New Roman" panose="02020603050405020304" pitchFamily="18" charset="0"/>
              </a:rPr>
              <a:t>Jain et al., 2021</a:t>
            </a:r>
            <a:r>
              <a:rPr lang="fr-FR" sz="2400" dirty="0">
                <a:latin typeface="Times New Roman" panose="02020603050405020304" pitchFamily="18" charset="0"/>
                <a:cs typeface="Times New Roman" panose="02020603050405020304" pitchFamily="18" charset="0"/>
              </a:rPr>
              <a:t>)</a:t>
            </a:r>
            <a:endParaRPr lang="en-US" sz="2400" dirty="0">
              <a:solidFill>
                <a:srgbClr val="423734"/>
              </a:solidFill>
              <a:latin typeface="Times New Roman" panose="02020603050405020304" pitchFamily="18" charset="0"/>
              <a:ea typeface="Inria Serif"/>
              <a:cs typeface="Times New Roman" panose="02020603050405020304" pitchFamily="18" charset="0"/>
              <a:sym typeface="Inria Serif"/>
            </a:endParaRPr>
          </a:p>
        </p:txBody>
      </p:sp>
      <p:sp>
        <p:nvSpPr>
          <p:cNvPr id="26" name="Freeform 6">
            <a:extLst>
              <a:ext uri="{FF2B5EF4-FFF2-40B4-BE49-F238E27FC236}">
                <a16:creationId xmlns:a16="http://schemas.microsoft.com/office/drawing/2014/main" id="{6B5EA5AF-A4E5-BDDF-FC70-5E89741DB212}"/>
              </a:ext>
            </a:extLst>
          </p:cNvPr>
          <p:cNvSpPr/>
          <p:nvPr/>
        </p:nvSpPr>
        <p:spPr>
          <a:xfrm>
            <a:off x="1590593" y="4940268"/>
            <a:ext cx="620470" cy="699243"/>
          </a:xfrm>
          <a:custGeom>
            <a:avLst/>
            <a:gdLst/>
            <a:ahLst/>
            <a:cxnLst/>
            <a:rect l="l" t="t" r="r" b="b"/>
            <a:pathLst>
              <a:path w="563209" h="699243">
                <a:moveTo>
                  <a:pt x="0" y="0"/>
                </a:moveTo>
                <a:lnTo>
                  <a:pt x="563209" y="0"/>
                </a:lnTo>
                <a:lnTo>
                  <a:pt x="563209" y="699243"/>
                </a:lnTo>
                <a:lnTo>
                  <a:pt x="0" y="699243"/>
                </a:lnTo>
                <a:lnTo>
                  <a:pt x="0" y="0"/>
                </a:lnTo>
                <a:close/>
              </a:path>
            </a:pathLst>
          </a:custGeom>
          <a:blipFill>
            <a:blip r:embed="rId12">
              <a:extLst>
                <a:ext uri="{96DAC541-7B7A-43D3-8B79-37D633B846F1}">
                  <asvg:svgBlip xmlns:asvg="http://schemas.microsoft.com/office/drawing/2016/SVG/main" r:embed="rId13"/>
                </a:ext>
              </a:extLst>
            </a:blip>
            <a:stretch>
              <a:fillRect/>
            </a:stretch>
          </a:blipFill>
        </p:spPr>
        <p:txBody>
          <a:bodyPr/>
          <a:lstStyle/>
          <a:p>
            <a:endParaRPr lang="en-US"/>
          </a:p>
        </p:txBody>
      </p:sp>
      <p:sp>
        <p:nvSpPr>
          <p:cNvPr id="27" name="Freeform 6">
            <a:extLst>
              <a:ext uri="{FF2B5EF4-FFF2-40B4-BE49-F238E27FC236}">
                <a16:creationId xmlns:a16="http://schemas.microsoft.com/office/drawing/2014/main" id="{C6FD0102-F0AE-BE75-A9F1-48DA7385D95D}"/>
              </a:ext>
            </a:extLst>
          </p:cNvPr>
          <p:cNvSpPr/>
          <p:nvPr/>
        </p:nvSpPr>
        <p:spPr>
          <a:xfrm>
            <a:off x="1610875" y="6559804"/>
            <a:ext cx="563209" cy="699243"/>
          </a:xfrm>
          <a:custGeom>
            <a:avLst/>
            <a:gdLst/>
            <a:ahLst/>
            <a:cxnLst/>
            <a:rect l="l" t="t" r="r" b="b"/>
            <a:pathLst>
              <a:path w="563209" h="699243">
                <a:moveTo>
                  <a:pt x="0" y="0"/>
                </a:moveTo>
                <a:lnTo>
                  <a:pt x="563209" y="0"/>
                </a:lnTo>
                <a:lnTo>
                  <a:pt x="563209" y="699243"/>
                </a:lnTo>
                <a:lnTo>
                  <a:pt x="0" y="699243"/>
                </a:lnTo>
                <a:lnTo>
                  <a:pt x="0" y="0"/>
                </a:lnTo>
                <a:close/>
              </a:path>
            </a:pathLst>
          </a:custGeom>
          <a:blipFill>
            <a:blip r:embed="rId12">
              <a:extLst>
                <a:ext uri="{96DAC541-7B7A-43D3-8B79-37D633B846F1}">
                  <asvg:svgBlip xmlns:asvg="http://schemas.microsoft.com/office/drawing/2016/SVG/main" r:embed="rId13"/>
                </a:ext>
              </a:extLst>
            </a:blip>
            <a:stretch>
              <a:fillRect/>
            </a:stretch>
          </a:blipFill>
        </p:spPr>
        <p:txBody>
          <a:bodyPr/>
          <a:lstStyle/>
          <a:p>
            <a:endParaRPr lang="en-US"/>
          </a:p>
        </p:txBody>
      </p:sp>
      <p:sp>
        <p:nvSpPr>
          <p:cNvPr id="28" name="Freeform 6">
            <a:extLst>
              <a:ext uri="{FF2B5EF4-FFF2-40B4-BE49-F238E27FC236}">
                <a16:creationId xmlns:a16="http://schemas.microsoft.com/office/drawing/2014/main" id="{074187D6-7D72-6F0C-B983-EBB60DDBF49E}"/>
              </a:ext>
            </a:extLst>
          </p:cNvPr>
          <p:cNvSpPr/>
          <p:nvPr/>
        </p:nvSpPr>
        <p:spPr>
          <a:xfrm>
            <a:off x="1539841" y="8263184"/>
            <a:ext cx="563209" cy="699243"/>
          </a:xfrm>
          <a:custGeom>
            <a:avLst/>
            <a:gdLst/>
            <a:ahLst/>
            <a:cxnLst/>
            <a:rect l="l" t="t" r="r" b="b"/>
            <a:pathLst>
              <a:path w="563209" h="699243">
                <a:moveTo>
                  <a:pt x="0" y="0"/>
                </a:moveTo>
                <a:lnTo>
                  <a:pt x="563209" y="0"/>
                </a:lnTo>
                <a:lnTo>
                  <a:pt x="563209" y="699243"/>
                </a:lnTo>
                <a:lnTo>
                  <a:pt x="0" y="699243"/>
                </a:lnTo>
                <a:lnTo>
                  <a:pt x="0" y="0"/>
                </a:lnTo>
                <a:close/>
              </a:path>
            </a:pathLst>
          </a:custGeom>
          <a:blipFill>
            <a:blip r:embed="rId12">
              <a:extLst>
                <a:ext uri="{96DAC541-7B7A-43D3-8B79-37D633B846F1}">
                  <asvg:svgBlip xmlns:asvg="http://schemas.microsoft.com/office/drawing/2016/SVG/main" r:embed="rId13"/>
                </a:ext>
              </a:extLst>
            </a:blip>
            <a:stretch>
              <a:fillRect/>
            </a:stretch>
          </a:blipFill>
        </p:spPr>
        <p:txBody>
          <a:bodyPr/>
          <a:lstStyle/>
          <a:p>
            <a:endParaRPr lang="en-US"/>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FDEED9"/>
        </a:solidFill>
        <a:effectLst/>
      </p:bgPr>
    </p:bg>
    <p:spTree>
      <p:nvGrpSpPr>
        <p:cNvPr id="1" name=""/>
        <p:cNvGrpSpPr/>
        <p:nvPr/>
      </p:nvGrpSpPr>
      <p:grpSpPr>
        <a:xfrm>
          <a:off x="0" y="0"/>
          <a:ext cx="0" cy="0"/>
          <a:chOff x="0" y="0"/>
          <a:chExt cx="0" cy="0"/>
        </a:xfrm>
      </p:grpSpPr>
      <p:sp>
        <p:nvSpPr>
          <p:cNvPr id="2" name="Freeform 2"/>
          <p:cNvSpPr/>
          <p:nvPr/>
        </p:nvSpPr>
        <p:spPr>
          <a:xfrm flipH="1">
            <a:off x="2045275" y="6773619"/>
            <a:ext cx="1458698" cy="4135485"/>
          </a:xfrm>
          <a:custGeom>
            <a:avLst/>
            <a:gdLst/>
            <a:ahLst/>
            <a:cxnLst/>
            <a:rect l="l" t="t" r="r" b="b"/>
            <a:pathLst>
              <a:path w="1458698" h="4135485">
                <a:moveTo>
                  <a:pt x="1458699" y="0"/>
                </a:moveTo>
                <a:lnTo>
                  <a:pt x="0" y="0"/>
                </a:lnTo>
                <a:lnTo>
                  <a:pt x="0" y="4135485"/>
                </a:lnTo>
                <a:lnTo>
                  <a:pt x="1458699" y="4135485"/>
                </a:lnTo>
                <a:lnTo>
                  <a:pt x="1458699"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US"/>
          </a:p>
        </p:txBody>
      </p:sp>
      <p:sp>
        <p:nvSpPr>
          <p:cNvPr id="3" name="Freeform 3"/>
          <p:cNvSpPr/>
          <p:nvPr/>
        </p:nvSpPr>
        <p:spPr>
          <a:xfrm>
            <a:off x="-905937" y="7200900"/>
            <a:ext cx="3463913" cy="4114800"/>
          </a:xfrm>
          <a:custGeom>
            <a:avLst/>
            <a:gdLst/>
            <a:ahLst/>
            <a:cxnLst/>
            <a:rect l="l" t="t" r="r" b="b"/>
            <a:pathLst>
              <a:path w="3463913" h="4114800">
                <a:moveTo>
                  <a:pt x="0" y="0"/>
                </a:moveTo>
                <a:lnTo>
                  <a:pt x="3463914" y="0"/>
                </a:lnTo>
                <a:lnTo>
                  <a:pt x="3463914" y="4114800"/>
                </a:lnTo>
                <a:lnTo>
                  <a:pt x="0" y="4114800"/>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US"/>
          </a:p>
        </p:txBody>
      </p:sp>
      <p:sp>
        <p:nvSpPr>
          <p:cNvPr id="4" name="Freeform 4"/>
          <p:cNvSpPr/>
          <p:nvPr/>
        </p:nvSpPr>
        <p:spPr>
          <a:xfrm>
            <a:off x="-1503731" y="4272047"/>
            <a:ext cx="3549007" cy="3255080"/>
          </a:xfrm>
          <a:custGeom>
            <a:avLst/>
            <a:gdLst/>
            <a:ahLst/>
            <a:cxnLst/>
            <a:rect l="l" t="t" r="r" b="b"/>
            <a:pathLst>
              <a:path w="3549007" h="3255080">
                <a:moveTo>
                  <a:pt x="0" y="0"/>
                </a:moveTo>
                <a:lnTo>
                  <a:pt x="3549006" y="0"/>
                </a:lnTo>
                <a:lnTo>
                  <a:pt x="3549006" y="3255080"/>
                </a:lnTo>
                <a:lnTo>
                  <a:pt x="0" y="3255080"/>
                </a:lnTo>
                <a:lnTo>
                  <a:pt x="0" y="0"/>
                </a:lnTo>
                <a:close/>
              </a:path>
            </a:pathLst>
          </a:custGeom>
          <a:blipFill>
            <a:blip r:embed="rId7">
              <a:extLst>
                <a:ext uri="{96DAC541-7B7A-43D3-8B79-37D633B846F1}">
                  <asvg:svgBlip xmlns:asvg="http://schemas.microsoft.com/office/drawing/2016/SVG/main" r:embed="rId8"/>
                </a:ext>
              </a:extLst>
            </a:blip>
            <a:stretch>
              <a:fillRect/>
            </a:stretch>
          </a:blipFill>
        </p:spPr>
        <p:txBody>
          <a:bodyPr/>
          <a:lstStyle/>
          <a:p>
            <a:endParaRPr lang="en-US"/>
          </a:p>
        </p:txBody>
      </p:sp>
      <p:sp>
        <p:nvSpPr>
          <p:cNvPr id="5" name="Freeform 5"/>
          <p:cNvSpPr/>
          <p:nvPr/>
        </p:nvSpPr>
        <p:spPr>
          <a:xfrm>
            <a:off x="-2341897" y="-197916"/>
            <a:ext cx="4683794" cy="4114800"/>
          </a:xfrm>
          <a:custGeom>
            <a:avLst/>
            <a:gdLst/>
            <a:ahLst/>
            <a:cxnLst/>
            <a:rect l="l" t="t" r="r" b="b"/>
            <a:pathLst>
              <a:path w="4683794" h="4114800">
                <a:moveTo>
                  <a:pt x="0" y="0"/>
                </a:moveTo>
                <a:lnTo>
                  <a:pt x="4683794" y="0"/>
                </a:lnTo>
                <a:lnTo>
                  <a:pt x="4683794" y="4114800"/>
                </a:lnTo>
                <a:lnTo>
                  <a:pt x="0" y="4114800"/>
                </a:lnTo>
                <a:lnTo>
                  <a:pt x="0" y="0"/>
                </a:lnTo>
                <a:close/>
              </a:path>
            </a:pathLst>
          </a:custGeom>
          <a:blipFill>
            <a:blip r:embed="rId9">
              <a:extLst>
                <a:ext uri="{96DAC541-7B7A-43D3-8B79-37D633B846F1}">
                  <asvg:svgBlip xmlns:asvg="http://schemas.microsoft.com/office/drawing/2016/SVG/main" r:embed="rId10"/>
                </a:ext>
              </a:extLst>
            </a:blip>
            <a:stretch>
              <a:fillRect/>
            </a:stretch>
          </a:blipFill>
        </p:spPr>
        <p:txBody>
          <a:bodyPr/>
          <a:lstStyle/>
          <a:p>
            <a:endParaRPr lang="en-US"/>
          </a:p>
        </p:txBody>
      </p:sp>
      <p:sp>
        <p:nvSpPr>
          <p:cNvPr id="6" name="Freeform 6"/>
          <p:cNvSpPr/>
          <p:nvPr/>
        </p:nvSpPr>
        <p:spPr>
          <a:xfrm>
            <a:off x="15681695" y="-1394081"/>
            <a:ext cx="2366010" cy="4114800"/>
          </a:xfrm>
          <a:custGeom>
            <a:avLst/>
            <a:gdLst/>
            <a:ahLst/>
            <a:cxnLst/>
            <a:rect l="l" t="t" r="r" b="b"/>
            <a:pathLst>
              <a:path w="2366010" h="4114800">
                <a:moveTo>
                  <a:pt x="0" y="0"/>
                </a:moveTo>
                <a:lnTo>
                  <a:pt x="2366010" y="0"/>
                </a:lnTo>
                <a:lnTo>
                  <a:pt x="2366010" y="4114800"/>
                </a:lnTo>
                <a:lnTo>
                  <a:pt x="0" y="4114800"/>
                </a:lnTo>
                <a:lnTo>
                  <a:pt x="0" y="0"/>
                </a:lnTo>
                <a:close/>
              </a:path>
            </a:pathLst>
          </a:custGeom>
          <a:blipFill>
            <a:blip r:embed="rId11">
              <a:extLst>
                <a:ext uri="{96DAC541-7B7A-43D3-8B79-37D633B846F1}">
                  <asvg:svgBlip xmlns:asvg="http://schemas.microsoft.com/office/drawing/2016/SVG/main" r:embed="rId12"/>
                </a:ext>
              </a:extLst>
            </a:blip>
            <a:stretch>
              <a:fillRect/>
            </a:stretch>
          </a:blipFill>
        </p:spPr>
        <p:txBody>
          <a:bodyPr/>
          <a:lstStyle/>
          <a:p>
            <a:endParaRPr lang="en-US"/>
          </a:p>
        </p:txBody>
      </p:sp>
      <p:sp>
        <p:nvSpPr>
          <p:cNvPr id="8" name="TextBox 8"/>
          <p:cNvSpPr txBox="1"/>
          <p:nvPr/>
        </p:nvSpPr>
        <p:spPr>
          <a:xfrm>
            <a:off x="4909931" y="904037"/>
            <a:ext cx="10771764" cy="1603837"/>
          </a:xfrm>
          <a:prstGeom prst="rect">
            <a:avLst/>
          </a:prstGeom>
        </p:spPr>
        <p:txBody>
          <a:bodyPr lIns="0" tIns="0" rIns="0" bIns="0" rtlCol="0" anchor="t">
            <a:spAutoFit/>
          </a:bodyPr>
          <a:lstStyle/>
          <a:p>
            <a:pPr algn="ctr">
              <a:lnSpc>
                <a:spcPts val="14842"/>
              </a:lnSpc>
            </a:pPr>
            <a:r>
              <a:rPr lang="en-US" sz="6000" b="1" dirty="0">
                <a:latin typeface="Times New Roman" panose="02020603050405020304" pitchFamily="18" charset="0"/>
                <a:cs typeface="Times New Roman" panose="02020603050405020304" pitchFamily="18" charset="0"/>
              </a:rPr>
              <a:t>Research Method</a:t>
            </a:r>
            <a:endParaRPr lang="en-US" sz="6000" dirty="0">
              <a:solidFill>
                <a:srgbClr val="423734"/>
              </a:solidFill>
              <a:latin typeface="Times New Roman" panose="02020603050405020304" pitchFamily="18" charset="0"/>
              <a:ea typeface="DM Serif Display"/>
              <a:cs typeface="Times New Roman" panose="02020603050405020304" pitchFamily="18" charset="0"/>
              <a:sym typeface="DM Serif Display"/>
            </a:endParaRPr>
          </a:p>
        </p:txBody>
      </p:sp>
      <p:graphicFrame>
        <p:nvGraphicFramePr>
          <p:cNvPr id="12" name="Content Placeholder 3">
            <a:extLst>
              <a:ext uri="{FF2B5EF4-FFF2-40B4-BE49-F238E27FC236}">
                <a16:creationId xmlns:a16="http://schemas.microsoft.com/office/drawing/2014/main" id="{4218FD0C-1DC4-8851-0AE4-C184C2F8267E}"/>
              </a:ext>
            </a:extLst>
          </p:cNvPr>
          <p:cNvGraphicFramePr>
            <a:graphicFrameLocks/>
          </p:cNvGraphicFramePr>
          <p:nvPr>
            <p:extLst>
              <p:ext uri="{D42A27DB-BD31-4B8C-83A1-F6EECF244321}">
                <p14:modId xmlns:p14="http://schemas.microsoft.com/office/powerpoint/2010/main" val="1436896426"/>
              </p:ext>
            </p:extLst>
          </p:nvPr>
        </p:nvGraphicFramePr>
        <p:xfrm>
          <a:off x="2643070" y="2783754"/>
          <a:ext cx="14730530" cy="5636346"/>
        </p:xfrm>
        <a:graphic>
          <a:graphicData uri="http://schemas.openxmlformats.org/drawingml/2006/diagram">
            <dgm:relIds xmlns:dgm="http://schemas.openxmlformats.org/drawingml/2006/diagram" xmlns:r="http://schemas.openxmlformats.org/officeDocument/2006/relationships" r:dm="rId13" r:lo="rId14" r:qs="rId15" r:cs="rId16"/>
          </a:graphicData>
        </a:graphic>
      </p:graphicFrame>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FDEED9"/>
        </a:solidFill>
        <a:effectLst/>
      </p:bgPr>
    </p:bg>
    <p:spTree>
      <p:nvGrpSpPr>
        <p:cNvPr id="1" name=""/>
        <p:cNvGrpSpPr/>
        <p:nvPr/>
      </p:nvGrpSpPr>
      <p:grpSpPr>
        <a:xfrm>
          <a:off x="0" y="0"/>
          <a:ext cx="0" cy="0"/>
          <a:chOff x="0" y="0"/>
          <a:chExt cx="0" cy="0"/>
        </a:xfrm>
      </p:grpSpPr>
      <p:sp>
        <p:nvSpPr>
          <p:cNvPr id="2" name="Freeform 2"/>
          <p:cNvSpPr/>
          <p:nvPr/>
        </p:nvSpPr>
        <p:spPr>
          <a:xfrm flipH="1">
            <a:off x="2045275" y="6773619"/>
            <a:ext cx="1458698" cy="4135485"/>
          </a:xfrm>
          <a:custGeom>
            <a:avLst/>
            <a:gdLst/>
            <a:ahLst/>
            <a:cxnLst/>
            <a:rect l="l" t="t" r="r" b="b"/>
            <a:pathLst>
              <a:path w="1458698" h="4135485">
                <a:moveTo>
                  <a:pt x="1458699" y="0"/>
                </a:moveTo>
                <a:lnTo>
                  <a:pt x="0" y="0"/>
                </a:lnTo>
                <a:lnTo>
                  <a:pt x="0" y="4135485"/>
                </a:lnTo>
                <a:lnTo>
                  <a:pt x="1458699" y="4135485"/>
                </a:lnTo>
                <a:lnTo>
                  <a:pt x="1458699"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US"/>
          </a:p>
        </p:txBody>
      </p:sp>
      <p:sp>
        <p:nvSpPr>
          <p:cNvPr id="3" name="Freeform 3"/>
          <p:cNvSpPr/>
          <p:nvPr/>
        </p:nvSpPr>
        <p:spPr>
          <a:xfrm>
            <a:off x="-905937" y="7200900"/>
            <a:ext cx="3463913" cy="4114800"/>
          </a:xfrm>
          <a:custGeom>
            <a:avLst/>
            <a:gdLst/>
            <a:ahLst/>
            <a:cxnLst/>
            <a:rect l="l" t="t" r="r" b="b"/>
            <a:pathLst>
              <a:path w="3463913" h="4114800">
                <a:moveTo>
                  <a:pt x="0" y="0"/>
                </a:moveTo>
                <a:lnTo>
                  <a:pt x="3463914" y="0"/>
                </a:lnTo>
                <a:lnTo>
                  <a:pt x="3463914" y="4114800"/>
                </a:lnTo>
                <a:lnTo>
                  <a:pt x="0" y="4114800"/>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US"/>
          </a:p>
        </p:txBody>
      </p:sp>
      <p:sp>
        <p:nvSpPr>
          <p:cNvPr id="4" name="Freeform 4"/>
          <p:cNvSpPr/>
          <p:nvPr/>
        </p:nvSpPr>
        <p:spPr>
          <a:xfrm>
            <a:off x="-1503731" y="4272047"/>
            <a:ext cx="3549007" cy="3255080"/>
          </a:xfrm>
          <a:custGeom>
            <a:avLst/>
            <a:gdLst/>
            <a:ahLst/>
            <a:cxnLst/>
            <a:rect l="l" t="t" r="r" b="b"/>
            <a:pathLst>
              <a:path w="3549007" h="3255080">
                <a:moveTo>
                  <a:pt x="0" y="0"/>
                </a:moveTo>
                <a:lnTo>
                  <a:pt x="3549006" y="0"/>
                </a:lnTo>
                <a:lnTo>
                  <a:pt x="3549006" y="3255080"/>
                </a:lnTo>
                <a:lnTo>
                  <a:pt x="0" y="3255080"/>
                </a:lnTo>
                <a:lnTo>
                  <a:pt x="0" y="0"/>
                </a:lnTo>
                <a:close/>
              </a:path>
            </a:pathLst>
          </a:custGeom>
          <a:blipFill>
            <a:blip r:embed="rId7">
              <a:extLst>
                <a:ext uri="{96DAC541-7B7A-43D3-8B79-37D633B846F1}">
                  <asvg:svgBlip xmlns:asvg="http://schemas.microsoft.com/office/drawing/2016/SVG/main" r:embed="rId8"/>
                </a:ext>
              </a:extLst>
            </a:blip>
            <a:stretch>
              <a:fillRect/>
            </a:stretch>
          </a:blipFill>
        </p:spPr>
        <p:txBody>
          <a:bodyPr/>
          <a:lstStyle/>
          <a:p>
            <a:endParaRPr lang="en-US"/>
          </a:p>
        </p:txBody>
      </p:sp>
      <p:sp>
        <p:nvSpPr>
          <p:cNvPr id="5" name="Freeform 5"/>
          <p:cNvSpPr/>
          <p:nvPr/>
        </p:nvSpPr>
        <p:spPr>
          <a:xfrm>
            <a:off x="-2341897" y="-197916"/>
            <a:ext cx="4683794" cy="4114800"/>
          </a:xfrm>
          <a:custGeom>
            <a:avLst/>
            <a:gdLst/>
            <a:ahLst/>
            <a:cxnLst/>
            <a:rect l="l" t="t" r="r" b="b"/>
            <a:pathLst>
              <a:path w="4683794" h="4114800">
                <a:moveTo>
                  <a:pt x="0" y="0"/>
                </a:moveTo>
                <a:lnTo>
                  <a:pt x="4683794" y="0"/>
                </a:lnTo>
                <a:lnTo>
                  <a:pt x="4683794" y="4114800"/>
                </a:lnTo>
                <a:lnTo>
                  <a:pt x="0" y="4114800"/>
                </a:lnTo>
                <a:lnTo>
                  <a:pt x="0" y="0"/>
                </a:lnTo>
                <a:close/>
              </a:path>
            </a:pathLst>
          </a:custGeom>
          <a:blipFill>
            <a:blip r:embed="rId9">
              <a:extLst>
                <a:ext uri="{96DAC541-7B7A-43D3-8B79-37D633B846F1}">
                  <asvg:svgBlip xmlns:asvg="http://schemas.microsoft.com/office/drawing/2016/SVG/main" r:embed="rId10"/>
                </a:ext>
              </a:extLst>
            </a:blip>
            <a:stretch>
              <a:fillRect/>
            </a:stretch>
          </a:blipFill>
        </p:spPr>
        <p:txBody>
          <a:bodyPr/>
          <a:lstStyle/>
          <a:p>
            <a:endParaRPr lang="en-US"/>
          </a:p>
        </p:txBody>
      </p:sp>
      <p:sp>
        <p:nvSpPr>
          <p:cNvPr id="6" name="Freeform 6"/>
          <p:cNvSpPr/>
          <p:nvPr/>
        </p:nvSpPr>
        <p:spPr>
          <a:xfrm>
            <a:off x="15681695" y="-1394081"/>
            <a:ext cx="2366010" cy="4114800"/>
          </a:xfrm>
          <a:custGeom>
            <a:avLst/>
            <a:gdLst/>
            <a:ahLst/>
            <a:cxnLst/>
            <a:rect l="l" t="t" r="r" b="b"/>
            <a:pathLst>
              <a:path w="2366010" h="4114800">
                <a:moveTo>
                  <a:pt x="0" y="0"/>
                </a:moveTo>
                <a:lnTo>
                  <a:pt x="2366010" y="0"/>
                </a:lnTo>
                <a:lnTo>
                  <a:pt x="2366010" y="4114800"/>
                </a:lnTo>
                <a:lnTo>
                  <a:pt x="0" y="4114800"/>
                </a:lnTo>
                <a:lnTo>
                  <a:pt x="0" y="0"/>
                </a:lnTo>
                <a:close/>
              </a:path>
            </a:pathLst>
          </a:custGeom>
          <a:blipFill>
            <a:blip r:embed="rId11">
              <a:extLst>
                <a:ext uri="{96DAC541-7B7A-43D3-8B79-37D633B846F1}">
                  <asvg:svgBlip xmlns:asvg="http://schemas.microsoft.com/office/drawing/2016/SVG/main" r:embed="rId12"/>
                </a:ext>
              </a:extLst>
            </a:blip>
            <a:stretch>
              <a:fillRect/>
            </a:stretch>
          </a:blipFill>
        </p:spPr>
        <p:txBody>
          <a:bodyPr/>
          <a:lstStyle/>
          <a:p>
            <a:endParaRPr lang="en-US"/>
          </a:p>
        </p:txBody>
      </p:sp>
      <p:sp>
        <p:nvSpPr>
          <p:cNvPr id="8" name="TextBox 8"/>
          <p:cNvSpPr txBox="1"/>
          <p:nvPr/>
        </p:nvSpPr>
        <p:spPr>
          <a:xfrm>
            <a:off x="3112342" y="663319"/>
            <a:ext cx="10984658" cy="830997"/>
          </a:xfrm>
          <a:prstGeom prst="rect">
            <a:avLst/>
          </a:prstGeom>
        </p:spPr>
        <p:txBody>
          <a:bodyPr wrap="square" lIns="0" tIns="0" rIns="0" bIns="0" rtlCol="0" anchor="t">
            <a:spAutoFit/>
          </a:bodyPr>
          <a:lstStyle/>
          <a:p>
            <a:pPr algn="ctr"/>
            <a:r>
              <a:rPr lang="en-US" sz="5400" b="1" dirty="0">
                <a:latin typeface="Times New Roman" panose="02020603050405020304" pitchFamily="18" charset="0"/>
                <a:cs typeface="Times New Roman" panose="02020603050405020304" pitchFamily="18" charset="0"/>
              </a:rPr>
              <a:t>PESTEL Analysis (Political Factors)</a:t>
            </a:r>
            <a:endParaRPr lang="en-US" sz="5400" dirty="0">
              <a:solidFill>
                <a:srgbClr val="423734"/>
              </a:solidFill>
              <a:latin typeface="Times New Roman" panose="02020603050405020304" pitchFamily="18" charset="0"/>
              <a:ea typeface="DM Serif Display"/>
              <a:cs typeface="Times New Roman" panose="02020603050405020304" pitchFamily="18" charset="0"/>
              <a:sym typeface="DM Serif Display"/>
            </a:endParaRPr>
          </a:p>
        </p:txBody>
      </p:sp>
      <p:graphicFrame>
        <p:nvGraphicFramePr>
          <p:cNvPr id="10" name="Diagram 9">
            <a:extLst>
              <a:ext uri="{FF2B5EF4-FFF2-40B4-BE49-F238E27FC236}">
                <a16:creationId xmlns:a16="http://schemas.microsoft.com/office/drawing/2014/main" id="{522D2430-A518-AC33-A830-31F85C4B3AD2}"/>
              </a:ext>
            </a:extLst>
          </p:cNvPr>
          <p:cNvGraphicFramePr/>
          <p:nvPr>
            <p:extLst>
              <p:ext uri="{D42A27DB-BD31-4B8C-83A1-F6EECF244321}">
                <p14:modId xmlns:p14="http://schemas.microsoft.com/office/powerpoint/2010/main" val="51191987"/>
              </p:ext>
            </p:extLst>
          </p:nvPr>
        </p:nvGraphicFramePr>
        <p:xfrm>
          <a:off x="1679534" y="2104842"/>
          <a:ext cx="8763000" cy="6868640"/>
        </p:xfrm>
        <a:graphic>
          <a:graphicData uri="http://schemas.openxmlformats.org/drawingml/2006/diagram">
            <dgm:relIds xmlns:dgm="http://schemas.openxmlformats.org/drawingml/2006/diagram" xmlns:r="http://schemas.openxmlformats.org/officeDocument/2006/relationships" r:dm="rId13" r:lo="rId14" r:qs="rId15" r:cs="rId16"/>
          </a:graphicData>
        </a:graphic>
      </p:graphicFrame>
      <p:pic>
        <p:nvPicPr>
          <p:cNvPr id="11" name="Picture 10">
            <a:extLst>
              <a:ext uri="{FF2B5EF4-FFF2-40B4-BE49-F238E27FC236}">
                <a16:creationId xmlns:a16="http://schemas.microsoft.com/office/drawing/2014/main" id="{5BCCAD76-5C51-989A-9575-F8154617983F}"/>
              </a:ext>
            </a:extLst>
          </p:cNvPr>
          <p:cNvPicPr>
            <a:picLocks noChangeAspect="1"/>
          </p:cNvPicPr>
          <p:nvPr/>
        </p:nvPicPr>
        <p:blipFill>
          <a:blip r:embed="rId18"/>
          <a:stretch>
            <a:fillRect/>
          </a:stretch>
        </p:blipFill>
        <p:spPr>
          <a:xfrm>
            <a:off x="10598065" y="3152708"/>
            <a:ext cx="6997870" cy="4084625"/>
          </a:xfrm>
          <a:prstGeom prst="rect">
            <a:avLst/>
          </a:prstGeom>
          <a:ln w="127000" cap="sq">
            <a:solidFill>
              <a:srgbClr val="000000"/>
            </a:solidFill>
            <a:miter lim="800000"/>
          </a:ln>
          <a:effectLst>
            <a:outerShdw blurRad="57150" dist="50800" dir="2700000" algn="tl" rotWithShape="0">
              <a:srgbClr val="000000">
                <a:alpha val="40000"/>
              </a:srgbClr>
            </a:outerShdw>
          </a:effectLst>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FDEED9"/>
        </a:solidFill>
        <a:effectLst/>
      </p:bgPr>
    </p:bg>
    <p:spTree>
      <p:nvGrpSpPr>
        <p:cNvPr id="1" name=""/>
        <p:cNvGrpSpPr/>
        <p:nvPr/>
      </p:nvGrpSpPr>
      <p:grpSpPr>
        <a:xfrm>
          <a:off x="0" y="0"/>
          <a:ext cx="0" cy="0"/>
          <a:chOff x="0" y="0"/>
          <a:chExt cx="0" cy="0"/>
        </a:xfrm>
      </p:grpSpPr>
      <p:sp>
        <p:nvSpPr>
          <p:cNvPr id="2" name="Freeform 2"/>
          <p:cNvSpPr/>
          <p:nvPr/>
        </p:nvSpPr>
        <p:spPr>
          <a:xfrm flipH="1">
            <a:off x="2045275" y="6773619"/>
            <a:ext cx="1458698" cy="4135485"/>
          </a:xfrm>
          <a:custGeom>
            <a:avLst/>
            <a:gdLst/>
            <a:ahLst/>
            <a:cxnLst/>
            <a:rect l="l" t="t" r="r" b="b"/>
            <a:pathLst>
              <a:path w="1458698" h="4135485">
                <a:moveTo>
                  <a:pt x="1458699" y="0"/>
                </a:moveTo>
                <a:lnTo>
                  <a:pt x="0" y="0"/>
                </a:lnTo>
                <a:lnTo>
                  <a:pt x="0" y="4135485"/>
                </a:lnTo>
                <a:lnTo>
                  <a:pt x="1458699" y="4135485"/>
                </a:lnTo>
                <a:lnTo>
                  <a:pt x="1458699"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US"/>
          </a:p>
        </p:txBody>
      </p:sp>
      <p:sp>
        <p:nvSpPr>
          <p:cNvPr id="3" name="Freeform 3"/>
          <p:cNvSpPr/>
          <p:nvPr/>
        </p:nvSpPr>
        <p:spPr>
          <a:xfrm>
            <a:off x="-905937" y="7200900"/>
            <a:ext cx="3463913" cy="4114800"/>
          </a:xfrm>
          <a:custGeom>
            <a:avLst/>
            <a:gdLst/>
            <a:ahLst/>
            <a:cxnLst/>
            <a:rect l="l" t="t" r="r" b="b"/>
            <a:pathLst>
              <a:path w="3463913" h="4114800">
                <a:moveTo>
                  <a:pt x="0" y="0"/>
                </a:moveTo>
                <a:lnTo>
                  <a:pt x="3463914" y="0"/>
                </a:lnTo>
                <a:lnTo>
                  <a:pt x="3463914" y="4114800"/>
                </a:lnTo>
                <a:lnTo>
                  <a:pt x="0" y="4114800"/>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US"/>
          </a:p>
        </p:txBody>
      </p:sp>
      <p:sp>
        <p:nvSpPr>
          <p:cNvPr id="4" name="Freeform 4"/>
          <p:cNvSpPr/>
          <p:nvPr/>
        </p:nvSpPr>
        <p:spPr>
          <a:xfrm>
            <a:off x="-1503731" y="4272047"/>
            <a:ext cx="3549007" cy="3255080"/>
          </a:xfrm>
          <a:custGeom>
            <a:avLst/>
            <a:gdLst/>
            <a:ahLst/>
            <a:cxnLst/>
            <a:rect l="l" t="t" r="r" b="b"/>
            <a:pathLst>
              <a:path w="3549007" h="3255080">
                <a:moveTo>
                  <a:pt x="0" y="0"/>
                </a:moveTo>
                <a:lnTo>
                  <a:pt x="3549006" y="0"/>
                </a:lnTo>
                <a:lnTo>
                  <a:pt x="3549006" y="3255080"/>
                </a:lnTo>
                <a:lnTo>
                  <a:pt x="0" y="3255080"/>
                </a:lnTo>
                <a:lnTo>
                  <a:pt x="0" y="0"/>
                </a:lnTo>
                <a:close/>
              </a:path>
            </a:pathLst>
          </a:custGeom>
          <a:blipFill>
            <a:blip r:embed="rId7">
              <a:extLst>
                <a:ext uri="{96DAC541-7B7A-43D3-8B79-37D633B846F1}">
                  <asvg:svgBlip xmlns:asvg="http://schemas.microsoft.com/office/drawing/2016/SVG/main" r:embed="rId8"/>
                </a:ext>
              </a:extLst>
            </a:blip>
            <a:stretch>
              <a:fillRect/>
            </a:stretch>
          </a:blipFill>
        </p:spPr>
        <p:txBody>
          <a:bodyPr/>
          <a:lstStyle/>
          <a:p>
            <a:endParaRPr lang="en-US"/>
          </a:p>
        </p:txBody>
      </p:sp>
      <p:sp>
        <p:nvSpPr>
          <p:cNvPr id="5" name="Freeform 5"/>
          <p:cNvSpPr/>
          <p:nvPr/>
        </p:nvSpPr>
        <p:spPr>
          <a:xfrm>
            <a:off x="-2341897" y="-197916"/>
            <a:ext cx="4683794" cy="4114800"/>
          </a:xfrm>
          <a:custGeom>
            <a:avLst/>
            <a:gdLst/>
            <a:ahLst/>
            <a:cxnLst/>
            <a:rect l="l" t="t" r="r" b="b"/>
            <a:pathLst>
              <a:path w="4683794" h="4114800">
                <a:moveTo>
                  <a:pt x="0" y="0"/>
                </a:moveTo>
                <a:lnTo>
                  <a:pt x="4683794" y="0"/>
                </a:lnTo>
                <a:lnTo>
                  <a:pt x="4683794" y="4114800"/>
                </a:lnTo>
                <a:lnTo>
                  <a:pt x="0" y="4114800"/>
                </a:lnTo>
                <a:lnTo>
                  <a:pt x="0" y="0"/>
                </a:lnTo>
                <a:close/>
              </a:path>
            </a:pathLst>
          </a:custGeom>
          <a:blipFill>
            <a:blip r:embed="rId9">
              <a:extLst>
                <a:ext uri="{96DAC541-7B7A-43D3-8B79-37D633B846F1}">
                  <asvg:svgBlip xmlns:asvg="http://schemas.microsoft.com/office/drawing/2016/SVG/main" r:embed="rId10"/>
                </a:ext>
              </a:extLst>
            </a:blip>
            <a:stretch>
              <a:fillRect/>
            </a:stretch>
          </a:blipFill>
        </p:spPr>
        <p:txBody>
          <a:bodyPr/>
          <a:lstStyle/>
          <a:p>
            <a:endParaRPr lang="en-US"/>
          </a:p>
        </p:txBody>
      </p:sp>
      <p:sp>
        <p:nvSpPr>
          <p:cNvPr id="6" name="Freeform 6"/>
          <p:cNvSpPr/>
          <p:nvPr/>
        </p:nvSpPr>
        <p:spPr>
          <a:xfrm>
            <a:off x="15681695" y="-1394081"/>
            <a:ext cx="2366010" cy="4114800"/>
          </a:xfrm>
          <a:custGeom>
            <a:avLst/>
            <a:gdLst/>
            <a:ahLst/>
            <a:cxnLst/>
            <a:rect l="l" t="t" r="r" b="b"/>
            <a:pathLst>
              <a:path w="2366010" h="4114800">
                <a:moveTo>
                  <a:pt x="0" y="0"/>
                </a:moveTo>
                <a:lnTo>
                  <a:pt x="2366010" y="0"/>
                </a:lnTo>
                <a:lnTo>
                  <a:pt x="2366010" y="4114800"/>
                </a:lnTo>
                <a:lnTo>
                  <a:pt x="0" y="4114800"/>
                </a:lnTo>
                <a:lnTo>
                  <a:pt x="0" y="0"/>
                </a:lnTo>
                <a:close/>
              </a:path>
            </a:pathLst>
          </a:custGeom>
          <a:blipFill>
            <a:blip r:embed="rId11">
              <a:extLst>
                <a:ext uri="{96DAC541-7B7A-43D3-8B79-37D633B846F1}">
                  <asvg:svgBlip xmlns:asvg="http://schemas.microsoft.com/office/drawing/2016/SVG/main" r:embed="rId12"/>
                </a:ext>
              </a:extLst>
            </a:blip>
            <a:stretch>
              <a:fillRect/>
            </a:stretch>
          </a:blipFill>
        </p:spPr>
        <p:txBody>
          <a:bodyPr/>
          <a:lstStyle/>
          <a:p>
            <a:endParaRPr lang="en-US"/>
          </a:p>
        </p:txBody>
      </p:sp>
      <p:sp>
        <p:nvSpPr>
          <p:cNvPr id="8" name="TextBox 8"/>
          <p:cNvSpPr txBox="1"/>
          <p:nvPr/>
        </p:nvSpPr>
        <p:spPr>
          <a:xfrm>
            <a:off x="4114800" y="150577"/>
            <a:ext cx="10771764" cy="1585755"/>
          </a:xfrm>
          <a:prstGeom prst="rect">
            <a:avLst/>
          </a:prstGeom>
        </p:spPr>
        <p:txBody>
          <a:bodyPr lIns="0" tIns="0" rIns="0" bIns="0" rtlCol="0" anchor="t">
            <a:spAutoFit/>
          </a:bodyPr>
          <a:lstStyle/>
          <a:p>
            <a:pPr algn="ctr">
              <a:lnSpc>
                <a:spcPts val="14842"/>
              </a:lnSpc>
            </a:pPr>
            <a:r>
              <a:rPr lang="en-US" sz="5400" b="1" dirty="0">
                <a:latin typeface="Times New Roman" panose="02020603050405020304" pitchFamily="18" charset="0"/>
                <a:cs typeface="Times New Roman" panose="02020603050405020304" pitchFamily="18" charset="0"/>
              </a:rPr>
              <a:t> Economic Factors</a:t>
            </a:r>
            <a:endParaRPr lang="en-US" sz="5400" dirty="0">
              <a:solidFill>
                <a:srgbClr val="423734"/>
              </a:solidFill>
              <a:latin typeface="Times New Roman" panose="02020603050405020304" pitchFamily="18" charset="0"/>
              <a:ea typeface="DM Serif Display"/>
              <a:cs typeface="Times New Roman" panose="02020603050405020304" pitchFamily="18" charset="0"/>
              <a:sym typeface="DM Serif Display"/>
            </a:endParaRPr>
          </a:p>
        </p:txBody>
      </p:sp>
      <p:pic>
        <p:nvPicPr>
          <p:cNvPr id="10" name="Picture 9">
            <a:extLst>
              <a:ext uri="{FF2B5EF4-FFF2-40B4-BE49-F238E27FC236}">
                <a16:creationId xmlns:a16="http://schemas.microsoft.com/office/drawing/2014/main" id="{5BEBFE77-4022-EDDE-C104-DA373ECBE202}"/>
              </a:ext>
            </a:extLst>
          </p:cNvPr>
          <p:cNvPicPr>
            <a:picLocks noChangeAspect="1"/>
          </p:cNvPicPr>
          <p:nvPr/>
        </p:nvPicPr>
        <p:blipFill>
          <a:blip r:embed="rId13"/>
          <a:stretch>
            <a:fillRect/>
          </a:stretch>
        </p:blipFill>
        <p:spPr>
          <a:xfrm>
            <a:off x="1828800" y="2740832"/>
            <a:ext cx="6565325" cy="4639721"/>
          </a:xfrm>
          <a:prstGeom prst="rect">
            <a:avLst/>
          </a:prstGeom>
          <a:ln w="127000" cap="sq">
            <a:solidFill>
              <a:srgbClr val="000000"/>
            </a:solidFill>
            <a:miter lim="800000"/>
          </a:ln>
          <a:effectLst>
            <a:outerShdw blurRad="57150" dist="50800" dir="2700000" algn="tl" rotWithShape="0">
              <a:srgbClr val="000000">
                <a:alpha val="40000"/>
              </a:srgbClr>
            </a:outerShdw>
          </a:effectLst>
        </p:spPr>
      </p:pic>
      <p:sp>
        <p:nvSpPr>
          <p:cNvPr id="12" name="TextBox 11">
            <a:extLst>
              <a:ext uri="{FF2B5EF4-FFF2-40B4-BE49-F238E27FC236}">
                <a16:creationId xmlns:a16="http://schemas.microsoft.com/office/drawing/2014/main" id="{BAA814A5-F263-E350-DDF0-5E57533EF01B}"/>
              </a:ext>
            </a:extLst>
          </p:cNvPr>
          <p:cNvSpPr txBox="1"/>
          <p:nvPr/>
        </p:nvSpPr>
        <p:spPr>
          <a:xfrm>
            <a:off x="-304800" y="7217229"/>
            <a:ext cx="10311492" cy="1426031"/>
          </a:xfrm>
          <a:prstGeom prst="rect">
            <a:avLst/>
          </a:prstGeom>
          <a:noFill/>
        </p:spPr>
        <p:txBody>
          <a:bodyPr wrap="square">
            <a:spAutoFit/>
          </a:bodyPr>
          <a:lstStyle/>
          <a:p>
            <a:pPr marL="0" marR="0" algn="ctr">
              <a:spcBef>
                <a:spcPts val="800"/>
              </a:spcBef>
              <a:spcAft>
                <a:spcPts val="800"/>
              </a:spcAft>
              <a:buNone/>
            </a:pPr>
            <a:r>
              <a:rPr lang="en-US" sz="2000" b="1" i="1" dirty="0">
                <a:effectLst/>
                <a:latin typeface="Times New Roman" panose="02020603050405020304" pitchFamily="18" charset="0"/>
                <a:ea typeface="Calibri" panose="020F0502020204030204" pitchFamily="34" charset="0"/>
                <a:cs typeface="Times New Roman" panose="02020603050405020304" pitchFamily="18" charset="0"/>
              </a:rPr>
              <a:t> </a:t>
            </a:r>
            <a:endParaRPr lang="en-US" sz="2000" i="1" dirty="0">
              <a:effectLst/>
              <a:latin typeface="Times New Roman" panose="02020603050405020304" pitchFamily="18" charset="0"/>
              <a:ea typeface="Calibri" panose="020F0502020204030204" pitchFamily="34" charset="0"/>
              <a:cs typeface="Times New Roman" panose="02020603050405020304" pitchFamily="18" charset="0"/>
            </a:endParaRPr>
          </a:p>
          <a:p>
            <a:pPr marL="0" marR="0" algn="ctr">
              <a:spcBef>
                <a:spcPts val="800"/>
              </a:spcBef>
              <a:spcAft>
                <a:spcPts val="800"/>
              </a:spcAft>
              <a:buNone/>
            </a:pPr>
            <a:r>
              <a:rPr lang="en-US" sz="2000" dirty="0">
                <a:effectLst/>
                <a:latin typeface="Times New Roman" panose="02020603050405020304" pitchFamily="18" charset="0"/>
                <a:ea typeface="Calibri" panose="020F0502020204030204" pitchFamily="34" charset="0"/>
                <a:cs typeface="Times New Roman" panose="02020603050405020304" pitchFamily="18" charset="0"/>
              </a:rPr>
              <a:t>The cost of poor mental health on employees</a:t>
            </a:r>
          </a:p>
          <a:p>
            <a:pPr marL="0" marR="0" algn="ctr">
              <a:spcBef>
                <a:spcPts val="800"/>
              </a:spcBef>
              <a:spcAft>
                <a:spcPts val="800"/>
              </a:spcAft>
              <a:buNone/>
            </a:pPr>
            <a:r>
              <a:rPr lang="en-US" sz="2000" dirty="0">
                <a:effectLst/>
                <a:latin typeface="Times New Roman" panose="02020603050405020304" pitchFamily="18" charset="0"/>
                <a:ea typeface="Calibri" panose="020F0502020204030204" pitchFamily="34" charset="0"/>
                <a:cs typeface="Times New Roman" panose="02020603050405020304" pitchFamily="18" charset="0"/>
              </a:rPr>
              <a:t>Source: (BBC News, 2020)</a:t>
            </a:r>
          </a:p>
        </p:txBody>
      </p:sp>
      <p:graphicFrame>
        <p:nvGraphicFramePr>
          <p:cNvPr id="13" name="Diagram 12">
            <a:extLst>
              <a:ext uri="{FF2B5EF4-FFF2-40B4-BE49-F238E27FC236}">
                <a16:creationId xmlns:a16="http://schemas.microsoft.com/office/drawing/2014/main" id="{50817E79-5728-CC94-8BD2-75C5317A06DA}"/>
              </a:ext>
            </a:extLst>
          </p:cNvPr>
          <p:cNvGraphicFramePr/>
          <p:nvPr>
            <p:extLst>
              <p:ext uri="{D42A27DB-BD31-4B8C-83A1-F6EECF244321}">
                <p14:modId xmlns:p14="http://schemas.microsoft.com/office/powerpoint/2010/main" val="2774242496"/>
              </p:ext>
            </p:extLst>
          </p:nvPr>
        </p:nvGraphicFramePr>
        <p:xfrm>
          <a:off x="9008921" y="2349264"/>
          <a:ext cx="8660603" cy="6909036"/>
        </p:xfrm>
        <a:graphic>
          <a:graphicData uri="http://schemas.openxmlformats.org/drawingml/2006/diagram">
            <dgm:relIds xmlns:dgm="http://schemas.openxmlformats.org/drawingml/2006/diagram" xmlns:r="http://schemas.openxmlformats.org/officeDocument/2006/relationships" r:dm="rId14" r:lo="rId15" r:qs="rId16" r:cs="rId17"/>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FDEED9"/>
        </a:solidFill>
        <a:effectLst/>
      </p:bgPr>
    </p:bg>
    <p:spTree>
      <p:nvGrpSpPr>
        <p:cNvPr id="1" name="">
          <a:extLst>
            <a:ext uri="{FF2B5EF4-FFF2-40B4-BE49-F238E27FC236}">
              <a16:creationId xmlns:a16="http://schemas.microsoft.com/office/drawing/2014/main" id="{93932E43-C8D3-A65A-B26B-92AFE241F87A}"/>
            </a:ext>
          </a:extLst>
        </p:cNvPr>
        <p:cNvGrpSpPr/>
        <p:nvPr/>
      </p:nvGrpSpPr>
      <p:grpSpPr>
        <a:xfrm>
          <a:off x="0" y="0"/>
          <a:ext cx="0" cy="0"/>
          <a:chOff x="0" y="0"/>
          <a:chExt cx="0" cy="0"/>
        </a:xfrm>
      </p:grpSpPr>
      <p:sp>
        <p:nvSpPr>
          <p:cNvPr id="2" name="Freeform 2">
            <a:extLst>
              <a:ext uri="{FF2B5EF4-FFF2-40B4-BE49-F238E27FC236}">
                <a16:creationId xmlns:a16="http://schemas.microsoft.com/office/drawing/2014/main" id="{96D20C14-1632-43C3-FFC0-1600DEEEF503}"/>
              </a:ext>
            </a:extLst>
          </p:cNvPr>
          <p:cNvSpPr/>
          <p:nvPr/>
        </p:nvSpPr>
        <p:spPr>
          <a:xfrm flipH="1">
            <a:off x="2045275" y="6773619"/>
            <a:ext cx="1458698" cy="4135485"/>
          </a:xfrm>
          <a:custGeom>
            <a:avLst/>
            <a:gdLst/>
            <a:ahLst/>
            <a:cxnLst/>
            <a:rect l="l" t="t" r="r" b="b"/>
            <a:pathLst>
              <a:path w="1458698" h="4135485">
                <a:moveTo>
                  <a:pt x="1458699" y="0"/>
                </a:moveTo>
                <a:lnTo>
                  <a:pt x="0" y="0"/>
                </a:lnTo>
                <a:lnTo>
                  <a:pt x="0" y="4135485"/>
                </a:lnTo>
                <a:lnTo>
                  <a:pt x="1458699" y="4135485"/>
                </a:lnTo>
                <a:lnTo>
                  <a:pt x="1458699"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US"/>
          </a:p>
        </p:txBody>
      </p:sp>
      <p:sp>
        <p:nvSpPr>
          <p:cNvPr id="3" name="Freeform 3">
            <a:extLst>
              <a:ext uri="{FF2B5EF4-FFF2-40B4-BE49-F238E27FC236}">
                <a16:creationId xmlns:a16="http://schemas.microsoft.com/office/drawing/2014/main" id="{B8B73FAF-979F-B39C-B77A-2C0EB4871191}"/>
              </a:ext>
            </a:extLst>
          </p:cNvPr>
          <p:cNvSpPr/>
          <p:nvPr/>
        </p:nvSpPr>
        <p:spPr>
          <a:xfrm>
            <a:off x="-905937" y="7200900"/>
            <a:ext cx="3463913" cy="4114800"/>
          </a:xfrm>
          <a:custGeom>
            <a:avLst/>
            <a:gdLst/>
            <a:ahLst/>
            <a:cxnLst/>
            <a:rect l="l" t="t" r="r" b="b"/>
            <a:pathLst>
              <a:path w="3463913" h="4114800">
                <a:moveTo>
                  <a:pt x="0" y="0"/>
                </a:moveTo>
                <a:lnTo>
                  <a:pt x="3463914" y="0"/>
                </a:lnTo>
                <a:lnTo>
                  <a:pt x="3463914" y="4114800"/>
                </a:lnTo>
                <a:lnTo>
                  <a:pt x="0" y="4114800"/>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US"/>
          </a:p>
        </p:txBody>
      </p:sp>
      <p:sp>
        <p:nvSpPr>
          <p:cNvPr id="4" name="Freeform 4">
            <a:extLst>
              <a:ext uri="{FF2B5EF4-FFF2-40B4-BE49-F238E27FC236}">
                <a16:creationId xmlns:a16="http://schemas.microsoft.com/office/drawing/2014/main" id="{C1BF5CD2-D93E-71E8-5B94-B96DA9E42980}"/>
              </a:ext>
            </a:extLst>
          </p:cNvPr>
          <p:cNvSpPr/>
          <p:nvPr/>
        </p:nvSpPr>
        <p:spPr>
          <a:xfrm>
            <a:off x="-1503731" y="4272047"/>
            <a:ext cx="3549007" cy="3255080"/>
          </a:xfrm>
          <a:custGeom>
            <a:avLst/>
            <a:gdLst/>
            <a:ahLst/>
            <a:cxnLst/>
            <a:rect l="l" t="t" r="r" b="b"/>
            <a:pathLst>
              <a:path w="3549007" h="3255080">
                <a:moveTo>
                  <a:pt x="0" y="0"/>
                </a:moveTo>
                <a:lnTo>
                  <a:pt x="3549006" y="0"/>
                </a:lnTo>
                <a:lnTo>
                  <a:pt x="3549006" y="3255080"/>
                </a:lnTo>
                <a:lnTo>
                  <a:pt x="0" y="3255080"/>
                </a:lnTo>
                <a:lnTo>
                  <a:pt x="0" y="0"/>
                </a:lnTo>
                <a:close/>
              </a:path>
            </a:pathLst>
          </a:custGeom>
          <a:blipFill>
            <a:blip r:embed="rId7">
              <a:extLst>
                <a:ext uri="{96DAC541-7B7A-43D3-8B79-37D633B846F1}">
                  <asvg:svgBlip xmlns:asvg="http://schemas.microsoft.com/office/drawing/2016/SVG/main" r:embed="rId8"/>
                </a:ext>
              </a:extLst>
            </a:blip>
            <a:stretch>
              <a:fillRect/>
            </a:stretch>
          </a:blipFill>
        </p:spPr>
        <p:txBody>
          <a:bodyPr/>
          <a:lstStyle/>
          <a:p>
            <a:endParaRPr lang="en-US"/>
          </a:p>
        </p:txBody>
      </p:sp>
      <p:sp>
        <p:nvSpPr>
          <p:cNvPr id="5" name="Freeform 5">
            <a:extLst>
              <a:ext uri="{FF2B5EF4-FFF2-40B4-BE49-F238E27FC236}">
                <a16:creationId xmlns:a16="http://schemas.microsoft.com/office/drawing/2014/main" id="{CA13413A-989C-01F5-B013-5BB0453BB524}"/>
              </a:ext>
            </a:extLst>
          </p:cNvPr>
          <p:cNvSpPr/>
          <p:nvPr/>
        </p:nvSpPr>
        <p:spPr>
          <a:xfrm>
            <a:off x="-2341897" y="-197916"/>
            <a:ext cx="4683794" cy="4114800"/>
          </a:xfrm>
          <a:custGeom>
            <a:avLst/>
            <a:gdLst/>
            <a:ahLst/>
            <a:cxnLst/>
            <a:rect l="l" t="t" r="r" b="b"/>
            <a:pathLst>
              <a:path w="4683794" h="4114800">
                <a:moveTo>
                  <a:pt x="0" y="0"/>
                </a:moveTo>
                <a:lnTo>
                  <a:pt x="4683794" y="0"/>
                </a:lnTo>
                <a:lnTo>
                  <a:pt x="4683794" y="4114800"/>
                </a:lnTo>
                <a:lnTo>
                  <a:pt x="0" y="4114800"/>
                </a:lnTo>
                <a:lnTo>
                  <a:pt x="0" y="0"/>
                </a:lnTo>
                <a:close/>
              </a:path>
            </a:pathLst>
          </a:custGeom>
          <a:blipFill>
            <a:blip r:embed="rId9">
              <a:extLst>
                <a:ext uri="{96DAC541-7B7A-43D3-8B79-37D633B846F1}">
                  <asvg:svgBlip xmlns:asvg="http://schemas.microsoft.com/office/drawing/2016/SVG/main" r:embed="rId10"/>
                </a:ext>
              </a:extLst>
            </a:blip>
            <a:stretch>
              <a:fillRect/>
            </a:stretch>
          </a:blipFill>
        </p:spPr>
        <p:txBody>
          <a:bodyPr/>
          <a:lstStyle/>
          <a:p>
            <a:endParaRPr lang="en-US"/>
          </a:p>
        </p:txBody>
      </p:sp>
      <p:sp>
        <p:nvSpPr>
          <p:cNvPr id="6" name="Freeform 6">
            <a:extLst>
              <a:ext uri="{FF2B5EF4-FFF2-40B4-BE49-F238E27FC236}">
                <a16:creationId xmlns:a16="http://schemas.microsoft.com/office/drawing/2014/main" id="{FA25047D-BE32-6C4E-0BE0-2325BD9E3E16}"/>
              </a:ext>
            </a:extLst>
          </p:cNvPr>
          <p:cNvSpPr/>
          <p:nvPr/>
        </p:nvSpPr>
        <p:spPr>
          <a:xfrm>
            <a:off x="15681695" y="-1394081"/>
            <a:ext cx="2366010" cy="4114800"/>
          </a:xfrm>
          <a:custGeom>
            <a:avLst/>
            <a:gdLst/>
            <a:ahLst/>
            <a:cxnLst/>
            <a:rect l="l" t="t" r="r" b="b"/>
            <a:pathLst>
              <a:path w="2366010" h="4114800">
                <a:moveTo>
                  <a:pt x="0" y="0"/>
                </a:moveTo>
                <a:lnTo>
                  <a:pt x="2366010" y="0"/>
                </a:lnTo>
                <a:lnTo>
                  <a:pt x="2366010" y="4114800"/>
                </a:lnTo>
                <a:lnTo>
                  <a:pt x="0" y="4114800"/>
                </a:lnTo>
                <a:lnTo>
                  <a:pt x="0" y="0"/>
                </a:lnTo>
                <a:close/>
              </a:path>
            </a:pathLst>
          </a:custGeom>
          <a:blipFill>
            <a:blip r:embed="rId11">
              <a:extLst>
                <a:ext uri="{96DAC541-7B7A-43D3-8B79-37D633B846F1}">
                  <asvg:svgBlip xmlns:asvg="http://schemas.microsoft.com/office/drawing/2016/SVG/main" r:embed="rId12"/>
                </a:ext>
              </a:extLst>
            </a:blip>
            <a:stretch>
              <a:fillRect/>
            </a:stretch>
          </a:blipFill>
        </p:spPr>
        <p:txBody>
          <a:bodyPr/>
          <a:lstStyle/>
          <a:p>
            <a:endParaRPr lang="en-US"/>
          </a:p>
        </p:txBody>
      </p:sp>
      <p:sp>
        <p:nvSpPr>
          <p:cNvPr id="8" name="TextBox 8">
            <a:extLst>
              <a:ext uri="{FF2B5EF4-FFF2-40B4-BE49-F238E27FC236}">
                <a16:creationId xmlns:a16="http://schemas.microsoft.com/office/drawing/2014/main" id="{6FEE4DB4-F97A-709B-D067-94CEEBE2B82B}"/>
              </a:ext>
            </a:extLst>
          </p:cNvPr>
          <p:cNvSpPr txBox="1"/>
          <p:nvPr/>
        </p:nvSpPr>
        <p:spPr>
          <a:xfrm>
            <a:off x="2956693" y="150577"/>
            <a:ext cx="11929871" cy="3247749"/>
          </a:xfrm>
          <a:prstGeom prst="rect">
            <a:avLst/>
          </a:prstGeom>
        </p:spPr>
        <p:txBody>
          <a:bodyPr wrap="square" lIns="0" tIns="0" rIns="0" bIns="0" rtlCol="0" anchor="t">
            <a:spAutoFit/>
          </a:bodyPr>
          <a:lstStyle/>
          <a:p>
            <a:pPr algn="ctr"/>
            <a:r>
              <a:rPr lang="en-US" sz="5400" b="1" dirty="0">
                <a:latin typeface="Times New Roman" panose="02020603050405020304" pitchFamily="18" charset="0"/>
                <a:cs typeface="Times New Roman" panose="02020603050405020304" pitchFamily="18" charset="0"/>
              </a:rPr>
              <a:t> Social Factors and Technological Factors</a:t>
            </a:r>
            <a:endParaRPr lang="en-US" sz="5400" dirty="0">
              <a:latin typeface="Times New Roman" panose="02020603050405020304" pitchFamily="18" charset="0"/>
              <a:cs typeface="Times New Roman" panose="02020603050405020304" pitchFamily="18" charset="0"/>
            </a:endParaRPr>
          </a:p>
          <a:p>
            <a:pPr algn="ctr">
              <a:lnSpc>
                <a:spcPts val="14842"/>
              </a:lnSpc>
            </a:pPr>
            <a:endParaRPr lang="en-US" sz="5400" dirty="0">
              <a:solidFill>
                <a:srgbClr val="423734"/>
              </a:solidFill>
              <a:latin typeface="Times New Roman" panose="02020603050405020304" pitchFamily="18" charset="0"/>
              <a:ea typeface="DM Serif Display"/>
              <a:cs typeface="Times New Roman" panose="02020603050405020304" pitchFamily="18" charset="0"/>
              <a:sym typeface="DM Serif Display"/>
            </a:endParaRPr>
          </a:p>
        </p:txBody>
      </p:sp>
      <p:sp>
        <p:nvSpPr>
          <p:cNvPr id="12" name="TextBox 11">
            <a:extLst>
              <a:ext uri="{FF2B5EF4-FFF2-40B4-BE49-F238E27FC236}">
                <a16:creationId xmlns:a16="http://schemas.microsoft.com/office/drawing/2014/main" id="{1060DDBB-9A85-1AD3-1C9E-C5322035B6F6}"/>
              </a:ext>
            </a:extLst>
          </p:cNvPr>
          <p:cNvSpPr txBox="1"/>
          <p:nvPr/>
        </p:nvSpPr>
        <p:spPr>
          <a:xfrm>
            <a:off x="9489544" y="7593496"/>
            <a:ext cx="10311492" cy="1395254"/>
          </a:xfrm>
          <a:prstGeom prst="rect">
            <a:avLst/>
          </a:prstGeom>
          <a:noFill/>
        </p:spPr>
        <p:txBody>
          <a:bodyPr wrap="square">
            <a:spAutoFit/>
          </a:bodyPr>
          <a:lstStyle/>
          <a:p>
            <a:pPr marL="0" marR="0" algn="ctr">
              <a:spcBef>
                <a:spcPts val="800"/>
              </a:spcBef>
              <a:spcAft>
                <a:spcPts val="800"/>
              </a:spcAft>
              <a:buNone/>
            </a:pPr>
            <a:r>
              <a:rPr lang="en-US" sz="2000" b="1" i="1" dirty="0">
                <a:effectLst/>
                <a:latin typeface="Times New Roman" panose="02020603050405020304" pitchFamily="18" charset="0"/>
                <a:ea typeface="Calibri" panose="020F0502020204030204" pitchFamily="34" charset="0"/>
                <a:cs typeface="Times New Roman" panose="02020603050405020304" pitchFamily="18" charset="0"/>
              </a:rPr>
              <a:t> </a:t>
            </a:r>
            <a:endParaRPr lang="en-US" sz="2000" i="1" dirty="0">
              <a:effectLst/>
              <a:latin typeface="Times New Roman" panose="02020603050405020304" pitchFamily="18" charset="0"/>
              <a:ea typeface="Calibri" panose="020F0502020204030204" pitchFamily="34" charset="0"/>
              <a:cs typeface="Times New Roman" panose="02020603050405020304" pitchFamily="18" charset="0"/>
            </a:endParaRPr>
          </a:p>
          <a:p>
            <a:r>
              <a:rPr lang="en-US" dirty="0"/>
              <a:t> </a:t>
            </a:r>
          </a:p>
          <a:p>
            <a:pPr algn="ctr"/>
            <a:r>
              <a:rPr lang="en-US" sz="2000" dirty="0">
                <a:latin typeface="Times New Roman" panose="02020603050405020304" pitchFamily="18" charset="0"/>
                <a:cs typeface="Times New Roman" panose="02020603050405020304" pitchFamily="18" charset="0"/>
              </a:rPr>
              <a:t>Employees Increasingly Under Stress</a:t>
            </a:r>
          </a:p>
          <a:p>
            <a:pPr algn="ctr"/>
            <a:r>
              <a:rPr lang="en-US" sz="2000" dirty="0">
                <a:latin typeface="Times New Roman" panose="02020603050405020304" pitchFamily="18" charset="0"/>
                <a:cs typeface="Times New Roman" panose="02020603050405020304" pitchFamily="18" charset="0"/>
              </a:rPr>
              <a:t>Source: (</a:t>
            </a:r>
            <a:r>
              <a:rPr lang="en-US" sz="2000" dirty="0" err="1">
                <a:latin typeface="Times New Roman" panose="02020603050405020304" pitchFamily="18" charset="0"/>
                <a:cs typeface="Times New Roman" panose="02020603050405020304" pitchFamily="18" charset="0"/>
              </a:rPr>
              <a:t>Statisa</a:t>
            </a:r>
            <a:r>
              <a:rPr lang="en-US" sz="2000" dirty="0">
                <a:latin typeface="Times New Roman" panose="02020603050405020304" pitchFamily="18" charset="0"/>
                <a:cs typeface="Times New Roman" panose="02020603050405020304" pitchFamily="18" charset="0"/>
              </a:rPr>
              <a:t>, 2021)</a:t>
            </a:r>
          </a:p>
        </p:txBody>
      </p:sp>
      <p:pic>
        <p:nvPicPr>
          <p:cNvPr id="7" name="Picture 6">
            <a:extLst>
              <a:ext uri="{FF2B5EF4-FFF2-40B4-BE49-F238E27FC236}">
                <a16:creationId xmlns:a16="http://schemas.microsoft.com/office/drawing/2014/main" id="{F99C57F2-5ECC-40AD-540E-FA7763D3D82D}"/>
              </a:ext>
            </a:extLst>
          </p:cNvPr>
          <p:cNvPicPr>
            <a:picLocks noChangeAspect="1"/>
          </p:cNvPicPr>
          <p:nvPr/>
        </p:nvPicPr>
        <p:blipFill>
          <a:blip r:embed="rId13"/>
          <a:stretch>
            <a:fillRect/>
          </a:stretch>
        </p:blipFill>
        <p:spPr>
          <a:xfrm>
            <a:off x="11793032" y="2325980"/>
            <a:ext cx="5704516" cy="5558713"/>
          </a:xfrm>
          <a:prstGeom prst="rect">
            <a:avLst/>
          </a:prstGeom>
          <a:ln w="127000" cap="sq">
            <a:solidFill>
              <a:srgbClr val="000000"/>
            </a:solidFill>
            <a:miter lim="800000"/>
          </a:ln>
          <a:effectLst>
            <a:outerShdw blurRad="57150" dist="50800" dir="2700000" algn="tl" rotWithShape="0">
              <a:srgbClr val="000000">
                <a:alpha val="40000"/>
              </a:srgbClr>
            </a:outerShdw>
          </a:effectLst>
        </p:spPr>
      </p:pic>
      <p:graphicFrame>
        <p:nvGraphicFramePr>
          <p:cNvPr id="9" name="Diagram 8">
            <a:extLst>
              <a:ext uri="{FF2B5EF4-FFF2-40B4-BE49-F238E27FC236}">
                <a16:creationId xmlns:a16="http://schemas.microsoft.com/office/drawing/2014/main" id="{292C629D-00CB-DF6F-C26A-B2F6DA9610C3}"/>
              </a:ext>
            </a:extLst>
          </p:cNvPr>
          <p:cNvGraphicFramePr/>
          <p:nvPr>
            <p:extLst>
              <p:ext uri="{D42A27DB-BD31-4B8C-83A1-F6EECF244321}">
                <p14:modId xmlns:p14="http://schemas.microsoft.com/office/powerpoint/2010/main" val="473512706"/>
              </p:ext>
            </p:extLst>
          </p:nvPr>
        </p:nvGraphicFramePr>
        <p:xfrm>
          <a:off x="2442481" y="2458186"/>
          <a:ext cx="8555419" cy="6723914"/>
        </p:xfrm>
        <a:graphic>
          <a:graphicData uri="http://schemas.openxmlformats.org/drawingml/2006/diagram">
            <dgm:relIds xmlns:dgm="http://schemas.openxmlformats.org/drawingml/2006/diagram" xmlns:r="http://schemas.openxmlformats.org/officeDocument/2006/relationships" r:dm="rId14" r:lo="rId15" r:qs="rId16" r:cs="rId17"/>
          </a:graphicData>
        </a:graphic>
      </p:graphicFrame>
    </p:spTree>
    <p:extLst>
      <p:ext uri="{BB962C8B-B14F-4D97-AF65-F5344CB8AC3E}">
        <p14:creationId xmlns:p14="http://schemas.microsoft.com/office/powerpoint/2010/main" val="301061004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FDEED9"/>
        </a:solidFill>
        <a:effectLst/>
      </p:bgPr>
    </p:bg>
    <p:spTree>
      <p:nvGrpSpPr>
        <p:cNvPr id="1" name="">
          <a:extLst>
            <a:ext uri="{FF2B5EF4-FFF2-40B4-BE49-F238E27FC236}">
              <a16:creationId xmlns:a16="http://schemas.microsoft.com/office/drawing/2014/main" id="{951EB0AF-B9C4-24E9-7782-94B08880BC24}"/>
            </a:ext>
          </a:extLst>
        </p:cNvPr>
        <p:cNvGrpSpPr/>
        <p:nvPr/>
      </p:nvGrpSpPr>
      <p:grpSpPr>
        <a:xfrm>
          <a:off x="0" y="0"/>
          <a:ext cx="0" cy="0"/>
          <a:chOff x="0" y="0"/>
          <a:chExt cx="0" cy="0"/>
        </a:xfrm>
      </p:grpSpPr>
      <p:sp>
        <p:nvSpPr>
          <p:cNvPr id="2" name="Freeform 2">
            <a:extLst>
              <a:ext uri="{FF2B5EF4-FFF2-40B4-BE49-F238E27FC236}">
                <a16:creationId xmlns:a16="http://schemas.microsoft.com/office/drawing/2014/main" id="{C40F78BA-C3FA-EB13-39F8-B785672AF7BE}"/>
              </a:ext>
            </a:extLst>
          </p:cNvPr>
          <p:cNvSpPr/>
          <p:nvPr/>
        </p:nvSpPr>
        <p:spPr>
          <a:xfrm flipH="1">
            <a:off x="2045275" y="6773619"/>
            <a:ext cx="1458698" cy="4135485"/>
          </a:xfrm>
          <a:custGeom>
            <a:avLst/>
            <a:gdLst/>
            <a:ahLst/>
            <a:cxnLst/>
            <a:rect l="l" t="t" r="r" b="b"/>
            <a:pathLst>
              <a:path w="1458698" h="4135485">
                <a:moveTo>
                  <a:pt x="1458699" y="0"/>
                </a:moveTo>
                <a:lnTo>
                  <a:pt x="0" y="0"/>
                </a:lnTo>
                <a:lnTo>
                  <a:pt x="0" y="4135485"/>
                </a:lnTo>
                <a:lnTo>
                  <a:pt x="1458699" y="4135485"/>
                </a:lnTo>
                <a:lnTo>
                  <a:pt x="1458699"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US"/>
          </a:p>
        </p:txBody>
      </p:sp>
      <p:sp>
        <p:nvSpPr>
          <p:cNvPr id="3" name="Freeform 3">
            <a:extLst>
              <a:ext uri="{FF2B5EF4-FFF2-40B4-BE49-F238E27FC236}">
                <a16:creationId xmlns:a16="http://schemas.microsoft.com/office/drawing/2014/main" id="{50115EF4-A719-1787-21BE-38B33FD40561}"/>
              </a:ext>
            </a:extLst>
          </p:cNvPr>
          <p:cNvSpPr/>
          <p:nvPr/>
        </p:nvSpPr>
        <p:spPr>
          <a:xfrm>
            <a:off x="-905937" y="7200900"/>
            <a:ext cx="3463913" cy="4114800"/>
          </a:xfrm>
          <a:custGeom>
            <a:avLst/>
            <a:gdLst/>
            <a:ahLst/>
            <a:cxnLst/>
            <a:rect l="l" t="t" r="r" b="b"/>
            <a:pathLst>
              <a:path w="3463913" h="4114800">
                <a:moveTo>
                  <a:pt x="0" y="0"/>
                </a:moveTo>
                <a:lnTo>
                  <a:pt x="3463914" y="0"/>
                </a:lnTo>
                <a:lnTo>
                  <a:pt x="3463914" y="4114800"/>
                </a:lnTo>
                <a:lnTo>
                  <a:pt x="0" y="4114800"/>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US"/>
          </a:p>
        </p:txBody>
      </p:sp>
      <p:sp>
        <p:nvSpPr>
          <p:cNvPr id="4" name="Freeform 4">
            <a:extLst>
              <a:ext uri="{FF2B5EF4-FFF2-40B4-BE49-F238E27FC236}">
                <a16:creationId xmlns:a16="http://schemas.microsoft.com/office/drawing/2014/main" id="{1CA2BAFD-3E14-8FDB-2542-CA1773D7A987}"/>
              </a:ext>
            </a:extLst>
          </p:cNvPr>
          <p:cNvSpPr/>
          <p:nvPr/>
        </p:nvSpPr>
        <p:spPr>
          <a:xfrm>
            <a:off x="-1503731" y="4272047"/>
            <a:ext cx="3549007" cy="3255080"/>
          </a:xfrm>
          <a:custGeom>
            <a:avLst/>
            <a:gdLst/>
            <a:ahLst/>
            <a:cxnLst/>
            <a:rect l="l" t="t" r="r" b="b"/>
            <a:pathLst>
              <a:path w="3549007" h="3255080">
                <a:moveTo>
                  <a:pt x="0" y="0"/>
                </a:moveTo>
                <a:lnTo>
                  <a:pt x="3549006" y="0"/>
                </a:lnTo>
                <a:lnTo>
                  <a:pt x="3549006" y="3255080"/>
                </a:lnTo>
                <a:lnTo>
                  <a:pt x="0" y="3255080"/>
                </a:lnTo>
                <a:lnTo>
                  <a:pt x="0" y="0"/>
                </a:lnTo>
                <a:close/>
              </a:path>
            </a:pathLst>
          </a:custGeom>
          <a:blipFill>
            <a:blip r:embed="rId7">
              <a:extLst>
                <a:ext uri="{96DAC541-7B7A-43D3-8B79-37D633B846F1}">
                  <asvg:svgBlip xmlns:asvg="http://schemas.microsoft.com/office/drawing/2016/SVG/main" r:embed="rId8"/>
                </a:ext>
              </a:extLst>
            </a:blip>
            <a:stretch>
              <a:fillRect/>
            </a:stretch>
          </a:blipFill>
        </p:spPr>
        <p:txBody>
          <a:bodyPr/>
          <a:lstStyle/>
          <a:p>
            <a:endParaRPr lang="en-US"/>
          </a:p>
        </p:txBody>
      </p:sp>
      <p:sp>
        <p:nvSpPr>
          <p:cNvPr id="5" name="Freeform 5">
            <a:extLst>
              <a:ext uri="{FF2B5EF4-FFF2-40B4-BE49-F238E27FC236}">
                <a16:creationId xmlns:a16="http://schemas.microsoft.com/office/drawing/2014/main" id="{8E70B959-F8CA-CB33-8419-30B947F33803}"/>
              </a:ext>
            </a:extLst>
          </p:cNvPr>
          <p:cNvSpPr/>
          <p:nvPr/>
        </p:nvSpPr>
        <p:spPr>
          <a:xfrm>
            <a:off x="-2341897" y="-197916"/>
            <a:ext cx="4683794" cy="4114800"/>
          </a:xfrm>
          <a:custGeom>
            <a:avLst/>
            <a:gdLst/>
            <a:ahLst/>
            <a:cxnLst/>
            <a:rect l="l" t="t" r="r" b="b"/>
            <a:pathLst>
              <a:path w="4683794" h="4114800">
                <a:moveTo>
                  <a:pt x="0" y="0"/>
                </a:moveTo>
                <a:lnTo>
                  <a:pt x="4683794" y="0"/>
                </a:lnTo>
                <a:lnTo>
                  <a:pt x="4683794" y="4114800"/>
                </a:lnTo>
                <a:lnTo>
                  <a:pt x="0" y="4114800"/>
                </a:lnTo>
                <a:lnTo>
                  <a:pt x="0" y="0"/>
                </a:lnTo>
                <a:close/>
              </a:path>
            </a:pathLst>
          </a:custGeom>
          <a:blipFill>
            <a:blip r:embed="rId9">
              <a:extLst>
                <a:ext uri="{96DAC541-7B7A-43D3-8B79-37D633B846F1}">
                  <asvg:svgBlip xmlns:asvg="http://schemas.microsoft.com/office/drawing/2016/SVG/main" r:embed="rId10"/>
                </a:ext>
              </a:extLst>
            </a:blip>
            <a:stretch>
              <a:fillRect/>
            </a:stretch>
          </a:blipFill>
        </p:spPr>
        <p:txBody>
          <a:bodyPr/>
          <a:lstStyle/>
          <a:p>
            <a:endParaRPr lang="en-US"/>
          </a:p>
        </p:txBody>
      </p:sp>
      <p:sp>
        <p:nvSpPr>
          <p:cNvPr id="6" name="Freeform 6">
            <a:extLst>
              <a:ext uri="{FF2B5EF4-FFF2-40B4-BE49-F238E27FC236}">
                <a16:creationId xmlns:a16="http://schemas.microsoft.com/office/drawing/2014/main" id="{8043ACA5-9984-95F9-3E3E-07EB2E5B60BB}"/>
              </a:ext>
            </a:extLst>
          </p:cNvPr>
          <p:cNvSpPr/>
          <p:nvPr/>
        </p:nvSpPr>
        <p:spPr>
          <a:xfrm>
            <a:off x="15681695" y="-1394081"/>
            <a:ext cx="2366010" cy="4114800"/>
          </a:xfrm>
          <a:custGeom>
            <a:avLst/>
            <a:gdLst/>
            <a:ahLst/>
            <a:cxnLst/>
            <a:rect l="l" t="t" r="r" b="b"/>
            <a:pathLst>
              <a:path w="2366010" h="4114800">
                <a:moveTo>
                  <a:pt x="0" y="0"/>
                </a:moveTo>
                <a:lnTo>
                  <a:pt x="2366010" y="0"/>
                </a:lnTo>
                <a:lnTo>
                  <a:pt x="2366010" y="4114800"/>
                </a:lnTo>
                <a:lnTo>
                  <a:pt x="0" y="4114800"/>
                </a:lnTo>
                <a:lnTo>
                  <a:pt x="0" y="0"/>
                </a:lnTo>
                <a:close/>
              </a:path>
            </a:pathLst>
          </a:custGeom>
          <a:blipFill>
            <a:blip r:embed="rId11">
              <a:extLst>
                <a:ext uri="{96DAC541-7B7A-43D3-8B79-37D633B846F1}">
                  <asvg:svgBlip xmlns:asvg="http://schemas.microsoft.com/office/drawing/2016/SVG/main" r:embed="rId12"/>
                </a:ext>
              </a:extLst>
            </a:blip>
            <a:stretch>
              <a:fillRect/>
            </a:stretch>
          </a:blipFill>
        </p:spPr>
        <p:txBody>
          <a:bodyPr/>
          <a:lstStyle/>
          <a:p>
            <a:endParaRPr lang="en-US"/>
          </a:p>
        </p:txBody>
      </p:sp>
      <p:sp>
        <p:nvSpPr>
          <p:cNvPr id="8" name="TextBox 8">
            <a:extLst>
              <a:ext uri="{FF2B5EF4-FFF2-40B4-BE49-F238E27FC236}">
                <a16:creationId xmlns:a16="http://schemas.microsoft.com/office/drawing/2014/main" id="{7F827232-6566-F0D8-4CAD-72A389CE3119}"/>
              </a:ext>
            </a:extLst>
          </p:cNvPr>
          <p:cNvSpPr txBox="1"/>
          <p:nvPr/>
        </p:nvSpPr>
        <p:spPr>
          <a:xfrm>
            <a:off x="2956693" y="150577"/>
            <a:ext cx="11929871" cy="2416752"/>
          </a:xfrm>
          <a:prstGeom prst="rect">
            <a:avLst/>
          </a:prstGeom>
        </p:spPr>
        <p:txBody>
          <a:bodyPr wrap="square" lIns="0" tIns="0" rIns="0" bIns="0" rtlCol="0" anchor="t">
            <a:spAutoFit/>
          </a:bodyPr>
          <a:lstStyle/>
          <a:p>
            <a:pPr algn="ctr"/>
            <a:r>
              <a:rPr lang="en-US" sz="5400" b="1" dirty="0">
                <a:latin typeface="Times New Roman" panose="02020603050405020304" pitchFamily="18" charset="0"/>
                <a:cs typeface="Times New Roman" panose="02020603050405020304" pitchFamily="18" charset="0"/>
              </a:rPr>
              <a:t> Environmental &amp; Legal Factors</a:t>
            </a:r>
            <a:endParaRPr lang="en-US" sz="5400" dirty="0">
              <a:latin typeface="Times New Roman" panose="02020603050405020304" pitchFamily="18" charset="0"/>
              <a:cs typeface="Times New Roman" panose="02020603050405020304" pitchFamily="18" charset="0"/>
            </a:endParaRPr>
          </a:p>
          <a:p>
            <a:pPr algn="ctr">
              <a:lnSpc>
                <a:spcPts val="14842"/>
              </a:lnSpc>
            </a:pPr>
            <a:endParaRPr lang="en-US" sz="5400" dirty="0">
              <a:solidFill>
                <a:srgbClr val="423734"/>
              </a:solidFill>
              <a:latin typeface="Times New Roman" panose="02020603050405020304" pitchFamily="18" charset="0"/>
              <a:ea typeface="DM Serif Display"/>
              <a:cs typeface="Times New Roman" panose="02020603050405020304" pitchFamily="18" charset="0"/>
              <a:sym typeface="DM Serif Display"/>
            </a:endParaRPr>
          </a:p>
        </p:txBody>
      </p:sp>
      <p:sp>
        <p:nvSpPr>
          <p:cNvPr id="10" name="Freeform 6">
            <a:extLst>
              <a:ext uri="{FF2B5EF4-FFF2-40B4-BE49-F238E27FC236}">
                <a16:creationId xmlns:a16="http://schemas.microsoft.com/office/drawing/2014/main" id="{CCB793D2-7AEA-F2DB-1371-6F244F1A0359}"/>
              </a:ext>
            </a:extLst>
          </p:cNvPr>
          <p:cNvSpPr/>
          <p:nvPr/>
        </p:nvSpPr>
        <p:spPr>
          <a:xfrm rot="-10800000">
            <a:off x="1971004" y="2261998"/>
            <a:ext cx="7465518" cy="6159703"/>
          </a:xfrm>
          <a:custGeom>
            <a:avLst/>
            <a:gdLst/>
            <a:ahLst/>
            <a:cxnLst/>
            <a:rect l="l" t="t" r="r" b="b"/>
            <a:pathLst>
              <a:path w="6814327" h="4429312">
                <a:moveTo>
                  <a:pt x="0" y="0"/>
                </a:moveTo>
                <a:lnTo>
                  <a:pt x="6814327" y="0"/>
                </a:lnTo>
                <a:lnTo>
                  <a:pt x="6814327" y="4429312"/>
                </a:lnTo>
                <a:lnTo>
                  <a:pt x="0" y="4429312"/>
                </a:lnTo>
                <a:lnTo>
                  <a:pt x="0" y="0"/>
                </a:lnTo>
                <a:close/>
              </a:path>
            </a:pathLst>
          </a:custGeom>
          <a:blipFill>
            <a:blip r:embed="rId13">
              <a:alphaModFix amt="53000"/>
            </a:blip>
            <a:stretch>
              <a:fillRect/>
            </a:stretch>
          </a:blipFill>
          <a:ln cap="sq">
            <a:noFill/>
            <a:prstDash val="solid"/>
            <a:miter/>
          </a:ln>
        </p:spPr>
        <p:txBody>
          <a:bodyPr/>
          <a:lstStyle/>
          <a:p>
            <a:endParaRPr lang="en-US"/>
          </a:p>
        </p:txBody>
      </p:sp>
      <p:sp>
        <p:nvSpPr>
          <p:cNvPr id="11" name="Freeform 6">
            <a:extLst>
              <a:ext uri="{FF2B5EF4-FFF2-40B4-BE49-F238E27FC236}">
                <a16:creationId xmlns:a16="http://schemas.microsoft.com/office/drawing/2014/main" id="{F545D4F1-00D0-91B0-CE36-1B7283AA1F82}"/>
              </a:ext>
            </a:extLst>
          </p:cNvPr>
          <p:cNvSpPr/>
          <p:nvPr/>
        </p:nvSpPr>
        <p:spPr>
          <a:xfrm rot="-10800000">
            <a:off x="9782386" y="2476136"/>
            <a:ext cx="7465518" cy="6159703"/>
          </a:xfrm>
          <a:custGeom>
            <a:avLst/>
            <a:gdLst/>
            <a:ahLst/>
            <a:cxnLst/>
            <a:rect l="l" t="t" r="r" b="b"/>
            <a:pathLst>
              <a:path w="6814327" h="4429312">
                <a:moveTo>
                  <a:pt x="0" y="0"/>
                </a:moveTo>
                <a:lnTo>
                  <a:pt x="6814327" y="0"/>
                </a:lnTo>
                <a:lnTo>
                  <a:pt x="6814327" y="4429312"/>
                </a:lnTo>
                <a:lnTo>
                  <a:pt x="0" y="4429312"/>
                </a:lnTo>
                <a:lnTo>
                  <a:pt x="0" y="0"/>
                </a:lnTo>
                <a:close/>
              </a:path>
            </a:pathLst>
          </a:custGeom>
          <a:blipFill>
            <a:blip r:embed="rId13">
              <a:alphaModFix amt="53000"/>
            </a:blip>
            <a:stretch>
              <a:fillRect/>
            </a:stretch>
          </a:blipFill>
          <a:ln cap="sq">
            <a:noFill/>
            <a:prstDash val="solid"/>
            <a:miter/>
          </a:ln>
        </p:spPr>
        <p:txBody>
          <a:bodyPr/>
          <a:lstStyle/>
          <a:p>
            <a:endParaRPr lang="en-US"/>
          </a:p>
        </p:txBody>
      </p:sp>
      <p:sp>
        <p:nvSpPr>
          <p:cNvPr id="13" name="TextBox 7">
            <a:extLst>
              <a:ext uri="{FF2B5EF4-FFF2-40B4-BE49-F238E27FC236}">
                <a16:creationId xmlns:a16="http://schemas.microsoft.com/office/drawing/2014/main" id="{98E43C23-552F-5035-8560-14BF825BDBB4}"/>
              </a:ext>
            </a:extLst>
          </p:cNvPr>
          <p:cNvSpPr txBox="1"/>
          <p:nvPr/>
        </p:nvSpPr>
        <p:spPr>
          <a:xfrm>
            <a:off x="2687761" y="1859484"/>
            <a:ext cx="5344672" cy="804066"/>
          </a:xfrm>
          <a:prstGeom prst="rect">
            <a:avLst/>
          </a:prstGeom>
        </p:spPr>
        <p:txBody>
          <a:bodyPr wrap="square" lIns="0" tIns="0" rIns="0" bIns="0" rtlCol="0" anchor="t">
            <a:spAutoFit/>
          </a:bodyPr>
          <a:lstStyle/>
          <a:p>
            <a:pPr marL="0" lvl="0" indent="0" algn="ctr">
              <a:lnSpc>
                <a:spcPts val="6240"/>
              </a:lnSpc>
            </a:pPr>
            <a:r>
              <a:rPr lang="en-US" sz="4400" dirty="0">
                <a:solidFill>
                  <a:srgbClr val="000000"/>
                </a:solidFill>
                <a:latin typeface="Italianno"/>
                <a:ea typeface="Italianno"/>
                <a:cs typeface="Italianno"/>
                <a:sym typeface="Italianno"/>
              </a:rPr>
              <a:t>Environmental Factor</a:t>
            </a:r>
          </a:p>
        </p:txBody>
      </p:sp>
      <p:sp>
        <p:nvSpPr>
          <p:cNvPr id="14" name="TextBox 8">
            <a:extLst>
              <a:ext uri="{FF2B5EF4-FFF2-40B4-BE49-F238E27FC236}">
                <a16:creationId xmlns:a16="http://schemas.microsoft.com/office/drawing/2014/main" id="{6EF00E92-35FA-2DDB-5868-00C6CCCA75C6}"/>
              </a:ext>
            </a:extLst>
          </p:cNvPr>
          <p:cNvSpPr txBox="1"/>
          <p:nvPr/>
        </p:nvSpPr>
        <p:spPr>
          <a:xfrm>
            <a:off x="11725226" y="1923510"/>
            <a:ext cx="3875013" cy="804066"/>
          </a:xfrm>
          <a:prstGeom prst="rect">
            <a:avLst/>
          </a:prstGeom>
        </p:spPr>
        <p:txBody>
          <a:bodyPr lIns="0" tIns="0" rIns="0" bIns="0" rtlCol="0" anchor="t">
            <a:spAutoFit/>
          </a:bodyPr>
          <a:lstStyle/>
          <a:p>
            <a:pPr marL="0" lvl="0" indent="0" algn="ctr">
              <a:lnSpc>
                <a:spcPts val="6240"/>
              </a:lnSpc>
            </a:pPr>
            <a:r>
              <a:rPr lang="en-US" sz="4400" dirty="0">
                <a:solidFill>
                  <a:srgbClr val="000000"/>
                </a:solidFill>
                <a:latin typeface="Italianno"/>
                <a:ea typeface="Italianno"/>
                <a:cs typeface="Italianno"/>
                <a:sym typeface="Italianno"/>
              </a:rPr>
              <a:t>Legal Factor</a:t>
            </a:r>
          </a:p>
        </p:txBody>
      </p:sp>
      <p:sp>
        <p:nvSpPr>
          <p:cNvPr id="16" name="TextBox 15">
            <a:extLst>
              <a:ext uri="{FF2B5EF4-FFF2-40B4-BE49-F238E27FC236}">
                <a16:creationId xmlns:a16="http://schemas.microsoft.com/office/drawing/2014/main" id="{ABA17F58-8E91-B8E3-9B03-E1C4EF3ED66C}"/>
              </a:ext>
            </a:extLst>
          </p:cNvPr>
          <p:cNvSpPr txBox="1"/>
          <p:nvPr/>
        </p:nvSpPr>
        <p:spPr>
          <a:xfrm>
            <a:off x="2485899" y="3289398"/>
            <a:ext cx="6200901" cy="4418967"/>
          </a:xfrm>
          <a:prstGeom prst="rect">
            <a:avLst/>
          </a:prstGeom>
          <a:noFill/>
        </p:spPr>
        <p:txBody>
          <a:bodyPr wrap="square" rtlCol="0">
            <a:spAutoFit/>
          </a:bodyPr>
          <a:lstStyle/>
          <a:p>
            <a:pPr marL="285750" indent="-285750" algn="just">
              <a:lnSpc>
                <a:spcPct val="200000"/>
              </a:lnSpc>
              <a:buFont typeface="Wingdings" panose="05000000000000000000" pitchFamily="2" charset="2"/>
              <a:buChar char="v"/>
            </a:pPr>
            <a:r>
              <a:rPr lang="en-US" sz="2400" dirty="0">
                <a:latin typeface="Times New Roman" panose="02020603050405020304" pitchFamily="18" charset="0"/>
                <a:cs typeface="Times New Roman" panose="02020603050405020304" pitchFamily="18" charset="0"/>
              </a:rPr>
              <a:t>COVID-19 increased occupational stress levels (Wong et al., 2021)</a:t>
            </a:r>
          </a:p>
          <a:p>
            <a:pPr marL="285750" indent="-285750" algn="just">
              <a:lnSpc>
                <a:spcPct val="200000"/>
              </a:lnSpc>
              <a:buFont typeface="Wingdings" panose="05000000000000000000" pitchFamily="2" charset="2"/>
              <a:buChar char="v"/>
            </a:pPr>
            <a:r>
              <a:rPr lang="en-US" sz="2400" dirty="0">
                <a:latin typeface="Times New Roman" panose="02020603050405020304" pitchFamily="18" charset="0"/>
                <a:cs typeface="Times New Roman" panose="02020603050405020304" pitchFamily="18" charset="0"/>
              </a:rPr>
              <a:t>Health risks and job insecurity intensified anxiety.</a:t>
            </a:r>
          </a:p>
          <a:p>
            <a:pPr marL="285750" indent="-285750" algn="just">
              <a:lnSpc>
                <a:spcPct val="200000"/>
              </a:lnSpc>
              <a:buFont typeface="Wingdings" panose="05000000000000000000" pitchFamily="2" charset="2"/>
              <a:buChar char="v"/>
            </a:pPr>
            <a:r>
              <a:rPr lang="en-US" sz="2400" dirty="0">
                <a:latin typeface="Times New Roman" panose="02020603050405020304" pitchFamily="18" charset="0"/>
                <a:cs typeface="Times New Roman" panose="02020603050405020304" pitchFamily="18" charset="0"/>
              </a:rPr>
              <a:t>Sustainability roles increase workload pressures (Yuan et al., 2024</a:t>
            </a:r>
            <a:r>
              <a:rPr lang="en-US" sz="2400" dirty="0"/>
              <a:t>)</a:t>
            </a:r>
          </a:p>
        </p:txBody>
      </p:sp>
      <p:sp>
        <p:nvSpPr>
          <p:cNvPr id="18" name="TextBox 17">
            <a:extLst>
              <a:ext uri="{FF2B5EF4-FFF2-40B4-BE49-F238E27FC236}">
                <a16:creationId xmlns:a16="http://schemas.microsoft.com/office/drawing/2014/main" id="{DB1D8973-500B-2FFA-B133-5B848EFA6326}"/>
              </a:ext>
            </a:extLst>
          </p:cNvPr>
          <p:cNvSpPr txBox="1"/>
          <p:nvPr/>
        </p:nvSpPr>
        <p:spPr>
          <a:xfrm>
            <a:off x="10414694" y="3346503"/>
            <a:ext cx="6200901" cy="4418967"/>
          </a:xfrm>
          <a:prstGeom prst="rect">
            <a:avLst/>
          </a:prstGeom>
          <a:noFill/>
        </p:spPr>
        <p:txBody>
          <a:bodyPr wrap="square" rtlCol="0">
            <a:spAutoFit/>
          </a:bodyPr>
          <a:lstStyle/>
          <a:p>
            <a:pPr marL="285750" indent="-285750" algn="just">
              <a:lnSpc>
                <a:spcPct val="200000"/>
              </a:lnSpc>
              <a:buFont typeface="Wingdings" panose="05000000000000000000" pitchFamily="2" charset="2"/>
              <a:buChar char="v"/>
            </a:pPr>
            <a:r>
              <a:rPr lang="en-US" sz="2400" dirty="0">
                <a:latin typeface="Times New Roman" panose="02020603050405020304" pitchFamily="18" charset="0"/>
                <a:cs typeface="Times New Roman" panose="02020603050405020304" pitchFamily="18" charset="0"/>
              </a:rPr>
              <a:t>Employer responsibility for mental health expanding (</a:t>
            </a:r>
            <a:r>
              <a:rPr lang="en-US" sz="2400" dirty="0" err="1">
                <a:latin typeface="Times New Roman" panose="02020603050405020304" pitchFamily="18" charset="0"/>
                <a:cs typeface="Times New Roman" panose="02020603050405020304" pitchFamily="18" charset="0"/>
              </a:rPr>
              <a:t>Edú-Valsania</a:t>
            </a:r>
            <a:r>
              <a:rPr lang="en-US" sz="2400" dirty="0">
                <a:latin typeface="Times New Roman" panose="02020603050405020304" pitchFamily="18" charset="0"/>
                <a:cs typeface="Times New Roman" panose="02020603050405020304" pitchFamily="18" charset="0"/>
              </a:rPr>
              <a:t> et al., 2022)</a:t>
            </a:r>
          </a:p>
          <a:p>
            <a:pPr marL="285750" indent="-285750" algn="just">
              <a:lnSpc>
                <a:spcPct val="200000"/>
              </a:lnSpc>
              <a:buFont typeface="Wingdings" panose="05000000000000000000" pitchFamily="2" charset="2"/>
              <a:buChar char="v"/>
            </a:pPr>
            <a:r>
              <a:rPr lang="en-US" sz="2400" dirty="0">
                <a:latin typeface="Times New Roman" panose="02020603050405020304" pitchFamily="18" charset="0"/>
                <a:cs typeface="Times New Roman" panose="02020603050405020304" pitchFamily="18" charset="0"/>
              </a:rPr>
              <a:t>Burnout recognised within occupational health systems (</a:t>
            </a:r>
            <a:r>
              <a:rPr lang="en-US" sz="2400" dirty="0" err="1">
                <a:latin typeface="Times New Roman" panose="02020603050405020304" pitchFamily="18" charset="0"/>
                <a:cs typeface="Times New Roman" panose="02020603050405020304" pitchFamily="18" charset="0"/>
              </a:rPr>
              <a:t>Edú-Valsania</a:t>
            </a:r>
            <a:r>
              <a:rPr lang="en-US" sz="2400" dirty="0">
                <a:latin typeface="Times New Roman" panose="02020603050405020304" pitchFamily="18" charset="0"/>
                <a:cs typeface="Times New Roman" panose="02020603050405020304" pitchFamily="18" charset="0"/>
              </a:rPr>
              <a:t> et al., 2022)</a:t>
            </a:r>
          </a:p>
          <a:p>
            <a:pPr marL="285750" indent="-285750" algn="just">
              <a:lnSpc>
                <a:spcPct val="200000"/>
              </a:lnSpc>
              <a:buFont typeface="Wingdings" panose="05000000000000000000" pitchFamily="2" charset="2"/>
              <a:buChar char="v"/>
            </a:pPr>
            <a:r>
              <a:rPr lang="en-US" sz="2400" dirty="0">
                <a:latin typeface="Times New Roman" panose="02020603050405020304" pitchFamily="18" charset="0"/>
                <a:cs typeface="Times New Roman" panose="02020603050405020304" pitchFamily="18" charset="0"/>
              </a:rPr>
              <a:t>Legal enforcement varies across jurisdictions (Ghani et al., 2022)</a:t>
            </a:r>
          </a:p>
        </p:txBody>
      </p:sp>
    </p:spTree>
    <p:extLst>
      <p:ext uri="{BB962C8B-B14F-4D97-AF65-F5344CB8AC3E}">
        <p14:creationId xmlns:p14="http://schemas.microsoft.com/office/powerpoint/2010/main" val="237222329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FDEED9"/>
        </a:solidFill>
        <a:effectLst/>
      </p:bgPr>
    </p:bg>
    <p:spTree>
      <p:nvGrpSpPr>
        <p:cNvPr id="1" name=""/>
        <p:cNvGrpSpPr/>
        <p:nvPr/>
      </p:nvGrpSpPr>
      <p:grpSpPr>
        <a:xfrm>
          <a:off x="0" y="0"/>
          <a:ext cx="0" cy="0"/>
          <a:chOff x="0" y="0"/>
          <a:chExt cx="0" cy="0"/>
        </a:xfrm>
      </p:grpSpPr>
      <p:sp>
        <p:nvSpPr>
          <p:cNvPr id="2" name="Freeform 2"/>
          <p:cNvSpPr/>
          <p:nvPr/>
        </p:nvSpPr>
        <p:spPr>
          <a:xfrm flipH="1">
            <a:off x="2045275" y="6773619"/>
            <a:ext cx="1458698" cy="4135485"/>
          </a:xfrm>
          <a:custGeom>
            <a:avLst/>
            <a:gdLst/>
            <a:ahLst/>
            <a:cxnLst/>
            <a:rect l="l" t="t" r="r" b="b"/>
            <a:pathLst>
              <a:path w="1458698" h="4135485">
                <a:moveTo>
                  <a:pt x="1458699" y="0"/>
                </a:moveTo>
                <a:lnTo>
                  <a:pt x="0" y="0"/>
                </a:lnTo>
                <a:lnTo>
                  <a:pt x="0" y="4135485"/>
                </a:lnTo>
                <a:lnTo>
                  <a:pt x="1458699" y="4135485"/>
                </a:lnTo>
                <a:lnTo>
                  <a:pt x="1458699"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US"/>
          </a:p>
        </p:txBody>
      </p:sp>
      <p:sp>
        <p:nvSpPr>
          <p:cNvPr id="3" name="Freeform 3"/>
          <p:cNvSpPr/>
          <p:nvPr/>
        </p:nvSpPr>
        <p:spPr>
          <a:xfrm>
            <a:off x="-905937" y="7200900"/>
            <a:ext cx="3463913" cy="4114800"/>
          </a:xfrm>
          <a:custGeom>
            <a:avLst/>
            <a:gdLst/>
            <a:ahLst/>
            <a:cxnLst/>
            <a:rect l="l" t="t" r="r" b="b"/>
            <a:pathLst>
              <a:path w="3463913" h="4114800">
                <a:moveTo>
                  <a:pt x="0" y="0"/>
                </a:moveTo>
                <a:lnTo>
                  <a:pt x="3463914" y="0"/>
                </a:lnTo>
                <a:lnTo>
                  <a:pt x="3463914" y="4114800"/>
                </a:lnTo>
                <a:lnTo>
                  <a:pt x="0" y="4114800"/>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US"/>
          </a:p>
        </p:txBody>
      </p:sp>
      <p:sp>
        <p:nvSpPr>
          <p:cNvPr id="4" name="Freeform 4"/>
          <p:cNvSpPr/>
          <p:nvPr/>
        </p:nvSpPr>
        <p:spPr>
          <a:xfrm>
            <a:off x="-1503731" y="4272047"/>
            <a:ext cx="3549007" cy="3255080"/>
          </a:xfrm>
          <a:custGeom>
            <a:avLst/>
            <a:gdLst/>
            <a:ahLst/>
            <a:cxnLst/>
            <a:rect l="l" t="t" r="r" b="b"/>
            <a:pathLst>
              <a:path w="3549007" h="3255080">
                <a:moveTo>
                  <a:pt x="0" y="0"/>
                </a:moveTo>
                <a:lnTo>
                  <a:pt x="3549006" y="0"/>
                </a:lnTo>
                <a:lnTo>
                  <a:pt x="3549006" y="3255080"/>
                </a:lnTo>
                <a:lnTo>
                  <a:pt x="0" y="3255080"/>
                </a:lnTo>
                <a:lnTo>
                  <a:pt x="0" y="0"/>
                </a:lnTo>
                <a:close/>
              </a:path>
            </a:pathLst>
          </a:custGeom>
          <a:blipFill>
            <a:blip r:embed="rId7">
              <a:extLst>
                <a:ext uri="{96DAC541-7B7A-43D3-8B79-37D633B846F1}">
                  <asvg:svgBlip xmlns:asvg="http://schemas.microsoft.com/office/drawing/2016/SVG/main" r:embed="rId8"/>
                </a:ext>
              </a:extLst>
            </a:blip>
            <a:stretch>
              <a:fillRect/>
            </a:stretch>
          </a:blipFill>
        </p:spPr>
        <p:txBody>
          <a:bodyPr/>
          <a:lstStyle/>
          <a:p>
            <a:endParaRPr lang="en-US"/>
          </a:p>
        </p:txBody>
      </p:sp>
      <p:sp>
        <p:nvSpPr>
          <p:cNvPr id="5" name="Freeform 5"/>
          <p:cNvSpPr/>
          <p:nvPr/>
        </p:nvSpPr>
        <p:spPr>
          <a:xfrm>
            <a:off x="-2341897" y="-197916"/>
            <a:ext cx="4683794" cy="4114800"/>
          </a:xfrm>
          <a:custGeom>
            <a:avLst/>
            <a:gdLst/>
            <a:ahLst/>
            <a:cxnLst/>
            <a:rect l="l" t="t" r="r" b="b"/>
            <a:pathLst>
              <a:path w="4683794" h="4114800">
                <a:moveTo>
                  <a:pt x="0" y="0"/>
                </a:moveTo>
                <a:lnTo>
                  <a:pt x="4683794" y="0"/>
                </a:lnTo>
                <a:lnTo>
                  <a:pt x="4683794" y="4114800"/>
                </a:lnTo>
                <a:lnTo>
                  <a:pt x="0" y="4114800"/>
                </a:lnTo>
                <a:lnTo>
                  <a:pt x="0" y="0"/>
                </a:lnTo>
                <a:close/>
              </a:path>
            </a:pathLst>
          </a:custGeom>
          <a:blipFill>
            <a:blip r:embed="rId9">
              <a:extLst>
                <a:ext uri="{96DAC541-7B7A-43D3-8B79-37D633B846F1}">
                  <asvg:svgBlip xmlns:asvg="http://schemas.microsoft.com/office/drawing/2016/SVG/main" r:embed="rId10"/>
                </a:ext>
              </a:extLst>
            </a:blip>
            <a:stretch>
              <a:fillRect/>
            </a:stretch>
          </a:blipFill>
        </p:spPr>
        <p:txBody>
          <a:bodyPr/>
          <a:lstStyle/>
          <a:p>
            <a:endParaRPr lang="en-US"/>
          </a:p>
        </p:txBody>
      </p:sp>
      <p:sp>
        <p:nvSpPr>
          <p:cNvPr id="6" name="Freeform 6"/>
          <p:cNvSpPr/>
          <p:nvPr/>
        </p:nvSpPr>
        <p:spPr>
          <a:xfrm>
            <a:off x="15681695" y="-1394081"/>
            <a:ext cx="2366010" cy="4114800"/>
          </a:xfrm>
          <a:custGeom>
            <a:avLst/>
            <a:gdLst/>
            <a:ahLst/>
            <a:cxnLst/>
            <a:rect l="l" t="t" r="r" b="b"/>
            <a:pathLst>
              <a:path w="2366010" h="4114800">
                <a:moveTo>
                  <a:pt x="0" y="0"/>
                </a:moveTo>
                <a:lnTo>
                  <a:pt x="2366010" y="0"/>
                </a:lnTo>
                <a:lnTo>
                  <a:pt x="2366010" y="4114800"/>
                </a:lnTo>
                <a:lnTo>
                  <a:pt x="0" y="4114800"/>
                </a:lnTo>
                <a:lnTo>
                  <a:pt x="0" y="0"/>
                </a:lnTo>
                <a:close/>
              </a:path>
            </a:pathLst>
          </a:custGeom>
          <a:blipFill>
            <a:blip r:embed="rId11">
              <a:extLst>
                <a:ext uri="{96DAC541-7B7A-43D3-8B79-37D633B846F1}">
                  <asvg:svgBlip xmlns:asvg="http://schemas.microsoft.com/office/drawing/2016/SVG/main" r:embed="rId12"/>
                </a:ext>
              </a:extLst>
            </a:blip>
            <a:stretch>
              <a:fillRect/>
            </a:stretch>
          </a:blipFill>
        </p:spPr>
        <p:txBody>
          <a:bodyPr/>
          <a:lstStyle/>
          <a:p>
            <a:endParaRPr lang="en-US"/>
          </a:p>
        </p:txBody>
      </p:sp>
      <p:sp>
        <p:nvSpPr>
          <p:cNvPr id="8" name="TextBox 8"/>
          <p:cNvSpPr txBox="1"/>
          <p:nvPr/>
        </p:nvSpPr>
        <p:spPr>
          <a:xfrm>
            <a:off x="3739396" y="88151"/>
            <a:ext cx="10771764" cy="1603837"/>
          </a:xfrm>
          <a:prstGeom prst="rect">
            <a:avLst/>
          </a:prstGeom>
        </p:spPr>
        <p:txBody>
          <a:bodyPr lIns="0" tIns="0" rIns="0" bIns="0" rtlCol="0" anchor="t">
            <a:spAutoFit/>
          </a:bodyPr>
          <a:lstStyle/>
          <a:p>
            <a:pPr algn="ctr">
              <a:lnSpc>
                <a:spcPts val="14842"/>
              </a:lnSpc>
            </a:pPr>
            <a:r>
              <a:rPr lang="en-US" sz="6000" b="1" dirty="0">
                <a:solidFill>
                  <a:srgbClr val="423734"/>
                </a:solidFill>
                <a:latin typeface="Times New Roman" panose="02020603050405020304" pitchFamily="18" charset="0"/>
                <a:ea typeface="DM Serif Display"/>
                <a:cs typeface="Times New Roman" panose="02020603050405020304" pitchFamily="18" charset="0"/>
                <a:sym typeface="DM Serif Display"/>
              </a:rPr>
              <a:t>Conclusion</a:t>
            </a:r>
          </a:p>
        </p:txBody>
      </p:sp>
      <p:graphicFrame>
        <p:nvGraphicFramePr>
          <p:cNvPr id="10" name="Diagram 9">
            <a:extLst>
              <a:ext uri="{FF2B5EF4-FFF2-40B4-BE49-F238E27FC236}">
                <a16:creationId xmlns:a16="http://schemas.microsoft.com/office/drawing/2014/main" id="{11A011F5-B8B6-B7BB-B883-70A139F30101}"/>
              </a:ext>
            </a:extLst>
          </p:cNvPr>
          <p:cNvGraphicFramePr/>
          <p:nvPr>
            <p:extLst>
              <p:ext uri="{D42A27DB-BD31-4B8C-83A1-F6EECF244321}">
                <p14:modId xmlns:p14="http://schemas.microsoft.com/office/powerpoint/2010/main" val="280762805"/>
              </p:ext>
            </p:extLst>
          </p:nvPr>
        </p:nvGraphicFramePr>
        <p:xfrm>
          <a:off x="3512432" y="1947234"/>
          <a:ext cx="12507853" cy="6894127"/>
        </p:xfrm>
        <a:graphic>
          <a:graphicData uri="http://schemas.openxmlformats.org/drawingml/2006/diagram">
            <dgm:relIds xmlns:dgm="http://schemas.openxmlformats.org/drawingml/2006/diagram" xmlns:r="http://schemas.openxmlformats.org/officeDocument/2006/relationships" r:dm="rId13" r:lo="rId14" r:qs="rId15" r:cs="rId16"/>
          </a:graphicData>
        </a:graphic>
      </p:graphicFrame>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FDEED9"/>
        </a:solidFill>
        <a:effectLst/>
      </p:bgPr>
    </p:bg>
    <p:spTree>
      <p:nvGrpSpPr>
        <p:cNvPr id="1" name="">
          <a:extLst>
            <a:ext uri="{FF2B5EF4-FFF2-40B4-BE49-F238E27FC236}">
              <a16:creationId xmlns:a16="http://schemas.microsoft.com/office/drawing/2014/main" id="{E7092A31-DA82-0456-3DDE-CDD6DACFC0D0}"/>
            </a:ext>
          </a:extLst>
        </p:cNvPr>
        <p:cNvGrpSpPr/>
        <p:nvPr/>
      </p:nvGrpSpPr>
      <p:grpSpPr>
        <a:xfrm>
          <a:off x="0" y="0"/>
          <a:ext cx="0" cy="0"/>
          <a:chOff x="0" y="0"/>
          <a:chExt cx="0" cy="0"/>
        </a:xfrm>
      </p:grpSpPr>
      <p:sp>
        <p:nvSpPr>
          <p:cNvPr id="2" name="Freeform 2">
            <a:extLst>
              <a:ext uri="{FF2B5EF4-FFF2-40B4-BE49-F238E27FC236}">
                <a16:creationId xmlns:a16="http://schemas.microsoft.com/office/drawing/2014/main" id="{1B9753FB-F4A8-0066-6CD0-293779F74AF7}"/>
              </a:ext>
            </a:extLst>
          </p:cNvPr>
          <p:cNvSpPr/>
          <p:nvPr/>
        </p:nvSpPr>
        <p:spPr>
          <a:xfrm flipH="1">
            <a:off x="2045275" y="6773619"/>
            <a:ext cx="1458698" cy="4135485"/>
          </a:xfrm>
          <a:custGeom>
            <a:avLst/>
            <a:gdLst/>
            <a:ahLst/>
            <a:cxnLst/>
            <a:rect l="l" t="t" r="r" b="b"/>
            <a:pathLst>
              <a:path w="1458698" h="4135485">
                <a:moveTo>
                  <a:pt x="1458699" y="0"/>
                </a:moveTo>
                <a:lnTo>
                  <a:pt x="0" y="0"/>
                </a:lnTo>
                <a:lnTo>
                  <a:pt x="0" y="4135485"/>
                </a:lnTo>
                <a:lnTo>
                  <a:pt x="1458699" y="4135485"/>
                </a:lnTo>
                <a:lnTo>
                  <a:pt x="1458699"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US"/>
          </a:p>
        </p:txBody>
      </p:sp>
      <p:sp>
        <p:nvSpPr>
          <p:cNvPr id="3" name="Freeform 3">
            <a:extLst>
              <a:ext uri="{FF2B5EF4-FFF2-40B4-BE49-F238E27FC236}">
                <a16:creationId xmlns:a16="http://schemas.microsoft.com/office/drawing/2014/main" id="{0B5F1820-F133-C527-0156-CBD50F3A48DC}"/>
              </a:ext>
            </a:extLst>
          </p:cNvPr>
          <p:cNvSpPr/>
          <p:nvPr/>
        </p:nvSpPr>
        <p:spPr>
          <a:xfrm>
            <a:off x="-905937" y="7200900"/>
            <a:ext cx="3463913" cy="4114800"/>
          </a:xfrm>
          <a:custGeom>
            <a:avLst/>
            <a:gdLst/>
            <a:ahLst/>
            <a:cxnLst/>
            <a:rect l="l" t="t" r="r" b="b"/>
            <a:pathLst>
              <a:path w="3463913" h="4114800">
                <a:moveTo>
                  <a:pt x="0" y="0"/>
                </a:moveTo>
                <a:lnTo>
                  <a:pt x="3463914" y="0"/>
                </a:lnTo>
                <a:lnTo>
                  <a:pt x="3463914" y="4114800"/>
                </a:lnTo>
                <a:lnTo>
                  <a:pt x="0" y="4114800"/>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US"/>
          </a:p>
        </p:txBody>
      </p:sp>
      <p:sp>
        <p:nvSpPr>
          <p:cNvPr id="4" name="Freeform 4">
            <a:extLst>
              <a:ext uri="{FF2B5EF4-FFF2-40B4-BE49-F238E27FC236}">
                <a16:creationId xmlns:a16="http://schemas.microsoft.com/office/drawing/2014/main" id="{EFEADA81-A2E0-68C5-6094-88626C571370}"/>
              </a:ext>
            </a:extLst>
          </p:cNvPr>
          <p:cNvSpPr/>
          <p:nvPr/>
        </p:nvSpPr>
        <p:spPr>
          <a:xfrm>
            <a:off x="-1503731" y="4272047"/>
            <a:ext cx="3549007" cy="3255080"/>
          </a:xfrm>
          <a:custGeom>
            <a:avLst/>
            <a:gdLst/>
            <a:ahLst/>
            <a:cxnLst/>
            <a:rect l="l" t="t" r="r" b="b"/>
            <a:pathLst>
              <a:path w="3549007" h="3255080">
                <a:moveTo>
                  <a:pt x="0" y="0"/>
                </a:moveTo>
                <a:lnTo>
                  <a:pt x="3549006" y="0"/>
                </a:lnTo>
                <a:lnTo>
                  <a:pt x="3549006" y="3255080"/>
                </a:lnTo>
                <a:lnTo>
                  <a:pt x="0" y="3255080"/>
                </a:lnTo>
                <a:lnTo>
                  <a:pt x="0" y="0"/>
                </a:lnTo>
                <a:close/>
              </a:path>
            </a:pathLst>
          </a:custGeom>
          <a:blipFill>
            <a:blip r:embed="rId7">
              <a:extLst>
                <a:ext uri="{96DAC541-7B7A-43D3-8B79-37D633B846F1}">
                  <asvg:svgBlip xmlns:asvg="http://schemas.microsoft.com/office/drawing/2016/SVG/main" r:embed="rId8"/>
                </a:ext>
              </a:extLst>
            </a:blip>
            <a:stretch>
              <a:fillRect/>
            </a:stretch>
          </a:blipFill>
        </p:spPr>
        <p:txBody>
          <a:bodyPr/>
          <a:lstStyle/>
          <a:p>
            <a:endParaRPr lang="en-US"/>
          </a:p>
        </p:txBody>
      </p:sp>
      <p:sp>
        <p:nvSpPr>
          <p:cNvPr id="5" name="Freeform 5">
            <a:extLst>
              <a:ext uri="{FF2B5EF4-FFF2-40B4-BE49-F238E27FC236}">
                <a16:creationId xmlns:a16="http://schemas.microsoft.com/office/drawing/2014/main" id="{1F35EA46-AA49-7DED-432F-78555FB85808}"/>
              </a:ext>
            </a:extLst>
          </p:cNvPr>
          <p:cNvSpPr/>
          <p:nvPr/>
        </p:nvSpPr>
        <p:spPr>
          <a:xfrm>
            <a:off x="-2341897" y="-197916"/>
            <a:ext cx="4683794" cy="4114800"/>
          </a:xfrm>
          <a:custGeom>
            <a:avLst/>
            <a:gdLst/>
            <a:ahLst/>
            <a:cxnLst/>
            <a:rect l="l" t="t" r="r" b="b"/>
            <a:pathLst>
              <a:path w="4683794" h="4114800">
                <a:moveTo>
                  <a:pt x="0" y="0"/>
                </a:moveTo>
                <a:lnTo>
                  <a:pt x="4683794" y="0"/>
                </a:lnTo>
                <a:lnTo>
                  <a:pt x="4683794" y="4114800"/>
                </a:lnTo>
                <a:lnTo>
                  <a:pt x="0" y="4114800"/>
                </a:lnTo>
                <a:lnTo>
                  <a:pt x="0" y="0"/>
                </a:lnTo>
                <a:close/>
              </a:path>
            </a:pathLst>
          </a:custGeom>
          <a:blipFill>
            <a:blip r:embed="rId9">
              <a:extLst>
                <a:ext uri="{96DAC541-7B7A-43D3-8B79-37D633B846F1}">
                  <asvg:svgBlip xmlns:asvg="http://schemas.microsoft.com/office/drawing/2016/SVG/main" r:embed="rId10"/>
                </a:ext>
              </a:extLst>
            </a:blip>
            <a:stretch>
              <a:fillRect/>
            </a:stretch>
          </a:blipFill>
        </p:spPr>
        <p:txBody>
          <a:bodyPr/>
          <a:lstStyle/>
          <a:p>
            <a:endParaRPr lang="en-US"/>
          </a:p>
        </p:txBody>
      </p:sp>
      <p:sp>
        <p:nvSpPr>
          <p:cNvPr id="6" name="Freeform 6">
            <a:extLst>
              <a:ext uri="{FF2B5EF4-FFF2-40B4-BE49-F238E27FC236}">
                <a16:creationId xmlns:a16="http://schemas.microsoft.com/office/drawing/2014/main" id="{55FCAA57-8029-0784-105D-3221CD4676AC}"/>
              </a:ext>
            </a:extLst>
          </p:cNvPr>
          <p:cNvSpPr/>
          <p:nvPr/>
        </p:nvSpPr>
        <p:spPr>
          <a:xfrm>
            <a:off x="15681695" y="-1394081"/>
            <a:ext cx="2366010" cy="4114800"/>
          </a:xfrm>
          <a:custGeom>
            <a:avLst/>
            <a:gdLst/>
            <a:ahLst/>
            <a:cxnLst/>
            <a:rect l="l" t="t" r="r" b="b"/>
            <a:pathLst>
              <a:path w="2366010" h="4114800">
                <a:moveTo>
                  <a:pt x="0" y="0"/>
                </a:moveTo>
                <a:lnTo>
                  <a:pt x="2366010" y="0"/>
                </a:lnTo>
                <a:lnTo>
                  <a:pt x="2366010" y="4114800"/>
                </a:lnTo>
                <a:lnTo>
                  <a:pt x="0" y="4114800"/>
                </a:lnTo>
                <a:lnTo>
                  <a:pt x="0" y="0"/>
                </a:lnTo>
                <a:close/>
              </a:path>
            </a:pathLst>
          </a:custGeom>
          <a:blipFill>
            <a:blip r:embed="rId11">
              <a:extLst>
                <a:ext uri="{96DAC541-7B7A-43D3-8B79-37D633B846F1}">
                  <asvg:svgBlip xmlns:asvg="http://schemas.microsoft.com/office/drawing/2016/SVG/main" r:embed="rId12"/>
                </a:ext>
              </a:extLst>
            </a:blip>
            <a:stretch>
              <a:fillRect/>
            </a:stretch>
          </a:blipFill>
        </p:spPr>
        <p:txBody>
          <a:bodyPr/>
          <a:lstStyle/>
          <a:p>
            <a:endParaRPr lang="en-US"/>
          </a:p>
        </p:txBody>
      </p:sp>
      <p:sp>
        <p:nvSpPr>
          <p:cNvPr id="8" name="TextBox 8">
            <a:extLst>
              <a:ext uri="{FF2B5EF4-FFF2-40B4-BE49-F238E27FC236}">
                <a16:creationId xmlns:a16="http://schemas.microsoft.com/office/drawing/2014/main" id="{1FA13AA7-A0F9-CECE-1B6E-9C9455E0F162}"/>
              </a:ext>
            </a:extLst>
          </p:cNvPr>
          <p:cNvSpPr txBox="1"/>
          <p:nvPr/>
        </p:nvSpPr>
        <p:spPr>
          <a:xfrm>
            <a:off x="3739396" y="88151"/>
            <a:ext cx="10771764" cy="1603837"/>
          </a:xfrm>
          <a:prstGeom prst="rect">
            <a:avLst/>
          </a:prstGeom>
        </p:spPr>
        <p:txBody>
          <a:bodyPr lIns="0" tIns="0" rIns="0" bIns="0" rtlCol="0" anchor="t">
            <a:spAutoFit/>
          </a:bodyPr>
          <a:lstStyle/>
          <a:p>
            <a:pPr algn="ctr">
              <a:lnSpc>
                <a:spcPts val="14842"/>
              </a:lnSpc>
            </a:pPr>
            <a:r>
              <a:rPr lang="en-US" sz="6000" b="1" dirty="0">
                <a:solidFill>
                  <a:srgbClr val="423734"/>
                </a:solidFill>
                <a:latin typeface="Times New Roman" panose="02020603050405020304" pitchFamily="18" charset="0"/>
                <a:ea typeface="DM Serif Display"/>
                <a:cs typeface="Times New Roman" panose="02020603050405020304" pitchFamily="18" charset="0"/>
                <a:sym typeface="DM Serif Display"/>
              </a:rPr>
              <a:t>Recommendations</a:t>
            </a:r>
          </a:p>
        </p:txBody>
      </p:sp>
      <p:graphicFrame>
        <p:nvGraphicFramePr>
          <p:cNvPr id="7" name="TextBox 3">
            <a:extLst>
              <a:ext uri="{FF2B5EF4-FFF2-40B4-BE49-F238E27FC236}">
                <a16:creationId xmlns:a16="http://schemas.microsoft.com/office/drawing/2014/main" id="{F8404E8E-1AA2-66B5-E0D8-A83F7D3488EB}"/>
              </a:ext>
            </a:extLst>
          </p:cNvPr>
          <p:cNvGraphicFramePr/>
          <p:nvPr>
            <p:extLst>
              <p:ext uri="{D42A27DB-BD31-4B8C-83A1-F6EECF244321}">
                <p14:modId xmlns:p14="http://schemas.microsoft.com/office/powerpoint/2010/main" val="2844287331"/>
              </p:ext>
            </p:extLst>
          </p:nvPr>
        </p:nvGraphicFramePr>
        <p:xfrm>
          <a:off x="4607867" y="2258192"/>
          <a:ext cx="10771764" cy="6483224"/>
        </p:xfrm>
        <a:graphic>
          <a:graphicData uri="http://schemas.openxmlformats.org/drawingml/2006/diagram">
            <dgm:relIds xmlns:dgm="http://schemas.openxmlformats.org/drawingml/2006/diagram" xmlns:r="http://schemas.openxmlformats.org/officeDocument/2006/relationships" r:dm="rId13" r:lo="rId14" r:qs="rId15" r:cs="rId16"/>
          </a:graphicData>
        </a:graphic>
      </p:graphicFrame>
    </p:spTree>
    <p:extLst>
      <p:ext uri="{BB962C8B-B14F-4D97-AF65-F5344CB8AC3E}">
        <p14:creationId xmlns:p14="http://schemas.microsoft.com/office/powerpoint/2010/main" val="406140541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rgbClr val="FDEED9"/>
        </a:solidFill>
        <a:effectLst/>
      </p:bgPr>
    </p:bg>
    <p:spTree>
      <p:nvGrpSpPr>
        <p:cNvPr id="1" name=""/>
        <p:cNvGrpSpPr/>
        <p:nvPr/>
      </p:nvGrpSpPr>
      <p:grpSpPr>
        <a:xfrm>
          <a:off x="0" y="0"/>
          <a:ext cx="0" cy="0"/>
          <a:chOff x="0" y="0"/>
          <a:chExt cx="0" cy="0"/>
        </a:xfrm>
      </p:grpSpPr>
      <p:sp>
        <p:nvSpPr>
          <p:cNvPr id="2" name="TextBox 2"/>
          <p:cNvSpPr txBox="1"/>
          <p:nvPr/>
        </p:nvSpPr>
        <p:spPr>
          <a:xfrm>
            <a:off x="1747582" y="-502433"/>
            <a:ext cx="14792835" cy="1719253"/>
          </a:xfrm>
          <a:prstGeom prst="rect">
            <a:avLst/>
          </a:prstGeom>
        </p:spPr>
        <p:txBody>
          <a:bodyPr lIns="0" tIns="0" rIns="0" bIns="0" rtlCol="0" anchor="t">
            <a:spAutoFit/>
          </a:bodyPr>
          <a:lstStyle/>
          <a:p>
            <a:pPr algn="ctr">
              <a:lnSpc>
                <a:spcPts val="16021"/>
              </a:lnSpc>
            </a:pPr>
            <a:r>
              <a:rPr lang="en-US" sz="6000" b="1" dirty="0">
                <a:solidFill>
                  <a:srgbClr val="423734"/>
                </a:solidFill>
                <a:latin typeface="Times New Roman" panose="02020603050405020304" pitchFamily="18" charset="0"/>
                <a:ea typeface="DM Serif Display"/>
                <a:cs typeface="Times New Roman" panose="02020603050405020304" pitchFamily="18" charset="0"/>
                <a:sym typeface="DM Serif Display"/>
              </a:rPr>
              <a:t>References</a:t>
            </a:r>
          </a:p>
        </p:txBody>
      </p:sp>
      <p:sp>
        <p:nvSpPr>
          <p:cNvPr id="3" name="Freeform 3"/>
          <p:cNvSpPr/>
          <p:nvPr/>
        </p:nvSpPr>
        <p:spPr>
          <a:xfrm flipH="1">
            <a:off x="2762974" y="7991533"/>
            <a:ext cx="1458698" cy="4135485"/>
          </a:xfrm>
          <a:custGeom>
            <a:avLst/>
            <a:gdLst/>
            <a:ahLst/>
            <a:cxnLst/>
            <a:rect l="l" t="t" r="r" b="b"/>
            <a:pathLst>
              <a:path w="1458698" h="4135485">
                <a:moveTo>
                  <a:pt x="1458699" y="0"/>
                </a:moveTo>
                <a:lnTo>
                  <a:pt x="0" y="0"/>
                </a:lnTo>
                <a:lnTo>
                  <a:pt x="0" y="4135484"/>
                </a:lnTo>
                <a:lnTo>
                  <a:pt x="1458699" y="4135484"/>
                </a:lnTo>
                <a:lnTo>
                  <a:pt x="1458699"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US"/>
          </a:p>
        </p:txBody>
      </p:sp>
      <p:sp>
        <p:nvSpPr>
          <p:cNvPr id="4" name="Freeform 4"/>
          <p:cNvSpPr/>
          <p:nvPr/>
        </p:nvSpPr>
        <p:spPr>
          <a:xfrm>
            <a:off x="-905937" y="7200900"/>
            <a:ext cx="3463913" cy="4114800"/>
          </a:xfrm>
          <a:custGeom>
            <a:avLst/>
            <a:gdLst/>
            <a:ahLst/>
            <a:cxnLst/>
            <a:rect l="l" t="t" r="r" b="b"/>
            <a:pathLst>
              <a:path w="3463913" h="4114800">
                <a:moveTo>
                  <a:pt x="0" y="0"/>
                </a:moveTo>
                <a:lnTo>
                  <a:pt x="3463914" y="0"/>
                </a:lnTo>
                <a:lnTo>
                  <a:pt x="3463914" y="4114800"/>
                </a:lnTo>
                <a:lnTo>
                  <a:pt x="0" y="4114800"/>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US"/>
          </a:p>
        </p:txBody>
      </p:sp>
      <p:sp>
        <p:nvSpPr>
          <p:cNvPr id="5" name="Freeform 5"/>
          <p:cNvSpPr/>
          <p:nvPr/>
        </p:nvSpPr>
        <p:spPr>
          <a:xfrm rot="-4702591" flipV="1">
            <a:off x="-2156185" y="5098488"/>
            <a:ext cx="3549007" cy="3255080"/>
          </a:xfrm>
          <a:custGeom>
            <a:avLst/>
            <a:gdLst/>
            <a:ahLst/>
            <a:cxnLst/>
            <a:rect l="l" t="t" r="r" b="b"/>
            <a:pathLst>
              <a:path w="3549007" h="3255080">
                <a:moveTo>
                  <a:pt x="0" y="3255080"/>
                </a:moveTo>
                <a:lnTo>
                  <a:pt x="3549007" y="3255080"/>
                </a:lnTo>
                <a:lnTo>
                  <a:pt x="3549007" y="0"/>
                </a:lnTo>
                <a:lnTo>
                  <a:pt x="0" y="0"/>
                </a:lnTo>
                <a:lnTo>
                  <a:pt x="0" y="3255080"/>
                </a:lnTo>
                <a:close/>
              </a:path>
            </a:pathLst>
          </a:custGeom>
          <a:blipFill>
            <a:blip r:embed="rId6">
              <a:extLst>
                <a:ext uri="{96DAC541-7B7A-43D3-8B79-37D633B846F1}">
                  <asvg:svgBlip xmlns:asvg="http://schemas.microsoft.com/office/drawing/2016/SVG/main" r:embed="rId7"/>
                </a:ext>
              </a:extLst>
            </a:blip>
            <a:stretch>
              <a:fillRect/>
            </a:stretch>
          </a:blipFill>
        </p:spPr>
        <p:txBody>
          <a:bodyPr/>
          <a:lstStyle/>
          <a:p>
            <a:endParaRPr lang="en-US"/>
          </a:p>
        </p:txBody>
      </p:sp>
      <p:sp>
        <p:nvSpPr>
          <p:cNvPr id="6" name="Freeform 6"/>
          <p:cNvSpPr/>
          <p:nvPr/>
        </p:nvSpPr>
        <p:spPr>
          <a:xfrm>
            <a:off x="15768689" y="-1352055"/>
            <a:ext cx="2366010" cy="4114800"/>
          </a:xfrm>
          <a:custGeom>
            <a:avLst/>
            <a:gdLst/>
            <a:ahLst/>
            <a:cxnLst/>
            <a:rect l="l" t="t" r="r" b="b"/>
            <a:pathLst>
              <a:path w="2366010" h="4114800">
                <a:moveTo>
                  <a:pt x="0" y="0"/>
                </a:moveTo>
                <a:lnTo>
                  <a:pt x="2366010" y="0"/>
                </a:lnTo>
                <a:lnTo>
                  <a:pt x="2366010" y="4114800"/>
                </a:lnTo>
                <a:lnTo>
                  <a:pt x="0" y="4114800"/>
                </a:lnTo>
                <a:lnTo>
                  <a:pt x="0" y="0"/>
                </a:lnTo>
                <a:close/>
              </a:path>
            </a:pathLst>
          </a:custGeom>
          <a:blipFill>
            <a:blip r:embed="rId8">
              <a:extLst>
                <a:ext uri="{96DAC541-7B7A-43D3-8B79-37D633B846F1}">
                  <asvg:svgBlip xmlns:asvg="http://schemas.microsoft.com/office/drawing/2016/SVG/main" r:embed="rId9"/>
                </a:ext>
              </a:extLst>
            </a:blip>
            <a:stretch>
              <a:fillRect/>
            </a:stretch>
          </a:blipFill>
        </p:spPr>
        <p:txBody>
          <a:bodyPr/>
          <a:lstStyle/>
          <a:p>
            <a:endParaRPr lang="en-US"/>
          </a:p>
        </p:txBody>
      </p:sp>
      <p:sp>
        <p:nvSpPr>
          <p:cNvPr id="7" name="Freeform 7"/>
          <p:cNvSpPr/>
          <p:nvPr/>
        </p:nvSpPr>
        <p:spPr>
          <a:xfrm rot="5018448">
            <a:off x="13099502" y="-2438006"/>
            <a:ext cx="4683794" cy="4114800"/>
          </a:xfrm>
          <a:custGeom>
            <a:avLst/>
            <a:gdLst/>
            <a:ahLst/>
            <a:cxnLst/>
            <a:rect l="l" t="t" r="r" b="b"/>
            <a:pathLst>
              <a:path w="4683794" h="4114800">
                <a:moveTo>
                  <a:pt x="0" y="0"/>
                </a:moveTo>
                <a:lnTo>
                  <a:pt x="4683795" y="0"/>
                </a:lnTo>
                <a:lnTo>
                  <a:pt x="4683795" y="4114800"/>
                </a:lnTo>
                <a:lnTo>
                  <a:pt x="0" y="4114800"/>
                </a:lnTo>
                <a:lnTo>
                  <a:pt x="0" y="0"/>
                </a:lnTo>
                <a:close/>
              </a:path>
            </a:pathLst>
          </a:custGeom>
          <a:blipFill>
            <a:blip r:embed="rId10">
              <a:extLst>
                <a:ext uri="{96DAC541-7B7A-43D3-8B79-37D633B846F1}">
                  <asvg:svgBlip xmlns:asvg="http://schemas.microsoft.com/office/drawing/2016/SVG/main" r:embed="rId11"/>
                </a:ext>
              </a:extLst>
            </a:blip>
            <a:stretch>
              <a:fillRect/>
            </a:stretch>
          </a:blipFill>
        </p:spPr>
        <p:txBody>
          <a:bodyPr/>
          <a:lstStyle/>
          <a:p>
            <a:endParaRPr lang="en-US"/>
          </a:p>
        </p:txBody>
      </p:sp>
      <p:sp>
        <p:nvSpPr>
          <p:cNvPr id="8" name="Freeform 8"/>
          <p:cNvSpPr/>
          <p:nvPr/>
        </p:nvSpPr>
        <p:spPr>
          <a:xfrm rot="2343022" flipH="1" flipV="1">
            <a:off x="17680160" y="702888"/>
            <a:ext cx="1458698" cy="4135485"/>
          </a:xfrm>
          <a:custGeom>
            <a:avLst/>
            <a:gdLst/>
            <a:ahLst/>
            <a:cxnLst/>
            <a:rect l="l" t="t" r="r" b="b"/>
            <a:pathLst>
              <a:path w="1458698" h="4135485">
                <a:moveTo>
                  <a:pt x="1458698" y="4135485"/>
                </a:moveTo>
                <a:lnTo>
                  <a:pt x="0" y="4135485"/>
                </a:lnTo>
                <a:lnTo>
                  <a:pt x="0" y="0"/>
                </a:lnTo>
                <a:lnTo>
                  <a:pt x="1458698" y="0"/>
                </a:lnTo>
                <a:lnTo>
                  <a:pt x="1458698" y="4135485"/>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US"/>
          </a:p>
        </p:txBody>
      </p:sp>
      <p:sp>
        <p:nvSpPr>
          <p:cNvPr id="9" name="Rectangle: Diagonal Corners Rounded 8">
            <a:extLst>
              <a:ext uri="{FF2B5EF4-FFF2-40B4-BE49-F238E27FC236}">
                <a16:creationId xmlns:a16="http://schemas.microsoft.com/office/drawing/2014/main" id="{FED8AD1C-2733-BEE2-6646-EA698C7B17D5}"/>
              </a:ext>
            </a:extLst>
          </p:cNvPr>
          <p:cNvSpPr/>
          <p:nvPr/>
        </p:nvSpPr>
        <p:spPr>
          <a:xfrm>
            <a:off x="826019" y="1409700"/>
            <a:ext cx="16702365" cy="8171956"/>
          </a:xfrm>
          <a:prstGeom prst="round2DiagRect">
            <a:avLst/>
          </a:prstGeom>
        </p:spPr>
        <p:style>
          <a:lnRef idx="1">
            <a:schemeClr val="accent4"/>
          </a:lnRef>
          <a:fillRef idx="2">
            <a:schemeClr val="accent4"/>
          </a:fillRef>
          <a:effectRef idx="1">
            <a:schemeClr val="accent4"/>
          </a:effectRef>
          <a:fontRef idx="minor">
            <a:schemeClr val="dk1"/>
          </a:fontRef>
        </p:style>
        <p:txBody>
          <a:bodyPr rtlCol="0" anchor="ctr"/>
          <a:lstStyle/>
          <a:p>
            <a:pPr marL="171450" indent="-171450" algn="just">
              <a:buFont typeface="Arial" panose="020B0604020202020204" pitchFamily="34" charset="0"/>
              <a:buChar char="•"/>
            </a:pPr>
            <a:r>
              <a:rPr lang="en-US" sz="1200" dirty="0">
                <a:latin typeface="Times New Roman" panose="02020603050405020304" pitchFamily="18" charset="0"/>
                <a:cs typeface="Times New Roman" panose="02020603050405020304" pitchFamily="18" charset="0"/>
              </a:rPr>
              <a:t>Abbas, M., Malik, M. and Sarwat, N. (2021) ‘Consequences of job insecurity for hospitality workers amid COVID-19 pandemic: does social support help?’, Journal of Hospitality Marketing &amp; Management, 30(8), pp. 957–981. Available at: https://doi.org/10.1080/19368623.2021.1926036.</a:t>
            </a:r>
          </a:p>
          <a:p>
            <a:pPr marL="171450" indent="-171450" algn="just">
              <a:buFont typeface="Arial" panose="020B0604020202020204" pitchFamily="34" charset="0"/>
              <a:buChar char="•"/>
            </a:pPr>
            <a:r>
              <a:rPr lang="en-US" sz="1200" dirty="0">
                <a:latin typeface="Times New Roman" panose="02020603050405020304" pitchFamily="18" charset="0"/>
                <a:cs typeface="Times New Roman" panose="02020603050405020304" pitchFamily="18" charset="0"/>
              </a:rPr>
              <a:t>Amissah, E.F., Blankson-Stiles-Ocran, S. and Mensah, I. (2022) ‘Emotional labour, emotional exhaustion and job satisfaction in the hospitality industry’, Journal of Hospitality and Tourism Insights, 5(5), pp. 805–821. Available at: https://doi.org/10.1108/JHTI-10-2020-0196.</a:t>
            </a:r>
          </a:p>
          <a:p>
            <a:pPr marL="171450" indent="-171450" algn="just">
              <a:buFont typeface="Arial" panose="020B0604020202020204" pitchFamily="34" charset="0"/>
              <a:buChar char="•"/>
            </a:pPr>
            <a:r>
              <a:rPr lang="en-US" sz="1200" dirty="0">
                <a:latin typeface="Times New Roman" panose="02020603050405020304" pitchFamily="18" charset="0"/>
                <a:cs typeface="Times New Roman" panose="02020603050405020304" pitchFamily="18" charset="0"/>
              </a:rPr>
              <a:t>Barck-Holst, P., </a:t>
            </a:r>
            <a:r>
              <a:rPr lang="en-US" sz="1200" dirty="0" err="1">
                <a:latin typeface="Times New Roman" panose="02020603050405020304" pitchFamily="18" charset="0"/>
                <a:cs typeface="Times New Roman" panose="02020603050405020304" pitchFamily="18" charset="0"/>
              </a:rPr>
              <a:t>Nilsonne</a:t>
            </a:r>
            <a:r>
              <a:rPr lang="en-US" sz="1200" dirty="0">
                <a:latin typeface="Times New Roman" panose="02020603050405020304" pitchFamily="18" charset="0"/>
                <a:cs typeface="Times New Roman" panose="02020603050405020304" pitchFamily="18" charset="0"/>
              </a:rPr>
              <a:t>, Å., </a:t>
            </a:r>
            <a:r>
              <a:rPr lang="en-US" sz="1200" dirty="0" err="1">
                <a:latin typeface="Times New Roman" panose="02020603050405020304" pitchFamily="18" charset="0"/>
                <a:cs typeface="Times New Roman" panose="02020603050405020304" pitchFamily="18" charset="0"/>
              </a:rPr>
              <a:t>Åkerstedt</a:t>
            </a:r>
            <a:r>
              <a:rPr lang="en-US" sz="1200" dirty="0">
                <a:latin typeface="Times New Roman" panose="02020603050405020304" pitchFamily="18" charset="0"/>
                <a:cs typeface="Times New Roman" panose="02020603050405020304" pitchFamily="18" charset="0"/>
              </a:rPr>
              <a:t>, T. and Hellgren, C. (2022) ‘Reduced working hours and work-life balance’, Nordic Social Work Research, 12(4), pp. 450–463. Available at: https://doi.org/10.1080/2156857X.2020.1839784.</a:t>
            </a:r>
          </a:p>
          <a:p>
            <a:pPr marL="171450" indent="-171450" algn="just">
              <a:buFont typeface="Arial" panose="020B0604020202020204" pitchFamily="34" charset="0"/>
              <a:buChar char="•"/>
            </a:pPr>
            <a:r>
              <a:rPr lang="en-US" sz="1200" dirty="0">
                <a:latin typeface="Times New Roman" panose="02020603050405020304" pitchFamily="18" charset="0"/>
                <a:cs typeface="Times New Roman" panose="02020603050405020304" pitchFamily="18" charset="0"/>
              </a:rPr>
              <a:t>BBC News. (2020). Available at: https://www.bbc.com/news/business-51093712 Accessed Date: 12/Feb/2026</a:t>
            </a:r>
          </a:p>
          <a:p>
            <a:pPr marL="171450" indent="-171450" algn="just">
              <a:buFont typeface="Arial" panose="020B0604020202020204" pitchFamily="34" charset="0"/>
              <a:buChar char="•"/>
            </a:pPr>
            <a:r>
              <a:rPr lang="en-US" sz="1200" dirty="0">
                <a:latin typeface="Times New Roman" panose="02020603050405020304" pitchFamily="18" charset="0"/>
                <a:cs typeface="Times New Roman" panose="02020603050405020304" pitchFamily="18" charset="0"/>
              </a:rPr>
              <a:t>Bhatti, M.A. and </a:t>
            </a:r>
            <a:r>
              <a:rPr lang="en-US" sz="1200" dirty="0" err="1">
                <a:latin typeface="Times New Roman" panose="02020603050405020304" pitchFamily="18" charset="0"/>
                <a:cs typeface="Times New Roman" panose="02020603050405020304" pitchFamily="18" charset="0"/>
              </a:rPr>
              <a:t>Alnehabi</a:t>
            </a:r>
            <a:r>
              <a:rPr lang="en-US" sz="1200" dirty="0">
                <a:latin typeface="Times New Roman" panose="02020603050405020304" pitchFamily="18" charset="0"/>
                <a:cs typeface="Times New Roman" panose="02020603050405020304" pitchFamily="18" charset="0"/>
              </a:rPr>
              <a:t>, M. (2023) ‘Association between quality of sleep and self- reported health with burnout in employees: does increasing burnout lead to reduced work performance among employees’, American Journal of Health Behavior, 47(2), pp. 206–216. Available at: https://doi.org/10.5993/AJHB.47.2.1.</a:t>
            </a:r>
          </a:p>
          <a:p>
            <a:pPr marL="171450" indent="-171450" algn="just">
              <a:buFont typeface="Arial" panose="020B0604020202020204" pitchFamily="34" charset="0"/>
              <a:buChar char="•"/>
            </a:pPr>
            <a:r>
              <a:rPr lang="en-US" sz="1200" dirty="0">
                <a:latin typeface="Times New Roman" panose="02020603050405020304" pitchFamily="18" charset="0"/>
                <a:cs typeface="Times New Roman" panose="02020603050405020304" pitchFamily="18" charset="0"/>
              </a:rPr>
              <a:t>Booker, L.A., Fitzgerald, J., Mills, J., Bish, M., Spong, J., Deacon‐Crouch, M. and Skinner, T.C. (2024) ‘Sleep and fatigue management strategies: How nurses, midwives and paramedics cope with their shift work schedules—a qualitative study’, Nursing Open, 11(1), p. e2099. Available at: https://doi.org/10.1002/nop2.2099.</a:t>
            </a:r>
          </a:p>
          <a:p>
            <a:pPr marL="171450" indent="-171450" algn="just">
              <a:buFont typeface="Arial" panose="020B0604020202020204" pitchFamily="34" charset="0"/>
              <a:buChar char="•"/>
            </a:pPr>
            <a:r>
              <a:rPr lang="en-US" sz="1200" dirty="0">
                <a:latin typeface="Times New Roman" panose="02020603050405020304" pitchFamily="18" charset="0"/>
                <a:cs typeface="Times New Roman" panose="02020603050405020304" pitchFamily="18" charset="0"/>
              </a:rPr>
              <a:t>Çakar, K. and </a:t>
            </a:r>
            <a:r>
              <a:rPr lang="en-US" sz="1200" dirty="0" err="1">
                <a:latin typeface="Times New Roman" panose="02020603050405020304" pitchFamily="18" charset="0"/>
                <a:cs typeface="Times New Roman" panose="02020603050405020304" pitchFamily="18" charset="0"/>
              </a:rPr>
              <a:t>Aykol</a:t>
            </a:r>
            <a:r>
              <a:rPr lang="en-US" sz="1200" dirty="0">
                <a:latin typeface="Times New Roman" panose="02020603050405020304" pitchFamily="18" charset="0"/>
                <a:cs typeface="Times New Roman" panose="02020603050405020304" pitchFamily="18" charset="0"/>
              </a:rPr>
              <a:t>, Ş. (2021) ‘Case study as a research method in hospitality and tourism research: a systematic literature review(1974–2020)’, Cornell Hospitality Quarterly, 62(1), pp. 21–31. Available at: https://doi.org/10.1177/1938965520971281.</a:t>
            </a:r>
          </a:p>
          <a:p>
            <a:pPr marL="171450" indent="-171450" algn="just">
              <a:buFont typeface="Arial" panose="020B0604020202020204" pitchFamily="34" charset="0"/>
              <a:buChar char="•"/>
            </a:pPr>
            <a:r>
              <a:rPr lang="en-US" sz="1200" dirty="0">
                <a:latin typeface="Times New Roman" panose="02020603050405020304" pitchFamily="18" charset="0"/>
                <a:cs typeface="Times New Roman" panose="02020603050405020304" pitchFamily="18" charset="0"/>
              </a:rPr>
              <a:t>Cuc, L.D., Feher, A., Cuc, P.N., Szentesi, S.G., Rad, D., Rad, G., Pantea, M.F. and </a:t>
            </a:r>
            <a:r>
              <a:rPr lang="en-US" sz="1200" dirty="0" err="1">
                <a:latin typeface="Times New Roman" panose="02020603050405020304" pitchFamily="18" charset="0"/>
                <a:cs typeface="Times New Roman" panose="02020603050405020304" pitchFamily="18" charset="0"/>
              </a:rPr>
              <a:t>Joldes</a:t>
            </a:r>
            <a:r>
              <a:rPr lang="en-US" sz="1200" dirty="0">
                <a:latin typeface="Times New Roman" panose="02020603050405020304" pitchFamily="18" charset="0"/>
                <a:cs typeface="Times New Roman" panose="02020603050405020304" pitchFamily="18" charset="0"/>
              </a:rPr>
              <a:t>, C.S.R. (2022) ‘A parallel mediation analysis on the effects of pandemic accentuated occupational stress on hospitality industry staff turnover intentions in covid-19 context’, International Journal of Environmental Research and Public Health, 19(19), p. 12050. Available at: https://doi.org/10.3390/ijerph191912050.</a:t>
            </a:r>
          </a:p>
          <a:p>
            <a:pPr marL="171450" indent="-171450" algn="just">
              <a:buFont typeface="Arial" panose="020B0604020202020204" pitchFamily="34" charset="0"/>
              <a:buChar char="•"/>
            </a:pPr>
            <a:r>
              <a:rPr lang="en-US" sz="1200" dirty="0">
                <a:latin typeface="Times New Roman" panose="02020603050405020304" pitchFamily="18" charset="0"/>
                <a:cs typeface="Times New Roman" panose="02020603050405020304" pitchFamily="18" charset="0"/>
              </a:rPr>
              <a:t>Dima, G., </a:t>
            </a:r>
            <a:r>
              <a:rPr lang="en-US" sz="1200" dirty="0" err="1">
                <a:latin typeface="Times New Roman" panose="02020603050405020304" pitchFamily="18" charset="0"/>
                <a:cs typeface="Times New Roman" panose="02020603050405020304" pitchFamily="18" charset="0"/>
              </a:rPr>
              <a:t>Meseșan</a:t>
            </a:r>
            <a:r>
              <a:rPr lang="en-US" sz="1200" dirty="0">
                <a:latin typeface="Times New Roman" panose="02020603050405020304" pitchFamily="18" charset="0"/>
                <a:cs typeface="Times New Roman" panose="02020603050405020304" pitchFamily="18" charset="0"/>
              </a:rPr>
              <a:t> Schmitz, L. and </a:t>
            </a:r>
            <a:r>
              <a:rPr lang="en-US" sz="1200" dirty="0" err="1">
                <a:latin typeface="Times New Roman" panose="02020603050405020304" pitchFamily="18" charset="0"/>
                <a:cs typeface="Times New Roman" panose="02020603050405020304" pitchFamily="18" charset="0"/>
              </a:rPr>
              <a:t>Șimon</a:t>
            </a:r>
            <a:r>
              <a:rPr lang="en-US" sz="1200" dirty="0">
                <a:latin typeface="Times New Roman" panose="02020603050405020304" pitchFamily="18" charset="0"/>
                <a:cs typeface="Times New Roman" panose="02020603050405020304" pitchFamily="18" charset="0"/>
              </a:rPr>
              <a:t>, M.-C. (2021) ‘Job stress and burnout among social workers in the </a:t>
            </a:r>
            <a:r>
              <a:rPr lang="en-US" sz="1200" dirty="0" err="1">
                <a:latin typeface="Times New Roman" panose="02020603050405020304" pitchFamily="18" charset="0"/>
                <a:cs typeface="Times New Roman" panose="02020603050405020304" pitchFamily="18" charset="0"/>
              </a:rPr>
              <a:t>vuca</a:t>
            </a:r>
            <a:r>
              <a:rPr lang="en-US" sz="1200" dirty="0">
                <a:latin typeface="Times New Roman" panose="02020603050405020304" pitchFamily="18" charset="0"/>
                <a:cs typeface="Times New Roman" panose="02020603050405020304" pitchFamily="18" charset="0"/>
              </a:rPr>
              <a:t> world of covid-19 pandemic’, Sustainability, 13(13), p. 7109. Available at: https://doi.org/10.3390/su13137109.</a:t>
            </a:r>
          </a:p>
          <a:p>
            <a:pPr marL="171450" indent="-171450" algn="just">
              <a:buFont typeface="Arial" panose="020B0604020202020204" pitchFamily="34" charset="0"/>
              <a:buChar char="•"/>
            </a:pPr>
            <a:r>
              <a:rPr lang="en-US" sz="1200" dirty="0" err="1">
                <a:latin typeface="Times New Roman" panose="02020603050405020304" pitchFamily="18" charset="0"/>
                <a:cs typeface="Times New Roman" panose="02020603050405020304" pitchFamily="18" charset="0"/>
              </a:rPr>
              <a:t>Edú-Valsania</a:t>
            </a:r>
            <a:r>
              <a:rPr lang="en-US" sz="1200" dirty="0">
                <a:latin typeface="Times New Roman" panose="02020603050405020304" pitchFamily="18" charset="0"/>
                <a:cs typeface="Times New Roman" panose="02020603050405020304" pitchFamily="18" charset="0"/>
              </a:rPr>
              <a:t>, S., </a:t>
            </a:r>
            <a:r>
              <a:rPr lang="en-US" sz="1200" dirty="0" err="1">
                <a:latin typeface="Times New Roman" panose="02020603050405020304" pitchFamily="18" charset="0"/>
                <a:cs typeface="Times New Roman" panose="02020603050405020304" pitchFamily="18" charset="0"/>
              </a:rPr>
              <a:t>Laguía</a:t>
            </a:r>
            <a:r>
              <a:rPr lang="en-US" sz="1200" dirty="0">
                <a:latin typeface="Times New Roman" panose="02020603050405020304" pitchFamily="18" charset="0"/>
                <a:cs typeface="Times New Roman" panose="02020603050405020304" pitchFamily="18" charset="0"/>
              </a:rPr>
              <a:t>, A. and </a:t>
            </a:r>
            <a:r>
              <a:rPr lang="en-US" sz="1200" dirty="0" err="1">
                <a:latin typeface="Times New Roman" panose="02020603050405020304" pitchFamily="18" charset="0"/>
                <a:cs typeface="Times New Roman" panose="02020603050405020304" pitchFamily="18" charset="0"/>
              </a:rPr>
              <a:t>Moriano</a:t>
            </a:r>
            <a:r>
              <a:rPr lang="en-US" sz="1200" dirty="0">
                <a:latin typeface="Times New Roman" panose="02020603050405020304" pitchFamily="18" charset="0"/>
                <a:cs typeface="Times New Roman" panose="02020603050405020304" pitchFamily="18" charset="0"/>
              </a:rPr>
              <a:t>, J.A. (2022) ‘Burnout: a review of theory and measurement’, International Journal of Environmental Research and Public Health, 19(3), p. 1780. Available at: https://doi.org/10.3390/ijerph19031780.</a:t>
            </a:r>
          </a:p>
          <a:p>
            <a:pPr marL="171450" indent="-171450" algn="just">
              <a:buFont typeface="Arial" panose="020B0604020202020204" pitchFamily="34" charset="0"/>
              <a:buChar char="•"/>
            </a:pPr>
            <a:r>
              <a:rPr lang="en-US" sz="1200" dirty="0">
                <a:latin typeface="Times New Roman" panose="02020603050405020304" pitchFamily="18" charset="0"/>
                <a:cs typeface="Times New Roman" panose="02020603050405020304" pitchFamily="18" charset="0"/>
              </a:rPr>
              <a:t>Feltmann, K., Gustafsson, N.-K.J., </a:t>
            </a:r>
            <a:r>
              <a:rPr lang="en-US" sz="1200" dirty="0" err="1">
                <a:latin typeface="Times New Roman" panose="02020603050405020304" pitchFamily="18" charset="0"/>
                <a:cs typeface="Times New Roman" panose="02020603050405020304" pitchFamily="18" charset="0"/>
              </a:rPr>
              <a:t>Elgán</a:t>
            </a:r>
            <a:r>
              <a:rPr lang="en-US" sz="1200" dirty="0">
                <a:latin typeface="Times New Roman" panose="02020603050405020304" pitchFamily="18" charset="0"/>
                <a:cs typeface="Times New Roman" panose="02020603050405020304" pitchFamily="18" charset="0"/>
              </a:rPr>
              <a:t>, T.H., </a:t>
            </a:r>
            <a:r>
              <a:rPr lang="en-US" sz="1200" dirty="0" err="1">
                <a:latin typeface="Times New Roman" panose="02020603050405020304" pitchFamily="18" charset="0"/>
                <a:cs typeface="Times New Roman" panose="02020603050405020304" pitchFamily="18" charset="0"/>
              </a:rPr>
              <a:t>Gripenberg</a:t>
            </a:r>
            <a:r>
              <a:rPr lang="en-US" sz="1200" dirty="0">
                <a:latin typeface="Times New Roman" panose="02020603050405020304" pitchFamily="18" charset="0"/>
                <a:cs typeface="Times New Roman" panose="02020603050405020304" pitchFamily="18" charset="0"/>
              </a:rPr>
              <a:t>, J. and </a:t>
            </a:r>
            <a:r>
              <a:rPr lang="en-US" sz="1200" dirty="0" err="1">
                <a:latin typeface="Times New Roman" panose="02020603050405020304" pitchFamily="18" charset="0"/>
                <a:cs typeface="Times New Roman" panose="02020603050405020304" pitchFamily="18" charset="0"/>
              </a:rPr>
              <a:t>Kvillemo</a:t>
            </a:r>
            <a:r>
              <a:rPr lang="en-US" sz="1200" dirty="0">
                <a:latin typeface="Times New Roman" panose="02020603050405020304" pitchFamily="18" charset="0"/>
                <a:cs typeface="Times New Roman" panose="02020603050405020304" pitchFamily="18" charset="0"/>
              </a:rPr>
              <a:t>, P. (2023) ‘Effects of the COVID-19 pandemic on mental health, working, and life situation of employees in the Swedish hospitality industry’, Frontiers in Public Health, 11. Available at: https://doi.org/10.3389/fpubh.2023.1178847.</a:t>
            </a:r>
          </a:p>
          <a:p>
            <a:pPr marL="171450" indent="-171450" algn="just">
              <a:buFont typeface="Arial" panose="020B0604020202020204" pitchFamily="34" charset="0"/>
              <a:buChar char="•"/>
            </a:pPr>
            <a:r>
              <a:rPr lang="en-US" sz="1200" dirty="0">
                <a:latin typeface="Times New Roman" panose="02020603050405020304" pitchFamily="18" charset="0"/>
                <a:cs typeface="Times New Roman" panose="02020603050405020304" pitchFamily="18" charset="0"/>
              </a:rPr>
              <a:t>Ghani, B., Memon, K.R., Han, H., Ariza-Montes, A. and Arjona-Fuentes, J.M. (2022) ‘Work stress, technological changes, and job insecurity in the retail organization context’, Frontiers in Psychology, 13. Available at: https://doi.org/10.3389/fpsyg.2022.918065.</a:t>
            </a:r>
          </a:p>
          <a:p>
            <a:pPr marL="171450" indent="-171450" algn="just">
              <a:buFont typeface="Arial" panose="020B0604020202020204" pitchFamily="34" charset="0"/>
              <a:buChar char="•"/>
            </a:pPr>
            <a:r>
              <a:rPr lang="en-US" sz="1200" dirty="0">
                <a:latin typeface="Times New Roman" panose="02020603050405020304" pitchFamily="18" charset="0"/>
                <a:cs typeface="Times New Roman" panose="02020603050405020304" pitchFamily="18" charset="0"/>
              </a:rPr>
              <a:t>Jain, A., Hassard, J., Leka, S., Di Tecco, C. and </a:t>
            </a:r>
            <a:r>
              <a:rPr lang="en-US" sz="1200" dirty="0" err="1">
                <a:latin typeface="Times New Roman" panose="02020603050405020304" pitchFamily="18" charset="0"/>
                <a:cs typeface="Times New Roman" panose="02020603050405020304" pitchFamily="18" charset="0"/>
              </a:rPr>
              <a:t>Iavicoli</a:t>
            </a:r>
            <a:r>
              <a:rPr lang="en-US" sz="1200" dirty="0">
                <a:latin typeface="Times New Roman" panose="02020603050405020304" pitchFamily="18" charset="0"/>
                <a:cs typeface="Times New Roman" panose="02020603050405020304" pitchFamily="18" charset="0"/>
              </a:rPr>
              <a:t>, S. (2021) ‘The role of occupational health services in psychosocial risk management and the promotion of mental health and well-being at work’, International Journal of Environmental Research and Public Health, 18(7), p. 3632. Available at: https://doi.org/10.3390/ijerph18073632.</a:t>
            </a:r>
          </a:p>
          <a:p>
            <a:pPr marL="171450" indent="-171450" algn="just">
              <a:buFont typeface="Arial" panose="020B0604020202020204" pitchFamily="34" charset="0"/>
              <a:buChar char="•"/>
            </a:pPr>
            <a:r>
              <a:rPr lang="en-US" sz="1200" dirty="0">
                <a:latin typeface="Times New Roman" panose="02020603050405020304" pitchFamily="18" charset="0"/>
                <a:cs typeface="Times New Roman" panose="02020603050405020304" pitchFamily="18" charset="0"/>
              </a:rPr>
              <a:t>Javed, A., Lee, C., Zakaria, H., Buenaventura, R.D., </a:t>
            </a:r>
            <a:r>
              <a:rPr lang="en-US" sz="1200" dirty="0" err="1">
                <a:latin typeface="Times New Roman" panose="02020603050405020304" pitchFamily="18" charset="0"/>
                <a:cs typeface="Times New Roman" panose="02020603050405020304" pitchFamily="18" charset="0"/>
              </a:rPr>
              <a:t>Cetkovich-Bakmas</a:t>
            </a:r>
            <a:r>
              <a:rPr lang="en-US" sz="1200" dirty="0">
                <a:latin typeface="Times New Roman" panose="02020603050405020304" pitchFamily="18" charset="0"/>
                <a:cs typeface="Times New Roman" panose="02020603050405020304" pitchFamily="18" charset="0"/>
              </a:rPr>
              <a:t>, M., </a:t>
            </a:r>
            <a:r>
              <a:rPr lang="en-US" sz="1200" dirty="0" err="1">
                <a:latin typeface="Times New Roman" panose="02020603050405020304" pitchFamily="18" charset="0"/>
                <a:cs typeface="Times New Roman" panose="02020603050405020304" pitchFamily="18" charset="0"/>
              </a:rPr>
              <a:t>Duailibi</a:t>
            </a:r>
            <a:r>
              <a:rPr lang="en-US" sz="1200" dirty="0">
                <a:latin typeface="Times New Roman" panose="02020603050405020304" pitchFamily="18" charset="0"/>
                <a:cs typeface="Times New Roman" panose="02020603050405020304" pitchFamily="18" charset="0"/>
              </a:rPr>
              <a:t>, K., Ng, B., Ramy, H., Saha, G., Arifeen, S., Elorza, P.M., </a:t>
            </a:r>
            <a:r>
              <a:rPr lang="en-US" sz="1200" dirty="0" err="1">
                <a:latin typeface="Times New Roman" panose="02020603050405020304" pitchFamily="18" charset="0"/>
                <a:cs typeface="Times New Roman" panose="02020603050405020304" pitchFamily="18" charset="0"/>
              </a:rPr>
              <a:t>Ratnasingham</a:t>
            </a:r>
            <a:r>
              <a:rPr lang="en-US" sz="1200" dirty="0">
                <a:latin typeface="Times New Roman" panose="02020603050405020304" pitchFamily="18" charset="0"/>
                <a:cs typeface="Times New Roman" panose="02020603050405020304" pitchFamily="18" charset="0"/>
              </a:rPr>
              <a:t>, P. and Azeem, M.W. (2021) ‘Reducing the stigma of mental health disorders with a focus on low- and middle-income countries’, Asian Journal of Psychiatry, 58, p. 102601. Available at: https://doi.org/10.1016/j.ajp.2021.102601.</a:t>
            </a:r>
          </a:p>
          <a:p>
            <a:pPr marL="171450" indent="-171450" algn="just">
              <a:buFont typeface="Arial" panose="020B0604020202020204" pitchFamily="34" charset="0"/>
              <a:buChar char="•"/>
            </a:pPr>
            <a:r>
              <a:rPr lang="en-US" sz="1200" dirty="0" err="1">
                <a:latin typeface="Times New Roman" panose="02020603050405020304" pitchFamily="18" charset="0"/>
                <a:cs typeface="Times New Roman" panose="02020603050405020304" pitchFamily="18" charset="0"/>
              </a:rPr>
              <a:t>Kensbock</a:t>
            </a:r>
            <a:r>
              <a:rPr lang="en-US" sz="1200" dirty="0">
                <a:latin typeface="Times New Roman" panose="02020603050405020304" pitchFamily="18" charset="0"/>
                <a:cs typeface="Times New Roman" panose="02020603050405020304" pitchFamily="18" charset="0"/>
              </a:rPr>
              <a:t>, J.M., Alkærsig, L. and Lomberg, C. (2022) ‘The epidemic of mental disorders in business—how depression, anxiety, and stress spread across organizations through employee mobility*’, Administrative Science Quarterly, 67(1), pp. 1–48. Available at: https://doi.org/10.1177/00018392211014819.</a:t>
            </a:r>
          </a:p>
          <a:p>
            <a:pPr marL="171450" indent="-171450" algn="just">
              <a:buFont typeface="Arial" panose="020B0604020202020204" pitchFamily="34" charset="0"/>
              <a:buChar char="•"/>
            </a:pPr>
            <a:r>
              <a:rPr lang="en-US" sz="1200" dirty="0">
                <a:latin typeface="Times New Roman" panose="02020603050405020304" pitchFamily="18" charset="0"/>
                <a:cs typeface="Times New Roman" panose="02020603050405020304" pitchFamily="18" charset="0"/>
              </a:rPr>
              <a:t>Popely, D. and Uhlir, L. (2023) ‘Advancing health and well-being in hospitality: employers respond to new workforce expectations’, Kendall College Research [Preprint]. Available at: https://digitalcommons.nl.edu/kc/3.</a:t>
            </a:r>
          </a:p>
          <a:p>
            <a:pPr marL="171450" indent="-171450" algn="just">
              <a:buFont typeface="Arial" panose="020B0604020202020204" pitchFamily="34" charset="0"/>
              <a:buChar char="•"/>
            </a:pPr>
            <a:r>
              <a:rPr lang="en-US" sz="1200" dirty="0">
                <a:latin typeface="Times New Roman" panose="02020603050405020304" pitchFamily="18" charset="0"/>
                <a:cs typeface="Times New Roman" panose="02020603050405020304" pitchFamily="18" charset="0"/>
              </a:rPr>
              <a:t>Prentice, C., Dominique-Ferreira, S., Wang, X., Tuominen, J., Duarte, M. and Rocha, H. (2025) ‘Work-life imbalance, burning out, feeling down, I will quit, but quietly – the case of hospitality employees’, Journal of Hospitality Marketing &amp; Management, 34(1), pp. 24–45. Available at: https://doi.org/10.1080/19368623.2024.2389074.</a:t>
            </a:r>
          </a:p>
          <a:p>
            <a:pPr marL="171450" indent="-171450" algn="just">
              <a:buFont typeface="Arial" panose="020B0604020202020204" pitchFamily="34" charset="0"/>
              <a:buChar char="•"/>
            </a:pPr>
            <a:r>
              <a:rPr lang="en-US" sz="1200" dirty="0">
                <a:latin typeface="Times New Roman" panose="02020603050405020304" pitchFamily="18" charset="0"/>
                <a:cs typeface="Times New Roman" panose="02020603050405020304" pitchFamily="18" charset="0"/>
              </a:rPr>
              <a:t>Rafique, T., Tasleem, S., Hassan, Q., Tariq, A. and Mumtaz, S. (2017). Antecedents and consequences of emotional labor: A review. Bulletin of Business and Economics (BBE), 6(4), pp.157-165.</a:t>
            </a:r>
          </a:p>
          <a:p>
            <a:pPr marL="171450" indent="-171450" algn="just">
              <a:buFont typeface="Arial" panose="020B0604020202020204" pitchFamily="34" charset="0"/>
              <a:buChar char="•"/>
            </a:pPr>
            <a:r>
              <a:rPr lang="en-US" sz="1200" dirty="0">
                <a:latin typeface="Times New Roman" panose="02020603050405020304" pitchFamily="18" charset="0"/>
                <a:cs typeface="Times New Roman" panose="02020603050405020304" pitchFamily="18" charset="0"/>
              </a:rPr>
              <a:t>Ran, M.-S., Hall, B.J., Su, T.T., </a:t>
            </a:r>
            <a:r>
              <a:rPr lang="en-US" sz="1200" dirty="0" err="1">
                <a:latin typeface="Times New Roman" panose="02020603050405020304" pitchFamily="18" charset="0"/>
                <a:cs typeface="Times New Roman" panose="02020603050405020304" pitchFamily="18" charset="0"/>
              </a:rPr>
              <a:t>Prawira</a:t>
            </a:r>
            <a:r>
              <a:rPr lang="en-US" sz="1200" dirty="0">
                <a:latin typeface="Times New Roman" panose="02020603050405020304" pitchFamily="18" charset="0"/>
                <a:cs typeface="Times New Roman" panose="02020603050405020304" pitchFamily="18" charset="0"/>
              </a:rPr>
              <a:t>, B., Breth-Petersen, M., Li, X.-H. and Zhang, T.-M. (2021) ‘Stigma of mental illness and cultural factors in Pacific Rim region: a systematic review’, BMC Psychiatry, 21(1), p. 8. Available at: https://doi.org/10.1186/s12888-020-02991-5.</a:t>
            </a:r>
          </a:p>
          <a:p>
            <a:pPr marL="171450" indent="-171450" algn="just">
              <a:buFont typeface="Arial" panose="020B0604020202020204" pitchFamily="34" charset="0"/>
              <a:buChar char="•"/>
            </a:pPr>
            <a:r>
              <a:rPr lang="en-US" sz="1200" dirty="0">
                <a:latin typeface="Times New Roman" panose="02020603050405020304" pitchFamily="18" charset="0"/>
                <a:cs typeface="Times New Roman" panose="02020603050405020304" pitchFamily="18" charset="0"/>
              </a:rPr>
              <a:t>Rosemberg, M.-A.S., Tu, J. and Armijo, J. (2025) ‘Shift work, sleep, chronic fatigue, and mental health among hotel workers’, Western Journal of Nursing Research, 47(10), pp. 952–964. Available at: https://doi.org/10.1177/01939459251341832.</a:t>
            </a:r>
          </a:p>
          <a:p>
            <a:pPr marL="171450" indent="-171450" algn="just">
              <a:buFont typeface="Arial" panose="020B0604020202020204" pitchFamily="34" charset="0"/>
              <a:buChar char="•"/>
            </a:pPr>
            <a:r>
              <a:rPr lang="en-US" sz="1200" dirty="0">
                <a:latin typeface="Times New Roman" panose="02020603050405020304" pitchFamily="18" charset="0"/>
                <a:cs typeface="Times New Roman" panose="02020603050405020304" pitchFamily="18" charset="0"/>
              </a:rPr>
              <a:t>Shukla, B., Sufi, T., Joshi, M. and Sujatha, R. (2023) ‘Leadership challenges for Indian hospitality industry during COVID-19 pandemic’, Journal of Hospitality and Tourism Insights, 6(4), pp. 1502–1520. Available at: https://doi.org/10.1108/JHTI-08-2021-0217.</a:t>
            </a:r>
          </a:p>
          <a:p>
            <a:pPr marL="171450" indent="-171450" algn="just">
              <a:buFont typeface="Arial" panose="020B0604020202020204" pitchFamily="34" charset="0"/>
              <a:buChar char="•"/>
            </a:pPr>
            <a:r>
              <a:rPr lang="en-US" sz="1200" dirty="0" err="1">
                <a:latin typeface="Times New Roman" panose="02020603050405020304" pitchFamily="18" charset="0"/>
                <a:cs typeface="Times New Roman" panose="02020603050405020304" pitchFamily="18" charset="0"/>
              </a:rPr>
              <a:t>Statisa</a:t>
            </a:r>
            <a:r>
              <a:rPr lang="en-US" sz="1200" dirty="0">
                <a:latin typeface="Times New Roman" panose="02020603050405020304" pitchFamily="18" charset="0"/>
                <a:cs typeface="Times New Roman" panose="02020603050405020304" pitchFamily="18" charset="0"/>
              </a:rPr>
              <a:t>. (2021). Available at: https://www.statista.com/chart/26363/share-employees-feeling-stress timeline/?</a:t>
            </a:r>
            <a:r>
              <a:rPr lang="en-US" sz="1200" dirty="0" err="1">
                <a:latin typeface="Times New Roman" panose="02020603050405020304" pitchFamily="18" charset="0"/>
                <a:cs typeface="Times New Roman" panose="02020603050405020304" pitchFamily="18" charset="0"/>
              </a:rPr>
              <a:t>srsltid</a:t>
            </a:r>
            <a:r>
              <a:rPr lang="en-US" sz="1200" dirty="0">
                <a:latin typeface="Times New Roman" panose="02020603050405020304" pitchFamily="18" charset="0"/>
                <a:cs typeface="Times New Roman" panose="02020603050405020304" pitchFamily="18" charset="0"/>
              </a:rPr>
              <a:t>=AfmBOooctxvOaUVELWf9rAwOZfZ0tg4ljDOZgciIlPxGgKVf3daBMMwt Accessed Date: 12/Feb/2026</a:t>
            </a:r>
          </a:p>
          <a:p>
            <a:pPr marL="171450" indent="-171450" algn="just">
              <a:buFont typeface="Arial" panose="020B0604020202020204" pitchFamily="34" charset="0"/>
              <a:buChar char="•"/>
            </a:pPr>
            <a:r>
              <a:rPr lang="en-US" sz="1200" dirty="0">
                <a:latin typeface="Times New Roman" panose="02020603050405020304" pitchFamily="18" charset="0"/>
                <a:cs typeface="Times New Roman" panose="02020603050405020304" pitchFamily="18" charset="0"/>
              </a:rPr>
              <a:t>Vahdat, S. (2022) ‘The role of IT-based technologies on the management of human resources in the COVID-19 era’, </a:t>
            </a:r>
            <a:r>
              <a:rPr lang="en-US" sz="1200" dirty="0" err="1">
                <a:latin typeface="Times New Roman" panose="02020603050405020304" pitchFamily="18" charset="0"/>
                <a:cs typeface="Times New Roman" panose="02020603050405020304" pitchFamily="18" charset="0"/>
              </a:rPr>
              <a:t>Kybernetes</a:t>
            </a:r>
            <a:r>
              <a:rPr lang="en-US" sz="1200" dirty="0">
                <a:latin typeface="Times New Roman" panose="02020603050405020304" pitchFamily="18" charset="0"/>
                <a:cs typeface="Times New Roman" panose="02020603050405020304" pitchFamily="18" charset="0"/>
              </a:rPr>
              <a:t>, 51(6), pp. 2065–2088. Available at: https://doi.org/10.1108/K-04-2021-0333.</a:t>
            </a:r>
          </a:p>
          <a:p>
            <a:pPr marL="171450" indent="-171450" algn="just">
              <a:buFont typeface="Arial" panose="020B0604020202020204" pitchFamily="34" charset="0"/>
              <a:buChar char="•"/>
            </a:pPr>
            <a:r>
              <a:rPr lang="en-US" sz="1200" dirty="0">
                <a:latin typeface="Times New Roman" panose="02020603050405020304" pitchFamily="18" charset="0"/>
                <a:cs typeface="Times New Roman" panose="02020603050405020304" pitchFamily="18" charset="0"/>
              </a:rPr>
              <a:t>Wong, A.K.F., Kim, S. (Sam), Kim, J. and Han, H. (2021) ‘How the COVID-19 pandemic affected hotel Employee stress: Employee perceptions of occupational stressors and their consequences’, International Journal of Hospitality Management, 93, p. 102798. Available at: https://doi.org/10.1016/j.ijhm.2020.102798.</a:t>
            </a:r>
          </a:p>
          <a:p>
            <a:pPr marL="171450" indent="-171450" algn="just">
              <a:buFont typeface="Arial" panose="020B0604020202020204" pitchFamily="34" charset="0"/>
              <a:buChar char="•"/>
            </a:pPr>
            <a:r>
              <a:rPr lang="en-US" sz="1200" dirty="0">
                <a:latin typeface="Times New Roman" panose="02020603050405020304" pitchFamily="18" charset="0"/>
                <a:cs typeface="Times New Roman" panose="02020603050405020304" pitchFamily="18" charset="0"/>
              </a:rPr>
              <a:t>Yuan, Y., Ren, S., Tang, G., Ji, H., Cooke, F.L. and Wang, Z. (2024) ‘How green human resource management affects employee voluntary workplace green behaviour: An integrated model’, Human Resource Management Journal, 34(1), pp. 91–121. Available at: https://doi.org/10.1111/1748-8583.12510.</a:t>
            </a:r>
          </a:p>
          <a:p>
            <a:pPr marL="171450" indent="-171450" algn="just">
              <a:buFont typeface="Arial" panose="020B0604020202020204" pitchFamily="34" charset="0"/>
              <a:buChar char="•"/>
            </a:pPr>
            <a:endParaRPr lang="en-US" sz="1200" dirty="0">
              <a:latin typeface="Times New Roman" panose="02020603050405020304" pitchFamily="18" charset="0"/>
              <a:cs typeface="Times New Roman" panose="02020603050405020304" pitchFamily="18" charset="0"/>
            </a:endParaRP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3790</Words>
  <Application>Microsoft Office PowerPoint</Application>
  <PresentationFormat>Custom</PresentationFormat>
  <Paragraphs>135</Paragraphs>
  <Slides>13</Slides>
  <Notes>11</Notes>
  <HiddenSlides>0</HiddenSlides>
  <MMClips>0</MMClips>
  <ScaleCrop>false</ScaleCrop>
  <HeadingPairs>
    <vt:vector size="4" baseType="variant">
      <vt:variant>
        <vt:lpstr>Theme</vt:lpstr>
      </vt:variant>
      <vt:variant>
        <vt:i4>1</vt:i4>
      </vt:variant>
      <vt:variant>
        <vt:lpstr>Slide Titles</vt:lpstr>
      </vt:variant>
      <vt:variant>
        <vt:i4>13</vt:i4>
      </vt:variant>
    </vt:vector>
  </HeadingPairs>
  <TitlesOfParts>
    <vt:vector size="14"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
  <cp:lastModifiedBy>Catalina Coman</cp:lastModifiedBy>
  <cp:revision>10</cp:revision>
  <dcterms:created xsi:type="dcterms:W3CDTF">2026-02-12T11:16:32Z</dcterms:created>
  <dcterms:modified xsi:type="dcterms:W3CDTF">2026-02-25T09:50:55Z</dcterms:modified>
  <dc:identifier/>
</cp:coreProperties>
</file>