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76" r:id="rId1"/>
  </p:sldMasterIdLst>
  <p:notesMasterIdLst>
    <p:notesMasterId r:id="rId4"/>
  </p:notesMasterIdLst>
  <p:sldIdLst>
    <p:sldId id="257" r:id="rId2"/>
    <p:sldId id="258" r:id="rId3"/>
  </p:sldIdLst>
  <p:sldSz cx="7562850" cy="10688638"/>
  <p:notesSz cx="10688638" cy="756285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01" autoAdjust="0"/>
  </p:normalViewPr>
  <p:slideViewPr>
    <p:cSldViewPr snapToGrid="0" snapToObjects="1">
      <p:cViewPr>
        <p:scale>
          <a:sx n="50" d="100"/>
          <a:sy n="50" d="100"/>
        </p:scale>
        <p:origin x="2635" y="-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82214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441825" y="946150"/>
            <a:ext cx="1804988" cy="25511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068388" y="3640138"/>
            <a:ext cx="8551862" cy="2978150"/>
          </a:xfrm>
          <a:prstGeom prst="rect">
            <a:avLst/>
          </a:prstGeom>
        </p:spPr>
        <p:txBody>
          <a:bodyPr/>
          <a:lstStyle/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7721970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0"/>
            <a:ext cx="7563410" cy="10688638"/>
            <a:chOff x="0" y="0"/>
            <a:chExt cx="9144677" cy="6858000"/>
          </a:xfrm>
        </p:grpSpPr>
        <p:pic>
          <p:nvPicPr>
            <p:cNvPr id="8" name="Picture 7" descr="SD-PanelTitle-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1515532" y="1520422"/>
              <a:ext cx="6112935" cy="3818468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2" name="Picture 11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0" y="3128434"/>
              <a:ext cx="1664208" cy="612648"/>
            </a:xfrm>
            <a:prstGeom prst="rect">
              <a:avLst/>
            </a:prstGeom>
          </p:spPr>
        </p:pic>
        <p:pic>
          <p:nvPicPr>
            <p:cNvPr id="13" name="Picture 12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7480469" y="3128434"/>
              <a:ext cx="1664208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89599" y="2823907"/>
            <a:ext cx="4390875" cy="2362057"/>
          </a:xfrm>
        </p:spPr>
        <p:txBody>
          <a:bodyPr anchor="b">
            <a:noAutofit/>
          </a:bodyPr>
          <a:lstStyle>
            <a:lvl1pPr algn="ctr">
              <a:defRPr sz="397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89599" y="5608227"/>
            <a:ext cx="4390875" cy="2147158"/>
          </a:xfrm>
        </p:spPr>
        <p:txBody>
          <a:bodyPr anchor="t">
            <a:normAutofit/>
          </a:bodyPr>
          <a:lstStyle>
            <a:lvl1pPr marL="0" indent="0" algn="ctr">
              <a:buNone/>
              <a:defRPr sz="1654">
                <a:solidFill>
                  <a:schemeClr val="tx1"/>
                </a:solidFill>
              </a:defRPr>
            </a:lvl1pPr>
            <a:lvl2pPr marL="3781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756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1344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512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89075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2689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64705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0252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016605" y="7877925"/>
            <a:ext cx="556855" cy="435463"/>
          </a:xfrm>
        </p:spPr>
        <p:txBody>
          <a:bodyPr/>
          <a:lstStyle/>
          <a:p>
            <a:fld id="{96DFF08F-DC6B-4601-B491-B0F83F6DD2DA}" type="datetimeFigureOut">
              <a:rPr lang="en-US" smtClean="0"/>
              <a:pPr/>
              <a:t>8/2/2026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589600" y="7877925"/>
            <a:ext cx="3361978" cy="43546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638490" y="7877925"/>
            <a:ext cx="341985" cy="435463"/>
          </a:xfrm>
        </p:spPr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670564" y="5410291"/>
            <a:ext cx="4228946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0001559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057397" y="3672384"/>
            <a:ext cx="5455056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8/2/2026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8720219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7397" y="2558249"/>
            <a:ext cx="5455056" cy="2840506"/>
          </a:xfrm>
        </p:spPr>
        <p:txBody>
          <a:bodyPr anchor="b">
            <a:normAutofit/>
          </a:bodyPr>
          <a:lstStyle>
            <a:lvl1pPr algn="ctr">
              <a:defRPr sz="3308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7397" y="5821021"/>
            <a:ext cx="5455056" cy="1698859"/>
          </a:xfrm>
        </p:spPr>
        <p:txBody>
          <a:bodyPr anchor="t">
            <a:normAutofit/>
          </a:bodyPr>
          <a:lstStyle>
            <a:lvl1pPr marL="0" indent="0" algn="ctr">
              <a:buNone/>
              <a:defRPr sz="1985">
                <a:solidFill>
                  <a:schemeClr val="tx1"/>
                </a:solidFill>
              </a:defRPr>
            </a:lvl1pPr>
            <a:lvl2pPr marL="378150" indent="0">
              <a:buNone/>
              <a:defRPr sz="1489">
                <a:solidFill>
                  <a:schemeClr val="tx1">
                    <a:tint val="75000"/>
                  </a:schemeClr>
                </a:solidFill>
              </a:defRPr>
            </a:lvl2pPr>
            <a:lvl3pPr marL="756300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3pPr>
            <a:lvl4pPr marL="1134450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4pPr>
            <a:lvl5pPr marL="1512600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5pPr>
            <a:lvl6pPr marL="189075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6pPr>
            <a:lvl7pPr marL="226890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7pPr>
            <a:lvl8pPr marL="264705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8pPr>
            <a:lvl9pPr marL="302520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8/2/2026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057399" y="5609886"/>
            <a:ext cx="545505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7308210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057397" y="3672384"/>
            <a:ext cx="5455056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3366" y="1426613"/>
            <a:ext cx="5623120" cy="20321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73366" y="3876413"/>
            <a:ext cx="2760440" cy="53728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41928" y="3876413"/>
            <a:ext cx="2760440" cy="53728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8/2/2026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180101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368" y="4143496"/>
            <a:ext cx="2760440" cy="898142"/>
          </a:xfrm>
        </p:spPr>
        <p:txBody>
          <a:bodyPr anchor="b">
            <a:noAutofit/>
          </a:bodyPr>
          <a:lstStyle>
            <a:lvl1pPr marL="0" indent="0">
              <a:buNone/>
              <a:defRPr sz="1985" b="0">
                <a:solidFill>
                  <a:schemeClr val="accent1"/>
                </a:solidFill>
              </a:defRPr>
            </a:lvl1pPr>
            <a:lvl2pPr marL="378150" indent="0">
              <a:buNone/>
              <a:defRPr sz="1654" b="1"/>
            </a:lvl2pPr>
            <a:lvl3pPr marL="756300" indent="0">
              <a:buNone/>
              <a:defRPr sz="1489" b="1"/>
            </a:lvl3pPr>
            <a:lvl4pPr marL="1134450" indent="0">
              <a:buNone/>
              <a:defRPr sz="1323" b="1"/>
            </a:lvl4pPr>
            <a:lvl5pPr marL="1512600" indent="0">
              <a:buNone/>
              <a:defRPr sz="1323" b="1"/>
            </a:lvl5pPr>
            <a:lvl6pPr marL="1890751" indent="0">
              <a:buNone/>
              <a:defRPr sz="1323" b="1"/>
            </a:lvl6pPr>
            <a:lvl7pPr marL="2268901" indent="0">
              <a:buNone/>
              <a:defRPr sz="1323" b="1"/>
            </a:lvl7pPr>
            <a:lvl8pPr marL="2647051" indent="0">
              <a:buNone/>
              <a:defRPr sz="1323" b="1"/>
            </a:lvl8pPr>
            <a:lvl9pPr marL="3025201" indent="0">
              <a:buNone/>
              <a:defRPr sz="132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73368" y="5054836"/>
            <a:ext cx="2760440" cy="421844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39182" y="4143496"/>
            <a:ext cx="2760440" cy="898142"/>
          </a:xfrm>
        </p:spPr>
        <p:txBody>
          <a:bodyPr anchor="b">
            <a:noAutofit/>
          </a:bodyPr>
          <a:lstStyle>
            <a:lvl1pPr marL="0" indent="0">
              <a:buNone/>
              <a:defRPr sz="1985" b="0">
                <a:solidFill>
                  <a:schemeClr val="accent1"/>
                </a:solidFill>
              </a:defRPr>
            </a:lvl1pPr>
            <a:lvl2pPr marL="378150" indent="0">
              <a:buNone/>
              <a:defRPr sz="1654" b="1"/>
            </a:lvl2pPr>
            <a:lvl3pPr marL="756300" indent="0">
              <a:buNone/>
              <a:defRPr sz="1489" b="1"/>
            </a:lvl3pPr>
            <a:lvl4pPr marL="1134450" indent="0">
              <a:buNone/>
              <a:defRPr sz="1323" b="1"/>
            </a:lvl4pPr>
            <a:lvl5pPr marL="1512600" indent="0">
              <a:buNone/>
              <a:defRPr sz="1323" b="1"/>
            </a:lvl5pPr>
            <a:lvl6pPr marL="1890751" indent="0">
              <a:buNone/>
              <a:defRPr sz="1323" b="1"/>
            </a:lvl6pPr>
            <a:lvl7pPr marL="2268901" indent="0">
              <a:buNone/>
              <a:defRPr sz="1323" b="1"/>
            </a:lvl7pPr>
            <a:lvl8pPr marL="2647051" indent="0">
              <a:buNone/>
              <a:defRPr sz="1323" b="1"/>
            </a:lvl8pPr>
            <a:lvl9pPr marL="3025201" indent="0">
              <a:buNone/>
              <a:defRPr sz="132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39182" y="5054836"/>
            <a:ext cx="2760440" cy="421844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8/2/2026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41" name="Straight Connector 40"/>
          <p:cNvCxnSpPr/>
          <p:nvPr/>
        </p:nvCxnSpPr>
        <p:spPr>
          <a:xfrm>
            <a:off x="1057398" y="3669906"/>
            <a:ext cx="5455056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7363094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3366" y="1426613"/>
            <a:ext cx="5623120" cy="20321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8/2/2026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057398" y="3669906"/>
            <a:ext cx="5455056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6804340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8/2/2026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1724960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3366" y="2164120"/>
            <a:ext cx="2098143" cy="2137728"/>
          </a:xfrm>
        </p:spPr>
        <p:txBody>
          <a:bodyPr anchor="b">
            <a:normAutofit/>
          </a:bodyPr>
          <a:lstStyle>
            <a:lvl1pPr algn="ctr">
              <a:defRPr sz="1985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07635" y="1530717"/>
            <a:ext cx="3188852" cy="7627204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73366" y="4724111"/>
            <a:ext cx="2098143" cy="3800411"/>
          </a:xfrm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8150" indent="0">
              <a:buNone/>
              <a:defRPr sz="993"/>
            </a:lvl2pPr>
            <a:lvl3pPr marL="756300" indent="0">
              <a:buNone/>
              <a:defRPr sz="827"/>
            </a:lvl3pPr>
            <a:lvl4pPr marL="1134450" indent="0">
              <a:buNone/>
              <a:defRPr sz="744"/>
            </a:lvl4pPr>
            <a:lvl5pPr marL="1512600" indent="0">
              <a:buNone/>
              <a:defRPr sz="744"/>
            </a:lvl5pPr>
            <a:lvl6pPr marL="1890751" indent="0">
              <a:buNone/>
              <a:defRPr sz="744"/>
            </a:lvl6pPr>
            <a:lvl7pPr marL="2268901" indent="0">
              <a:buNone/>
              <a:defRPr sz="744"/>
            </a:lvl7pPr>
            <a:lvl8pPr marL="2647051" indent="0">
              <a:buNone/>
              <a:defRPr sz="744"/>
            </a:lvl8pPr>
            <a:lvl9pPr marL="3025201" indent="0">
              <a:buNone/>
              <a:defRPr sz="74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8/2/2026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057398" y="4539372"/>
            <a:ext cx="1930077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1058481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3365" y="2936074"/>
            <a:ext cx="3004134" cy="2137728"/>
          </a:xfrm>
        </p:spPr>
        <p:txBody>
          <a:bodyPr anchor="b">
            <a:normAutofit/>
          </a:bodyPr>
          <a:lstStyle>
            <a:lvl1pPr algn="ctr">
              <a:defRPr sz="1985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86830" y="1609893"/>
            <a:ext cx="2422910" cy="7468855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8150" indent="0">
              <a:buNone/>
              <a:defRPr sz="1323"/>
            </a:lvl2pPr>
            <a:lvl3pPr marL="756300" indent="0">
              <a:buNone/>
              <a:defRPr sz="1323"/>
            </a:lvl3pPr>
            <a:lvl4pPr marL="1134450" indent="0">
              <a:buNone/>
              <a:defRPr sz="1323"/>
            </a:lvl4pPr>
            <a:lvl5pPr marL="1512600" indent="0">
              <a:buNone/>
              <a:defRPr sz="1323"/>
            </a:lvl5pPr>
            <a:lvl6pPr marL="1890751" indent="0">
              <a:buNone/>
              <a:defRPr sz="1323"/>
            </a:lvl6pPr>
            <a:lvl7pPr marL="2268901" indent="0">
              <a:buNone/>
              <a:defRPr sz="1323"/>
            </a:lvl7pPr>
            <a:lvl8pPr marL="2647051" indent="0">
              <a:buNone/>
              <a:defRPr sz="1323"/>
            </a:lvl8pPr>
            <a:lvl9pPr marL="3025201" indent="0">
              <a:buNone/>
              <a:defRPr sz="1323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73366" y="5073802"/>
            <a:ext cx="3004133" cy="2850303"/>
          </a:xfrm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8150" indent="0">
              <a:buNone/>
              <a:defRPr sz="993"/>
            </a:lvl2pPr>
            <a:lvl3pPr marL="756300" indent="0">
              <a:buNone/>
              <a:defRPr sz="827"/>
            </a:lvl3pPr>
            <a:lvl4pPr marL="1134450" indent="0">
              <a:buNone/>
              <a:defRPr sz="744"/>
            </a:lvl4pPr>
            <a:lvl5pPr marL="1512600" indent="0">
              <a:buNone/>
              <a:defRPr sz="744"/>
            </a:lvl5pPr>
            <a:lvl6pPr marL="1890751" indent="0">
              <a:buNone/>
              <a:defRPr sz="744"/>
            </a:lvl6pPr>
            <a:lvl7pPr marL="2268901" indent="0">
              <a:buNone/>
              <a:defRPr sz="744"/>
            </a:lvl7pPr>
            <a:lvl8pPr marL="2647051" indent="0">
              <a:buNone/>
              <a:defRPr sz="744"/>
            </a:lvl8pPr>
            <a:lvl9pPr marL="3025201" indent="0">
              <a:buNone/>
              <a:defRPr sz="74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D058F-B960-4439-B370-43D89816EE05}" type="datetimeFigureOut">
              <a:rPr lang="en-US" smtClean="0"/>
              <a:t>8/2/2026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29B06-CF2A-459A-8CBC-F18C1D67D2B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324891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3366" y="7505137"/>
            <a:ext cx="5623120" cy="883298"/>
          </a:xfrm>
        </p:spPr>
        <p:txBody>
          <a:bodyPr anchor="b">
            <a:normAutofit/>
          </a:bodyPr>
          <a:lstStyle>
            <a:lvl1pPr algn="ctr">
              <a:defRPr sz="1985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48802" y="1609894"/>
            <a:ext cx="5865247" cy="5238756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8150" indent="0">
              <a:buNone/>
              <a:defRPr sz="1323"/>
            </a:lvl2pPr>
            <a:lvl3pPr marL="756300" indent="0">
              <a:buNone/>
              <a:defRPr sz="1323"/>
            </a:lvl3pPr>
            <a:lvl4pPr marL="1134450" indent="0">
              <a:buNone/>
              <a:defRPr sz="1323"/>
            </a:lvl4pPr>
            <a:lvl5pPr marL="1512600" indent="0">
              <a:buNone/>
              <a:defRPr sz="1323"/>
            </a:lvl5pPr>
            <a:lvl6pPr marL="1890751" indent="0">
              <a:buNone/>
              <a:defRPr sz="1323"/>
            </a:lvl6pPr>
            <a:lvl7pPr marL="2268901" indent="0">
              <a:buNone/>
              <a:defRPr sz="1323"/>
            </a:lvl7pPr>
            <a:lvl8pPr marL="2647051" indent="0">
              <a:buNone/>
              <a:defRPr sz="1323"/>
            </a:lvl8pPr>
            <a:lvl9pPr marL="3025201" indent="0">
              <a:buNone/>
              <a:defRPr sz="1323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73366" y="8388435"/>
            <a:ext cx="5623120" cy="769482"/>
          </a:xfrm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8150" indent="0">
              <a:buNone/>
              <a:defRPr sz="993"/>
            </a:lvl2pPr>
            <a:lvl3pPr marL="756300" indent="0">
              <a:buNone/>
              <a:defRPr sz="827"/>
            </a:lvl3pPr>
            <a:lvl4pPr marL="1134450" indent="0">
              <a:buNone/>
              <a:defRPr sz="744"/>
            </a:lvl4pPr>
            <a:lvl5pPr marL="1512600" indent="0">
              <a:buNone/>
              <a:defRPr sz="744"/>
            </a:lvl5pPr>
            <a:lvl6pPr marL="1890751" indent="0">
              <a:buNone/>
              <a:defRPr sz="744"/>
            </a:lvl6pPr>
            <a:lvl7pPr marL="2268901" indent="0">
              <a:buNone/>
              <a:defRPr sz="744"/>
            </a:lvl7pPr>
            <a:lvl8pPr marL="2647051" indent="0">
              <a:buNone/>
              <a:defRPr sz="744"/>
            </a:lvl8pPr>
            <a:lvl9pPr marL="3025201" indent="0">
              <a:buNone/>
              <a:defRPr sz="74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8/2/2026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556030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3366" y="1413420"/>
            <a:ext cx="5623120" cy="4828216"/>
          </a:xfrm>
        </p:spPr>
        <p:txBody>
          <a:bodyPr anchor="ctr">
            <a:normAutofit/>
          </a:bodyPr>
          <a:lstStyle>
            <a:lvl1pPr algn="ctr">
              <a:defRPr sz="2647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366" y="6663903"/>
            <a:ext cx="5623121" cy="2494019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54">
                <a:solidFill>
                  <a:schemeClr val="tx1"/>
                </a:solidFill>
              </a:defRPr>
            </a:lvl1pPr>
            <a:lvl2pPr marL="378150" indent="0">
              <a:buNone/>
              <a:defRPr sz="1489">
                <a:solidFill>
                  <a:schemeClr val="tx1">
                    <a:tint val="75000"/>
                  </a:schemeClr>
                </a:solidFill>
              </a:defRPr>
            </a:lvl2pPr>
            <a:lvl3pPr marL="756300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3pPr>
            <a:lvl4pPr marL="1134450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4pPr>
            <a:lvl5pPr marL="1512600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5pPr>
            <a:lvl6pPr marL="189075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6pPr>
            <a:lvl7pPr marL="226890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7pPr>
            <a:lvl8pPr marL="264705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8pPr>
            <a:lvl9pPr marL="302520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8/2/2026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057398" y="6452769"/>
            <a:ext cx="546406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065659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3605" y="1530716"/>
            <a:ext cx="5293540" cy="3694840"/>
          </a:xfrm>
        </p:spPr>
        <p:txBody>
          <a:bodyPr anchor="ctr">
            <a:normAutofit/>
          </a:bodyPr>
          <a:lstStyle>
            <a:lvl1pPr algn="ctr">
              <a:defRPr sz="2647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23499" y="5225556"/>
            <a:ext cx="4873835" cy="101608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1489"/>
            </a:lvl1pPr>
            <a:lvl2pPr marL="378150" indent="0">
              <a:buFontTx/>
              <a:buNone/>
              <a:defRPr/>
            </a:lvl2pPr>
            <a:lvl3pPr marL="756300" indent="0">
              <a:buFontTx/>
              <a:buNone/>
              <a:defRPr/>
            </a:lvl3pPr>
            <a:lvl4pPr marL="1134450" indent="0">
              <a:buFontTx/>
              <a:buNone/>
              <a:defRPr/>
            </a:lvl4pPr>
            <a:lvl5pPr marL="15126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364" y="6769472"/>
            <a:ext cx="5623123" cy="2388449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54">
                <a:solidFill>
                  <a:schemeClr val="tx1"/>
                </a:solidFill>
              </a:defRPr>
            </a:lvl1pPr>
            <a:lvl2pPr marL="378150" indent="0">
              <a:buNone/>
              <a:defRPr sz="1489">
                <a:solidFill>
                  <a:schemeClr val="tx1">
                    <a:tint val="75000"/>
                  </a:schemeClr>
                </a:solidFill>
              </a:defRPr>
            </a:lvl2pPr>
            <a:lvl3pPr marL="756300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3pPr>
            <a:lvl4pPr marL="1134450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4pPr>
            <a:lvl5pPr marL="1512600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5pPr>
            <a:lvl6pPr marL="189075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6pPr>
            <a:lvl7pPr marL="226890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7pPr>
            <a:lvl8pPr marL="264705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8pPr>
            <a:lvl9pPr marL="302520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8/2/2026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702996" y="1411066"/>
            <a:ext cx="378241" cy="911411"/>
          </a:xfrm>
          <a:prstGeom prst="rect">
            <a:avLst/>
          </a:prstGeom>
        </p:spPr>
        <p:txBody>
          <a:bodyPr vert="horz" lIns="75629" tIns="37814" rIns="75629" bIns="37814" rtlCol="0" anchor="ctr">
            <a:noAutofit/>
          </a:bodyPr>
          <a:lstStyle/>
          <a:p>
            <a:pPr lvl="0"/>
            <a:r>
              <a:rPr lang="en-US" sz="5955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313543" y="4407419"/>
            <a:ext cx="378241" cy="911411"/>
          </a:xfrm>
          <a:prstGeom prst="rect">
            <a:avLst/>
          </a:prstGeom>
        </p:spPr>
        <p:txBody>
          <a:bodyPr vert="horz" lIns="75629" tIns="37814" rIns="75629" bIns="37814" rtlCol="0" anchor="ctr">
            <a:noAutofit/>
          </a:bodyPr>
          <a:lstStyle/>
          <a:p>
            <a:pPr lvl="0" algn="r"/>
            <a:r>
              <a:rPr lang="en-US" sz="5955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057398" y="6452769"/>
            <a:ext cx="5455056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5939345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3369" y="5156638"/>
            <a:ext cx="5623115" cy="2289220"/>
          </a:xfrm>
        </p:spPr>
        <p:txBody>
          <a:bodyPr anchor="b">
            <a:normAutofit/>
          </a:bodyPr>
          <a:lstStyle>
            <a:lvl1pPr algn="l">
              <a:defRPr sz="2647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368" y="7445858"/>
            <a:ext cx="5623116" cy="1340989"/>
          </a:xfrm>
        </p:spPr>
        <p:txBody>
          <a:bodyPr anchor="t">
            <a:normAutofit/>
          </a:bodyPr>
          <a:lstStyle>
            <a:lvl1pPr marL="0" indent="0" algn="l">
              <a:buNone/>
              <a:defRPr sz="1489">
                <a:solidFill>
                  <a:schemeClr val="tx1"/>
                </a:solidFill>
              </a:defRPr>
            </a:lvl1pPr>
            <a:lvl2pPr marL="378150" indent="0">
              <a:buNone/>
              <a:defRPr sz="1489">
                <a:solidFill>
                  <a:schemeClr val="tx1">
                    <a:tint val="75000"/>
                  </a:schemeClr>
                </a:solidFill>
              </a:defRPr>
            </a:lvl2pPr>
            <a:lvl3pPr marL="756300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3pPr>
            <a:lvl4pPr marL="1134450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4pPr>
            <a:lvl5pPr marL="1512600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5pPr>
            <a:lvl6pPr marL="189075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6pPr>
            <a:lvl7pPr marL="226890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7pPr>
            <a:lvl8pPr marL="264705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8pPr>
            <a:lvl9pPr marL="302520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8/2/2026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129318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65705" y="1530717"/>
            <a:ext cx="5231441" cy="3496902"/>
          </a:xfrm>
        </p:spPr>
        <p:txBody>
          <a:bodyPr anchor="ctr">
            <a:normAutofit/>
          </a:bodyPr>
          <a:lstStyle>
            <a:lvl1pPr algn="ctr">
              <a:defRPr sz="2647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Text Placeholder 2"/>
          <p:cNvSpPr>
            <a:spLocks noGrp="1"/>
          </p:cNvSpPr>
          <p:nvPr>
            <p:ph type="body" idx="13"/>
          </p:nvPr>
        </p:nvSpPr>
        <p:spPr>
          <a:xfrm>
            <a:off x="973368" y="5672104"/>
            <a:ext cx="5623116" cy="1382397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1654">
                <a:solidFill>
                  <a:schemeClr val="tx1"/>
                </a:solidFill>
              </a:defRPr>
            </a:lvl1pPr>
            <a:lvl2pPr marL="378150" indent="0">
              <a:buNone/>
              <a:defRPr sz="1489">
                <a:solidFill>
                  <a:schemeClr val="tx1">
                    <a:tint val="75000"/>
                  </a:schemeClr>
                </a:solidFill>
              </a:defRPr>
            </a:lvl2pPr>
            <a:lvl3pPr marL="756300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3pPr>
            <a:lvl4pPr marL="1134450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4pPr>
            <a:lvl5pPr marL="1512600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5pPr>
            <a:lvl6pPr marL="189075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6pPr>
            <a:lvl7pPr marL="226890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7pPr>
            <a:lvl8pPr marL="264705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8pPr>
            <a:lvl9pPr marL="302520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366" y="7059780"/>
            <a:ext cx="5623121" cy="2098140"/>
          </a:xfrm>
        </p:spPr>
        <p:txBody>
          <a:bodyPr anchor="t">
            <a:normAutofit/>
          </a:bodyPr>
          <a:lstStyle>
            <a:lvl1pPr marL="0" indent="0" algn="l">
              <a:buNone/>
              <a:defRPr sz="1323">
                <a:solidFill>
                  <a:schemeClr val="tx1"/>
                </a:solidFill>
              </a:defRPr>
            </a:lvl1pPr>
            <a:lvl2pPr marL="378150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2pPr>
            <a:lvl3pPr marL="756300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3pPr>
            <a:lvl4pPr marL="1134450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4pPr>
            <a:lvl5pPr marL="1512600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5pPr>
            <a:lvl6pPr marL="189075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6pPr>
            <a:lvl7pPr marL="226890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7pPr>
            <a:lvl8pPr marL="264705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8pPr>
            <a:lvl9pPr marL="302520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8/2/2026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726229" y="1397869"/>
            <a:ext cx="378241" cy="911411"/>
          </a:xfrm>
          <a:prstGeom prst="rect">
            <a:avLst/>
          </a:prstGeom>
        </p:spPr>
        <p:txBody>
          <a:bodyPr vert="horz" lIns="75629" tIns="37814" rIns="75629" bIns="37814" rtlCol="0" anchor="ctr">
            <a:noAutofit/>
          </a:bodyPr>
          <a:lstStyle/>
          <a:p>
            <a:pPr lvl="0"/>
            <a:r>
              <a:rPr lang="en-US" sz="6617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327019" y="4064313"/>
            <a:ext cx="378241" cy="911411"/>
          </a:xfrm>
          <a:prstGeom prst="rect">
            <a:avLst/>
          </a:prstGeom>
        </p:spPr>
        <p:txBody>
          <a:bodyPr vert="horz" lIns="75629" tIns="37814" rIns="75629" bIns="37814" rtlCol="0" anchor="ctr">
            <a:noAutofit/>
          </a:bodyPr>
          <a:lstStyle/>
          <a:p>
            <a:pPr lvl="0" algn="r"/>
            <a:r>
              <a:rPr lang="en-US" sz="6617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057398" y="5344319"/>
            <a:ext cx="5455056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76086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3365" y="1530716"/>
            <a:ext cx="5623120" cy="3576076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647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973368" y="5558092"/>
            <a:ext cx="5623116" cy="1410900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1654">
                <a:solidFill>
                  <a:schemeClr val="tx1"/>
                </a:solidFill>
              </a:defRPr>
            </a:lvl1pPr>
            <a:lvl2pPr marL="378150" indent="0">
              <a:buNone/>
              <a:defRPr sz="1489">
                <a:solidFill>
                  <a:schemeClr val="tx1">
                    <a:tint val="75000"/>
                  </a:schemeClr>
                </a:solidFill>
              </a:defRPr>
            </a:lvl2pPr>
            <a:lvl3pPr marL="756300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3pPr>
            <a:lvl4pPr marL="1134450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4pPr>
            <a:lvl5pPr marL="1512600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5pPr>
            <a:lvl6pPr marL="189075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6pPr>
            <a:lvl7pPr marL="226890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7pPr>
            <a:lvl8pPr marL="264705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8pPr>
            <a:lvl9pPr marL="302520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366" y="6967409"/>
            <a:ext cx="5623120" cy="2190512"/>
          </a:xfrm>
        </p:spPr>
        <p:txBody>
          <a:bodyPr anchor="t">
            <a:normAutofit/>
          </a:bodyPr>
          <a:lstStyle>
            <a:lvl1pPr marL="0" indent="0" algn="l">
              <a:buNone/>
              <a:defRPr sz="1323">
                <a:solidFill>
                  <a:schemeClr val="tx1"/>
                </a:solidFill>
              </a:defRPr>
            </a:lvl1pPr>
            <a:lvl2pPr marL="378150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2pPr>
            <a:lvl3pPr marL="756300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3pPr>
            <a:lvl4pPr marL="1134450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4pPr>
            <a:lvl5pPr marL="1512600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5pPr>
            <a:lvl6pPr marL="189075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6pPr>
            <a:lvl7pPr marL="226890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7pPr>
            <a:lvl8pPr marL="264705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8pPr>
            <a:lvl9pPr marL="302520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8/2/2026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057401" y="5344319"/>
            <a:ext cx="5464061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385512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73366" y="3881038"/>
            <a:ext cx="5623121" cy="5276885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8/2/2026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057398" y="3669906"/>
            <a:ext cx="546406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6784804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257493" y="1413421"/>
            <a:ext cx="1338990" cy="77445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73367" y="1413421"/>
            <a:ext cx="4065536" cy="7744498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8/2/2026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5165559" y="1413421"/>
            <a:ext cx="0" cy="7744498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872501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54168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7569853" cy="10688638"/>
            <a:chOff x="0" y="0"/>
            <a:chExt cx="9152467" cy="6858000"/>
          </a:xfrm>
        </p:grpSpPr>
        <p:pic>
          <p:nvPicPr>
            <p:cNvPr id="8" name="Picture 7" descr="SD-PanelContent.png"/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553888" y="542807"/>
              <a:ext cx="8039776" cy="5756392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0" y="3128434"/>
              <a:ext cx="68580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8466667" y="3128434"/>
              <a:ext cx="68580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73366" y="1426613"/>
            <a:ext cx="5623120" cy="2032161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366" y="3881038"/>
            <a:ext cx="5623121" cy="536925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257496" y="9289877"/>
            <a:ext cx="949726" cy="4354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7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6DFF08F-DC6B-4601-B491-B0F83F6DD2DA}" type="datetimeFigureOut">
              <a:rPr lang="en-US" smtClean="0"/>
              <a:pPr/>
              <a:t>8/2/2026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73366" y="9289877"/>
            <a:ext cx="4221985" cy="4354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27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69367" y="9289877"/>
            <a:ext cx="327120" cy="4354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7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8494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  <p:sldLayoutId id="2147483692" r:id="rId16"/>
    <p:sldLayoutId id="2147483693" r:id="rId17"/>
    <p:sldLayoutId id="2147483694" r:id="rId18"/>
  </p:sldLayoutIdLst>
  <p:hf sldNum="0" hdr="0" ftr="0" dt="0"/>
  <p:txStyles>
    <p:titleStyle>
      <a:lvl1pPr algn="ctr" defTabSz="378150" rtl="0" eaLnBrk="1" latinLnBrk="0" hangingPunct="1">
        <a:spcBef>
          <a:spcPct val="0"/>
        </a:spcBef>
        <a:buNone/>
        <a:defRPr sz="3308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36344" indent="-236344" algn="l" defTabSz="378150" rtl="0" eaLnBrk="1" latinLnBrk="0" hangingPunct="1">
        <a:spcBef>
          <a:spcPct val="20000"/>
        </a:spcBef>
        <a:spcAft>
          <a:spcPts val="496"/>
        </a:spcAft>
        <a:buClr>
          <a:schemeClr val="accent1"/>
        </a:buClr>
        <a:buSzPct val="115000"/>
        <a:buFont typeface="Arial"/>
        <a:buChar char="•"/>
        <a:defRPr sz="1985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614494" indent="-236344" algn="l" defTabSz="378150" rtl="0" eaLnBrk="1" latinLnBrk="0" hangingPunct="1">
        <a:spcBef>
          <a:spcPct val="20000"/>
        </a:spcBef>
        <a:spcAft>
          <a:spcPts val="496"/>
        </a:spcAft>
        <a:buClr>
          <a:schemeClr val="accent1"/>
        </a:buClr>
        <a:buSzPct val="115000"/>
        <a:buFont typeface="Arial"/>
        <a:buChar char="•"/>
        <a:defRPr sz="1654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992644" indent="-236344" algn="l" defTabSz="378150" rtl="0" eaLnBrk="1" latinLnBrk="0" hangingPunct="1">
        <a:spcBef>
          <a:spcPct val="20000"/>
        </a:spcBef>
        <a:spcAft>
          <a:spcPts val="496"/>
        </a:spcAft>
        <a:buClr>
          <a:schemeClr val="accent1"/>
        </a:buClr>
        <a:buSzPct val="115000"/>
        <a:buFont typeface="Arial"/>
        <a:buChar char="•"/>
        <a:defRPr sz="1489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276257" indent="-141806" algn="l" defTabSz="378150" rtl="0" eaLnBrk="1" latinLnBrk="0" hangingPunct="1">
        <a:spcBef>
          <a:spcPct val="20000"/>
        </a:spcBef>
        <a:spcAft>
          <a:spcPts val="496"/>
        </a:spcAft>
        <a:buClr>
          <a:schemeClr val="accent1"/>
        </a:buClr>
        <a:buSzPct val="115000"/>
        <a:buFont typeface="Arial"/>
        <a:buChar char="•"/>
        <a:defRPr sz="1323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1654407" indent="-141806" algn="l" defTabSz="378150" rtl="0" eaLnBrk="1" latinLnBrk="0" hangingPunct="1">
        <a:spcBef>
          <a:spcPct val="20000"/>
        </a:spcBef>
        <a:spcAft>
          <a:spcPts val="496"/>
        </a:spcAft>
        <a:buClr>
          <a:schemeClr val="accent1"/>
        </a:buClr>
        <a:buSzPct val="115000"/>
        <a:buFont typeface="Arial"/>
        <a:buChar char="•"/>
        <a:defRPr sz="1158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079826" indent="-189075" algn="l" defTabSz="378150" rtl="0" eaLnBrk="1" latinLnBrk="0" hangingPunct="1">
        <a:spcBef>
          <a:spcPct val="20000"/>
        </a:spcBef>
        <a:spcAft>
          <a:spcPts val="496"/>
        </a:spcAft>
        <a:buClr>
          <a:schemeClr val="accent1"/>
        </a:buClr>
        <a:buSzPct val="115000"/>
        <a:buFont typeface="Arial"/>
        <a:buChar char="•"/>
        <a:defRPr sz="1158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457976" indent="-189075" algn="l" defTabSz="378150" rtl="0" eaLnBrk="1" latinLnBrk="0" hangingPunct="1">
        <a:spcBef>
          <a:spcPct val="20000"/>
        </a:spcBef>
        <a:spcAft>
          <a:spcPts val="496"/>
        </a:spcAft>
        <a:buClr>
          <a:schemeClr val="accent1"/>
        </a:buClr>
        <a:buSzPct val="115000"/>
        <a:buFont typeface="Arial"/>
        <a:buChar char="•"/>
        <a:defRPr sz="1158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2836126" indent="-189075" algn="l" defTabSz="378150" rtl="0" eaLnBrk="1" latinLnBrk="0" hangingPunct="1">
        <a:spcBef>
          <a:spcPct val="20000"/>
        </a:spcBef>
        <a:spcAft>
          <a:spcPts val="496"/>
        </a:spcAft>
        <a:buClr>
          <a:schemeClr val="accent1"/>
        </a:buClr>
        <a:buSzPct val="115000"/>
        <a:buFont typeface="Arial"/>
        <a:buChar char="•"/>
        <a:defRPr sz="1158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214276" indent="-189075" algn="l" defTabSz="378150" rtl="0" eaLnBrk="1" latinLnBrk="0" hangingPunct="1">
        <a:spcBef>
          <a:spcPct val="20000"/>
        </a:spcBef>
        <a:spcAft>
          <a:spcPts val="496"/>
        </a:spcAft>
        <a:buClr>
          <a:schemeClr val="accent1"/>
        </a:buClr>
        <a:buSzPct val="115000"/>
        <a:buFont typeface="Arial"/>
        <a:buChar char="•"/>
        <a:defRPr sz="1158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78150" rtl="0" eaLnBrk="1" latinLnBrk="0" hangingPunct="1">
        <a:defRPr sz="1489" kern="1200">
          <a:solidFill>
            <a:schemeClr val="tx1"/>
          </a:solidFill>
          <a:latin typeface="+mn-lt"/>
          <a:ea typeface="+mn-ea"/>
          <a:cs typeface="+mn-cs"/>
        </a:defRPr>
      </a:lvl1pPr>
      <a:lvl2pPr marL="378150" algn="l" defTabSz="378150" rtl="0" eaLnBrk="1" latinLnBrk="0" hangingPunct="1">
        <a:defRPr sz="1489" kern="1200">
          <a:solidFill>
            <a:schemeClr val="tx1"/>
          </a:solidFill>
          <a:latin typeface="+mn-lt"/>
          <a:ea typeface="+mn-ea"/>
          <a:cs typeface="+mn-cs"/>
        </a:defRPr>
      </a:lvl2pPr>
      <a:lvl3pPr marL="756300" algn="l" defTabSz="378150" rtl="0" eaLnBrk="1" latinLnBrk="0" hangingPunct="1">
        <a:defRPr sz="1489" kern="1200">
          <a:solidFill>
            <a:schemeClr val="tx1"/>
          </a:solidFill>
          <a:latin typeface="+mn-lt"/>
          <a:ea typeface="+mn-ea"/>
          <a:cs typeface="+mn-cs"/>
        </a:defRPr>
      </a:lvl3pPr>
      <a:lvl4pPr marL="1134450" algn="l" defTabSz="378150" rtl="0" eaLnBrk="1" latinLnBrk="0" hangingPunct="1">
        <a:defRPr sz="1489" kern="1200">
          <a:solidFill>
            <a:schemeClr val="tx1"/>
          </a:solidFill>
          <a:latin typeface="+mn-lt"/>
          <a:ea typeface="+mn-ea"/>
          <a:cs typeface="+mn-cs"/>
        </a:defRPr>
      </a:lvl4pPr>
      <a:lvl5pPr marL="1512600" algn="l" defTabSz="378150" rtl="0" eaLnBrk="1" latinLnBrk="0" hangingPunct="1">
        <a:defRPr sz="1489" kern="1200">
          <a:solidFill>
            <a:schemeClr val="tx1"/>
          </a:solidFill>
          <a:latin typeface="+mn-lt"/>
          <a:ea typeface="+mn-ea"/>
          <a:cs typeface="+mn-cs"/>
        </a:defRPr>
      </a:lvl5pPr>
      <a:lvl6pPr marL="1890751" algn="l" defTabSz="378150" rtl="0" eaLnBrk="1" latinLnBrk="0" hangingPunct="1">
        <a:defRPr sz="1489" kern="1200">
          <a:solidFill>
            <a:schemeClr val="tx1"/>
          </a:solidFill>
          <a:latin typeface="+mn-lt"/>
          <a:ea typeface="+mn-ea"/>
          <a:cs typeface="+mn-cs"/>
        </a:defRPr>
      </a:lvl6pPr>
      <a:lvl7pPr marL="2268901" algn="l" defTabSz="378150" rtl="0" eaLnBrk="1" latinLnBrk="0" hangingPunct="1">
        <a:defRPr sz="1489" kern="1200">
          <a:solidFill>
            <a:schemeClr val="tx1"/>
          </a:solidFill>
          <a:latin typeface="+mn-lt"/>
          <a:ea typeface="+mn-ea"/>
          <a:cs typeface="+mn-cs"/>
        </a:defRPr>
      </a:lvl7pPr>
      <a:lvl8pPr marL="2647051" algn="l" defTabSz="378150" rtl="0" eaLnBrk="1" latinLnBrk="0" hangingPunct="1">
        <a:defRPr sz="1489" kern="1200">
          <a:solidFill>
            <a:schemeClr val="tx1"/>
          </a:solidFill>
          <a:latin typeface="+mn-lt"/>
          <a:ea typeface="+mn-ea"/>
          <a:cs typeface="+mn-cs"/>
        </a:defRPr>
      </a:lvl8pPr>
      <a:lvl9pPr marL="3025201" algn="l" defTabSz="378150" rtl="0" eaLnBrk="1" latinLnBrk="0" hangingPunct="1">
        <a:defRPr sz="148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3689059" y="439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/>
            <a:endParaRPr lang="en-IN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9942" y="1184032"/>
            <a:ext cx="3382963" cy="1355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977263" y="2819400"/>
            <a:ext cx="560832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 </a:t>
            </a:r>
            <a:endParaRPr lang="en-IN" dirty="0"/>
          </a:p>
          <a:p>
            <a:pPr algn="ctr">
              <a:lnSpc>
                <a:spcPct val="200000"/>
              </a:lnSpc>
            </a:pPr>
            <a:r>
              <a:rPr lang="en-GB" b="1" dirty="0"/>
              <a:t>Student Name:  </a:t>
            </a:r>
            <a:r>
              <a:rPr lang="en-GB" b="1" dirty="0" err="1"/>
              <a:t>Ghevariya</a:t>
            </a:r>
            <a:r>
              <a:rPr lang="en-GB" b="1" dirty="0"/>
              <a:t> Parag </a:t>
            </a:r>
            <a:r>
              <a:rPr lang="en-GB" b="1" dirty="0" err="1"/>
              <a:t>Jayantibhai</a:t>
            </a:r>
            <a:endParaRPr lang="en-IN" dirty="0"/>
          </a:p>
          <a:p>
            <a:pPr algn="ctr">
              <a:lnSpc>
                <a:spcPct val="200000"/>
              </a:lnSpc>
            </a:pPr>
            <a:r>
              <a:rPr lang="en-GB" b="1" dirty="0"/>
              <a:t>Student ID: 2539367</a:t>
            </a:r>
          </a:p>
          <a:p>
            <a:pPr algn="ctr">
              <a:lnSpc>
                <a:spcPct val="200000"/>
              </a:lnSpc>
            </a:pPr>
            <a:r>
              <a:rPr lang="en-GB" b="1" dirty="0"/>
              <a:t>Module Name: Marketing Management</a:t>
            </a:r>
            <a:endParaRPr lang="en-IN" dirty="0"/>
          </a:p>
          <a:p>
            <a:pPr algn="ctr">
              <a:lnSpc>
                <a:spcPct val="200000"/>
              </a:lnSpc>
            </a:pPr>
            <a:r>
              <a:rPr lang="en-GB" b="1" dirty="0"/>
              <a:t>Module Code: LCMB7024</a:t>
            </a:r>
            <a:endParaRPr lang="en-IN" dirty="0"/>
          </a:p>
          <a:p>
            <a:pPr algn="ctr">
              <a:lnSpc>
                <a:spcPct val="200000"/>
              </a:lnSpc>
            </a:pPr>
            <a:r>
              <a:rPr lang="en-GB" b="1" dirty="0"/>
              <a:t>Lecturer’s Name:</a:t>
            </a:r>
            <a:r>
              <a:rPr lang="en-IN" b="1" dirty="0" err="1"/>
              <a:t>Dr.</a:t>
            </a:r>
            <a:r>
              <a:rPr lang="en-IN" b="1" dirty="0"/>
              <a:t> Laila </a:t>
            </a:r>
            <a:r>
              <a:rPr lang="en-IN" b="1" dirty="0" err="1"/>
              <a:t>maazouz</a:t>
            </a:r>
            <a:endParaRPr lang="en-IN" dirty="0"/>
          </a:p>
          <a:p>
            <a:pPr algn="ctr">
              <a:lnSpc>
                <a:spcPct val="200000"/>
              </a:lnSpc>
            </a:pPr>
            <a:r>
              <a:rPr lang="en-GB" b="1" dirty="0"/>
              <a:t>Poster – Marketing Strategy Pitch</a:t>
            </a:r>
            <a:endParaRPr lang="en-IN" dirty="0"/>
          </a:p>
          <a:p>
            <a:pPr algn="ctr"/>
            <a:r>
              <a:rPr lang="en-GB" b="1" dirty="0"/>
              <a:t> </a:t>
            </a:r>
            <a:endParaRPr lang="en-IN" dirty="0"/>
          </a:p>
          <a:p>
            <a:pPr algn="ctr"/>
            <a:r>
              <a:rPr lang="en-GB" b="1" dirty="0"/>
              <a:t> </a:t>
            </a:r>
            <a:endParaRPr lang="en-IN" dirty="0"/>
          </a:p>
          <a:p>
            <a:pPr algn="ctr"/>
            <a:r>
              <a:rPr lang="en-GB" b="1" dirty="0"/>
              <a:t> </a:t>
            </a:r>
            <a:endParaRPr lang="en-IN" dirty="0"/>
          </a:p>
          <a:p>
            <a:pPr algn="ctr"/>
            <a:r>
              <a:rPr lang="en-GB" b="1" dirty="0"/>
              <a:t>Term 1</a:t>
            </a:r>
            <a:endParaRPr lang="en-IN" dirty="0"/>
          </a:p>
          <a:p>
            <a:pPr algn="ctr"/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419221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3689059" y="439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/>
            <a:endParaRPr lang="en-IN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238" y="528638"/>
            <a:ext cx="6786372" cy="9600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98001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0</TotalTime>
  <Words>37</Words>
  <Application>Microsoft Office PowerPoint</Application>
  <PresentationFormat>Custom</PresentationFormat>
  <Paragraphs>11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Garamond</vt:lpstr>
      <vt:lpstr>Organic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/>
  <cp:revision>1</cp:revision>
  <dcterms:created xsi:type="dcterms:W3CDTF">2026-07-29T10:43:34Z</dcterms:created>
  <dcterms:modified xsi:type="dcterms:W3CDTF">2026-08-02T00:54:35Z</dcterms:modified>
</cp:coreProperties>
</file>