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3" r:id="rId1"/>
  </p:sldMasterIdLst>
  <p:sldIdLst>
    <p:sldId id="256" r:id="rId2"/>
    <p:sldId id="257" r:id="rId3"/>
    <p:sldId id="258" r:id="rId4"/>
    <p:sldId id="262" r:id="rId5"/>
    <p:sldId id="259" r:id="rId6"/>
    <p:sldId id="260" r:id="rId7"/>
    <p:sldId id="261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6" d="100"/>
          <a:sy n="66" d="100"/>
        </p:scale>
        <p:origin x="668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E44706-8D8F-48D6-ACE8-34B57D9AF71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2CB0CCD-FE2B-4095-B801-B3B1082DAA2E}">
      <dgm:prSet/>
      <dgm:spPr/>
      <dgm:t>
        <a:bodyPr/>
        <a:lstStyle/>
        <a:p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Applied Behaviour Analysis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0C072E7-2723-4360-AC99-12B5E3B74EF6}" type="parTrans" cxnId="{C5545894-E7A0-48D9-9D17-55642543B838}">
      <dgm:prSet/>
      <dgm:spPr/>
      <dgm:t>
        <a:bodyPr/>
        <a:lstStyle/>
        <a:p>
          <a:endParaRPr lang="en-US"/>
        </a:p>
      </dgm:t>
    </dgm:pt>
    <dgm:pt modelId="{29BDD3F5-102D-4CB9-9BB6-4BE493E8C910}" type="sibTrans" cxnId="{C5545894-E7A0-48D9-9D17-55642543B838}">
      <dgm:prSet/>
      <dgm:spPr/>
      <dgm:t>
        <a:bodyPr/>
        <a:lstStyle/>
        <a:p>
          <a:endParaRPr lang="en-US"/>
        </a:p>
      </dgm:t>
    </dgm:pt>
    <dgm:pt modelId="{BFE23CB3-BD1B-471C-AB96-DB7FF90C470A}">
      <dgm:prSet/>
      <dgm:spPr/>
      <dgm:t>
        <a:bodyPr/>
        <a:lstStyle/>
        <a:p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Speech Therapy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F1D00D6-FF66-4FB3-B807-D7744EEB7D8B}" type="parTrans" cxnId="{A46039DC-112B-4504-85BE-7E855D8785EF}">
      <dgm:prSet/>
      <dgm:spPr/>
      <dgm:t>
        <a:bodyPr/>
        <a:lstStyle/>
        <a:p>
          <a:endParaRPr lang="en-US"/>
        </a:p>
      </dgm:t>
    </dgm:pt>
    <dgm:pt modelId="{18A8BB03-7F5E-4E0D-AC35-92552ACAD963}" type="sibTrans" cxnId="{A46039DC-112B-4504-85BE-7E855D8785EF}">
      <dgm:prSet/>
      <dgm:spPr/>
      <dgm:t>
        <a:bodyPr/>
        <a:lstStyle/>
        <a:p>
          <a:endParaRPr lang="en-US"/>
        </a:p>
      </dgm:t>
    </dgm:pt>
    <dgm:pt modelId="{9A5CC5A8-274D-47ED-9F15-D0DB08940B22}">
      <dgm:prSet/>
      <dgm:spPr/>
      <dgm:t>
        <a:bodyPr/>
        <a:lstStyle/>
        <a:p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Medication- to help alleviate some of the symptoms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B648D76-C856-42EE-963B-FBB8DFF7C052}" type="parTrans" cxnId="{116A7F57-5FF5-4CF1-B4A6-F2959D623FDA}">
      <dgm:prSet/>
      <dgm:spPr/>
      <dgm:t>
        <a:bodyPr/>
        <a:lstStyle/>
        <a:p>
          <a:endParaRPr lang="en-US"/>
        </a:p>
      </dgm:t>
    </dgm:pt>
    <dgm:pt modelId="{9C8BE0FA-665E-4CF4-98C5-1593CE13D2FC}" type="sibTrans" cxnId="{116A7F57-5FF5-4CF1-B4A6-F2959D623FDA}">
      <dgm:prSet/>
      <dgm:spPr/>
      <dgm:t>
        <a:bodyPr/>
        <a:lstStyle/>
        <a:p>
          <a:endParaRPr lang="en-US"/>
        </a:p>
      </dgm:t>
    </dgm:pt>
    <dgm:pt modelId="{946B7F83-4B0C-4452-B7EE-20E56479990A}" type="pres">
      <dgm:prSet presAssocID="{49E44706-8D8F-48D6-ACE8-34B57D9AF71E}" presName="root" presStyleCnt="0">
        <dgm:presLayoutVars>
          <dgm:dir/>
          <dgm:resizeHandles val="exact"/>
        </dgm:presLayoutVars>
      </dgm:prSet>
      <dgm:spPr/>
    </dgm:pt>
    <dgm:pt modelId="{DAB4CD47-F6C9-40ED-86C5-FC1207419F81}" type="pres">
      <dgm:prSet presAssocID="{22CB0CCD-FE2B-4095-B801-B3B1082DAA2E}" presName="compNode" presStyleCnt="0"/>
      <dgm:spPr/>
    </dgm:pt>
    <dgm:pt modelId="{55EC73E1-AD63-48FA-A656-47D545011B95}" type="pres">
      <dgm:prSet presAssocID="{22CB0CCD-FE2B-4095-B801-B3B1082DAA2E}" presName="bgRect" presStyleLbl="bgShp" presStyleIdx="0" presStyleCnt="3"/>
      <dgm:spPr/>
    </dgm:pt>
    <dgm:pt modelId="{A6C91A4D-0857-4AB8-BB5E-6083B5BDE0D2}" type="pres">
      <dgm:prSet presAssocID="{22CB0CCD-FE2B-4095-B801-B3B1082DAA2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01A2E74-8602-46A6-812A-BC4D672E44F4}" type="pres">
      <dgm:prSet presAssocID="{22CB0CCD-FE2B-4095-B801-B3B1082DAA2E}" presName="spaceRect" presStyleCnt="0"/>
      <dgm:spPr/>
    </dgm:pt>
    <dgm:pt modelId="{831A9828-C0C0-4FA1-8CDB-D37937627A00}" type="pres">
      <dgm:prSet presAssocID="{22CB0CCD-FE2B-4095-B801-B3B1082DAA2E}" presName="parTx" presStyleLbl="revTx" presStyleIdx="0" presStyleCnt="3">
        <dgm:presLayoutVars>
          <dgm:chMax val="0"/>
          <dgm:chPref val="0"/>
        </dgm:presLayoutVars>
      </dgm:prSet>
      <dgm:spPr/>
    </dgm:pt>
    <dgm:pt modelId="{BAB870FF-4487-41E1-AD87-68E863C25D81}" type="pres">
      <dgm:prSet presAssocID="{29BDD3F5-102D-4CB9-9BB6-4BE493E8C910}" presName="sibTrans" presStyleCnt="0"/>
      <dgm:spPr/>
    </dgm:pt>
    <dgm:pt modelId="{C78BAC54-4298-4399-BF76-57F406721D46}" type="pres">
      <dgm:prSet presAssocID="{BFE23CB3-BD1B-471C-AB96-DB7FF90C470A}" presName="compNode" presStyleCnt="0"/>
      <dgm:spPr/>
    </dgm:pt>
    <dgm:pt modelId="{DBE78628-6C0B-4D24-832E-12180EFC2E0A}" type="pres">
      <dgm:prSet presAssocID="{BFE23CB3-BD1B-471C-AB96-DB7FF90C470A}" presName="bgRect" presStyleLbl="bgShp" presStyleIdx="1" presStyleCnt="3"/>
      <dgm:spPr/>
    </dgm:pt>
    <dgm:pt modelId="{4E305BAC-F310-4984-823C-56CC7DE51637}" type="pres">
      <dgm:prSet presAssocID="{BFE23CB3-BD1B-471C-AB96-DB7FF90C470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2372BF4F-F23C-4654-82FB-FA5740266113}" type="pres">
      <dgm:prSet presAssocID="{BFE23CB3-BD1B-471C-AB96-DB7FF90C470A}" presName="spaceRect" presStyleCnt="0"/>
      <dgm:spPr/>
    </dgm:pt>
    <dgm:pt modelId="{CB6FECD5-B447-4E10-BF17-608A12CACE21}" type="pres">
      <dgm:prSet presAssocID="{BFE23CB3-BD1B-471C-AB96-DB7FF90C470A}" presName="parTx" presStyleLbl="revTx" presStyleIdx="1" presStyleCnt="3">
        <dgm:presLayoutVars>
          <dgm:chMax val="0"/>
          <dgm:chPref val="0"/>
        </dgm:presLayoutVars>
      </dgm:prSet>
      <dgm:spPr/>
    </dgm:pt>
    <dgm:pt modelId="{4A2FB50B-FC16-4B15-A9E5-F4C36581EEA5}" type="pres">
      <dgm:prSet presAssocID="{18A8BB03-7F5E-4E0D-AC35-92552ACAD963}" presName="sibTrans" presStyleCnt="0"/>
      <dgm:spPr/>
    </dgm:pt>
    <dgm:pt modelId="{3C4EC0E4-58A6-4BF4-B859-3D466ABDA651}" type="pres">
      <dgm:prSet presAssocID="{9A5CC5A8-274D-47ED-9F15-D0DB08940B22}" presName="compNode" presStyleCnt="0"/>
      <dgm:spPr/>
    </dgm:pt>
    <dgm:pt modelId="{D89605BA-588E-4699-9687-B6A6C79DC9D8}" type="pres">
      <dgm:prSet presAssocID="{9A5CC5A8-274D-47ED-9F15-D0DB08940B22}" presName="bgRect" presStyleLbl="bgShp" presStyleIdx="2" presStyleCnt="3"/>
      <dgm:spPr/>
    </dgm:pt>
    <dgm:pt modelId="{13305070-AE43-4398-A0E1-CB9FAA45167C}" type="pres">
      <dgm:prSet presAssocID="{9A5CC5A8-274D-47ED-9F15-D0DB08940B2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01724563-3E92-4A3D-A464-F7B28567F39D}" type="pres">
      <dgm:prSet presAssocID="{9A5CC5A8-274D-47ED-9F15-D0DB08940B22}" presName="spaceRect" presStyleCnt="0"/>
      <dgm:spPr/>
    </dgm:pt>
    <dgm:pt modelId="{AE8C6310-3E60-49D0-AB0F-16D07D6F34F8}" type="pres">
      <dgm:prSet presAssocID="{9A5CC5A8-274D-47ED-9F15-D0DB08940B2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04A7711A-BD1F-438C-AD17-B8C7504B5577}" type="presOf" srcId="{49E44706-8D8F-48D6-ACE8-34B57D9AF71E}" destId="{946B7F83-4B0C-4452-B7EE-20E56479990A}" srcOrd="0" destOrd="0" presId="urn:microsoft.com/office/officeart/2018/2/layout/IconVerticalSolidList"/>
    <dgm:cxn modelId="{116A7F57-5FF5-4CF1-B4A6-F2959D623FDA}" srcId="{49E44706-8D8F-48D6-ACE8-34B57D9AF71E}" destId="{9A5CC5A8-274D-47ED-9F15-D0DB08940B22}" srcOrd="2" destOrd="0" parTransId="{BB648D76-C856-42EE-963B-FBB8DFF7C052}" sibTransId="{9C8BE0FA-665E-4CF4-98C5-1593CE13D2FC}"/>
    <dgm:cxn modelId="{7786398D-05DC-437A-ACA2-64DADBCC2A20}" type="presOf" srcId="{9A5CC5A8-274D-47ED-9F15-D0DB08940B22}" destId="{AE8C6310-3E60-49D0-AB0F-16D07D6F34F8}" srcOrd="0" destOrd="0" presId="urn:microsoft.com/office/officeart/2018/2/layout/IconVerticalSolidList"/>
    <dgm:cxn modelId="{C5545894-E7A0-48D9-9D17-55642543B838}" srcId="{49E44706-8D8F-48D6-ACE8-34B57D9AF71E}" destId="{22CB0CCD-FE2B-4095-B801-B3B1082DAA2E}" srcOrd="0" destOrd="0" parTransId="{C0C072E7-2723-4360-AC99-12B5E3B74EF6}" sibTransId="{29BDD3F5-102D-4CB9-9BB6-4BE493E8C910}"/>
    <dgm:cxn modelId="{1DD3E7A4-C75C-4994-ABB4-6EB240312E17}" type="presOf" srcId="{BFE23CB3-BD1B-471C-AB96-DB7FF90C470A}" destId="{CB6FECD5-B447-4E10-BF17-608A12CACE21}" srcOrd="0" destOrd="0" presId="urn:microsoft.com/office/officeart/2018/2/layout/IconVerticalSolidList"/>
    <dgm:cxn modelId="{CD408BD6-64ED-49A1-B9E3-A0D5ABCADDD2}" type="presOf" srcId="{22CB0CCD-FE2B-4095-B801-B3B1082DAA2E}" destId="{831A9828-C0C0-4FA1-8CDB-D37937627A00}" srcOrd="0" destOrd="0" presId="urn:microsoft.com/office/officeart/2018/2/layout/IconVerticalSolidList"/>
    <dgm:cxn modelId="{A46039DC-112B-4504-85BE-7E855D8785EF}" srcId="{49E44706-8D8F-48D6-ACE8-34B57D9AF71E}" destId="{BFE23CB3-BD1B-471C-AB96-DB7FF90C470A}" srcOrd="1" destOrd="0" parTransId="{7F1D00D6-FF66-4FB3-B807-D7744EEB7D8B}" sibTransId="{18A8BB03-7F5E-4E0D-AC35-92552ACAD963}"/>
    <dgm:cxn modelId="{1A9A614B-F0C9-4FDE-AA37-753A5AB2DA68}" type="presParOf" srcId="{946B7F83-4B0C-4452-B7EE-20E56479990A}" destId="{DAB4CD47-F6C9-40ED-86C5-FC1207419F81}" srcOrd="0" destOrd="0" presId="urn:microsoft.com/office/officeart/2018/2/layout/IconVerticalSolidList"/>
    <dgm:cxn modelId="{B4FAAB82-0DB2-46B9-90F2-EE2AAF240EFE}" type="presParOf" srcId="{DAB4CD47-F6C9-40ED-86C5-FC1207419F81}" destId="{55EC73E1-AD63-48FA-A656-47D545011B95}" srcOrd="0" destOrd="0" presId="urn:microsoft.com/office/officeart/2018/2/layout/IconVerticalSolidList"/>
    <dgm:cxn modelId="{FA4F1513-02B3-48BD-AE75-CA12863D381B}" type="presParOf" srcId="{DAB4CD47-F6C9-40ED-86C5-FC1207419F81}" destId="{A6C91A4D-0857-4AB8-BB5E-6083B5BDE0D2}" srcOrd="1" destOrd="0" presId="urn:microsoft.com/office/officeart/2018/2/layout/IconVerticalSolidList"/>
    <dgm:cxn modelId="{17396B40-567B-4D0D-A6E7-4057D285E921}" type="presParOf" srcId="{DAB4CD47-F6C9-40ED-86C5-FC1207419F81}" destId="{A01A2E74-8602-46A6-812A-BC4D672E44F4}" srcOrd="2" destOrd="0" presId="urn:microsoft.com/office/officeart/2018/2/layout/IconVerticalSolidList"/>
    <dgm:cxn modelId="{323B1F69-9BB8-412B-8807-F221C6FCDDB9}" type="presParOf" srcId="{DAB4CD47-F6C9-40ED-86C5-FC1207419F81}" destId="{831A9828-C0C0-4FA1-8CDB-D37937627A00}" srcOrd="3" destOrd="0" presId="urn:microsoft.com/office/officeart/2018/2/layout/IconVerticalSolidList"/>
    <dgm:cxn modelId="{66357DA5-8321-4B06-BAC9-EB405DA2E005}" type="presParOf" srcId="{946B7F83-4B0C-4452-B7EE-20E56479990A}" destId="{BAB870FF-4487-41E1-AD87-68E863C25D81}" srcOrd="1" destOrd="0" presId="urn:microsoft.com/office/officeart/2018/2/layout/IconVerticalSolidList"/>
    <dgm:cxn modelId="{72CCDBFC-2A81-4C24-A9D4-78197D1F5102}" type="presParOf" srcId="{946B7F83-4B0C-4452-B7EE-20E56479990A}" destId="{C78BAC54-4298-4399-BF76-57F406721D46}" srcOrd="2" destOrd="0" presId="urn:microsoft.com/office/officeart/2018/2/layout/IconVerticalSolidList"/>
    <dgm:cxn modelId="{128CB03D-FC01-412F-AE9C-96D67ED7026B}" type="presParOf" srcId="{C78BAC54-4298-4399-BF76-57F406721D46}" destId="{DBE78628-6C0B-4D24-832E-12180EFC2E0A}" srcOrd="0" destOrd="0" presId="urn:microsoft.com/office/officeart/2018/2/layout/IconVerticalSolidList"/>
    <dgm:cxn modelId="{9DC80DA7-D0F6-434D-9585-78AD1D3B5EB5}" type="presParOf" srcId="{C78BAC54-4298-4399-BF76-57F406721D46}" destId="{4E305BAC-F310-4984-823C-56CC7DE51637}" srcOrd="1" destOrd="0" presId="urn:microsoft.com/office/officeart/2018/2/layout/IconVerticalSolidList"/>
    <dgm:cxn modelId="{B3E254DA-AACD-4A6A-87E6-22E4B76B5A7A}" type="presParOf" srcId="{C78BAC54-4298-4399-BF76-57F406721D46}" destId="{2372BF4F-F23C-4654-82FB-FA5740266113}" srcOrd="2" destOrd="0" presId="urn:microsoft.com/office/officeart/2018/2/layout/IconVerticalSolidList"/>
    <dgm:cxn modelId="{07DADC1A-C288-4ACD-80DC-7C60C0176C8C}" type="presParOf" srcId="{C78BAC54-4298-4399-BF76-57F406721D46}" destId="{CB6FECD5-B447-4E10-BF17-608A12CACE21}" srcOrd="3" destOrd="0" presId="urn:microsoft.com/office/officeart/2018/2/layout/IconVerticalSolidList"/>
    <dgm:cxn modelId="{29F7875C-BE25-46A5-B443-99C50D1E8FE8}" type="presParOf" srcId="{946B7F83-4B0C-4452-B7EE-20E56479990A}" destId="{4A2FB50B-FC16-4B15-A9E5-F4C36581EEA5}" srcOrd="3" destOrd="0" presId="urn:microsoft.com/office/officeart/2018/2/layout/IconVerticalSolidList"/>
    <dgm:cxn modelId="{DD03D59B-14A4-4360-B384-8B2C941A9DF1}" type="presParOf" srcId="{946B7F83-4B0C-4452-B7EE-20E56479990A}" destId="{3C4EC0E4-58A6-4BF4-B859-3D466ABDA651}" srcOrd="4" destOrd="0" presId="urn:microsoft.com/office/officeart/2018/2/layout/IconVerticalSolidList"/>
    <dgm:cxn modelId="{92275E12-0DBA-413E-A1C0-51C98210742E}" type="presParOf" srcId="{3C4EC0E4-58A6-4BF4-B859-3D466ABDA651}" destId="{D89605BA-588E-4699-9687-B6A6C79DC9D8}" srcOrd="0" destOrd="0" presId="urn:microsoft.com/office/officeart/2018/2/layout/IconVerticalSolidList"/>
    <dgm:cxn modelId="{C941DD68-F18C-432E-8914-E215BB971DBC}" type="presParOf" srcId="{3C4EC0E4-58A6-4BF4-B859-3D466ABDA651}" destId="{13305070-AE43-4398-A0E1-CB9FAA45167C}" srcOrd="1" destOrd="0" presId="urn:microsoft.com/office/officeart/2018/2/layout/IconVerticalSolidList"/>
    <dgm:cxn modelId="{419AA897-A0FF-431B-B8F5-2FD93253D06F}" type="presParOf" srcId="{3C4EC0E4-58A6-4BF4-B859-3D466ABDA651}" destId="{01724563-3E92-4A3D-A464-F7B28567F39D}" srcOrd="2" destOrd="0" presId="urn:microsoft.com/office/officeart/2018/2/layout/IconVerticalSolidList"/>
    <dgm:cxn modelId="{3C7A0357-128E-4924-9270-2E7281AEF5DA}" type="presParOf" srcId="{3C4EC0E4-58A6-4BF4-B859-3D466ABDA651}" destId="{AE8C6310-3E60-49D0-AB0F-16D07D6F34F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EC73E1-AD63-48FA-A656-47D545011B95}">
      <dsp:nvSpPr>
        <dsp:cNvPr id="0" name=""/>
        <dsp:cNvSpPr/>
      </dsp:nvSpPr>
      <dsp:spPr>
        <a:xfrm>
          <a:off x="0" y="558"/>
          <a:ext cx="6496050" cy="130596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C91A4D-0857-4AB8-BB5E-6083B5BDE0D2}">
      <dsp:nvSpPr>
        <dsp:cNvPr id="0" name=""/>
        <dsp:cNvSpPr/>
      </dsp:nvSpPr>
      <dsp:spPr>
        <a:xfrm>
          <a:off x="395054" y="294400"/>
          <a:ext cx="718281" cy="7182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1A9828-C0C0-4FA1-8CDB-D37937627A00}">
      <dsp:nvSpPr>
        <dsp:cNvPr id="0" name=""/>
        <dsp:cNvSpPr/>
      </dsp:nvSpPr>
      <dsp:spPr>
        <a:xfrm>
          <a:off x="1508391" y="558"/>
          <a:ext cx="498765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 dirty="0">
              <a:latin typeface="Arial" panose="020B0604020202020204" pitchFamily="34" charset="0"/>
              <a:cs typeface="Arial" panose="020B0604020202020204" pitchFamily="34" charset="0"/>
            </a:rPr>
            <a:t>Applied Behaviour Analysis</a:t>
          </a:r>
          <a:endParaRPr lang="en-US" sz="2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08391" y="558"/>
        <a:ext cx="4987658" cy="1305966"/>
      </dsp:txXfrm>
    </dsp:sp>
    <dsp:sp modelId="{DBE78628-6C0B-4D24-832E-12180EFC2E0A}">
      <dsp:nvSpPr>
        <dsp:cNvPr id="0" name=""/>
        <dsp:cNvSpPr/>
      </dsp:nvSpPr>
      <dsp:spPr>
        <a:xfrm>
          <a:off x="0" y="1633016"/>
          <a:ext cx="6496050" cy="130596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305BAC-F310-4984-823C-56CC7DE51637}">
      <dsp:nvSpPr>
        <dsp:cNvPr id="0" name=""/>
        <dsp:cNvSpPr/>
      </dsp:nvSpPr>
      <dsp:spPr>
        <a:xfrm>
          <a:off x="395054" y="1926859"/>
          <a:ext cx="718281" cy="7182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6FECD5-B447-4E10-BF17-608A12CACE21}">
      <dsp:nvSpPr>
        <dsp:cNvPr id="0" name=""/>
        <dsp:cNvSpPr/>
      </dsp:nvSpPr>
      <dsp:spPr>
        <a:xfrm>
          <a:off x="1508391" y="1633016"/>
          <a:ext cx="498765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 dirty="0">
              <a:latin typeface="Arial" panose="020B0604020202020204" pitchFamily="34" charset="0"/>
              <a:cs typeface="Arial" panose="020B0604020202020204" pitchFamily="34" charset="0"/>
            </a:rPr>
            <a:t>Speech Therapy</a:t>
          </a:r>
          <a:endParaRPr lang="en-US" sz="2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08391" y="1633016"/>
        <a:ext cx="4987658" cy="1305966"/>
      </dsp:txXfrm>
    </dsp:sp>
    <dsp:sp modelId="{D89605BA-588E-4699-9687-B6A6C79DC9D8}">
      <dsp:nvSpPr>
        <dsp:cNvPr id="0" name=""/>
        <dsp:cNvSpPr/>
      </dsp:nvSpPr>
      <dsp:spPr>
        <a:xfrm>
          <a:off x="0" y="3265475"/>
          <a:ext cx="6496050" cy="130596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305070-AE43-4398-A0E1-CB9FAA45167C}">
      <dsp:nvSpPr>
        <dsp:cNvPr id="0" name=""/>
        <dsp:cNvSpPr/>
      </dsp:nvSpPr>
      <dsp:spPr>
        <a:xfrm>
          <a:off x="395054" y="3559317"/>
          <a:ext cx="718281" cy="7182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8C6310-3E60-49D0-AB0F-16D07D6F34F8}">
      <dsp:nvSpPr>
        <dsp:cNvPr id="0" name=""/>
        <dsp:cNvSpPr/>
      </dsp:nvSpPr>
      <dsp:spPr>
        <a:xfrm>
          <a:off x="1508391" y="3265475"/>
          <a:ext cx="498765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 dirty="0">
              <a:latin typeface="Arial" panose="020B0604020202020204" pitchFamily="34" charset="0"/>
              <a:cs typeface="Arial" panose="020B0604020202020204" pitchFamily="34" charset="0"/>
            </a:rPr>
            <a:t>Medication- to help alleviate some of the symptoms </a:t>
          </a:r>
          <a:endParaRPr lang="en-US" sz="2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08391" y="3265475"/>
        <a:ext cx="4987658" cy="13059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12/6/2019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78620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12/6/2019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8202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12/6/2019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1156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12/6/2019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66832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12/6/2019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30994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12/6/2019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71413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12/6/2019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3128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884F1-FFEA-405F-9602-3DCA865EDA4E}" type="datetime1">
              <a:rPr lang="en-US" smtClean="0"/>
              <a:t>12/6/2019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20315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12/6/2019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61798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12/6/2019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1199238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12/6/2019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7537616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12/6/2019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30841074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12/6/2019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392648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12/6/2019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8111845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12/6/2019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6367065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12/6/2019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11141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12/6/2019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0792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12/6/2019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004268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4" r:id="rId1"/>
    <p:sldLayoutId id="2147483765" r:id="rId2"/>
    <p:sldLayoutId id="2147483766" r:id="rId3"/>
    <p:sldLayoutId id="2147483767" r:id="rId4"/>
    <p:sldLayoutId id="2147483768" r:id="rId5"/>
    <p:sldLayoutId id="2147483769" r:id="rId6"/>
    <p:sldLayoutId id="2147483770" r:id="rId7"/>
    <p:sldLayoutId id="2147483771" r:id="rId8"/>
    <p:sldLayoutId id="2147483772" r:id="rId9"/>
    <p:sldLayoutId id="2147483773" r:id="rId10"/>
    <p:sldLayoutId id="2147483774" r:id="rId11"/>
    <p:sldLayoutId id="2147483775" r:id="rId12"/>
    <p:sldLayoutId id="2147483776" r:id="rId13"/>
    <p:sldLayoutId id="2147483777" r:id="rId14"/>
    <p:sldLayoutId id="2147483778" r:id="rId15"/>
    <p:sldLayoutId id="2147483779" r:id="rId16"/>
    <p:sldLayoutId id="2147483780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nter4research.org/causes-autism-kids-diagnosed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BE257E-3B83-4AC4-84F8-34BD442F03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7701" y="1454964"/>
            <a:ext cx="3339281" cy="3308840"/>
          </a:xfrm>
        </p:spPr>
        <p:txBody>
          <a:bodyPr>
            <a:normAutofit/>
          </a:bodyPr>
          <a:lstStyle/>
          <a:p>
            <a:r>
              <a:rPr lang="en-GB" sz="6000"/>
              <a:t>Autism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5823A6-4754-4DFD-A7FD-D63932346A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7701" y="4763803"/>
            <a:ext cx="3339281" cy="1464378"/>
          </a:xfrm>
        </p:spPr>
        <p:txBody>
          <a:bodyPr>
            <a:normAutofit/>
          </a:bodyPr>
          <a:lstStyle/>
          <a:p>
            <a:r>
              <a:rPr lang="en-GB" sz="1800"/>
              <a:t>Samantha Gronow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0FDF763-7A73-4444-A7B3-2A2197E6BCB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995" r="-1" b="-1"/>
          <a:stretch/>
        </p:blipFill>
        <p:spPr>
          <a:xfrm>
            <a:off x="4634682" y="10"/>
            <a:ext cx="7557319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FEFF673-A9DE-416D-A04E-1D5090454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508937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882AD513-F6D2-4C37-812C-9E87B0355635}"/>
              </a:ext>
            </a:extLst>
          </p:cNvPr>
          <p:cNvSpPr txBox="1"/>
          <p:nvPr/>
        </p:nvSpPr>
        <p:spPr>
          <a:xfrm>
            <a:off x="2011680" y="1615440"/>
            <a:ext cx="809752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Aims:-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To define Autism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Signs and Symptoms shown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Treatments available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How this subject relates to Applied Psychology</a:t>
            </a:r>
          </a:p>
        </p:txBody>
      </p:sp>
    </p:spTree>
    <p:extLst>
      <p:ext uri="{BB962C8B-B14F-4D97-AF65-F5344CB8AC3E}">
        <p14:creationId xmlns:p14="http://schemas.microsoft.com/office/powerpoint/2010/main" val="39134666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FFBC41-B593-405F-9BE0-D415A29805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Autism- What is it?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201FC8-A237-4F82-A44C-5517C82428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Autistic Spectrum Disorder (ASD)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Neurological disorder- exact cause unknown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Twin Studies- genetics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Epigenetics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Pre-natal factors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Rubella or Cytomegalovirus</a:t>
            </a:r>
          </a:p>
          <a:p>
            <a:pPr marL="0" indent="0">
              <a:buNone/>
            </a:pPr>
            <a:r>
              <a:rPr lang="en-GB" dirty="0"/>
              <a:t>                           (Autism Speaks , 2019)</a:t>
            </a:r>
          </a:p>
        </p:txBody>
      </p:sp>
    </p:spTree>
    <p:extLst>
      <p:ext uri="{BB962C8B-B14F-4D97-AF65-F5344CB8AC3E}">
        <p14:creationId xmlns:p14="http://schemas.microsoft.com/office/powerpoint/2010/main" val="1717105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A536BB-0444-41B9-B733-F4F14254D0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9940" y="2926080"/>
            <a:ext cx="8946541" cy="238866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Five times more common to affect boys than girls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Brain develops differently- shown on scans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20-30% more inclined to seizures 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Mazzucco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2019)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211A1E-EB19-4969-8084-4643A745F61F}"/>
              </a:ext>
            </a:extLst>
          </p:cNvPr>
          <p:cNvSpPr txBox="1"/>
          <p:nvPr/>
        </p:nvSpPr>
        <p:spPr>
          <a:xfrm>
            <a:off x="1626669" y="1173919"/>
            <a:ext cx="53997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Facts about ASD</a:t>
            </a:r>
          </a:p>
        </p:txBody>
      </p:sp>
    </p:spTree>
    <p:extLst>
      <p:ext uri="{BB962C8B-B14F-4D97-AF65-F5344CB8AC3E}">
        <p14:creationId xmlns:p14="http://schemas.microsoft.com/office/powerpoint/2010/main" val="10929520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90A10-EA6A-4BF4-A75E-5B682F6B6F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Signs and Symptoms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0CB88D-915D-44B5-894D-8A27B27823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Developmental Milestones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Sensory Issues 	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Poor Speech and Language abilities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Physical Movements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Impaired Social Skills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39577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9">
            <a:extLst>
              <a:ext uri="{FF2B5EF4-FFF2-40B4-BE49-F238E27FC236}">
                <a16:creationId xmlns:a16="http://schemas.microsoft.com/office/drawing/2014/main" id="{4E78424C-6FD0-41F8-9CAA-5DC19C423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632E01-F293-48E2-9F97-CAA78CADC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55" y="1447800"/>
            <a:ext cx="3108626" cy="4572000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rgbClr val="F2F2F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Treatments Available</a:t>
            </a:r>
          </a:p>
        </p:txBody>
      </p:sp>
      <p:sp>
        <p:nvSpPr>
          <p:cNvPr id="19" name="Freeform: Shape 11">
            <a:extLst>
              <a:ext uri="{FF2B5EF4-FFF2-40B4-BE49-F238E27FC236}">
                <a16:creationId xmlns:a16="http://schemas.microsoft.com/office/drawing/2014/main" id="{DD136760-57DC-4301-8BEA-B71AD2D13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61310" y="0"/>
            <a:ext cx="8030690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 11">
            <a:extLst>
              <a:ext uri="{FF2B5EF4-FFF2-40B4-BE49-F238E27FC236}">
                <a16:creationId xmlns:a16="http://schemas.microsoft.com/office/drawing/2014/main" id="{BDC58DEA-1307-4F44-AD47-E613D8B76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5">
            <a:extLst>
              <a:ext uri="{FF2B5EF4-FFF2-40B4-BE49-F238E27FC236}">
                <a16:creationId xmlns:a16="http://schemas.microsoft.com/office/drawing/2014/main" id="{C99B912D-1E4B-42AF-A2BE-CFEFEC916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D3C35F-AA9E-4F45-8D0E-779709EF37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842827"/>
              </p:ext>
            </p:extLst>
          </p:nvPr>
        </p:nvGraphicFramePr>
        <p:xfrm>
          <a:off x="5048250" y="1447800"/>
          <a:ext cx="649605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155240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EABFAE3-91A1-46F6-A7FA-F1C14D3CA5AF}"/>
              </a:ext>
            </a:extLst>
          </p:cNvPr>
          <p:cNvSpPr txBox="1"/>
          <p:nvPr/>
        </p:nvSpPr>
        <p:spPr>
          <a:xfrm>
            <a:off x="895150" y="895149"/>
            <a:ext cx="90958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How does this relate to my Personal Development?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9AD36E1-0625-495F-B4EC-DBD8F59D2880}"/>
              </a:ext>
            </a:extLst>
          </p:cNvPr>
          <p:cNvSpPr txBox="1"/>
          <p:nvPr/>
        </p:nvSpPr>
        <p:spPr>
          <a:xfrm>
            <a:off x="1511166" y="1910616"/>
            <a:ext cx="728632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My job role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Adults with Autism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Study of Autism as part of Applied Psychology course</a:t>
            </a:r>
            <a:r>
              <a:rPr lang="en-GB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F56523-7BD7-408A-949F-60298D331DB1}"/>
              </a:ext>
            </a:extLst>
          </p:cNvPr>
          <p:cNvSpPr txBox="1"/>
          <p:nvPr/>
        </p:nvSpPr>
        <p:spPr>
          <a:xfrm>
            <a:off x="3031957" y="4023360"/>
            <a:ext cx="57655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38593499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A3BC9D8-2235-41D9-851B-55AD2B48DFC5}"/>
              </a:ext>
            </a:extLst>
          </p:cNvPr>
          <p:cNvSpPr txBox="1"/>
          <p:nvPr/>
        </p:nvSpPr>
        <p:spPr>
          <a:xfrm>
            <a:off x="2300438" y="1568918"/>
            <a:ext cx="72189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84AC32-51D2-4222-B691-0989577154F7}"/>
              </a:ext>
            </a:extLst>
          </p:cNvPr>
          <p:cNvSpPr txBox="1"/>
          <p:nvPr/>
        </p:nvSpPr>
        <p:spPr>
          <a:xfrm>
            <a:off x="2233061" y="2473693"/>
            <a:ext cx="660293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Mazzucco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A. (2019). What Causes Autism and Why Are More and More Kids Being Diagnosed With It? | National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Center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for Health Research. Retrieved 8 December 2019, from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http://www.center4research.org/causes-autism-kids-diagnosed/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Causes Autism? | Autism Speaks. (2019). Retrieved 8 December 2019, from https://www.autismspeaks.org/what-causes-autism</a:t>
            </a:r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03005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215</Words>
  <Application>Microsoft Office PowerPoint</Application>
  <PresentationFormat>Widescreen</PresentationFormat>
  <Paragraphs>39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Century Gothic</vt:lpstr>
      <vt:lpstr>Wingdings</vt:lpstr>
      <vt:lpstr>Wingdings 3</vt:lpstr>
      <vt:lpstr>Ion</vt:lpstr>
      <vt:lpstr>Autism </vt:lpstr>
      <vt:lpstr>PowerPoint Presentation</vt:lpstr>
      <vt:lpstr>Autism- What is it?</vt:lpstr>
      <vt:lpstr>PowerPoint Presentation</vt:lpstr>
      <vt:lpstr>Signs and Symptoms </vt:lpstr>
      <vt:lpstr>Treatments Available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Autism </dc:title>
  <dc:creator>sammie gronow</dc:creator>
  <cp:lastModifiedBy>sammie gronow</cp:lastModifiedBy>
  <cp:revision>6</cp:revision>
  <dcterms:created xsi:type="dcterms:W3CDTF">2019-12-08T19:48:12Z</dcterms:created>
  <dcterms:modified xsi:type="dcterms:W3CDTF">2019-12-08T20:50:52Z</dcterms:modified>
</cp:coreProperties>
</file>