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7" r:id="rId4"/>
  </p:sldMasterIdLst>
  <p:notesMasterIdLst>
    <p:notesMasterId r:id="rId23"/>
  </p:notesMasterIdLst>
  <p:handoutMasterIdLst>
    <p:handoutMasterId r:id="rId24"/>
  </p:handoutMasterIdLst>
  <p:sldIdLst>
    <p:sldId id="277" r:id="rId5"/>
    <p:sldId id="455" r:id="rId6"/>
    <p:sldId id="462" r:id="rId7"/>
    <p:sldId id="467" r:id="rId8"/>
    <p:sldId id="456" r:id="rId9"/>
    <p:sldId id="442" r:id="rId10"/>
    <p:sldId id="464" r:id="rId11"/>
    <p:sldId id="466" r:id="rId12"/>
    <p:sldId id="458" r:id="rId13"/>
    <p:sldId id="457" r:id="rId14"/>
    <p:sldId id="460" r:id="rId15"/>
    <p:sldId id="452" r:id="rId16"/>
    <p:sldId id="461" r:id="rId17"/>
    <p:sldId id="459" r:id="rId18"/>
    <p:sldId id="463" r:id="rId19"/>
    <p:sldId id="454" r:id="rId20"/>
    <p:sldId id="450" r:id="rId21"/>
    <p:sldId id="465"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1EDFE7-9A92-456F-AB78-C3F3E351F918}" v="179" dt="2025-12-19T12:14:22.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p:scale>
          <a:sx n="76" d="100"/>
          <a:sy n="76" d="100"/>
        </p:scale>
        <p:origin x="928" y="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cisa Bernardo (2332208)" userId="be060872-5cb1-4469-9c89-9e695064c0fc" providerId="ADAL" clId="{BC1EDFE7-9A92-456F-AB78-C3F3E351F918}"/>
    <pc:docChg chg="undo redo custSel addSld delSld modSld sldOrd">
      <pc:chgData name="Narcisa Bernardo (2332208)" userId="be060872-5cb1-4469-9c89-9e695064c0fc" providerId="ADAL" clId="{BC1EDFE7-9A92-456F-AB78-C3F3E351F918}" dt="2025-12-19T12:14:22.608" v="23805"/>
      <pc:docMkLst>
        <pc:docMk/>
      </pc:docMkLst>
      <pc:sldChg chg="addSp delSp modSp mod modTransition delAnim modAnim">
        <pc:chgData name="Narcisa Bernardo (2332208)" userId="be060872-5cb1-4469-9c89-9e695064c0fc" providerId="ADAL" clId="{BC1EDFE7-9A92-456F-AB78-C3F3E351F918}" dt="2025-12-19T11:45:43.742" v="23784"/>
        <pc:sldMkLst>
          <pc:docMk/>
          <pc:sldMk cId="0" sldId="277"/>
        </pc:sldMkLst>
        <pc:spChg chg="mod">
          <ac:chgData name="Narcisa Bernardo (2332208)" userId="be060872-5cb1-4469-9c89-9e695064c0fc" providerId="ADAL" clId="{BC1EDFE7-9A92-456F-AB78-C3F3E351F918}" dt="2025-12-10T18:39:52.699" v="44" actId="20577"/>
          <ac:spMkLst>
            <pc:docMk/>
            <pc:sldMk cId="0" sldId="277"/>
            <ac:spMk id="6147" creationId="{00000000-0000-0000-0000-000000000000}"/>
          </ac:spMkLst>
        </pc:spChg>
        <pc:picChg chg="add del mod">
          <ac:chgData name="Narcisa Bernardo (2332208)" userId="be060872-5cb1-4469-9c89-9e695064c0fc" providerId="ADAL" clId="{BC1EDFE7-9A92-456F-AB78-C3F3E351F918}" dt="2025-12-19T11:08:50.705" v="23735"/>
          <ac:picMkLst>
            <pc:docMk/>
            <pc:sldMk cId="0" sldId="277"/>
            <ac:picMk id="7" creationId="{9E9F435D-D1A1-E2A3-B4B3-31B46A085C3C}"/>
          </ac:picMkLst>
        </pc:picChg>
        <pc:picChg chg="add del mod">
          <ac:chgData name="Narcisa Bernardo (2332208)" userId="be060872-5cb1-4469-9c89-9e695064c0fc" providerId="ADAL" clId="{BC1EDFE7-9A92-456F-AB78-C3F3E351F918}" dt="2025-12-19T11:17:16.927" v="23738"/>
          <ac:picMkLst>
            <pc:docMk/>
            <pc:sldMk cId="0" sldId="277"/>
            <ac:picMk id="14" creationId="{A968BBF0-F763-FF3B-5EF2-78C13C13FFB3}"/>
          </ac:picMkLst>
        </pc:picChg>
        <pc:picChg chg="add del mod">
          <ac:chgData name="Narcisa Bernardo (2332208)" userId="be060872-5cb1-4469-9c89-9e695064c0fc" providerId="ADAL" clId="{BC1EDFE7-9A92-456F-AB78-C3F3E351F918}" dt="2025-12-19T11:36:20.365" v="23761"/>
          <ac:picMkLst>
            <pc:docMk/>
            <pc:sldMk cId="0" sldId="277"/>
            <ac:picMk id="15" creationId="{6EDC4B69-773C-27CC-2F6D-DD905BCB8381}"/>
          </ac:picMkLst>
        </pc:picChg>
        <pc:picChg chg="add del mod ord">
          <ac:chgData name="Narcisa Bernardo (2332208)" userId="be060872-5cb1-4469-9c89-9e695064c0fc" providerId="ADAL" clId="{BC1EDFE7-9A92-456F-AB78-C3F3E351F918}" dt="2025-12-19T11:36:50.774" v="23762"/>
          <ac:picMkLst>
            <pc:docMk/>
            <pc:sldMk cId="0" sldId="277"/>
            <ac:picMk id="19" creationId="{68BC22D2-FDA1-184F-25A0-78289B958666}"/>
          </ac:picMkLst>
        </pc:picChg>
        <pc:picChg chg="add del mod">
          <ac:chgData name="Narcisa Bernardo (2332208)" userId="be060872-5cb1-4469-9c89-9e695064c0fc" providerId="ADAL" clId="{BC1EDFE7-9A92-456F-AB78-C3F3E351F918}" dt="2025-12-19T11:40:37.068" v="23774"/>
          <ac:picMkLst>
            <pc:docMk/>
            <pc:sldMk cId="0" sldId="277"/>
            <ac:picMk id="20" creationId="{9AAE1B5D-98E8-4D6E-9AF0-FC2E8154CE4D}"/>
          </ac:picMkLst>
        </pc:picChg>
        <pc:picChg chg="add del mod ord">
          <ac:chgData name="Narcisa Bernardo (2332208)" userId="be060872-5cb1-4469-9c89-9e695064c0fc" providerId="ADAL" clId="{BC1EDFE7-9A92-456F-AB78-C3F3E351F918}" dt="2025-12-19T11:40:43.179" v="23775"/>
          <ac:picMkLst>
            <pc:docMk/>
            <pc:sldMk cId="0" sldId="277"/>
            <ac:picMk id="28" creationId="{98C2CCD8-8DB6-E43A-57FF-289ED046E771}"/>
          </ac:picMkLst>
        </pc:picChg>
        <pc:picChg chg="add del mod">
          <ac:chgData name="Narcisa Bernardo (2332208)" userId="be060872-5cb1-4469-9c89-9e695064c0fc" providerId="ADAL" clId="{BC1EDFE7-9A92-456F-AB78-C3F3E351F918}" dt="2025-12-19T11:40:58.431" v="23777"/>
          <ac:picMkLst>
            <pc:docMk/>
            <pc:sldMk cId="0" sldId="277"/>
            <ac:picMk id="29" creationId="{8BB9C3B3-7E8B-48DA-22FA-B1DA6FD2B27A}"/>
          </ac:picMkLst>
        </pc:picChg>
        <pc:picChg chg="add del mod ord">
          <ac:chgData name="Narcisa Bernardo (2332208)" userId="be060872-5cb1-4469-9c89-9e695064c0fc" providerId="ADAL" clId="{BC1EDFE7-9A92-456F-AB78-C3F3E351F918}" dt="2025-12-19T11:41:28.328" v="23778"/>
          <ac:picMkLst>
            <pc:docMk/>
            <pc:sldMk cId="0" sldId="277"/>
            <ac:picMk id="32" creationId="{E888D33A-5653-AE39-5612-E325A05C1973}"/>
          </ac:picMkLst>
        </pc:picChg>
        <pc:picChg chg="add del mod">
          <ac:chgData name="Narcisa Bernardo (2332208)" userId="be060872-5cb1-4469-9c89-9e695064c0fc" providerId="ADAL" clId="{BC1EDFE7-9A92-456F-AB78-C3F3E351F918}" dt="2025-12-19T11:42:06.845" v="23780"/>
          <ac:picMkLst>
            <pc:docMk/>
            <pc:sldMk cId="0" sldId="277"/>
            <ac:picMk id="33" creationId="{9893E89D-3A7A-80F1-2AC4-382B2BC7AAB3}"/>
          </ac:picMkLst>
        </pc:picChg>
        <pc:picChg chg="add del mod ord">
          <ac:chgData name="Narcisa Bernardo (2332208)" userId="be060872-5cb1-4469-9c89-9e695064c0fc" providerId="ADAL" clId="{BC1EDFE7-9A92-456F-AB78-C3F3E351F918}" dt="2025-12-19T11:42:11.324" v="23781"/>
          <ac:picMkLst>
            <pc:docMk/>
            <pc:sldMk cId="0" sldId="277"/>
            <ac:picMk id="36" creationId="{4603E781-16A6-7D68-340D-676424A2ED0D}"/>
          </ac:picMkLst>
        </pc:picChg>
        <pc:picChg chg="add del mod">
          <ac:chgData name="Narcisa Bernardo (2332208)" userId="be060872-5cb1-4469-9c89-9e695064c0fc" providerId="ADAL" clId="{BC1EDFE7-9A92-456F-AB78-C3F3E351F918}" dt="2025-12-19T11:45:21.442" v="23783"/>
          <ac:picMkLst>
            <pc:docMk/>
            <pc:sldMk cId="0" sldId="277"/>
            <ac:picMk id="37" creationId="{0835A71F-7284-B9E9-B6BB-DEDB70929909}"/>
          </ac:picMkLst>
        </pc:picChg>
        <pc:picChg chg="add del mod ord">
          <ac:chgData name="Narcisa Bernardo (2332208)" userId="be060872-5cb1-4469-9c89-9e695064c0fc" providerId="ADAL" clId="{BC1EDFE7-9A92-456F-AB78-C3F3E351F918}" dt="2025-12-19T11:45:43.742" v="23784"/>
          <ac:picMkLst>
            <pc:docMk/>
            <pc:sldMk cId="0" sldId="277"/>
            <ac:picMk id="40" creationId="{86BAD649-7C8E-9758-E770-FEEBEB39919B}"/>
          </ac:picMkLst>
        </pc:picChg>
        <pc:picChg chg="add mod">
          <ac:chgData name="Narcisa Bernardo (2332208)" userId="be060872-5cb1-4469-9c89-9e695064c0fc" providerId="ADAL" clId="{BC1EDFE7-9A92-456F-AB78-C3F3E351F918}" dt="2025-12-19T11:45:43.742" v="23784"/>
          <ac:picMkLst>
            <pc:docMk/>
            <pc:sldMk cId="0" sldId="277"/>
            <ac:picMk id="41" creationId="{2BD7369E-7774-D6E7-D3E4-692675FC4417}"/>
          </ac:picMkLst>
        </pc:picChg>
      </pc:sldChg>
      <pc:sldChg chg="addSp delSp modSp add del mod modTransition modAnim">
        <pc:chgData name="Narcisa Bernardo (2332208)" userId="be060872-5cb1-4469-9c89-9e695064c0fc" providerId="ADAL" clId="{BC1EDFE7-9A92-456F-AB78-C3F3E351F918}" dt="2025-12-19T11:54:51.506" v="23792"/>
        <pc:sldMkLst>
          <pc:docMk/>
          <pc:sldMk cId="711734170" sldId="442"/>
        </pc:sldMkLst>
        <pc:spChg chg="mod">
          <ac:chgData name="Narcisa Bernardo (2332208)" userId="be060872-5cb1-4469-9c89-9e695064c0fc" providerId="ADAL" clId="{BC1EDFE7-9A92-456F-AB78-C3F3E351F918}" dt="2025-12-19T11:02:06.888" v="23675" actId="207"/>
          <ac:spMkLst>
            <pc:docMk/>
            <pc:sldMk cId="711734170" sldId="442"/>
            <ac:spMk id="2" creationId="{41C35443-F263-7B57-2247-B900E4E8B74E}"/>
          </ac:spMkLst>
        </pc:spChg>
        <pc:picChg chg="add del mod">
          <ac:chgData name="Narcisa Bernardo (2332208)" userId="be060872-5cb1-4469-9c89-9e695064c0fc" providerId="ADAL" clId="{BC1EDFE7-9A92-456F-AB78-C3F3E351F918}" dt="2025-12-19T11:40:37.068" v="23774"/>
          <ac:picMkLst>
            <pc:docMk/>
            <pc:sldMk cId="711734170" sldId="442"/>
            <ac:picMk id="11" creationId="{8532E775-16FE-2772-7D76-CB0F0ADDFC3D}"/>
          </ac:picMkLst>
        </pc:picChg>
        <pc:picChg chg="add del mod ord">
          <ac:chgData name="Narcisa Bernardo (2332208)" userId="be060872-5cb1-4469-9c89-9e695064c0fc" providerId="ADAL" clId="{BC1EDFE7-9A92-456F-AB78-C3F3E351F918}" dt="2025-12-19T11:54:51.506" v="23792"/>
          <ac:picMkLst>
            <pc:docMk/>
            <pc:sldMk cId="711734170" sldId="442"/>
            <ac:picMk id="14" creationId="{BA7953A2-43A2-1CAB-ACD2-29A0A7E04676}"/>
          </ac:picMkLst>
        </pc:picChg>
        <pc:picChg chg="add mod">
          <ac:chgData name="Narcisa Bernardo (2332208)" userId="be060872-5cb1-4469-9c89-9e695064c0fc" providerId="ADAL" clId="{BC1EDFE7-9A92-456F-AB78-C3F3E351F918}" dt="2025-12-19T11:54:51.506" v="23792"/>
          <ac:picMkLst>
            <pc:docMk/>
            <pc:sldMk cId="711734170" sldId="442"/>
            <ac:picMk id="15" creationId="{272FB213-6AC7-7A11-691F-697A48952CAA}"/>
          </ac:picMkLst>
        </pc:picChg>
      </pc:sldChg>
      <pc:sldChg chg="addSp modSp mod modTransition">
        <pc:chgData name="Narcisa Bernardo (2332208)" userId="be060872-5cb1-4469-9c89-9e695064c0fc" providerId="ADAL" clId="{BC1EDFE7-9A92-456F-AB78-C3F3E351F918}" dt="2025-12-19T12:14:22.608" v="23805"/>
        <pc:sldMkLst>
          <pc:docMk/>
          <pc:sldMk cId="3521001056" sldId="450"/>
        </pc:sldMkLst>
        <pc:spChg chg="mod">
          <ac:chgData name="Narcisa Bernardo (2332208)" userId="be060872-5cb1-4469-9c89-9e695064c0fc" providerId="ADAL" clId="{BC1EDFE7-9A92-456F-AB78-C3F3E351F918}" dt="2025-12-19T10:57:56.497" v="23656" actId="255"/>
          <ac:spMkLst>
            <pc:docMk/>
            <pc:sldMk cId="3521001056" sldId="450"/>
            <ac:spMk id="2" creationId="{00000000-0000-0000-0000-000000000000}"/>
          </ac:spMkLst>
        </pc:spChg>
        <pc:spChg chg="mod">
          <ac:chgData name="Narcisa Bernardo (2332208)" userId="be060872-5cb1-4469-9c89-9e695064c0fc" providerId="ADAL" clId="{BC1EDFE7-9A92-456F-AB78-C3F3E351F918}" dt="2025-12-19T10:58:18.462" v="23659" actId="20577"/>
          <ac:spMkLst>
            <pc:docMk/>
            <pc:sldMk cId="3521001056" sldId="450"/>
            <ac:spMk id="6" creationId="{A4085575-4426-A9AB-0F8A-7A51209EE3B6}"/>
          </ac:spMkLst>
        </pc:spChg>
        <pc:picChg chg="add mod">
          <ac:chgData name="Narcisa Bernardo (2332208)" userId="be060872-5cb1-4469-9c89-9e695064c0fc" providerId="ADAL" clId="{BC1EDFE7-9A92-456F-AB78-C3F3E351F918}" dt="2025-12-19T12:14:22.608" v="23805"/>
          <ac:picMkLst>
            <pc:docMk/>
            <pc:sldMk cId="3521001056" sldId="450"/>
            <ac:picMk id="8" creationId="{7AA1A63A-BC92-EB53-B487-21254CF2082A}"/>
          </ac:picMkLst>
        </pc:picChg>
      </pc:sldChg>
      <pc:sldChg chg="addSp delSp modSp mod modTransition">
        <pc:chgData name="Narcisa Bernardo (2332208)" userId="be060872-5cb1-4469-9c89-9e695064c0fc" providerId="ADAL" clId="{BC1EDFE7-9A92-456F-AB78-C3F3E351F918}" dt="2025-12-19T11:42:06.845" v="23780"/>
        <pc:sldMkLst>
          <pc:docMk/>
          <pc:sldMk cId="1688727333" sldId="452"/>
        </pc:sldMkLst>
        <pc:spChg chg="add del mod">
          <ac:chgData name="Narcisa Bernardo (2332208)" userId="be060872-5cb1-4469-9c89-9e695064c0fc" providerId="ADAL" clId="{BC1EDFE7-9A92-456F-AB78-C3F3E351F918}" dt="2025-12-19T11:01:02.662" v="23669" actId="207"/>
          <ac:spMkLst>
            <pc:docMk/>
            <pc:sldMk cId="1688727333" sldId="452"/>
            <ac:spMk id="2" creationId="{B6307EA7-00DA-7750-8609-7051118EDC20}"/>
          </ac:spMkLst>
        </pc:spChg>
        <pc:spChg chg="mod">
          <ac:chgData name="Narcisa Bernardo (2332208)" userId="be060872-5cb1-4469-9c89-9e695064c0fc" providerId="ADAL" clId="{BC1EDFE7-9A92-456F-AB78-C3F3E351F918}" dt="2025-12-12T01:17:42.526" v="17751" actId="14100"/>
          <ac:spMkLst>
            <pc:docMk/>
            <pc:sldMk cId="1688727333" sldId="452"/>
            <ac:spMk id="3" creationId="{00000000-0000-0000-0000-000000000000}"/>
          </ac:spMkLst>
        </pc:spChg>
      </pc:sldChg>
      <pc:sldChg chg="addSp delSp modSp mod modTransition">
        <pc:chgData name="Narcisa Bernardo (2332208)" userId="be060872-5cb1-4469-9c89-9e695064c0fc" providerId="ADAL" clId="{BC1EDFE7-9A92-456F-AB78-C3F3E351F918}" dt="2025-12-19T12:14:04.439" v="23804"/>
        <pc:sldMkLst>
          <pc:docMk/>
          <pc:sldMk cId="1278544363" sldId="454"/>
        </pc:sldMkLst>
        <pc:spChg chg="add mod">
          <ac:chgData name="Narcisa Bernardo (2332208)" userId="be060872-5cb1-4469-9c89-9e695064c0fc" providerId="ADAL" clId="{BC1EDFE7-9A92-456F-AB78-C3F3E351F918}" dt="2025-12-19T10:22:53.737" v="23341" actId="478"/>
          <ac:spMkLst>
            <pc:docMk/>
            <pc:sldMk cId="1278544363" sldId="454"/>
            <ac:spMk id="3" creationId="{62B84807-D9A7-797A-23D5-78F4B2636A5F}"/>
          </ac:spMkLst>
        </pc:spChg>
        <pc:spChg chg="add del mod">
          <ac:chgData name="Narcisa Bernardo (2332208)" userId="be060872-5cb1-4469-9c89-9e695064c0fc" providerId="ADAL" clId="{BC1EDFE7-9A92-456F-AB78-C3F3E351F918}" dt="2025-12-19T11:01:45.291" v="23674" actId="207"/>
          <ac:spMkLst>
            <pc:docMk/>
            <pc:sldMk cId="1278544363" sldId="454"/>
            <ac:spMk id="6" creationId="{C68C4224-F958-CB66-7629-688D5AD53A53}"/>
          </ac:spMkLst>
        </pc:spChg>
        <pc:picChg chg="add mod">
          <ac:chgData name="Narcisa Bernardo (2332208)" userId="be060872-5cb1-4469-9c89-9e695064c0fc" providerId="ADAL" clId="{BC1EDFE7-9A92-456F-AB78-C3F3E351F918}" dt="2025-12-19T12:14:04.439" v="23804"/>
          <ac:picMkLst>
            <pc:docMk/>
            <pc:sldMk cId="1278544363" sldId="454"/>
            <ac:picMk id="10" creationId="{5F0AD9D6-2317-5503-3C88-7811D53D6830}"/>
          </ac:picMkLst>
        </pc:picChg>
      </pc:sldChg>
      <pc:sldChg chg="addSp delSp modSp mod modTransition delAnim modAnim">
        <pc:chgData name="Narcisa Bernardo (2332208)" userId="be060872-5cb1-4469-9c89-9e695064c0fc" providerId="ADAL" clId="{BC1EDFE7-9A92-456F-AB78-C3F3E351F918}" dt="2025-12-19T11:48:41.933" v="23788"/>
        <pc:sldMkLst>
          <pc:docMk/>
          <pc:sldMk cId="1044028000" sldId="455"/>
        </pc:sldMkLst>
        <pc:spChg chg="mod">
          <ac:chgData name="Narcisa Bernardo (2332208)" userId="be060872-5cb1-4469-9c89-9e695064c0fc" providerId="ADAL" clId="{BC1EDFE7-9A92-456F-AB78-C3F3E351F918}" dt="2025-12-19T11:03:53.245" v="23679" actId="255"/>
          <ac:spMkLst>
            <pc:docMk/>
            <pc:sldMk cId="1044028000" sldId="455"/>
            <ac:spMk id="2" creationId="{C79C3CB7-D278-A2A4-CAD1-A290CF81F7AE}"/>
          </ac:spMkLst>
        </pc:spChg>
        <pc:spChg chg="mod">
          <ac:chgData name="Narcisa Bernardo (2332208)" userId="be060872-5cb1-4469-9c89-9e695064c0fc" providerId="ADAL" clId="{BC1EDFE7-9A92-456F-AB78-C3F3E351F918}" dt="2025-12-12T12:23:39.391" v="20656" actId="2711"/>
          <ac:spMkLst>
            <pc:docMk/>
            <pc:sldMk cId="1044028000" sldId="455"/>
            <ac:spMk id="3" creationId="{0F63D4A8-101E-12D0-65B2-FF0482C77A7B}"/>
          </ac:spMkLst>
        </pc:spChg>
        <pc:picChg chg="add del mod">
          <ac:chgData name="Narcisa Bernardo (2332208)" userId="be060872-5cb1-4469-9c89-9e695064c0fc" providerId="ADAL" clId="{BC1EDFE7-9A92-456F-AB78-C3F3E351F918}" dt="2025-12-19T11:20:09.388" v="23741"/>
          <ac:picMkLst>
            <pc:docMk/>
            <pc:sldMk cId="1044028000" sldId="455"/>
            <ac:picMk id="13" creationId="{2B0BE055-4178-D6F0-FF6B-CBCD0476911E}"/>
          </ac:picMkLst>
        </pc:picChg>
        <pc:picChg chg="add del mod">
          <ac:chgData name="Narcisa Bernardo (2332208)" userId="be060872-5cb1-4469-9c89-9e695064c0fc" providerId="ADAL" clId="{BC1EDFE7-9A92-456F-AB78-C3F3E351F918}" dt="2025-12-19T11:37:04.975" v="23764"/>
          <ac:picMkLst>
            <pc:docMk/>
            <pc:sldMk cId="1044028000" sldId="455"/>
            <ac:picMk id="14" creationId="{F8AD8E6F-2E72-6765-8905-AC43F5E1E468}"/>
          </ac:picMkLst>
        </pc:picChg>
        <pc:picChg chg="add del mod ord">
          <ac:chgData name="Narcisa Bernardo (2332208)" userId="be060872-5cb1-4469-9c89-9e695064c0fc" providerId="ADAL" clId="{BC1EDFE7-9A92-456F-AB78-C3F3E351F918}" dt="2025-12-19T11:38:48.691" v="23765"/>
          <ac:picMkLst>
            <pc:docMk/>
            <pc:sldMk cId="1044028000" sldId="455"/>
            <ac:picMk id="20" creationId="{D6A9477B-738F-F9EE-A9EB-7381CEDC6BFE}"/>
          </ac:picMkLst>
        </pc:picChg>
        <pc:picChg chg="add del mod">
          <ac:chgData name="Narcisa Bernardo (2332208)" userId="be060872-5cb1-4469-9c89-9e695064c0fc" providerId="ADAL" clId="{BC1EDFE7-9A92-456F-AB78-C3F3E351F918}" dt="2025-12-19T11:40:37.068" v="23774"/>
          <ac:picMkLst>
            <pc:docMk/>
            <pc:sldMk cId="1044028000" sldId="455"/>
            <ac:picMk id="21" creationId="{5199D6B9-3FC8-01EB-6B9B-03C6BF0673CF}"/>
          </ac:picMkLst>
        </pc:picChg>
        <pc:picChg chg="add del mod ord">
          <ac:chgData name="Narcisa Bernardo (2332208)" userId="be060872-5cb1-4469-9c89-9e695064c0fc" providerId="ADAL" clId="{BC1EDFE7-9A92-456F-AB78-C3F3E351F918}" dt="2025-12-19T11:46:29.279" v="23785"/>
          <ac:picMkLst>
            <pc:docMk/>
            <pc:sldMk cId="1044028000" sldId="455"/>
            <ac:picMk id="27" creationId="{0A7B73AD-7389-6F1A-9A77-A5900D119B36}"/>
          </ac:picMkLst>
        </pc:picChg>
        <pc:picChg chg="add del mod">
          <ac:chgData name="Narcisa Bernardo (2332208)" userId="be060872-5cb1-4469-9c89-9e695064c0fc" providerId="ADAL" clId="{BC1EDFE7-9A92-456F-AB78-C3F3E351F918}" dt="2025-12-19T11:47:43.035" v="23787"/>
          <ac:picMkLst>
            <pc:docMk/>
            <pc:sldMk cId="1044028000" sldId="455"/>
            <ac:picMk id="28" creationId="{898BD7BB-C408-D16C-0E30-9C63FE6834F7}"/>
          </ac:picMkLst>
        </pc:picChg>
        <pc:picChg chg="add del mod ord">
          <ac:chgData name="Narcisa Bernardo (2332208)" userId="be060872-5cb1-4469-9c89-9e695064c0fc" providerId="ADAL" clId="{BC1EDFE7-9A92-456F-AB78-C3F3E351F918}" dt="2025-12-19T11:48:41.933" v="23788"/>
          <ac:picMkLst>
            <pc:docMk/>
            <pc:sldMk cId="1044028000" sldId="455"/>
            <ac:picMk id="31" creationId="{6D8CFBB4-D287-316D-BEB0-B7CDCC66C49C}"/>
          </ac:picMkLst>
        </pc:picChg>
        <pc:picChg chg="add mod">
          <ac:chgData name="Narcisa Bernardo (2332208)" userId="be060872-5cb1-4469-9c89-9e695064c0fc" providerId="ADAL" clId="{BC1EDFE7-9A92-456F-AB78-C3F3E351F918}" dt="2025-12-19T11:48:41.933" v="23788"/>
          <ac:picMkLst>
            <pc:docMk/>
            <pc:sldMk cId="1044028000" sldId="455"/>
            <ac:picMk id="32" creationId="{72FC1076-7BF0-DFE8-36A5-7D6244636179}"/>
          </ac:picMkLst>
        </pc:picChg>
      </pc:sldChg>
      <pc:sldChg chg="addSp delSp modSp mod modTransition modAnim">
        <pc:chgData name="Narcisa Bernardo (2332208)" userId="be060872-5cb1-4469-9c89-9e695064c0fc" providerId="ADAL" clId="{BC1EDFE7-9A92-456F-AB78-C3F3E351F918}" dt="2025-12-19T11:52:46.156" v="23791"/>
        <pc:sldMkLst>
          <pc:docMk/>
          <pc:sldMk cId="1196154705" sldId="456"/>
        </pc:sldMkLst>
        <pc:spChg chg="mod">
          <ac:chgData name="Narcisa Bernardo (2332208)" userId="be060872-5cb1-4469-9c89-9e695064c0fc" providerId="ADAL" clId="{BC1EDFE7-9A92-456F-AB78-C3F3E351F918}" dt="2025-12-11T19:08:35.206" v="11612" actId="20577"/>
          <ac:spMkLst>
            <pc:docMk/>
            <pc:sldMk cId="1196154705" sldId="456"/>
            <ac:spMk id="2" creationId="{A821B7D8-FAFA-459E-E97E-26762F0675AB}"/>
          </ac:spMkLst>
        </pc:spChg>
        <pc:spChg chg="mod">
          <ac:chgData name="Narcisa Bernardo (2332208)" userId="be060872-5cb1-4469-9c89-9e695064c0fc" providerId="ADAL" clId="{BC1EDFE7-9A92-456F-AB78-C3F3E351F918}" dt="2025-12-19T11:02:34.874" v="23676" actId="207"/>
          <ac:spMkLst>
            <pc:docMk/>
            <pc:sldMk cId="1196154705" sldId="456"/>
            <ac:spMk id="3" creationId="{53880F13-35A9-9D38-4535-EF0C49E1491E}"/>
          </ac:spMkLst>
        </pc:spChg>
        <pc:picChg chg="add del mod">
          <ac:chgData name="Narcisa Bernardo (2332208)" userId="be060872-5cb1-4469-9c89-9e695064c0fc" providerId="ADAL" clId="{BC1EDFE7-9A92-456F-AB78-C3F3E351F918}" dt="2025-12-19T11:40:37.068" v="23774"/>
          <ac:picMkLst>
            <pc:docMk/>
            <pc:sldMk cId="1196154705" sldId="456"/>
            <ac:picMk id="12" creationId="{79C77550-4CB5-A218-FD37-C09B0E197E08}"/>
          </ac:picMkLst>
        </pc:picChg>
        <pc:picChg chg="add del mod ord">
          <ac:chgData name="Narcisa Bernardo (2332208)" userId="be060872-5cb1-4469-9c89-9e695064c0fc" providerId="ADAL" clId="{BC1EDFE7-9A92-456F-AB78-C3F3E351F918}" dt="2025-12-19T11:52:46.156" v="23791"/>
          <ac:picMkLst>
            <pc:docMk/>
            <pc:sldMk cId="1196154705" sldId="456"/>
            <ac:picMk id="15" creationId="{6ABEED7D-6306-4944-3753-79E348CC12D9}"/>
          </ac:picMkLst>
        </pc:picChg>
        <pc:picChg chg="add mod">
          <ac:chgData name="Narcisa Bernardo (2332208)" userId="be060872-5cb1-4469-9c89-9e695064c0fc" providerId="ADAL" clId="{BC1EDFE7-9A92-456F-AB78-C3F3E351F918}" dt="2025-12-19T11:52:46.156" v="23791"/>
          <ac:picMkLst>
            <pc:docMk/>
            <pc:sldMk cId="1196154705" sldId="456"/>
            <ac:picMk id="16" creationId="{82807BFD-7AA0-FC6B-C75D-340D2065AD9A}"/>
          </ac:picMkLst>
        </pc:picChg>
      </pc:sldChg>
      <pc:sldChg chg="addSp modSp mod ord modTransition">
        <pc:chgData name="Narcisa Bernardo (2332208)" userId="be060872-5cb1-4469-9c89-9e695064c0fc" providerId="ADAL" clId="{BC1EDFE7-9A92-456F-AB78-C3F3E351F918}" dt="2025-12-19T12:04:25.318" v="23796"/>
        <pc:sldMkLst>
          <pc:docMk/>
          <pc:sldMk cId="425489401" sldId="457"/>
        </pc:sldMkLst>
        <pc:spChg chg="mod">
          <ac:chgData name="Narcisa Bernardo (2332208)" userId="be060872-5cb1-4469-9c89-9e695064c0fc" providerId="ADAL" clId="{BC1EDFE7-9A92-456F-AB78-C3F3E351F918}" dt="2025-12-10T23:41:50.334" v="5197" actId="20577"/>
          <ac:spMkLst>
            <pc:docMk/>
            <pc:sldMk cId="425489401" sldId="457"/>
            <ac:spMk id="2" creationId="{9569B926-B65F-3EB5-92BB-DC40BD793F0D}"/>
          </ac:spMkLst>
        </pc:spChg>
        <pc:spChg chg="mod">
          <ac:chgData name="Narcisa Bernardo (2332208)" userId="be060872-5cb1-4469-9c89-9e695064c0fc" providerId="ADAL" clId="{BC1EDFE7-9A92-456F-AB78-C3F3E351F918}" dt="2025-12-19T11:00:33.089" v="23666" actId="207"/>
          <ac:spMkLst>
            <pc:docMk/>
            <pc:sldMk cId="425489401" sldId="457"/>
            <ac:spMk id="3" creationId="{D8D4FB70-B25A-602C-D334-08F645D206D5}"/>
          </ac:spMkLst>
        </pc:spChg>
        <pc:picChg chg="add mod">
          <ac:chgData name="Narcisa Bernardo (2332208)" userId="be060872-5cb1-4469-9c89-9e695064c0fc" providerId="ADAL" clId="{BC1EDFE7-9A92-456F-AB78-C3F3E351F918}" dt="2025-12-19T12:04:25.318" v="23796"/>
          <ac:picMkLst>
            <pc:docMk/>
            <pc:sldMk cId="425489401" sldId="457"/>
            <ac:picMk id="12" creationId="{6C17CEED-106D-EE14-5C17-7BDCD8F46534}"/>
          </ac:picMkLst>
        </pc:picChg>
      </pc:sldChg>
      <pc:sldChg chg="addSp delSp modSp add del mod modTransition modAnim">
        <pc:chgData name="Narcisa Bernardo (2332208)" userId="be060872-5cb1-4469-9c89-9e695064c0fc" providerId="ADAL" clId="{BC1EDFE7-9A92-456F-AB78-C3F3E351F918}" dt="2025-12-19T12:00:45.646" v="23795"/>
        <pc:sldMkLst>
          <pc:docMk/>
          <pc:sldMk cId="2070946817" sldId="458"/>
        </pc:sldMkLst>
        <pc:spChg chg="mod">
          <ac:chgData name="Narcisa Bernardo (2332208)" userId="be060872-5cb1-4469-9c89-9e695064c0fc" providerId="ADAL" clId="{BC1EDFE7-9A92-456F-AB78-C3F3E351F918}" dt="2025-12-10T23:05:21.775" v="3963" actId="20577"/>
          <ac:spMkLst>
            <pc:docMk/>
            <pc:sldMk cId="2070946817" sldId="458"/>
            <ac:spMk id="2" creationId="{33B924A3-1440-EE2D-BFA7-E4E87ED0695F}"/>
          </ac:spMkLst>
        </pc:spChg>
        <pc:spChg chg="mod">
          <ac:chgData name="Narcisa Bernardo (2332208)" userId="be060872-5cb1-4469-9c89-9e695064c0fc" providerId="ADAL" clId="{BC1EDFE7-9A92-456F-AB78-C3F3E351F918}" dt="2025-12-12T11:12:35.284" v="20468" actId="207"/>
          <ac:spMkLst>
            <pc:docMk/>
            <pc:sldMk cId="2070946817" sldId="458"/>
            <ac:spMk id="3" creationId="{6434F549-6873-A292-8A34-6B47A514022A}"/>
          </ac:spMkLst>
        </pc:spChg>
        <pc:picChg chg="add mod">
          <ac:chgData name="Narcisa Bernardo (2332208)" userId="be060872-5cb1-4469-9c89-9e695064c0fc" providerId="ADAL" clId="{BC1EDFE7-9A92-456F-AB78-C3F3E351F918}" dt="2025-12-19T12:00:45.646" v="23795"/>
          <ac:picMkLst>
            <pc:docMk/>
            <pc:sldMk cId="2070946817" sldId="458"/>
            <ac:picMk id="12" creationId="{0BD90FE5-DB00-4583-1A02-35A73A0ABB24}"/>
          </ac:picMkLst>
        </pc:picChg>
      </pc:sldChg>
      <pc:sldChg chg="addSp modSp mod modTransition">
        <pc:chgData name="Narcisa Bernardo (2332208)" userId="be060872-5cb1-4469-9c89-9e695064c0fc" providerId="ADAL" clId="{BC1EDFE7-9A92-456F-AB78-C3F3E351F918}" dt="2025-12-19T12:10:52.617" v="23802"/>
        <pc:sldMkLst>
          <pc:docMk/>
          <pc:sldMk cId="872766868" sldId="459"/>
        </pc:sldMkLst>
        <pc:spChg chg="mod">
          <ac:chgData name="Narcisa Bernardo (2332208)" userId="be060872-5cb1-4469-9c89-9e695064c0fc" providerId="ADAL" clId="{BC1EDFE7-9A92-456F-AB78-C3F3E351F918}" dt="2025-12-19T11:01:19.408" v="23671" actId="207"/>
          <ac:spMkLst>
            <pc:docMk/>
            <pc:sldMk cId="872766868" sldId="459"/>
            <ac:spMk id="3" creationId="{7EB34A5C-AEA4-8C87-D5EF-1CD835079D1D}"/>
          </ac:spMkLst>
        </pc:spChg>
        <pc:picChg chg="add mod">
          <ac:chgData name="Narcisa Bernardo (2332208)" userId="be060872-5cb1-4469-9c89-9e695064c0fc" providerId="ADAL" clId="{BC1EDFE7-9A92-456F-AB78-C3F3E351F918}" dt="2025-12-19T12:10:52.617" v="23802"/>
          <ac:picMkLst>
            <pc:docMk/>
            <pc:sldMk cId="872766868" sldId="459"/>
            <ac:picMk id="11" creationId="{9D04B416-4646-BBBF-4BE4-3C6E756CB852}"/>
          </ac:picMkLst>
        </pc:picChg>
      </pc:sldChg>
      <pc:sldChg chg="addSp delSp modSp mod modTransition modAnim">
        <pc:chgData name="Narcisa Bernardo (2332208)" userId="be060872-5cb1-4469-9c89-9e695064c0fc" providerId="ADAL" clId="{BC1EDFE7-9A92-456F-AB78-C3F3E351F918}" dt="2025-12-19T12:07:44.510" v="23800"/>
        <pc:sldMkLst>
          <pc:docMk/>
          <pc:sldMk cId="3418309274" sldId="460"/>
        </pc:sldMkLst>
        <pc:spChg chg="mod">
          <ac:chgData name="Narcisa Bernardo (2332208)" userId="be060872-5cb1-4469-9c89-9e695064c0fc" providerId="ADAL" clId="{BC1EDFE7-9A92-456F-AB78-C3F3E351F918}" dt="2025-12-11T00:05:59.293" v="6346" actId="207"/>
          <ac:spMkLst>
            <pc:docMk/>
            <pc:sldMk cId="3418309274" sldId="460"/>
            <ac:spMk id="2" creationId="{9DFE0124-C10B-2C22-8E26-7781C9788DBB}"/>
          </ac:spMkLst>
        </pc:spChg>
        <pc:spChg chg="mod">
          <ac:chgData name="Narcisa Bernardo (2332208)" userId="be060872-5cb1-4469-9c89-9e695064c0fc" providerId="ADAL" clId="{BC1EDFE7-9A92-456F-AB78-C3F3E351F918}" dt="2025-12-19T11:00:50.995" v="23668" actId="207"/>
          <ac:spMkLst>
            <pc:docMk/>
            <pc:sldMk cId="3418309274" sldId="460"/>
            <ac:spMk id="3" creationId="{CB8DB334-A7AC-B263-B902-D885AE203F43}"/>
          </ac:spMkLst>
        </pc:spChg>
        <pc:picChg chg="add del mod">
          <ac:chgData name="Narcisa Bernardo (2332208)" userId="be060872-5cb1-4469-9c89-9e695064c0fc" providerId="ADAL" clId="{BC1EDFE7-9A92-456F-AB78-C3F3E351F918}" dt="2025-12-19T12:06:42.464" v="23799"/>
          <ac:picMkLst>
            <pc:docMk/>
            <pc:sldMk cId="3418309274" sldId="460"/>
            <ac:picMk id="12" creationId="{605ABDD8-7326-D20A-B7C1-AC4498B037F9}"/>
          </ac:picMkLst>
        </pc:picChg>
        <pc:picChg chg="add del mod ord">
          <ac:chgData name="Narcisa Bernardo (2332208)" userId="be060872-5cb1-4469-9c89-9e695064c0fc" providerId="ADAL" clId="{BC1EDFE7-9A92-456F-AB78-C3F3E351F918}" dt="2025-12-19T12:07:44.510" v="23800"/>
          <ac:picMkLst>
            <pc:docMk/>
            <pc:sldMk cId="3418309274" sldId="460"/>
            <ac:picMk id="15" creationId="{D85DC0EA-5B2E-99C5-4F04-EF73089A42B7}"/>
          </ac:picMkLst>
        </pc:picChg>
        <pc:picChg chg="add mod">
          <ac:chgData name="Narcisa Bernardo (2332208)" userId="be060872-5cb1-4469-9c89-9e695064c0fc" providerId="ADAL" clId="{BC1EDFE7-9A92-456F-AB78-C3F3E351F918}" dt="2025-12-19T12:07:44.510" v="23800"/>
          <ac:picMkLst>
            <pc:docMk/>
            <pc:sldMk cId="3418309274" sldId="460"/>
            <ac:picMk id="16" creationId="{D945A783-8368-FB55-97BA-6B1825F39B2D}"/>
          </ac:picMkLst>
        </pc:picChg>
      </pc:sldChg>
      <pc:sldChg chg="new del">
        <pc:chgData name="Narcisa Bernardo (2332208)" userId="be060872-5cb1-4469-9c89-9e695064c0fc" providerId="ADAL" clId="{BC1EDFE7-9A92-456F-AB78-C3F3E351F918}" dt="2025-12-12T01:44:23.517" v="18954" actId="2696"/>
        <pc:sldMkLst>
          <pc:docMk/>
          <pc:sldMk cId="80863185" sldId="461"/>
        </pc:sldMkLst>
      </pc:sldChg>
      <pc:sldChg chg="addSp delSp modSp new del mod">
        <pc:chgData name="Narcisa Bernardo (2332208)" userId="be060872-5cb1-4469-9c89-9e695064c0fc" providerId="ADAL" clId="{BC1EDFE7-9A92-456F-AB78-C3F3E351F918}" dt="2025-12-12T01:17:12.090" v="17749" actId="2696"/>
        <pc:sldMkLst>
          <pc:docMk/>
          <pc:sldMk cId="483125871" sldId="461"/>
        </pc:sldMkLst>
      </pc:sldChg>
      <pc:sldChg chg="addSp delSp modSp new mod modTransition">
        <pc:chgData name="Narcisa Bernardo (2332208)" userId="be060872-5cb1-4469-9c89-9e695064c0fc" providerId="ADAL" clId="{BC1EDFE7-9A92-456F-AB78-C3F3E351F918}" dt="2025-12-19T12:09:00.243" v="23801"/>
        <pc:sldMkLst>
          <pc:docMk/>
          <pc:sldMk cId="1203222657" sldId="461"/>
        </pc:sldMkLst>
        <pc:spChg chg="add del mod">
          <ac:chgData name="Narcisa Bernardo (2332208)" userId="be060872-5cb1-4469-9c89-9e695064c0fc" providerId="ADAL" clId="{BC1EDFE7-9A92-456F-AB78-C3F3E351F918}" dt="2025-12-19T10:59:41.374" v="23663" actId="21"/>
          <ac:spMkLst>
            <pc:docMk/>
            <pc:sldMk cId="1203222657" sldId="461"/>
            <ac:spMk id="3" creationId="{70EB33DA-3513-A3AC-2C66-4D53E73B0FF3}"/>
          </ac:spMkLst>
        </pc:spChg>
        <pc:spChg chg="mod">
          <ac:chgData name="Narcisa Bernardo (2332208)" userId="be060872-5cb1-4469-9c89-9e695064c0fc" providerId="ADAL" clId="{BC1EDFE7-9A92-456F-AB78-C3F3E351F918}" dt="2025-12-12T02:17:49.039" v="20148" actId="26606"/>
          <ac:spMkLst>
            <pc:docMk/>
            <pc:sldMk cId="1203222657" sldId="461"/>
            <ac:spMk id="4" creationId="{963DC2B4-B75B-005E-D9D3-0619D99581A8}"/>
          </ac:spMkLst>
        </pc:spChg>
        <pc:spChg chg="mod">
          <ac:chgData name="Narcisa Bernardo (2332208)" userId="be060872-5cb1-4469-9c89-9e695064c0fc" providerId="ADAL" clId="{BC1EDFE7-9A92-456F-AB78-C3F3E351F918}" dt="2025-12-12T02:17:49.039" v="20148" actId="26606"/>
          <ac:spMkLst>
            <pc:docMk/>
            <pc:sldMk cId="1203222657" sldId="461"/>
            <ac:spMk id="5" creationId="{E92853C6-283C-25F5-A041-A0DCC8516A2C}"/>
          </ac:spMkLst>
        </pc:spChg>
        <pc:spChg chg="add mod">
          <ac:chgData name="Narcisa Bernardo (2332208)" userId="be060872-5cb1-4469-9c89-9e695064c0fc" providerId="ADAL" clId="{BC1EDFE7-9A92-456F-AB78-C3F3E351F918}" dt="2025-12-19T11:00:01.139" v="23665" actId="1076"/>
          <ac:spMkLst>
            <pc:docMk/>
            <pc:sldMk cId="1203222657" sldId="461"/>
            <ac:spMk id="7" creationId="{00C80E2C-026D-9DAC-5637-2458E33004E4}"/>
          </ac:spMkLst>
        </pc:spChg>
        <pc:spChg chg="add mod">
          <ac:chgData name="Narcisa Bernardo (2332208)" userId="be060872-5cb1-4469-9c89-9e695064c0fc" providerId="ADAL" clId="{BC1EDFE7-9A92-456F-AB78-C3F3E351F918}" dt="2025-12-12T02:18:17.927" v="20149"/>
          <ac:spMkLst>
            <pc:docMk/>
            <pc:sldMk cId="1203222657" sldId="461"/>
            <ac:spMk id="1031" creationId="{473ABB13-D472-D58A-6392-8B00463E35ED}"/>
          </ac:spMkLst>
        </pc:spChg>
        <pc:picChg chg="add mod">
          <ac:chgData name="Narcisa Bernardo (2332208)" userId="be060872-5cb1-4469-9c89-9e695064c0fc" providerId="ADAL" clId="{BC1EDFE7-9A92-456F-AB78-C3F3E351F918}" dt="2025-12-19T12:09:00.243" v="23801"/>
          <ac:picMkLst>
            <pc:docMk/>
            <pc:sldMk cId="1203222657" sldId="461"/>
            <ac:picMk id="13" creationId="{24889C3F-2CC9-84A1-01E6-C4ABEA1FFA59}"/>
          </ac:picMkLst>
        </pc:picChg>
        <pc:picChg chg="add mod ord">
          <ac:chgData name="Narcisa Bernardo (2332208)" userId="be060872-5cb1-4469-9c89-9e695064c0fc" providerId="ADAL" clId="{BC1EDFE7-9A92-456F-AB78-C3F3E351F918}" dt="2025-12-12T10:07:58.355" v="20285" actId="14100"/>
          <ac:picMkLst>
            <pc:docMk/>
            <pc:sldMk cId="1203222657" sldId="461"/>
            <ac:picMk id="1026" creationId="{D2B47DD4-4254-C076-35DE-A1FF2E64A216}"/>
          </ac:picMkLst>
        </pc:picChg>
      </pc:sldChg>
      <pc:sldChg chg="new del">
        <pc:chgData name="Narcisa Bernardo (2332208)" userId="be060872-5cb1-4469-9c89-9e695064c0fc" providerId="ADAL" clId="{BC1EDFE7-9A92-456F-AB78-C3F3E351F918}" dt="2025-12-12T02:09:04.767" v="20145" actId="2696"/>
        <pc:sldMkLst>
          <pc:docMk/>
          <pc:sldMk cId="2493215034" sldId="461"/>
        </pc:sldMkLst>
      </pc:sldChg>
      <pc:sldChg chg="addSp delSp new del mod">
        <pc:chgData name="Narcisa Bernardo (2332208)" userId="be060872-5cb1-4469-9c89-9e695064c0fc" providerId="ADAL" clId="{BC1EDFE7-9A92-456F-AB78-C3F3E351F918}" dt="2025-12-12T01:16:58.168" v="17748" actId="2696"/>
        <pc:sldMkLst>
          <pc:docMk/>
          <pc:sldMk cId="3059004591" sldId="462"/>
        </pc:sldMkLst>
      </pc:sldChg>
      <pc:sldChg chg="addSp delSp modSp new mod modTransition modAnim">
        <pc:chgData name="Narcisa Bernardo (2332208)" userId="be060872-5cb1-4469-9c89-9e695064c0fc" providerId="ADAL" clId="{BC1EDFE7-9A92-456F-AB78-C3F3E351F918}" dt="2025-12-19T11:49:14.966" v="23789"/>
        <pc:sldMkLst>
          <pc:docMk/>
          <pc:sldMk cId="3559446930" sldId="462"/>
        </pc:sldMkLst>
        <pc:spChg chg="mod">
          <ac:chgData name="Narcisa Bernardo (2332208)" userId="be060872-5cb1-4469-9c89-9e695064c0fc" providerId="ADAL" clId="{BC1EDFE7-9A92-456F-AB78-C3F3E351F918}" dt="2025-12-12T02:23:32.317" v="20152" actId="26606"/>
          <ac:spMkLst>
            <pc:docMk/>
            <pc:sldMk cId="3559446930" sldId="462"/>
            <ac:spMk id="4" creationId="{FB5F51BA-9B20-86A0-5AC2-0564CDDF7A4F}"/>
          </ac:spMkLst>
        </pc:spChg>
        <pc:spChg chg="mod">
          <ac:chgData name="Narcisa Bernardo (2332208)" userId="be060872-5cb1-4469-9c89-9e695064c0fc" providerId="ADAL" clId="{BC1EDFE7-9A92-456F-AB78-C3F3E351F918}" dt="2025-12-12T02:23:32.317" v="20152" actId="26606"/>
          <ac:spMkLst>
            <pc:docMk/>
            <pc:sldMk cId="3559446930" sldId="462"/>
            <ac:spMk id="5" creationId="{08DBF543-8388-E94A-C51D-8B504637DDCD}"/>
          </ac:spMkLst>
        </pc:spChg>
        <pc:spChg chg="add del mod">
          <ac:chgData name="Narcisa Bernardo (2332208)" userId="be060872-5cb1-4469-9c89-9e695064c0fc" providerId="ADAL" clId="{BC1EDFE7-9A92-456F-AB78-C3F3E351F918}" dt="2025-12-19T10:14:50.921" v="23315" actId="1076"/>
          <ac:spMkLst>
            <pc:docMk/>
            <pc:sldMk cId="3559446930" sldId="462"/>
            <ac:spMk id="7" creationId="{1E36B3AC-D35A-F946-0F2B-97992FA46B07}"/>
          </ac:spMkLst>
        </pc:spChg>
        <pc:spChg chg="add mod">
          <ac:chgData name="Narcisa Bernardo (2332208)" userId="be060872-5cb1-4469-9c89-9e695064c0fc" providerId="ADAL" clId="{BC1EDFE7-9A92-456F-AB78-C3F3E351F918}" dt="2025-12-19T11:04:37.098" v="23682" actId="255"/>
          <ac:spMkLst>
            <pc:docMk/>
            <pc:sldMk cId="3559446930" sldId="462"/>
            <ac:spMk id="8" creationId="{27655918-F788-B79A-B9EF-7C2BE60A1AA5}"/>
          </ac:spMkLst>
        </pc:spChg>
        <pc:picChg chg="add del mod">
          <ac:chgData name="Narcisa Bernardo (2332208)" userId="be060872-5cb1-4469-9c89-9e695064c0fc" providerId="ADAL" clId="{BC1EDFE7-9A92-456F-AB78-C3F3E351F918}" dt="2025-12-19T11:21:15.239" v="23744"/>
          <ac:picMkLst>
            <pc:docMk/>
            <pc:sldMk cId="3559446930" sldId="462"/>
            <ac:picMk id="12" creationId="{DBCEBC56-9A44-9642-FD5C-1305D8393BF8}"/>
          </ac:picMkLst>
        </pc:picChg>
        <pc:picChg chg="add del mod ord">
          <ac:chgData name="Narcisa Bernardo (2332208)" userId="be060872-5cb1-4469-9c89-9e695064c0fc" providerId="ADAL" clId="{BC1EDFE7-9A92-456F-AB78-C3F3E351F918}" dt="2025-12-19T11:21:24.305" v="23745"/>
          <ac:picMkLst>
            <pc:docMk/>
            <pc:sldMk cId="3559446930" sldId="462"/>
            <ac:picMk id="15" creationId="{827CE894-8A23-4101-DB54-285FBBEADF4A}"/>
          </ac:picMkLst>
        </pc:picChg>
        <pc:picChg chg="add del mod">
          <ac:chgData name="Narcisa Bernardo (2332208)" userId="be060872-5cb1-4469-9c89-9e695064c0fc" providerId="ADAL" clId="{BC1EDFE7-9A92-456F-AB78-C3F3E351F918}" dt="2025-12-19T11:21:45.727" v="23747"/>
          <ac:picMkLst>
            <pc:docMk/>
            <pc:sldMk cId="3559446930" sldId="462"/>
            <ac:picMk id="16" creationId="{CF89DF77-EE3E-8A23-E364-CB215825B92A}"/>
          </ac:picMkLst>
        </pc:picChg>
        <pc:picChg chg="add del mod ord">
          <ac:chgData name="Narcisa Bernardo (2332208)" userId="be060872-5cb1-4469-9c89-9e695064c0fc" providerId="ADAL" clId="{BC1EDFE7-9A92-456F-AB78-C3F3E351F918}" dt="2025-12-19T11:22:14.906" v="23748"/>
          <ac:picMkLst>
            <pc:docMk/>
            <pc:sldMk cId="3559446930" sldId="462"/>
            <ac:picMk id="19" creationId="{8094F64A-3EA8-3AAC-F0A5-D788F3B2F4C1}"/>
          </ac:picMkLst>
        </pc:picChg>
        <pc:picChg chg="add del mod">
          <ac:chgData name="Narcisa Bernardo (2332208)" userId="be060872-5cb1-4469-9c89-9e695064c0fc" providerId="ADAL" clId="{BC1EDFE7-9A92-456F-AB78-C3F3E351F918}" dt="2025-12-19T11:40:37.068" v="23774"/>
          <ac:picMkLst>
            <pc:docMk/>
            <pc:sldMk cId="3559446930" sldId="462"/>
            <ac:picMk id="20" creationId="{D5D38600-B31D-0A4C-EC97-CF4E9EB73EDA}"/>
          </ac:picMkLst>
        </pc:picChg>
        <pc:picChg chg="add del mod ord">
          <ac:chgData name="Narcisa Bernardo (2332208)" userId="be060872-5cb1-4469-9c89-9e695064c0fc" providerId="ADAL" clId="{BC1EDFE7-9A92-456F-AB78-C3F3E351F918}" dt="2025-12-19T11:49:14.966" v="23789"/>
          <ac:picMkLst>
            <pc:docMk/>
            <pc:sldMk cId="3559446930" sldId="462"/>
            <ac:picMk id="23" creationId="{57BEFECC-91EB-6C0E-296C-54DC3FAE4A0C}"/>
          </ac:picMkLst>
        </pc:picChg>
        <pc:picChg chg="add mod">
          <ac:chgData name="Narcisa Bernardo (2332208)" userId="be060872-5cb1-4469-9c89-9e695064c0fc" providerId="ADAL" clId="{BC1EDFE7-9A92-456F-AB78-C3F3E351F918}" dt="2025-12-19T11:49:14.966" v="23789"/>
          <ac:picMkLst>
            <pc:docMk/>
            <pc:sldMk cId="3559446930" sldId="462"/>
            <ac:picMk id="24" creationId="{81BA942E-9DC9-E680-F00B-123F434056D2}"/>
          </ac:picMkLst>
        </pc:picChg>
        <pc:picChg chg="add mod ord">
          <ac:chgData name="Narcisa Bernardo (2332208)" userId="be060872-5cb1-4469-9c89-9e695064c0fc" providerId="ADAL" clId="{BC1EDFE7-9A92-456F-AB78-C3F3E351F918}" dt="2025-12-19T10:03:27.218" v="22701" actId="1076"/>
          <ac:picMkLst>
            <pc:docMk/>
            <pc:sldMk cId="3559446930" sldId="462"/>
            <ac:picMk id="2050" creationId="{E260CFEE-321F-7F32-81E0-377561C0ED74}"/>
          </ac:picMkLst>
        </pc:picChg>
      </pc:sldChg>
      <pc:sldChg chg="addSp delSp modSp new mod modTransition modClrScheme chgLayout">
        <pc:chgData name="Narcisa Bernardo (2332208)" userId="be060872-5cb1-4469-9c89-9e695064c0fc" providerId="ADAL" clId="{BC1EDFE7-9A92-456F-AB78-C3F3E351F918}" dt="2025-12-19T12:12:09.334" v="23803"/>
        <pc:sldMkLst>
          <pc:docMk/>
          <pc:sldMk cId="1383775898" sldId="463"/>
        </pc:sldMkLst>
        <pc:spChg chg="mod">
          <ac:chgData name="Narcisa Bernardo (2332208)" userId="be060872-5cb1-4469-9c89-9e695064c0fc" providerId="ADAL" clId="{BC1EDFE7-9A92-456F-AB78-C3F3E351F918}" dt="2025-12-19T09:24:23.014" v="20726" actId="26606"/>
          <ac:spMkLst>
            <pc:docMk/>
            <pc:sldMk cId="1383775898" sldId="463"/>
            <ac:spMk id="2" creationId="{CCD6728C-3181-A40D-8065-BA37E98452C1}"/>
          </ac:spMkLst>
        </pc:spChg>
        <pc:spChg chg="mod">
          <ac:chgData name="Narcisa Bernardo (2332208)" userId="be060872-5cb1-4469-9c89-9e695064c0fc" providerId="ADAL" clId="{BC1EDFE7-9A92-456F-AB78-C3F3E351F918}" dt="2025-12-19T10:18:45.953" v="23337" actId="207"/>
          <ac:spMkLst>
            <pc:docMk/>
            <pc:sldMk cId="1383775898" sldId="463"/>
            <ac:spMk id="3" creationId="{6F58A954-5F93-831E-9A5C-9A11CD60E9B6}"/>
          </ac:spMkLst>
        </pc:spChg>
        <pc:spChg chg="mod">
          <ac:chgData name="Narcisa Bernardo (2332208)" userId="be060872-5cb1-4469-9c89-9e695064c0fc" providerId="ADAL" clId="{BC1EDFE7-9A92-456F-AB78-C3F3E351F918}" dt="2025-12-19T09:22:10.331" v="20721" actId="26606"/>
          <ac:spMkLst>
            <pc:docMk/>
            <pc:sldMk cId="1383775898" sldId="463"/>
            <ac:spMk id="4" creationId="{C87F131C-67ED-238B-BCA2-2AB4A97FE4EA}"/>
          </ac:spMkLst>
        </pc:spChg>
        <pc:spChg chg="mod">
          <ac:chgData name="Narcisa Bernardo (2332208)" userId="be060872-5cb1-4469-9c89-9e695064c0fc" providerId="ADAL" clId="{BC1EDFE7-9A92-456F-AB78-C3F3E351F918}" dt="2025-12-19T09:22:10.331" v="20721" actId="26606"/>
          <ac:spMkLst>
            <pc:docMk/>
            <pc:sldMk cId="1383775898" sldId="463"/>
            <ac:spMk id="5" creationId="{3D18557E-0E84-8D1E-05AA-E27DC6DF8989}"/>
          </ac:spMkLst>
        </pc:spChg>
        <pc:picChg chg="add mod">
          <ac:chgData name="Narcisa Bernardo (2332208)" userId="be060872-5cb1-4469-9c89-9e695064c0fc" providerId="ADAL" clId="{BC1EDFE7-9A92-456F-AB78-C3F3E351F918}" dt="2025-12-19T12:12:09.334" v="23803"/>
          <ac:picMkLst>
            <pc:docMk/>
            <pc:sldMk cId="1383775898" sldId="463"/>
            <ac:picMk id="9" creationId="{F886E4E8-AD5B-B0ED-ABEF-C49013DE2FF2}"/>
          </ac:picMkLst>
        </pc:picChg>
        <pc:picChg chg="add del mod ord">
          <ac:chgData name="Narcisa Bernardo (2332208)" userId="be060872-5cb1-4469-9c89-9e695064c0fc" providerId="ADAL" clId="{BC1EDFE7-9A92-456F-AB78-C3F3E351F918}" dt="2025-12-19T09:23:07.259" v="20724" actId="21"/>
          <ac:picMkLst>
            <pc:docMk/>
            <pc:sldMk cId="1383775898" sldId="463"/>
            <ac:picMk id="1026" creationId="{E14EA4D4-D93F-92DA-318D-D8F67C73A809}"/>
          </ac:picMkLst>
        </pc:picChg>
        <pc:picChg chg="add mod ord">
          <ac:chgData name="Narcisa Bernardo (2332208)" userId="be060872-5cb1-4469-9c89-9e695064c0fc" providerId="ADAL" clId="{BC1EDFE7-9A92-456F-AB78-C3F3E351F918}" dt="2025-12-19T09:24:23.014" v="20726" actId="26606"/>
          <ac:picMkLst>
            <pc:docMk/>
            <pc:sldMk cId="1383775898" sldId="463"/>
            <ac:picMk id="1028" creationId="{7C68696C-4943-E4C2-791F-8AE2629B9ABF}"/>
          </ac:picMkLst>
        </pc:picChg>
      </pc:sldChg>
      <pc:sldChg chg="new del">
        <pc:chgData name="Narcisa Bernardo (2332208)" userId="be060872-5cb1-4469-9c89-9e695064c0fc" providerId="ADAL" clId="{BC1EDFE7-9A92-456F-AB78-C3F3E351F918}" dt="2025-12-12T01:13:38.856" v="17660" actId="2696"/>
        <pc:sldMkLst>
          <pc:docMk/>
          <pc:sldMk cId="1771422782" sldId="463"/>
        </pc:sldMkLst>
      </pc:sldChg>
      <pc:sldChg chg="addSp delSp modSp new mod modTransition modAnim">
        <pc:chgData name="Narcisa Bernardo (2332208)" userId="be060872-5cb1-4469-9c89-9e695064c0fc" providerId="ADAL" clId="{BC1EDFE7-9A92-456F-AB78-C3F3E351F918}" dt="2025-12-19T11:56:30.012" v="23793"/>
        <pc:sldMkLst>
          <pc:docMk/>
          <pc:sldMk cId="196324095" sldId="464"/>
        </pc:sldMkLst>
        <pc:spChg chg="mod">
          <ac:chgData name="Narcisa Bernardo (2332208)" userId="be060872-5cb1-4469-9c89-9e695064c0fc" providerId="ADAL" clId="{BC1EDFE7-9A92-456F-AB78-C3F3E351F918}" dt="2025-12-12T09:51:59.910" v="20223" actId="26606"/>
          <ac:spMkLst>
            <pc:docMk/>
            <pc:sldMk cId="196324095" sldId="464"/>
            <ac:spMk id="4" creationId="{B303695D-794D-BDB4-F8D3-F5328A8A9687}"/>
          </ac:spMkLst>
        </pc:spChg>
        <pc:spChg chg="mod">
          <ac:chgData name="Narcisa Bernardo (2332208)" userId="be060872-5cb1-4469-9c89-9e695064c0fc" providerId="ADAL" clId="{BC1EDFE7-9A92-456F-AB78-C3F3E351F918}" dt="2025-12-12T09:51:59.910" v="20223" actId="26606"/>
          <ac:spMkLst>
            <pc:docMk/>
            <pc:sldMk cId="196324095" sldId="464"/>
            <ac:spMk id="5" creationId="{43D73BF4-3225-87A0-DE86-2450FE4FE25B}"/>
          </ac:spMkLst>
        </pc:spChg>
        <pc:spChg chg="add mod">
          <ac:chgData name="Narcisa Bernardo (2332208)" userId="be060872-5cb1-4469-9c89-9e695064c0fc" providerId="ADAL" clId="{BC1EDFE7-9A92-456F-AB78-C3F3E351F918}" dt="2025-12-19T09:49:13.683" v="22205" actId="20577"/>
          <ac:spMkLst>
            <pc:docMk/>
            <pc:sldMk cId="196324095" sldId="464"/>
            <ac:spMk id="43" creationId="{53B15E35-13A3-0484-FECE-2C505A013B09}"/>
          </ac:spMkLst>
        </pc:spChg>
        <pc:spChg chg="add mod">
          <ac:chgData name="Narcisa Bernardo (2332208)" userId="be060872-5cb1-4469-9c89-9e695064c0fc" providerId="ADAL" clId="{BC1EDFE7-9A92-456F-AB78-C3F3E351F918}" dt="2025-12-12T09:52:57.490" v="20226"/>
          <ac:spMkLst>
            <pc:docMk/>
            <pc:sldMk cId="196324095" sldId="464"/>
            <ac:spMk id="3079" creationId="{5BA62278-D7FA-16B7-31B9-DF750E1D5A7E}"/>
          </ac:spMkLst>
        </pc:spChg>
        <pc:picChg chg="add del mod">
          <ac:chgData name="Narcisa Bernardo (2332208)" userId="be060872-5cb1-4469-9c89-9e695064c0fc" providerId="ADAL" clId="{BC1EDFE7-9A92-456F-AB78-C3F3E351F918}" dt="2025-12-19T11:40:37.068" v="23774"/>
          <ac:picMkLst>
            <pc:docMk/>
            <pc:sldMk cId="196324095" sldId="464"/>
            <ac:picMk id="10" creationId="{4445394B-9980-BCD1-499E-3DF979E4456C}"/>
          </ac:picMkLst>
        </pc:picChg>
        <pc:picChg chg="add del mod ord">
          <ac:chgData name="Narcisa Bernardo (2332208)" userId="be060872-5cb1-4469-9c89-9e695064c0fc" providerId="ADAL" clId="{BC1EDFE7-9A92-456F-AB78-C3F3E351F918}" dt="2025-12-19T11:56:30.012" v="23793"/>
          <ac:picMkLst>
            <pc:docMk/>
            <pc:sldMk cId="196324095" sldId="464"/>
            <ac:picMk id="11" creationId="{6B40C85F-428A-11C0-B45B-9D43882A73CC}"/>
          </ac:picMkLst>
        </pc:picChg>
        <pc:picChg chg="add mod">
          <ac:chgData name="Narcisa Bernardo (2332208)" userId="be060872-5cb1-4469-9c89-9e695064c0fc" providerId="ADAL" clId="{BC1EDFE7-9A92-456F-AB78-C3F3E351F918}" dt="2025-12-19T11:56:30.012" v="23793"/>
          <ac:picMkLst>
            <pc:docMk/>
            <pc:sldMk cId="196324095" sldId="464"/>
            <ac:picMk id="12" creationId="{567D6767-23E0-F0A9-A42A-32C1E7BE8289}"/>
          </ac:picMkLst>
        </pc:picChg>
        <pc:picChg chg="add mod ord">
          <ac:chgData name="Narcisa Bernardo (2332208)" userId="be060872-5cb1-4469-9c89-9e695064c0fc" providerId="ADAL" clId="{BC1EDFE7-9A92-456F-AB78-C3F3E351F918}" dt="2025-12-12T09:57:22.896" v="20236" actId="14100"/>
          <ac:picMkLst>
            <pc:docMk/>
            <pc:sldMk cId="196324095" sldId="464"/>
            <ac:picMk id="3074" creationId="{B614B7E3-8F02-8794-1C8B-E21A8E672633}"/>
          </ac:picMkLst>
        </pc:picChg>
      </pc:sldChg>
      <pc:sldChg chg="addSp delSp modSp new mod modTransition">
        <pc:chgData name="Narcisa Bernardo (2332208)" userId="be060872-5cb1-4469-9c89-9e695064c0fc" providerId="ADAL" clId="{BC1EDFE7-9A92-456F-AB78-C3F3E351F918}" dt="2025-12-19T11:42:06.845" v="23780"/>
        <pc:sldMkLst>
          <pc:docMk/>
          <pc:sldMk cId="2823416175" sldId="465"/>
        </pc:sldMkLst>
        <pc:spChg chg="mod">
          <ac:chgData name="Narcisa Bernardo (2332208)" userId="be060872-5cb1-4469-9c89-9e695064c0fc" providerId="ADAL" clId="{BC1EDFE7-9A92-456F-AB78-C3F3E351F918}" dt="2025-12-19T10:55:04.387" v="23640" actId="255"/>
          <ac:spMkLst>
            <pc:docMk/>
            <pc:sldMk cId="2823416175" sldId="465"/>
            <ac:spMk id="2" creationId="{3D693589-24CA-9FC9-7C3B-BB3844186C60}"/>
          </ac:spMkLst>
        </pc:spChg>
        <pc:spChg chg="mod">
          <ac:chgData name="Narcisa Bernardo (2332208)" userId="be060872-5cb1-4469-9c89-9e695064c0fc" providerId="ADAL" clId="{BC1EDFE7-9A92-456F-AB78-C3F3E351F918}" dt="2025-12-19T10:56:28.619" v="23647" actId="255"/>
          <ac:spMkLst>
            <pc:docMk/>
            <pc:sldMk cId="2823416175" sldId="465"/>
            <ac:spMk id="3" creationId="{7174C01A-578A-B058-B37C-AF0EA78C7F4A}"/>
          </ac:spMkLst>
        </pc:spChg>
        <pc:spChg chg="add">
          <ac:chgData name="Narcisa Bernardo (2332208)" userId="be060872-5cb1-4469-9c89-9e695064c0fc" providerId="ADAL" clId="{BC1EDFE7-9A92-456F-AB78-C3F3E351F918}" dt="2025-12-19T10:50:49.617" v="23601"/>
          <ac:spMkLst>
            <pc:docMk/>
            <pc:sldMk cId="2823416175" sldId="465"/>
            <ac:spMk id="6" creationId="{BB7F3CF7-B4DD-7DE7-6797-237FA63C9893}"/>
          </ac:spMkLst>
        </pc:spChg>
        <pc:spChg chg="add mod">
          <ac:chgData name="Narcisa Bernardo (2332208)" userId="be060872-5cb1-4469-9c89-9e695064c0fc" providerId="ADAL" clId="{BC1EDFE7-9A92-456F-AB78-C3F3E351F918}" dt="2025-12-19T10:51:14.684" v="23605" actId="14100"/>
          <ac:spMkLst>
            <pc:docMk/>
            <pc:sldMk cId="2823416175" sldId="465"/>
            <ac:spMk id="7" creationId="{C8FCFFC9-A6C8-55EF-220D-CC4B1B6CA4DF}"/>
          </ac:spMkLst>
        </pc:spChg>
        <pc:spChg chg="add mod">
          <ac:chgData name="Narcisa Bernardo (2332208)" userId="be060872-5cb1-4469-9c89-9e695064c0fc" providerId="ADAL" clId="{BC1EDFE7-9A92-456F-AB78-C3F3E351F918}" dt="2025-12-19T10:56:35.974" v="23648" actId="255"/>
          <ac:spMkLst>
            <pc:docMk/>
            <pc:sldMk cId="2823416175" sldId="465"/>
            <ac:spMk id="8" creationId="{8E3525A7-D221-6A47-80A6-3FD1B7546CA6}"/>
          </ac:spMkLst>
        </pc:spChg>
        <pc:spChg chg="add del">
          <ac:chgData name="Narcisa Bernardo (2332208)" userId="be060872-5cb1-4469-9c89-9e695064c0fc" providerId="ADAL" clId="{BC1EDFE7-9A92-456F-AB78-C3F3E351F918}" dt="2025-12-19T10:31:59.925" v="23463" actId="478"/>
          <ac:spMkLst>
            <pc:docMk/>
            <pc:sldMk cId="2823416175" sldId="465"/>
            <ac:spMk id="9" creationId="{12AC6911-965D-5EDA-6283-8678D80707C4}"/>
          </ac:spMkLst>
        </pc:spChg>
      </pc:sldChg>
      <pc:sldChg chg="addSp delSp modSp new mod modTransition modAnim">
        <pc:chgData name="Narcisa Bernardo (2332208)" userId="be060872-5cb1-4469-9c89-9e695064c0fc" providerId="ADAL" clId="{BC1EDFE7-9A92-456F-AB78-C3F3E351F918}" dt="2025-12-19T11:58:08.867" v="23794"/>
        <pc:sldMkLst>
          <pc:docMk/>
          <pc:sldMk cId="2036039537" sldId="466"/>
        </pc:sldMkLst>
        <pc:spChg chg="mod">
          <ac:chgData name="Narcisa Bernardo (2332208)" userId="be060872-5cb1-4469-9c89-9e695064c0fc" providerId="ADAL" clId="{BC1EDFE7-9A92-456F-AB78-C3F3E351F918}" dt="2025-12-19T10:16:46.458" v="23325"/>
          <ac:spMkLst>
            <pc:docMk/>
            <pc:sldMk cId="2036039537" sldId="466"/>
            <ac:spMk id="2" creationId="{3EDF865B-9BAF-73A2-E4CA-21BF340B193B}"/>
          </ac:spMkLst>
        </pc:spChg>
        <pc:spChg chg="mod">
          <ac:chgData name="Narcisa Bernardo (2332208)" userId="be060872-5cb1-4469-9c89-9e695064c0fc" providerId="ADAL" clId="{BC1EDFE7-9A92-456F-AB78-C3F3E351F918}" dt="2025-12-19T11:34:03.024" v="23759" actId="21"/>
          <ac:spMkLst>
            <pc:docMk/>
            <pc:sldMk cId="2036039537" sldId="466"/>
            <ac:spMk id="3" creationId="{F84405CA-8667-1DD5-4AE9-0C5082F9580E}"/>
          </ac:spMkLst>
        </pc:spChg>
        <pc:picChg chg="add del mod">
          <ac:chgData name="Narcisa Bernardo (2332208)" userId="be060872-5cb1-4469-9c89-9e695064c0fc" providerId="ADAL" clId="{BC1EDFE7-9A92-456F-AB78-C3F3E351F918}" dt="2025-12-19T11:31:54.959" v="23757"/>
          <ac:picMkLst>
            <pc:docMk/>
            <pc:sldMk cId="2036039537" sldId="466"/>
            <ac:picMk id="11" creationId="{18F1CA88-1057-C9E8-E4BB-5D622B5BAC9F}"/>
          </ac:picMkLst>
        </pc:picChg>
        <pc:picChg chg="add del mod ord">
          <ac:chgData name="Narcisa Bernardo (2332208)" userId="be060872-5cb1-4469-9c89-9e695064c0fc" providerId="ADAL" clId="{BC1EDFE7-9A92-456F-AB78-C3F3E351F918}" dt="2025-12-19T11:32:55.673" v="23758"/>
          <ac:picMkLst>
            <pc:docMk/>
            <pc:sldMk cId="2036039537" sldId="466"/>
            <ac:picMk id="14" creationId="{0A8A8F9A-35A8-33C4-0C01-94EADC7D4FCF}"/>
          </ac:picMkLst>
        </pc:picChg>
        <pc:picChg chg="add del mod">
          <ac:chgData name="Narcisa Bernardo (2332208)" userId="be060872-5cb1-4469-9c89-9e695064c0fc" providerId="ADAL" clId="{BC1EDFE7-9A92-456F-AB78-C3F3E351F918}" dt="2025-12-19T11:40:37.068" v="23774"/>
          <ac:picMkLst>
            <pc:docMk/>
            <pc:sldMk cId="2036039537" sldId="466"/>
            <ac:picMk id="15" creationId="{5A610DCF-D014-A90F-E514-5D872DA956C6}"/>
          </ac:picMkLst>
        </pc:picChg>
        <pc:picChg chg="add del mod ord">
          <ac:chgData name="Narcisa Bernardo (2332208)" userId="be060872-5cb1-4469-9c89-9e695064c0fc" providerId="ADAL" clId="{BC1EDFE7-9A92-456F-AB78-C3F3E351F918}" dt="2025-12-19T11:58:08.867" v="23794"/>
          <ac:picMkLst>
            <pc:docMk/>
            <pc:sldMk cId="2036039537" sldId="466"/>
            <ac:picMk id="18" creationId="{C89A0BCC-7CD3-EF3A-4D97-E3ADB419F29B}"/>
          </ac:picMkLst>
        </pc:picChg>
        <pc:picChg chg="add mod">
          <ac:chgData name="Narcisa Bernardo (2332208)" userId="be060872-5cb1-4469-9c89-9e695064c0fc" providerId="ADAL" clId="{BC1EDFE7-9A92-456F-AB78-C3F3E351F918}" dt="2025-12-19T11:58:08.867" v="23794"/>
          <ac:picMkLst>
            <pc:docMk/>
            <pc:sldMk cId="2036039537" sldId="466"/>
            <ac:picMk id="19" creationId="{CE527ECE-85D6-9AB3-1A46-980058D12D3C}"/>
          </ac:picMkLst>
        </pc:picChg>
      </pc:sldChg>
      <pc:sldChg chg="addSp delSp modSp new mod modTransition modAnim">
        <pc:chgData name="Narcisa Bernardo (2332208)" userId="be060872-5cb1-4469-9c89-9e695064c0fc" providerId="ADAL" clId="{BC1EDFE7-9A92-456F-AB78-C3F3E351F918}" dt="2025-12-19T11:50:40.857" v="23790"/>
        <pc:sldMkLst>
          <pc:docMk/>
          <pc:sldMk cId="189022081" sldId="467"/>
        </pc:sldMkLst>
        <pc:spChg chg="mod">
          <ac:chgData name="Narcisa Bernardo (2332208)" userId="be060872-5cb1-4469-9c89-9e695064c0fc" providerId="ADAL" clId="{BC1EDFE7-9A92-456F-AB78-C3F3E351F918}" dt="2025-12-19T10:04:02.575" v="22704" actId="20577"/>
          <ac:spMkLst>
            <pc:docMk/>
            <pc:sldMk cId="189022081" sldId="467"/>
            <ac:spMk id="2" creationId="{040E8F27-218F-405C-1730-1D72F42C7123}"/>
          </ac:spMkLst>
        </pc:spChg>
        <pc:spChg chg="mod">
          <ac:chgData name="Narcisa Bernardo (2332208)" userId="be060872-5cb1-4469-9c89-9e695064c0fc" providerId="ADAL" clId="{BC1EDFE7-9A92-456F-AB78-C3F3E351F918}" dt="2025-12-19T11:06:27.536" v="23732" actId="20577"/>
          <ac:spMkLst>
            <pc:docMk/>
            <pc:sldMk cId="189022081" sldId="467"/>
            <ac:spMk id="3" creationId="{ECF228E1-C125-EC2A-1BB2-6C4F4FCF9E71}"/>
          </ac:spMkLst>
        </pc:spChg>
        <pc:spChg chg="add del mod">
          <ac:chgData name="Narcisa Bernardo (2332208)" userId="be060872-5cb1-4469-9c89-9e695064c0fc" providerId="ADAL" clId="{BC1EDFE7-9A92-456F-AB78-C3F3E351F918}" dt="2025-12-19T11:05:15.989" v="23703" actId="478"/>
          <ac:spMkLst>
            <pc:docMk/>
            <pc:sldMk cId="189022081" sldId="467"/>
            <ac:spMk id="6" creationId="{4214C50E-28FD-15DE-4EED-A26AC681CC39}"/>
          </ac:spMkLst>
        </pc:spChg>
        <pc:picChg chg="add del mod">
          <ac:chgData name="Narcisa Bernardo (2332208)" userId="be060872-5cb1-4469-9c89-9e695064c0fc" providerId="ADAL" clId="{BC1EDFE7-9A92-456F-AB78-C3F3E351F918}" dt="2025-12-19T11:23:22.398" v="23751"/>
          <ac:picMkLst>
            <pc:docMk/>
            <pc:sldMk cId="189022081" sldId="467"/>
            <ac:picMk id="14" creationId="{B4CEFAA7-723F-C454-DFAA-3AF8DEF4B9E0}"/>
          </ac:picMkLst>
        </pc:picChg>
        <pc:picChg chg="add del mod ord">
          <ac:chgData name="Narcisa Bernardo (2332208)" userId="be060872-5cb1-4469-9c89-9e695064c0fc" providerId="ADAL" clId="{BC1EDFE7-9A92-456F-AB78-C3F3E351F918}" dt="2025-12-19T11:24:36.647" v="23752"/>
          <ac:picMkLst>
            <pc:docMk/>
            <pc:sldMk cId="189022081" sldId="467"/>
            <ac:picMk id="17" creationId="{0AD9B391-942A-8C5C-B499-BFD81AB54F13}"/>
          </ac:picMkLst>
        </pc:picChg>
        <pc:picChg chg="add del mod">
          <ac:chgData name="Narcisa Bernardo (2332208)" userId="be060872-5cb1-4469-9c89-9e695064c0fc" providerId="ADAL" clId="{BC1EDFE7-9A92-456F-AB78-C3F3E351F918}" dt="2025-12-19T11:40:37.068" v="23774"/>
          <ac:picMkLst>
            <pc:docMk/>
            <pc:sldMk cId="189022081" sldId="467"/>
            <ac:picMk id="18" creationId="{037362BD-5156-160C-F8DD-3E1D98707A2B}"/>
          </ac:picMkLst>
        </pc:picChg>
        <pc:picChg chg="add del mod ord">
          <ac:chgData name="Narcisa Bernardo (2332208)" userId="be060872-5cb1-4469-9c89-9e695064c0fc" providerId="ADAL" clId="{BC1EDFE7-9A92-456F-AB78-C3F3E351F918}" dt="2025-12-19T11:50:40.857" v="23790"/>
          <ac:picMkLst>
            <pc:docMk/>
            <pc:sldMk cId="189022081" sldId="467"/>
            <ac:picMk id="21" creationId="{FE89FEAB-B879-E7F9-2AC0-5E9BF1781731}"/>
          </ac:picMkLst>
        </pc:picChg>
        <pc:picChg chg="add mod">
          <ac:chgData name="Narcisa Bernardo (2332208)" userId="be060872-5cb1-4469-9c89-9e695064c0fc" providerId="ADAL" clId="{BC1EDFE7-9A92-456F-AB78-C3F3E351F918}" dt="2025-12-19T11:50:40.857" v="23790"/>
          <ac:picMkLst>
            <pc:docMk/>
            <pc:sldMk cId="189022081" sldId="467"/>
            <ac:picMk id="22" creationId="{481F71EE-7FD7-9154-2F77-192195CACB8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hyperlink" Target="https://www.nhs.uk/conditions/bowel-cancer/" TargetMode="External"/><Relationship Id="rId4" Type="http://schemas.openxmlformats.org/officeDocument/2006/relationships/hyperlink" Target="https://www.cancerresearchuk.org/about-cancer/bowel-cancer"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hyperlink" Target="https://www.nice.org.uk/guidance/ng15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2332208</a:t>
            </a:r>
          </a:p>
          <a:p>
            <a:pPr algn="l" eaLnBrk="1" hangingPunct="1"/>
            <a:r>
              <a:rPr lang="en-GB" altLang="en-US" sz="2800" b="1" dirty="0">
                <a:solidFill>
                  <a:schemeClr val="bg1"/>
                </a:solidFill>
              </a:rPr>
              <a:t>Student name: Narcisa Bernardo</a:t>
            </a:r>
          </a:p>
          <a:p>
            <a:pPr algn="l" eaLnBrk="1" hangingPunct="1"/>
            <a:r>
              <a:rPr lang="en-GB" altLang="en-US" sz="2800" b="1" dirty="0">
                <a:solidFill>
                  <a:schemeClr val="bg1"/>
                </a:solidFill>
              </a:rPr>
              <a:t>Lecturer Name: Shela Hussan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1" name="Audio 40">
            <a:hlinkClick r:id="" action="ppaction://media"/>
            <a:extLst>
              <a:ext uri="{FF2B5EF4-FFF2-40B4-BE49-F238E27FC236}">
                <a16:creationId xmlns:a16="http://schemas.microsoft.com/office/drawing/2014/main" id="{2BD7369E-7774-D6E7-D3E4-692675FC44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682"/>
    </mc:Choice>
    <mc:Fallback>
      <p:transition spd="slow" advTm="18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2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lvl="1">
              <a:buFont typeface="Wingdings" panose="05000000000000000000" pitchFamily="2" charset="2"/>
              <a:buChar char="v"/>
            </a:pPr>
            <a:r>
              <a:rPr lang="en-GB" sz="1600" dirty="0">
                <a:solidFill>
                  <a:schemeClr val="bg2">
                    <a:lumMod val="10000"/>
                  </a:schemeClr>
                </a:solidFill>
                <a:latin typeface="Arial" panose="020B0604020202020204" pitchFamily="34" charset="0"/>
                <a:cs typeface="Arial" panose="020B0604020202020204" pitchFamily="34" charset="0"/>
              </a:rPr>
              <a:t>This presentation introduces a fictional patient, Mr M, a 58-year-old male recently diagnosed with colon cancer, also know as colorectal cancer.</a:t>
            </a:r>
          </a:p>
          <a:p>
            <a:pPr lvl="1">
              <a:buFont typeface="Wingdings" panose="05000000000000000000" pitchFamily="2" charset="2"/>
              <a:buChar char="v"/>
            </a:pPr>
            <a:r>
              <a:rPr lang="en-GB" sz="1600" dirty="0">
                <a:solidFill>
                  <a:schemeClr val="bg2">
                    <a:lumMod val="10000"/>
                  </a:schemeClr>
                </a:solidFill>
                <a:latin typeface="Arial" panose="020B0604020202020204" pitchFamily="34" charset="0"/>
                <a:cs typeface="Arial" panose="020B0604020202020204" pitchFamily="34" charset="0"/>
              </a:rPr>
              <a:t>Colon cancer develops when abnormal cells begin to grow uncontrollably in the large intestine, eventually forming a tumour that may spread if not treated early </a:t>
            </a:r>
          </a:p>
          <a:p>
            <a:pPr lvl="1">
              <a:buFont typeface="Wingdings" panose="05000000000000000000" pitchFamily="2" charset="2"/>
              <a:buChar char="v"/>
            </a:pPr>
            <a:r>
              <a:rPr lang="en-GB" sz="1600" i="0" dirty="0">
                <a:solidFill>
                  <a:schemeClr val="bg2">
                    <a:lumMod val="10000"/>
                  </a:schemeClr>
                </a:solidFill>
                <a:effectLst/>
                <a:latin typeface="Arial" panose="020B0604020202020204" pitchFamily="34" charset="0"/>
                <a:cs typeface="Arial" panose="020B0604020202020204" pitchFamily="34" charset="0"/>
              </a:rPr>
              <a:t> (American Cancer Society, 2024)</a:t>
            </a:r>
            <a:endParaRPr lang="en-GB" sz="1600" dirty="0">
              <a:solidFill>
                <a:schemeClr val="bg2">
                  <a:lumMod val="10000"/>
                </a:schemeClr>
              </a:solidFill>
              <a:latin typeface="Arial" panose="020B0604020202020204" pitchFamily="34" charset="0"/>
              <a:cs typeface="Arial" panose="020B0604020202020204" pitchFamily="34" charset="0"/>
            </a:endParaRPr>
          </a:p>
          <a:p>
            <a:pPr lvl="1">
              <a:buFont typeface="Wingdings" panose="05000000000000000000" pitchFamily="2" charset="2"/>
              <a:buChar char="v"/>
            </a:pPr>
            <a:r>
              <a:rPr lang="en-GB" sz="1600" dirty="0">
                <a:solidFill>
                  <a:schemeClr val="bg2">
                    <a:lumMod val="10000"/>
                  </a:schemeClr>
                </a:solidFill>
                <a:latin typeface="Arial" panose="020B0604020202020204" pitchFamily="34" charset="0"/>
                <a:cs typeface="Arial" panose="020B0604020202020204" pitchFamily="34" charset="0"/>
              </a:rPr>
              <a:t>Mr M, was referred for further investigation after reporting long-term bowel changes and unexplained weight loss. Following a colonoscopy, he was diagnosed with stage II colon cancer meaning the cancer has grown into the wall of colon but has not spread to distant organs (Price et al., 2023)</a:t>
            </a:r>
          </a:p>
          <a:p>
            <a:pPr lvl="1">
              <a:buFont typeface="Wingdings" panose="05000000000000000000" pitchFamily="2" charset="2"/>
              <a:buChar char="v"/>
            </a:pPr>
            <a:r>
              <a:rPr lang="en-GB" sz="1600" dirty="0">
                <a:solidFill>
                  <a:schemeClr val="bg2">
                    <a:lumMod val="10000"/>
                  </a:schemeClr>
                </a:solidFill>
                <a:latin typeface="Arial" panose="020B0604020202020204" pitchFamily="34" charset="0"/>
                <a:cs typeface="Arial" panose="020B0604020202020204" pitchFamily="34" charset="0"/>
              </a:rPr>
              <a:t>This presentation will explore Mr M, personal background, his health status, the anatomy and physiology of colon cancer, and a holistic care plan tailored to his needs, It also cover lifestyle considerations, risk factors, communications needs, and evidence-based recommendations for monitoring and care (NICE, 2024).</a:t>
            </a:r>
          </a:p>
          <a:p>
            <a:pPr lvl="1">
              <a:buFont typeface="Wingdings" panose="05000000000000000000" pitchFamily="2" charset="2"/>
              <a:buChar char="v"/>
            </a:pPr>
            <a:r>
              <a:rPr lang="en-GB" sz="1600" dirty="0">
                <a:solidFill>
                  <a:schemeClr val="bg2">
                    <a:lumMod val="10000"/>
                  </a:schemeClr>
                </a:solidFill>
                <a:latin typeface="Arial" panose="020B0604020202020204" pitchFamily="34" charset="0"/>
                <a:cs typeface="Arial" panose="020B0604020202020204" pitchFamily="34" charset="0"/>
              </a:rPr>
              <a:t>By reviewing these areas, the presentation aims to demonstrate a comprehensive understanding of patient-centred care for individuals living with colon cancer</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32" name="Audio 31">
            <a:hlinkClick r:id="" action="ppaction://media"/>
            <a:extLst>
              <a:ext uri="{FF2B5EF4-FFF2-40B4-BE49-F238E27FC236}">
                <a16:creationId xmlns:a16="http://schemas.microsoft.com/office/drawing/2014/main" id="{72FC1076-7BF0-DFE8-36A5-7D624463617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5471"/>
    </mc:Choice>
    <mc:Fallback>
      <p:transition spd="slow" advTm="55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lorectal Cancer: Epidemiology, Pathogenesis, Diagnosis, and Therapeutic  Advances - OncoDaily">
            <a:extLst>
              <a:ext uri="{FF2B5EF4-FFF2-40B4-BE49-F238E27FC236}">
                <a16:creationId xmlns:a16="http://schemas.microsoft.com/office/drawing/2014/main" id="{E260CFEE-321F-7F32-81E0-377561C0ED7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051720" y="1389214"/>
            <a:ext cx="4415679" cy="2947466"/>
          </a:xfrm>
          <a:prstGeom prst="rect">
            <a:avLst/>
          </a:prstGeom>
          <a:solidFill>
            <a:srgbClr val="FFFFFF"/>
          </a:solidFill>
        </p:spPr>
      </p:pic>
      <p:sp>
        <p:nvSpPr>
          <p:cNvPr id="4" name="Date Placeholder 3">
            <a:extLst>
              <a:ext uri="{FF2B5EF4-FFF2-40B4-BE49-F238E27FC236}">
                <a16:creationId xmlns:a16="http://schemas.microsoft.com/office/drawing/2014/main" id="{FB5F51BA-9B20-86A0-5AC2-0564CDDF7A4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08DBF543-8388-E94A-C51D-8B504637DDC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
        <p:nvSpPr>
          <p:cNvPr id="7" name="TextBox 6">
            <a:extLst>
              <a:ext uri="{FF2B5EF4-FFF2-40B4-BE49-F238E27FC236}">
                <a16:creationId xmlns:a16="http://schemas.microsoft.com/office/drawing/2014/main" id="{1E36B3AC-D35A-F946-0F2B-97992FA46B07}"/>
              </a:ext>
            </a:extLst>
          </p:cNvPr>
          <p:cNvSpPr txBox="1"/>
          <p:nvPr/>
        </p:nvSpPr>
        <p:spPr>
          <a:xfrm>
            <a:off x="482402" y="4581128"/>
            <a:ext cx="2029294" cy="369332"/>
          </a:xfrm>
          <a:prstGeom prst="rect">
            <a:avLst/>
          </a:prstGeom>
          <a:noFill/>
        </p:spPr>
        <p:txBody>
          <a:bodyPr wrap="square">
            <a:spAutoFit/>
          </a:bodyPr>
          <a:lstStyle/>
          <a:p>
            <a:r>
              <a:rPr lang="en-GB" sz="1800" dirty="0">
                <a:solidFill>
                  <a:srgbClr val="0070C0"/>
                </a:solidFill>
              </a:rPr>
              <a:t>(Nice, 2023).</a:t>
            </a:r>
            <a:endParaRPr lang="en-GB" dirty="0"/>
          </a:p>
        </p:txBody>
      </p:sp>
      <p:sp>
        <p:nvSpPr>
          <p:cNvPr id="8" name="Title 7">
            <a:extLst>
              <a:ext uri="{FF2B5EF4-FFF2-40B4-BE49-F238E27FC236}">
                <a16:creationId xmlns:a16="http://schemas.microsoft.com/office/drawing/2014/main" id="{27655918-F788-B79A-B9EF-7C2BE60A1AA5}"/>
              </a:ext>
            </a:extLst>
          </p:cNvPr>
          <p:cNvSpPr>
            <a:spLocks noGrp="1"/>
          </p:cNvSpPr>
          <p:nvPr>
            <p:ph type="title"/>
          </p:nvPr>
        </p:nvSpPr>
        <p:spPr/>
        <p:txBody>
          <a:bodyPr/>
          <a:lstStyle/>
          <a:p>
            <a:r>
              <a:rPr lang="en-GB" b="1" dirty="0"/>
              <a:t>What is colorectal cancer?</a:t>
            </a:r>
          </a:p>
        </p:txBody>
      </p:sp>
      <p:pic>
        <p:nvPicPr>
          <p:cNvPr id="24" name="Audio 23">
            <a:hlinkClick r:id="" action="ppaction://media"/>
            <a:extLst>
              <a:ext uri="{FF2B5EF4-FFF2-40B4-BE49-F238E27FC236}">
                <a16:creationId xmlns:a16="http://schemas.microsoft.com/office/drawing/2014/main" id="{81BA942E-9DC9-E680-F00B-123F434056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59446930"/>
      </p:ext>
    </p:extLst>
  </p:cSld>
  <p:clrMapOvr>
    <a:masterClrMapping/>
  </p:clrMapOvr>
  <mc:AlternateContent xmlns:mc="http://schemas.openxmlformats.org/markup-compatibility/2006">
    <mc:Choice xmlns:p14="http://schemas.microsoft.com/office/powerpoint/2010/main" Requires="p14">
      <p:transition spd="slow" p14:dur="2000" advTm="20881"/>
    </mc:Choice>
    <mc:Fallback>
      <p:transition spd="slow" advTm="20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E8F27-218F-405C-1730-1D72F42C7123}"/>
              </a:ext>
            </a:extLst>
          </p:cNvPr>
          <p:cNvSpPr>
            <a:spLocks noGrp="1"/>
          </p:cNvSpPr>
          <p:nvPr>
            <p:ph type="title"/>
          </p:nvPr>
        </p:nvSpPr>
        <p:spPr/>
        <p:txBody>
          <a:bodyPr/>
          <a:lstStyle/>
          <a:p>
            <a:r>
              <a:rPr lang="en-GB" dirty="0"/>
              <a:t>What is colorectal cancer?</a:t>
            </a:r>
            <a:br>
              <a:rPr lang="en-GB" dirty="0"/>
            </a:br>
            <a:endParaRPr lang="en-GB" dirty="0"/>
          </a:p>
        </p:txBody>
      </p:sp>
      <p:sp>
        <p:nvSpPr>
          <p:cNvPr id="3" name="Content Placeholder 2">
            <a:extLst>
              <a:ext uri="{FF2B5EF4-FFF2-40B4-BE49-F238E27FC236}">
                <a16:creationId xmlns:a16="http://schemas.microsoft.com/office/drawing/2014/main" id="{ECF228E1-C125-EC2A-1BB2-6C4F4FCF9E71}"/>
              </a:ext>
            </a:extLst>
          </p:cNvPr>
          <p:cNvSpPr>
            <a:spLocks noGrp="1"/>
          </p:cNvSpPr>
          <p:nvPr>
            <p:ph idx="1"/>
          </p:nvPr>
        </p:nvSpPr>
        <p:spPr/>
        <p:txBody>
          <a:bodyPr/>
          <a:lstStyle/>
          <a:p>
            <a:pPr>
              <a:buFont typeface="Wingdings" panose="05000000000000000000" pitchFamily="2" charset="2"/>
              <a:buChar char="v"/>
            </a:pPr>
            <a:r>
              <a:rPr lang="en-GB" sz="2000" dirty="0"/>
              <a:t>Colorectal cancer is a type of cancer that develops in the large intestine, which includes the colon and the rectum. It usually begins as small, polyps that form on the inner lining of the bowel. (Bowel Cancer UK, 2023). </a:t>
            </a:r>
          </a:p>
          <a:p>
            <a:pPr>
              <a:buFont typeface="Wingdings" panose="05000000000000000000" pitchFamily="2" charset="2"/>
              <a:buChar char="v"/>
            </a:pPr>
            <a:r>
              <a:rPr lang="en-GB" sz="2000" dirty="0"/>
              <a:t> Over time, some of these polyps can change and become cancerous. This disease often grows slowly and may not cause noticeable symptoms in its early stage, which is why regular screening is important. </a:t>
            </a:r>
          </a:p>
          <a:p>
            <a:pPr>
              <a:buFont typeface="Wingdings" panose="05000000000000000000" pitchFamily="2" charset="2"/>
              <a:buChar char="v"/>
            </a:pPr>
            <a:r>
              <a:rPr lang="en-GB" sz="2000" dirty="0"/>
              <a:t>Factors such as age, family history, diet, lifestyle habits, and certain medical conditions can increase the risk of developing colorectal cancer.</a:t>
            </a:r>
          </a:p>
        </p:txBody>
      </p:sp>
      <p:sp>
        <p:nvSpPr>
          <p:cNvPr id="4" name="Date Placeholder 3">
            <a:extLst>
              <a:ext uri="{FF2B5EF4-FFF2-40B4-BE49-F238E27FC236}">
                <a16:creationId xmlns:a16="http://schemas.microsoft.com/office/drawing/2014/main" id="{F117F89F-4837-EC4F-7F7A-EC4EEA12A418}"/>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86649289-8393-1A93-BFA7-9E595C7722E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22" name="Audio 21">
            <a:hlinkClick r:id="" action="ppaction://media"/>
            <a:extLst>
              <a:ext uri="{FF2B5EF4-FFF2-40B4-BE49-F238E27FC236}">
                <a16:creationId xmlns:a16="http://schemas.microsoft.com/office/drawing/2014/main" id="{481F71EE-7FD7-9154-2F77-192195CACB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9022081"/>
      </p:ext>
    </p:extLst>
  </p:cSld>
  <p:clrMapOvr>
    <a:masterClrMapping/>
  </p:clrMapOvr>
  <mc:AlternateContent xmlns:mc="http://schemas.openxmlformats.org/markup-compatibility/2006">
    <mc:Choice xmlns:p14="http://schemas.microsoft.com/office/powerpoint/2010/main" Requires="p14">
      <p:transition spd="slow" p14:dur="2000" advTm="73443"/>
    </mc:Choice>
    <mc:Fallback>
      <p:transition spd="slow" advTm="73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470484"/>
            <a:ext cx="8229600" cy="3917032"/>
          </a:xfrm>
        </p:spPr>
        <p:txBody>
          <a:bodyPr/>
          <a:lstStyle/>
          <a:p>
            <a:pPr>
              <a:buFont typeface="Wingdings" panose="05000000000000000000" pitchFamily="2" charset="2"/>
              <a:buChar char="v"/>
            </a:pPr>
            <a:endParaRPr lang="en-GB" sz="1400" dirty="0">
              <a:solidFill>
                <a:srgbClr val="0070C0"/>
              </a:solidFill>
            </a:endParaRPr>
          </a:p>
          <a:p>
            <a:pPr>
              <a:buFont typeface="Wingdings" panose="05000000000000000000" pitchFamily="2" charset="2"/>
              <a:buChar char="v"/>
            </a:pPr>
            <a:r>
              <a:rPr lang="en-GB" sz="1600" dirty="0"/>
              <a:t>Mr M Is a  58-years old married man who works as a delivery driver. He lives with his wife and has two adult children who visit regularly. His lifestyle before diagnosis was relatively  sedentary,  and his work involved long driving hours with limited physical  movement. </a:t>
            </a:r>
          </a:p>
          <a:p>
            <a:pPr>
              <a:buFont typeface="Wingdings" panose="05000000000000000000" pitchFamily="2" charset="2"/>
              <a:buChar char="v"/>
            </a:pPr>
            <a:r>
              <a:rPr lang="en-GB" sz="1600" dirty="0"/>
              <a:t>He would smoke socially but quit smoking around the age of 40. His average diet consisted of processed meats, limited vegetables, and high-sugar snacks eaten during work breaks. </a:t>
            </a:r>
          </a:p>
          <a:p>
            <a:pPr>
              <a:buFont typeface="Wingdings" panose="05000000000000000000" pitchFamily="2" charset="2"/>
              <a:buChar char="v"/>
            </a:pPr>
            <a:r>
              <a:rPr lang="en-GB" sz="1600" dirty="0"/>
              <a:t>Mrs M main health measurements at diagnosis included a BMI of 29, placing in him  overweight category. His blood pressure was slightly elevated at 138/88 mmHg, and his resting heart rate averaged 84 beats per minute. </a:t>
            </a:r>
          </a:p>
          <a:p>
            <a:pPr>
              <a:buFont typeface="Wingdings" panose="05000000000000000000" pitchFamily="2" charset="2"/>
              <a:buChar char="v"/>
            </a:pPr>
            <a:r>
              <a:rPr lang="en-GB" sz="1600" dirty="0"/>
              <a:t>Blood tests showed mild anaemia, which is common in colon cancer due to slow internal bleeding (Bowel Cancer UK, 2023). He reported fatigue, occasional abdominal pain, and persistent changes in bowel habits. </a:t>
            </a:r>
          </a:p>
          <a:p>
            <a:pPr>
              <a:buFont typeface="Wingdings" panose="05000000000000000000" pitchFamily="2" charset="2"/>
              <a:buChar char="v"/>
            </a:pPr>
            <a:r>
              <a:rPr lang="en-GB" sz="1600" dirty="0"/>
              <a:t>These indicators helped guide clinicians and developing his care plan (NHS, 2024).</a:t>
            </a:r>
          </a:p>
          <a:p>
            <a:pPr>
              <a:buFont typeface="Wingdings" panose="05000000000000000000" pitchFamily="2" charset="2"/>
              <a:buChar char="v"/>
            </a:pPr>
            <a:endParaRPr lang="en-GB" sz="14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6" name="Audio 15">
            <a:hlinkClick r:id="" action="ppaction://media"/>
            <a:extLst>
              <a:ext uri="{FF2B5EF4-FFF2-40B4-BE49-F238E27FC236}">
                <a16:creationId xmlns:a16="http://schemas.microsoft.com/office/drawing/2014/main" id="{82807BFD-7AA0-FC6B-C75D-340D2065AD9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94236"/>
    </mc:Choice>
    <mc:Fallback>
      <p:transition spd="slow" advTm="9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54360" y="1187624"/>
            <a:ext cx="8435280" cy="3917032"/>
          </a:xfrm>
        </p:spPr>
        <p:txBody>
          <a:bodyPr/>
          <a:lstStyle/>
          <a:p>
            <a:pPr>
              <a:buFont typeface="Wingdings" panose="05000000000000000000" pitchFamily="2" charset="2"/>
              <a:buChar char="v"/>
            </a:pPr>
            <a:r>
              <a:rPr lang="en-GB" sz="1600" dirty="0"/>
              <a:t>Colon cancer begins in the large intestine, which forms part of the digestive system responsible for absorbing water and forming waste. The colon is lined with glandular cells that help move and process waste material .</a:t>
            </a:r>
          </a:p>
          <a:p>
            <a:pPr>
              <a:buFont typeface="Wingdings" panose="05000000000000000000" pitchFamily="2" charset="2"/>
              <a:buChar char="v"/>
            </a:pPr>
            <a:r>
              <a:rPr lang="en-GB" sz="1600" dirty="0"/>
              <a:t>Cancer usually starts when these cells form polyps, which can become cancerous over time if left untreated (Cancer Research UK, 2024).</a:t>
            </a:r>
          </a:p>
          <a:p>
            <a:pPr>
              <a:buFont typeface="Wingdings" panose="05000000000000000000" pitchFamily="2" charset="2"/>
              <a:buChar char="v"/>
            </a:pPr>
            <a:r>
              <a:rPr lang="en-GB" sz="1600" dirty="0"/>
              <a:t>Physiologically, colon cancer develops through a series of mutations in the DNA of colon cells, causing them to divide uncontrollably. As the tumour grows, it may invade nearby tosses and effect the normal movement of food waste through the bowel. </a:t>
            </a:r>
          </a:p>
          <a:p>
            <a:pPr>
              <a:buFont typeface="Wingdings" panose="05000000000000000000" pitchFamily="2" charset="2"/>
              <a:buChar char="v"/>
            </a:pPr>
            <a:r>
              <a:rPr lang="en-GB" sz="1600" dirty="0"/>
              <a:t>This can lead to symptoms such as constipation, diarrhoea, bleeding, and abdominal discomfort (Mayo Clinic, 2023). In more advanced stages, cancer cells may spread to lymph nodes or distant organs like the liver.</a:t>
            </a:r>
          </a:p>
          <a:p>
            <a:pPr>
              <a:buFont typeface="Wingdings" panose="05000000000000000000" pitchFamily="2" charset="2"/>
              <a:buChar char="v"/>
            </a:pPr>
            <a:r>
              <a:rPr lang="en-GB" sz="1600" dirty="0"/>
              <a:t>Understanding these processes helps guide treatment options such as surgery, chemotherapy, and radiotherapy, depending on how how far the disease has progressed (NICE, 2023). </a:t>
            </a:r>
            <a:r>
              <a:rPr lang="en-GB" sz="1600" i="0" dirty="0">
                <a:effectLst/>
                <a:latin typeface="Roboto" panose="02000000000000000000" pitchFamily="2" charset="0"/>
              </a:rPr>
              <a:t>There seems to be an increasing incidence of these cancers in the older age group and in some patients who have a strong family history of the </a:t>
            </a:r>
            <a:r>
              <a:rPr lang="en-GB" sz="1600" b="0" i="0" dirty="0">
                <a:effectLst/>
                <a:latin typeface="Roboto" panose="02000000000000000000" pitchFamily="2" charset="0"/>
              </a:rPr>
              <a:t>disease.</a:t>
            </a:r>
            <a:endParaRPr lang="en-GB" sz="1600" dirty="0"/>
          </a:p>
          <a:p>
            <a:pPr marL="0" indent="0">
              <a:buNone/>
            </a:pPr>
            <a:r>
              <a:rPr lang="en-GB" sz="1600" dirty="0"/>
              <a:t> </a:t>
            </a:r>
          </a:p>
        </p:txBody>
      </p:sp>
      <p:pic>
        <p:nvPicPr>
          <p:cNvPr id="15" name="Audio 14">
            <a:hlinkClick r:id="" action="ppaction://media"/>
            <a:extLst>
              <a:ext uri="{FF2B5EF4-FFF2-40B4-BE49-F238E27FC236}">
                <a16:creationId xmlns:a16="http://schemas.microsoft.com/office/drawing/2014/main" id="{272FB213-6AC7-7A11-691F-697A48952CA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08750"/>
    </mc:Choice>
    <mc:Fallback>
      <p:transition spd="slow" advTm="108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5BA62278-D7FA-16B7-31B9-DF750E1D5A7E}"/>
              </a:ext>
            </a:extLst>
          </p:cNvPr>
          <p:cNvSpPr>
            <a:spLocks noGrp="1"/>
          </p:cNvSpPr>
          <p:nvPr>
            <p:ph type="title"/>
          </p:nvPr>
        </p:nvSpPr>
        <p:spPr>
          <a:xfrm>
            <a:off x="457200" y="274638"/>
            <a:ext cx="8229600" cy="1143000"/>
          </a:xfrm>
        </p:spPr>
        <p:txBody>
          <a:bodyPr/>
          <a:lstStyle/>
          <a:p>
            <a:r>
              <a:rPr lang="en-GB" sz="4400" b="1" dirty="0">
                <a:cs typeface="Arial" panose="020B0604020202020204" pitchFamily="34" charset="0"/>
              </a:rPr>
              <a:t>Anatomy and Physiology</a:t>
            </a:r>
            <a:endParaRPr lang="en-US" dirty="0"/>
          </a:p>
        </p:txBody>
      </p:sp>
      <p:pic>
        <p:nvPicPr>
          <p:cNvPr id="3074" name="Picture 2" descr="Anatomy of the Colon &amp; Rectum">
            <a:extLst>
              <a:ext uri="{FF2B5EF4-FFF2-40B4-BE49-F238E27FC236}">
                <a16:creationId xmlns:a16="http://schemas.microsoft.com/office/drawing/2014/main" id="{B614B7E3-8F02-8794-1C8B-E21A8E67263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6307" y="1844824"/>
            <a:ext cx="4774712" cy="3514117"/>
          </a:xfrm>
          <a:prstGeom prst="rect">
            <a:avLst/>
          </a:prstGeom>
          <a:solidFill>
            <a:srgbClr val="FFFFFF"/>
          </a:solidFill>
        </p:spPr>
      </p:pic>
      <p:sp>
        <p:nvSpPr>
          <p:cNvPr id="4" name="Date Placeholder 3">
            <a:extLst>
              <a:ext uri="{FF2B5EF4-FFF2-40B4-BE49-F238E27FC236}">
                <a16:creationId xmlns:a16="http://schemas.microsoft.com/office/drawing/2014/main" id="{B303695D-794D-BDB4-F8D3-F5328A8A968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3D73BF4-3225-87A0-DE86-2450FE4FE25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43" name="TextBox 42">
            <a:extLst>
              <a:ext uri="{FF2B5EF4-FFF2-40B4-BE49-F238E27FC236}">
                <a16:creationId xmlns:a16="http://schemas.microsoft.com/office/drawing/2014/main" id="{53B15E35-13A3-0484-FECE-2C505A013B09}"/>
              </a:ext>
            </a:extLst>
          </p:cNvPr>
          <p:cNvSpPr txBox="1"/>
          <p:nvPr/>
        </p:nvSpPr>
        <p:spPr>
          <a:xfrm>
            <a:off x="5148064" y="1417638"/>
            <a:ext cx="3816424" cy="4185761"/>
          </a:xfrm>
          <a:prstGeom prst="rect">
            <a:avLst/>
          </a:prstGeom>
          <a:noFill/>
        </p:spPr>
        <p:txBody>
          <a:bodyPr wrap="square">
            <a:spAutoFit/>
          </a:bodyPr>
          <a:lstStyle/>
          <a:p>
            <a:pPr marL="285750" indent="-285750" algn="l">
              <a:buFont typeface="Wingdings" panose="05000000000000000000" pitchFamily="2" charset="2"/>
              <a:buChar char="v"/>
            </a:pPr>
            <a:r>
              <a:rPr lang="en-GB" sz="1400" b="0" i="0" dirty="0">
                <a:solidFill>
                  <a:srgbClr val="404040"/>
                </a:solidFill>
                <a:effectLst/>
                <a:latin typeface="Roboto" panose="02000000000000000000" pitchFamily="2" charset="0"/>
              </a:rPr>
              <a:t>The </a:t>
            </a:r>
            <a:r>
              <a:rPr lang="en-GB" sz="1400" dirty="0">
                <a:solidFill>
                  <a:srgbClr val="404040"/>
                </a:solidFill>
                <a:latin typeface="Roboto" panose="02000000000000000000" pitchFamily="2" charset="0"/>
              </a:rPr>
              <a:t>colon cancer divide into several section, each with a specific position and function. The ascending colon is found on the right side of the abdomen and measures approximately 12.5 cem in length . It begins at the cecum and continues upward to the hepatic flexure, which is named for its close location to the liver. From there, the transverse colon runs across the abdomen, extending from the hepatic flexure to the splenic flexure near the spleen.</a:t>
            </a:r>
          </a:p>
          <a:p>
            <a:pPr marL="285750" indent="-285750" algn="l">
              <a:buFont typeface="Wingdings" panose="05000000000000000000" pitchFamily="2" charset="2"/>
              <a:buChar char="v"/>
            </a:pPr>
            <a:r>
              <a:rPr lang="en-GB" sz="1400" b="0" i="0" dirty="0">
                <a:solidFill>
                  <a:srgbClr val="404040"/>
                </a:solidFill>
                <a:effectLst/>
                <a:latin typeface="Roboto" panose="02000000000000000000" pitchFamily="2" charset="0"/>
              </a:rPr>
              <a:t>Next the descending colon travels downward from the splenic flexure to the start of the sigmoid colon. The sigmoid colon follow this section and continues until it reaches the rectum. Its described as S-shaped, which is reflected in the meaning of the word. </a:t>
            </a:r>
          </a:p>
        </p:txBody>
      </p:sp>
      <p:pic>
        <p:nvPicPr>
          <p:cNvPr id="12" name="Audio 11">
            <a:hlinkClick r:id="" action="ppaction://media"/>
            <a:extLst>
              <a:ext uri="{FF2B5EF4-FFF2-40B4-BE49-F238E27FC236}">
                <a16:creationId xmlns:a16="http://schemas.microsoft.com/office/drawing/2014/main" id="{567D6767-23E0-F0A9-A42A-32C1E7BE828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6324095"/>
      </p:ext>
    </p:extLst>
  </p:cSld>
  <p:clrMapOvr>
    <a:masterClrMapping/>
  </p:clrMapOvr>
  <mc:AlternateContent xmlns:mc="http://schemas.openxmlformats.org/markup-compatibility/2006">
    <mc:Choice xmlns:p14="http://schemas.microsoft.com/office/powerpoint/2010/main" Requires="p14">
      <p:transition spd="slow" p14:dur="2000" advTm="74729"/>
    </mc:Choice>
    <mc:Fallback>
      <p:transition spd="slow" advTm="74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F865B-9BAF-73A2-E4CA-21BF340B193B}"/>
              </a:ext>
            </a:extLst>
          </p:cNvPr>
          <p:cNvSpPr>
            <a:spLocks noGrp="1"/>
          </p:cNvSpPr>
          <p:nvPr>
            <p:ph type="title"/>
          </p:nvPr>
        </p:nvSpPr>
        <p:spPr/>
        <p:txBody>
          <a:bodyPr/>
          <a:lstStyle/>
          <a:p>
            <a:r>
              <a:rPr lang="en-GB" sz="4400" b="1" dirty="0">
                <a:cs typeface="Arial" panose="020B0604020202020204" pitchFamily="34" charset="0"/>
              </a:rPr>
              <a:t>Anatomy and Physiology</a:t>
            </a:r>
            <a:endParaRPr lang="en-GB" dirty="0"/>
          </a:p>
        </p:txBody>
      </p:sp>
      <p:sp>
        <p:nvSpPr>
          <p:cNvPr id="3" name="Content Placeholder 2">
            <a:extLst>
              <a:ext uri="{FF2B5EF4-FFF2-40B4-BE49-F238E27FC236}">
                <a16:creationId xmlns:a16="http://schemas.microsoft.com/office/drawing/2014/main" id="{F84405CA-8667-1DD5-4AE9-0C5082F9580E}"/>
              </a:ext>
            </a:extLst>
          </p:cNvPr>
          <p:cNvSpPr>
            <a:spLocks noGrp="1"/>
          </p:cNvSpPr>
          <p:nvPr>
            <p:ph idx="1"/>
          </p:nvPr>
        </p:nvSpPr>
        <p:spPr/>
        <p:txBody>
          <a:bodyPr/>
          <a:lstStyle/>
          <a:p>
            <a:r>
              <a:rPr lang="en-GB" sz="1800" dirty="0"/>
              <a:t>Sigmoid the rectum is around eight inches long and serves as the connection between the sigmoid colon and the anal canal. Finally , the anal canal measure roughly 2.5 to 4 cm in length and lies between the rectum and the anus.</a:t>
            </a:r>
          </a:p>
        </p:txBody>
      </p:sp>
      <p:sp>
        <p:nvSpPr>
          <p:cNvPr id="4" name="Date Placeholder 3">
            <a:extLst>
              <a:ext uri="{FF2B5EF4-FFF2-40B4-BE49-F238E27FC236}">
                <a16:creationId xmlns:a16="http://schemas.microsoft.com/office/drawing/2014/main" id="{7E5CCC83-C658-4144-F065-D3CEE1D767AF}"/>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942E08F0-3EB8-CF65-A6CE-96FA61ED9D7A}"/>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9" name="Audio 18">
            <a:hlinkClick r:id="" action="ppaction://media"/>
            <a:extLst>
              <a:ext uri="{FF2B5EF4-FFF2-40B4-BE49-F238E27FC236}">
                <a16:creationId xmlns:a16="http://schemas.microsoft.com/office/drawing/2014/main" id="{CE527ECE-85D6-9AB3-1A46-980058D12D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36039537"/>
      </p:ext>
    </p:extLst>
  </p:cSld>
  <p:clrMapOvr>
    <a:masterClrMapping/>
  </p:clrMapOvr>
  <mc:AlternateContent xmlns:mc="http://schemas.openxmlformats.org/markup-compatibility/2006">
    <mc:Choice xmlns:p14="http://schemas.microsoft.com/office/powerpoint/2010/main" Requires="p14">
      <p:transition spd="slow" p14:dur="2000" advTm="54237"/>
    </mc:Choice>
    <mc:Fallback>
      <p:transition spd="slow" advTm="54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908720"/>
            <a:ext cx="8229600" cy="4608512"/>
          </a:xfrm>
        </p:spPr>
        <p:txBody>
          <a:bodyPr/>
          <a:lstStyle/>
          <a:p>
            <a:pPr>
              <a:buFont typeface="Wingdings" panose="05000000000000000000" pitchFamily="2" charset="2"/>
              <a:buChar char="§"/>
            </a:pPr>
            <a:endParaRPr lang="en-GB" sz="1800" dirty="0">
              <a:solidFill>
                <a:srgbClr val="0070C0"/>
              </a:solidFill>
            </a:endParaRPr>
          </a:p>
          <a:p>
            <a:pPr>
              <a:buFont typeface="Wingdings" panose="05000000000000000000" pitchFamily="2" charset="2"/>
              <a:buChar char="v"/>
            </a:pPr>
            <a:r>
              <a:rPr lang="en-GB" sz="1600" dirty="0">
                <a:solidFill>
                  <a:schemeClr val="tx2">
                    <a:lumMod val="50000"/>
                  </a:schemeClr>
                </a:solidFill>
              </a:rPr>
              <a:t>Before his diagnosis, Mr M lifestyle choices played a role in the development of his condition. His job involved long periods of sitting, and he rarely engaged in planned exercise. </a:t>
            </a:r>
          </a:p>
          <a:p>
            <a:pPr>
              <a:buFont typeface="Wingdings" panose="05000000000000000000" pitchFamily="2" charset="2"/>
              <a:buChar char="v"/>
            </a:pPr>
            <a:r>
              <a:rPr lang="en-GB" sz="1600" dirty="0">
                <a:solidFill>
                  <a:schemeClr val="tx2">
                    <a:lumMod val="50000"/>
                  </a:schemeClr>
                </a:solidFill>
              </a:rPr>
              <a:t>Reduced physical activity is known to increase the risk of colon cancer by slowing bowel movement and effecting metabolism (World Cancer Research Fund, 2023).</a:t>
            </a:r>
          </a:p>
          <a:p>
            <a:pPr>
              <a:buFont typeface="Wingdings" panose="05000000000000000000" pitchFamily="2" charset="2"/>
              <a:buChar char="v"/>
            </a:pPr>
            <a:r>
              <a:rPr lang="en-GB" sz="1600" dirty="0">
                <a:solidFill>
                  <a:schemeClr val="tx2">
                    <a:lumMod val="50000"/>
                  </a:schemeClr>
                </a:solidFill>
              </a:rPr>
              <a:t>Additionally, Mrs M diet was high in processed meat and low in fibre, both of which are established risk factors for colorectal cancer </a:t>
            </a:r>
            <a:r>
              <a:rPr lang="en-GB" sz="1600" i="0" dirty="0">
                <a:solidFill>
                  <a:schemeClr val="tx2">
                    <a:lumMod val="50000"/>
                  </a:schemeClr>
                </a:solidFill>
                <a:effectLst/>
                <a:latin typeface="Roboto" panose="02000000000000000000" pitchFamily="2" charset="0"/>
              </a:rPr>
              <a:t> (World Health Organization, 2023)</a:t>
            </a:r>
            <a:endParaRPr lang="en-GB" sz="1600" dirty="0">
              <a:solidFill>
                <a:schemeClr val="tx2">
                  <a:lumMod val="50000"/>
                </a:schemeClr>
              </a:solidFill>
            </a:endParaRPr>
          </a:p>
          <a:p>
            <a:pPr>
              <a:buFont typeface="Wingdings" panose="05000000000000000000" pitchFamily="2" charset="2"/>
              <a:buChar char="v"/>
            </a:pPr>
            <a:r>
              <a:rPr lang="en-GB" sz="1600" dirty="0">
                <a:solidFill>
                  <a:schemeClr val="tx2">
                    <a:lumMod val="50000"/>
                  </a:schemeClr>
                </a:solidFill>
              </a:rPr>
              <a:t>The care plan aims to support Mr M, gradually improving lifestyle. Encouraging moderate physical activity, such as walking or cycling for at least 150 minutes per week, can help improve energy levels and digestion (NHS, 2024).</a:t>
            </a:r>
          </a:p>
          <a:p>
            <a:pPr>
              <a:buFont typeface="Wingdings" panose="05000000000000000000" pitchFamily="2" charset="2"/>
              <a:buChar char="v"/>
            </a:pPr>
            <a:r>
              <a:rPr lang="en-GB" sz="1600" dirty="0">
                <a:solidFill>
                  <a:schemeClr val="tx2">
                    <a:lumMod val="50000"/>
                  </a:schemeClr>
                </a:solidFill>
              </a:rPr>
              <a:t>He will also benefit from a diet rich in whole grains, fruits, and vegetables. Providing education and emotional support is essential, as lifestyle changes are often challenging while managing a serios illness. Mr M will be monitored regularly to ensure that lifestyle adjustments align with treatment goals.</a:t>
            </a:r>
          </a:p>
          <a:p>
            <a:pPr>
              <a:buFont typeface="Wingdings" panose="05000000000000000000" pitchFamily="2" charset="2"/>
              <a:buChar char="v"/>
            </a:pPr>
            <a:endParaRPr lang="en-GB" sz="18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2" name="Audio 11">
            <a:hlinkClick r:id="" action="ppaction://media"/>
            <a:extLst>
              <a:ext uri="{FF2B5EF4-FFF2-40B4-BE49-F238E27FC236}">
                <a16:creationId xmlns:a16="http://schemas.microsoft.com/office/drawing/2014/main" id="{0BD90FE5-DB00-4583-1A02-35A73A0ABB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1669"/>
    </mc:Choice>
    <mc:Fallback>
      <p:transition spd="slow" advTm="61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r>
              <a:rPr lang="en-GB" sz="2400" dirty="0">
                <a:solidFill>
                  <a:srgbClr val="0070C0"/>
                </a:solidFill>
              </a:rPr>
              <a:t> </a:t>
            </a:r>
            <a:r>
              <a:rPr lang="en-GB" sz="3200" b="1" dirty="0">
                <a:solidFill>
                  <a:schemeClr val="bg2">
                    <a:lumMod val="10000"/>
                  </a:schemeClr>
                </a:solidFill>
              </a:rPr>
              <a:t>Everyday Routine</a:t>
            </a:r>
            <a:br>
              <a:rPr lang="en-GB" sz="3200" b="1" dirty="0">
                <a:solidFill>
                  <a:schemeClr val="bg2">
                    <a:lumMod val="10000"/>
                  </a:schemeClr>
                </a:solidFill>
              </a:rPr>
            </a:br>
            <a:r>
              <a:rPr lang="en-GB" sz="3200" b="1" dirty="0">
                <a:solidFill>
                  <a:schemeClr val="bg2">
                    <a:lumMod val="10000"/>
                  </a:schemeClr>
                </a:solidFill>
              </a:rPr>
              <a:t>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79882" y="980728"/>
            <a:ext cx="8229600" cy="4536504"/>
          </a:xfrm>
        </p:spPr>
        <p:txBody>
          <a:bodyPr/>
          <a:lstStyle/>
          <a:p>
            <a:pPr>
              <a:buFont typeface="Wingdings" panose="05000000000000000000" pitchFamily="2" charset="2"/>
              <a:buChar char="v"/>
            </a:pPr>
            <a:r>
              <a:rPr lang="en-GB" sz="1600" dirty="0"/>
              <a:t>Mr M, everyday routine must  balance his medical treatment, personal responsibilities, and physical recovery. After surgery and during follow-up appointments, Mr M is encouraged to maintain a structured routine that includes regular meals, light physical activity, and adequate rest.</a:t>
            </a:r>
          </a:p>
          <a:p>
            <a:pPr>
              <a:buFont typeface="Wingdings" panose="05000000000000000000" pitchFamily="2" charset="2"/>
              <a:buChar char="v"/>
            </a:pPr>
            <a:r>
              <a:rPr lang="en-GB" sz="1600" dirty="0"/>
              <a:t>This helps support healing, reduce fatigue, and improve bowel function (Macmillan Cancer Support, 2024).</a:t>
            </a:r>
          </a:p>
          <a:p>
            <a:pPr>
              <a:buFont typeface="Wingdings" panose="05000000000000000000" pitchFamily="2" charset="2"/>
              <a:buChar char="v"/>
            </a:pPr>
            <a:r>
              <a:rPr lang="en-GB" sz="1600" dirty="0"/>
              <a:t>His morning routine may include medication, hydration, and a short walk to stimulate bowel movement. Throught the day, he attends scheduled hospital appointments, in including blood test, scans, or chemotherapy sessions if required.. </a:t>
            </a:r>
          </a:p>
          <a:p>
            <a:pPr>
              <a:buFont typeface="Wingdings" panose="05000000000000000000" pitchFamily="2" charset="2"/>
              <a:buChar char="v"/>
            </a:pPr>
            <a:r>
              <a:rPr lang="en-GB" sz="1600" dirty="0"/>
              <a:t>His care team also encourages him to monitor symptoms such as abdominal discomfort, changes in stool, or increased tiredness.</a:t>
            </a:r>
          </a:p>
          <a:p>
            <a:pPr>
              <a:buFont typeface="Wingdings" panose="05000000000000000000" pitchFamily="2" charset="2"/>
              <a:buChar char="v"/>
            </a:pPr>
            <a:r>
              <a:rPr lang="en-GB" sz="1600" dirty="0"/>
              <a:t>Mr M family plays an active role in supporting his routine. They help him prepare health meals and remind him to stay hydrated. The care plan highlights the importance of reducing stress, which may involve relaxation activities or mindfulness exercises.</a:t>
            </a:r>
          </a:p>
          <a:p>
            <a:pPr>
              <a:buFont typeface="Wingdings" panose="05000000000000000000" pitchFamily="2" charset="2"/>
              <a:buChar char="v"/>
            </a:pPr>
            <a:r>
              <a:rPr lang="en-GB" sz="1600" dirty="0"/>
              <a:t>This structure daily routine helps maintain stability and supports recovery while minimising complications.</a:t>
            </a:r>
          </a:p>
          <a:p>
            <a:pPr>
              <a:buFont typeface="Wingdings" panose="05000000000000000000" pitchFamily="2" charset="2"/>
              <a:buChar char="v"/>
            </a:pPr>
            <a:endParaRPr lang="en-GB" sz="1400" dirty="0">
              <a:solidFill>
                <a:srgbClr val="0070C0"/>
              </a:solidFill>
            </a:endParaRPr>
          </a:p>
          <a:p>
            <a:pPr marL="0" indent="0">
              <a:buNone/>
            </a:pPr>
            <a:endParaRPr lang="en-GB" sz="1600" dirty="0">
              <a:solidFill>
                <a:srgbClr val="0070C0"/>
              </a:solidFill>
            </a:endParaRPr>
          </a:p>
          <a:p>
            <a:pPr>
              <a:buFont typeface="Wingdings" panose="05000000000000000000" pitchFamily="2" charset="2"/>
              <a:buChar char="v"/>
            </a:pPr>
            <a:endParaRPr lang="en-GB" sz="1600" dirty="0">
              <a:solidFill>
                <a:srgbClr val="0070C0"/>
              </a:solidFill>
            </a:endParaRPr>
          </a:p>
          <a:p>
            <a:pPr>
              <a:buFont typeface="Wingdings" panose="05000000000000000000" pitchFamily="2" charset="2"/>
              <a:buChar char="v"/>
            </a:pPr>
            <a:endParaRPr lang="en-GB" sz="16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2" name="Audio 11">
            <a:hlinkClick r:id="" action="ppaction://media"/>
            <a:extLst>
              <a:ext uri="{FF2B5EF4-FFF2-40B4-BE49-F238E27FC236}">
                <a16:creationId xmlns:a16="http://schemas.microsoft.com/office/drawing/2014/main" id="{6C17CEED-106D-EE14-5C17-7BDCD8F4653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83014"/>
    </mc:Choice>
    <mc:Fallback>
      <p:transition spd="slow" advTm="83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r>
              <a:rPr lang="en-GB" sz="3200" b="1" dirty="0">
                <a:solidFill>
                  <a:schemeClr val="bg2">
                    <a:lumMod val="10000"/>
                  </a:schemeClr>
                </a:solidFill>
              </a:rPr>
              <a:t>Communication and Ethical Considerations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304764"/>
            <a:ext cx="8363272" cy="4248472"/>
          </a:xfrm>
        </p:spPr>
        <p:txBody>
          <a:bodyPr/>
          <a:lstStyle/>
          <a:p>
            <a:pPr>
              <a:buFont typeface="Wingdings" panose="05000000000000000000" pitchFamily="2" charset="2"/>
              <a:buChar char="v"/>
            </a:pPr>
            <a:r>
              <a:rPr lang="en-GB" sz="1600" dirty="0"/>
              <a:t>Effective communication is essential in supporting Mr M through his cancer journey.</a:t>
            </a:r>
          </a:p>
          <a:p>
            <a:pPr>
              <a:buFont typeface="Wingdings" panose="05000000000000000000" pitchFamily="2" charset="2"/>
              <a:buChar char="v"/>
            </a:pPr>
            <a:r>
              <a:rPr lang="en-GB" sz="1600" dirty="0"/>
              <a:t> Healthcare professionals must provide clear explanations of treatment options, possible side  effects, and  expected outcomes using simple and sensitive language (NMC, 2018). Mrs M, should feel empowered to ask question and express concerns.</a:t>
            </a:r>
          </a:p>
          <a:p>
            <a:pPr>
              <a:buFont typeface="Wingdings" panose="05000000000000000000" pitchFamily="2" charset="2"/>
              <a:buChar char="v"/>
            </a:pPr>
            <a:r>
              <a:rPr lang="en-GB" sz="1600" dirty="0"/>
              <a:t>Active listening and shared decision-making help ensure that his preferences are respected.</a:t>
            </a:r>
          </a:p>
          <a:p>
            <a:pPr>
              <a:buFont typeface="Wingdings" panose="05000000000000000000" pitchFamily="2" charset="2"/>
              <a:buChar char="v"/>
            </a:pPr>
            <a:r>
              <a:rPr lang="en-GB" sz="1600" dirty="0"/>
              <a:t>Ethically, Mr M autonomy must be prioritised, meaning he has the right to make decisions about his treatment. Confidentiality should be maintained, and his personal information must not be shared without permission (GMC, 2023).</a:t>
            </a:r>
          </a:p>
          <a:p>
            <a:pPr>
              <a:buFont typeface="Wingdings" panose="05000000000000000000" pitchFamily="2" charset="2"/>
              <a:buChar char="v"/>
            </a:pPr>
            <a:r>
              <a:rPr lang="en-GB" sz="1600" dirty="0"/>
              <a:t>Culture and emotional considerations are also important . Although Mr M does not identify with any specific cultural needs, his care team must remain aware of potential emotional distress associated with cancer and provide appropriate psychological support.</a:t>
            </a:r>
          </a:p>
          <a:p>
            <a:pPr>
              <a:buFont typeface="Wingdings" panose="05000000000000000000" pitchFamily="2" charset="2"/>
              <a:buChar char="v"/>
            </a:pPr>
            <a:r>
              <a:rPr lang="en-GB" sz="1600" dirty="0"/>
              <a:t>Ensuring dignity, compassion, and respect are central to ethical care. By maintaining open communication and following ethical guidelines, healthcare professionals create a supportive environment that helps Mr M, feel safe and valued during treatment</a:t>
            </a:r>
            <a:r>
              <a:rPr lang="en-GB" sz="1600" dirty="0">
                <a:solidFill>
                  <a:srgbClr val="0070C0"/>
                </a:solidFill>
              </a:rPr>
              <a:t>.</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6" name="Audio 15">
            <a:hlinkClick r:id="" action="ppaction://media"/>
            <a:extLst>
              <a:ext uri="{FF2B5EF4-FFF2-40B4-BE49-F238E27FC236}">
                <a16:creationId xmlns:a16="http://schemas.microsoft.com/office/drawing/2014/main" id="{D945A783-8368-FB55-97BA-6B1825F39B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58625"/>
    </mc:Choice>
    <mc:Fallback>
      <p:transition spd="slow" advTm="58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1672" y="1052736"/>
            <a:ext cx="8229600" cy="3917032"/>
          </a:xfrm>
        </p:spPr>
        <p:txBody>
          <a:bodyPr/>
          <a:lstStyle/>
          <a:p>
            <a:pPr>
              <a:buFont typeface="Wingdings" panose="05000000000000000000" pitchFamily="2" charset="2"/>
              <a:buChar char="v"/>
            </a:pPr>
            <a:r>
              <a:rPr lang="en-GB" sz="1600" dirty="0"/>
              <a:t>Mr M , risk factors relate to his lifestyle, behaviours, and overall health condition. His long working hours with minimum physical activity increased his risk of colon cancer, as sedentary behaviour can show digestion and lead to inflammation (world Cancer Research Fund, 2023).</a:t>
            </a:r>
          </a:p>
          <a:p>
            <a:pPr>
              <a:buFont typeface="Wingdings" panose="05000000000000000000" pitchFamily="2" charset="2"/>
              <a:buChar char="v"/>
            </a:pPr>
            <a:r>
              <a:rPr lang="en-GB" sz="1600" dirty="0"/>
              <a:t>His diet, which was high in red and processed meats and low in fibre, also contributed significantly to his risk . Research shows that low-fibre diets reduce bowel movement regularity and may increase exposure of the colon lining to harmful substances (WHO, 2023).</a:t>
            </a:r>
          </a:p>
          <a:p>
            <a:pPr>
              <a:buFont typeface="Wingdings" panose="05000000000000000000" pitchFamily="2" charset="2"/>
              <a:buChar char="v"/>
            </a:pPr>
            <a:r>
              <a:rPr lang="en-GB" sz="1600" dirty="0"/>
              <a:t>Being overweight is another key risk factor, ABMI of 29 places Mr M, in the overweight range, which is associated with a higher change of developing  colorectal cancer due to hormonal changes and increased inflammation (Mayo Clinic, 2023). </a:t>
            </a:r>
          </a:p>
          <a:p>
            <a:pPr>
              <a:buFont typeface="Wingdings" panose="05000000000000000000" pitchFamily="2" charset="2"/>
              <a:buChar char="v"/>
            </a:pPr>
            <a:r>
              <a:rPr lang="en-GB" sz="1600" dirty="0"/>
              <a:t>Although he stopped smoking years ago, past smoking still slightly increases long-term cancer risk. </a:t>
            </a:r>
          </a:p>
          <a:p>
            <a:pPr>
              <a:buFont typeface="Wingdings" panose="05000000000000000000" pitchFamily="2" charset="2"/>
              <a:buChar char="v"/>
            </a:pPr>
            <a:r>
              <a:rPr lang="en-GB" sz="1600" dirty="0"/>
              <a:t>Understanding these risk factors supports the creations of a targeted care plan to reduce future health complications and improve his overall well-being.</a:t>
            </a:r>
          </a:p>
          <a:p>
            <a:pPr>
              <a:buFont typeface="Wingdings" panose="05000000000000000000" pitchFamily="2" charset="2"/>
              <a:buChar char="v"/>
            </a:pPr>
            <a:endParaRPr lang="en-GB" sz="1600" dirty="0">
              <a:solidFill>
                <a:srgbClr val="0070C0"/>
              </a:solidFill>
            </a:endParaRPr>
          </a:p>
        </p:txBody>
      </p:sp>
    </p:spTree>
    <p:extLst>
      <p:ext uri="{BB962C8B-B14F-4D97-AF65-F5344CB8AC3E}">
        <p14:creationId xmlns:p14="http://schemas.microsoft.com/office/powerpoint/2010/main" val="1688727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473ABB13-D472-D58A-6392-8B00463E35ED}"/>
              </a:ext>
            </a:extLst>
          </p:cNvPr>
          <p:cNvSpPr>
            <a:spLocks noGrp="1"/>
          </p:cNvSpPr>
          <p:nvPr>
            <p:ph type="title"/>
          </p:nvPr>
        </p:nvSpPr>
        <p:spPr>
          <a:xfrm>
            <a:off x="457200" y="274638"/>
            <a:ext cx="8229600" cy="1143000"/>
          </a:xfrm>
        </p:spPr>
        <p:txBody>
          <a:bodyPr/>
          <a:lstStyle/>
          <a:p>
            <a:r>
              <a:rPr lang="en-GB" sz="4400" b="1" dirty="0">
                <a:cs typeface="Arial" panose="020B0604020202020204" pitchFamily="34" charset="0"/>
              </a:rPr>
              <a:t>Risk factors</a:t>
            </a:r>
            <a:endParaRPr lang="en-US" dirty="0"/>
          </a:p>
        </p:txBody>
      </p:sp>
      <p:pic>
        <p:nvPicPr>
          <p:cNvPr id="1026" name="Picture 2" descr="Colon Cancer: Survival, First Signs, What's Curable">
            <a:extLst>
              <a:ext uri="{FF2B5EF4-FFF2-40B4-BE49-F238E27FC236}">
                <a16:creationId xmlns:a16="http://schemas.microsoft.com/office/drawing/2014/main" id="{D2B47DD4-4254-C076-35DE-A1FF2E64A21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3569" y="1484785"/>
            <a:ext cx="5437920" cy="4032448"/>
          </a:xfrm>
          <a:prstGeom prst="rect">
            <a:avLst/>
          </a:prstGeom>
          <a:solidFill>
            <a:srgbClr val="FFFFFF"/>
          </a:solidFill>
        </p:spPr>
      </p:pic>
      <p:sp>
        <p:nvSpPr>
          <p:cNvPr id="4" name="Date Placeholder 3">
            <a:extLst>
              <a:ext uri="{FF2B5EF4-FFF2-40B4-BE49-F238E27FC236}">
                <a16:creationId xmlns:a16="http://schemas.microsoft.com/office/drawing/2014/main" id="{963DC2B4-B75B-005E-D9D3-0619D99581A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E92853C6-283C-25F5-A041-A0DCC8516A2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7" name="TextBox 6">
            <a:extLst>
              <a:ext uri="{FF2B5EF4-FFF2-40B4-BE49-F238E27FC236}">
                <a16:creationId xmlns:a16="http://schemas.microsoft.com/office/drawing/2014/main" id="{00C80E2C-026D-9DAC-5637-2458E33004E4}"/>
              </a:ext>
            </a:extLst>
          </p:cNvPr>
          <p:cNvSpPr txBox="1"/>
          <p:nvPr/>
        </p:nvSpPr>
        <p:spPr>
          <a:xfrm>
            <a:off x="6300192" y="5127623"/>
            <a:ext cx="4572000" cy="369332"/>
          </a:xfrm>
          <a:prstGeom prst="rect">
            <a:avLst/>
          </a:prstGeom>
          <a:noFill/>
        </p:spPr>
        <p:txBody>
          <a:bodyPr wrap="square">
            <a:spAutoFit/>
          </a:bodyPr>
          <a:lstStyle/>
          <a:p>
            <a:r>
              <a:rPr lang="en-GB" sz="1800" dirty="0">
                <a:solidFill>
                  <a:srgbClr val="0070C0"/>
                </a:solidFill>
              </a:rPr>
              <a:t>(Mayo Clinic, 2023). </a:t>
            </a:r>
            <a:endParaRPr lang="en-GB" dirty="0"/>
          </a:p>
        </p:txBody>
      </p:sp>
      <p:pic>
        <p:nvPicPr>
          <p:cNvPr id="13" name="Audio 12">
            <a:hlinkClick r:id="" action="ppaction://media"/>
            <a:extLst>
              <a:ext uri="{FF2B5EF4-FFF2-40B4-BE49-F238E27FC236}">
                <a16:creationId xmlns:a16="http://schemas.microsoft.com/office/drawing/2014/main" id="{24889C3F-2CC9-84A1-01E6-C4ABEA1FFA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03222657"/>
      </p:ext>
    </p:extLst>
  </p:cSld>
  <p:clrMapOvr>
    <a:masterClrMapping/>
  </p:clrMapOvr>
  <mc:AlternateContent xmlns:mc="http://schemas.openxmlformats.org/markup-compatibility/2006">
    <mc:Choice xmlns:p14="http://schemas.microsoft.com/office/powerpoint/2010/main" Requires="p14">
      <p:transition spd="slow" p14:dur="2000" advTm="36240"/>
    </mc:Choice>
    <mc:Fallback>
      <p:transition spd="slow" advTm="36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600201"/>
            <a:ext cx="8229600" cy="3340967"/>
          </a:xfrm>
        </p:spPr>
        <p:txBody>
          <a:bodyPr/>
          <a:lstStyle/>
          <a:p>
            <a:pPr>
              <a:buFont typeface="Wingdings" panose="05000000000000000000" pitchFamily="2" charset="2"/>
              <a:buChar char="v"/>
            </a:pPr>
            <a:r>
              <a:rPr lang="en-GB" sz="1600" dirty="0"/>
              <a:t>Evidence-based recommendations focus on helping Mr M, manage his condition and prevent further complications.</a:t>
            </a:r>
          </a:p>
          <a:p>
            <a:pPr>
              <a:buFont typeface="Wingdings" panose="05000000000000000000" pitchFamily="2" charset="2"/>
              <a:buChar char="v"/>
            </a:pPr>
            <a:r>
              <a:rPr lang="en-GB" sz="1600" dirty="0"/>
              <a:t> First, regular follow-up appointments are essential to monitor treatment progress and detect recurrence early, following national guidelines following-up national guidelines for colorectal cancer care (NICE, 2023).</a:t>
            </a:r>
          </a:p>
          <a:p>
            <a:pPr>
              <a:buFont typeface="Wingdings" panose="05000000000000000000" pitchFamily="2" charset="2"/>
              <a:buChar char="v"/>
            </a:pPr>
            <a:r>
              <a:rPr lang="en-GB" sz="1600" dirty="0"/>
              <a:t>A balanced diet rich in fibre, whole grains, and plant-based foods is recommended to support digestive health and reduce inflammation</a:t>
            </a:r>
          </a:p>
          <a:p>
            <a:pPr>
              <a:buFont typeface="Wingdings" panose="05000000000000000000" pitchFamily="2" charset="2"/>
              <a:buChar char="v"/>
            </a:pPr>
            <a:r>
              <a:rPr lang="en-GB" sz="1600" dirty="0"/>
              <a:t>. Increasing physical activity gradually can improve energy levels and reduce cancer-related fatigue (</a:t>
            </a:r>
            <a:r>
              <a:rPr lang="en-GB" sz="1600" dirty="0" err="1"/>
              <a:t>Macmillian</a:t>
            </a:r>
            <a:r>
              <a:rPr lang="en-GB" sz="1600" dirty="0"/>
              <a:t> Cancer Support,2024).</a:t>
            </a:r>
          </a:p>
          <a:p>
            <a:pPr>
              <a:buFont typeface="Wingdings" panose="05000000000000000000" pitchFamily="2" charset="2"/>
              <a:buChar char="v"/>
            </a:pPr>
            <a:r>
              <a:rPr lang="en-GB" sz="1600" dirty="0"/>
              <a:t>Mr M should also receive emotional and psychological support groups, to help him cope with anxiety and the emotional impact of cancer.. Clear communication with his care team will ensure he feels informed and involved decisions</a:t>
            </a:r>
            <a:r>
              <a:rPr lang="en-GB" sz="1600" dirty="0">
                <a:solidFill>
                  <a:srgbClr val="0070C0"/>
                </a:solidFill>
              </a:rPr>
              <a:t>.</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1" name="Audio 10">
            <a:hlinkClick r:id="" action="ppaction://media"/>
            <a:extLst>
              <a:ext uri="{FF2B5EF4-FFF2-40B4-BE49-F238E27FC236}">
                <a16:creationId xmlns:a16="http://schemas.microsoft.com/office/drawing/2014/main" id="{9D04B416-4646-BBBF-4BE4-3C6E756CB8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98008"/>
    </mc:Choice>
    <mc:Fallback>
      <p:transition spd="slow" advTm="98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728C-3181-A40D-8065-BA37E98452C1}"/>
              </a:ext>
            </a:extLst>
          </p:cNvPr>
          <p:cNvSpPr>
            <a:spLocks noGrp="1"/>
          </p:cNvSpPr>
          <p:nvPr>
            <p:ph type="title"/>
          </p:nvPr>
        </p:nvSpPr>
        <p:spPr>
          <a:xfrm>
            <a:off x="457200" y="274638"/>
            <a:ext cx="8229600" cy="1143000"/>
          </a:xfrm>
        </p:spPr>
        <p:txBody>
          <a:bodyPr wrap="square" anchor="ctr">
            <a:normAutofit/>
          </a:bodyPr>
          <a:lstStyle/>
          <a:p>
            <a:r>
              <a:rPr lang="en-GB" b="1"/>
              <a:t>Recommendations continue</a:t>
            </a:r>
            <a:endParaRPr lang="en-GB"/>
          </a:p>
        </p:txBody>
      </p:sp>
      <p:sp>
        <p:nvSpPr>
          <p:cNvPr id="3" name="Content Placeholder 2">
            <a:extLst>
              <a:ext uri="{FF2B5EF4-FFF2-40B4-BE49-F238E27FC236}">
                <a16:creationId xmlns:a16="http://schemas.microsoft.com/office/drawing/2014/main" id="{6F58A954-5F93-831E-9A5C-9A11CD60E9B6}"/>
              </a:ext>
            </a:extLst>
          </p:cNvPr>
          <p:cNvSpPr>
            <a:spLocks noGrp="1"/>
          </p:cNvSpPr>
          <p:nvPr>
            <p:ph sz="half" idx="1"/>
          </p:nvPr>
        </p:nvSpPr>
        <p:spPr>
          <a:xfrm>
            <a:off x="457200" y="1600201"/>
            <a:ext cx="4038600" cy="3989040"/>
          </a:xfrm>
        </p:spPr>
        <p:txBody>
          <a:bodyPr wrap="square" anchor="t">
            <a:normAutofit lnSpcReduction="10000"/>
          </a:bodyPr>
          <a:lstStyle/>
          <a:p>
            <a:pPr>
              <a:lnSpc>
                <a:spcPct val="90000"/>
              </a:lnSpc>
              <a:buFont typeface="Wingdings" panose="05000000000000000000" pitchFamily="2" charset="2"/>
              <a:buChar char="v"/>
            </a:pPr>
            <a:r>
              <a:rPr lang="en-GB" sz="2400" dirty="0"/>
              <a:t>Additionally, maintaining regular screeding tests, such as blood tests or imaging scans, is important for long-term monitoring. This holistic approach, combining medical support, provides the best opportunity for recovery and improved quality of life</a:t>
            </a:r>
            <a:r>
              <a:rPr lang="en-GB" sz="2000" dirty="0">
                <a:solidFill>
                  <a:srgbClr val="0070C0"/>
                </a:solidFill>
              </a:rPr>
              <a:t>. </a:t>
            </a:r>
            <a:r>
              <a:rPr lang="en-GB" sz="2000" dirty="0"/>
              <a:t>(</a:t>
            </a:r>
            <a:r>
              <a:rPr lang="en-GB" sz="2000" dirty="0" err="1"/>
              <a:t>Macmillian</a:t>
            </a:r>
            <a:r>
              <a:rPr lang="en-GB" sz="2000" dirty="0"/>
              <a:t> Cancer Support,2024</a:t>
            </a:r>
            <a:r>
              <a:rPr lang="en-GB" sz="2400" dirty="0">
                <a:solidFill>
                  <a:srgbClr val="0070C0"/>
                </a:solidFill>
              </a:rPr>
              <a:t>).</a:t>
            </a:r>
          </a:p>
          <a:p>
            <a:pPr>
              <a:lnSpc>
                <a:spcPct val="90000"/>
              </a:lnSpc>
              <a:buFont typeface="Wingdings" panose="05000000000000000000" pitchFamily="2" charset="2"/>
              <a:buChar char="v"/>
            </a:pPr>
            <a:endParaRPr lang="en-GB" sz="2400" dirty="0"/>
          </a:p>
          <a:p>
            <a:pPr>
              <a:lnSpc>
                <a:spcPct val="90000"/>
              </a:lnSpc>
            </a:pPr>
            <a:endParaRPr lang="en-GB" sz="2400" dirty="0"/>
          </a:p>
        </p:txBody>
      </p:sp>
      <p:pic>
        <p:nvPicPr>
          <p:cNvPr id="1028" name="Picture 4" descr="New guidance for people living with bowel cancer | MyNutriWeb">
            <a:extLst>
              <a:ext uri="{FF2B5EF4-FFF2-40B4-BE49-F238E27FC236}">
                <a16:creationId xmlns:a16="http://schemas.microsoft.com/office/drawing/2014/main" id="{7C68696C-4943-E4C2-791F-8AE2629B9AB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66350" y="1600201"/>
            <a:ext cx="28023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C87F131C-67ED-238B-BCA2-2AB4A97FE4E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3D18557E-0E84-8D1E-05AA-E27DC6DF898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pic>
        <p:nvPicPr>
          <p:cNvPr id="9" name="Audio 8">
            <a:hlinkClick r:id="" action="ppaction://media"/>
            <a:extLst>
              <a:ext uri="{FF2B5EF4-FFF2-40B4-BE49-F238E27FC236}">
                <a16:creationId xmlns:a16="http://schemas.microsoft.com/office/drawing/2014/main" id="{F886E4E8-AD5B-B0ED-ABEF-C49013DE2F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83775898"/>
      </p:ext>
    </p:extLst>
  </p:cSld>
  <p:clrMapOvr>
    <a:masterClrMapping/>
  </p:clrMapOvr>
  <mc:AlternateContent xmlns:mc="http://schemas.openxmlformats.org/markup-compatibility/2006">
    <mc:Choice xmlns:p14="http://schemas.microsoft.com/office/powerpoint/2010/main" Requires="p14">
      <p:transition spd="slow" p14:dur="2000" advTm="54462"/>
    </mc:Choice>
    <mc:Fallback>
      <p:transition spd="slow" advTm="54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buFont typeface="Wingdings" panose="05000000000000000000" pitchFamily="2" charset="2"/>
              <a:buChar char="v"/>
            </a:pPr>
            <a:r>
              <a:rPr lang="en-GB" sz="1600" dirty="0"/>
              <a:t>In conclusion, this presentation has outlined the key aspects of Mr M.T diagnostics. lifestyle, and care needs as he manager colon cancer.</a:t>
            </a:r>
          </a:p>
          <a:p>
            <a:pPr>
              <a:buFont typeface="Wingdings" panose="05000000000000000000" pitchFamily="2" charset="2"/>
              <a:buChar char="v"/>
            </a:pPr>
            <a:r>
              <a:rPr lang="en-GB" sz="1600" dirty="0"/>
              <a:t>Understanding the anatomy  and physiology of the condition helps explain his symptoms and guilds treatment decisions. M lifestyle factors such as low physical activity, an unbalanced diet, and being overweight contributed to his risk, and addressing these areas is central to his care plan.</a:t>
            </a:r>
          </a:p>
          <a:p>
            <a:pPr>
              <a:buFont typeface="Wingdings" panose="05000000000000000000" pitchFamily="2" charset="2"/>
              <a:buChar char="v"/>
            </a:pPr>
            <a:r>
              <a:rPr lang="en-GB" sz="1600" dirty="0"/>
              <a:t>Hs personalised care plan includes lifestyle changes, a structured daily routine, ethical communication practices, and emotional support. Risk factors and evidence-based recommendations highlight the importance of long-term monitoring, healthier behaviours, and ongoing collaboration with healthcare professionals..</a:t>
            </a:r>
          </a:p>
          <a:p>
            <a:pPr>
              <a:buFont typeface="Wingdings" panose="05000000000000000000" pitchFamily="2" charset="2"/>
              <a:buChar char="v"/>
            </a:pPr>
            <a:r>
              <a:rPr lang="en-GB" sz="1600" dirty="0"/>
              <a:t>By taking a holistic and patient-centred approach, Mr M can work towards improving his wellbeing and reducing the chance of recurrence. Overall, effective support, clear communication, and tailored interventions play an essential role in ensuring high-quality care for Individuals living with colon cancer.</a:t>
            </a:r>
          </a:p>
          <a:p>
            <a:pPr>
              <a:buFont typeface="Wingdings" panose="05000000000000000000" pitchFamily="2" charset="2"/>
              <a:buChar char="v"/>
            </a:pPr>
            <a:endParaRPr lang="en-GB" sz="16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10" name="Audio 9">
            <a:hlinkClick r:id="" action="ppaction://media"/>
            <a:extLst>
              <a:ext uri="{FF2B5EF4-FFF2-40B4-BE49-F238E27FC236}">
                <a16:creationId xmlns:a16="http://schemas.microsoft.com/office/drawing/2014/main" id="{5F0AD9D6-2317-5503-3C88-7811D53D68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99442"/>
    </mc:Choice>
    <mc:Fallback>
      <p:transition spd="slow" advTm="99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cs typeface="Arial" panose="020B0604020202020204" pitchFamily="34" charset="0"/>
              </a:rPr>
              <a:t>References</a:t>
            </a:r>
            <a:br>
              <a:rPr lang="en-GB" sz="3200" b="1" dirty="0">
                <a:cs typeface="Arial" panose="020B0604020202020204" pitchFamily="34" charset="0"/>
              </a:rPr>
            </a:br>
            <a:endParaRPr lang="en-GB" sz="3200" b="1" dirty="0">
              <a:cs typeface="Arial" panose="020B0604020202020204" pitchFamily="34" charset="0"/>
            </a:endParaRP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78172" y="980728"/>
            <a:ext cx="8229600" cy="3917032"/>
          </a:xfrm>
        </p:spPr>
        <p:txBody>
          <a:bodyPr/>
          <a:lstStyle/>
          <a:p>
            <a:pPr algn="l">
              <a:buNone/>
            </a:pPr>
            <a:r>
              <a:rPr lang="en-GB" sz="1200" dirty="0"/>
              <a:t>      </a:t>
            </a:r>
            <a:r>
              <a:rPr lang="en-GB" sz="1200" b="0" i="0" dirty="0">
                <a:solidFill>
                  <a:srgbClr val="000000"/>
                </a:solidFill>
                <a:effectLst/>
                <a:latin typeface="Calibri" panose="020F0502020204030204" pitchFamily="34" charset="0"/>
              </a:rPr>
              <a:t>American Cancer Society (2024). American Cancer Society Annual Cancer Statistics 2024 Shows Drop in Cancer Mortality but Increasing Incidence for Six of the Top Ten Cancers. </a:t>
            </a:r>
            <a:r>
              <a:rPr lang="en-GB" sz="1200" b="0" i="1" dirty="0">
                <a:solidFill>
                  <a:srgbClr val="000000"/>
                </a:solidFill>
                <a:effectLst/>
                <a:latin typeface="Calibri" panose="020F0502020204030204" pitchFamily="34" charset="0"/>
              </a:rPr>
              <a:t>Delaware journal of public health</a:t>
            </a:r>
            <a:r>
              <a:rPr lang="en-GB" sz="1200" b="0" i="0" dirty="0">
                <a:solidFill>
                  <a:srgbClr val="000000"/>
                </a:solidFill>
                <a:effectLst/>
                <a:latin typeface="Calibri" panose="020F0502020204030204" pitchFamily="34" charset="0"/>
              </a:rPr>
              <a:t>, [online] 10(3), pp.6–7. </a:t>
            </a:r>
            <a:r>
              <a:rPr lang="en-GB" sz="1200" b="0" i="0" dirty="0" err="1">
                <a:solidFill>
                  <a:srgbClr val="000000"/>
                </a:solidFill>
                <a:effectLst/>
                <a:latin typeface="Calibri" panose="020F0502020204030204" pitchFamily="34" charset="0"/>
              </a:rPr>
              <a:t>doi:https</a:t>
            </a:r>
            <a:r>
              <a:rPr lang="en-GB" sz="1200" b="0" i="0" dirty="0">
                <a:solidFill>
                  <a:srgbClr val="000000"/>
                </a:solidFill>
                <a:effectLst/>
                <a:latin typeface="Calibri" panose="020F0502020204030204" pitchFamily="34" charset="0"/>
              </a:rPr>
              <a:t>://doi.org/10.32481/djph.2024.08.03.</a:t>
            </a:r>
          </a:p>
          <a:p>
            <a:pPr algn="l"/>
            <a:r>
              <a:rPr lang="en-GB" sz="1200" b="0" i="0" dirty="0">
                <a:solidFill>
                  <a:srgbClr val="000000"/>
                </a:solidFill>
                <a:effectLst/>
                <a:latin typeface="Calibri" panose="020F0502020204030204" pitchFamily="34" charset="0"/>
              </a:rPr>
              <a:t>‌</a:t>
            </a:r>
          </a:p>
          <a:p>
            <a:pPr algn="l">
              <a:buNone/>
            </a:pPr>
            <a:r>
              <a:rPr lang="en-GB" sz="1200" dirty="0"/>
              <a:t>        Bowel Cancer UK, 2023. </a:t>
            </a:r>
            <a:r>
              <a:rPr lang="en-GB" sz="1200" i="1" dirty="0"/>
              <a:t>Symptoms and Diagnosis</a:t>
            </a:r>
            <a:r>
              <a:rPr lang="en-GB" sz="1200" dirty="0"/>
              <a:t>. [online] Available at: </a:t>
            </a:r>
            <a:r>
              <a:rPr lang="en-GB" sz="1200" i="1" dirty="0"/>
              <a:t>&lt;URL&gt;</a:t>
            </a:r>
            <a:r>
              <a:rPr lang="en-GB" sz="1200" dirty="0"/>
              <a:t> [Accessed </a:t>
            </a:r>
            <a:r>
              <a:rPr lang="en-GB" sz="1200" i="1" dirty="0"/>
              <a:t>day month year</a:t>
            </a:r>
            <a:r>
              <a:rPr lang="en-GB" sz="1200" dirty="0"/>
              <a:t>].</a:t>
            </a:r>
          </a:p>
          <a:p>
            <a:pPr algn="l">
              <a:buNone/>
            </a:pPr>
            <a:r>
              <a:rPr lang="en-GB" sz="1200" dirty="0"/>
              <a:t>       Cancer Research UK, 2024. </a:t>
            </a:r>
            <a:r>
              <a:rPr lang="en-GB" sz="1200" i="1" dirty="0"/>
              <a:t>Colon cancer overview</a:t>
            </a:r>
            <a:r>
              <a:rPr lang="en-GB" sz="1200" dirty="0"/>
              <a:t>. [online] Available at: </a:t>
            </a:r>
            <a:r>
              <a:rPr lang="en-GB" sz="1200" dirty="0">
                <a:hlinkClick r:id="rId4"/>
              </a:rPr>
              <a:t>https://www.cancerresearchuk.org/about-cancer/bowel-cancer</a:t>
            </a:r>
            <a:r>
              <a:rPr lang="en-GB" sz="1200" dirty="0"/>
              <a:t> [Accessed 19 December 2025].</a:t>
            </a:r>
          </a:p>
          <a:p>
            <a:pPr algn="l">
              <a:buNone/>
            </a:pPr>
            <a:endParaRPr lang="en-GB" sz="1200" dirty="0"/>
          </a:p>
          <a:p>
            <a:pPr algn="l">
              <a:buNone/>
            </a:pPr>
            <a:r>
              <a:rPr lang="en-GB" sz="1200" dirty="0"/>
              <a:t>      General Medical Council (GMC), 2023. </a:t>
            </a:r>
            <a:r>
              <a:rPr lang="en-GB" sz="1200" i="1" dirty="0"/>
              <a:t>Good medical practice</a:t>
            </a:r>
            <a:r>
              <a:rPr lang="en-GB" sz="1200" dirty="0"/>
              <a:t>. London: GMC. Available at: https://www.gmc-uk.org/ethical-guidance/ethical-guidance-for-doctors/good-medical-practice [Accessed 19 December 2025].</a:t>
            </a:r>
          </a:p>
          <a:p>
            <a:pPr algn="l">
              <a:buNone/>
            </a:pPr>
            <a:br>
              <a:rPr lang="en-GB" sz="1200" dirty="0"/>
            </a:br>
            <a:r>
              <a:rPr lang="en-GB" sz="1200" dirty="0"/>
              <a:t>Macmillan Cancer Support, 2024. </a:t>
            </a:r>
            <a:r>
              <a:rPr lang="en-GB" sz="1200" i="1" dirty="0"/>
              <a:t>Living with bowel cancer</a:t>
            </a:r>
            <a:r>
              <a:rPr lang="en-GB" sz="1200" dirty="0"/>
              <a:t>. [online] Available at: https://www.macmillan.org.uk/cancer-information-and-support/bowel-cancer/living-with-bowel-cancer [Accessed 19 December 2025].</a:t>
            </a:r>
          </a:p>
          <a:p>
            <a:pPr algn="l">
              <a:buNone/>
            </a:pPr>
            <a:br>
              <a:rPr lang="en-GB" sz="1200" dirty="0"/>
            </a:br>
            <a:r>
              <a:rPr lang="en-GB" sz="1200" dirty="0"/>
              <a:t>Mayo Clinic, 2023. </a:t>
            </a:r>
            <a:r>
              <a:rPr lang="en-GB" sz="1200" i="1" dirty="0"/>
              <a:t>Colon cancer: symptoms and causes</a:t>
            </a:r>
            <a:r>
              <a:rPr lang="en-GB" sz="1200" dirty="0"/>
              <a:t>. [online] Available at: https://www.mayoclinic.org/diseases-conditions/colon-cancer/symptoms-causes [Accessed 19 December</a:t>
            </a:r>
          </a:p>
          <a:p>
            <a:pPr algn="l">
              <a:buNone/>
            </a:pPr>
            <a:r>
              <a:rPr lang="en-GB" sz="1200" dirty="0"/>
              <a:t>NHS, 2024. </a:t>
            </a:r>
            <a:r>
              <a:rPr lang="en-GB" sz="1200" i="1" dirty="0"/>
              <a:t>Bowel cancer</a:t>
            </a:r>
            <a:r>
              <a:rPr lang="en-GB" sz="1200" dirty="0"/>
              <a:t>. [online] Available at: </a:t>
            </a:r>
            <a:r>
              <a:rPr lang="en-GB" sz="1200" dirty="0">
                <a:hlinkClick r:id="rId5"/>
              </a:rPr>
              <a:t>https://www.nhs.uk/conditions/bowel-cancer/</a:t>
            </a:r>
            <a:r>
              <a:rPr lang="en-GB" sz="1200" dirty="0"/>
              <a:t> [Accessed 19 December 2025].</a:t>
            </a:r>
          </a:p>
          <a:p>
            <a:pPr algn="l">
              <a:buNone/>
            </a:pPr>
            <a:endParaRPr lang="en-GB" sz="1800" dirty="0"/>
          </a:p>
          <a:p>
            <a:pPr algn="l">
              <a:buNone/>
            </a:pPr>
            <a:br>
              <a:rPr lang="en-GB" sz="1600" dirty="0"/>
            </a:br>
            <a:br>
              <a:rPr lang="en-GB" sz="1600" dirty="0"/>
            </a:br>
            <a:br>
              <a:rPr lang="en-GB" sz="1600" dirty="0"/>
            </a:br>
            <a:r>
              <a:rPr lang="en-GB" sz="1600" dirty="0"/>
              <a:t>.</a:t>
            </a:r>
          </a:p>
          <a:p>
            <a:pPr marL="0" indent="0">
              <a:buNone/>
            </a:pPr>
            <a:r>
              <a:rPr lang="en-GB" dirty="0">
                <a:solidFill>
                  <a:srgbClr val="0070C0"/>
                </a:solidFill>
              </a:rPr>
              <a:t>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8" name="Audio 7">
            <a:hlinkClick r:id="" action="ppaction://media"/>
            <a:extLst>
              <a:ext uri="{FF2B5EF4-FFF2-40B4-BE49-F238E27FC236}">
                <a16:creationId xmlns:a16="http://schemas.microsoft.com/office/drawing/2014/main" id="{7AA1A63A-BC92-EB53-B487-21254CF208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5399"/>
    </mc:Choice>
    <mc:Fallback>
      <p:transition spd="slow" advTm="5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93589-24CA-9FC9-7C3B-BB3844186C60}"/>
              </a:ext>
            </a:extLst>
          </p:cNvPr>
          <p:cNvSpPr>
            <a:spLocks noGrp="1"/>
          </p:cNvSpPr>
          <p:nvPr>
            <p:ph type="title"/>
          </p:nvPr>
        </p:nvSpPr>
        <p:spPr/>
        <p:txBody>
          <a:bodyPr/>
          <a:lstStyle/>
          <a:p>
            <a:r>
              <a:rPr lang="en-GB" sz="3200" b="1" dirty="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7174C01A-578A-B058-B37C-AF0EA78C7F4A}"/>
              </a:ext>
            </a:extLst>
          </p:cNvPr>
          <p:cNvSpPr>
            <a:spLocks noGrp="1"/>
          </p:cNvSpPr>
          <p:nvPr>
            <p:ph idx="1"/>
          </p:nvPr>
        </p:nvSpPr>
        <p:spPr>
          <a:xfrm>
            <a:off x="250824" y="1470484"/>
            <a:ext cx="8229600" cy="3917032"/>
          </a:xfrm>
        </p:spPr>
        <p:txBody>
          <a:bodyPr/>
          <a:lstStyle/>
          <a:p>
            <a:pPr marL="0" indent="0">
              <a:buNone/>
            </a:pPr>
            <a:endParaRPr lang="en-GB" sz="1600" b="0" i="0" dirty="0">
              <a:solidFill>
                <a:srgbClr val="222222"/>
              </a:solidFill>
              <a:effectLst/>
              <a:latin typeface="Arial" panose="020B0604020202020204" pitchFamily="34" charset="0"/>
            </a:endParaRPr>
          </a:p>
          <a:p>
            <a:pPr marL="0" indent="0">
              <a:buNone/>
            </a:pPr>
            <a:r>
              <a:rPr lang="en-GB" sz="1200" dirty="0"/>
              <a:t>National Institute for Health and Care Excellence (NICE), 2023. </a:t>
            </a:r>
            <a:r>
              <a:rPr lang="en-GB" sz="1200" i="1" dirty="0"/>
              <a:t>Colorectal cancer: diagnosis and management</a:t>
            </a:r>
            <a:r>
              <a:rPr lang="en-GB" sz="1200" dirty="0"/>
              <a:t>. NICE guideline [NG151]. [online] London: NICE. Available at: </a:t>
            </a:r>
            <a:r>
              <a:rPr lang="en-GB" sz="1200" dirty="0">
                <a:hlinkClick r:id="rId2"/>
              </a:rPr>
              <a:t>https://www.nice.org.uk/guidance/ng151</a:t>
            </a:r>
            <a:r>
              <a:rPr lang="en-GB" sz="1200" dirty="0"/>
              <a:t> [Accessed 19 December 2025].</a:t>
            </a:r>
          </a:p>
          <a:p>
            <a:pPr marL="0" indent="0">
              <a:buNone/>
            </a:pPr>
            <a:endParaRPr lang="en-GB" sz="1200" dirty="0">
              <a:solidFill>
                <a:srgbClr val="222222"/>
              </a:solidFill>
              <a:latin typeface="Arial" panose="020B0604020202020204" pitchFamily="34" charset="0"/>
            </a:endParaRPr>
          </a:p>
          <a:p>
            <a:pPr marL="0" indent="0">
              <a:buNone/>
            </a:pPr>
            <a:endParaRPr lang="en-GB" sz="1200" b="0" i="0" dirty="0">
              <a:solidFill>
                <a:srgbClr val="222222"/>
              </a:solidFill>
              <a:effectLst/>
              <a:latin typeface="Arial" panose="020B0604020202020204" pitchFamily="34" charset="0"/>
            </a:endParaRPr>
          </a:p>
          <a:p>
            <a:pPr marL="0" indent="0">
              <a:buNone/>
            </a:pPr>
            <a:endParaRPr lang="en-GB" sz="1200" dirty="0">
              <a:solidFill>
                <a:srgbClr val="222222"/>
              </a:solidFill>
              <a:latin typeface="Arial" panose="020B0604020202020204" pitchFamily="34" charset="0"/>
            </a:endParaRPr>
          </a:p>
          <a:p>
            <a:pPr marL="0" indent="0">
              <a:buNone/>
            </a:pPr>
            <a:endParaRPr lang="en-GB" sz="1200" b="0" i="0" dirty="0">
              <a:solidFill>
                <a:srgbClr val="222222"/>
              </a:solidFill>
              <a:effectLst/>
              <a:latin typeface="Arial" panose="020B0604020202020204" pitchFamily="34" charset="0"/>
            </a:endParaRPr>
          </a:p>
          <a:p>
            <a:pPr marL="0" indent="0">
              <a:buNone/>
            </a:pPr>
            <a:endParaRPr lang="en-GB" sz="1200" b="0" i="0" dirty="0">
              <a:solidFill>
                <a:srgbClr val="222222"/>
              </a:solidFill>
              <a:effectLst/>
              <a:latin typeface="Arial" panose="020B0604020202020204" pitchFamily="34" charset="0"/>
            </a:endParaRPr>
          </a:p>
          <a:p>
            <a:pPr marL="0" indent="0">
              <a:buNone/>
            </a:pPr>
            <a:r>
              <a:rPr lang="en-GB" sz="1200" dirty="0"/>
              <a:t>World Cancer Research Fund, 2023. </a:t>
            </a:r>
            <a:r>
              <a:rPr lang="en-GB" sz="1200" i="1" dirty="0"/>
              <a:t>Diet, nutrition and cancer: a global perspective</a:t>
            </a:r>
            <a:r>
              <a:rPr lang="en-GB" sz="1200" dirty="0"/>
              <a:t>. [online] London: World Cancer Research Fund. Available at: https://www.wcrf.org/dietandcancer/ [Accessed 19 December 2025].</a:t>
            </a:r>
          </a:p>
          <a:p>
            <a:pPr marL="0" indent="0">
              <a:buNone/>
            </a:pPr>
            <a:endParaRPr lang="en-GB" sz="1200" dirty="0">
              <a:solidFill>
                <a:srgbClr val="222222"/>
              </a:solidFill>
              <a:latin typeface="Arial" panose="020B0604020202020204" pitchFamily="34" charset="0"/>
            </a:endParaRPr>
          </a:p>
          <a:p>
            <a:pPr algn="l">
              <a:buNone/>
            </a:pPr>
            <a:r>
              <a:rPr lang="en-GB" sz="1200" b="0" i="0" dirty="0">
                <a:solidFill>
                  <a:srgbClr val="000000"/>
                </a:solidFill>
                <a:effectLst/>
                <a:latin typeface="Calibri" panose="020F0502020204030204" pitchFamily="34" charset="0"/>
              </a:rPr>
              <a:t>World Health Organization (2023). </a:t>
            </a:r>
            <a:r>
              <a:rPr lang="en-GB" sz="1200" b="0" i="1" dirty="0">
                <a:solidFill>
                  <a:srgbClr val="000000"/>
                </a:solidFill>
                <a:effectLst/>
                <a:latin typeface="Calibri" panose="020F0502020204030204" pitchFamily="34" charset="0"/>
              </a:rPr>
              <a:t>Colorectal Cancer</a:t>
            </a:r>
            <a:r>
              <a:rPr lang="en-GB" sz="1200" b="0" i="0" dirty="0">
                <a:solidFill>
                  <a:srgbClr val="000000"/>
                </a:solidFill>
                <a:effectLst/>
                <a:latin typeface="Calibri" panose="020F0502020204030204" pitchFamily="34" charset="0"/>
              </a:rPr>
              <a:t>. [online] World Health Organization. Available at: https://www.who.int/news-room/fact-sheets/detail/colorectal-cancer.</a:t>
            </a:r>
          </a:p>
          <a:p>
            <a:pPr algn="l"/>
            <a:r>
              <a:rPr lang="en-GB" sz="1200" b="0" i="0" dirty="0">
                <a:solidFill>
                  <a:srgbClr val="000000"/>
                </a:solidFill>
                <a:effectLst/>
                <a:latin typeface="Calibri" panose="020F0502020204030204" pitchFamily="34" charset="0"/>
              </a:rPr>
              <a:t>‌</a:t>
            </a:r>
          </a:p>
          <a:p>
            <a:pPr marL="0" indent="0">
              <a:buNone/>
            </a:pPr>
            <a:endParaRPr lang="en-GB" sz="1200" b="0" i="0" dirty="0">
              <a:solidFill>
                <a:srgbClr val="222222"/>
              </a:solidFill>
              <a:effectLst/>
              <a:latin typeface="Arial" panose="020B0604020202020204" pitchFamily="34" charset="0"/>
            </a:endParaRPr>
          </a:p>
          <a:p>
            <a:pPr marL="0" indent="0">
              <a:buNone/>
            </a:pPr>
            <a:r>
              <a:rPr lang="en-GB" sz="1200" b="0" i="0" dirty="0">
                <a:solidFill>
                  <a:srgbClr val="222222"/>
                </a:solidFill>
                <a:effectLst/>
                <a:latin typeface="Arial" panose="020B0604020202020204" pitchFamily="34" charset="0"/>
              </a:rPr>
              <a:t>Price, S., Landa, P., Mujica-Mota, R., Hamilton, W. and Spencer, A., 2023. Revising the Suspected-Cancer Guidelines: Impacts on Patients’ Primary Care Contacts and Costs. </a:t>
            </a:r>
            <a:r>
              <a:rPr lang="en-GB" sz="1200" b="0" i="1" dirty="0">
                <a:solidFill>
                  <a:srgbClr val="222222"/>
                </a:solidFill>
                <a:effectLst/>
                <a:latin typeface="Arial" panose="020B0604020202020204" pitchFamily="34" charset="0"/>
              </a:rPr>
              <a:t>Value in Health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26</a:t>
            </a:r>
            <a:r>
              <a:rPr lang="en-GB" sz="1200" b="0" i="0" dirty="0">
                <a:solidFill>
                  <a:srgbClr val="222222"/>
                </a:solidFill>
                <a:effectLst/>
                <a:latin typeface="Arial" panose="020B0604020202020204" pitchFamily="34" charset="0"/>
              </a:rPr>
              <a:t>(7), pp.995-1002.</a:t>
            </a:r>
            <a:endParaRPr lang="en-GB" sz="1200" dirty="0"/>
          </a:p>
        </p:txBody>
      </p:sp>
      <p:sp>
        <p:nvSpPr>
          <p:cNvPr id="4" name="Date Placeholder 3">
            <a:extLst>
              <a:ext uri="{FF2B5EF4-FFF2-40B4-BE49-F238E27FC236}">
                <a16:creationId xmlns:a16="http://schemas.microsoft.com/office/drawing/2014/main" id="{19219878-064E-29A7-34F7-AC13D1DB01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8C134AB0-FEF3-F229-DD60-6244C44D31EC}"/>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8" name="Rectangle 3">
            <a:extLst>
              <a:ext uri="{FF2B5EF4-FFF2-40B4-BE49-F238E27FC236}">
                <a16:creationId xmlns:a16="http://schemas.microsoft.com/office/drawing/2014/main" id="{8E3525A7-D221-6A47-80A6-3FD1B7546CA6}"/>
              </a:ext>
            </a:extLst>
          </p:cNvPr>
          <p:cNvSpPr>
            <a:spLocks noChangeArrowheads="1"/>
          </p:cNvSpPr>
          <p:nvPr/>
        </p:nvSpPr>
        <p:spPr bwMode="auto">
          <a:xfrm>
            <a:off x="250824" y="2639111"/>
            <a:ext cx="808627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       Nursing and Midwifery Council (NMC), 2018. </a:t>
            </a:r>
            <a:r>
              <a:rPr kumimoji="0" lang="en-US" altLang="en-US" sz="1200" b="0" i="1" u="none" strike="noStrike" cap="none" normalizeH="0" baseline="0" dirty="0">
                <a:ln>
                  <a:noFill/>
                </a:ln>
                <a:solidFill>
                  <a:schemeClr val="tx1"/>
                </a:solidFill>
                <a:effectLst/>
                <a:latin typeface="Arial" panose="020B0604020202020204" pitchFamily="34" charset="0"/>
              </a:rPr>
              <a:t>The Code: Professional standards of practice and           </a:t>
            </a:r>
            <a:r>
              <a:rPr kumimoji="0" lang="en-US" altLang="en-US" sz="1200" b="0" i="1" u="none" strike="noStrike" cap="none" normalizeH="0" baseline="0" dirty="0" err="1">
                <a:ln>
                  <a:noFill/>
                </a:ln>
                <a:solidFill>
                  <a:schemeClr val="tx1"/>
                </a:solidFill>
                <a:effectLst/>
                <a:latin typeface="Arial" panose="020B0604020202020204" pitchFamily="34" charset="0"/>
              </a:rPr>
              <a:t>behaviour</a:t>
            </a:r>
            <a:r>
              <a:rPr kumimoji="0" lang="en-US" altLang="en-US" sz="1200" b="0" i="1" u="none" strike="noStrike" cap="none" normalizeH="0" baseline="0" dirty="0">
                <a:ln>
                  <a:noFill/>
                </a:ln>
                <a:solidFill>
                  <a:schemeClr val="tx1"/>
                </a:solidFill>
                <a:effectLst/>
                <a:latin typeface="Arial" panose="020B0604020202020204" pitchFamily="34" charset="0"/>
              </a:rPr>
              <a:t> for nurses, midwives and nursing associates</a:t>
            </a:r>
            <a:r>
              <a:rPr kumimoji="0" lang="en-US" altLang="en-US" sz="1200" b="0" i="0" u="none" strike="noStrike" cap="none" normalizeH="0" baseline="0" dirty="0">
                <a:ln>
                  <a:noFill/>
                </a:ln>
                <a:solidFill>
                  <a:schemeClr val="tx1"/>
                </a:solidFill>
                <a:effectLst/>
                <a:latin typeface="Arial" panose="020B0604020202020204" pitchFamily="34" charset="0"/>
              </a:rPr>
              <a:t>. London: NMC.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https://www.nmc.org.uk/standards/code/</a:t>
            </a:r>
            <a:r>
              <a:rPr kumimoji="0" lang="en-US" altLang="en-US" sz="1200" b="0" i="0" u="none" strike="noStrike" cap="none" normalizeH="0" baseline="0" dirty="0">
                <a:ln>
                  <a:noFill/>
                </a:ln>
                <a:solidFill>
                  <a:schemeClr val="tx1"/>
                </a:solidFill>
                <a:effectLst/>
                <a:latin typeface="Arial" panose="020B0604020202020204" pitchFamily="34" charset="0"/>
              </a:rPr>
              <a:t> [Accessed 19 December 2025].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8234161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9f22b7a-c618-4079-bd50-06f987a7a4b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C45D477A444DB48B74AEE6FFC562A1F" ma:contentTypeVersion="6" ma:contentTypeDescription="Create a new document." ma:contentTypeScope="" ma:versionID="6711a33d0a7cff25e16f7747ed985ce3">
  <xsd:schema xmlns:xsd="http://www.w3.org/2001/XMLSchema" xmlns:xs="http://www.w3.org/2001/XMLSchema" xmlns:p="http://schemas.microsoft.com/office/2006/metadata/properties" xmlns:ns3="29f22b7a-c618-4079-bd50-06f987a7a4b0" targetNamespace="http://schemas.microsoft.com/office/2006/metadata/properties" ma:root="true" ma:fieldsID="8a89b3aef99e27384f86b55ff3b9469e" ns3:_="">
    <xsd:import namespace="29f22b7a-c618-4079-bd50-06f987a7a4b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f22b7a-c618-4079-bd50-06f987a7a4b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30BC23-C915-4D58-B0EB-295D1BC2EFEA}">
  <ds:schemaRefs>
    <ds:schemaRef ds:uri="http://schemas.microsoft.com/sharepoint/v3/contenttype/forms"/>
  </ds:schemaRefs>
</ds:datastoreItem>
</file>

<file path=customXml/itemProps2.xml><?xml version="1.0" encoding="utf-8"?>
<ds:datastoreItem xmlns:ds="http://schemas.openxmlformats.org/officeDocument/2006/customXml" ds:itemID="{D16A8D35-DCEC-41F9-800D-0897161FE68F}">
  <ds:schemaRefs>
    <ds:schemaRef ds:uri="http://purl.org/dc/dcmitype/"/>
    <ds:schemaRef ds:uri="http://purl.org/dc/elements/1.1/"/>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29f22b7a-c618-4079-bd50-06f987a7a4b0"/>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7596BEEB-7FAC-4E4E-8AB4-7AB03A3032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f22b7a-c618-4079-bd50-06f987a7a4b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2583</Words>
  <Application>Microsoft Office PowerPoint</Application>
  <PresentationFormat>On-screen Show (4:3)</PresentationFormat>
  <Paragraphs>143</Paragraphs>
  <Slides>18</Slides>
  <Notes>0</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Myriad Pro</vt:lpstr>
      <vt:lpstr>Roboto</vt:lpstr>
      <vt:lpstr>Verdana</vt:lpstr>
      <vt:lpstr>Wingdings</vt:lpstr>
      <vt:lpstr>20140311PresentationUWTSDTemplate</vt:lpstr>
      <vt:lpstr>PowerPoint Presentation</vt:lpstr>
      <vt:lpstr>Introduction</vt:lpstr>
      <vt:lpstr>What is colorectal cancer?</vt:lpstr>
      <vt:lpstr>What is colorectal cancer? </vt:lpstr>
      <vt:lpstr>Information about the person</vt:lpstr>
      <vt:lpstr>Anatomy and Physiology</vt:lpstr>
      <vt:lpstr>Anatomy and Physiology</vt:lpstr>
      <vt:lpstr>Anatomy and Physiology</vt:lpstr>
      <vt:lpstr>Care Plan (1/3)</vt:lpstr>
      <vt:lpstr>Care Plan (2/3) Everyday Routine  </vt:lpstr>
      <vt:lpstr>Care Plan (3/3) Communication and Ethical Considerations</vt:lpstr>
      <vt:lpstr>Risk factors</vt:lpstr>
      <vt:lpstr>Risk factors</vt:lpstr>
      <vt:lpstr>Recommendations</vt:lpstr>
      <vt:lpstr>Recommendations continue</vt:lpstr>
      <vt:lpstr>Conclusion</vt:lpstr>
      <vt:lpstr>References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Narcisa Bernardo (2332208)</cp:lastModifiedBy>
  <cp:revision>227</cp:revision>
  <cp:lastPrinted>2018-07-09T15:27:01Z</cp:lastPrinted>
  <dcterms:created xsi:type="dcterms:W3CDTF">2002-10-07T19:43:58Z</dcterms:created>
  <dcterms:modified xsi:type="dcterms:W3CDTF">2025-12-19T12:14:23Z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0x0101002C45D477A444DB48B74AEE6FFC562A1F</vt:lpwstr>
  </property>
</Properties>
</file>