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7/20/2026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4713-E048-AD5A-B7E4-EF8CB9AF0C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Communication in health &amp; social care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89215E-D2CD-4AD1-24D9-FAA52662D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577858"/>
          </a:xfrm>
        </p:spPr>
        <p:txBody>
          <a:bodyPr>
            <a:noAutofit/>
          </a:bodyPr>
          <a:lstStyle/>
          <a:p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Professional development in health and social care</a:t>
            </a:r>
          </a:p>
          <a:p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Fatoumata sillah sillah</a:t>
            </a:r>
          </a:p>
          <a:p>
            <a:r>
              <a:rPr lang="en-IN" sz="1400">
                <a:latin typeface="Arial" panose="020B0604020202020204" pitchFamily="34" charset="0"/>
                <a:cs typeface="Arial" panose="020B0604020202020204" pitchFamily="34" charset="0"/>
              </a:rPr>
              <a:t>2509136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6DD7A2-024E-61BE-3199-C58599CF8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2263" y="3960830"/>
            <a:ext cx="3524881" cy="186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619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523E0-813E-4C61-6128-20BA353D4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869CC-8811-5357-28E9-F01BC2C8F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195784" cy="3450613"/>
          </a:xfrm>
        </p:spPr>
        <p:txBody>
          <a:bodyPr>
            <a:normAutofit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Sharing information, thoughts and feelings.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Can be verbal, non-verbal or written.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Includes listening as well as speaking.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Helps build trust and understanding.</a:t>
            </a:r>
          </a:p>
          <a:p>
            <a:pPr marL="0" indent="0"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(Arnold and Boggs, 2020)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CCA002-D88E-6348-0DDA-BF4D7D48E7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756" y="2277991"/>
            <a:ext cx="2926098" cy="292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17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AEF2E-1DE4-C83A-D8D9-5DFBCBC04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Why is communication important?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60554-90DD-897E-FC95-62589E315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Build trust.</a:t>
            </a:r>
          </a:p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Improves patient safety.</a:t>
            </a:r>
          </a:p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Reduces misunderstandings.</a:t>
            </a:r>
          </a:p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Supports teamwork.</a:t>
            </a:r>
          </a:p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Encourages person centred-care.</a:t>
            </a:r>
          </a:p>
          <a:p>
            <a:r>
              <a:rPr lang="en-IN">
                <a:latin typeface="Arial" panose="020B0604020202020204" pitchFamily="34" charset="0"/>
                <a:cs typeface="Arial" panose="020B0604020202020204" pitchFamily="34" charset="0"/>
              </a:rPr>
              <a:t>Helps patients make informed decisions.</a:t>
            </a:r>
          </a:p>
          <a:p>
            <a:pPr marL="0" indent="0">
              <a:buNone/>
            </a:pPr>
            <a:r>
              <a:rPr lang="en-IN" sz="1800">
                <a:latin typeface="Arial" panose="020B0604020202020204" pitchFamily="34" charset="0"/>
                <a:cs typeface="Arial" panose="020B0604020202020204" pitchFamily="34" charset="0"/>
              </a:rPr>
              <a:t>(Nursing and Midwifery Council, 2018)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028E29-82F7-2597-41AB-EEB17827E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6586" y="2435088"/>
            <a:ext cx="3844036" cy="288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286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6AC7-E232-B5CB-A7CE-58B82D221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Shannon and Weaver Communication Model (1949)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EC5F243-B7F5-1767-4BE3-E961092E53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5037" y="2074069"/>
            <a:ext cx="80962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28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C4297-BC4C-1DD8-A376-90DD8E557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Applying Communication in Practice: A Midwifery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D0179-960A-0F6F-F616-AB2795F3A3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Introduce yourself.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Explain procedures clearly.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Listen to concerns.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Answer questions honestly.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Reassure the mother.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Communicate with the healthcare team.</a:t>
            </a:r>
          </a:p>
          <a:p>
            <a:pPr marL="0" indent="0">
              <a:buNone/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(NMC,2018)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3E5AAC-EABF-2D1E-A5D2-B012C6F7A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887" y="2173546"/>
            <a:ext cx="4763583" cy="3292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895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710DE-EEC9-303B-32DA-46AA35681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DA400-7699-8CEA-2898-7AE77AF94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Communication is more than talking.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Listening is equally important.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Builds trust and confidence.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Essential for my future career.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 skill I will continue developing.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B6CC6A-D368-35FA-EEFF-92F623A99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3869" y="2164812"/>
            <a:ext cx="4350985" cy="290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596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2C9B0-1423-AAF6-1A42-6776B57B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45653-9A04-1E32-E6B0-C5FD61D80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Arnold, E.C. and Boggs, K.U. (2020) Interpersonal Relationships: Professional Communication Skills for Nurses. 8th ed. St. Louis: Elsevier.</a:t>
            </a:r>
            <a:endParaRPr lang="en-IN" dirty="0"/>
          </a:p>
          <a:p>
            <a:pPr marL="0" indent="0">
              <a:buNone/>
            </a:pPr>
            <a:r>
              <a:rPr lang="en-US" dirty="0"/>
              <a:t>Nursing and Midwifery Council (2018) The Code: Professional standards of practice and behaviour for nurses, midwives and nursing associates. London: NMC.</a:t>
            </a:r>
            <a:endParaRPr lang="en-IN" dirty="0"/>
          </a:p>
          <a:p>
            <a:pPr marL="0" indent="0">
              <a:buNone/>
            </a:pPr>
            <a:r>
              <a:rPr lang="en-US" dirty="0"/>
              <a:t>Shannon, C.E. and Weaver, W. (1949) The Mathematical Theory of Communication. Urbana: University of Illinois Press.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34309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Gallery</vt:lpstr>
      <vt:lpstr>Communication in health &amp; social care</vt:lpstr>
      <vt:lpstr>What is communication?</vt:lpstr>
      <vt:lpstr>Why is communication important?</vt:lpstr>
      <vt:lpstr>The Shannon and Weaver Communication Model (1949)</vt:lpstr>
      <vt:lpstr>Applying Communication in Practice: A Midwifery Example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&amp; social care</dc:title>
  <dc:creator>Fatoumata Sillah</dc:creator>
  <cp:lastModifiedBy>Fatoumata Sillah</cp:lastModifiedBy>
  <cp:revision>2</cp:revision>
  <dcterms:created xsi:type="dcterms:W3CDTF">2026-07-20T08:42:30Z</dcterms:created>
  <dcterms:modified xsi:type="dcterms:W3CDTF">2026-07-20T10:21:20Z</dcterms:modified>
</cp:coreProperties>
</file>