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47FE7C-EDD6-4E4A-B587-3327CF46B4D1}" v="11" dt="2022-11-25T09:39:25.3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3" d="100"/>
          <a:sy n="43" d="100"/>
        </p:scale>
        <p:origin x="466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F4A91-9AE4-46A6-0411-28C8436034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184CD9-879F-B482-BD2D-66A46F1B7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0935C-E8E8-904E-E909-28259951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95B73-8541-C53B-B2EF-347228C1F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60CB3-1853-F387-F6AE-3B8F835D7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131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B790C-9042-B84B-7C2C-AB01BE817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8C17A-B91B-9007-D8D3-105881832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496F5-FBEE-1916-5856-1769F081D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CA9B1-AB40-21D7-3A15-8B6119FDE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420D3-FF47-2E17-7669-6A0ED4C88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514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854E2-A8DB-C527-7C09-22261D633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9C03A3-617F-B865-404A-B080310CFB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E2FB0-0978-63A9-6855-790245EF0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569A6-54DD-0A39-9CF2-ABE101F7F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8C228-0357-E62A-8854-D85A50C1F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778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F77FF-6536-60E3-5F73-A40511C0C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14296-6C9A-276B-B44A-C76449BD58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235BEE-8D60-1182-F208-3F2A1DDD5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396F4B-F41C-1416-479D-655E472CC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CAA38-AEC3-F09B-9CE0-64C76740C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DF4F11-8970-C18C-E716-931728DF4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48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97011-C2DE-2CD6-6154-F861D5AFB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FE65BE-1950-78BE-93F9-E146425E2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797B55-2936-6745-AF22-F360293E4E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0315A5-1466-B797-9E22-D801063097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E0922B-AF0E-AE2E-00CE-046BA4AC15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E22865-FB69-A55B-B623-11C634AC9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CB32E2-BDED-8652-FCCD-6744B7651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A1DC92-C7DF-F010-08AC-F7EB2B75A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173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CAC1C-D447-B0D1-59E8-E0450E077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CE691E-5D63-864F-EE3A-072BF2FC1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2CFDF-8249-B74C-699D-C25A408E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CF0D4-D330-6D6F-F8E6-7151BAA4E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547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AB4000-4724-FD05-E267-127604945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10B517-17C9-790F-C417-85AC402A4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3014F0-49FA-9F5B-1960-2641D0DEA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918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3425B-F36F-2339-3FBA-BD2088D2D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87D27-FFEC-9ED9-D00F-159A58EA8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8260D9-6382-E9E6-BD3D-F6E4E681EA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A24EFE-DB20-7AF9-7251-A536EE06E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D00BEA-E34D-A4DF-DF7B-797CD7965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6C30F-9E44-606A-9784-745C4CCCA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76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6E831-6535-AFF1-5F4E-11158A437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33945C-938C-0044-7625-EF780DF6B7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A21AA-3269-88D2-D100-8FDE8601E2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B38F5D-4ED2-B71E-C4A0-39FCEF73D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351A55-72A2-A9D7-49DF-ACA4F6CA7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1F747E-C370-00FE-B5B6-AF258646A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919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5F305-7307-7E84-DA26-CBCA1B0B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26CAF0-003A-13B1-F2EC-C5C90FA2B0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44791-3C9C-5239-2009-7AEC1B30B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CBC13-F9E7-182F-2760-60FA13231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B7CC9-5716-654C-AF88-4A401D0EC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160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ABDF29-4FD5-D562-8184-0699BCB019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3D9BD8-2D9C-11E5-58BF-8C15DAC1CD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99E9C-A5B9-5106-5DAC-27BDCBA6A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C1F70-BF99-EFCD-DC8E-DC4D8348C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D5754-47A3-AAB7-1293-417D7F5A1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88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6C3113-DE2B-9D81-25AA-D943F02C9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430E83-52D3-C879-73B4-26C2D6483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04813D-A48D-D353-E0D2-EDD44DC1F6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0506F-1455-4651-833F-1BE479834DC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69B2D-C756-ACDA-93AE-3404371DC8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7A82B-089B-39CA-0A15-1EA9FEF2FC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0632D-8F1A-4879-BD17-474360587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33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op-road-sign-roadsign-forbidden-148314/" TargetMode="External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markmorgantrinidad/5165869700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26AAC-EBA0-ED3E-1227-0B346346C0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Name Syeda Nessa Begum</a:t>
            </a:r>
            <a:br>
              <a:rPr lang="en-US" sz="3200" dirty="0"/>
            </a:br>
            <a:r>
              <a:rPr lang="en-US" sz="3200" dirty="0"/>
              <a:t>ID 2109894</a:t>
            </a:r>
            <a:br>
              <a:rPr lang="en-US" sz="3200" dirty="0"/>
            </a:br>
            <a:r>
              <a:rPr lang="en-US" sz="3200" dirty="0"/>
              <a:t>BMHI5003</a:t>
            </a:r>
            <a:br>
              <a:rPr lang="en-US" sz="3200" dirty="0"/>
            </a:br>
            <a:r>
              <a:rPr lang="en-US" sz="3200" dirty="0"/>
              <a:t>lecturer Rodrigo Aguilera</a:t>
            </a:r>
            <a:br>
              <a:rPr lang="en-US" sz="32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733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sig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4C0F0151-1324-6943-72D9-B9CEA5955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5654" y="849125"/>
            <a:ext cx="1983723" cy="198372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22FDC1E-9892-CF14-85A1-BA5BCFCAFB75}"/>
              </a:ext>
            </a:extLst>
          </p:cNvPr>
          <p:cNvSpPr txBox="1">
            <a:spLocks/>
          </p:cNvSpPr>
          <p:nvPr/>
        </p:nvSpPr>
        <p:spPr>
          <a:xfrm>
            <a:off x="681318" y="3505200"/>
            <a:ext cx="9144000" cy="250367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u="sng" dirty="0"/>
              <a:t>NO SE PERMITE ESTACIONAR!</a:t>
            </a:r>
          </a:p>
          <a:p>
            <a:endParaRPr lang="en-US" sz="4000" b="1" u="sng" dirty="0"/>
          </a:p>
          <a:p>
            <a:r>
              <a:rPr lang="en-US" sz="4000" b="1" u="sng" dirty="0"/>
              <a:t>NO PARKING ALLOWED!</a:t>
            </a:r>
            <a:endParaRPr lang="en-GB" sz="4000" b="1" u="sng" dirty="0"/>
          </a:p>
        </p:txBody>
      </p:sp>
      <p:pic>
        <p:nvPicPr>
          <p:cNvPr id="7" name="Picture 6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C9F1FD2D-79CC-176A-E19D-C24018F450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78580" y="849126"/>
            <a:ext cx="1959917" cy="19837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E19B7B-2D45-402A-866D-D0C6D6B52394}"/>
              </a:ext>
            </a:extLst>
          </p:cNvPr>
          <p:cNvSpPr txBox="1"/>
          <p:nvPr/>
        </p:nvSpPr>
        <p:spPr>
          <a:xfrm>
            <a:off x="2022101" y="8392085"/>
            <a:ext cx="2729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flickr.com/photos/markmorgantrinidad/516586970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393841D7-7326-0109-749B-150F911239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1375736"/>
              </p:ext>
            </p:extLst>
          </p:nvPr>
        </p:nvGraphicFramePr>
        <p:xfrm>
          <a:off x="6753505" y="1413187"/>
          <a:ext cx="5050118" cy="3511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50118">
                  <a:extLst>
                    <a:ext uri="{9D8B030D-6E8A-4147-A177-3AD203B41FA5}">
                      <a16:colId xmlns:a16="http://schemas.microsoft.com/office/drawing/2014/main" val="3833693233"/>
                    </a:ext>
                  </a:extLst>
                </a:gridCol>
              </a:tblGrid>
              <a:tr h="351167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299909"/>
                  </a:ext>
                </a:extLst>
              </a:tr>
            </a:tbl>
          </a:graphicData>
        </a:graphic>
      </p:graphicFrame>
      <p:pic>
        <p:nvPicPr>
          <p:cNvPr id="11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EDBC8501-3627-A71E-797E-827019E1F2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71764" y="2001090"/>
            <a:ext cx="4154581" cy="242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03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33</Words>
  <Application>Microsoft Office PowerPoint</Application>
  <PresentationFormat>Widescreen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Name Syeda Nessa Begum ID 2109894 BMHI5003 lecturer Rodrigo Aguilera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Syeda Nessa Begum ID 2109894 BMHI5003 lecturer Rodrigo Aguilera </dc:title>
  <dc:creator>syeda begum</dc:creator>
  <cp:lastModifiedBy>syeda begum</cp:lastModifiedBy>
  <cp:revision>1</cp:revision>
  <dcterms:created xsi:type="dcterms:W3CDTF">2022-11-25T09:15:20Z</dcterms:created>
  <dcterms:modified xsi:type="dcterms:W3CDTF">2022-11-25T09:40:51Z</dcterms:modified>
</cp:coreProperties>
</file>