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56" r:id="rId2"/>
    <p:sldId id="257" r:id="rId3"/>
    <p:sldId id="258" r:id="rId4"/>
    <p:sldId id="259" r:id="rId5"/>
    <p:sldId id="262" r:id="rId6"/>
    <p:sldId id="263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11EC1E5-5970-4488-BAF4-4D2CEE3CE774}" v="18" dt="2023-03-10T22:30:22.814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706" autoAdjust="0"/>
  </p:normalViewPr>
  <p:slideViewPr>
    <p:cSldViewPr>
      <p:cViewPr varScale="1">
        <p:scale>
          <a:sx n="82" d="100"/>
          <a:sy n="82" d="100"/>
        </p:scale>
        <p:origin x="300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95" d="100"/>
          <a:sy n="95" d="100"/>
        </p:scale>
        <p:origin x="358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lima Begum" userId="658ae33dbb985ad5" providerId="LiveId" clId="{411EC1E5-5970-4488-BAF4-4D2CEE3CE774}"/>
    <pc:docChg chg="undo custSel delSld modSld sldOrd">
      <pc:chgData name="Salima Begum" userId="658ae33dbb985ad5" providerId="LiveId" clId="{411EC1E5-5970-4488-BAF4-4D2CEE3CE774}" dt="2023-03-10T22:43:16.450" v="4329" actId="20577"/>
      <pc:docMkLst>
        <pc:docMk/>
      </pc:docMkLst>
      <pc:sldChg chg="modSp mod">
        <pc:chgData name="Salima Begum" userId="658ae33dbb985ad5" providerId="LiveId" clId="{411EC1E5-5970-4488-BAF4-4D2CEE3CE774}" dt="2023-03-10T22:43:16.450" v="4329" actId="20577"/>
        <pc:sldMkLst>
          <pc:docMk/>
          <pc:sldMk cId="2142729111" sldId="256"/>
        </pc:sldMkLst>
        <pc:spChg chg="mod">
          <ac:chgData name="Salima Begum" userId="658ae33dbb985ad5" providerId="LiveId" clId="{411EC1E5-5970-4488-BAF4-4D2CEE3CE774}" dt="2023-03-10T22:43:16.450" v="4329" actId="20577"/>
          <ac:spMkLst>
            <pc:docMk/>
            <pc:sldMk cId="2142729111" sldId="256"/>
            <ac:spMk id="2" creationId="{00000000-0000-0000-0000-000000000000}"/>
          </ac:spMkLst>
        </pc:spChg>
        <pc:spChg chg="mod">
          <ac:chgData name="Salima Begum" userId="658ae33dbb985ad5" providerId="LiveId" clId="{411EC1E5-5970-4488-BAF4-4D2CEE3CE774}" dt="2023-03-10T20:02:10.462" v="1312" actId="20577"/>
          <ac:spMkLst>
            <pc:docMk/>
            <pc:sldMk cId="2142729111" sldId="256"/>
            <ac:spMk id="5" creationId="{1EEDCAD4-3C7B-8F92-D89F-3DA5A2D4364B}"/>
          </ac:spMkLst>
        </pc:spChg>
      </pc:sldChg>
      <pc:sldChg chg="modSp mod">
        <pc:chgData name="Salima Begum" userId="658ae33dbb985ad5" providerId="LiveId" clId="{411EC1E5-5970-4488-BAF4-4D2CEE3CE774}" dt="2023-03-10T21:44:46.792" v="3953" actId="27636"/>
        <pc:sldMkLst>
          <pc:docMk/>
          <pc:sldMk cId="682195269" sldId="257"/>
        </pc:sldMkLst>
        <pc:spChg chg="mod">
          <ac:chgData name="Salima Begum" userId="658ae33dbb985ad5" providerId="LiveId" clId="{411EC1E5-5970-4488-BAF4-4D2CEE3CE774}" dt="2023-03-10T21:44:46.792" v="3953" actId="27636"/>
          <ac:spMkLst>
            <pc:docMk/>
            <pc:sldMk cId="682195269" sldId="257"/>
            <ac:spMk id="3" creationId="{00000000-0000-0000-0000-000000000000}"/>
          </ac:spMkLst>
        </pc:spChg>
      </pc:sldChg>
      <pc:sldChg chg="addSp delSp modSp mod">
        <pc:chgData name="Salima Begum" userId="658ae33dbb985ad5" providerId="LiveId" clId="{411EC1E5-5970-4488-BAF4-4D2CEE3CE774}" dt="2023-03-10T22:32:32.614" v="4327" actId="20577"/>
        <pc:sldMkLst>
          <pc:docMk/>
          <pc:sldMk cId="1900486290" sldId="258"/>
        </pc:sldMkLst>
        <pc:spChg chg="mod">
          <ac:chgData name="Salima Begum" userId="658ae33dbb985ad5" providerId="LiveId" clId="{411EC1E5-5970-4488-BAF4-4D2CEE3CE774}" dt="2023-03-10T22:32:32.614" v="4327" actId="20577"/>
          <ac:spMkLst>
            <pc:docMk/>
            <pc:sldMk cId="1900486290" sldId="258"/>
            <ac:spMk id="2" creationId="{00000000-0000-0000-0000-000000000000}"/>
          </ac:spMkLst>
        </pc:spChg>
        <pc:spChg chg="add mod">
          <ac:chgData name="Salima Begum" userId="658ae33dbb985ad5" providerId="LiveId" clId="{411EC1E5-5970-4488-BAF4-4D2CEE3CE774}" dt="2023-03-10T21:44:26.261" v="3950" actId="255"/>
          <ac:spMkLst>
            <pc:docMk/>
            <pc:sldMk cId="1900486290" sldId="258"/>
            <ac:spMk id="4" creationId="{05C41E1D-586E-FF69-9F7A-DB69E8EA9642}"/>
          </ac:spMkLst>
        </pc:spChg>
        <pc:graphicFrameChg chg="del">
          <ac:chgData name="Salima Begum" userId="658ae33dbb985ad5" providerId="LiveId" clId="{411EC1E5-5970-4488-BAF4-4D2CEE3CE774}" dt="2023-03-08T22:41:09.802" v="1098" actId="478"/>
          <ac:graphicFrameMkLst>
            <pc:docMk/>
            <pc:sldMk cId="1900486290" sldId="258"/>
            <ac:graphicFrameMk id="6" creationId="{00000000-0000-0000-0000-000000000000}"/>
          </ac:graphicFrameMkLst>
        </pc:graphicFrameChg>
      </pc:sldChg>
      <pc:sldChg chg="modSp mod">
        <pc:chgData name="Salima Begum" userId="658ae33dbb985ad5" providerId="LiveId" clId="{411EC1E5-5970-4488-BAF4-4D2CEE3CE774}" dt="2023-03-10T22:32:46.824" v="4328" actId="20577"/>
        <pc:sldMkLst>
          <pc:docMk/>
          <pc:sldMk cId="1180589104" sldId="259"/>
        </pc:sldMkLst>
        <pc:spChg chg="mod">
          <ac:chgData name="Salima Begum" userId="658ae33dbb985ad5" providerId="LiveId" clId="{411EC1E5-5970-4488-BAF4-4D2CEE3CE774}" dt="2023-03-10T22:32:46.824" v="4328" actId="20577"/>
          <ac:spMkLst>
            <pc:docMk/>
            <pc:sldMk cId="1180589104" sldId="259"/>
            <ac:spMk id="2" creationId="{00000000-0000-0000-0000-000000000000}"/>
          </ac:spMkLst>
        </pc:spChg>
        <pc:spChg chg="mod">
          <ac:chgData name="Salima Begum" userId="658ae33dbb985ad5" providerId="LiveId" clId="{411EC1E5-5970-4488-BAF4-4D2CEE3CE774}" dt="2023-03-10T21:41:00.347" v="3930" actId="27636"/>
          <ac:spMkLst>
            <pc:docMk/>
            <pc:sldMk cId="1180589104" sldId="259"/>
            <ac:spMk id="3" creationId="{00000000-0000-0000-0000-000000000000}"/>
          </ac:spMkLst>
        </pc:spChg>
        <pc:graphicFrameChg chg="mod modGraphic">
          <ac:chgData name="Salima Begum" userId="658ae33dbb985ad5" providerId="LiveId" clId="{411EC1E5-5970-4488-BAF4-4D2CEE3CE774}" dt="2023-03-10T20:20:10.064" v="2110" actId="14100"/>
          <ac:graphicFrameMkLst>
            <pc:docMk/>
            <pc:sldMk cId="1180589104" sldId="259"/>
            <ac:graphicFrameMk id="5" creationId="{00000000-0000-0000-0000-000000000000}"/>
          </ac:graphicFrameMkLst>
        </pc:graphicFrameChg>
      </pc:sldChg>
      <pc:sldChg chg="del ord">
        <pc:chgData name="Salima Begum" userId="658ae33dbb985ad5" providerId="LiveId" clId="{411EC1E5-5970-4488-BAF4-4D2CEE3CE774}" dt="2023-03-10T21:08:30.159" v="2991" actId="47"/>
        <pc:sldMkLst>
          <pc:docMk/>
          <pc:sldMk cId="2426022026" sldId="260"/>
        </pc:sldMkLst>
      </pc:sldChg>
      <pc:sldChg chg="del">
        <pc:chgData name="Salima Begum" userId="658ae33dbb985ad5" providerId="LiveId" clId="{411EC1E5-5970-4488-BAF4-4D2CEE3CE774}" dt="2023-03-10T21:08:29.765" v="2990" actId="47"/>
        <pc:sldMkLst>
          <pc:docMk/>
          <pc:sldMk cId="1783796071" sldId="261"/>
        </pc:sldMkLst>
      </pc:sldChg>
      <pc:sldChg chg="delSp modSp mod ord">
        <pc:chgData name="Salima Begum" userId="658ae33dbb985ad5" providerId="LiveId" clId="{411EC1E5-5970-4488-BAF4-4D2CEE3CE774}" dt="2023-03-10T21:42:43.553" v="3943" actId="27636"/>
        <pc:sldMkLst>
          <pc:docMk/>
          <pc:sldMk cId="3387061768" sldId="262"/>
        </pc:sldMkLst>
        <pc:spChg chg="mod">
          <ac:chgData name="Salima Begum" userId="658ae33dbb985ad5" providerId="LiveId" clId="{411EC1E5-5970-4488-BAF4-4D2CEE3CE774}" dt="2023-03-10T21:09:01.137" v="3015" actId="1076"/>
          <ac:spMkLst>
            <pc:docMk/>
            <pc:sldMk cId="3387061768" sldId="262"/>
            <ac:spMk id="2" creationId="{00000000-0000-0000-0000-000000000000}"/>
          </ac:spMkLst>
        </pc:spChg>
        <pc:spChg chg="del mod">
          <ac:chgData name="Salima Begum" userId="658ae33dbb985ad5" providerId="LiveId" clId="{411EC1E5-5970-4488-BAF4-4D2CEE3CE774}" dt="2023-03-10T21:01:57.260" v="2910" actId="478"/>
          <ac:spMkLst>
            <pc:docMk/>
            <pc:sldMk cId="3387061768" sldId="262"/>
            <ac:spMk id="3" creationId="{00000000-0000-0000-0000-000000000000}"/>
          </ac:spMkLst>
        </pc:spChg>
        <pc:spChg chg="mod">
          <ac:chgData name="Salima Begum" userId="658ae33dbb985ad5" providerId="LiveId" clId="{411EC1E5-5970-4488-BAF4-4D2CEE3CE774}" dt="2023-03-10T21:42:43.553" v="3943" actId="27636"/>
          <ac:spMkLst>
            <pc:docMk/>
            <pc:sldMk cId="3387061768" sldId="262"/>
            <ac:spMk id="4" creationId="{00000000-0000-0000-0000-000000000000}"/>
          </ac:spMkLst>
        </pc:spChg>
        <pc:spChg chg="del mod">
          <ac:chgData name="Salima Begum" userId="658ae33dbb985ad5" providerId="LiveId" clId="{411EC1E5-5970-4488-BAF4-4D2CEE3CE774}" dt="2023-03-10T21:00:13.962" v="2861" actId="478"/>
          <ac:spMkLst>
            <pc:docMk/>
            <pc:sldMk cId="3387061768" sldId="262"/>
            <ac:spMk id="5" creationId="{00000000-0000-0000-0000-000000000000}"/>
          </ac:spMkLst>
        </pc:spChg>
        <pc:spChg chg="del mod">
          <ac:chgData name="Salima Begum" userId="658ae33dbb985ad5" providerId="LiveId" clId="{411EC1E5-5970-4488-BAF4-4D2CEE3CE774}" dt="2023-03-10T21:00:18.255" v="2862" actId="478"/>
          <ac:spMkLst>
            <pc:docMk/>
            <pc:sldMk cId="3387061768" sldId="262"/>
            <ac:spMk id="6" creationId="{00000000-0000-0000-0000-000000000000}"/>
          </ac:spMkLst>
        </pc:spChg>
      </pc:sldChg>
      <pc:sldChg chg="addSp delSp modSp mod ord">
        <pc:chgData name="Salima Begum" userId="658ae33dbb985ad5" providerId="LiveId" clId="{411EC1E5-5970-4488-BAF4-4D2CEE3CE774}" dt="2023-03-10T22:31:24.024" v="4326" actId="20577"/>
        <pc:sldMkLst>
          <pc:docMk/>
          <pc:sldMk cId="3440500440" sldId="263"/>
        </pc:sldMkLst>
        <pc:spChg chg="mod">
          <ac:chgData name="Salima Begum" userId="658ae33dbb985ad5" providerId="LiveId" clId="{411EC1E5-5970-4488-BAF4-4D2CEE3CE774}" dt="2023-03-10T21:08:47.360" v="3013" actId="20577"/>
          <ac:spMkLst>
            <pc:docMk/>
            <pc:sldMk cId="3440500440" sldId="263"/>
            <ac:spMk id="2" creationId="{00000000-0000-0000-0000-000000000000}"/>
          </ac:spMkLst>
        </pc:spChg>
        <pc:spChg chg="add del mod">
          <ac:chgData name="Salima Begum" userId="658ae33dbb985ad5" providerId="LiveId" clId="{411EC1E5-5970-4488-BAF4-4D2CEE3CE774}" dt="2023-03-10T21:31:51.982" v="3916" actId="478"/>
          <ac:spMkLst>
            <pc:docMk/>
            <pc:sldMk cId="3440500440" sldId="263"/>
            <ac:spMk id="4" creationId="{F54BA18B-64C8-25A4-61CB-1C40957B8BD4}"/>
          </ac:spMkLst>
        </pc:spChg>
        <pc:spChg chg="add mod">
          <ac:chgData name="Salima Begum" userId="658ae33dbb985ad5" providerId="LiveId" clId="{411EC1E5-5970-4488-BAF4-4D2CEE3CE774}" dt="2023-03-10T22:27:51.363" v="4317" actId="33524"/>
          <ac:spMkLst>
            <pc:docMk/>
            <pc:sldMk cId="3440500440" sldId="263"/>
            <ac:spMk id="6" creationId="{E0652CE1-7079-25D4-D569-A4DDF50E7C89}"/>
          </ac:spMkLst>
        </pc:spChg>
        <pc:spChg chg="add del mod">
          <ac:chgData name="Salima Begum" userId="658ae33dbb985ad5" providerId="LiveId" clId="{411EC1E5-5970-4488-BAF4-4D2CEE3CE774}" dt="2023-03-10T22:27:53.559" v="4319"/>
          <ac:spMkLst>
            <pc:docMk/>
            <pc:sldMk cId="3440500440" sldId="263"/>
            <ac:spMk id="8" creationId="{E1779AB9-2D8A-565C-0EC7-B045E1C90FF6}"/>
          </ac:spMkLst>
        </pc:spChg>
        <pc:spChg chg="add mod">
          <ac:chgData name="Salima Begum" userId="658ae33dbb985ad5" providerId="LiveId" clId="{411EC1E5-5970-4488-BAF4-4D2CEE3CE774}" dt="2023-03-10T22:31:24.024" v="4326" actId="20577"/>
          <ac:spMkLst>
            <pc:docMk/>
            <pc:sldMk cId="3440500440" sldId="263"/>
            <ac:spMk id="10" creationId="{EC636F11-1EA4-B992-2212-94733511D153}"/>
          </ac:spMkLst>
        </pc:spChg>
      </pc:sldChg>
      <pc:sldChg chg="del">
        <pc:chgData name="Salima Begum" userId="658ae33dbb985ad5" providerId="LiveId" clId="{411EC1E5-5970-4488-BAF4-4D2CEE3CE774}" dt="2023-03-10T21:08:29.303" v="2989" actId="47"/>
        <pc:sldMkLst>
          <pc:docMk/>
          <pc:sldMk cId="4129439513" sldId="264"/>
        </pc:sldMkLst>
      </pc:sldChg>
      <pc:sldChg chg="del">
        <pc:chgData name="Salima Begum" userId="658ae33dbb985ad5" providerId="LiveId" clId="{411EC1E5-5970-4488-BAF4-4D2CEE3CE774}" dt="2023-03-10T21:08:28.900" v="2988" actId="47"/>
        <pc:sldMkLst>
          <pc:docMk/>
          <pc:sldMk cId="1827431122" sldId="265"/>
        </pc:sldMkLst>
      </pc:sldChg>
      <pc:sldChg chg="del">
        <pc:chgData name="Salima Begum" userId="658ae33dbb985ad5" providerId="LiveId" clId="{411EC1E5-5970-4488-BAF4-4D2CEE3CE774}" dt="2023-03-10T21:08:28.436" v="2987" actId="47"/>
        <pc:sldMkLst>
          <pc:docMk/>
          <pc:sldMk cId="2521986180" sldId="266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61C5132-FFA3-4B02-9F09-22FCF40EFA74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3C20D7-F8F1-4196-9585-26F31AFC85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16212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6E42C9-243F-4DC5-AFF6-9D56B5FA9D63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AEC444-603B-4F09-9A06-5917518DD90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4255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AEC444-603B-4F09-9A06-5917518DD90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1545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"/>
          <p:cNvSpPr/>
          <p:nvPr/>
        </p:nvSpPr>
        <p:spPr bwMode="invGray">
          <a:xfrm>
            <a:off x="0" y="3936697"/>
            <a:ext cx="12192000" cy="210312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1" y="4114800"/>
            <a:ext cx="10515598" cy="1158446"/>
          </a:xfrm>
        </p:spPr>
        <p:txBody>
          <a:bodyPr anchor="b">
            <a:normAutofit/>
          </a:bodyPr>
          <a:lstStyle>
            <a:lvl1pPr algn="l">
              <a:defRPr sz="5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1" y="5338170"/>
            <a:ext cx="10515598" cy="474836"/>
          </a:xfrm>
        </p:spPr>
        <p:txBody>
          <a:bodyPr/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630729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E2824-C2A0-4931-BB32-60B24BDBB3CC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5576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>
            <a:off x="0" y="3276600"/>
            <a:ext cx="12192000" cy="27632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1248" y="3429000"/>
            <a:ext cx="9601200" cy="1838519"/>
          </a:xfrm>
        </p:spPr>
        <p:txBody>
          <a:bodyPr anchor="b">
            <a:normAutofit/>
          </a:bodyPr>
          <a:lstStyle>
            <a:lvl1pPr>
              <a:defRPr sz="5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1248" y="5340096"/>
            <a:ext cx="9601200" cy="475488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17355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4522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029200" cy="43513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600" y="1825625"/>
            <a:ext cx="5029200" cy="43513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E2824-C2A0-4931-BB32-60B24BDBB3CC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3172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828800"/>
            <a:ext cx="5029200" cy="685800"/>
          </a:xfrm>
        </p:spPr>
        <p:txBody>
          <a:bodyPr anchor="ctr">
            <a:normAutofit/>
          </a:bodyPr>
          <a:lstStyle>
            <a:lvl1pPr marL="0" indent="0">
              <a:spcBef>
                <a:spcPts val="100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14600"/>
            <a:ext cx="5029200" cy="36750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6188" y="1828800"/>
            <a:ext cx="5029200" cy="685800"/>
          </a:xfrm>
        </p:spPr>
        <p:txBody>
          <a:bodyPr anchor="ctr">
            <a:normAutofit/>
          </a:bodyPr>
          <a:lstStyle>
            <a:lvl1pPr marL="0" indent="0">
              <a:spcBef>
                <a:spcPts val="100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6188" y="2514600"/>
            <a:ext cx="5029200" cy="367506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E2824-C2A0-4931-BB32-60B24BDBB3CC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994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E2824-C2A0-4931-BB32-60B24BDBB3CC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3451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E2824-C2A0-4931-BB32-60B24BDBB3CC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301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0" y="1524000"/>
            <a:ext cx="3429000" cy="1905000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400800" cy="52578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24800" y="3581400"/>
            <a:ext cx="3429000" cy="1828800"/>
          </a:xfrm>
        </p:spPr>
        <p:txBody>
          <a:bodyPr/>
          <a:lstStyle>
            <a:lvl1pPr marL="0" indent="0">
              <a:spcBef>
                <a:spcPts val="10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E2824-C2A0-4931-BB32-60B24BDBB3CC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8961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24800" y="1527048"/>
            <a:ext cx="3429000" cy="1901952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838198" y="685800"/>
            <a:ext cx="6400800" cy="5257800"/>
          </a:xfrm>
        </p:spPr>
        <p:txBody>
          <a:bodyPr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924800" y="3581400"/>
            <a:ext cx="3428999" cy="1828800"/>
          </a:xfrm>
        </p:spPr>
        <p:txBody>
          <a:bodyPr/>
          <a:lstStyle>
            <a:lvl1pPr marL="0" indent="0">
              <a:spcBef>
                <a:spcPts val="10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E2824-C2A0-4931-BB32-60B24BDBB3CC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5279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E2824-C2A0-4931-BB32-60B24BDBB3CC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7557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41693" y="365125"/>
            <a:ext cx="1600200" cy="5811838"/>
          </a:xfrm>
        </p:spPr>
        <p:txBody>
          <a:bodyPr vert="eaVert"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5344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FE2824-C2A0-4931-BB32-60B24BDBB3CC}" type="datetimeFigureOut">
              <a:rPr lang="en-US" smtClean="0"/>
              <a:t>3/10/2023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333A4-2EF1-4B79-B68C-AB20E66B482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254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 bwMode="invGray">
          <a:xfrm>
            <a:off x="0" y="6492239"/>
            <a:ext cx="12188825" cy="365760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14522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381000" y="6549715"/>
            <a:ext cx="8442158" cy="2292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1">
                    <a:lumMod val="40000"/>
                    <a:lumOff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4"/>
          <p:cNvSpPr>
            <a:spLocks noGrp="1"/>
          </p:cNvSpPr>
          <p:nvPr>
            <p:ph type="dt" sz="half" idx="2"/>
          </p:nvPr>
        </p:nvSpPr>
        <p:spPr>
          <a:xfrm>
            <a:off x="9685939" y="6549715"/>
            <a:ext cx="1667860" cy="2292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>
                    <a:lumMod val="40000"/>
                    <a:lumOff val="60000"/>
                  </a:schemeClr>
                </a:solidFill>
              </a:defRPr>
            </a:lvl1pPr>
          </a:lstStyle>
          <a:p>
            <a:fld id="{B0FE2824-C2A0-4931-BB32-60B24BDBB3CC}" type="datetimeFigureOut">
              <a:rPr lang="en-US" smtClean="0"/>
              <a:pPr/>
              <a:t>3/10/2023</a:t>
            </a:fld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53799" y="6549715"/>
            <a:ext cx="446361" cy="2292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bg1">
                    <a:lumMod val="40000"/>
                    <a:lumOff val="60000"/>
                  </a:schemeClr>
                </a:solidFill>
              </a:defRPr>
            </a:lvl1pPr>
          </a:lstStyle>
          <a:p>
            <a:fld id="{B13333A4-2EF1-4B79-B68C-AB20E66B482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58716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ooks.google.co.uk/books?hl=en&amp;lr=&amp;id=uVOWRbn_zbgC&amp;oi=fnd&amp;pg=PA25&amp;dq=effective+communication+skills&amp;ots=B9nQ1MkuVf&amp;sig=gbNd7bTroGvNUSBFTb8ZYGvq9E0&amp;redir_esc=y#v=onepage&amp;q=effective%20communication%20skills&amp;f=false" TargetMode="External"/><Relationship Id="rId2" Type="http://schemas.openxmlformats.org/officeDocument/2006/relationships/hyperlink" Target="https://citeseerx.ist.psu.edu/document?Repid=rep1&amp;type=pdf&amp;doi=e7c82a10c15c1f21cc0698d3457e41577bf8431e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Communication in Health and </a:t>
            </a:r>
            <a:r>
              <a:rPr lang="en-US"/>
              <a:t>Social care</a:t>
            </a:r>
            <a:endParaRPr 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EEDCAD4-3C7B-8F92-D89F-3DA5A2D436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5278926"/>
            <a:ext cx="10730407" cy="886378"/>
          </a:xfrm>
        </p:spPr>
        <p:txBody>
          <a:bodyPr>
            <a:noAutofit/>
          </a:bodyPr>
          <a:lstStyle/>
          <a:p>
            <a:r>
              <a:rPr lang="en-GB" sz="1800" dirty="0"/>
              <a:t>Student name: Salima Begum</a:t>
            </a:r>
          </a:p>
          <a:p>
            <a:r>
              <a:rPr lang="en-GB" sz="1800" dirty="0"/>
              <a:t>Student ID: 2128697  Lecturer: </a:t>
            </a:r>
            <a:r>
              <a:rPr lang="en-GB" sz="1800" dirty="0" err="1"/>
              <a:t>Opeyemi</a:t>
            </a:r>
            <a:r>
              <a:rPr lang="en-GB" sz="1800" dirty="0"/>
              <a:t> </a:t>
            </a:r>
            <a:r>
              <a:rPr lang="en-GB" sz="1800" dirty="0" err="1"/>
              <a:t>Odejimi</a:t>
            </a:r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142729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haroni" panose="02010803020104030203" pitchFamily="2" charset="-79"/>
                <a:cs typeface="Aharoni" panose="02010803020104030203" pitchFamily="2" charset="-79"/>
              </a:rP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this presentation I will be discussing about communication in a care setting. Communication is the most important part of every individuals' lives. 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Through this communication a carer, family and friend would be able to understand a vulnerable, elderly person emotion and their needs. 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Every individual communicate in different ways such as body language, verbal and written communication.</a:t>
            </a:r>
          </a:p>
          <a:p>
            <a:pPr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a care setting carers and specialist that are involve work together as team to assure the elderly and vulnerable that they are in a safe environment.</a:t>
            </a:r>
          </a:p>
        </p:txBody>
      </p:sp>
    </p:spTree>
    <p:extLst>
      <p:ext uri="{BB962C8B-B14F-4D97-AF65-F5344CB8AC3E}">
        <p14:creationId xmlns:p14="http://schemas.microsoft.com/office/powerpoint/2010/main" val="682195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Practical Example working in a Care Home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C41E1D-586E-FF69-9F7A-DB69E8EA9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376" y="1700808"/>
            <a:ext cx="11233248" cy="4567362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At my work setting in a care home. My duties are to communicate with the service users before I  can administer any care I will have one to one conversation to establish their needs and requirements. Our communication is through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Gestures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Body language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Facial Expression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0486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Three Models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US" dirty="0"/>
              <a:t>There are three models of communication as of:</a:t>
            </a:r>
          </a:p>
          <a:p>
            <a:pPr>
              <a:lnSpc>
                <a:spcPct val="150000"/>
              </a:lnSpc>
            </a:pPr>
            <a:r>
              <a:rPr lang="en-US" dirty="0"/>
              <a:t>Linear model- This is a one-way communication.</a:t>
            </a:r>
          </a:p>
          <a:p>
            <a:pPr>
              <a:lnSpc>
                <a:spcPct val="150000"/>
              </a:lnSpc>
            </a:pPr>
            <a:r>
              <a:rPr lang="en-US" dirty="0"/>
              <a:t>Transaction model- transactional communication is influenced by the environment. As we can receive and send each other messages.</a:t>
            </a:r>
          </a:p>
          <a:p>
            <a:pPr>
              <a:lnSpc>
                <a:spcPct val="150000"/>
              </a:lnSpc>
            </a:pPr>
            <a:r>
              <a:rPr lang="en-US" dirty="0"/>
              <a:t>Interactive model- This is a verbal and nonverbal communication. This is </a:t>
            </a:r>
            <a:r>
              <a:rPr lang="en-US" dirty="0" err="1"/>
              <a:t>upto</a:t>
            </a:r>
            <a:r>
              <a:rPr lang="en-US" dirty="0"/>
              <a:t> the receiver to encode or decode  by feedback, messages or channel.</a:t>
            </a:r>
          </a:p>
          <a:p>
            <a:pPr>
              <a:lnSpc>
                <a:spcPct val="150000"/>
              </a:lnSpc>
            </a:pPr>
            <a:endParaRPr lang="en-US" dirty="0"/>
          </a:p>
          <a:p>
            <a:pPr>
              <a:lnSpc>
                <a:spcPct val="150000"/>
              </a:lnSpc>
            </a:pP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graphicFrame>
        <p:nvGraphicFramePr>
          <p:cNvPr id="5" name="Content Placeholder 3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782276688"/>
              </p:ext>
            </p:extLst>
          </p:nvPr>
        </p:nvGraphicFramePr>
        <p:xfrm>
          <a:off x="7104112" y="2763768"/>
          <a:ext cx="3816426" cy="109728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7214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27214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721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80589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9376" y="520405"/>
            <a:ext cx="10515600" cy="1145224"/>
          </a:xfrm>
        </p:spPr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55440" y="2060848"/>
            <a:ext cx="8491264" cy="4137620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Communicating is the most important part of every human lives globally.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Communicating in different verbal and nonverbal ways such as speaking in different language, using technology to understand each other.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Also, there are sign languages and braille for those vulnerable young person and adults. 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Having different types of communication supports ones needs and to be able to understand each individual emotion and health and wellbeing. I chose communication skill as I feel communicating is the most powerful verbal and nonverbal around the globe.</a:t>
            </a:r>
          </a:p>
        </p:txBody>
      </p:sp>
    </p:spTree>
    <p:extLst>
      <p:ext uri="{BB962C8B-B14F-4D97-AF65-F5344CB8AC3E}">
        <p14:creationId xmlns:p14="http://schemas.microsoft.com/office/powerpoint/2010/main" val="33870617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652CE1-7079-25D4-D569-A4DDF50E7C89}"/>
              </a:ext>
            </a:extLst>
          </p:cNvPr>
          <p:cNvSpPr txBox="1"/>
          <p:nvPr/>
        </p:nvSpPr>
        <p:spPr>
          <a:xfrm>
            <a:off x="832338" y="1610955"/>
            <a:ext cx="9065663" cy="4135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600" dirty="0"/>
              <a:t>Access date(10</a:t>
            </a:r>
            <a:r>
              <a:rPr lang="en-US" sz="1600" baseline="30000" dirty="0"/>
              <a:t>th</a:t>
            </a:r>
            <a:r>
              <a:rPr lang="en-US" sz="1600" dirty="0"/>
              <a:t> March 2023)</a:t>
            </a:r>
            <a:endParaRPr lang="en-GB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C636F11-1EA4-B992-2212-94733511D153}"/>
              </a:ext>
            </a:extLst>
          </p:cNvPr>
          <p:cNvSpPr txBox="1"/>
          <p:nvPr/>
        </p:nvSpPr>
        <p:spPr>
          <a:xfrm>
            <a:off x="623392" y="2420888"/>
            <a:ext cx="609600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Https://citeseerx.Ist.Psu.Edu/document?Repid=rep1&amp;type=pdf&amp;doi=e7c82a10c15c1f21cc0698d3457e41577bf8431e</a:t>
            </a:r>
            <a:endParaRPr lang="en-GB" dirty="0"/>
          </a:p>
          <a:p>
            <a:endParaRPr lang="en-GB" dirty="0"/>
          </a:p>
          <a:p>
            <a:r>
              <a:rPr lang="en-GB" sz="18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Effective Communication Skills - Google Books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05004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CITY SKETCH 16X9">
  <a:themeElements>
    <a:clrScheme name="CitySketch">
      <a:dk1>
        <a:srgbClr val="3D372E"/>
      </a:dk1>
      <a:lt1>
        <a:sysClr val="window" lastClr="FFFFFF"/>
      </a:lt1>
      <a:dk2>
        <a:srgbClr val="000000"/>
      </a:dk2>
      <a:lt2>
        <a:srgbClr val="E0ECE1"/>
      </a:lt2>
      <a:accent1>
        <a:srgbClr val="B2D0B4"/>
      </a:accent1>
      <a:accent2>
        <a:srgbClr val="88A5BA"/>
      </a:accent2>
      <a:accent3>
        <a:srgbClr val="909F5F"/>
      </a:accent3>
      <a:accent4>
        <a:srgbClr val="C9A057"/>
      </a:accent4>
      <a:accent5>
        <a:srgbClr val="DA7D60"/>
      </a:accent5>
      <a:accent6>
        <a:srgbClr val="978975"/>
      </a:accent6>
      <a:hlink>
        <a:srgbClr val="C9A057"/>
      </a:hlink>
      <a:folHlink>
        <a:srgbClr val="978975"/>
      </a:folHlink>
    </a:clrScheme>
    <a:fontScheme name="Century Schoolbook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00001123.potx" id="{55B65C5C-2110-41C9-9432-67D739EC5CFC}" vid="{FDE12540-4521-4F30-863D-D54DD2EE1C3B}"/>
    </a:ext>
  </a:extLst>
</a:theme>
</file>

<file path=ppt/theme/theme2.xml><?xml version="1.0" encoding="utf-8"?>
<a:theme xmlns:a="http://schemas.openxmlformats.org/drawingml/2006/main" name="Office Theme">
  <a:themeElements>
    <a:clrScheme name="CitySketch">
      <a:dk1>
        <a:srgbClr val="3D372E"/>
      </a:dk1>
      <a:lt1>
        <a:sysClr val="window" lastClr="FFFFFF"/>
      </a:lt1>
      <a:dk2>
        <a:srgbClr val="000000"/>
      </a:dk2>
      <a:lt2>
        <a:srgbClr val="E0ECE1"/>
      </a:lt2>
      <a:accent1>
        <a:srgbClr val="B2D0B4"/>
      </a:accent1>
      <a:accent2>
        <a:srgbClr val="88A5BA"/>
      </a:accent2>
      <a:accent3>
        <a:srgbClr val="909F5F"/>
      </a:accent3>
      <a:accent4>
        <a:srgbClr val="C9A057"/>
      </a:accent4>
      <a:accent5>
        <a:srgbClr val="DA7D60"/>
      </a:accent5>
      <a:accent6>
        <a:srgbClr val="978975"/>
      </a:accent6>
      <a:hlink>
        <a:srgbClr val="C9A057"/>
      </a:hlink>
      <a:folHlink>
        <a:srgbClr val="978975"/>
      </a:folHlink>
    </a:clrScheme>
    <a:fontScheme name="Century Schoolbook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CitySketch">
      <a:dk1>
        <a:srgbClr val="3D372E"/>
      </a:dk1>
      <a:lt1>
        <a:sysClr val="window" lastClr="FFFFFF"/>
      </a:lt1>
      <a:dk2>
        <a:srgbClr val="000000"/>
      </a:dk2>
      <a:lt2>
        <a:srgbClr val="E0ECE1"/>
      </a:lt2>
      <a:accent1>
        <a:srgbClr val="B2D0B4"/>
      </a:accent1>
      <a:accent2>
        <a:srgbClr val="88A5BA"/>
      </a:accent2>
      <a:accent3>
        <a:srgbClr val="909F5F"/>
      </a:accent3>
      <a:accent4>
        <a:srgbClr val="C9A057"/>
      </a:accent4>
      <a:accent5>
        <a:srgbClr val="DA7D60"/>
      </a:accent5>
      <a:accent6>
        <a:srgbClr val="978975"/>
      </a:accent6>
      <a:hlink>
        <a:srgbClr val="C9A057"/>
      </a:hlink>
      <a:folHlink>
        <a:srgbClr val="978975"/>
      </a:folHlink>
    </a:clrScheme>
    <a:fontScheme name="Century Schoolbook">
      <a:maj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Schoolbook" panose="020406040505050203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{3A2FB505-4748-4479-80C2-5C75FF6197EF}tf03031010_win32</Template>
  <TotalTime>1276</TotalTime>
  <Words>363</Words>
  <Application>Microsoft Office PowerPoint</Application>
  <PresentationFormat>Widescreen</PresentationFormat>
  <Paragraphs>33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Aharoni</vt:lpstr>
      <vt:lpstr>Arial</vt:lpstr>
      <vt:lpstr>Calibri</vt:lpstr>
      <vt:lpstr>Century Schoolbook</vt:lpstr>
      <vt:lpstr>CITY SKETCH 16X9</vt:lpstr>
      <vt:lpstr>Communication in Health and Social care</vt:lpstr>
      <vt:lpstr>Introduction</vt:lpstr>
      <vt:lpstr>Practical Example working in a Care Home</vt:lpstr>
      <vt:lpstr>The Three Models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in Health and Social care.</dc:title>
  <dc:creator>Salima Begum</dc:creator>
  <cp:lastModifiedBy>Salima Begum</cp:lastModifiedBy>
  <cp:revision>1</cp:revision>
  <dcterms:created xsi:type="dcterms:W3CDTF">2023-03-08T22:07:32Z</dcterms:created>
  <dcterms:modified xsi:type="dcterms:W3CDTF">2023-03-10T22:43:27Z</dcterms:modified>
</cp:coreProperties>
</file>