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7-26T11:10:12.017"/>
    </inkml:context>
    <inkml:brush xml:id="br0">
      <inkml:brushProperty name="width" value="0.035" units="cm"/>
      <inkml:brushProperty name="height" value="0.035" units="cm"/>
      <inkml:brushProperty name="color" value="#008C3A"/>
    </inkml:brush>
  </inkml:definitions>
  <inkml:trace contextRef="#ctx0" brushRef="#br0">1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7-26T11:10:19.050"/>
    </inkml:context>
    <inkml:brush xml:id="br0">
      <inkml:brushProperty name="width" value="0.035" units="cm"/>
      <inkml:brushProperty name="height" value="0.035" units="cm"/>
      <inkml:brushProperty name="color" value="#008C3A"/>
    </inkml:brush>
  </inkml:definitions>
  <inkml:trace contextRef="#ctx0" brushRef="#br0">6986 94 24575,'-3'0'0,"-43"0"0,0-2 0,-59-9 0,41 2 0,-94-3 0,-65 13 0,81 1 0,-420-2 0,505 2 0,-62 12 0,-41 1 0,79-13 0,1-3 0,-132-19 0,78-11 0,123 28 0,-1 1 0,1 1 0,0 0 0,0 0 0,-1 1 0,-16 2 0,-3 3 0,-31 10 0,-5 1 0,-342 37 0,295-41 0,-64 4 0,133-17 0,21 0 0,1 1 0,-1 1 0,1 1 0,-35 8 0,25-3 0,0-1 0,-64 2 0,-72-9 0,66-1 0,28 1 0,-103 3 0,152 2 0,-31 7 0,33-6 0,-41 5 0,-81 4 0,-76 3 0,182-17 0,0-2 0,-55-9 0,40 2 0,-92-2 0,-59 11 0,77 2 0,-28-3 0,-186 3 0,299 2 0,-1 1 0,1 3 0,-71 21 0,91-23 0,-46 5 0,-1-1 0,35-4 0,-58 3 0,-7 0 0,80-5 0,0 2 0,0 1 0,-21 9 0,7-2 0,19-7 0,1 1 0,-1 0 0,-19 15 0,-26 15 0,51-33 0,1 2 0,0-1 0,0 1 0,0 1 0,1-1 0,-9 11 0,-14 12 0,-4 0 0,15-14 0,1 1 0,-31 35 0,45-45 0,-1 0 0,1 1 0,1-1 0,0 1 0,0 0 0,0 1 0,1-1 0,0 1 0,1-1 0,0 1 0,-2 17 0,4-11 0,0 0 0,0 1 0,1-1 0,1 0 0,1 0 0,0 0 0,1 0 0,7 16 0,7 11 0,31 54 0,-11-25 0,-7-11 0,3-1 0,2-1 0,3-2 0,2-2 0,2-2 0,58 53 0,-73-78 0,-5-4 0,2-1 0,36 26 0,-51-42 0,1 0 0,-1 0 0,1-1 0,0-1 0,0 0 0,1 0 0,-1-1 0,1 0 0,-1-1 0,17 1 0,28 2 0,105 24 0,-111-19 0,0-3 0,65 1 0,106-9 0,-91-1 0,153 13 0,255 7 0,-395-19 0,64-12 0,-49 0 0,98-3 0,129-3 0,-330 20 0,1 0 0,0-1 0,0-3 0,92-18 0,-73 3 0,138-27 0,61 11 0,383 3 0,165 32 0,-459-1 0,-348-2 0,-1 0 0,1 0 0,0-1 0,-1-1 0,0 0 0,0-1 0,0-1 0,0 0 0,15-11 0,31-11 0,-24 10 0,37-23 0,3-2 0,-57 32 0,0-2 0,-1 0 0,-1-1 0,0-1 0,0 0 0,19-24 0,16-16 0,-44 48 0,0 1 0,0 0 0,10-5 0,-14 9 0,0 0 0,0 0 0,-1 0 0,1-1 0,0 0 0,-1 1 0,0-1 0,1-1 0,-1 1 0,0 0 0,-1-1 0,1 1 0,-1-1 0,1 0 0,-1 0 0,0 0 0,-1 0 0,1 0 0,2-9 0,-1-18 0,-1-1 0,-1 0 0,-4-41 0,-1 4 0,4 53 0,-2 0 0,0 0 0,-2 1 0,1-1 0,-2 1 0,-12-29 0,1 10 0,-37-57 0,44 75 0,0 0 0,-9-27 0,12 26 0,-2 1 0,-10-20 0,14 30 0,0 1 0,0 0 0,0 0 0,0 0 0,-1 1 0,0-1 0,0 1 0,0 0 0,0 0 0,-7-3 0,-85-38 0,60 30 0,-52-31 0,44 16 0,34 21 0,-1 1 0,0 0 0,0 1 0,0 1 0,-1 0 0,0 0 0,0 1 0,0 1 0,-23-5 0,-23 3 0,28 4 0,1-2 0,-57-14 0,8-2 0,55 15 0,1 0 0,0-2 0,-41-18 0,48 19 0,1-1 0,-31-6 0,-19-8 0,-140-50 0,160 58 0,24 7-341,0 1 0,-1 1-1,-34-1 1,30 4-6485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7-26T11:10:21.979"/>
    </inkml:context>
    <inkml:brush xml:id="br0">
      <inkml:brushProperty name="width" value="0.035" units="cm"/>
      <inkml:brushProperty name="height" value="0.035" units="cm"/>
      <inkml:brushProperty name="color" value="#008C3A"/>
    </inkml:brush>
  </inkml:definitions>
  <inkml:trace contextRef="#ctx0" brushRef="#br0">1367 1 24575,'-21'0'0,"-4"-1"0,0 2 0,0 0 0,-47 10 0,36-3 0,0-2 0,-63 2 0,-76-9 0,69-1 0,6 0 0,-125 5 0,211-2 0,0 1 0,0 1 0,0 0 0,1 1 0,-1 1 0,-15 7 0,-74 45 0,21-11 0,70-40 0,1 0 0,0 0 0,0 1 0,1 0 0,-17 16 0,23-19 0,0 1 0,0 0 0,0 0 0,1 1 0,0-1 0,0 1 0,0-1 0,0 1 0,1 0 0,0 0 0,1 0 0,-1 1 0,0 10 0,0 11 0,2-1 0,1 1 0,1-1 0,1 1 0,12 46 0,52 132 0,-34-121 0,53 94 0,-81-169 0,0-1 0,1 0 0,0-1 0,0 1 0,1-1 0,0-1 0,0 1 0,1-1 0,0 0 0,0-1 0,1 0 0,0 0 0,0-1 0,0 0 0,1-1 0,-1 0 0,1 0 0,18 4 0,21 2 0,-1-2 0,96 3 0,-111-9 0,58 10 0,-53-5 0,41 1 0,7-6 0,1-4 0,149-22 0,-213 18 0,1 0 0,-1-2 0,-1 0 0,33-18 0,-22 10 0,-11 8 0,-1 1 0,2 1 0,-1 1 0,30-3 0,-9 1 0,206-29 0,-172 30 0,-52 5 0,31-5 0,-50 4 0,-1-1 0,0 1 0,0-1 0,0 1 0,0-1 0,0-1 0,-1 1 0,1-1 0,-1 0 0,0 0 0,6-7 0,-4 4 0,1 1 0,15-12 0,63-40 0,-69 48 0,27-22 0,-5 2 0,-27 23 0,-2-1 0,1 0 0,-1 0 0,0-1 0,-1 0 0,0-1 0,9-14 0,-13 19 0,-1 0 0,0 0 0,-1-1 0,1 1 0,-1-1 0,0 0 0,-1 0 0,1 1 0,-1-1 0,0 0 0,-1 0 0,1 0 0,-1 0 0,-1 0 0,1 0 0,-1 0 0,-1-7 0,-9-19 0,-1 2 0,-1 0 0,-1 0 0,-2 2 0,-1 0 0,-34-43 0,33 46 0,12 15 0,-1 0 0,-1 0 0,0 0 0,-1 1 0,1 1 0,-2-1 0,1 1 0,-14-8 0,-146-75 0,146 81 0,-1 1 0,-1 0 0,1 2 0,-1 1 0,-39-4 0,-21-4 0,57 8 0,-53-4 0,-84 11 0,-56-3 0,133-12 0,-3 0 0,71 13-1365,7 1-5461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7-26T11:10:27.159"/>
    </inkml:context>
    <inkml:brush xml:id="br0">
      <inkml:brushProperty name="width" value="0.035" units="cm"/>
      <inkml:brushProperty name="height" value="0.035" units="cm"/>
      <inkml:brushProperty name="color" value="#008C3A"/>
    </inkml:brush>
  </inkml:definitions>
  <inkml:trace contextRef="#ctx0" brushRef="#br0">974 127 24575,'-305'0'0,"299"-1"0,-1 1 0,0-1 0,1 0 0,-1 0 0,1-1 0,-1 0 0,1 0 0,-12-6 0,0-3 0,-26-19 0,34 22 0,-1 1 0,1 0 0,-2 0 0,1 1 0,0 0 0,-1 1 0,-20-6 0,10 7 0,-1 1 0,-39 0 0,51 3 0,-1 0 0,0 1 0,0 1 0,1 0 0,-1 0 0,-22 9 0,29-8 0,-1 0 0,1 0 0,0 0 0,0 1 0,0 0 0,1 0 0,-1 0 0,1 1 0,0-1 0,0 1 0,0 0 0,1 0 0,0 0 0,0 1 0,0-1 0,-2 7 0,-2 10 0,0 1 0,-6 44 0,6-30 0,-26 98 0,30-114 0,0-1 0,1 1 0,1 0 0,1 22 0,1-18 0,-6 49 0,3-64 0,-1-1 0,0 0 0,0 0 0,-1 0 0,-8 13 0,7-12 0,0 0 0,0 0 0,-6 22 0,6 2 0,1 1 0,2 1 0,4 67 0,1-32 0,-3-60 0,0 0 0,1 1 0,1-1 0,0 0 0,0 0 0,1 0 0,1-1 0,0 1 0,0-1 0,1 0 0,0 0 0,11 16 0,2 1 0,0 2 0,-3 0 0,0 1 0,12 39 0,-16-44 0,0 0 0,2-1 0,1 0 0,0-1 0,30 35 0,-40-54 0,0 1 0,1-1 0,-1 1 0,1-1 0,0-1 0,1 1 0,-1-1 0,0 0 0,8 3 0,6 2 0,31 7 0,-4-2 0,0 3 0,1-2 0,53 9 0,-85-20 0,0-1 0,1-1 0,-1-1 0,1 0 0,-1-1 0,0 0 0,1-1 0,-1-1 0,0 0 0,27-11 0,-24 7 0,-13 5 0,1 1 0,-1-1 0,0-1 0,0 1 0,0-1 0,0 1 0,0-2 0,-1 1 0,1 0 0,-1-1 0,0 0 0,0 0 0,5-7 0,42-97 0,-36 73 0,1 1 0,28-43 0,-37 65 0,0 0 0,-1 0 0,0-1 0,-1 0 0,-1 0 0,5-18 0,9-84 0,-8 46 0,-5 41 0,15-118 0,-19 125 0,0 1 0,-2-1 0,0 1 0,-2-1 0,-4-22 0,-8-14 0,5 21 0,1 0 0,-7-72 0,14 85-47,-2 0 0,0 1 0,-2 0-1,-12-36 1,6 22-1082,4 10-5697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7-26T11:10:45.836"/>
    </inkml:context>
    <inkml:brush xml:id="br0">
      <inkml:brushProperty name="width" value="0.035" units="cm"/>
      <inkml:brushProperty name="height" value="0.035" units="cm"/>
      <inkml:brushProperty name="color" value="#008C3A"/>
    </inkml:brush>
  </inkml:definitions>
  <inkml:trace contextRef="#ctx0" brushRef="#br0">4811 396 24575,'-6'-6'0,"0"1"0,0 0 0,-1 1 0,1 0 0,-1 0 0,-14-5 0,-48-15 0,30 12 0,19 7 0,-1 0 0,-25-3 0,-22-5 0,40 7 0,-30-2 0,31 5 0,-39-10 0,-98-23 0,132 31 0,-58-1 0,61 6 0,0-2 0,-45-8 0,39 3 0,-68-2 0,41 5 0,46 1 0,-31-7 0,-16-3 0,-120 11 0,7 0 0,160 0 0,-30-9 0,-16-1 0,-112-11 0,157 20 0,-12-2 0,-39-11 0,47 10 0,-1 1 0,-34-2 0,-25-6 0,50 7 0,-1 2 0,-51 0 0,7 0 0,54 1 0,-31-8 0,34 6 0,-1 1 0,-20-1 0,-293 2 0,171 5 0,-191-2 0,319 2 0,0 2 0,0 2 0,1 1 0,-58 19 0,45-11 0,-66 10 0,80-20 0,7-2 0,-35 9 0,17 1 0,0-3 0,0-1 0,-1-2 0,-47 1 0,43-8 0,-47 2 0,84-1 0,1 1 0,0 0 0,-1 0 0,1 1 0,0 1 0,1-1 0,-10 6 0,-147 90 0,130-79 0,26-16 0,1 1 0,-1 0 0,1 0 0,0 1 0,1 0 0,-1 1 0,1 0 0,1 0 0,-1 1 0,1 0 0,0 0 0,-5 10 0,-1 4 0,1 1 0,1 1 0,1 0 0,-12 44 0,19-55 0,1 1 0,0 0 0,1 0 0,0 0 0,1 0 0,0 0 0,2 0 0,-1 0 0,2 0 0,5 20 0,36 106 0,-39-125 0,0 1 0,2-1 0,0-1 0,0 1 0,2-1 0,-1 0 0,2-1 0,0 0 0,1-1 0,0 0 0,0 0 0,1-1 0,1-1 0,17 11 0,120 59 0,-121-67 0,0-2 0,1-1 0,42 9 0,66 18 0,-87-22 0,-21-9 0,0-1 0,1-2 0,0-1 0,0-1 0,35-4 0,4 0 0,263 3 0,-310-1 0,0-2 0,0-1 0,0 0 0,30-12 0,30-5 0,42-13 0,-96 24 0,0 2 0,0 0 0,1 2 0,46-3 0,12 10 0,-55 0 0,1-1 0,0-1 0,47-9 0,-36 2 0,1 2 0,46 0 0,93 7 0,-69 0 0,247-1 0,-337-1 0,-1-2 0,39-8 0,-34 5 0,37-3 0,32 5 0,98 8 0,-179-2 0,1 1 0,-1 0 0,0 1 0,-1 1 0,1 1 0,-1 0 0,0 1 0,0 1 0,-1 1 0,22 15 0,-27-17 0,0-1 0,1 0 0,-1-1 0,1 0 0,0 0 0,1-1 0,-1-1 0,1 0 0,-1-1 0,1 0 0,0-1 0,0 0 0,0-1 0,0-1 0,0 0 0,24-6 0,238-64 0,-252 65 0,38-4 0,-39 7 0,0-1 0,26-9 0,38-12 0,-59 18 0,0 0 0,-1-2 0,0-1 0,-1-1 0,46-28 0,-39 19 0,-20 13 0,-2 0 0,17-13 0,-24 17 0,1-1 0,-1 1 0,0-1 0,0 0 0,0 0 0,-1 0 0,1-1 0,-1 1 0,0-1 0,2-6 0,1-12 0,-1-1 0,-2 1 0,0-1 0,-1 0 0,-5-47 0,1 13 0,3 50-114,0 0 1,0 0-1,-1 0 0,0 0 0,-1 0 1,1 0-1,-1 0 0,-1 1 0,0-1 1,0 1-1,-6-11 0,-3 4-6712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7-26T11:10:49.566"/>
    </inkml:context>
    <inkml:brush xml:id="br0">
      <inkml:brushProperty name="width" value="0.035" units="cm"/>
      <inkml:brushProperty name="height" value="0.035" units="cm"/>
      <inkml:brushProperty name="color" value="#008C3A"/>
    </inkml:brush>
  </inkml:definitions>
  <inkml:trace contextRef="#ctx0" brushRef="#br0">1305 9 24575,'-580'0'0,"523"3"0,1 2 0,-1 2 0,-74 21 0,55-12 0,50-12 0,-1 2 0,1 0 0,0 2 0,-26 12 0,52-20 0,-24 11 0,0 1 0,1 1 0,-22 17 0,39-25 0,0-1 0,1 1 0,-1 1 0,1-1 0,0 1 0,1 0 0,-1 0 0,1 0 0,1 0 0,-1 1 0,1 0 0,0-1 0,0 1 0,1 0 0,-3 13 0,2 18 0,1-1 0,4 55 0,1-21 0,-4-64 0,1 0 0,1 0 0,-1 0 0,1 0 0,1 0 0,-1 0 0,1-1 0,0 1 0,1 0 0,0-1 0,0 0 0,0 1 0,1-1 0,-1 0 0,10 10 0,4 2 0,0-1 0,0-1 0,2-1 0,24 16 0,-30-23 0,1 0 0,0-1 0,1 0 0,0-1 0,0-1 0,0-1 0,22 5 0,19-4 0,-1-2 0,78-5 0,-33 0 0,355 2 0,-441-1 0,-1 0 0,0 0 0,0-2 0,0 1 0,-1-2 0,1 0 0,-1 0 0,24-12 0,-12 5 0,34-8 0,-35 12 0,0-1 0,22-11 0,-38 15 0,-1 1 0,1-2 0,-1 1 0,0 0 0,0-1 0,-1 0 0,1-1 0,-1 1 0,0-1 0,6-10 0,-5 6 0,0 0 0,-2 0 0,1-1 0,-1 0 0,-1 1 0,1-1 0,0-13 0,-1-1 0,-1 0 0,-1-28 0,-1 46 0,0-14 0,0 0 0,-2 1 0,0-1 0,-8-30 0,5 32 0,3 12 0,1 1 0,-1 0 0,0 0 0,0 0 0,-1 0 0,1 1 0,-1-1 0,-1 1 0,-6-9 0,-16-19 0,20 25 0,0 0 0,0 1 0,-1-1 0,1 1 0,-2 1 0,-14-12 0,-127-79-1365,129 83-5461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64111-76CC-6A65-631E-5813C30236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CB901A-5F49-86EB-0113-4E3DCBAFBB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3CE45-73D5-3024-9813-E18638B8C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88136-A14A-408A-A22B-485F82FC6D43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E70A23-07B8-C598-B003-D33BD2D4F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F1777-57F4-AD74-3F4B-FB4AF36FB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B19BB-6F11-4F5D-881D-9D628174C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182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B8798-651B-3254-F25F-5CDED7A92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4F922-A02D-AE0B-7701-73A0E47A6E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5A2E35-F941-4879-8BC2-84CD93FBB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88136-A14A-408A-A22B-485F82FC6D43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1A837-3E68-8D10-5A36-BFD107D1A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E1D38-DBEF-C84A-C621-6386AE1D9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B19BB-6F11-4F5D-881D-9D628174C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810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44696-A2C5-303C-1465-AA78BF775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78421-F536-264D-9B13-C0B37397B4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4770E8-BD12-13D7-5624-213C407A3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88136-A14A-408A-A22B-485F82FC6D43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CD605-59B8-7816-6D6D-AD3608E40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A385B-20D8-3FFC-FD4B-D11F9DC85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B19BB-6F11-4F5D-881D-9D628174C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586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1A502-B552-89C1-0004-0F8264F8C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B90F1-8F07-94D4-5436-BD9BDD4CA8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975856-B494-D2F4-A8E0-7AB236F2B6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D62F5F-CD79-F74E-DBCC-DC4B073B2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88136-A14A-408A-A22B-485F82FC6D43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4A699E-4EA4-ADE0-08F4-52AD26224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A109D4-6021-9E0C-2582-F45740631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B19BB-6F11-4F5D-881D-9D628174C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35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CDAF0-E852-BFD2-3A12-5BB84C539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13C1EE-E5C5-F091-5EC6-299660CF5F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36693D-004B-4024-B435-346ED6AD04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88F08D-0E85-8083-C66A-CEEC45F50F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882DF3-020A-5F4C-ABE8-93A9AF3B57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644021-95BB-6506-9B99-8B366120E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88136-A14A-408A-A22B-485F82FC6D43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3A9E26-C6E3-6658-62E5-5D64DE23E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65AA08-4A84-9BF9-0C06-033CCEC16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B19BB-6F11-4F5D-881D-9D628174C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83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ED838-40CB-F624-71B5-E79FCD087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6FBEB1-C89E-028E-70C9-055DB3CCD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88136-A14A-408A-A22B-485F82FC6D43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AEFC6C-2127-8666-9A6B-0C645A165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962BB7-A66F-9BEA-6FA8-7E34D5434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B19BB-6F11-4F5D-881D-9D628174C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758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CFD32A-F094-80E1-1779-4319D81FB1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88136-A14A-408A-A22B-485F82FC6D43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0C6DB6-47D9-7079-EA1A-794228C5D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E9E4F-FCC2-59AF-146C-8AA3DE777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B19BB-6F11-4F5D-881D-9D628174C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934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6CC47-818E-5AA3-0832-876EBFA3D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8B66B-4F57-46AD-9127-7F2E11BD1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CD334F-7FE6-2688-9155-7D91F19AE5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D3B78B-4688-E0E4-BAF8-5BF890620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88136-A14A-408A-A22B-485F82FC6D43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0DD7F-0D45-6C7D-99CD-BC8CFB36D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C0EFED-2792-03AC-8BBF-8716A3659B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B19BB-6F11-4F5D-881D-9D628174C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577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11AB8-5062-0138-3903-907A0BE39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D1FF3F-615B-9D71-5B79-7EF9F8F1D5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942BBD-4079-73E1-5729-0DAA040080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6953AC-DE5B-5E12-C107-62CA190F4F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88136-A14A-408A-A22B-485F82FC6D43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75D1CA-B217-F806-8C99-2EDDF44DE5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3AC469-7569-B1DA-792D-8BF43437F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B19BB-6F11-4F5D-881D-9D628174C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333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9A570-7CEA-621C-589F-2FB0EAAA9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0C3FB6-7975-589D-2B0F-5FF0E06763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4F126-EA86-754E-1D28-4C9607804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88136-A14A-408A-A22B-485F82FC6D43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845E0-CE2A-941C-4BC1-406001524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780E3C-5B1E-EBE7-BA7D-9D71390ED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B19BB-6F11-4F5D-881D-9D628174C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282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4AE98B-D477-25D1-86DE-33E6857B2D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8694D2-CA2A-5AC7-7707-8D1AFB6B8D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72E360-5C9E-E1C1-CE1D-21F0D53BF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88136-A14A-408A-A22B-485F82FC6D43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C741B-0852-027F-B14B-8CD612FD3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B5C94-D560-55D9-9358-50C0C472E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B19BB-6F11-4F5D-881D-9D628174C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620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C95DD5-F716-0370-7345-6B1DB0FF6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A1E0BF-50AE-3B02-283E-D7C0C5393E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3FA053-5E3C-348E-A004-92B6AD48BD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B88136-A14A-408A-A22B-485F82FC6D43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241F62-897F-5F01-628F-FACCE6B7B6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BF9BA5-16E0-0484-3E01-710F312A8D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66B19BB-6F11-4F5D-881D-9D628174CC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078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customXml" Target="../ink/ink4.xml"/><Relationship Id="rId18" Type="http://schemas.openxmlformats.org/officeDocument/2006/relationships/image" Target="../media/image10.png"/><Relationship Id="rId3" Type="http://schemas.openxmlformats.org/officeDocument/2006/relationships/hyperlink" Target="https://www.youtube.com/watch?v=lObf53e8HSI" TargetMode="External"/><Relationship Id="rId7" Type="http://schemas.openxmlformats.org/officeDocument/2006/relationships/customXml" Target="../ink/ink1.xml"/><Relationship Id="rId12" Type="http://schemas.openxmlformats.org/officeDocument/2006/relationships/image" Target="../media/image7.png"/><Relationship Id="rId17" Type="http://schemas.openxmlformats.org/officeDocument/2006/relationships/customXml" Target="../ink/ink6.xml"/><Relationship Id="rId2" Type="http://schemas.openxmlformats.org/officeDocument/2006/relationships/image" Target="../media/image1.png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customXml" Target="../ink/ink3.xml"/><Relationship Id="rId5" Type="http://schemas.openxmlformats.org/officeDocument/2006/relationships/image" Target="../media/image3.png"/><Relationship Id="rId15" Type="http://schemas.openxmlformats.org/officeDocument/2006/relationships/customXml" Target="../ink/ink5.xml"/><Relationship Id="rId10" Type="http://schemas.openxmlformats.org/officeDocument/2006/relationships/image" Target="../media/image6.png"/><Relationship Id="rId19" Type="http://schemas.openxmlformats.org/officeDocument/2006/relationships/image" Target="../media/image11.png"/><Relationship Id="rId4" Type="http://schemas.openxmlformats.org/officeDocument/2006/relationships/image" Target="../media/image2.png"/><Relationship Id="rId9" Type="http://schemas.openxmlformats.org/officeDocument/2006/relationships/customXml" Target="../ink/ink2.xml"/><Relationship Id="rId1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ABA7BAB-1F32-D1BF-C69E-970125EB3E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467" y="1026662"/>
            <a:ext cx="4883401" cy="8382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5F4E22-A7E1-40E2-4047-F140FD8D17D7}"/>
              </a:ext>
            </a:extLst>
          </p:cNvPr>
          <p:cNvSpPr txBox="1"/>
          <p:nvPr/>
        </p:nvSpPr>
        <p:spPr>
          <a:xfrm>
            <a:off x="478971" y="544286"/>
            <a:ext cx="6672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to insert </a:t>
            </a:r>
            <a:r>
              <a:rPr lang="en-GB" dirty="0">
                <a:hlinkClick r:id="rId3"/>
              </a:rPr>
              <a:t>hyperlink</a:t>
            </a:r>
            <a:r>
              <a:rPr lang="en-GB" dirty="0"/>
              <a:t> in a </a:t>
            </a:r>
            <a:r>
              <a:rPr lang="en-GB" dirty="0" err="1"/>
              <a:t>powerpoint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EB524EF-44FC-E4EB-4C32-63D2706246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341" y="2106699"/>
            <a:ext cx="7677545" cy="12256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F37E8FF-A86F-7CB0-5149-AC73F06131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341" y="3525689"/>
            <a:ext cx="3253830" cy="242684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AD88C67-EA23-4A0E-4381-44D884782F3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5239" t="20952" r="40554" b="10873"/>
          <a:stretch>
            <a:fillRect/>
          </a:stretch>
        </p:blipFill>
        <p:spPr>
          <a:xfrm>
            <a:off x="1175655" y="6145913"/>
            <a:ext cx="1992087" cy="646782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102A6536-3724-2ACB-8E4F-D3D9EA7FCF79}"/>
              </a:ext>
            </a:extLst>
          </p:cNvPr>
          <p:cNvCxnSpPr>
            <a:cxnSpLocks/>
          </p:cNvCxnSpPr>
          <p:nvPr/>
        </p:nvCxnSpPr>
        <p:spPr>
          <a:xfrm>
            <a:off x="5323114" y="1445783"/>
            <a:ext cx="9906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C01B0400-066F-4861-210D-4897BF11E467}"/>
              </a:ext>
            </a:extLst>
          </p:cNvPr>
          <p:cNvSpPr txBox="1"/>
          <p:nvPr/>
        </p:nvSpPr>
        <p:spPr>
          <a:xfrm>
            <a:off x="6509657" y="1445783"/>
            <a:ext cx="374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First open any website and copy link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970B526-C32F-9D3A-29D0-785FC79BF2F4}"/>
              </a:ext>
            </a:extLst>
          </p:cNvPr>
          <p:cNvCxnSpPr>
            <a:cxnSpLocks/>
          </p:cNvCxnSpPr>
          <p:nvPr/>
        </p:nvCxnSpPr>
        <p:spPr>
          <a:xfrm>
            <a:off x="8294914" y="2719505"/>
            <a:ext cx="81642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EF50EDBE-1B2E-CAB0-D194-77683511C232}"/>
              </a:ext>
            </a:extLst>
          </p:cNvPr>
          <p:cNvSpPr txBox="1"/>
          <p:nvPr/>
        </p:nvSpPr>
        <p:spPr>
          <a:xfrm>
            <a:off x="9209314" y="2347280"/>
            <a:ext cx="28302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 to </a:t>
            </a:r>
            <a:r>
              <a:rPr lang="en-GB" dirty="0" err="1"/>
              <a:t>powerpoint</a:t>
            </a:r>
            <a:r>
              <a:rPr lang="en-GB" dirty="0"/>
              <a:t> then go to insert and choose the link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20D9925-2EA0-8FA0-C3E1-68CD521E0439}"/>
              </a:ext>
            </a:extLst>
          </p:cNvPr>
          <p:cNvCxnSpPr/>
          <p:nvPr/>
        </p:nvCxnSpPr>
        <p:spPr>
          <a:xfrm>
            <a:off x="3815442" y="3842657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D5ECD00D-4905-8743-28B2-D7316B5FA403}"/>
              </a:ext>
            </a:extLst>
          </p:cNvPr>
          <p:cNvSpPr txBox="1"/>
          <p:nvPr/>
        </p:nvSpPr>
        <p:spPr>
          <a:xfrm>
            <a:off x="4898571" y="4739112"/>
            <a:ext cx="3035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Paste the link in address box 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4228A08-2F60-BF08-EE50-FF3A876CCEAA}"/>
              </a:ext>
            </a:extLst>
          </p:cNvPr>
          <p:cNvCxnSpPr>
            <a:cxnSpLocks/>
            <a:endCxn id="29" idx="1"/>
          </p:cNvCxnSpPr>
          <p:nvPr/>
        </p:nvCxnSpPr>
        <p:spPr>
          <a:xfrm flipV="1">
            <a:off x="3331139" y="6335486"/>
            <a:ext cx="1475348" cy="12739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AEDD832E-E84E-0490-4973-847C6CDBF6F1}"/>
              </a:ext>
            </a:extLst>
          </p:cNvPr>
          <p:cNvSpPr txBox="1"/>
          <p:nvPr/>
        </p:nvSpPr>
        <p:spPr>
          <a:xfrm>
            <a:off x="4806487" y="6150820"/>
            <a:ext cx="2850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After this hyperlink is ready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2252E2DC-7E50-910D-420E-7418F530139F}"/>
                  </a:ext>
                </a:extLst>
              </p14:cNvPr>
              <p14:cNvContentPartPr/>
              <p14:nvPr/>
            </p14:nvContentPartPr>
            <p14:xfrm>
              <a:off x="2372623" y="1186800"/>
              <a:ext cx="360" cy="360"/>
            </p14:xfrm>
          </p:contentPart>
        </mc:Choice>
        <mc:Fallback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2252E2DC-7E50-910D-420E-7418F530139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366503" y="1180680"/>
                <a:ext cx="12600" cy="12600"/>
              </a:xfrm>
              <a:prstGeom prst="rect">
                <a:avLst/>
              </a:prstGeom>
            </p:spPr>
          </p:pic>
        </mc:Fallback>
      </mc:AlternateContent>
      <p:grpSp>
        <p:nvGrpSpPr>
          <p:cNvPr id="36" name="Group 35">
            <a:extLst>
              <a:ext uri="{FF2B5EF4-FFF2-40B4-BE49-F238E27FC236}">
                <a16:creationId xmlns:a16="http://schemas.microsoft.com/office/drawing/2014/main" id="{76093824-711C-AB28-0E03-BD2997B2D0D3}"/>
              </a:ext>
            </a:extLst>
          </p:cNvPr>
          <p:cNvGrpSpPr/>
          <p:nvPr/>
        </p:nvGrpSpPr>
        <p:grpSpPr>
          <a:xfrm>
            <a:off x="857743" y="1348800"/>
            <a:ext cx="2952000" cy="1177200"/>
            <a:chOff x="857743" y="1348800"/>
            <a:chExt cx="2952000" cy="1177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749D88C9-9E65-FF5D-5199-17E1DCF0DC9D}"/>
                    </a:ext>
                  </a:extLst>
                </p14:cNvPr>
                <p14:cNvContentPartPr/>
                <p14:nvPr/>
              </p14:nvContentPartPr>
              <p14:xfrm>
                <a:off x="1294783" y="1348800"/>
                <a:ext cx="2514960" cy="65412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749D88C9-9E65-FF5D-5199-17E1DCF0DC9D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288663" y="1342680"/>
                  <a:ext cx="2527200" cy="66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3BE125B0-7FC4-4CF2-D2A4-90836084BB05}"/>
                    </a:ext>
                  </a:extLst>
                </p14:cNvPr>
                <p14:cNvContentPartPr/>
                <p14:nvPr/>
              </p14:nvContentPartPr>
              <p14:xfrm>
                <a:off x="857743" y="2100480"/>
                <a:ext cx="871560" cy="42552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3BE125B0-7FC4-4CF2-D2A4-90836084BB05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851623" y="2094360"/>
                  <a:ext cx="883800" cy="4377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59915F8B-2872-949C-0C68-938A05916D74}"/>
                  </a:ext>
                </a:extLst>
              </p14:cNvPr>
              <p14:cNvContentPartPr/>
              <p14:nvPr/>
            </p14:nvContentPartPr>
            <p14:xfrm>
              <a:off x="7062703" y="2414400"/>
              <a:ext cx="405360" cy="601920"/>
            </p14:xfrm>
          </p:contentPart>
        </mc:Choice>
        <mc:Fallback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59915F8B-2872-949C-0C68-938A05916D7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056583" y="2408280"/>
                <a:ext cx="417600" cy="61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CA624051-013B-5BEE-0CB0-2892400C7BD1}"/>
                  </a:ext>
                </a:extLst>
              </p14:cNvPr>
              <p14:cNvContentPartPr/>
              <p14:nvPr/>
            </p14:nvContentPartPr>
            <p14:xfrm>
              <a:off x="847663" y="5387280"/>
              <a:ext cx="1735200" cy="460440"/>
            </p14:xfrm>
          </p:contentPart>
        </mc:Choice>
        <mc:Fallback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CA624051-013B-5BEE-0CB0-2892400C7BD1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841543" y="5381160"/>
                <a:ext cx="1747440" cy="47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02AEBF3D-C57C-3083-4B0B-27B05CE9DC7A}"/>
                  </a:ext>
                </a:extLst>
              </p14:cNvPr>
              <p14:cNvContentPartPr/>
              <p14:nvPr/>
            </p14:nvContentPartPr>
            <p14:xfrm>
              <a:off x="2654143" y="5657280"/>
              <a:ext cx="547200" cy="288360"/>
            </p14:xfrm>
          </p:contentPart>
        </mc:Choice>
        <mc:Fallback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02AEBF3D-C57C-3083-4B0B-27B05CE9DC7A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648023" y="5651160"/>
                <a:ext cx="559440" cy="300600"/>
              </a:xfrm>
              <a:prstGeom prst="rect">
                <a:avLst/>
              </a:prstGeom>
            </p:spPr>
          </p:pic>
        </mc:Fallback>
      </mc:AlternateContent>
      <p:pic>
        <p:nvPicPr>
          <p:cNvPr id="41" name="Picture 40">
            <a:extLst>
              <a:ext uri="{FF2B5EF4-FFF2-40B4-BE49-F238E27FC236}">
                <a16:creationId xmlns:a16="http://schemas.microsoft.com/office/drawing/2014/main" id="{4587304E-1EC9-0618-0961-E4D0D419F7C0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5130868" y="0"/>
            <a:ext cx="2345372" cy="935329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B29C414B-B99C-6B43-C423-69BCA9F0C91C}"/>
              </a:ext>
            </a:extLst>
          </p:cNvPr>
          <p:cNvSpPr txBox="1"/>
          <p:nvPr/>
        </p:nvSpPr>
        <p:spPr>
          <a:xfrm>
            <a:off x="8784771" y="5617500"/>
            <a:ext cx="34072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AD58BA1-12E0-B18E-C0C3-05926B580F96}"/>
              </a:ext>
            </a:extLst>
          </p:cNvPr>
          <p:cNvSpPr txBox="1"/>
          <p:nvPr/>
        </p:nvSpPr>
        <p:spPr>
          <a:xfrm>
            <a:off x="9111343" y="19799"/>
            <a:ext cx="34072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Mst Tahmina Liza</a:t>
            </a:r>
          </a:p>
          <a:p>
            <a:r>
              <a:rPr lang="en-GB" dirty="0"/>
              <a:t>Id: 2441554</a:t>
            </a:r>
          </a:p>
          <a:p>
            <a:r>
              <a:rPr lang="en-GB" dirty="0"/>
              <a:t>Teacher: Rejwan Bin Sulaiman</a:t>
            </a:r>
          </a:p>
        </p:txBody>
      </p:sp>
    </p:spTree>
    <p:extLst>
      <p:ext uri="{BB962C8B-B14F-4D97-AF65-F5344CB8AC3E}">
        <p14:creationId xmlns:p14="http://schemas.microsoft.com/office/powerpoint/2010/main" val="18506399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809d7dd0aa4536f784d98aa6dc491390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d534aa0ef8b1a7109291cc5a90111169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B6D1CA2-BDCC-409C-B92A-6ED099E87BA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811103B-679F-465B-987A-77392B5163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887C256-D468-4350-B5C0-8CC38E7EBA6D}">
  <ds:schemaRefs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04d956d8-1ffd-4dba-87ce-03f615e16f58"/>
    <ds:schemaRef ds:uri="http://purl.org/dc/terms/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47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Mst Tahmina Liza (2441554)</dc:creator>
  <cp:lastModifiedBy>Mst Tahmina Liza (2441554)</cp:lastModifiedBy>
  <cp:revision>1</cp:revision>
  <dcterms:created xsi:type="dcterms:W3CDTF">2025-07-26T10:49:29Z</dcterms:created>
  <dcterms:modified xsi:type="dcterms:W3CDTF">2025-07-26T11:30:04Z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