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5"/>
  </p:notesMasterIdLst>
  <p:handoutMasterIdLst>
    <p:handoutMasterId r:id="rId20"/>
  </p:handoutMasterIdLst>
  <p:sldIdLst>
    <p:sldId id="272" r:id="rId4"/>
    <p:sldId id="273" r:id="rId6"/>
    <p:sldId id="288" r:id="rId7"/>
    <p:sldId id="275" r:id="rId8"/>
    <p:sldId id="276" r:id="rId9"/>
    <p:sldId id="289" r:id="rId10"/>
    <p:sldId id="278" r:id="rId11"/>
    <p:sldId id="279" r:id="rId12"/>
    <p:sldId id="280" r:id="rId13"/>
    <p:sldId id="290" r:id="rId14"/>
    <p:sldId id="282" r:id="rId15"/>
    <p:sldId id="283" r:id="rId16"/>
    <p:sldId id="291" r:id="rId17"/>
    <p:sldId id="285" r:id="rId18"/>
    <p:sldId id="286" r:id="rId19"/>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80" autoAdjust="0"/>
    <p:restoredTop sz="86374"/>
  </p:normalViewPr>
  <p:slideViewPr>
    <p:cSldViewPr snapToGrid="0" showGuides="1">
      <p:cViewPr varScale="1">
        <p:scale>
          <a:sx n="127" d="100"/>
          <a:sy n="127" d="100"/>
        </p:scale>
        <p:origin x="1952" y="1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1.jpeg"/><Relationship Id="rId2" Type="http://schemas.openxmlformats.org/officeDocument/2006/relationships/tags" Target="../tags/tag1.xml"/><Relationship Id="rId12" Type="http://schemas.openxmlformats.org/officeDocument/2006/relationships/tags" Target="../tags/tag10.xml"/><Relationship Id="rId11" Type="http://schemas.openxmlformats.org/officeDocument/2006/relationships/tags" Target="../tags/tag9.xml"/><Relationship Id="rId10" Type="http://schemas.openxmlformats.org/officeDocument/2006/relationships/tags" Target="../tags/tag8.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23.xml"/><Relationship Id="rId8" Type="http://schemas.openxmlformats.org/officeDocument/2006/relationships/tags" Target="../tags/tag22.xml"/><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0" Type="http://schemas.openxmlformats.org/officeDocument/2006/relationships/tags" Target="../tags/tag24.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42.xml"/><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51.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60.xml"/><Relationship Id="rId4" Type="http://schemas.openxmlformats.org/officeDocument/2006/relationships/tags" Target="../tags/tag59.xml"/><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67.xml"/><Relationship Id="rId8" Type="http://schemas.openxmlformats.org/officeDocument/2006/relationships/tags" Target="../tags/tag66.xml"/><Relationship Id="rId7" Type="http://schemas.openxmlformats.org/officeDocument/2006/relationships/tags" Target="../tags/tag65.xml"/><Relationship Id="rId6" Type="http://schemas.openxmlformats.org/officeDocument/2006/relationships/tags" Target="../tags/tag64.xml"/><Relationship Id="rId5" Type="http://schemas.openxmlformats.org/officeDocument/2006/relationships/tags" Target="../tags/tag63.xml"/><Relationship Id="rId4" Type="http://schemas.openxmlformats.org/officeDocument/2006/relationships/tags" Target="../tags/tag62.xml"/><Relationship Id="rId3" Type="http://schemas.openxmlformats.org/officeDocument/2006/relationships/image" Target="../media/image1.jpeg"/><Relationship Id="rId2" Type="http://schemas.openxmlformats.org/officeDocument/2006/relationships/tags" Target="../tags/tag61.xml"/><Relationship Id="rId12" Type="http://schemas.openxmlformats.org/officeDocument/2006/relationships/tags" Target="../tags/tag70.xml"/><Relationship Id="rId11" Type="http://schemas.openxmlformats.org/officeDocument/2006/relationships/tags" Target="../tags/tag69.xml"/><Relationship Id="rId10" Type="http://schemas.openxmlformats.org/officeDocument/2006/relationships/tags" Target="../tags/tag68.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84.xml"/><Relationship Id="rId8" Type="http://schemas.openxmlformats.org/officeDocument/2006/relationships/tags" Target="../tags/tag83.xml"/><Relationship Id="rId7" Type="http://schemas.openxmlformats.org/officeDocument/2006/relationships/tags" Target="../tags/tag82.xml"/><Relationship Id="rId6" Type="http://schemas.openxmlformats.org/officeDocument/2006/relationships/tags" Target="../tags/tag81.xml"/><Relationship Id="rId5" Type="http://schemas.openxmlformats.org/officeDocument/2006/relationships/tags" Target="../tags/tag80.xml"/><Relationship Id="rId4" Type="http://schemas.openxmlformats.org/officeDocument/2006/relationships/tags" Target="../tags/tag79.xml"/><Relationship Id="rId3" Type="http://schemas.openxmlformats.org/officeDocument/2006/relationships/tags" Target="../tags/tag78.xml"/><Relationship Id="rId2" Type="http://schemas.openxmlformats.org/officeDocument/2006/relationships/tags" Target="../tags/tag77.xml"/><Relationship Id="rId14" Type="http://schemas.openxmlformats.org/officeDocument/2006/relationships/tags" Target="../tags/tag89.xml"/><Relationship Id="rId13" Type="http://schemas.openxmlformats.org/officeDocument/2006/relationships/tags" Target="../tags/tag88.xml"/><Relationship Id="rId12" Type="http://schemas.openxmlformats.org/officeDocument/2006/relationships/tags" Target="../tags/tag87.xml"/><Relationship Id="rId11" Type="http://schemas.openxmlformats.org/officeDocument/2006/relationships/tags" Target="../tags/tag86.xml"/><Relationship Id="rId10" Type="http://schemas.openxmlformats.org/officeDocument/2006/relationships/tags" Target="../tags/tag85.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94.xml"/><Relationship Id="rId5" Type="http://schemas.openxmlformats.org/officeDocument/2006/relationships/tags" Target="../tags/tag93.xml"/><Relationship Id="rId4" Type="http://schemas.openxmlformats.org/officeDocument/2006/relationships/tags" Target="../tags/tag92.xml"/><Relationship Id="rId3" Type="http://schemas.openxmlformats.org/officeDocument/2006/relationships/tags" Target="../tags/tag91.xml"/><Relationship Id="rId2" Type="http://schemas.openxmlformats.org/officeDocument/2006/relationships/tags" Target="../tags/tag90.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102.xml"/><Relationship Id="rId8" Type="http://schemas.openxmlformats.org/officeDocument/2006/relationships/tags" Target="../tags/tag101.xml"/><Relationship Id="rId7" Type="http://schemas.openxmlformats.org/officeDocument/2006/relationships/tags" Target="../tags/tag100.xml"/><Relationship Id="rId6" Type="http://schemas.openxmlformats.org/officeDocument/2006/relationships/tags" Target="../tags/tag99.xml"/><Relationship Id="rId5" Type="http://schemas.openxmlformats.org/officeDocument/2006/relationships/tags" Target="../tags/tag98.xml"/><Relationship Id="rId4" Type="http://schemas.openxmlformats.org/officeDocument/2006/relationships/tags" Target="../tags/tag97.xml"/><Relationship Id="rId3" Type="http://schemas.openxmlformats.org/officeDocument/2006/relationships/tags" Target="../tags/tag96.xml"/><Relationship Id="rId2" Type="http://schemas.openxmlformats.org/officeDocument/2006/relationships/tags" Target="../tags/tag95.xml"/><Relationship Id="rId15" Type="http://schemas.openxmlformats.org/officeDocument/2006/relationships/tags" Target="../tags/tag108.xml"/><Relationship Id="rId14" Type="http://schemas.openxmlformats.org/officeDocument/2006/relationships/tags" Target="../tags/tag107.xml"/><Relationship Id="rId13" Type="http://schemas.openxmlformats.org/officeDocument/2006/relationships/tags" Target="../tags/tag106.xml"/><Relationship Id="rId12" Type="http://schemas.openxmlformats.org/officeDocument/2006/relationships/tags" Target="../tags/tag105.xml"/><Relationship Id="rId11" Type="http://schemas.openxmlformats.org/officeDocument/2006/relationships/tags" Target="../tags/tag104.xml"/><Relationship Id="rId10" Type="http://schemas.openxmlformats.org/officeDocument/2006/relationships/tags" Target="../tags/tag103.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114.xml"/><Relationship Id="rId6" Type="http://schemas.openxmlformats.org/officeDocument/2006/relationships/tags" Target="../tags/tag113.xml"/><Relationship Id="rId5" Type="http://schemas.openxmlformats.org/officeDocument/2006/relationships/tags" Target="../tags/tag112.xml"/><Relationship Id="rId4" Type="http://schemas.openxmlformats.org/officeDocument/2006/relationships/tags" Target="../tags/tag111.xml"/><Relationship Id="rId3" Type="http://schemas.openxmlformats.org/officeDocument/2006/relationships/tags" Target="../tags/tag110.xml"/><Relationship Id="rId2" Type="http://schemas.openxmlformats.org/officeDocument/2006/relationships/tags" Target="../tags/tag109.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22.xml"/><Relationship Id="rId8" Type="http://schemas.openxmlformats.org/officeDocument/2006/relationships/tags" Target="../tags/tag121.xml"/><Relationship Id="rId7" Type="http://schemas.openxmlformats.org/officeDocument/2006/relationships/tags" Target="../tags/tag120.xml"/><Relationship Id="rId6" Type="http://schemas.openxmlformats.org/officeDocument/2006/relationships/tags" Target="../tags/tag119.xml"/><Relationship Id="rId5" Type="http://schemas.openxmlformats.org/officeDocument/2006/relationships/tags" Target="../tags/tag118.xml"/><Relationship Id="rId4" Type="http://schemas.openxmlformats.org/officeDocument/2006/relationships/tags" Target="../tags/tag117.xml"/><Relationship Id="rId3" Type="http://schemas.openxmlformats.org/officeDocument/2006/relationships/tags" Target="../tags/tag116.xml"/><Relationship Id="rId2" Type="http://schemas.openxmlformats.org/officeDocument/2006/relationships/tags" Target="../tags/tag115.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8" Type="http://schemas.openxmlformats.org/officeDocument/2006/relationships/tags" Target="../tags/tag129.xml"/><Relationship Id="rId7" Type="http://schemas.openxmlformats.org/officeDocument/2006/relationships/tags" Target="../tags/tag128.xml"/><Relationship Id="rId6" Type="http://schemas.openxmlformats.org/officeDocument/2006/relationships/tags" Target="../tags/tag127.xml"/><Relationship Id="rId5" Type="http://schemas.openxmlformats.org/officeDocument/2006/relationships/tags" Target="../tags/tag126.xml"/><Relationship Id="rId4" Type="http://schemas.openxmlformats.org/officeDocument/2006/relationships/tags" Target="../tags/tag125.xml"/><Relationship Id="rId3" Type="http://schemas.openxmlformats.org/officeDocument/2006/relationships/tags" Target="../tags/tag124.xml"/><Relationship Id="rId2" Type="http://schemas.openxmlformats.org/officeDocument/2006/relationships/tags" Target="../tags/tag123.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132.xml"/><Relationship Id="rId3" Type="http://schemas.openxmlformats.org/officeDocument/2006/relationships/tags" Target="../tags/tag131.xml"/><Relationship Id="rId2" Type="http://schemas.openxmlformats.org/officeDocument/2006/relationships/tags" Target="../tags/tag130.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138.xml"/><Relationship Id="rId6" Type="http://schemas.openxmlformats.org/officeDocument/2006/relationships/tags" Target="../tags/tag137.xml"/><Relationship Id="rId5" Type="http://schemas.openxmlformats.org/officeDocument/2006/relationships/tags" Target="../tags/tag136.xml"/><Relationship Id="rId4" Type="http://schemas.openxmlformats.org/officeDocument/2006/relationships/tags" Target="../tags/tag135.xml"/><Relationship Id="rId3" Type="http://schemas.openxmlformats.org/officeDocument/2006/relationships/tags" Target="../tags/tag134.xml"/><Relationship Id="rId2" Type="http://schemas.openxmlformats.org/officeDocument/2006/relationships/tags" Target="../tags/tag133.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143.xml"/><Relationship Id="rId5" Type="http://schemas.openxmlformats.org/officeDocument/2006/relationships/tags" Target="../tags/tag142.xml"/><Relationship Id="rId4" Type="http://schemas.openxmlformats.org/officeDocument/2006/relationships/tags" Target="../tags/tag141.xml"/><Relationship Id="rId3" Type="http://schemas.openxmlformats.org/officeDocument/2006/relationships/tags" Target="../tags/tag140.xml"/><Relationship Id="rId2" Type="http://schemas.openxmlformats.org/officeDocument/2006/relationships/tags" Target="../tags/tag139.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147.xml"/><Relationship Id="rId4" Type="http://schemas.openxmlformats.org/officeDocument/2006/relationships/tags" Target="../tags/tag146.xml"/><Relationship Id="rId3" Type="http://schemas.openxmlformats.org/officeDocument/2006/relationships/tags" Target="../tags/tag145.xml"/><Relationship Id="rId2" Type="http://schemas.openxmlformats.org/officeDocument/2006/relationships/tags" Target="../tags/tag144.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155.xml"/><Relationship Id="rId8" Type="http://schemas.openxmlformats.org/officeDocument/2006/relationships/tags" Target="../tags/tag154.xml"/><Relationship Id="rId7" Type="http://schemas.openxmlformats.org/officeDocument/2006/relationships/tags" Target="../tags/tag153.xml"/><Relationship Id="rId6" Type="http://schemas.openxmlformats.org/officeDocument/2006/relationships/tags" Target="../tags/tag152.xml"/><Relationship Id="rId5" Type="http://schemas.openxmlformats.org/officeDocument/2006/relationships/tags" Target="../tags/tag151.xml"/><Relationship Id="rId4" Type="http://schemas.openxmlformats.org/officeDocument/2006/relationships/tags" Target="../tags/tag150.xml"/><Relationship Id="rId3" Type="http://schemas.openxmlformats.org/officeDocument/2006/relationships/tags" Target="../tags/tag149.xml"/><Relationship Id="rId2" Type="http://schemas.openxmlformats.org/officeDocument/2006/relationships/tags" Target="../tags/tag148.xml"/><Relationship Id="rId11" Type="http://schemas.openxmlformats.org/officeDocument/2006/relationships/tags" Target="../tags/tag157.xml"/><Relationship Id="rId10" Type="http://schemas.openxmlformats.org/officeDocument/2006/relationships/tags" Target="../tags/tag156.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8" Type="http://schemas.openxmlformats.org/officeDocument/2006/relationships/tags" Target="../tags/tag164.xml"/><Relationship Id="rId7" Type="http://schemas.openxmlformats.org/officeDocument/2006/relationships/tags" Target="../tags/tag163.xml"/><Relationship Id="rId6" Type="http://schemas.openxmlformats.org/officeDocument/2006/relationships/tags" Target="../tags/tag162.xml"/><Relationship Id="rId5" Type="http://schemas.openxmlformats.org/officeDocument/2006/relationships/tags" Target="../tags/tag161.xml"/><Relationship Id="rId4" Type="http://schemas.openxmlformats.org/officeDocument/2006/relationships/tags" Target="../tags/tag160.xml"/><Relationship Id="rId3" Type="http://schemas.openxmlformats.org/officeDocument/2006/relationships/tags" Target="../tags/tag159.xml"/><Relationship Id="rId2" Type="http://schemas.openxmlformats.org/officeDocument/2006/relationships/tags" Target="../tags/tag158.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172.xml"/><Relationship Id="rId8" Type="http://schemas.openxmlformats.org/officeDocument/2006/relationships/tags" Target="../tags/tag171.xml"/><Relationship Id="rId7" Type="http://schemas.openxmlformats.org/officeDocument/2006/relationships/tags" Target="../tags/tag170.xml"/><Relationship Id="rId6" Type="http://schemas.openxmlformats.org/officeDocument/2006/relationships/tags" Target="../tags/tag169.xml"/><Relationship Id="rId5" Type="http://schemas.openxmlformats.org/officeDocument/2006/relationships/tags" Target="../tags/tag168.xml"/><Relationship Id="rId4" Type="http://schemas.openxmlformats.org/officeDocument/2006/relationships/tags" Target="../tags/tag167.xml"/><Relationship Id="rId3" Type="http://schemas.openxmlformats.org/officeDocument/2006/relationships/tags" Target="../tags/tag166.xml"/><Relationship Id="rId2" Type="http://schemas.openxmlformats.org/officeDocument/2006/relationships/tags" Target="../tags/tag165.xml"/><Relationship Id="rId13" Type="http://schemas.openxmlformats.org/officeDocument/2006/relationships/tags" Target="../tags/tag176.xml"/><Relationship Id="rId12" Type="http://schemas.openxmlformats.org/officeDocument/2006/relationships/tags" Target="../tags/tag175.xml"/><Relationship Id="rId11" Type="http://schemas.openxmlformats.org/officeDocument/2006/relationships/tags" Target="../tags/tag174.xml"/><Relationship Id="rId10" Type="http://schemas.openxmlformats.org/officeDocument/2006/relationships/tags" Target="../tags/tag173.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184.xml"/><Relationship Id="rId8" Type="http://schemas.openxmlformats.org/officeDocument/2006/relationships/tags" Target="../tags/tag183.xml"/><Relationship Id="rId7" Type="http://schemas.openxmlformats.org/officeDocument/2006/relationships/tags" Target="../tags/tag182.xml"/><Relationship Id="rId6" Type="http://schemas.openxmlformats.org/officeDocument/2006/relationships/tags" Target="../tags/tag181.xml"/><Relationship Id="rId5" Type="http://schemas.openxmlformats.org/officeDocument/2006/relationships/tags" Target="../tags/tag180.xml"/><Relationship Id="rId4" Type="http://schemas.openxmlformats.org/officeDocument/2006/relationships/tags" Target="../tags/tag179.xml"/><Relationship Id="rId3" Type="http://schemas.openxmlformats.org/officeDocument/2006/relationships/tags" Target="../tags/tag178.xml"/><Relationship Id="rId2" Type="http://schemas.openxmlformats.org/officeDocument/2006/relationships/tags" Target="../tags/tag177.xml"/><Relationship Id="rId11" Type="http://schemas.openxmlformats.org/officeDocument/2006/relationships/tags" Target="../tags/tag186.xml"/><Relationship Id="rId10" Type="http://schemas.openxmlformats.org/officeDocument/2006/relationships/tags" Target="../tags/tag185.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94.xml"/><Relationship Id="rId8" Type="http://schemas.openxmlformats.org/officeDocument/2006/relationships/tags" Target="../tags/tag193.xml"/><Relationship Id="rId7" Type="http://schemas.openxmlformats.org/officeDocument/2006/relationships/tags" Target="../tags/tag192.xml"/><Relationship Id="rId6" Type="http://schemas.openxmlformats.org/officeDocument/2006/relationships/tags" Target="../tags/tag191.xml"/><Relationship Id="rId5" Type="http://schemas.openxmlformats.org/officeDocument/2006/relationships/tags" Target="../tags/tag190.xml"/><Relationship Id="rId4" Type="http://schemas.openxmlformats.org/officeDocument/2006/relationships/tags" Target="../tags/tag189.xml"/><Relationship Id="rId3" Type="http://schemas.openxmlformats.org/officeDocument/2006/relationships/tags" Target="../tags/tag188.xml"/><Relationship Id="rId2" Type="http://schemas.openxmlformats.org/officeDocument/2006/relationships/tags" Target="../tags/tag187.xml"/><Relationship Id="rId11" Type="http://schemas.openxmlformats.org/officeDocument/2006/relationships/tags" Target="../tags/tag196.xml"/><Relationship Id="rId10" Type="http://schemas.openxmlformats.org/officeDocument/2006/relationships/tags" Target="../tags/tag195.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204.xml"/><Relationship Id="rId8" Type="http://schemas.openxmlformats.org/officeDocument/2006/relationships/tags" Target="../tags/tag203.xml"/><Relationship Id="rId7" Type="http://schemas.openxmlformats.org/officeDocument/2006/relationships/tags" Target="../tags/tag202.xml"/><Relationship Id="rId6" Type="http://schemas.openxmlformats.org/officeDocument/2006/relationships/tags" Target="../tags/tag201.xml"/><Relationship Id="rId5" Type="http://schemas.openxmlformats.org/officeDocument/2006/relationships/tags" Target="../tags/tag200.xml"/><Relationship Id="rId4" Type="http://schemas.openxmlformats.org/officeDocument/2006/relationships/tags" Target="../tags/tag199.xml"/><Relationship Id="rId3" Type="http://schemas.openxmlformats.org/officeDocument/2006/relationships/tags" Target="../tags/tag198.xml"/><Relationship Id="rId2" Type="http://schemas.openxmlformats.org/officeDocument/2006/relationships/tags" Target="../tags/tag197.xml"/><Relationship Id="rId11" Type="http://schemas.openxmlformats.org/officeDocument/2006/relationships/tags" Target="../tags/tag206.xml"/><Relationship Id="rId10" Type="http://schemas.openxmlformats.org/officeDocument/2006/relationships/tags" Target="../tags/tag205.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214.xml"/><Relationship Id="rId8" Type="http://schemas.openxmlformats.org/officeDocument/2006/relationships/tags" Target="../tags/tag213.xml"/><Relationship Id="rId7" Type="http://schemas.openxmlformats.org/officeDocument/2006/relationships/tags" Target="../tags/tag212.xml"/><Relationship Id="rId6" Type="http://schemas.openxmlformats.org/officeDocument/2006/relationships/tags" Target="../tags/tag211.xml"/><Relationship Id="rId5" Type="http://schemas.openxmlformats.org/officeDocument/2006/relationships/tags" Target="../tags/tag210.xml"/><Relationship Id="rId4" Type="http://schemas.openxmlformats.org/officeDocument/2006/relationships/tags" Target="../tags/tag209.xml"/><Relationship Id="rId3" Type="http://schemas.openxmlformats.org/officeDocument/2006/relationships/tags" Target="../tags/tag208.xml"/><Relationship Id="rId2" Type="http://schemas.openxmlformats.org/officeDocument/2006/relationships/tags" Target="../tags/tag207.xml"/><Relationship Id="rId13" Type="http://schemas.openxmlformats.org/officeDocument/2006/relationships/tags" Target="../tags/tag218.xml"/><Relationship Id="rId12" Type="http://schemas.openxmlformats.org/officeDocument/2006/relationships/tags" Target="../tags/tag217.xml"/><Relationship Id="rId11" Type="http://schemas.openxmlformats.org/officeDocument/2006/relationships/tags" Target="../tags/tag216.xml"/><Relationship Id="rId10" Type="http://schemas.openxmlformats.org/officeDocument/2006/relationships/tags" Target="../tags/tag215.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226.xml"/><Relationship Id="rId8" Type="http://schemas.openxmlformats.org/officeDocument/2006/relationships/tags" Target="../tags/tag225.xml"/><Relationship Id="rId7" Type="http://schemas.openxmlformats.org/officeDocument/2006/relationships/tags" Target="../tags/tag224.xml"/><Relationship Id="rId6" Type="http://schemas.openxmlformats.org/officeDocument/2006/relationships/tags" Target="../tags/tag223.xml"/><Relationship Id="rId5" Type="http://schemas.openxmlformats.org/officeDocument/2006/relationships/tags" Target="../tags/tag222.xml"/><Relationship Id="rId4" Type="http://schemas.openxmlformats.org/officeDocument/2006/relationships/tags" Target="../tags/tag221.xml"/><Relationship Id="rId3" Type="http://schemas.openxmlformats.org/officeDocument/2006/relationships/tags" Target="../tags/tag220.xml"/><Relationship Id="rId2" Type="http://schemas.openxmlformats.org/officeDocument/2006/relationships/tags" Target="../tags/tag219.xml"/><Relationship Id="rId13" Type="http://schemas.openxmlformats.org/officeDocument/2006/relationships/tags" Target="../tags/tag230.xml"/><Relationship Id="rId12" Type="http://schemas.openxmlformats.org/officeDocument/2006/relationships/tags" Target="../tags/tag229.xml"/><Relationship Id="rId11" Type="http://schemas.openxmlformats.org/officeDocument/2006/relationships/tags" Target="../tags/tag228.xml"/><Relationship Id="rId10" Type="http://schemas.openxmlformats.org/officeDocument/2006/relationships/tags" Target="../tags/tag227.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13" name="图片 12"/>
          <p:cNvPicPr>
            <a:picLocks noChangeAspect="1"/>
          </p:cNvPicPr>
          <p:nvPr>
            <p:custDataLst>
              <p:tags r:id="rId2"/>
            </p:custDataLst>
          </p:nvPr>
        </p:nvPicPr>
        <p:blipFill rotWithShape="1">
          <a:blip r:embed="rId3">
            <a:extLst>
              <a:ext uri="{28A0092B-C50C-407E-A947-70E740481C1C}">
                <a14:useLocalDpi xmlns:a14="http://schemas.microsoft.com/office/drawing/2010/main" val="0"/>
              </a:ext>
            </a:extLst>
          </a:blip>
          <a:srcRect t="9387" b="34447"/>
          <a:stretch>
            <a:fillRect/>
          </a:stretch>
        </p:blipFill>
        <p:spPr>
          <a:xfrm>
            <a:off x="1" y="-2"/>
            <a:ext cx="12191999" cy="4542287"/>
          </a:xfrm>
          <a:prstGeom prst="rect">
            <a:avLst/>
          </a:prstGeom>
        </p:spPr>
      </p:pic>
      <p:sp>
        <p:nvSpPr>
          <p:cNvPr id="5" name="矩形 4"/>
          <p:cNvSpPr/>
          <p:nvPr>
            <p:custDataLst>
              <p:tags r:id="rId4"/>
            </p:custDataLst>
          </p:nvPr>
        </p:nvSpPr>
        <p:spPr>
          <a:xfrm>
            <a:off x="0" y="5637213"/>
            <a:ext cx="12192000" cy="12207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6" name="等腰三角形 5"/>
          <p:cNvSpPr/>
          <p:nvPr>
            <p:custDataLst>
              <p:tags r:id="rId5"/>
            </p:custDataLst>
          </p:nvPr>
        </p:nvSpPr>
        <p:spPr>
          <a:xfrm rot="5400000" flipV="1">
            <a:off x="4187031" y="-1146968"/>
            <a:ext cx="3817937" cy="12192000"/>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7" name="直角三角形 6"/>
          <p:cNvSpPr/>
          <p:nvPr>
            <p:custDataLst>
              <p:tags r:id="rId6"/>
            </p:custDataLst>
          </p:nvPr>
        </p:nvSpPr>
        <p:spPr>
          <a:xfrm>
            <a:off x="0" y="3621088"/>
            <a:ext cx="12192000" cy="3236912"/>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8" name="直角三角形 7"/>
          <p:cNvSpPr/>
          <p:nvPr>
            <p:custDataLst>
              <p:tags r:id="rId7"/>
            </p:custDataLst>
          </p:nvPr>
        </p:nvSpPr>
        <p:spPr>
          <a:xfrm flipH="1">
            <a:off x="0" y="3048000"/>
            <a:ext cx="12192000" cy="3813175"/>
          </a:xfrm>
          <a:prstGeom prst="r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2" name="标题 1"/>
          <p:cNvSpPr>
            <a:spLocks noGrp="1"/>
          </p:cNvSpPr>
          <p:nvPr>
            <p:ph type="ctrTitle" hasCustomPrompt="1"/>
            <p:custDataLst>
              <p:tags r:id="rId8"/>
            </p:custDataLst>
          </p:nvPr>
        </p:nvSpPr>
        <p:spPr>
          <a:xfrm>
            <a:off x="6667500" y="4614350"/>
            <a:ext cx="5435600" cy="1053581"/>
          </a:xfrm>
          <a:noFill/>
        </p:spPr>
        <p:txBody>
          <a:bodyPr anchor="b">
            <a:normAutofit/>
          </a:bodyPr>
          <a:lstStyle>
            <a:lvl1pPr algn="r">
              <a:defRPr sz="4800" b="1">
                <a:solidFill>
                  <a:schemeClr val="tx1"/>
                </a:solidFill>
              </a:defRPr>
            </a:lvl1pPr>
          </a:lstStyle>
          <a:p>
            <a:r>
              <a:rPr lang="zh-CN" altLang="en-US" noProof="1"/>
              <a:t>单击此处编辑标题</a:t>
            </a:r>
            <a:endParaRPr lang="zh-CN" altLang="en-US" noProof="1"/>
          </a:p>
        </p:txBody>
      </p:sp>
      <p:sp>
        <p:nvSpPr>
          <p:cNvPr id="3" name="副标题 2"/>
          <p:cNvSpPr>
            <a:spLocks noGrp="1"/>
          </p:cNvSpPr>
          <p:nvPr>
            <p:ph type="subTitle" idx="1"/>
            <p:custDataLst>
              <p:tags r:id="rId9"/>
            </p:custDataLst>
          </p:nvPr>
        </p:nvSpPr>
        <p:spPr>
          <a:xfrm>
            <a:off x="6667500" y="5739996"/>
            <a:ext cx="5435600" cy="504000"/>
          </a:xfrm>
          <a:noFill/>
        </p:spPr>
        <p:txBody>
          <a:bodyPr>
            <a:normAutofit/>
          </a:bodyPr>
          <a:lstStyle>
            <a:lvl1pPr marL="0" indent="0" algn="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endParaRPr lang="zh-CN" altLang="en-US" noProof="1"/>
          </a:p>
        </p:txBody>
      </p:sp>
      <p:sp>
        <p:nvSpPr>
          <p:cNvPr id="9" name="日期占位符 3"/>
          <p:cNvSpPr>
            <a:spLocks noGrp="1"/>
          </p:cNvSpPr>
          <p:nvPr>
            <p:ph type="dt" sz="half" idx="10"/>
            <p:custDataLst>
              <p:tags r:id="rId10"/>
            </p:custDataLst>
          </p:nvPr>
        </p:nvSpPr>
        <p:spPr/>
        <p:txBody>
          <a:bodyPr/>
          <a:lstStyle>
            <a:lvl1pPr>
              <a:defRPr/>
            </a:lvl1pPr>
          </a:lstStyle>
          <a:p>
            <a:pPr>
              <a:defRPr/>
            </a:pPr>
            <a:endParaRPr lang="zh-CN" altLang="en-US"/>
          </a:p>
        </p:txBody>
      </p:sp>
      <p:sp>
        <p:nvSpPr>
          <p:cNvPr id="10" name="页脚占位符 4"/>
          <p:cNvSpPr>
            <a:spLocks noGrp="1"/>
          </p:cNvSpPr>
          <p:nvPr>
            <p:ph type="ftr" sz="quarter" idx="11"/>
            <p:custDataLst>
              <p:tags r:id="rId11"/>
            </p:custDataLst>
          </p:nvPr>
        </p:nvSpPr>
        <p:spPr/>
        <p:txBody>
          <a:bodyPr/>
          <a:lstStyle>
            <a:lvl1pPr>
              <a:defRPr/>
            </a:lvl1pPr>
          </a:lstStyle>
          <a:p>
            <a:pPr>
              <a:defRPr/>
            </a:pPr>
            <a:endParaRPr lang="zh-CN" altLang="en-US"/>
          </a:p>
        </p:txBody>
      </p:sp>
      <p:sp>
        <p:nvSpPr>
          <p:cNvPr id="11" name="灯片编号占位符 5"/>
          <p:cNvSpPr>
            <a:spLocks noGrp="1"/>
          </p:cNvSpPr>
          <p:nvPr>
            <p:ph type="sldNum" sz="quarter" idx="12"/>
            <p:custDataLst>
              <p:tags r:id="rId12"/>
            </p:custDataLst>
          </p:nvPr>
        </p:nvSpPr>
        <p:spPr/>
        <p:txBody>
          <a:bodyPr/>
          <a:lstStyle>
            <a:lvl1pPr>
              <a:defRPr/>
            </a:lvl1pPr>
          </a:lstStyle>
          <a:p>
            <a:pPr>
              <a:defRPr/>
            </a:pPr>
            <a:fld id="{4FC38A87-77AC-48C7-9F0B-A360E0E07000}" type="slidenum">
              <a:rPr lang="zh-CN" altLang="en-US"/>
            </a:fld>
            <a:endParaRPr lang="zh-CN" alt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endParaRPr lang="zh-CN" altLang="en-US" noProof="1">
              <a:sym typeface="+mn-ea"/>
            </a:endParaRPr>
          </a:p>
          <a:p>
            <a:pPr lvl="1"/>
            <a:r>
              <a:rPr lang="zh-CN" altLang="en-US" noProof="1">
                <a:sym typeface="+mn-ea"/>
              </a:rPr>
              <a:t>第二级</a:t>
            </a:r>
            <a:endParaRPr lang="zh-CN" altLang="en-US" noProof="1">
              <a:sym typeface="+mn-ea"/>
            </a:endParaRPr>
          </a:p>
          <a:p>
            <a:pPr lvl="2"/>
            <a:r>
              <a:rPr lang="zh-CN" altLang="en-US" noProof="1">
                <a:sym typeface="+mn-ea"/>
              </a:rPr>
              <a:t>第三级</a:t>
            </a:r>
            <a:endParaRPr lang="zh-CN" altLang="en-US" noProof="1">
              <a:sym typeface="+mn-ea"/>
            </a:endParaRPr>
          </a:p>
          <a:p>
            <a:pPr lvl="3"/>
            <a:r>
              <a:rPr lang="zh-CN" altLang="en-US" noProof="1">
                <a:sym typeface="+mn-ea"/>
              </a:rPr>
              <a:t>第四级</a:t>
            </a:r>
            <a:endParaRPr lang="zh-CN" altLang="en-US" noProof="1">
              <a:sym typeface="+mn-ea"/>
            </a:endParaRPr>
          </a:p>
          <a:p>
            <a:pPr lvl="4"/>
            <a:r>
              <a:rPr lang="zh-CN" altLang="en-US" noProof="1">
                <a:sym typeface="+mn-ea"/>
              </a:rPr>
              <a:t>第五级</a:t>
            </a:r>
            <a:endParaRPr noProof="1">
              <a:sym typeface="+mn-ea"/>
            </a:endParaRPr>
          </a:p>
        </p:txBody>
      </p:sp>
      <p:sp>
        <p:nvSpPr>
          <p:cNvPr id="4" name="日期占位符 3"/>
          <p:cNvSpPr>
            <a:spLocks noGrp="1"/>
          </p:cNvSpPr>
          <p:nvPr>
            <p:ph type="dt" sz="half" idx="10"/>
            <p:custDataLst>
              <p:tags r:id="rId4"/>
            </p:custDataLst>
          </p:nvPr>
        </p:nvSpPr>
        <p:spPr/>
        <p:txBody>
          <a:bodyPr/>
          <a:lstStyle>
            <a:lvl1pPr>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
        <p:nvSpPr>
          <p:cNvPr id="5" name="Freeform 6"/>
          <p:cNvSpPr>
            <a:spLocks noChangeArrowheads="1"/>
          </p:cNvSpPr>
          <p:nvPr>
            <p:custDataLst>
              <p:tags r:id="rId2"/>
            </p:custDataLst>
          </p:nvPr>
        </p:nvSpPr>
        <p:spPr bwMode="auto">
          <a:xfrm>
            <a:off x="0" y="3879850"/>
            <a:ext cx="4992688" cy="2978150"/>
          </a:xfrm>
          <a:custGeom>
            <a:avLst/>
            <a:gdLst>
              <a:gd name="T0" fmla="*/ 0 w 2348"/>
              <a:gd name="T1" fmla="*/ 0 h 1407"/>
              <a:gd name="T2" fmla="*/ 2348 w 2348"/>
              <a:gd name="T3" fmla="*/ 1407 h 1407"/>
              <a:gd name="T4" fmla="*/ 0 w 2348"/>
              <a:gd name="T5" fmla="*/ 1407 h 1407"/>
              <a:gd name="T6" fmla="*/ 0 w 2348"/>
              <a:gd name="T7" fmla="*/ 0 h 1407"/>
            </a:gdLst>
            <a:ahLst/>
            <a:cxnLst>
              <a:cxn ang="0">
                <a:pos x="T0" y="T1"/>
              </a:cxn>
              <a:cxn ang="0">
                <a:pos x="T2" y="T3"/>
              </a:cxn>
              <a:cxn ang="0">
                <a:pos x="T4" y="T5"/>
              </a:cxn>
              <a:cxn ang="0">
                <a:pos x="T6" y="T7"/>
              </a:cxn>
            </a:cxnLst>
            <a:rect l="0" t="0" r="r" b="b"/>
            <a:pathLst>
              <a:path w="2348" h="1407">
                <a:moveTo>
                  <a:pt x="0" y="0"/>
                </a:moveTo>
                <a:lnTo>
                  <a:pt x="2348" y="1407"/>
                </a:lnTo>
                <a:lnTo>
                  <a:pt x="0" y="1407"/>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lIns="121913" tIns="60956" rIns="121913" bIns="60956"/>
          <a:lstStyle>
            <a:lvl1pPr>
              <a:defRPr>
                <a:solidFill>
                  <a:schemeClr val="tx1"/>
                </a:solidFill>
                <a:latin typeface="Arial" panose="020B0604020202020204" pitchFamily="34" charset="0"/>
                <a:ea typeface="微软雅黑" charset="-122"/>
              </a:defRPr>
            </a:lvl1pPr>
            <a:lvl2pPr>
              <a:defRPr>
                <a:solidFill>
                  <a:schemeClr val="tx1"/>
                </a:solidFill>
                <a:latin typeface="Arial" panose="020B0604020202020204" pitchFamily="34" charset="0"/>
                <a:ea typeface="微软雅黑" charset="-122"/>
              </a:defRPr>
            </a:lvl2pPr>
            <a:lvl3pPr>
              <a:defRPr>
                <a:solidFill>
                  <a:schemeClr val="tx1"/>
                </a:solidFill>
                <a:latin typeface="Arial" panose="020B0604020202020204" pitchFamily="34" charset="0"/>
                <a:ea typeface="微软雅黑" charset="-122"/>
              </a:defRPr>
            </a:lvl3pPr>
            <a:lvl4pPr>
              <a:defRPr>
                <a:solidFill>
                  <a:schemeClr val="tx1"/>
                </a:solidFill>
                <a:latin typeface="Arial" panose="020B0604020202020204" pitchFamily="34" charset="0"/>
                <a:ea typeface="微软雅黑" charset="-122"/>
              </a:defRPr>
            </a:lvl4pPr>
            <a:lvl5pPr>
              <a:defRPr>
                <a:solidFill>
                  <a:schemeClr val="tx1"/>
                </a:solidFill>
                <a:latin typeface="Arial" panose="020B0604020202020204" pitchFamily="34" charset="0"/>
                <a:ea typeface="微软雅黑" charset="-122"/>
              </a:defRPr>
            </a:lvl5pPr>
            <a:lvl6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6pPr>
            <a:lvl7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7pPr>
            <a:lvl8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8pPr>
            <a:lvl9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9pPr>
          </a:lstStyle>
          <a:p>
            <a:pPr>
              <a:defRPr/>
            </a:pPr>
            <a:endParaRPr lang="zh-CN" altLang="en-US"/>
          </a:p>
        </p:txBody>
      </p:sp>
      <p:sp>
        <p:nvSpPr>
          <p:cNvPr id="6" name="Freeform 7"/>
          <p:cNvSpPr>
            <a:spLocks noChangeArrowheads="1"/>
          </p:cNvSpPr>
          <p:nvPr>
            <p:custDataLst>
              <p:tags r:id="rId3"/>
            </p:custDataLst>
          </p:nvPr>
        </p:nvSpPr>
        <p:spPr bwMode="auto">
          <a:xfrm>
            <a:off x="2830513" y="4400550"/>
            <a:ext cx="9361487" cy="2457450"/>
          </a:xfrm>
          <a:custGeom>
            <a:avLst/>
            <a:gdLst>
              <a:gd name="T0" fmla="*/ 4403 w 4403"/>
              <a:gd name="T1" fmla="*/ 0 h 1161"/>
              <a:gd name="T2" fmla="*/ 4403 w 4403"/>
              <a:gd name="T3" fmla="*/ 1161 h 1161"/>
              <a:gd name="T4" fmla="*/ 0 w 4403"/>
              <a:gd name="T5" fmla="*/ 1161 h 1161"/>
              <a:gd name="T6" fmla="*/ 4403 w 4403"/>
              <a:gd name="T7" fmla="*/ 0 h 1161"/>
            </a:gdLst>
            <a:ahLst/>
            <a:cxnLst>
              <a:cxn ang="0">
                <a:pos x="T0" y="T1"/>
              </a:cxn>
              <a:cxn ang="0">
                <a:pos x="T2" y="T3"/>
              </a:cxn>
              <a:cxn ang="0">
                <a:pos x="T4" y="T5"/>
              </a:cxn>
              <a:cxn ang="0">
                <a:pos x="T6" y="T7"/>
              </a:cxn>
            </a:cxnLst>
            <a:rect l="0" t="0" r="r" b="b"/>
            <a:pathLst>
              <a:path w="4403" h="1161">
                <a:moveTo>
                  <a:pt x="4403" y="0"/>
                </a:moveTo>
                <a:lnTo>
                  <a:pt x="4403" y="1161"/>
                </a:lnTo>
                <a:lnTo>
                  <a:pt x="0" y="1161"/>
                </a:lnTo>
                <a:lnTo>
                  <a:pt x="4403" y="0"/>
                </a:lnTo>
                <a:close/>
              </a:path>
            </a:pathLst>
          </a:custGeom>
          <a:solidFill>
            <a:schemeClr val="tx2"/>
          </a:solidFill>
          <a:ln>
            <a:noFill/>
          </a:ln>
          <a:extLst>
            <a:ext uri="{91240B29-F687-4F45-9708-019B960494DF}">
              <a14:hiddenLine xmlns:a14="http://schemas.microsoft.com/office/drawing/2010/main" w="9525">
                <a:solidFill>
                  <a:srgbClr val="000000"/>
                </a:solidFill>
                <a:round/>
              </a14:hiddenLine>
            </a:ext>
          </a:extLst>
        </p:spPr>
        <p:txBody>
          <a:bodyPr lIns="121913" tIns="60956" rIns="121913" bIns="60956"/>
          <a:lstStyle>
            <a:lvl1pPr>
              <a:defRPr>
                <a:solidFill>
                  <a:schemeClr val="tx1"/>
                </a:solidFill>
                <a:latin typeface="Arial" panose="020B0604020202020204" pitchFamily="34" charset="0"/>
                <a:ea typeface="微软雅黑" charset="-122"/>
              </a:defRPr>
            </a:lvl1pPr>
            <a:lvl2pPr>
              <a:defRPr>
                <a:solidFill>
                  <a:schemeClr val="tx1"/>
                </a:solidFill>
                <a:latin typeface="Arial" panose="020B0604020202020204" pitchFamily="34" charset="0"/>
                <a:ea typeface="微软雅黑" charset="-122"/>
              </a:defRPr>
            </a:lvl2pPr>
            <a:lvl3pPr>
              <a:defRPr>
                <a:solidFill>
                  <a:schemeClr val="tx1"/>
                </a:solidFill>
                <a:latin typeface="Arial" panose="020B0604020202020204" pitchFamily="34" charset="0"/>
                <a:ea typeface="微软雅黑" charset="-122"/>
              </a:defRPr>
            </a:lvl3pPr>
            <a:lvl4pPr>
              <a:defRPr>
                <a:solidFill>
                  <a:schemeClr val="tx1"/>
                </a:solidFill>
                <a:latin typeface="Arial" panose="020B0604020202020204" pitchFamily="34" charset="0"/>
                <a:ea typeface="微软雅黑" charset="-122"/>
              </a:defRPr>
            </a:lvl4pPr>
            <a:lvl5pPr>
              <a:defRPr>
                <a:solidFill>
                  <a:schemeClr val="tx1"/>
                </a:solidFill>
                <a:latin typeface="Arial" panose="020B0604020202020204" pitchFamily="34" charset="0"/>
                <a:ea typeface="微软雅黑" charset="-122"/>
              </a:defRPr>
            </a:lvl5pPr>
            <a:lvl6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6pPr>
            <a:lvl7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7pPr>
            <a:lvl8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8pPr>
            <a:lvl9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9pPr>
          </a:lstStyle>
          <a:p>
            <a:pPr>
              <a:defRPr/>
            </a:pPr>
            <a:endParaRPr lang="zh-CN" altLang="en-US"/>
          </a:p>
        </p:txBody>
      </p:sp>
      <p:sp>
        <p:nvSpPr>
          <p:cNvPr id="7" name="直接连接符 11"/>
          <p:cNvSpPr>
            <a:spLocks noChangeShapeType="1"/>
          </p:cNvSpPr>
          <p:nvPr>
            <p:custDataLst>
              <p:tags r:id="rId4"/>
            </p:custDataLst>
          </p:nvPr>
        </p:nvSpPr>
        <p:spPr bwMode="auto">
          <a:xfrm>
            <a:off x="1920875" y="2790825"/>
            <a:ext cx="5219700" cy="1588"/>
          </a:xfrm>
          <a:prstGeom prst="line">
            <a:avLst/>
          </a:prstGeom>
          <a:noFill/>
          <a:ln w="6350">
            <a:solidFill>
              <a:schemeClr val="accent1"/>
            </a:solidFill>
            <a:bevel/>
          </a:ln>
          <a:extLst>
            <a:ext uri="{909E8E84-426E-40DD-AFC4-6F175D3DCCD1}">
              <a14:hiddenFill xmlns:a14="http://schemas.microsoft.com/office/drawing/2010/main">
                <a:noFill/>
              </a14:hiddenFill>
            </a:ext>
          </a:extLst>
        </p:spPr>
        <p:txBody>
          <a:bodyPr/>
          <a:lstStyle>
            <a:lvl1pPr>
              <a:defRPr>
                <a:solidFill>
                  <a:schemeClr val="tx1"/>
                </a:solidFill>
                <a:latin typeface="Arial" panose="020B0604020202020204" pitchFamily="34" charset="0"/>
                <a:ea typeface="微软雅黑" charset="-122"/>
              </a:defRPr>
            </a:lvl1pPr>
            <a:lvl2pPr>
              <a:defRPr>
                <a:solidFill>
                  <a:schemeClr val="tx1"/>
                </a:solidFill>
                <a:latin typeface="Arial" panose="020B0604020202020204" pitchFamily="34" charset="0"/>
                <a:ea typeface="微软雅黑" charset="-122"/>
              </a:defRPr>
            </a:lvl2pPr>
            <a:lvl3pPr>
              <a:defRPr>
                <a:solidFill>
                  <a:schemeClr val="tx1"/>
                </a:solidFill>
                <a:latin typeface="Arial" panose="020B0604020202020204" pitchFamily="34" charset="0"/>
                <a:ea typeface="微软雅黑" charset="-122"/>
              </a:defRPr>
            </a:lvl3pPr>
            <a:lvl4pPr>
              <a:defRPr>
                <a:solidFill>
                  <a:schemeClr val="tx1"/>
                </a:solidFill>
                <a:latin typeface="Arial" panose="020B0604020202020204" pitchFamily="34" charset="0"/>
                <a:ea typeface="微软雅黑" charset="-122"/>
              </a:defRPr>
            </a:lvl4pPr>
            <a:lvl5pPr>
              <a:defRPr>
                <a:solidFill>
                  <a:schemeClr val="tx1"/>
                </a:solidFill>
                <a:latin typeface="Arial" panose="020B0604020202020204" pitchFamily="34" charset="0"/>
                <a:ea typeface="微软雅黑" charset="-122"/>
              </a:defRPr>
            </a:lvl5pPr>
            <a:lvl6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6pPr>
            <a:lvl7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7pPr>
            <a:lvl8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8pPr>
            <a:lvl9pPr fontAlgn="base">
              <a:spcBef>
                <a:spcPct val="0"/>
              </a:spcBef>
              <a:spcAft>
                <a:spcPct val="0"/>
              </a:spcAft>
              <a:buFont typeface="Arial" panose="020B0604020202020204" pitchFamily="34" charset="0"/>
              <a:defRPr>
                <a:solidFill>
                  <a:schemeClr val="tx1"/>
                </a:solidFill>
                <a:latin typeface="Arial" panose="020B0604020202020204" pitchFamily="34" charset="0"/>
                <a:ea typeface="微软雅黑" charset="-122"/>
              </a:defRPr>
            </a:lvl9pPr>
          </a:lstStyle>
          <a:p>
            <a:pPr>
              <a:defRPr/>
            </a:pPr>
            <a:endParaRPr lang="zh-CN" altLang="en-US" sz="1900">
              <a:solidFill>
                <a:schemeClr val="accent1"/>
              </a:solidFill>
              <a:sym typeface="Arial" panose="020B0604020202020204" pitchFamily="34" charset="0"/>
            </a:endParaRPr>
          </a:p>
        </p:txBody>
      </p:sp>
      <p:sp>
        <p:nvSpPr>
          <p:cNvPr id="2" name="标题 1"/>
          <p:cNvSpPr>
            <a:spLocks noGrp="1"/>
          </p:cNvSpPr>
          <p:nvPr>
            <p:ph type="title" hasCustomPrompt="1"/>
            <p:custDataLst>
              <p:tags r:id="rId5"/>
            </p:custDataLst>
          </p:nvPr>
        </p:nvSpPr>
        <p:spPr>
          <a:xfrm>
            <a:off x="1675735" y="3503613"/>
            <a:ext cx="5464840" cy="1058408"/>
          </a:xfrm>
        </p:spPr>
        <p:txBody>
          <a:bodyPr rIns="63500">
            <a:noAutofit/>
          </a:bodyPr>
          <a:lstStyle>
            <a:lvl1pPr algn="r">
              <a:defRPr sz="4800" u="none" strike="noStrike" kern="1200" cap="none" spc="300" normalizeH="0">
                <a:solidFill>
                  <a:schemeClr val="tx1"/>
                </a:solidFill>
                <a:uFillTx/>
                <a:latin typeface="微软雅黑" charset="-122"/>
                <a:ea typeface="微软雅黑" charset="-122"/>
              </a:defRPr>
            </a:lvl1pPr>
          </a:lstStyle>
          <a:p>
            <a:r>
              <a:rPr lang="zh-CN" altLang="en-US" noProof="1"/>
              <a:t>单击此处编辑标题</a:t>
            </a:r>
            <a:endParaRPr lang="zh-CN" altLang="en-US" noProof="1"/>
          </a:p>
        </p:txBody>
      </p:sp>
      <p:sp>
        <p:nvSpPr>
          <p:cNvPr id="3" name="文本占位符 2"/>
          <p:cNvSpPr>
            <a:spLocks noGrp="1"/>
          </p:cNvSpPr>
          <p:nvPr>
            <p:ph type="body" idx="1" hasCustomPrompt="1"/>
            <p:custDataLst>
              <p:tags r:id="rId6"/>
            </p:custDataLst>
          </p:nvPr>
        </p:nvSpPr>
        <p:spPr>
          <a:xfrm>
            <a:off x="1675735" y="2856230"/>
            <a:ext cx="5464840" cy="586804"/>
          </a:xfrm>
        </p:spPr>
        <p:txBody>
          <a:bodyPr tIns="38100" rIns="76200" bIns="38100" anchor="ctr">
            <a:noAutofit/>
          </a:bodyPr>
          <a:lstStyle>
            <a:lvl1pPr marL="0" indent="0" algn="r" eaLnBrk="1" fontAlgn="base" latinLnBrk="0" hangingPunct="1">
              <a:buNone/>
              <a:defRPr kumimoji="0" lang="zh-CN" altLang="en-US" sz="3200" b="0" i="0" u="none" strike="noStrike" kern="1200" cap="none" spc="150" normalizeH="0" baseline="0" noProof="1">
                <a:solidFill>
                  <a:schemeClr val="tx1"/>
                </a:solidFill>
                <a:uFillTx/>
                <a:latin typeface="微软雅黑" charset="-122"/>
                <a:ea typeface="微软雅黑"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编辑文本</a:t>
            </a:r>
            <a:endParaRPr lang="zh-CN" altLang="en-US" noProof="1"/>
          </a:p>
        </p:txBody>
      </p:sp>
      <p:sp>
        <p:nvSpPr>
          <p:cNvPr id="12" name="文本占位符 11"/>
          <p:cNvSpPr>
            <a:spLocks noGrp="1"/>
          </p:cNvSpPr>
          <p:nvPr>
            <p:ph type="body" sz="quarter" idx="13" hasCustomPrompt="1"/>
            <p:custDataLst>
              <p:tags r:id="rId7"/>
            </p:custDataLst>
          </p:nvPr>
        </p:nvSpPr>
        <p:spPr>
          <a:xfrm>
            <a:off x="1675775" y="2383625"/>
            <a:ext cx="5464800" cy="356400"/>
          </a:xfrm>
        </p:spPr>
        <p:txBody>
          <a:bodyPr anchor="b"/>
          <a:lstStyle>
            <a:lvl1pPr marL="0" indent="0" algn="r">
              <a:buNone/>
              <a:defRPr>
                <a:solidFill>
                  <a:schemeClr val="tx1"/>
                </a:solidFill>
              </a:defRPr>
            </a:lvl1pPr>
            <a:lvl2pPr marL="457200" indent="0">
              <a:buNone/>
              <a:defRPr/>
            </a:lvl2pPr>
          </a:lstStyle>
          <a:p>
            <a:pPr lvl="0"/>
            <a:r>
              <a:rPr lang="zh-CN" altLang="en-US" noProof="1"/>
              <a:t>编辑文本</a:t>
            </a:r>
            <a:endParaRPr lang="zh-CN" altLang="en-US" noProof="1"/>
          </a:p>
        </p:txBody>
      </p:sp>
      <p:sp>
        <p:nvSpPr>
          <p:cNvPr id="8" name="日期占位符 3"/>
          <p:cNvSpPr>
            <a:spLocks noGrp="1"/>
          </p:cNvSpPr>
          <p:nvPr>
            <p:ph type="dt" sz="half" idx="14"/>
            <p:custDataLst>
              <p:tags r:id="rId8"/>
            </p:custDataLst>
          </p:nvPr>
        </p:nvSpPr>
        <p:spPr/>
        <p:txBody>
          <a:bodyPr/>
          <a:lstStyle>
            <a:lvl1pPr>
              <a:defRPr/>
            </a:lvl1pPr>
          </a:lstStyle>
          <a:p>
            <a:pPr>
              <a:defRPr/>
            </a:pPr>
            <a:endParaRPr lang="zh-CN" altLang="en-US"/>
          </a:p>
        </p:txBody>
      </p:sp>
      <p:sp>
        <p:nvSpPr>
          <p:cNvPr id="9" name="页脚占位符 4"/>
          <p:cNvSpPr>
            <a:spLocks noGrp="1"/>
          </p:cNvSpPr>
          <p:nvPr>
            <p:ph type="ftr" sz="quarter" idx="15"/>
            <p:custDataLst>
              <p:tags r:id="rId9"/>
            </p:custDataLst>
          </p:nvPr>
        </p:nvSpPr>
        <p:spPr/>
        <p:txBody>
          <a:bodyPr/>
          <a:lstStyle>
            <a:lvl1pPr>
              <a:defRPr/>
            </a:lvl1pPr>
          </a:lstStyle>
          <a:p>
            <a:pPr>
              <a:defRPr/>
            </a:pPr>
            <a:endParaRPr lang="zh-CN" altLang="en-US"/>
          </a:p>
        </p:txBody>
      </p:sp>
      <p:sp>
        <p:nvSpPr>
          <p:cNvPr id="10" name="灯片编号占位符 5"/>
          <p:cNvSpPr>
            <a:spLocks noGrp="1"/>
          </p:cNvSpPr>
          <p:nvPr>
            <p:ph type="sldNum" sz="quarter" idx="16"/>
            <p:custDataLst>
              <p:tags r:id="rId10"/>
            </p:custDataLst>
          </p:nvPr>
        </p:nvSpPr>
        <p:spPr/>
        <p:txBody>
          <a:bodyPr/>
          <a:lstStyle>
            <a:lvl1pPr>
              <a:defRPr/>
            </a:lvl1pPr>
          </a:lstStyle>
          <a:p>
            <a:pPr>
              <a:defRPr/>
            </a:pPr>
            <a:fld id="{DD47DC10-9F80-47CA-9BB0-03FC4730FA43}" type="slidenum">
              <a:rPr lang="zh-CN" altLang="en-US"/>
            </a:fld>
            <a:endParaRPr lang="zh-CN" alt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endParaRPr lang="zh-CN" altLang="en-US" noProof="1">
              <a:sym typeface="+mn-ea"/>
            </a:endParaRPr>
          </a:p>
          <a:p>
            <a:pPr lvl="1"/>
            <a:r>
              <a:rPr lang="zh-CN" altLang="en-US" noProof="1">
                <a:sym typeface="+mn-ea"/>
              </a:rPr>
              <a:t>第二级</a:t>
            </a:r>
            <a:endParaRPr lang="zh-CN" altLang="en-US" noProof="1">
              <a:sym typeface="+mn-ea"/>
            </a:endParaRPr>
          </a:p>
          <a:p>
            <a:pPr lvl="2"/>
            <a:r>
              <a:rPr lang="zh-CN" altLang="en-US" noProof="1">
                <a:sym typeface="+mn-ea"/>
              </a:rPr>
              <a:t>第三级</a:t>
            </a:r>
            <a:endParaRPr lang="zh-CN" altLang="en-US" noProof="1">
              <a:sym typeface="+mn-ea"/>
            </a:endParaRPr>
          </a:p>
          <a:p>
            <a:pPr lvl="3"/>
            <a:r>
              <a:rPr lang="zh-CN" altLang="en-US" noProof="1">
                <a:sym typeface="+mn-ea"/>
              </a:rPr>
              <a:t>第四级</a:t>
            </a:r>
            <a:endParaRPr lang="zh-CN" altLang="en-US" noProof="1">
              <a:sym typeface="+mn-ea"/>
            </a:endParaRPr>
          </a:p>
          <a:p>
            <a:pPr lvl="4"/>
            <a:r>
              <a:rPr lang="zh-CN" altLang="en-US" noProof="1">
                <a:sym typeface="+mn-ea"/>
              </a:rPr>
              <a:t>第五级</a:t>
            </a:r>
            <a:endParaRPr noProof="1">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600">
                <a:latin typeface="微软雅黑" charset="-122"/>
                <a:ea typeface="微软雅黑" charset="-122"/>
              </a:defRPr>
            </a:lvl1pPr>
            <a:lvl2pPr>
              <a:defRPr sz="1600">
                <a:latin typeface="微软雅黑" charset="-122"/>
                <a:ea typeface="微软雅黑" charset="-122"/>
              </a:defRPr>
            </a:lvl2pPr>
            <a:lvl3pPr>
              <a:defRPr sz="1600">
                <a:latin typeface="微软雅黑" charset="-122"/>
                <a:ea typeface="微软雅黑" charset="-122"/>
              </a:defRPr>
            </a:lvl3pPr>
            <a:lvl4pPr>
              <a:defRPr sz="1600">
                <a:latin typeface="微软雅黑" charset="-122"/>
                <a:ea typeface="微软雅黑" charset="-122"/>
              </a:defRPr>
            </a:lvl4pPr>
            <a:lvl5pPr>
              <a:defRPr sz="1600">
                <a:latin typeface="微软雅黑" charset="-122"/>
                <a:ea typeface="微软雅黑" charset="-122"/>
              </a:defRPr>
            </a:lvl5pPr>
          </a:lstStyle>
          <a:p>
            <a:pPr lvl="0"/>
            <a:r>
              <a:rPr lang="zh-CN" altLang="en-US" noProof="1">
                <a:sym typeface="+mn-ea"/>
              </a:rPr>
              <a:t>单击此处</a:t>
            </a:r>
            <a:r>
              <a:rPr lang="zh-CN" altLang="en-US" noProof="1"/>
              <a:t>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日期占位符 3"/>
          <p:cNvSpPr>
            <a:spLocks noGrp="1"/>
          </p:cNvSpPr>
          <p:nvPr>
            <p:ph type="dt" sz="half" idx="10"/>
            <p:custDataLst>
              <p:tags r:id="rId5"/>
            </p:custDataLst>
          </p:nvPr>
        </p:nvSpPr>
        <p:spPr/>
        <p:txBody>
          <a:bodyPr/>
          <a:lstStyle>
            <a:lvl1pPr>
              <a:defRPr/>
            </a:lvl1pPr>
          </a:lstStyle>
          <a:p>
            <a:fld id="{760FBDFE-C587-4B4C-A407-44438C67B59E}" type="datetimeFigureOut">
              <a:rPr lang="zh-CN" altLang="en-US" smtClean="0"/>
            </a:fld>
            <a:endParaRPr lang="zh-CN" altLang="en-US"/>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7"/>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文本占位符 2"/>
          <p:cNvSpPr>
            <a:spLocks noGrp="1"/>
          </p:cNvSpPr>
          <p:nvPr>
            <p:ph type="body" idx="1"/>
            <p:custDataLst>
              <p:tags r:id="rId3"/>
            </p:custDataLst>
          </p:nvPr>
        </p:nvSpPr>
        <p:spPr>
          <a:xfrm>
            <a:off x="669930" y="952508"/>
            <a:ext cx="5283242" cy="381003"/>
          </a:xfrm>
        </p:spPr>
        <p:txBody>
          <a:bodyPr tIns="38100" rIns="76200" bIns="3810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charset="-122"/>
                <a:ea typeface="微软雅黑"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sym typeface="+mn-ea"/>
              </a:rPr>
              <a:t>单击此处</a:t>
            </a:r>
            <a:r>
              <a:rPr lang="zh-CN" altLang="en-US" noProof="1"/>
              <a:t>编辑母版文本样式</a:t>
            </a:r>
            <a:endParaRPr lang="zh-CN" altLang="en-US" noProof="1"/>
          </a:p>
        </p:txBody>
      </p:sp>
      <p:sp>
        <p:nvSpPr>
          <p:cNvPr id="4" name="内容占位符 3"/>
          <p:cNvSpPr>
            <a:spLocks noGrp="1"/>
          </p:cNvSpPr>
          <p:nvPr>
            <p:ph sz="half" idx="2"/>
            <p:custDataLst>
              <p:tags r:id="rId4"/>
            </p:custDataLst>
          </p:nvPr>
        </p:nvSpPr>
        <p:spPr>
          <a:xfrm>
            <a:off x="669925" y="1406525"/>
            <a:ext cx="5283200"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endParaRPr lang="zh-CN" altLang="en-US" noProof="1">
              <a:sym typeface="+mn-ea"/>
            </a:endParaRPr>
          </a:p>
          <a:p>
            <a:pPr lvl="1"/>
            <a:r>
              <a:rPr lang="zh-CN" altLang="en-US" noProof="1">
                <a:sym typeface="+mn-ea"/>
              </a:rPr>
              <a:t>第二级</a:t>
            </a:r>
            <a:endParaRPr lang="zh-CN" altLang="en-US" noProof="1">
              <a:sym typeface="+mn-ea"/>
            </a:endParaRPr>
          </a:p>
          <a:p>
            <a:pPr lvl="2"/>
            <a:r>
              <a:rPr lang="zh-CN" altLang="en-US" noProof="1">
                <a:sym typeface="+mn-ea"/>
              </a:rPr>
              <a:t>第三级</a:t>
            </a:r>
            <a:endParaRPr lang="zh-CN" altLang="en-US" noProof="1">
              <a:sym typeface="+mn-ea"/>
            </a:endParaRPr>
          </a:p>
          <a:p>
            <a:pPr lvl="3"/>
            <a:r>
              <a:rPr lang="zh-CN" altLang="en-US" noProof="1">
                <a:sym typeface="+mn-ea"/>
              </a:rPr>
              <a:t>第四级</a:t>
            </a:r>
            <a:endParaRPr lang="zh-CN" altLang="en-US" noProof="1">
              <a:sym typeface="+mn-ea"/>
            </a:endParaRPr>
          </a:p>
          <a:p>
            <a:pPr lvl="4"/>
            <a:r>
              <a:rPr lang="zh-CN" altLang="en-US" noProof="1">
                <a:sym typeface="+mn-ea"/>
              </a:rPr>
              <a:t>第五级</a:t>
            </a:r>
            <a:endParaRPr noProof="1">
              <a:sym typeface="+mn-ea"/>
            </a:endParaRPr>
          </a:p>
        </p:txBody>
      </p:sp>
      <p:sp>
        <p:nvSpPr>
          <p:cNvPr id="5" name="文本占位符 4"/>
          <p:cNvSpPr>
            <a:spLocks noGrp="1"/>
          </p:cNvSpPr>
          <p:nvPr>
            <p:ph type="body" sz="quarter" idx="3"/>
            <p:custDataLst>
              <p:tags r:id="rId5"/>
            </p:custDataLst>
          </p:nvPr>
        </p:nvSpPr>
        <p:spPr>
          <a:xfrm>
            <a:off x="6235750" y="952508"/>
            <a:ext cx="5283242" cy="381003"/>
          </a:xfrm>
        </p:spPr>
        <p:txBody>
          <a:bodyPr tIns="38100" rIns="76200" bIns="38100" rtlCol="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charset="-122"/>
                <a:ea typeface="微软雅黑"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sym typeface="+mn-ea"/>
              </a:rPr>
              <a:t>单击此处编辑母版文本样式</a:t>
            </a:r>
            <a:endParaRPr lang="zh-CN" altLang="en-US" noProof="1">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stStyle>
          <a:p>
            <a:pPr lvl="0"/>
            <a:r>
              <a:rPr lang="zh-CN" altLang="en-US" noProof="1">
                <a:sym typeface="+mn-ea"/>
              </a:rPr>
              <a:t>单击此处编辑母版文本样式</a:t>
            </a:r>
            <a:endParaRPr lang="zh-CN" altLang="en-US" noProof="1">
              <a:sym typeface="+mn-ea"/>
            </a:endParaRPr>
          </a:p>
          <a:p>
            <a:pPr lvl="1"/>
            <a:r>
              <a:rPr lang="zh-CN" altLang="en-US" noProof="1">
                <a:sym typeface="+mn-ea"/>
              </a:rPr>
              <a:t>第二级</a:t>
            </a:r>
            <a:endParaRPr lang="zh-CN" altLang="en-US" noProof="1">
              <a:sym typeface="+mn-ea"/>
            </a:endParaRPr>
          </a:p>
          <a:p>
            <a:pPr lvl="2"/>
            <a:r>
              <a:rPr lang="zh-CN" altLang="en-US" noProof="1">
                <a:sym typeface="+mn-ea"/>
              </a:rPr>
              <a:t>第三级</a:t>
            </a:r>
            <a:endParaRPr lang="zh-CN" altLang="en-US" noProof="1">
              <a:sym typeface="+mn-ea"/>
            </a:endParaRPr>
          </a:p>
          <a:p>
            <a:pPr lvl="3"/>
            <a:r>
              <a:rPr lang="zh-CN" altLang="en-US" noProof="1">
                <a:sym typeface="+mn-ea"/>
              </a:rPr>
              <a:t>第四级</a:t>
            </a:r>
            <a:endParaRPr lang="zh-CN" altLang="en-US" noProof="1">
              <a:sym typeface="+mn-ea"/>
            </a:endParaRPr>
          </a:p>
          <a:p>
            <a:pPr lvl="4"/>
            <a:r>
              <a:rPr lang="zh-CN" altLang="en-US" noProof="1">
                <a:sym typeface="+mn-ea"/>
              </a:rPr>
              <a:t>第五级</a:t>
            </a:r>
            <a:endParaRPr noProof="1">
              <a:sym typeface="+mn-ea"/>
            </a:endParaRPr>
          </a:p>
        </p:txBody>
      </p:sp>
      <p:sp>
        <p:nvSpPr>
          <p:cNvPr id="7" name="日期占位符 3"/>
          <p:cNvSpPr>
            <a:spLocks noGrp="1"/>
          </p:cNvSpPr>
          <p:nvPr>
            <p:ph type="dt" sz="half" idx="10"/>
            <p:custDataLst>
              <p:tags r:id="rId7"/>
            </p:custDataLst>
          </p:nvPr>
        </p:nvSpPr>
        <p:spPr/>
        <p:txBody>
          <a:bodyPr/>
          <a:lstStyle>
            <a:lvl1pPr>
              <a:defRPr/>
            </a:lvl1pPr>
          </a:lstStyle>
          <a:p>
            <a:fld id="{760FBDFE-C587-4B4C-A407-44438C67B59E}" type="datetimeFigureOut">
              <a:rPr lang="zh-CN" altLang="en-US" smtClean="0"/>
            </a:fld>
            <a:endParaRPr lang="zh-CN" altLang="en-US"/>
          </a:p>
        </p:txBody>
      </p:sp>
      <p:sp>
        <p:nvSpPr>
          <p:cNvPr id="8" name="页脚占位符 4"/>
          <p:cNvSpPr>
            <a:spLocks noGrp="1"/>
          </p:cNvSpPr>
          <p:nvPr>
            <p:ph type="ftr" sz="quarter" idx="11"/>
            <p:custDataLst>
              <p:tags r:id="rId8"/>
            </p:custDataLst>
          </p:nvPr>
        </p:nvSpPr>
        <p:spPr/>
        <p:txBody>
          <a:bodyPr/>
          <a:lstStyle>
            <a:lvl1pPr>
              <a:defRPr/>
            </a:lvl1pPr>
          </a:lstStyle>
          <a:p>
            <a:endParaRPr lang="zh-CN" altLang="en-US"/>
          </a:p>
        </p:txBody>
      </p:sp>
      <p:sp>
        <p:nvSpPr>
          <p:cNvPr id="9" name="灯片编号占位符 5"/>
          <p:cNvSpPr>
            <a:spLocks noGrp="1"/>
          </p:cNvSpPr>
          <p:nvPr>
            <p:ph type="sldNum" sz="quarter" idx="12"/>
            <p:custDataLst>
              <p:tags r:id="rId9"/>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日期占位符 3"/>
          <p:cNvSpPr>
            <a:spLocks noGrp="1"/>
          </p:cNvSpPr>
          <p:nvPr>
            <p:ph type="dt" sz="half" idx="10"/>
            <p:custDataLst>
              <p:tags r:id="rId3"/>
            </p:custDataLst>
          </p:nvPr>
        </p:nvSpPr>
        <p:spPr/>
        <p:txBody>
          <a:bodyPr/>
          <a:lstStyle>
            <a:lvl1pPr>
              <a:defRPr/>
            </a:lvl1pPr>
          </a:lstStyle>
          <a:p>
            <a:pPr>
              <a:defRPr/>
            </a:pPr>
            <a:endParaRPr lang="zh-CN" altLang="en-US"/>
          </a:p>
        </p:txBody>
      </p:sp>
      <p:sp>
        <p:nvSpPr>
          <p:cNvPr id="4" name="页脚占位符 4"/>
          <p:cNvSpPr>
            <a:spLocks noGrp="1"/>
          </p:cNvSpPr>
          <p:nvPr>
            <p:ph type="ftr" sz="quarter" idx="11"/>
            <p:custDataLst>
              <p:tags r:id="rId4"/>
            </p:custDataLst>
          </p:nvPr>
        </p:nvSpPr>
        <p:spPr/>
        <p:txBody>
          <a:bodyPr/>
          <a:lstStyle>
            <a:lvl1pPr>
              <a:defRPr/>
            </a:lvl1pPr>
          </a:lstStyle>
          <a:p>
            <a:pPr>
              <a:defRPr/>
            </a:pPr>
            <a:endParaRPr lang="zh-CN" altLang="en-US"/>
          </a:p>
        </p:txBody>
      </p:sp>
      <p:sp>
        <p:nvSpPr>
          <p:cNvPr id="5" name="灯片编号占位符 5"/>
          <p:cNvSpPr>
            <a:spLocks noGrp="1"/>
          </p:cNvSpPr>
          <p:nvPr>
            <p:ph type="sldNum" sz="quarter" idx="12"/>
            <p:custDataLst>
              <p:tags r:id="rId5"/>
            </p:custDataLst>
          </p:nvPr>
        </p:nvSpPr>
        <p:spPr/>
        <p:txBody>
          <a:bodyPr/>
          <a:lstStyle>
            <a:lvl1pPr>
              <a:defRPr/>
            </a:lvl1pPr>
          </a:lstStyle>
          <a:p>
            <a:pPr>
              <a:defRPr/>
            </a:pPr>
            <a:fld id="{3D74DE4A-AF88-4CC7-8A46-288F8CD57ECB}" type="slidenum">
              <a:rPr lang="zh-CN" altLang="en-US"/>
            </a:fld>
            <a:endParaRPr lang="zh-CN" alt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custDataLst>
              <p:tags r:id="rId2"/>
            </p:custDataLst>
          </p:nvPr>
        </p:nvSpPr>
        <p:spPr/>
        <p:txBody>
          <a:bodyPr/>
          <a:lstStyle>
            <a:lvl1pPr>
              <a:defRPr/>
            </a:lvl1pPr>
          </a:lstStyle>
          <a:p>
            <a:fld id="{760FBDFE-C587-4B4C-A407-44438C67B59E}" type="datetimeFigureOut">
              <a:rPr lang="zh-CN" altLang="en-US" smtClean="0"/>
            </a:fld>
            <a:endParaRPr lang="zh-CN" altLang="en-US"/>
          </a:p>
        </p:txBody>
      </p:sp>
      <p:sp>
        <p:nvSpPr>
          <p:cNvPr id="3" name="页脚占位符 4"/>
          <p:cNvSpPr>
            <a:spLocks noGrp="1"/>
          </p:cNvSpPr>
          <p:nvPr>
            <p:ph type="ftr" sz="quarter" idx="11"/>
            <p:custDataLst>
              <p:tags r:id="rId3"/>
            </p:custDataLst>
          </p:nvPr>
        </p:nvSpPr>
        <p:spPr/>
        <p:txBody>
          <a:bodyPr/>
          <a:lstStyle>
            <a:lvl1pPr>
              <a:defRPr/>
            </a:lvl1pPr>
          </a:lstStyle>
          <a:p>
            <a:endParaRPr lang="zh-CN" altLang="en-US"/>
          </a:p>
        </p:txBody>
      </p:sp>
      <p:sp>
        <p:nvSpPr>
          <p:cNvPr id="4" name="灯片编号占位符 5"/>
          <p:cNvSpPr>
            <a:spLocks noGrp="1"/>
          </p:cNvSpPr>
          <p:nvPr>
            <p:ph type="sldNum" sz="quarter" idx="12"/>
            <p:custDataLst>
              <p:tags r:id="rId4"/>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r>
              <a:rPr lang="zh-CN" altLang="en-US" noProof="1">
                <a:sym typeface="+mn-ea"/>
              </a:rPr>
              <a:t>单击图标添加图片</a:t>
            </a:r>
            <a:endParaRPr lang="zh-CN" altLang="en-US"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stStyle>
          <a:p>
            <a:pPr lvl="0"/>
            <a:r>
              <a:rPr lang="zh-CN" altLang="en-US" noProof="1">
                <a:sym typeface="+mn-ea"/>
              </a:rPr>
              <a:t>单击此处编辑母版文本样式</a:t>
            </a:r>
            <a:endParaRPr lang="zh-CN" altLang="en-US" noProof="1">
              <a:sym typeface="+mn-ea"/>
            </a:endParaRPr>
          </a:p>
        </p:txBody>
      </p:sp>
      <p:sp>
        <p:nvSpPr>
          <p:cNvPr id="5" name="日期占位符 3"/>
          <p:cNvSpPr>
            <a:spLocks noGrp="1"/>
          </p:cNvSpPr>
          <p:nvPr>
            <p:ph type="dt" sz="half" idx="10"/>
            <p:custDataLst>
              <p:tags r:id="rId5"/>
            </p:custDataLst>
          </p:nvPr>
        </p:nvSpPr>
        <p:spPr/>
        <p:txBody>
          <a:bodyPr/>
          <a:lstStyle>
            <a:lvl1pPr>
              <a:defRPr/>
            </a:lvl1pPr>
          </a:lstStyle>
          <a:p>
            <a:fld id="{9EFD9D74-47D9-4702-A33C-335B63B48DBF}" type="datetimeFigureOut">
              <a:rPr lang="zh-CN" altLang="en-US" smtClean="0"/>
            </a:fld>
            <a:endParaRPr lang="zh-CN" altLang="en-US" dirty="0"/>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dirty="0"/>
          </a:p>
        </p:txBody>
      </p:sp>
      <p:sp>
        <p:nvSpPr>
          <p:cNvPr id="7" name="灯片编号占位符 5"/>
          <p:cNvSpPr>
            <a:spLocks noGrp="1"/>
          </p:cNvSpPr>
          <p:nvPr>
            <p:ph type="sldNum" sz="quarter" idx="12"/>
            <p:custDataLst>
              <p:tags r:id="rId7"/>
            </p:custDataLst>
          </p:nvPr>
        </p:nvSpPr>
        <p:spPr/>
        <p:txBody>
          <a:bodyPr/>
          <a:lstStyle>
            <a:lvl1pPr>
              <a:defRPr/>
            </a:lvl1pPr>
          </a:lstStyle>
          <a:p>
            <a:fld id="{FABC47A4-756D-490B-A52F-7D9E2C9FC05F}" type="slidenum">
              <a:rPr lang="zh-CN" altLang="en-US" smtClean="0"/>
            </a:fld>
            <a:endParaRPr lang="zh-CN" alt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rtlCol="0" anchor="ctr">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latin typeface="微软雅黑" charset="-122"/>
                <a:ea typeface="微软雅黑" charset="-122"/>
              </a:defRPr>
            </a:lvl1pPr>
            <a:lvl2pPr indent="0" eaLnBrk="1" fontAlgn="auto" latinLnBrk="0" hangingPunct="1">
              <a:defRPr>
                <a:latin typeface="微软雅黑" charset="-122"/>
                <a:ea typeface="微软雅黑" charset="-122"/>
              </a:defRPr>
            </a:lvl2pPr>
            <a:lvl3pPr indent="0" eaLnBrk="1" fontAlgn="auto" latinLnBrk="0" hangingPunct="1">
              <a:defRPr>
                <a:latin typeface="微软雅黑" charset="-122"/>
                <a:ea typeface="微软雅黑" charset="-122"/>
              </a:defRPr>
            </a:lvl3pPr>
            <a:lvl4pPr indent="0" eaLnBrk="1" fontAlgn="auto" latinLnBrk="0" hangingPunct="1">
              <a:defRPr>
                <a:latin typeface="微软雅黑" charset="-122"/>
                <a:ea typeface="微软雅黑" charset="-122"/>
              </a:defRPr>
            </a:lvl4pPr>
            <a:lvl5pPr indent="0" eaLnBrk="1" fontAlgn="auto" latinLnBrk="0" hangingPunct="1">
              <a:defRPr>
                <a:latin typeface="微软雅黑" charset="-122"/>
                <a:ea typeface="微软雅黑" charset="-122"/>
              </a:defRPr>
            </a:lvl5pPr>
          </a:lstStyle>
          <a:p>
            <a:pPr lvl="0"/>
            <a:r>
              <a:rPr lang="zh-CN" altLang="en-US" noProof="1">
                <a:sym typeface="+mn-ea"/>
              </a:rPr>
              <a:t>单击此处</a:t>
            </a:r>
            <a:r>
              <a:rPr lang="zh-CN" altLang="en-US" noProof="1"/>
              <a:t>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3"/>
          <p:cNvSpPr>
            <a:spLocks noGrp="1"/>
          </p:cNvSpPr>
          <p:nvPr>
            <p:ph type="dt" sz="half" idx="10"/>
            <p:custDataLst>
              <p:tags r:id="rId4"/>
            </p:custDataLst>
          </p:nvPr>
        </p:nvSpPr>
        <p:spPr/>
        <p:txBody>
          <a:bodyPr/>
          <a:lstStyle>
            <a:lvl1pPr>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custDataLst>
              <p:tags r:id="rId2"/>
            </p:custDataLst>
          </p:nvPr>
        </p:nvSpPr>
        <p:spPr>
          <a:xfrm>
            <a:off x="669930" y="952508"/>
            <a:ext cx="10852237" cy="5388907"/>
          </a:xfrm>
        </p:spPr>
        <p:txBody>
          <a:bodyPr/>
          <a:lstStyle>
            <a:lvl1pPr>
              <a:defRPr/>
            </a:lvl1pPr>
          </a:lstStyle>
          <a:p>
            <a:pPr lvl="0"/>
            <a:r>
              <a:rPr lang="zh-CN" altLang="en-US" noProof="1">
                <a:sym typeface="+mn-ea"/>
              </a:rPr>
              <a:t>单击此处</a:t>
            </a:r>
            <a:r>
              <a:rPr lang="zh-CN" altLang="en-US" noProof="1"/>
              <a:t>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3" name="日期占位符 3"/>
          <p:cNvSpPr>
            <a:spLocks noGrp="1"/>
          </p:cNvSpPr>
          <p:nvPr>
            <p:ph type="dt" sz="half" idx="14"/>
            <p:custDataLst>
              <p:tags r:id="rId3"/>
            </p:custDataLst>
          </p:nvPr>
        </p:nvSpPr>
        <p:spPr/>
        <p:txBody>
          <a:bodyPr/>
          <a:lstStyle>
            <a:lvl1pPr>
              <a:defRPr/>
            </a:lvl1pPr>
          </a:lstStyle>
          <a:p>
            <a:fld id="{760FBDFE-C587-4B4C-A407-44438C67B59E}" type="datetimeFigureOut">
              <a:rPr lang="zh-CN" altLang="en-US" smtClean="0"/>
            </a:fld>
            <a:endParaRPr lang="zh-CN" altLang="en-US"/>
          </a:p>
        </p:txBody>
      </p:sp>
      <p:sp>
        <p:nvSpPr>
          <p:cNvPr id="4" name="页脚占位符 4"/>
          <p:cNvSpPr>
            <a:spLocks noGrp="1"/>
          </p:cNvSpPr>
          <p:nvPr>
            <p:ph type="ftr" sz="quarter" idx="15"/>
            <p:custDataLst>
              <p:tags r:id="rId4"/>
            </p:custDataLst>
          </p:nvPr>
        </p:nvSpPr>
        <p:spPr/>
        <p:txBody>
          <a:bodyPr/>
          <a:lstStyle>
            <a:lvl1pPr>
              <a:defRPr/>
            </a:lvl1pPr>
          </a:lstStyle>
          <a:p>
            <a:endParaRPr lang="zh-CN" altLang="en-US"/>
          </a:p>
        </p:txBody>
      </p:sp>
      <p:sp>
        <p:nvSpPr>
          <p:cNvPr id="5" name="灯片编号占位符 5"/>
          <p:cNvSpPr>
            <a:spLocks noGrp="1"/>
          </p:cNvSpPr>
          <p:nvPr>
            <p:ph type="sldNum" sz="quarter" idx="16"/>
            <p:custDataLst>
              <p:tags r:id="rId5"/>
            </p:custDataLst>
          </p:nvPr>
        </p:nvSpPr>
        <p:spPr/>
        <p:txBody>
          <a:bodyPr/>
          <a:lstStyle>
            <a:lvl1pPr>
              <a:defRPr/>
            </a:lvl1pPr>
          </a:lstStyle>
          <a:p>
            <a:fld id="{49AE70B2-8BF9-45C0-BB95-33D1B9D3A854}" type="slidenum">
              <a:rPr lang="zh-CN" altLang="en-US" smtClean="0"/>
            </a:fld>
            <a:endParaRPr lang="zh-CN" alt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13" name="图片 12"/>
          <p:cNvPicPr>
            <a:picLocks noChangeAspect="1"/>
          </p:cNvPicPr>
          <p:nvPr>
            <p:custDataLst>
              <p:tags r:id="rId2"/>
            </p:custDataLst>
          </p:nvPr>
        </p:nvPicPr>
        <p:blipFill rotWithShape="1">
          <a:blip r:embed="rId3">
            <a:extLst>
              <a:ext uri="{28A0092B-C50C-407E-A947-70E740481C1C}">
                <a14:useLocalDpi xmlns:a14="http://schemas.microsoft.com/office/drawing/2010/main" val="0"/>
              </a:ext>
            </a:extLst>
          </a:blip>
          <a:srcRect t="9387" b="34447"/>
          <a:stretch>
            <a:fillRect/>
          </a:stretch>
        </p:blipFill>
        <p:spPr>
          <a:xfrm>
            <a:off x="1" y="-2"/>
            <a:ext cx="12191999" cy="4542287"/>
          </a:xfrm>
          <a:prstGeom prst="rect">
            <a:avLst/>
          </a:prstGeom>
        </p:spPr>
      </p:pic>
      <p:sp>
        <p:nvSpPr>
          <p:cNvPr id="5" name="矩形 4"/>
          <p:cNvSpPr/>
          <p:nvPr>
            <p:custDataLst>
              <p:tags r:id="rId4"/>
            </p:custDataLst>
          </p:nvPr>
        </p:nvSpPr>
        <p:spPr>
          <a:xfrm>
            <a:off x="0" y="5637213"/>
            <a:ext cx="12192000" cy="12207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6" name="等腰三角形 5"/>
          <p:cNvSpPr/>
          <p:nvPr>
            <p:custDataLst>
              <p:tags r:id="rId5"/>
            </p:custDataLst>
          </p:nvPr>
        </p:nvSpPr>
        <p:spPr>
          <a:xfrm rot="5400000" flipV="1">
            <a:off x="4187031" y="-1146968"/>
            <a:ext cx="3817937" cy="12192000"/>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7" name="直角三角形 6"/>
          <p:cNvSpPr/>
          <p:nvPr>
            <p:custDataLst>
              <p:tags r:id="rId6"/>
            </p:custDataLst>
          </p:nvPr>
        </p:nvSpPr>
        <p:spPr>
          <a:xfrm>
            <a:off x="0" y="3621088"/>
            <a:ext cx="12192000" cy="3236912"/>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8" name="直角三角形 7"/>
          <p:cNvSpPr/>
          <p:nvPr>
            <p:custDataLst>
              <p:tags r:id="rId7"/>
            </p:custDataLst>
          </p:nvPr>
        </p:nvSpPr>
        <p:spPr>
          <a:xfrm flipH="1">
            <a:off x="0" y="3044825"/>
            <a:ext cx="12192000" cy="3813175"/>
          </a:xfrm>
          <a:prstGeom prst="r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defRPr/>
            </a:pPr>
            <a:endParaRPr lang="zh-CN" altLang="en-US" sz="2400" noProof="1">
              <a:cs typeface="+mn-ea"/>
            </a:endParaRPr>
          </a:p>
        </p:txBody>
      </p:sp>
      <p:sp>
        <p:nvSpPr>
          <p:cNvPr id="2" name="标题 1"/>
          <p:cNvSpPr>
            <a:spLocks noGrp="1"/>
          </p:cNvSpPr>
          <p:nvPr>
            <p:ph type="title" hasCustomPrompt="1"/>
            <p:custDataLst>
              <p:tags r:id="rId8"/>
            </p:custDataLst>
          </p:nvPr>
        </p:nvSpPr>
        <p:spPr>
          <a:xfrm>
            <a:off x="7429500" y="4290060"/>
            <a:ext cx="4425950" cy="1175385"/>
          </a:xfrm>
        </p:spPr>
        <p:txBody>
          <a:bodyPr rIns="25400" rtlCol="0" anchor="b">
            <a:noAutofit/>
          </a:bodyPr>
          <a:lstStyle>
            <a:lvl1pPr marL="0" marR="0" algn="r" defTabSz="914400" rtl="0" eaLnBrk="1" fontAlgn="auto" latinLnBrk="0" hangingPunct="1">
              <a:lnSpc>
                <a:spcPct val="100000"/>
              </a:lnSpc>
              <a:buNone/>
              <a:defRPr kumimoji="0" lang="zh-CN" altLang="en-US" sz="6600" b="1" i="0" u="none" strike="noStrike" kern="1200" cap="none" spc="600" normalizeH="0" baseline="0" noProof="1" dirty="0">
                <a:solidFill>
                  <a:schemeClr val="tx1"/>
                </a:solidFill>
                <a:uFillTx/>
                <a:latin typeface="微软雅黑" charset="-122"/>
                <a:ea typeface="微软雅黑" charset="-122"/>
                <a:cs typeface="+mj-cs"/>
                <a:sym typeface="+mn-ea"/>
              </a:defRPr>
            </a:lvl1pPr>
          </a:lstStyle>
          <a:p>
            <a:pPr lvl="0"/>
            <a:r>
              <a:rPr lang="zh-CN" altLang="en-US" noProof="1">
                <a:sym typeface="+mn-ea"/>
              </a:rPr>
              <a:t>编辑标题</a:t>
            </a:r>
            <a:endParaRPr noProof="1">
              <a:sym typeface="+mn-ea"/>
            </a:endParaRPr>
          </a:p>
        </p:txBody>
      </p:sp>
      <p:sp>
        <p:nvSpPr>
          <p:cNvPr id="14" name="文本占位符 13"/>
          <p:cNvSpPr>
            <a:spLocks noGrp="1"/>
          </p:cNvSpPr>
          <p:nvPr>
            <p:ph type="body" sz="quarter" idx="14" hasCustomPrompt="1"/>
            <p:custDataLst>
              <p:tags r:id="rId9"/>
            </p:custDataLst>
          </p:nvPr>
        </p:nvSpPr>
        <p:spPr>
          <a:xfrm>
            <a:off x="7429499" y="5540698"/>
            <a:ext cx="4425810" cy="691347"/>
          </a:xfrm>
        </p:spPr>
        <p:txBody>
          <a:bodyPr>
            <a:normAutofit/>
          </a:bodyPr>
          <a:lstStyle>
            <a:lvl1pPr marL="0" indent="0" algn="r">
              <a:buNone/>
              <a:defRPr sz="3200"/>
            </a:lvl1pPr>
            <a:lvl2pPr marL="457200" indent="0">
              <a:buNone/>
              <a:defRPr/>
            </a:lvl2pPr>
          </a:lstStyle>
          <a:p>
            <a:pPr lvl="0"/>
            <a:r>
              <a:rPr lang="zh-CN" altLang="en-US" noProof="1"/>
              <a:t>编辑文本</a:t>
            </a:r>
            <a:endParaRPr lang="zh-CN" altLang="en-US" noProof="1"/>
          </a:p>
        </p:txBody>
      </p:sp>
      <p:sp>
        <p:nvSpPr>
          <p:cNvPr id="9" name="日期占位符 2"/>
          <p:cNvSpPr>
            <a:spLocks noGrp="1"/>
          </p:cNvSpPr>
          <p:nvPr>
            <p:ph type="dt" sz="half" idx="15"/>
            <p:custDataLst>
              <p:tags r:id="rId10"/>
            </p:custDataLst>
          </p:nvPr>
        </p:nvSpPr>
        <p:spPr/>
        <p:txBody>
          <a:bodyPr/>
          <a:lstStyle>
            <a:lvl1pPr>
              <a:defRPr/>
            </a:lvl1pPr>
          </a:lstStyle>
          <a:p>
            <a:pPr>
              <a:defRPr/>
            </a:pPr>
            <a:endParaRPr lang="zh-CN" altLang="en-US"/>
          </a:p>
        </p:txBody>
      </p:sp>
      <p:sp>
        <p:nvSpPr>
          <p:cNvPr id="10" name="页脚占位符 3"/>
          <p:cNvSpPr>
            <a:spLocks noGrp="1"/>
          </p:cNvSpPr>
          <p:nvPr>
            <p:ph type="ftr" sz="quarter" idx="16"/>
            <p:custDataLst>
              <p:tags r:id="rId11"/>
            </p:custDataLst>
          </p:nvPr>
        </p:nvSpPr>
        <p:spPr/>
        <p:txBody>
          <a:bodyPr/>
          <a:lstStyle>
            <a:lvl1pPr>
              <a:defRPr/>
            </a:lvl1pPr>
          </a:lstStyle>
          <a:p>
            <a:pPr>
              <a:defRPr/>
            </a:pPr>
            <a:endParaRPr lang="zh-CN" altLang="en-US"/>
          </a:p>
        </p:txBody>
      </p:sp>
      <p:sp>
        <p:nvSpPr>
          <p:cNvPr id="11" name="灯片编号占位符 4"/>
          <p:cNvSpPr>
            <a:spLocks noGrp="1"/>
          </p:cNvSpPr>
          <p:nvPr>
            <p:ph type="sldNum" sz="quarter" idx="17"/>
            <p:custDataLst>
              <p:tags r:id="rId12"/>
            </p:custDataLst>
          </p:nvPr>
        </p:nvSpPr>
        <p:spPr/>
        <p:txBody>
          <a:bodyPr/>
          <a:lstStyle>
            <a:lvl1pPr>
              <a:defRPr/>
            </a:lvl1pPr>
          </a:lstStyle>
          <a:p>
            <a:pPr>
              <a:defRPr/>
            </a:pPr>
            <a:fld id="{4FC38A87-77AC-48C7-9F0B-A360E0E07000}" type="slidenum">
              <a:rPr lang="zh-CN" altLang="en-US"/>
            </a:fld>
            <a:endParaRPr lang="zh-CN" altLang="en-US"/>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127311" y="5"/>
            <a:ext cx="12429370" cy="2108195"/>
            <a:chOff x="-127311" y="5"/>
            <a:chExt cx="12429370" cy="2108195"/>
          </a:xfrm>
        </p:grpSpPr>
        <p:sp>
          <p:nvSpPr>
            <p:cNvPr id="8" name="任意多边形: 形状 7"/>
            <p:cNvSpPr/>
            <p:nvPr>
              <p:custDataLst>
                <p:tags r:id="rId3"/>
              </p:custDataLst>
            </p:nvPr>
          </p:nvSpPr>
          <p:spPr>
            <a:xfrm rot="4971377">
              <a:off x="5633770" y="-4560088"/>
              <a:ext cx="907207" cy="12429370"/>
            </a:xfrm>
            <a:custGeom>
              <a:avLst/>
              <a:gdLst>
                <a:gd name="connsiteX0" fmla="*/ 0 w 1132861"/>
                <a:gd name="connsiteY0" fmla="*/ 0 h 12429370"/>
                <a:gd name="connsiteX1" fmla="*/ 421422 w 1132861"/>
                <a:gd name="connsiteY1" fmla="*/ 52817 h 12429370"/>
                <a:gd name="connsiteX2" fmla="*/ 1132861 w 1132861"/>
                <a:gd name="connsiteY2" fmla="*/ 12429370 h 12429370"/>
                <a:gd name="connsiteX3" fmla="*/ 0 w 1132861"/>
                <a:gd name="connsiteY3" fmla="*/ 12287388 h 12429370"/>
              </a:gdLst>
              <a:ahLst/>
              <a:cxnLst>
                <a:cxn ang="0">
                  <a:pos x="connsiteX0" y="connsiteY0"/>
                </a:cxn>
                <a:cxn ang="0">
                  <a:pos x="connsiteX1" y="connsiteY1"/>
                </a:cxn>
                <a:cxn ang="0">
                  <a:pos x="connsiteX2" y="connsiteY2"/>
                </a:cxn>
                <a:cxn ang="0">
                  <a:pos x="connsiteX3" y="connsiteY3"/>
                </a:cxn>
              </a:cxnLst>
              <a:rect l="l" t="t" r="r" b="b"/>
              <a:pathLst>
                <a:path w="1132861" h="12429370">
                  <a:moveTo>
                    <a:pt x="0" y="0"/>
                  </a:moveTo>
                  <a:lnTo>
                    <a:pt x="421422" y="52817"/>
                  </a:lnTo>
                  <a:lnTo>
                    <a:pt x="1132861" y="12429370"/>
                  </a:lnTo>
                  <a:lnTo>
                    <a:pt x="0" y="12287388"/>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9" name="任意多边形: 形状 8"/>
            <p:cNvSpPr/>
            <p:nvPr>
              <p:custDataLst>
                <p:tags r:id="rId4"/>
              </p:custDataLst>
            </p:nvPr>
          </p:nvSpPr>
          <p:spPr>
            <a:xfrm rot="5400000">
              <a:off x="5215200" y="-5215203"/>
              <a:ext cx="1761592" cy="12192007"/>
            </a:xfrm>
            <a:custGeom>
              <a:avLst/>
              <a:gdLst>
                <a:gd name="connsiteX0" fmla="*/ 0 w 1930397"/>
                <a:gd name="connsiteY0" fmla="*/ 12192007 h 12192007"/>
                <a:gd name="connsiteX1" fmla="*/ 0 w 1930397"/>
                <a:gd name="connsiteY1" fmla="*/ 0 h 12192007"/>
                <a:gd name="connsiteX2" fmla="*/ 758239 w 1930397"/>
                <a:gd name="connsiteY2" fmla="*/ 0 h 12192007"/>
                <a:gd name="connsiteX3" fmla="*/ 1930397 w 1930397"/>
                <a:gd name="connsiteY3" fmla="*/ 12192007 h 12192007"/>
              </a:gdLst>
              <a:ahLst/>
              <a:cxnLst>
                <a:cxn ang="0">
                  <a:pos x="connsiteX0" y="connsiteY0"/>
                </a:cxn>
                <a:cxn ang="0">
                  <a:pos x="connsiteX1" y="connsiteY1"/>
                </a:cxn>
                <a:cxn ang="0">
                  <a:pos x="connsiteX2" y="connsiteY2"/>
                </a:cxn>
                <a:cxn ang="0">
                  <a:pos x="connsiteX3" y="connsiteY3"/>
                </a:cxn>
              </a:cxnLst>
              <a:rect l="l" t="t" r="r" b="b"/>
              <a:pathLst>
                <a:path w="1930397" h="12192007">
                  <a:moveTo>
                    <a:pt x="0" y="12192007"/>
                  </a:moveTo>
                  <a:lnTo>
                    <a:pt x="0" y="0"/>
                  </a:lnTo>
                  <a:lnTo>
                    <a:pt x="758239" y="0"/>
                  </a:lnTo>
                  <a:lnTo>
                    <a:pt x="1930397" y="121920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0" name="任意多边形: 形状 9"/>
            <p:cNvSpPr/>
            <p:nvPr>
              <p:custDataLst>
                <p:tags r:id="rId5"/>
              </p:custDataLst>
            </p:nvPr>
          </p:nvSpPr>
          <p:spPr>
            <a:xfrm rot="5107084">
              <a:off x="4552342" y="-3275210"/>
              <a:ext cx="536239" cy="9742831"/>
            </a:xfrm>
            <a:custGeom>
              <a:avLst/>
              <a:gdLst>
                <a:gd name="connsiteX0" fmla="*/ 0 w 587624"/>
                <a:gd name="connsiteY0" fmla="*/ 0 h 9742831"/>
                <a:gd name="connsiteX1" fmla="*/ 587624 w 587624"/>
                <a:gd name="connsiteY1" fmla="*/ 9742831 h 9742831"/>
                <a:gd name="connsiteX2" fmla="*/ 0 w 587624"/>
                <a:gd name="connsiteY2" fmla="*/ 9685968 h 9742831"/>
              </a:gdLst>
              <a:ahLst/>
              <a:cxnLst>
                <a:cxn ang="0">
                  <a:pos x="connsiteX0" y="connsiteY0"/>
                </a:cxn>
                <a:cxn ang="0">
                  <a:pos x="connsiteX1" y="connsiteY1"/>
                </a:cxn>
                <a:cxn ang="0">
                  <a:pos x="connsiteX2" y="connsiteY2"/>
                </a:cxn>
              </a:cxnLst>
              <a:rect l="l" t="t" r="r" b="b"/>
              <a:pathLst>
                <a:path w="587624" h="9742831">
                  <a:moveTo>
                    <a:pt x="0" y="0"/>
                  </a:moveTo>
                  <a:lnTo>
                    <a:pt x="587624" y="9742831"/>
                  </a:lnTo>
                  <a:lnTo>
                    <a:pt x="0" y="968596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任意多边形: 形状 10"/>
            <p:cNvSpPr/>
            <p:nvPr>
              <p:custDataLst>
                <p:tags r:id="rId6"/>
              </p:custDataLst>
            </p:nvPr>
          </p:nvSpPr>
          <p:spPr>
            <a:xfrm rot="15897560">
              <a:off x="9001004" y="-1390393"/>
              <a:ext cx="846410" cy="5663579"/>
            </a:xfrm>
            <a:custGeom>
              <a:avLst/>
              <a:gdLst>
                <a:gd name="connsiteX0" fmla="*/ 927517 w 927517"/>
                <a:gd name="connsiteY0" fmla="*/ 5663579 h 5663579"/>
                <a:gd name="connsiteX1" fmla="*/ 0 w 927517"/>
                <a:gd name="connsiteY1" fmla="*/ 5577535 h 5663579"/>
                <a:gd name="connsiteX2" fmla="*/ 419317 w 927517"/>
                <a:gd name="connsiteY2" fmla="*/ 0 h 5663579"/>
              </a:gdLst>
              <a:ahLst/>
              <a:cxnLst>
                <a:cxn ang="0">
                  <a:pos x="connsiteX0" y="connsiteY0"/>
                </a:cxn>
                <a:cxn ang="0">
                  <a:pos x="connsiteX1" y="connsiteY1"/>
                </a:cxn>
                <a:cxn ang="0">
                  <a:pos x="connsiteX2" y="connsiteY2"/>
                </a:cxn>
              </a:cxnLst>
              <a:rect l="l" t="t" r="r" b="b"/>
              <a:pathLst>
                <a:path w="927517" h="5663579">
                  <a:moveTo>
                    <a:pt x="927517" y="5663579"/>
                  </a:moveTo>
                  <a:lnTo>
                    <a:pt x="0" y="5577535"/>
                  </a:lnTo>
                  <a:lnTo>
                    <a:pt x="41931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grpSp>
      <p:sp>
        <p:nvSpPr>
          <p:cNvPr id="12" name="等腰三角形 11"/>
          <p:cNvSpPr/>
          <p:nvPr userDrawn="1">
            <p:custDataLst>
              <p:tags r:id="rId7"/>
            </p:custDataLst>
          </p:nvPr>
        </p:nvSpPr>
        <p:spPr>
          <a:xfrm rot="16200000">
            <a:off x="7826138" y="2492134"/>
            <a:ext cx="997432" cy="7734300"/>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2" name="标题 1"/>
          <p:cNvSpPr>
            <a:spLocks noGrp="1"/>
          </p:cNvSpPr>
          <p:nvPr>
            <p:ph type="ctrTitle" hasCustomPrompt="1"/>
            <p:custDataLst>
              <p:tags r:id="rId8"/>
            </p:custDataLst>
          </p:nvPr>
        </p:nvSpPr>
        <p:spPr>
          <a:xfrm>
            <a:off x="2730319" y="2702794"/>
            <a:ext cx="7117545" cy="1118535"/>
          </a:xfrm>
        </p:spPr>
        <p:txBody>
          <a:bodyPr lIns="90000" tIns="46800" rIns="90000" bIns="46800" anchor="b" anchorCtr="0">
            <a:normAutofit/>
          </a:bodyPr>
          <a:lstStyle>
            <a:lvl1pPr algn="ctr">
              <a:defRPr sz="6600" spc="600" baseline="0">
                <a:solidFill>
                  <a:schemeClr val="tx1">
                    <a:lumMod val="85000"/>
                    <a:lumOff val="15000"/>
                  </a:schemeClr>
                </a:solidFill>
                <a:ea typeface="汉仪旗黑-85S" panose="00020600040101010101" pitchFamily="18" charset="-122"/>
              </a:defRPr>
            </a:lvl1pPr>
          </a:lstStyle>
          <a:p>
            <a:r>
              <a:rPr lang="zh-CN" altLang="en-US" dirty="0"/>
              <a:t>编辑标题</a:t>
            </a:r>
            <a:endParaRPr lang="zh-CN" altLang="en-US" dirty="0"/>
          </a:p>
        </p:txBody>
      </p:sp>
      <p:sp>
        <p:nvSpPr>
          <p:cNvPr id="3" name="副标题 2"/>
          <p:cNvSpPr>
            <a:spLocks noGrp="1"/>
          </p:cNvSpPr>
          <p:nvPr>
            <p:ph type="subTitle" idx="1" hasCustomPrompt="1"/>
            <p:custDataLst>
              <p:tags r:id="rId9"/>
            </p:custDataLst>
          </p:nvPr>
        </p:nvSpPr>
        <p:spPr>
          <a:xfrm>
            <a:off x="2730319" y="3886684"/>
            <a:ext cx="7117545" cy="676319"/>
          </a:xfrm>
        </p:spPr>
        <p:txBody>
          <a:bodyPr lIns="90000" tIns="46800" rIns="90000" bIns="46800" anchor="t">
            <a:normAutofit/>
          </a:bodyPr>
          <a:lstStyle>
            <a:lvl1pPr marL="0" indent="0" algn="ctr" eaLnBrk="1" fontAlgn="auto" latinLnBrk="0" hangingPunct="1">
              <a:lnSpc>
                <a:spcPct val="100000"/>
              </a:lnSpc>
              <a:buNone/>
              <a:defRPr sz="28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10"/>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1"/>
            </p:custDataLst>
          </p:nvPr>
        </p:nvSpPr>
        <p:spPr/>
        <p:txBody>
          <a:bodyPr/>
          <a:lstStyle/>
          <a:p>
            <a:endParaRPr lang="zh-CN" altLang="en-US" dirty="0"/>
          </a:p>
        </p:txBody>
      </p:sp>
      <p:sp>
        <p:nvSpPr>
          <p:cNvPr id="18" name="灯片编号占位符 17"/>
          <p:cNvSpPr>
            <a:spLocks noGrp="1"/>
          </p:cNvSpPr>
          <p:nvPr>
            <p:ph type="sldNum" sz="quarter" idx="12"/>
            <p:custDataLst>
              <p:tags r:id="rId12"/>
            </p:custDataLst>
          </p:nvPr>
        </p:nvSpPr>
        <p:spPr/>
        <p:txBody>
          <a:bodyPr/>
          <a:lstStyle/>
          <a:p>
            <a:fld id="{49AE70B2-8BF9-45C0-BB95-33D1B9D3A854}" type="slidenum">
              <a:rPr lang="zh-CN" altLang="en-US" smtClean="0"/>
            </a:fld>
            <a:endParaRPr lang="zh-CN" altLang="en-US" dirty="0"/>
          </a:p>
        </p:txBody>
      </p:sp>
      <p:sp>
        <p:nvSpPr>
          <p:cNvPr id="5" name="文本占位符 4"/>
          <p:cNvSpPr>
            <a:spLocks noGrp="1"/>
          </p:cNvSpPr>
          <p:nvPr>
            <p:ph type="body" sz="quarter" idx="13" hasCustomPrompt="1"/>
            <p:custDataLst>
              <p:tags r:id="rId13"/>
            </p:custDataLst>
          </p:nvPr>
        </p:nvSpPr>
        <p:spPr>
          <a:xfrm>
            <a:off x="3630542" y="4681986"/>
            <a:ext cx="2523129" cy="412826"/>
          </a:xfrm>
        </p:spPr>
        <p:txBody>
          <a:bodyPr lIns="90000" tIns="46800" rIns="90000" bIns="46800" anchor="ctr" anchorCtr="0">
            <a:normAutofit/>
          </a:bodyPr>
          <a:lstStyle>
            <a:lvl1pPr marL="0" indent="0" algn="r">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
        <p:nvSpPr>
          <p:cNvPr id="13" name="文本占位符 12"/>
          <p:cNvSpPr>
            <a:spLocks noGrp="1"/>
          </p:cNvSpPr>
          <p:nvPr>
            <p:ph type="body" sz="quarter" idx="14" hasCustomPrompt="1"/>
            <p:custDataLst>
              <p:tags r:id="rId14"/>
            </p:custDataLst>
          </p:nvPr>
        </p:nvSpPr>
        <p:spPr>
          <a:xfrm>
            <a:off x="6402188" y="4681986"/>
            <a:ext cx="2523127" cy="412826"/>
          </a:xfrm>
        </p:spPr>
        <p:txBody>
          <a:bodyPr lIns="90000" tIns="46800" rIns="90000" bIns="46800" anchor="ctr" anchorCtr="0">
            <a:normAutofit/>
          </a:bodyPr>
          <a:lstStyle>
            <a:lvl1pPr marL="0" indent="0" algn="l">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4001597" y="5613400"/>
            <a:ext cx="8190403" cy="1244600"/>
            <a:chOff x="4001597" y="5613400"/>
            <a:chExt cx="8190403" cy="1244600"/>
          </a:xfrm>
        </p:grpSpPr>
        <p:sp>
          <p:nvSpPr>
            <p:cNvPr id="8" name="任意多边形: 形状 7"/>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dirty="0"/>
            </a:p>
          </p:txBody>
        </p:sp>
        <p:sp>
          <p:nvSpPr>
            <p:cNvPr id="9" name="等腰三角形 8"/>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grpSp>
        <p:nvGrpSpPr>
          <p:cNvPr id="10" name="组合 9"/>
          <p:cNvGrpSpPr/>
          <p:nvPr userDrawn="1">
            <p:custDataLst>
              <p:tags r:id="rId5"/>
            </p:custDataLst>
          </p:nvPr>
        </p:nvGrpSpPr>
        <p:grpSpPr>
          <a:xfrm>
            <a:off x="5187002" y="2377388"/>
            <a:ext cx="570170" cy="707886"/>
            <a:chOff x="10608342" y="5053054"/>
            <a:chExt cx="1583658" cy="1966165"/>
          </a:xfrm>
        </p:grpSpPr>
        <p:sp>
          <p:nvSpPr>
            <p:cNvPr id="11" name="任意多边形: 形状 10"/>
            <p:cNvSpPr/>
            <p:nvPr>
              <p:custDataLst>
                <p:tags r:id="rId6"/>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sp>
          <p:nvSpPr>
            <p:cNvPr id="12" name="等腰三角形 11"/>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10000"/>
            </a:bodyPr>
            <a:lstStyle/>
            <a:p>
              <a:pPr algn="ctr"/>
              <a:endParaRPr lang="zh-CN" altLang="en-US"/>
            </a:p>
          </p:txBody>
        </p:sp>
      </p:grpSp>
      <p:grpSp>
        <p:nvGrpSpPr>
          <p:cNvPr id="14" name="组合 13"/>
          <p:cNvGrpSpPr/>
          <p:nvPr userDrawn="1">
            <p:custDataLst>
              <p:tags r:id="rId8"/>
            </p:custDataLst>
          </p:nvPr>
        </p:nvGrpSpPr>
        <p:grpSpPr>
          <a:xfrm rot="10800000">
            <a:off x="-1" y="0"/>
            <a:ext cx="12192000" cy="1244600"/>
            <a:chOff x="4001597" y="5613400"/>
            <a:chExt cx="8190403" cy="1244600"/>
          </a:xfrm>
        </p:grpSpPr>
        <p:sp>
          <p:nvSpPr>
            <p:cNvPr id="15" name="任意多边形: 形状 14"/>
            <p:cNvSpPr/>
            <p:nvPr>
              <p:custDataLst>
                <p:tags r:id="rId9"/>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sp>
          <p:nvSpPr>
            <p:cNvPr id="16" name="等腰三角形 15"/>
            <p:cNvSpPr/>
            <p:nvPr>
              <p:custDataLst>
                <p:tags r:id="rId10"/>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sp>
        <p:nvSpPr>
          <p:cNvPr id="2" name="标题 1"/>
          <p:cNvSpPr>
            <a:spLocks noGrp="1"/>
          </p:cNvSpPr>
          <p:nvPr>
            <p:ph type="title" hasCustomPrompt="1"/>
            <p:custDataLst>
              <p:tags r:id="rId11"/>
            </p:custDataLst>
          </p:nvPr>
        </p:nvSpPr>
        <p:spPr>
          <a:xfrm>
            <a:off x="3500907" y="3090044"/>
            <a:ext cx="5190185" cy="740727"/>
          </a:xfrm>
        </p:spPr>
        <p:txBody>
          <a:bodyPr lIns="90170" tIns="46990" rIns="90170" bIns="0" anchor="b" anchorCtr="0">
            <a:normAutofit/>
          </a:bodyPr>
          <a:lstStyle>
            <a:lvl1pPr algn="ctr">
              <a:defRPr sz="4000" u="none" strike="noStrike" kern="1200" cap="none" spc="300" normalizeH="0">
                <a:solidFill>
                  <a:schemeClr val="tx1">
                    <a:lumMod val="85000"/>
                    <a:lumOff val="15000"/>
                  </a:schemeClr>
                </a:solidFill>
                <a:uFillTx/>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3" name="文本占位符 2"/>
          <p:cNvSpPr>
            <a:spLocks noGrp="1"/>
          </p:cNvSpPr>
          <p:nvPr>
            <p:ph type="body" idx="1"/>
            <p:custDataLst>
              <p:tags r:id="rId12"/>
            </p:custDataLst>
          </p:nvPr>
        </p:nvSpPr>
        <p:spPr>
          <a:xfrm>
            <a:off x="3500907" y="3883113"/>
            <a:ext cx="5190185" cy="1477027"/>
          </a:xfrm>
        </p:spPr>
        <p:txBody>
          <a:bodyPr lIns="90170" tIns="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anose="020B0604020202020204" pitchFamily="34" charset="0"/>
                <a:ea typeface="微软雅黑"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13"/>
            </p:custDataLst>
          </p:nvPr>
        </p:nvSpPr>
        <p:spPr/>
        <p:txBody>
          <a:bodyPr>
            <a:normAutofit/>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p:txBody>
          <a:bodyPr>
            <a:normAutofit/>
          </a:body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汉仪旗黑-85S" panose="00020600040101010101" pitchFamily="18"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微软雅黑" charset="-122"/>
              </a:defRPr>
            </a:lvl1pPr>
            <a:lvl2pPr>
              <a:defRPr sz="1600" baseline="0">
                <a:solidFill>
                  <a:schemeClr val="tx1">
                    <a:lumMod val="85000"/>
                    <a:lumOff val="15000"/>
                  </a:schemeClr>
                </a:solidFill>
                <a:latin typeface="Arial" panose="020B0604020202020204" pitchFamily="34" charset="0"/>
                <a:ea typeface="微软雅黑" charset="-122"/>
              </a:defRPr>
            </a:lvl2pPr>
            <a:lvl3pPr>
              <a:defRPr sz="1600" baseline="0">
                <a:solidFill>
                  <a:schemeClr val="tx1">
                    <a:lumMod val="85000"/>
                    <a:lumOff val="15000"/>
                  </a:schemeClr>
                </a:solidFill>
                <a:latin typeface="Arial" panose="020B0604020202020204" pitchFamily="34" charset="0"/>
                <a:ea typeface="微软雅黑" charset="-122"/>
              </a:defRPr>
            </a:lvl3pPr>
            <a:lvl4pPr>
              <a:defRPr sz="1600" baseline="0">
                <a:solidFill>
                  <a:schemeClr val="tx1">
                    <a:lumMod val="85000"/>
                    <a:lumOff val="15000"/>
                  </a:schemeClr>
                </a:solidFill>
                <a:latin typeface="Arial" panose="020B0604020202020204" pitchFamily="34" charset="0"/>
                <a:ea typeface="微软雅黑" charset="-122"/>
              </a:defRPr>
            </a:lvl4pPr>
            <a:lvl5pPr>
              <a:defRPr sz="1600" baseline="0">
                <a:solidFill>
                  <a:schemeClr val="tx1">
                    <a:lumMod val="85000"/>
                    <a:lumOff val="15000"/>
                  </a:schemeClr>
                </a:solidFill>
                <a:latin typeface="Arial" panose="020B060402020202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lIns="90170" tIns="46990" rIns="90170" bIns="46990">
            <a:normAutofit/>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lIns="90170" tIns="46990" rIns="90170" bIns="46990">
            <a:normAutofit/>
          </a:bodyPr>
          <a:lstStyle/>
          <a:p>
            <a:endParaRPr lang="zh-CN" altLang="en-US"/>
          </a:p>
        </p:txBody>
      </p:sp>
      <p:sp>
        <p:nvSpPr>
          <p:cNvPr id="7" name="灯片编号占位符 6"/>
          <p:cNvSpPr>
            <a:spLocks noGrp="1"/>
          </p:cNvSpPr>
          <p:nvPr>
            <p:ph type="sldNum" sz="quarter" idx="12"/>
            <p:custDataLst>
              <p:tags r:id="rId7"/>
            </p:custDataLst>
          </p:nvPr>
        </p:nvSpPr>
        <p:spPr/>
        <p:txBody>
          <a:bodyPr lIns="90170" tIns="46990" rIns="90170" bIns="46990">
            <a:normAutofit/>
          </a:body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微软雅黑"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 name=""/>
        <p:cNvGrpSpPr/>
        <p:nvPr/>
      </p:nvGrpSpPr>
      <p:grpSpPr>
        <a:xfrm>
          <a:off x="0" y="0"/>
          <a:ext cx="0" cy="0"/>
          <a:chOff x="0" y="0"/>
          <a:chExt cx="0" cy="0"/>
        </a:xfrm>
      </p:grpSpPr>
      <p:grpSp>
        <p:nvGrpSpPr>
          <p:cNvPr id="9" name="组合 8"/>
          <p:cNvGrpSpPr/>
          <p:nvPr userDrawn="1">
            <p:custDataLst>
              <p:tags r:id="rId2"/>
            </p:custDataLst>
          </p:nvPr>
        </p:nvGrpSpPr>
        <p:grpSpPr>
          <a:xfrm>
            <a:off x="10608342" y="5053054"/>
            <a:ext cx="1583658" cy="1966165"/>
            <a:chOff x="10608342" y="5053054"/>
            <a:chExt cx="1583658" cy="1966165"/>
          </a:xfrm>
        </p:grpSpPr>
        <p:sp>
          <p:nvSpPr>
            <p:cNvPr id="10" name="任意多边形: 形状 9"/>
            <p:cNvSpPr/>
            <p:nvPr>
              <p:custDataLst>
                <p:tags r:id="rId3"/>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等腰三角形 10"/>
            <p:cNvSpPr/>
            <p:nvPr>
              <p:custDataLst>
                <p:tags r:id="rId4"/>
              </p:custDataLst>
            </p:nvPr>
          </p:nvSpPr>
          <p:spPr>
            <a:xfrm>
              <a:off x="10960100" y="5207000"/>
              <a:ext cx="1231900" cy="1651000"/>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微软雅黑"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anose="020B0604020202020204" pitchFamily="34" charset="0"/>
                <a:ea typeface="微软雅黑"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微软雅黑"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微软雅黑"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微软雅黑"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3588374" y="2588654"/>
            <a:ext cx="5015250" cy="1519707"/>
          </a:xfrm>
        </p:spPr>
        <p:txBody>
          <a:bodyPr vert="horz" lIns="90170" tIns="46990" rIns="90170" bIns="46990" rtlCol="0" anchor="ctr"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dirty="0">
                <a:solidFill>
                  <a:schemeClr val="tx1">
                    <a:lumMod val="85000"/>
                    <a:lumOff val="15000"/>
                  </a:schemeClr>
                </a:solidFill>
                <a:uFillTx/>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3"/>
            </p:custDataLst>
          </p:nvPr>
        </p:nvSpPr>
        <p:spPr/>
        <p:txBody>
          <a:bodyPr lIns="90170" tIns="46990" rIns="90170" bIns="46990">
            <a:normAutofit/>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lIns="90170" tIns="46990" rIns="90170" bIns="46990">
            <a:normAutofit/>
          </a:bodyPr>
          <a:lstStyle/>
          <a:p>
            <a:endParaRPr lang="zh-CN" altLang="en-US"/>
          </a:p>
        </p:txBody>
      </p:sp>
      <p:sp>
        <p:nvSpPr>
          <p:cNvPr id="5" name="灯片编号占位符 4"/>
          <p:cNvSpPr>
            <a:spLocks noGrp="1"/>
          </p:cNvSpPr>
          <p:nvPr>
            <p:ph type="sldNum" sz="quarter" idx="12"/>
            <p:custDataLst>
              <p:tags r:id="rId5"/>
            </p:custDataLst>
          </p:nvPr>
        </p:nvSpPr>
        <p:spPr/>
        <p:txBody>
          <a:bodyPr lIns="90170" tIns="46990" rIns="90170" bIns="46990">
            <a:normAutofit/>
          </a:bodyPr>
          <a:lstStyle/>
          <a:p>
            <a:fld id="{49AE70B2-8BF9-45C0-BB95-33D1B9D3A854}" type="slidenum">
              <a:rPr lang="zh-CN" altLang="en-US" smtClean="0"/>
            </a:fld>
            <a:endParaRPr lang="zh-CN" altLang="en-US"/>
          </a:p>
        </p:txBody>
      </p:sp>
      <p:grpSp>
        <p:nvGrpSpPr>
          <p:cNvPr id="6" name="组合 5"/>
          <p:cNvGrpSpPr/>
          <p:nvPr userDrawn="1">
            <p:custDataLst>
              <p:tags r:id="rId6"/>
            </p:custDataLst>
          </p:nvPr>
        </p:nvGrpSpPr>
        <p:grpSpPr>
          <a:xfrm flipH="1">
            <a:off x="8603626" y="3112882"/>
            <a:ext cx="436739" cy="542227"/>
            <a:chOff x="10608342" y="5053054"/>
            <a:chExt cx="1583658" cy="1966165"/>
          </a:xfrm>
        </p:grpSpPr>
        <p:sp>
          <p:nvSpPr>
            <p:cNvPr id="7" name="任意多边形: 形状 6"/>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p>
              <a:pPr algn="ctr"/>
              <a:endParaRPr lang="zh-CN" altLang="en-US" dirty="0"/>
            </a:p>
          </p:txBody>
        </p:sp>
        <p:sp>
          <p:nvSpPr>
            <p:cNvPr id="8" name="等腰三角形 7"/>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p>
              <a:pPr algn="ctr"/>
              <a:endParaRPr lang="zh-CN" altLang="en-US" dirty="0"/>
            </a:p>
          </p:txBody>
        </p:sp>
      </p:grpSp>
      <p:grpSp>
        <p:nvGrpSpPr>
          <p:cNvPr id="9" name="组合 8"/>
          <p:cNvGrpSpPr/>
          <p:nvPr userDrawn="1">
            <p:custDataLst>
              <p:tags r:id="rId9"/>
            </p:custDataLst>
          </p:nvPr>
        </p:nvGrpSpPr>
        <p:grpSpPr>
          <a:xfrm>
            <a:off x="3151635" y="3119499"/>
            <a:ext cx="436739" cy="542227"/>
            <a:chOff x="10608342" y="5053054"/>
            <a:chExt cx="1583658" cy="1966165"/>
          </a:xfrm>
        </p:grpSpPr>
        <p:sp>
          <p:nvSpPr>
            <p:cNvPr id="10" name="任意多边形: 形状 9"/>
            <p:cNvSpPr/>
            <p:nvPr>
              <p:custDataLst>
                <p:tags r:id="rId10"/>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lstStyle/>
            <a:p>
              <a:pPr algn="ctr"/>
              <a:endParaRPr lang="zh-CN" altLang="en-US">
                <a:solidFill>
                  <a:schemeClr val="bg1"/>
                </a:solidFill>
              </a:endParaRPr>
            </a:p>
          </p:txBody>
        </p:sp>
        <p:sp>
          <p:nvSpPr>
            <p:cNvPr id="11" name="等腰三角形 10"/>
            <p:cNvSpPr/>
            <p:nvPr>
              <p:custDataLst>
                <p:tags r:id="rId11"/>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55000" lnSpcReduction="20000"/>
            </a:bodyPr>
            <a:lstStyle/>
            <a:p>
              <a:pPr algn="ctr"/>
              <a:endParaRPr lang="zh-CN" altLang="en-US" dirty="0"/>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4001597" y="6045200"/>
            <a:ext cx="8190403" cy="812800"/>
            <a:chOff x="4001597" y="5613400"/>
            <a:chExt cx="8190403" cy="1244600"/>
          </a:xfrm>
        </p:grpSpPr>
        <p:sp>
          <p:nvSpPr>
            <p:cNvPr id="9" name="任意多边形: 形状 8"/>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9"/>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userDrawn="1">
            <p:ph type="title" hasCustomPrompt="1"/>
            <p:custDataLst>
              <p:tags r:id="rId5"/>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anose="020B0604020202020204" pitchFamily="34" charset="0"/>
                <a:ea typeface="微软雅黑" charset="-122"/>
              </a:defRPr>
            </a:lvl1pPr>
          </a:lstStyle>
          <a:p>
            <a:r>
              <a:rPr lang="zh-CN" altLang="en-US"/>
              <a:t>单击此处添加标题</a:t>
            </a:r>
            <a:endParaRPr lang="zh-CN" altLang="en-US" dirty="0"/>
          </a:p>
        </p:txBody>
      </p:sp>
      <p:sp>
        <p:nvSpPr>
          <p:cNvPr id="3" name="日期占位符 2"/>
          <p:cNvSpPr>
            <a:spLocks noGrp="1"/>
          </p:cNvSpPr>
          <p:nvPr userDrawn="1">
            <p:ph type="dt" sz="half" idx="10"/>
            <p:custDataLst>
              <p:tags r:id="rId6"/>
            </p:custDataLst>
          </p:nvPr>
        </p:nvSpPr>
        <p:spPr/>
        <p:txBody>
          <a:bodyPr/>
          <a:lstStyle>
            <a:lvl1pPr>
              <a:defRPr baseline="0">
                <a:latin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userDrawn="1">
            <p:ph type="ftr" sz="quarter" idx="11"/>
            <p:custDataLst>
              <p:tags r:id="rId7"/>
            </p:custDataLst>
          </p:nvPr>
        </p:nvSpPr>
        <p:spPr/>
        <p:txBody>
          <a:bodyPr/>
          <a:lstStyle>
            <a:lvl1pPr>
              <a:defRPr baseline="0">
                <a:latin typeface="微软雅黑" charset="-122"/>
              </a:defRPr>
            </a:lvl1pPr>
          </a:lstStyle>
          <a:p>
            <a:endParaRPr lang="zh-CN" altLang="en-US" dirty="0"/>
          </a:p>
        </p:txBody>
      </p:sp>
      <p:sp>
        <p:nvSpPr>
          <p:cNvPr id="5" name="灯片编号占位符 4"/>
          <p:cNvSpPr>
            <a:spLocks noGrp="1"/>
          </p:cNvSpPr>
          <p:nvPr userDrawn="1">
            <p:ph type="sldNum" sz="quarter" idx="12"/>
            <p:custDataLst>
              <p:tags r:id="rId8"/>
            </p:custDataLst>
          </p:nvPr>
        </p:nvSpPr>
        <p:spPr/>
        <p:txBody>
          <a:bodyPr/>
          <a:lstStyle>
            <a:lvl1pPr>
              <a:defRPr baseline="0">
                <a:latin typeface="微软雅黑"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292735" y="304165"/>
            <a:ext cx="11606530" cy="62496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ea typeface="微软雅黑" charset="-122"/>
            </a:endParaRPr>
          </a:p>
        </p:txBody>
      </p:sp>
      <p:grpSp>
        <p:nvGrpSpPr>
          <p:cNvPr id="11" name="组合 10"/>
          <p:cNvGrpSpPr/>
          <p:nvPr userDrawn="1">
            <p:custDataLst>
              <p:tags r:id="rId3"/>
            </p:custDataLst>
          </p:nvPr>
        </p:nvGrpSpPr>
        <p:grpSpPr>
          <a:xfrm rot="16200000">
            <a:off x="11009630" y="351790"/>
            <a:ext cx="737870" cy="916305"/>
            <a:chOff x="10608342" y="5053054"/>
            <a:chExt cx="1583658" cy="1966165"/>
          </a:xfrm>
        </p:grpSpPr>
        <p:sp>
          <p:nvSpPr>
            <p:cNvPr id="12" name="任意多边形: 形状 11"/>
            <p:cNvSpPr/>
            <p:nvPr>
              <p:custDataLst>
                <p:tags r:id="rId4"/>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sp>
          <p:nvSpPr>
            <p:cNvPr id="13" name="等腰三角形 12"/>
            <p:cNvSpPr/>
            <p:nvPr>
              <p:custDataLst>
                <p:tags r:id="rId5"/>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grpSp>
      <p:grpSp>
        <p:nvGrpSpPr>
          <p:cNvPr id="14" name="组合 13"/>
          <p:cNvGrpSpPr/>
          <p:nvPr userDrawn="1">
            <p:custDataLst>
              <p:tags r:id="rId6"/>
            </p:custDataLst>
          </p:nvPr>
        </p:nvGrpSpPr>
        <p:grpSpPr>
          <a:xfrm rot="5400000">
            <a:off x="443865" y="5584825"/>
            <a:ext cx="737870" cy="916305"/>
            <a:chOff x="10608342" y="5053054"/>
            <a:chExt cx="1583658" cy="1966165"/>
          </a:xfrm>
        </p:grpSpPr>
        <p:sp>
          <p:nvSpPr>
            <p:cNvPr id="16" name="任意多边形: 形状 15"/>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sp>
          <p:nvSpPr>
            <p:cNvPr id="17" name="等腰三角形 16"/>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grpSp>
      <p:sp>
        <p:nvSpPr>
          <p:cNvPr id="2" name="标题 1"/>
          <p:cNvSpPr>
            <a:spLocks noGrp="1"/>
          </p:cNvSpPr>
          <p:nvPr>
            <p:ph type="title" hasCustomPrompt="1"/>
            <p:custDataLst>
              <p:tags r:id="rId9"/>
            </p:custDataLst>
          </p:nvPr>
        </p:nvSpPr>
        <p:spPr>
          <a:xfrm>
            <a:off x="1281600" y="1249200"/>
            <a:ext cx="9626400" cy="723600"/>
          </a:xfrm>
        </p:spPr>
        <p:txBody>
          <a:bodyPr anchor="ctr"/>
          <a:lstStyle>
            <a:lvl1pPr>
              <a:defRPr sz="3200" b="1"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r>
              <a:rPr lang="zh-CN" altLang="en-US" dirty="0"/>
              <a:t>单击此处编辑标题</a:t>
            </a:r>
            <a:endParaRPr lang="zh-CN" altLang="en-US" dirty="0"/>
          </a:p>
        </p:txBody>
      </p:sp>
      <p:sp>
        <p:nvSpPr>
          <p:cNvPr id="7" name="内容占位符 6"/>
          <p:cNvSpPr>
            <a:spLocks noGrp="1"/>
          </p:cNvSpPr>
          <p:nvPr>
            <p:ph sz="quarter" idx="13" hasCustomPrompt="1"/>
            <p:custDataLst>
              <p:tags r:id="rId10"/>
            </p:custDataLst>
          </p:nvPr>
        </p:nvSpPr>
        <p:spPr>
          <a:xfrm>
            <a:off x="1281113" y="2163600"/>
            <a:ext cx="9626600" cy="3445200"/>
          </a:xfrm>
        </p:spPr>
        <p:txBody>
          <a:bodyPr>
            <a:normAutofit/>
          </a:bodyPr>
          <a:lstStyle>
            <a:lvl1pPr marL="0" indent="0">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vl2pPr>
              <a:defRPr baseline="0">
                <a:solidFill>
                  <a:schemeClr val="tx1"/>
                </a:solidFill>
                <a:latin typeface="微软雅黑" charset="-122"/>
                <a:ea typeface="微软雅黑" charset="-122"/>
              </a:defRPr>
            </a:lvl2pPr>
            <a:lvl3pPr>
              <a:defRPr baseline="0">
                <a:solidFill>
                  <a:schemeClr val="tx1"/>
                </a:solidFill>
                <a:latin typeface="微软雅黑" charset="-122"/>
                <a:ea typeface="微软雅黑" charset="-122"/>
              </a:defRPr>
            </a:lvl3pPr>
            <a:lvl4pPr>
              <a:defRPr baseline="0">
                <a:solidFill>
                  <a:schemeClr val="tx1"/>
                </a:solidFill>
                <a:latin typeface="微软雅黑" charset="-122"/>
                <a:ea typeface="微软雅黑" charset="-122"/>
              </a:defRPr>
            </a:lvl4pPr>
            <a:lvl5pPr>
              <a:defRPr baseline="0">
                <a:solidFill>
                  <a:schemeClr val="tx1"/>
                </a:solidFill>
                <a:latin typeface="微软雅黑" charset="-122"/>
                <a:ea typeface="微软雅黑" charset="-122"/>
              </a:defRPr>
            </a:lvl5pPr>
          </a:lstStyle>
          <a:p>
            <a:pPr lvl="0"/>
            <a:r>
              <a:rPr lang="zh-CN" altLang="en-US"/>
              <a:t>单击此处添加文本</a:t>
            </a:r>
            <a:endParaRPr lang="zh-CN" altLang="en-US" dirty="0"/>
          </a:p>
        </p:txBody>
      </p:sp>
      <p:sp>
        <p:nvSpPr>
          <p:cNvPr id="3" name="日期占位符 2"/>
          <p:cNvSpPr>
            <a:spLocks noGrp="1"/>
          </p:cNvSpPr>
          <p:nvPr>
            <p:ph type="dt" sz="half" idx="10"/>
            <p:custDataLst>
              <p:tags r:id="rId11"/>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5" name="灯片编号占位符 4"/>
          <p:cNvSpPr>
            <a:spLocks noGrp="1"/>
          </p:cNvSpPr>
          <p:nvPr>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4" name="页脚占位符 3"/>
          <p:cNvSpPr>
            <a:spLocks noGrp="1"/>
          </p:cNvSpPr>
          <p:nvPr>
            <p:ph type="ftr" sz="quarter" idx="11"/>
            <p:custDataLst>
              <p:tags r:id="rId13"/>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13" name="矩形 12"/>
          <p:cNvSpPr/>
          <p:nvPr userDrawn="1">
            <p:custDataLst>
              <p:tags r:id="rId2"/>
            </p:custDataLst>
          </p:nvPr>
        </p:nvSpPr>
        <p:spPr>
          <a:xfrm>
            <a:off x="0" y="0"/>
            <a:ext cx="4823460" cy="685863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latin typeface="Arial" panose="020B0604020202020204" pitchFamily="34" charset="0"/>
              <a:ea typeface="微软雅黑" charset="-122"/>
              <a:sym typeface="+mn-ea"/>
            </a:endParaRPr>
          </a:p>
        </p:txBody>
      </p:sp>
      <p:sp>
        <p:nvSpPr>
          <p:cNvPr id="2" name="标题 1"/>
          <p:cNvSpPr>
            <a:spLocks noGrp="1"/>
          </p:cNvSpPr>
          <p:nvPr userDrawn="1">
            <p:ph type="title" hasCustomPrompt="1"/>
            <p:custDataLst>
              <p:tags r:id="rId3"/>
            </p:custDataLst>
          </p:nvPr>
        </p:nvSpPr>
        <p:spPr>
          <a:xfrm>
            <a:off x="583200" y="770400"/>
            <a:ext cx="3960000" cy="882000"/>
          </a:xfrm>
        </p:spPr>
        <p:txBody>
          <a:bodyPr anchor="ctr">
            <a:normAutofit/>
          </a:bodyPr>
          <a:lstStyle>
            <a:lvl1pPr>
              <a:defRPr sz="3200" b="1" u="none" strike="noStrike" kern="1200" cap="none" spc="0" normalizeH="0" baseline="0">
                <a:solidFill>
                  <a:schemeClr val="bg1"/>
                </a:solidFill>
                <a:uFillTx/>
                <a:latin typeface="Arial" panose="020B0604020202020204" pitchFamily="34" charset="0"/>
                <a:ea typeface="微软雅黑"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4"/>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
        <p:nvSpPr>
          <p:cNvPr id="5"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7" name="文本占位符 6"/>
          <p:cNvSpPr>
            <a:spLocks noGrp="1"/>
          </p:cNvSpPr>
          <p:nvPr userDrawn="1">
            <p:ph type="body" sz="quarter" idx="13"/>
            <p:custDataLst>
              <p:tags r:id="rId7"/>
            </p:custDataLst>
          </p:nvPr>
        </p:nvSpPr>
        <p:spPr>
          <a:xfrm>
            <a:off x="586800" y="1764000"/>
            <a:ext cx="3956400" cy="4093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9" name="内容占位符 8"/>
          <p:cNvSpPr>
            <a:spLocks noGrp="1"/>
          </p:cNvSpPr>
          <p:nvPr userDrawn="1">
            <p:ph sz="quarter" idx="14"/>
            <p:custDataLst>
              <p:tags r:id="rId8"/>
            </p:custDataLst>
          </p:nvPr>
        </p:nvSpPr>
        <p:spPr>
          <a:xfrm>
            <a:off x="5101200" y="769938"/>
            <a:ext cx="6480000" cy="5087937"/>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dirty="0"/>
          </a:p>
        </p:txBody>
      </p:sp>
      <p:grpSp>
        <p:nvGrpSpPr>
          <p:cNvPr id="11" name="组合 10"/>
          <p:cNvGrpSpPr/>
          <p:nvPr userDrawn="1">
            <p:custDataLst>
              <p:tags r:id="rId9"/>
            </p:custDataLst>
          </p:nvPr>
        </p:nvGrpSpPr>
        <p:grpSpPr>
          <a:xfrm>
            <a:off x="-1" y="0"/>
            <a:ext cx="4823460" cy="769938"/>
            <a:chOff x="-1" y="0"/>
            <a:chExt cx="4823460" cy="769938"/>
          </a:xfrm>
        </p:grpSpPr>
        <p:sp>
          <p:nvSpPr>
            <p:cNvPr id="12" name="任意多边形: 形状 11"/>
            <p:cNvSpPr/>
            <p:nvPr>
              <p:custDataLst>
                <p:tags r:id="rId10"/>
              </p:custDataLst>
            </p:nvPr>
          </p:nvSpPr>
          <p:spPr>
            <a:xfrm rot="10800000">
              <a:off x="0" y="0"/>
              <a:ext cx="4823459" cy="769938"/>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charset="-122"/>
              </a:endParaRPr>
            </a:p>
          </p:txBody>
        </p:sp>
        <p:sp>
          <p:nvSpPr>
            <p:cNvPr id="14" name="等腰三角形 13"/>
            <p:cNvSpPr/>
            <p:nvPr>
              <p:custDataLst>
                <p:tags r:id="rId11"/>
              </p:custDataLst>
            </p:nvPr>
          </p:nvSpPr>
          <p:spPr>
            <a:xfrm rot="10800000">
              <a:off x="-1" y="0"/>
              <a:ext cx="3754576" cy="562171"/>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lumMod val="85000"/>
                    <a:lumOff val="15000"/>
                  </a:schemeClr>
                </a:solidFill>
                <a:ea typeface="微软雅黑" charset="-122"/>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3" name="矩形 12"/>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latin typeface="Arial" panose="020B0604020202020204" pitchFamily="34" charset="0"/>
              <a:ea typeface="微软雅黑" charset="-122"/>
              <a:sym typeface="+mn-ea"/>
            </a:endParaRPr>
          </a:p>
        </p:txBody>
      </p:sp>
      <p:sp>
        <p:nvSpPr>
          <p:cNvPr id="2" name="标题 1"/>
          <p:cNvSpPr>
            <a:spLocks noGrp="1"/>
          </p:cNvSpPr>
          <p:nvPr userDrawn="1">
            <p:ph type="title"/>
            <p:custDataLst>
              <p:tags r:id="rId3"/>
            </p:custDataLst>
          </p:nvPr>
        </p:nvSpPr>
        <p:spPr>
          <a:xfrm>
            <a:off x="612000" y="781200"/>
            <a:ext cx="10976400" cy="626400"/>
          </a:xfrm>
        </p:spPr>
        <p:txBody>
          <a:bodyPr anchor="ctr"/>
          <a:lstStyle>
            <a:lvl1pPr algn="ctr">
              <a:defRPr sz="3600" b="1" u="none" strike="noStrike" kern="1200" cap="none" spc="0" normalizeH="0" baseline="0">
                <a:solidFill>
                  <a:schemeClr val="bg1"/>
                </a:solidFill>
                <a:uFillTx/>
                <a:latin typeface="Arial" panose="020B060402020202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userDrawn="1">
            <p:ph type="dt" sz="half" idx="10"/>
            <p:custDataLst>
              <p:tags r:id="rId4"/>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
        <p:nvSpPr>
          <p:cNvPr id="5"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7" name="文本占位符 6"/>
          <p:cNvSpPr>
            <a:spLocks noGrp="1"/>
          </p:cNvSpPr>
          <p:nvPr userDrawn="1">
            <p:ph type="body" sz="quarter" idx="13"/>
            <p:custDataLst>
              <p:tags r:id="rId7"/>
            </p:custDataLst>
          </p:nvPr>
        </p:nvSpPr>
        <p:spPr>
          <a:xfrm>
            <a:off x="612000" y="1659600"/>
            <a:ext cx="10975975" cy="828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bg1"/>
                </a:solidFill>
                <a:latin typeface="Arial" panose="020B0604020202020204" pitchFamily="34" charset="0"/>
                <a:ea typeface="微软雅黑" charset="-122"/>
              </a:defRPr>
            </a:lvl1pPr>
          </a:lstStyle>
          <a:p>
            <a:pPr lvl="0"/>
            <a:r>
              <a:rPr lang="zh-CN" altLang="en-US" dirty="0"/>
              <a:t>单击此处编辑母版文本样式</a:t>
            </a:r>
            <a:endParaRPr lang="zh-CN" altLang="en-US" dirty="0"/>
          </a:p>
        </p:txBody>
      </p:sp>
      <p:sp>
        <p:nvSpPr>
          <p:cNvPr id="9" name="内容占位符 8"/>
          <p:cNvSpPr>
            <a:spLocks noGrp="1"/>
          </p:cNvSpPr>
          <p:nvPr userDrawn="1">
            <p:ph sz="quarter" idx="14"/>
            <p:custDataLst>
              <p:tags r:id="rId8"/>
            </p:custDataLst>
          </p:nvPr>
        </p:nvSpPr>
        <p:spPr>
          <a:xfrm>
            <a:off x="612775" y="2808000"/>
            <a:ext cx="10965600" cy="34308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grpSp>
        <p:nvGrpSpPr>
          <p:cNvPr id="12" name="组合 11"/>
          <p:cNvGrpSpPr/>
          <p:nvPr userDrawn="1">
            <p:custDataLst>
              <p:tags r:id="rId9"/>
            </p:custDataLst>
          </p:nvPr>
        </p:nvGrpSpPr>
        <p:grpSpPr>
          <a:xfrm flipV="1">
            <a:off x="5921829" y="0"/>
            <a:ext cx="6270171" cy="812800"/>
            <a:chOff x="4001597" y="5613400"/>
            <a:chExt cx="8190403" cy="1244600"/>
          </a:xfrm>
        </p:grpSpPr>
        <p:sp>
          <p:nvSpPr>
            <p:cNvPr id="14" name="任意多边形: 形状 13"/>
            <p:cNvSpPr/>
            <p:nvPr>
              <p:custDataLst>
                <p:tags r:id="rId10"/>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sp>
          <p:nvSpPr>
            <p:cNvPr id="15" name="等腰三角形 14"/>
            <p:cNvSpPr/>
            <p:nvPr>
              <p:custDataLst>
                <p:tags r:id="rId11"/>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grpSp>
        <p:nvGrpSpPr>
          <p:cNvPr id="12" name="组合 11"/>
          <p:cNvGrpSpPr/>
          <p:nvPr userDrawn="1">
            <p:custDataLst>
              <p:tags r:id="rId2"/>
            </p:custDataLst>
          </p:nvPr>
        </p:nvGrpSpPr>
        <p:grpSpPr>
          <a:xfrm flipV="1">
            <a:off x="5921829" y="0"/>
            <a:ext cx="6270171" cy="812800"/>
            <a:chOff x="4001597" y="5613400"/>
            <a:chExt cx="8190403" cy="1244600"/>
          </a:xfrm>
        </p:grpSpPr>
        <p:sp>
          <p:nvSpPr>
            <p:cNvPr id="14" name="任意多边形: 形状 13"/>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ea typeface="微软雅黑" charset="-122"/>
              </a:endParaRPr>
            </a:p>
          </p:txBody>
        </p:sp>
        <p:sp>
          <p:nvSpPr>
            <p:cNvPr id="15" name="等腰三角形 14"/>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grpSp>
      <p:sp>
        <p:nvSpPr>
          <p:cNvPr id="13" name="矩形 12"/>
          <p:cNvSpPr/>
          <p:nvPr userDrawn="1">
            <p:custDataLst>
              <p:tags r:id="rId5"/>
            </p:custDataLst>
          </p:nvPr>
        </p:nvSpPr>
        <p:spPr>
          <a:xfrm>
            <a:off x="0" y="50419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微软雅黑" charset="-122"/>
              <a:sym typeface="+mn-ea"/>
            </a:endParaRPr>
          </a:p>
        </p:txBody>
      </p:sp>
      <p:sp>
        <p:nvSpPr>
          <p:cNvPr id="2" name="标题 1"/>
          <p:cNvSpPr>
            <a:spLocks noGrp="1"/>
          </p:cNvSpPr>
          <p:nvPr userDrawn="1">
            <p:ph type="title"/>
            <p:custDataLst>
              <p:tags r:id="rId6"/>
            </p:custDataLst>
          </p:nvPr>
        </p:nvSpPr>
        <p:spPr>
          <a:xfrm>
            <a:off x="604520" y="669290"/>
            <a:ext cx="10976610" cy="565150"/>
          </a:xfrm>
        </p:spPr>
        <p:txBody>
          <a:bodyPr anchor="ctr"/>
          <a:lstStyle>
            <a:lvl1pPr algn="ctr">
              <a:lnSpc>
                <a:spcPct val="100000"/>
              </a:lnSpc>
              <a:defRPr sz="3200" b="1"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userDrawn="1">
            <p:ph type="dt" sz="half" idx="10"/>
            <p:custDataLst>
              <p:tags r:id="rId7"/>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userDrawn="1">
            <p:ph type="ftr" sz="quarter" idx="11"/>
            <p:custDataLst>
              <p:tags r:id="rId8"/>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
        <p:nvSpPr>
          <p:cNvPr id="5" name="灯片编号占位符 4"/>
          <p:cNvSpPr>
            <a:spLocks noGrp="1"/>
          </p:cNvSpPr>
          <p:nvPr userDrawn="1">
            <p:ph type="sldNum" sz="quarter" idx="12"/>
            <p:custDataLst>
              <p:tags r:id="rId9"/>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7" name="内容占位符 6"/>
          <p:cNvSpPr>
            <a:spLocks noGrp="1"/>
          </p:cNvSpPr>
          <p:nvPr userDrawn="1">
            <p:ph sz="quarter" idx="13"/>
            <p:custDataLst>
              <p:tags r:id="rId10"/>
            </p:custDataLst>
          </p:nvPr>
        </p:nvSpPr>
        <p:spPr>
          <a:xfrm>
            <a:off x="604837" y="1681200"/>
            <a:ext cx="10990800" cy="3211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9" name="文本占位符 8"/>
          <p:cNvSpPr>
            <a:spLocks noGrp="1"/>
          </p:cNvSpPr>
          <p:nvPr userDrawn="1">
            <p:ph type="body" sz="quarter" idx="14"/>
            <p:custDataLst>
              <p:tags r:id="rId11"/>
            </p:custDataLst>
          </p:nvPr>
        </p:nvSpPr>
        <p:spPr>
          <a:xfrm>
            <a:off x="594000" y="5180400"/>
            <a:ext cx="11001600" cy="1011600"/>
          </a:xfrm>
        </p:spPr>
        <p:txBody>
          <a:bodyPr>
            <a:normAutofit/>
          </a:bodyPr>
          <a:lstStyle>
            <a:lvl1pPr marL="0" indent="0">
              <a:lnSpc>
                <a:spcPct val="130000"/>
              </a:lnSpc>
              <a:spcBef>
                <a:spcPts val="0"/>
              </a:spcBef>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grpSp>
        <p:nvGrpSpPr>
          <p:cNvPr id="16" name="组合 15"/>
          <p:cNvGrpSpPr/>
          <p:nvPr userDrawn="1">
            <p:custDataLst>
              <p:tags r:id="rId2"/>
            </p:custDataLst>
          </p:nvPr>
        </p:nvGrpSpPr>
        <p:grpSpPr>
          <a:xfrm>
            <a:off x="4001597" y="6045200"/>
            <a:ext cx="8190403" cy="812800"/>
            <a:chOff x="4001597" y="5613400"/>
            <a:chExt cx="8190403" cy="1244600"/>
          </a:xfrm>
        </p:grpSpPr>
        <p:sp>
          <p:nvSpPr>
            <p:cNvPr id="17" name="任意多边形: 形状 16"/>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ea typeface="微软雅黑" charset="-122"/>
              </a:endParaRPr>
            </a:p>
          </p:txBody>
        </p:sp>
        <p:sp>
          <p:nvSpPr>
            <p:cNvPr id="18" name="等腰三角形 17"/>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charset="-122"/>
              </a:endParaRPr>
            </a:p>
          </p:txBody>
        </p:sp>
      </p:grpSp>
      <p:sp>
        <p:nvSpPr>
          <p:cNvPr id="15" name="矩形 14"/>
          <p:cNvSpPr/>
          <p:nvPr userDrawn="1">
            <p:custDataLst>
              <p:tags r:id="rId5"/>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ltLang="zh-CN">
              <a:solidFill>
                <a:schemeClr val="bg1"/>
              </a:solidFill>
              <a:latin typeface="Viner Hand ITC" panose="03070502030502020203" charset="0"/>
              <a:ea typeface="微软雅黑" charset="-122"/>
              <a:cs typeface="Viner Hand ITC" panose="03070502030502020203" charset="0"/>
              <a:sym typeface="+mn-ea"/>
            </a:endParaRPr>
          </a:p>
        </p:txBody>
      </p:sp>
      <p:sp>
        <p:nvSpPr>
          <p:cNvPr id="2" name="标题 1"/>
          <p:cNvSpPr>
            <a:spLocks noGrp="1"/>
          </p:cNvSpPr>
          <p:nvPr>
            <p:ph type="title"/>
            <p:custDataLst>
              <p:tags r:id="rId6"/>
            </p:custDataLst>
          </p:nvPr>
        </p:nvSpPr>
        <p:spPr>
          <a:xfrm>
            <a:off x="579600" y="237600"/>
            <a:ext cx="11037600" cy="441964"/>
          </a:xfrm>
        </p:spPr>
        <p:txBody>
          <a:bodyPr>
            <a:noAutofit/>
          </a:bodyPr>
          <a:lstStyle>
            <a:lvl1pPr>
              <a:lnSpc>
                <a:spcPct val="100000"/>
              </a:lnSpc>
              <a:defRPr sz="2400" b="1" u="none" strike="noStrike" kern="1200" cap="none" spc="0" normalizeH="0" baseline="0">
                <a:solidFill>
                  <a:schemeClr val="bg1"/>
                </a:solidFill>
                <a:uFillTx/>
                <a:latin typeface="Arial" panose="020B0604020202020204" pitchFamily="34" charset="0"/>
                <a:ea typeface="微软雅黑" charset="-122"/>
              </a:defRPr>
            </a:lvl1pPr>
          </a:lstStyle>
          <a:p>
            <a:r>
              <a:rPr lang="zh-CN" altLang="en-US" dirty="0"/>
              <a:t>单击此处编辑母版标题样式</a:t>
            </a:r>
            <a:endParaRPr lang="zh-CN" altLang="en-US" dirty="0"/>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3" name="日期占位符 2"/>
          <p:cNvSpPr>
            <a:spLocks noGrp="1"/>
          </p:cNvSpPr>
          <p:nvPr>
            <p:ph type="dt" sz="half" idx="10"/>
            <p:custDataLst>
              <p:tags r:id="rId8"/>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9" name="内容占位符 8"/>
          <p:cNvSpPr>
            <a:spLocks noGrp="1"/>
          </p:cNvSpPr>
          <p:nvPr>
            <p:ph sz="quarter" idx="14"/>
            <p:custDataLst>
              <p:tags r:id="rId11"/>
            </p:custDataLst>
          </p:nvPr>
        </p:nvSpPr>
        <p:spPr>
          <a:xfrm>
            <a:off x="6242400" y="1663200"/>
            <a:ext cx="5367600" cy="28944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3"/>
            </p:custDataLst>
          </p:nvPr>
        </p:nvSpPr>
        <p:spPr>
          <a:xfrm>
            <a:off x="6253200" y="4813200"/>
            <a:ext cx="53676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2" name="矩形 11"/>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latin typeface="Arial" panose="020B0604020202020204" pitchFamily="34" charset="0"/>
              <a:ea typeface="微软雅黑" charset="-122"/>
              <a:sym typeface="+mn-ea"/>
            </a:endParaRPr>
          </a:p>
        </p:txBody>
      </p:sp>
      <p:grpSp>
        <p:nvGrpSpPr>
          <p:cNvPr id="15" name="组合 14"/>
          <p:cNvGrpSpPr/>
          <p:nvPr userDrawn="1">
            <p:custDataLst>
              <p:tags r:id="rId3"/>
            </p:custDataLst>
          </p:nvPr>
        </p:nvGrpSpPr>
        <p:grpSpPr>
          <a:xfrm rot="10800000">
            <a:off x="0" y="0"/>
            <a:ext cx="5457825" cy="1529715"/>
            <a:chOff x="4001597" y="5613400"/>
            <a:chExt cx="8190403" cy="1244600"/>
          </a:xfrm>
        </p:grpSpPr>
        <p:sp>
          <p:nvSpPr>
            <p:cNvPr id="16" name="任意多边形: 形状 15"/>
            <p:cNvSpPr/>
            <p:nvPr>
              <p:custDataLst>
                <p:tags r:id="rId4"/>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sp>
          <p:nvSpPr>
            <p:cNvPr id="17" name="等腰三角形 16"/>
            <p:cNvSpPr/>
            <p:nvPr>
              <p:custDataLst>
                <p:tags r:id="rId5"/>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charset="-122"/>
              </a:endParaRPr>
            </a:p>
          </p:txBody>
        </p:sp>
      </p:grpSp>
      <p:grpSp>
        <p:nvGrpSpPr>
          <p:cNvPr id="18" name="组合 17"/>
          <p:cNvGrpSpPr/>
          <p:nvPr userDrawn="1">
            <p:custDataLst>
              <p:tags r:id="rId6"/>
            </p:custDataLst>
          </p:nvPr>
        </p:nvGrpSpPr>
        <p:grpSpPr>
          <a:xfrm>
            <a:off x="6734175" y="5323840"/>
            <a:ext cx="5457825" cy="1529715"/>
            <a:chOff x="4001597" y="5613400"/>
            <a:chExt cx="8190403" cy="1244600"/>
          </a:xfrm>
        </p:grpSpPr>
        <p:sp>
          <p:nvSpPr>
            <p:cNvPr id="19" name="任意多边形: 形状 18"/>
            <p:cNvSpPr/>
            <p:nvPr>
              <p:custDataLst>
                <p:tags r:id="rId7"/>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charset="-122"/>
              </a:endParaRPr>
            </a:p>
          </p:txBody>
        </p:sp>
        <p:sp>
          <p:nvSpPr>
            <p:cNvPr id="20" name="等腰三角形 19"/>
            <p:cNvSpPr/>
            <p:nvPr>
              <p:custDataLst>
                <p:tags r:id="rId8"/>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微软雅黑" charset="-122"/>
              </a:endParaRPr>
            </a:p>
          </p:txBody>
        </p:sp>
      </p:grpSp>
      <p:sp>
        <p:nvSpPr>
          <p:cNvPr id="2" name="标题 1"/>
          <p:cNvSpPr>
            <a:spLocks noGrp="1"/>
          </p:cNvSpPr>
          <p:nvPr userDrawn="1">
            <p:ph type="title" hasCustomPrompt="1"/>
            <p:custDataLst>
              <p:tags r:id="rId9"/>
            </p:custDataLst>
          </p:nvPr>
        </p:nvSpPr>
        <p:spPr>
          <a:xfrm>
            <a:off x="1522800" y="1339200"/>
            <a:ext cx="9144000" cy="2386800"/>
          </a:xfrm>
        </p:spPr>
        <p:txBody>
          <a:bodyPr anchor="b"/>
          <a:lstStyle>
            <a:lvl1pPr algn="ctr">
              <a:defRPr sz="6000" b="1"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r>
              <a:rPr lang="zh-CN" altLang="en-US" dirty="0"/>
              <a:t>单击此处编辑标题</a:t>
            </a:r>
            <a:endParaRPr lang="zh-CN" altLang="en-US" dirty="0"/>
          </a:p>
        </p:txBody>
      </p:sp>
      <p:sp>
        <p:nvSpPr>
          <p:cNvPr id="3" name="日期占位符 2"/>
          <p:cNvSpPr>
            <a:spLocks noGrp="1"/>
          </p:cNvSpPr>
          <p:nvPr userDrawn="1">
            <p:ph type="dt" sz="half" idx="10"/>
            <p:custDataLst>
              <p:tags r:id="rId10"/>
            </p:custDataLst>
          </p:nvPr>
        </p:nvSpPr>
        <p:spPr/>
        <p:txBody>
          <a:bodyPr/>
          <a:lstStyle>
            <a:lvl1pPr>
              <a:defRPr u="none" strike="noStrike" kern="1200" cap="none" spc="0" normalizeH="0">
                <a:latin typeface="Arial" panose="020B0604020202020204" pitchFamily="34" charset="0"/>
                <a:ea typeface="微软雅黑" charset="-122"/>
              </a:defRPr>
            </a:lvl1pPr>
          </a:lstStyle>
          <a:p>
            <a:fld id="{760FBDFE-C587-4B4C-A407-44438C67B59E}" type="datetimeFigureOut">
              <a:rPr lang="zh-CN" altLang="en-US" smtClean="0"/>
            </a:fld>
            <a:endParaRPr lang="zh-CN" altLang="en-US"/>
          </a:p>
        </p:txBody>
      </p:sp>
      <p:sp>
        <p:nvSpPr>
          <p:cNvPr id="4" name="页脚占位符 3"/>
          <p:cNvSpPr>
            <a:spLocks noGrp="1"/>
          </p:cNvSpPr>
          <p:nvPr userDrawn="1">
            <p:ph type="ftr" sz="quarter" idx="11"/>
            <p:custDataLst>
              <p:tags r:id="rId11"/>
            </p:custDataLst>
          </p:nvPr>
        </p:nvSpPr>
        <p:spPr/>
        <p:txBody>
          <a:bodyPr/>
          <a:lstStyle>
            <a:lvl1pPr>
              <a:defRPr u="none" strike="noStrike" kern="1200" cap="none" spc="0" normalizeH="0">
                <a:latin typeface="Arial" panose="020B0604020202020204" pitchFamily="34" charset="0"/>
                <a:ea typeface="微软雅黑" charset="-122"/>
              </a:defRPr>
            </a:lvl1pPr>
          </a:lstStyle>
          <a:p>
            <a:endParaRPr lang="zh-CN" altLang="en-US" dirty="0"/>
          </a:p>
        </p:txBody>
      </p:sp>
      <p:sp>
        <p:nvSpPr>
          <p:cNvPr id="5" name="灯片编号占位符 4"/>
          <p:cNvSpPr>
            <a:spLocks noGrp="1"/>
          </p:cNvSpPr>
          <p:nvPr userDrawn="1">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charset="-122"/>
              </a:defRPr>
            </a:lvl1pPr>
          </a:lstStyle>
          <a:p>
            <a:fld id="{49AE70B2-8BF9-45C0-BB95-33D1B9D3A854}" type="slidenum">
              <a:rPr lang="zh-CN" altLang="en-US" smtClean="0"/>
            </a:fld>
            <a:endParaRPr lang="zh-CN" altLang="en-US" dirty="0"/>
          </a:p>
        </p:txBody>
      </p:sp>
      <p:sp>
        <p:nvSpPr>
          <p:cNvPr id="7" name="文本占位符 6"/>
          <p:cNvSpPr>
            <a:spLocks noGrp="1"/>
          </p:cNvSpPr>
          <p:nvPr userDrawn="1">
            <p:ph type="body" sz="quarter" idx="13"/>
            <p:custDataLst>
              <p:tags r:id="rId13"/>
            </p:custDataLst>
          </p:nvPr>
        </p:nvSpPr>
        <p:spPr>
          <a:xfrm>
            <a:off x="1522413" y="3862800"/>
            <a:ext cx="9144000" cy="1656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tx1">
                    <a:lumMod val="85000"/>
                    <a:lumOff val="15000"/>
                  </a:schemeClr>
                </a:solidFill>
                <a:uFillTx/>
                <a:latin typeface="Arial" panose="020B060402020202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76.xml"/><Relationship Id="rId16" Type="http://schemas.openxmlformats.org/officeDocument/2006/relationships/tags" Target="../tags/tag75.xml"/><Relationship Id="rId15" Type="http://schemas.openxmlformats.org/officeDocument/2006/relationships/tags" Target="../tags/tag74.xml"/><Relationship Id="rId14" Type="http://schemas.openxmlformats.org/officeDocument/2006/relationships/tags" Target="../tags/tag73.xml"/><Relationship Id="rId13" Type="http://schemas.openxmlformats.org/officeDocument/2006/relationships/tags" Target="../tags/tag72.xml"/><Relationship Id="rId12" Type="http://schemas.openxmlformats.org/officeDocument/2006/relationships/tags" Target="../tags/tag7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5" Type="http://schemas.openxmlformats.org/officeDocument/2006/relationships/theme" Target="../theme/theme2.xml"/><Relationship Id="rId24" Type="http://schemas.openxmlformats.org/officeDocument/2006/relationships/tags" Target="../tags/tag236.xml"/><Relationship Id="rId23" Type="http://schemas.openxmlformats.org/officeDocument/2006/relationships/tags" Target="../tags/tag235.xml"/><Relationship Id="rId22" Type="http://schemas.openxmlformats.org/officeDocument/2006/relationships/tags" Target="../tags/tag234.xml"/><Relationship Id="rId21" Type="http://schemas.openxmlformats.org/officeDocument/2006/relationships/tags" Target="../tags/tag233.xml"/><Relationship Id="rId20" Type="http://schemas.openxmlformats.org/officeDocument/2006/relationships/tags" Target="../tags/tag232.xml"/><Relationship Id="rId2" Type="http://schemas.openxmlformats.org/officeDocument/2006/relationships/slideLayout" Target="../slideLayouts/slideLayout13.xml"/><Relationship Id="rId19" Type="http://schemas.openxmlformats.org/officeDocument/2006/relationships/tags" Target="../tags/tag231.xml"/><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custDataLst>
              <p:tags r:id="rId12"/>
            </p:custDataLst>
          </p:nvPr>
        </p:nvSpPr>
        <p:spPr bwMode="auto">
          <a:xfrm>
            <a:off x="669925" y="442913"/>
            <a:ext cx="1085215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38100" rIns="76200" bIns="38100" numCol="1" anchor="t" anchorCtr="0" compatLnSpc="1"/>
          <a:lstStyle/>
          <a:p>
            <a:pPr lvl="0"/>
            <a:r>
              <a:rPr lang="zh-CN" altLang="en-US" dirty="0"/>
              <a:t>单击此处编辑母版标题样式</a:t>
            </a:r>
            <a:endParaRPr lang="zh-CN" altLang="en-US" dirty="0"/>
          </a:p>
        </p:txBody>
      </p:sp>
      <p:sp>
        <p:nvSpPr>
          <p:cNvPr id="1027" name="文本占位符 2"/>
          <p:cNvSpPr>
            <a:spLocks noGrp="1" noChangeArrowheads="1"/>
          </p:cNvSpPr>
          <p:nvPr>
            <p:ph type="body" idx="9"/>
            <p:custDataLst>
              <p:tags r:id="rId13"/>
            </p:custDataLst>
          </p:nvPr>
        </p:nvSpPr>
        <p:spPr bwMode="auto">
          <a:xfrm>
            <a:off x="669925" y="952500"/>
            <a:ext cx="1085215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0" rIns="82550" bIns="0" numCol="1" anchor="t"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475" y="6350000"/>
            <a:ext cx="2700338" cy="315913"/>
          </a:xfrm>
          <a:prstGeom prst="rect">
            <a:avLst/>
          </a:prstGeom>
        </p:spPr>
        <p:txBody>
          <a:bodyPr vert="horz" lIns="91440" tIns="45720" rIns="91440" bIns="45720" rtlCol="0" anchor="ctr">
            <a:normAutofit/>
          </a:bodyPr>
          <a:lstStyle>
            <a:lvl1pPr algn="l">
              <a:defRPr sz="1200" noProof="1">
                <a:solidFill>
                  <a:schemeClr val="tx1">
                    <a:tint val="75000"/>
                  </a:schemeClr>
                </a:solidFill>
                <a:ea typeface="微软雅黑" charset="-122"/>
              </a:defRPr>
            </a:lvl1pPr>
          </a:lstStyle>
          <a:p>
            <a:fld id="{760FBDFE-C587-4B4C-A407-44438C67B59E}" type="datetimeFigureOut">
              <a:rPr lang="zh-CN" altLang="en-US" smtClean="0"/>
            </a:fld>
            <a:endParaRPr lang="zh-CN" altLang="en-US" dirty="0"/>
          </a:p>
        </p:txBody>
      </p:sp>
      <p:sp>
        <p:nvSpPr>
          <p:cNvPr id="5" name="页脚占位符 4"/>
          <p:cNvSpPr>
            <a:spLocks noGrp="1"/>
          </p:cNvSpPr>
          <p:nvPr>
            <p:ph type="ftr" sz="quarter" idx="3"/>
            <p:custDataLst>
              <p:tags r:id="rId15"/>
            </p:custDataLst>
          </p:nvPr>
        </p:nvSpPr>
        <p:spPr>
          <a:xfrm>
            <a:off x="4116388" y="6350000"/>
            <a:ext cx="3959225" cy="315913"/>
          </a:xfrm>
          <a:prstGeom prst="rect">
            <a:avLst/>
          </a:prstGeom>
        </p:spPr>
        <p:txBody>
          <a:bodyPr vert="horz" lIns="91440" tIns="45720" rIns="91440" bIns="45720" rtlCol="0" anchor="ctr">
            <a:normAutofit/>
          </a:bodyPr>
          <a:lstStyle>
            <a:lvl1pPr algn="ctr">
              <a:defRPr sz="1200" noProof="1">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16"/>
            </p:custDataLst>
          </p:nvPr>
        </p:nvSpPr>
        <p:spPr>
          <a:xfrm>
            <a:off x="8610600" y="6350000"/>
            <a:ext cx="2700338" cy="315913"/>
          </a:xfrm>
          <a:prstGeom prst="rect">
            <a:avLst/>
          </a:prstGeom>
        </p:spPr>
        <p:txBody>
          <a:bodyPr vert="horz" lIns="91440" tIns="45720" rIns="91440" bIns="45720" rtlCol="0" anchor="ctr">
            <a:normAutofit/>
          </a:bodyPr>
          <a:lstStyle>
            <a:lvl1pPr algn="r">
              <a:defRPr sz="1200" noProof="1">
                <a:solidFill>
                  <a:schemeClr val="tx1">
                    <a:tint val="75000"/>
                  </a:schemeClr>
                </a:solidFill>
                <a:ea typeface="微软雅黑" charset="-122"/>
              </a:defRPr>
            </a:lvl1pPr>
          </a:lstStyle>
          <a:p>
            <a:fld id="{49AE70B2-8BF9-45C0-BB95-33D1B9D3A854}" type="slidenum">
              <a:rPr lang="zh-CN" altLang="en-US" smtClean="0"/>
            </a:fld>
            <a:endParaRPr lang="zh-CN" altLang="en-US"/>
          </a:p>
        </p:txBody>
      </p:sp>
      <p:sp>
        <p:nvSpPr>
          <p:cNvPr id="2"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eaLnBrk="1" fontAlgn="base" hangingPunct="1">
        <a:spcBef>
          <a:spcPct val="0"/>
        </a:spcBef>
        <a:spcAft>
          <a:spcPct val="0"/>
        </a:spcAft>
        <a:defRPr sz="2400" b="1" kern="1200" spc="200">
          <a:solidFill>
            <a:schemeClr val="tx1"/>
          </a:solidFill>
          <a:latin typeface="微软雅黑" charset="-122"/>
          <a:ea typeface="微软雅黑" charset="-122"/>
          <a:cs typeface="+mj-cs"/>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p:titleStyle>
    <p:bodyStyle>
      <a:lvl1pPr marL="228600" indent="-228600" algn="l" rtl="0" eaLnBrk="1" fontAlgn="base" hangingPunct="1">
        <a:lnSpc>
          <a:spcPct val="130000"/>
        </a:lnSpc>
        <a:spcBef>
          <a:spcPct val="0"/>
        </a:spcBef>
        <a:spcAft>
          <a:spcPts val="1000"/>
        </a:spcAft>
        <a:buFont typeface="Arial" panose="020B0604020202020204" pitchFamily="34" charset="0"/>
        <a:buChar char="•"/>
        <a:defRPr sz="1600" kern="1200" spc="150">
          <a:solidFill>
            <a:schemeClr val="tx1"/>
          </a:solidFill>
          <a:latin typeface="微软雅黑" charset="-122"/>
          <a:ea typeface="微软雅黑" charset="-122"/>
          <a:cs typeface="+mn-cs"/>
        </a:defRPr>
      </a:lvl1pPr>
      <a:lvl2pPr marL="685800" indent="-228600" algn="l" defTabSz="0"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charset="-122"/>
          <a:ea typeface="微软雅黑" charset="-122"/>
          <a:cs typeface="+mn-cs"/>
        </a:defRPr>
      </a:lvl2pPr>
      <a:lvl3pPr marL="1143000" indent="-228600" algn="l" defTabSz="0"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charset="-122"/>
          <a:ea typeface="微软雅黑" charset="-122"/>
          <a:cs typeface="+mn-cs"/>
        </a:defRPr>
      </a:lvl3pPr>
      <a:lvl4pPr marL="1600200" indent="-228600" algn="l" defTabSz="0"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charset="-122"/>
          <a:ea typeface="微软雅黑" charset="-122"/>
          <a:cs typeface="+mn-cs"/>
        </a:defRPr>
      </a:lvl4pPr>
      <a:lvl5pPr marL="2057400" indent="-228600" algn="l" defTabSz="0"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charset="-122"/>
          <a:ea typeface="微软雅黑"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2.xml"/><Relationship Id="rId2" Type="http://schemas.openxmlformats.org/officeDocument/2006/relationships/tags" Target="../tags/tag238.xml"/><Relationship Id="rId1" Type="http://schemas.openxmlformats.org/officeDocument/2006/relationships/tags" Target="../tags/tag237.xml"/></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13.xml"/><Relationship Id="rId6" Type="http://schemas.openxmlformats.org/officeDocument/2006/relationships/tags" Target="../tags/tag244.xml"/><Relationship Id="rId5" Type="http://schemas.openxmlformats.org/officeDocument/2006/relationships/tags" Target="../tags/tag243.xml"/><Relationship Id="rId4" Type="http://schemas.openxmlformats.org/officeDocument/2006/relationships/tags" Target="../tags/tag242.xml"/><Relationship Id="rId3" Type="http://schemas.openxmlformats.org/officeDocument/2006/relationships/tags" Target="../tags/tag241.xml"/><Relationship Id="rId2" Type="http://schemas.openxmlformats.org/officeDocument/2006/relationships/tags" Target="../tags/tag240.xml"/><Relationship Id="rId1" Type="http://schemas.openxmlformats.org/officeDocument/2006/relationships/tags" Target="../tags/tag239.xml"/></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49.xml"/><Relationship Id="rId4" Type="http://schemas.openxmlformats.org/officeDocument/2006/relationships/tags" Target="../tags/tag248.xml"/><Relationship Id="rId3" Type="http://schemas.openxmlformats.org/officeDocument/2006/relationships/tags" Target="../tags/tag247.xml"/><Relationship Id="rId2" Type="http://schemas.openxmlformats.org/officeDocument/2006/relationships/tags" Target="../tags/tag246.xml"/><Relationship Id="rId1" Type="http://schemas.openxmlformats.org/officeDocument/2006/relationships/tags" Target="../tags/tag245.xm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54.xml"/><Relationship Id="rId4" Type="http://schemas.openxmlformats.org/officeDocument/2006/relationships/tags" Target="../tags/tag253.xml"/><Relationship Id="rId3" Type="http://schemas.openxmlformats.org/officeDocument/2006/relationships/tags" Target="../tags/tag252.xml"/><Relationship Id="rId2" Type="http://schemas.openxmlformats.org/officeDocument/2006/relationships/tags" Target="../tags/tag251.xml"/><Relationship Id="rId1" Type="http://schemas.openxmlformats.org/officeDocument/2006/relationships/tags" Target="../tags/tag250.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59.xml"/><Relationship Id="rId4" Type="http://schemas.openxmlformats.org/officeDocument/2006/relationships/tags" Target="../tags/tag258.xml"/><Relationship Id="rId3" Type="http://schemas.openxmlformats.org/officeDocument/2006/relationships/tags" Target="../tags/tag257.xml"/><Relationship Id="rId2" Type="http://schemas.openxmlformats.org/officeDocument/2006/relationships/tags" Target="../tags/tag256.xml"/><Relationship Id="rId1" Type="http://schemas.openxmlformats.org/officeDocument/2006/relationships/tags" Target="../tags/tag255.xml"/></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64.xml"/><Relationship Id="rId4" Type="http://schemas.openxmlformats.org/officeDocument/2006/relationships/tags" Target="../tags/tag263.xml"/><Relationship Id="rId3" Type="http://schemas.openxmlformats.org/officeDocument/2006/relationships/tags" Target="../tags/tag262.xml"/><Relationship Id="rId2" Type="http://schemas.openxmlformats.org/officeDocument/2006/relationships/tags" Target="../tags/tag261.xml"/><Relationship Id="rId1" Type="http://schemas.openxmlformats.org/officeDocument/2006/relationships/tags" Target="../tags/tag260.xml"/></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69.xml"/><Relationship Id="rId4" Type="http://schemas.openxmlformats.org/officeDocument/2006/relationships/tags" Target="../tags/tag268.xml"/><Relationship Id="rId3" Type="http://schemas.openxmlformats.org/officeDocument/2006/relationships/tags" Target="../tags/tag267.xml"/><Relationship Id="rId2" Type="http://schemas.openxmlformats.org/officeDocument/2006/relationships/tags" Target="../tags/tag266.xml"/><Relationship Id="rId1" Type="http://schemas.openxmlformats.org/officeDocument/2006/relationships/tags" Target="../tags/tag265.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74.xml"/><Relationship Id="rId4" Type="http://schemas.openxmlformats.org/officeDocument/2006/relationships/tags" Target="../tags/tag273.xml"/><Relationship Id="rId3" Type="http://schemas.openxmlformats.org/officeDocument/2006/relationships/tags" Target="../tags/tag272.xml"/><Relationship Id="rId2" Type="http://schemas.openxmlformats.org/officeDocument/2006/relationships/tags" Target="../tags/tag271.xml"/><Relationship Id="rId1" Type="http://schemas.openxmlformats.org/officeDocument/2006/relationships/tags" Target="../tags/tag270.xml"/></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18.xml"/><Relationship Id="rId5" Type="http://schemas.openxmlformats.org/officeDocument/2006/relationships/tags" Target="../tags/tag279.xml"/><Relationship Id="rId4" Type="http://schemas.openxmlformats.org/officeDocument/2006/relationships/tags" Target="../tags/tag278.xml"/><Relationship Id="rId3" Type="http://schemas.openxmlformats.org/officeDocument/2006/relationships/tags" Target="../tags/tag277.xml"/><Relationship Id="rId2" Type="http://schemas.openxmlformats.org/officeDocument/2006/relationships/tags" Target="../tags/tag276.xml"/><Relationship Id="rId1" Type="http://schemas.openxmlformats.org/officeDocument/2006/relationships/tags" Target="../tags/tag275.xml"/></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84.xml"/><Relationship Id="rId4" Type="http://schemas.openxmlformats.org/officeDocument/2006/relationships/tags" Target="../tags/tag283.xml"/><Relationship Id="rId3" Type="http://schemas.openxmlformats.org/officeDocument/2006/relationships/tags" Target="../tags/tag282.xml"/><Relationship Id="rId2" Type="http://schemas.openxmlformats.org/officeDocument/2006/relationships/tags" Target="../tags/tag281.xml"/><Relationship Id="rId1" Type="http://schemas.openxmlformats.org/officeDocument/2006/relationships/tags" Target="../tags/tag280.xml"/></Relationships>
</file>

<file path=ppt/slides/_rels/slide11.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289.xml"/><Relationship Id="rId4" Type="http://schemas.openxmlformats.org/officeDocument/2006/relationships/tags" Target="../tags/tag288.xml"/><Relationship Id="rId3" Type="http://schemas.openxmlformats.org/officeDocument/2006/relationships/tags" Target="../tags/tag287.xml"/><Relationship Id="rId2" Type="http://schemas.openxmlformats.org/officeDocument/2006/relationships/tags" Target="../tags/tag286.xml"/><Relationship Id="rId1" Type="http://schemas.openxmlformats.org/officeDocument/2006/relationships/tags" Target="../tags/tag285.xml"/></Relationships>
</file>

<file path=ppt/slides/_rels/slide12.xml.rels><?xml version="1.0" encoding="UTF-8" standalone="yes"?>
<Relationships xmlns="http://schemas.openxmlformats.org/package/2006/relationships"><Relationship Id="rId7" Type="http://schemas.openxmlformats.org/officeDocument/2006/relationships/slideLayout" Target="../slideLayouts/slideLayout13.xml"/><Relationship Id="rId6" Type="http://schemas.openxmlformats.org/officeDocument/2006/relationships/tags" Target="../tags/tag295.xml"/><Relationship Id="rId5" Type="http://schemas.openxmlformats.org/officeDocument/2006/relationships/tags" Target="../tags/tag294.xml"/><Relationship Id="rId4" Type="http://schemas.openxmlformats.org/officeDocument/2006/relationships/tags" Target="../tags/tag293.xml"/><Relationship Id="rId3" Type="http://schemas.openxmlformats.org/officeDocument/2006/relationships/tags" Target="../tags/tag292.xml"/><Relationship Id="rId2" Type="http://schemas.openxmlformats.org/officeDocument/2006/relationships/tags" Target="../tags/tag291.xml"/><Relationship Id="rId1" Type="http://schemas.openxmlformats.org/officeDocument/2006/relationships/tags" Target="../tags/tag290.xml"/></Relationships>
</file>

<file path=ppt/slides/_rels/slide13.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300.xml"/><Relationship Id="rId4" Type="http://schemas.openxmlformats.org/officeDocument/2006/relationships/tags" Target="../tags/tag299.xml"/><Relationship Id="rId3" Type="http://schemas.openxmlformats.org/officeDocument/2006/relationships/tags" Target="../tags/tag298.xml"/><Relationship Id="rId2" Type="http://schemas.openxmlformats.org/officeDocument/2006/relationships/tags" Target="../tags/tag297.xml"/><Relationship Id="rId1" Type="http://schemas.openxmlformats.org/officeDocument/2006/relationships/tags" Target="../tags/tag296.xml"/></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openxmlformats.org/officeDocument/2006/relationships/tags" Target="../tags/tag305.xml"/><Relationship Id="rId4" Type="http://schemas.openxmlformats.org/officeDocument/2006/relationships/tags" Target="../tags/tag304.xml"/><Relationship Id="rId3" Type="http://schemas.openxmlformats.org/officeDocument/2006/relationships/tags" Target="../tags/tag303.xml"/><Relationship Id="rId2" Type="http://schemas.openxmlformats.org/officeDocument/2006/relationships/tags" Target="../tags/tag302.xml"/><Relationship Id="rId1" Type="http://schemas.openxmlformats.org/officeDocument/2006/relationships/tags" Target="../tags/tag301.xml"/></Relationships>
</file>

<file path=ppt/slides/_rels/slide15.xml.rels><?xml version="1.0" encoding="UTF-8" standalone="yes"?>
<Relationships xmlns="http://schemas.openxmlformats.org/package/2006/relationships"><Relationship Id="rId5" Type="http://schemas.openxmlformats.org/officeDocument/2006/relationships/slideLayout" Target="../slideLayouts/slideLayout13.xml"/><Relationship Id="rId4" Type="http://schemas.openxmlformats.org/officeDocument/2006/relationships/tags" Target="../tags/tag309.xml"/><Relationship Id="rId3" Type="http://schemas.openxmlformats.org/officeDocument/2006/relationships/tags" Target="../tags/tag308.xml"/><Relationship Id="rId2" Type="http://schemas.openxmlformats.org/officeDocument/2006/relationships/tags" Target="../tags/tag307.xml"/><Relationship Id="rId1" Type="http://schemas.openxmlformats.org/officeDocument/2006/relationships/tags" Target="../tags/tag30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2537460" y="2813685"/>
            <a:ext cx="7117715" cy="1230630"/>
          </a:xfrm>
        </p:spPr>
        <p:txBody>
          <a:bodyPr>
            <a:normAutofit/>
          </a:bodyPr>
          <a:p>
            <a:pPr marL="0" indent="0" algn="ctr">
              <a:lnSpc>
                <a:spcPct val="100000"/>
              </a:lnSpc>
              <a:spcBef>
                <a:spcPts val="0"/>
              </a:spcBef>
              <a:spcAft>
                <a:spcPts val="0"/>
              </a:spcAft>
              <a:buSzPct val="100000"/>
              <a:buNone/>
            </a:pPr>
            <a:r>
              <a:rPr lang="en-US" altLang="zh-CN" sz="5900">
                <a:solidFill>
                  <a:schemeClr val="accent1"/>
                </a:solidFill>
              </a:rPr>
              <a:t>Group 5</a:t>
            </a:r>
            <a:endParaRPr lang="en-US" altLang="zh-CN" sz="5900">
              <a:solidFill>
                <a:schemeClr val="accent1"/>
              </a:solidFill>
            </a:endParaRPr>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6" name="等腰三角形 5"/>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custDataLst>
              <p:tags r:id="rId4"/>
            </p:custDataLst>
          </p:nvPr>
        </p:nvSpPr>
        <p:spPr>
          <a:xfrm>
            <a:off x="669925" y="1341755"/>
            <a:ext cx="10852150" cy="500253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marL="71755" lvl="0" algn="l">
              <a:spcAft>
                <a:spcPts val="1200"/>
              </a:spcAft>
              <a:buClrTx/>
              <a:buSzTx/>
              <a:buFontTx/>
            </a:pPr>
            <a:r>
              <a:rPr sz="2800" b="0">
                <a:solidFill>
                  <a:schemeClr val="dk1"/>
                </a:solidFill>
                <a:latin typeface="汉仪旗黑-85S" charset="0"/>
                <a:cs typeface="汉仪旗黑-85S" charset="0"/>
                <a:sym typeface="+mn-ea"/>
              </a:rPr>
              <a:t>1.What is a systems development life cycle methodology</a:t>
            </a:r>
            <a:br>
              <a:rPr sz="2800" b="0">
                <a:solidFill>
                  <a:schemeClr val="dk1"/>
                </a:solidFill>
                <a:latin typeface="汉仪旗黑-85S" charset="0"/>
                <a:cs typeface="汉仪旗黑-85S" charset="0"/>
                <a:sym typeface="+mn-ea"/>
              </a:rPr>
            </a:br>
            <a:br>
              <a:rPr sz="2800" b="0">
                <a:solidFill>
                  <a:schemeClr val="dk1"/>
                </a:solidFill>
                <a:latin typeface="汉仪旗黑-85S" charset="0"/>
                <a:cs typeface="汉仪旗黑-85S" charset="0"/>
                <a:sym typeface="+mn-ea"/>
              </a:rPr>
            </a:br>
            <a:r>
              <a:rPr sz="2800" b="0">
                <a:solidFill>
                  <a:schemeClr val="dk1"/>
                </a:solidFill>
                <a:latin typeface="汉仪旗黑-85S" charset="0"/>
                <a:cs typeface="汉仪旗黑-85S" charset="0"/>
                <a:sym typeface="+mn-ea"/>
              </a:rPr>
              <a:t>2.How does the SecSDLC differ from the more general SDLC?</a:t>
            </a:r>
            <a:br>
              <a:rPr sz="2800" b="0">
                <a:solidFill>
                  <a:schemeClr val="dk1"/>
                </a:solidFill>
                <a:latin typeface="汉仪旗黑-85S" charset="0"/>
                <a:cs typeface="汉仪旗黑-85S" charset="0"/>
                <a:sym typeface="+mn-ea"/>
              </a:rPr>
            </a:br>
            <a:r>
              <a:rPr sz="2800" b="0">
                <a:solidFill>
                  <a:schemeClr val="dk1"/>
                </a:solidFill>
                <a:latin typeface="汉仪旗黑-85S" charset="0"/>
                <a:cs typeface="汉仪旗黑-85S" charset="0"/>
                <a:sym typeface="+mn-ea"/>
              </a:rPr>
              <a:t> </a:t>
            </a:r>
            <a:br>
              <a:rPr sz="2800" b="0">
                <a:solidFill>
                  <a:schemeClr val="dk1"/>
                </a:solidFill>
                <a:latin typeface="汉仪旗黑-85S" charset="0"/>
                <a:cs typeface="汉仪旗黑-85S" charset="0"/>
                <a:sym typeface="+mn-ea"/>
              </a:rPr>
            </a:br>
            <a:r>
              <a:rPr sz="2800" b="0">
                <a:solidFill>
                  <a:schemeClr val="dk1"/>
                </a:solidFill>
                <a:latin typeface="汉仪旗黑-85S" charset="0"/>
                <a:cs typeface="汉仪旗黑-85S" charset="0"/>
                <a:sym typeface="+mn-ea"/>
              </a:rPr>
              <a:t>3.What is the primary objective of the SecSDLC? What are its major steps, and what are the major objectives of each step?</a:t>
            </a:r>
            <a:br>
              <a:rPr sz="2800" b="0">
                <a:solidFill>
                  <a:schemeClr val="dk1"/>
                </a:solidFill>
                <a:latin typeface="汉仪旗黑-85S" charset="0"/>
                <a:cs typeface="汉仪旗黑-85S" charset="0"/>
                <a:sym typeface="+mn-ea"/>
              </a:rPr>
            </a:br>
            <a:r>
              <a:rPr sz="2800" b="0">
                <a:solidFill>
                  <a:schemeClr val="dk1"/>
                </a:solidFill>
                <a:latin typeface="汉仪旗黑-85S" charset="0"/>
                <a:cs typeface="汉仪旗黑-85S" charset="0"/>
                <a:sym typeface="+mn-ea"/>
              </a:rPr>
              <a:t> </a:t>
            </a:r>
            <a:br>
              <a:rPr sz="2800" b="0">
                <a:solidFill>
                  <a:schemeClr val="dk1"/>
                </a:solidFill>
                <a:latin typeface="汉仪旗黑-85S" charset="0"/>
                <a:cs typeface="汉仪旗黑-85S" charset="0"/>
                <a:sym typeface="+mn-ea"/>
              </a:rPr>
            </a:br>
            <a:r>
              <a:rPr sz="2800" b="0">
                <a:solidFill>
                  <a:schemeClr val="dk1"/>
                </a:solidFill>
                <a:latin typeface="汉仪旗黑-85S" charset="0"/>
                <a:cs typeface="汉仪旗黑-85S" charset="0"/>
                <a:sym typeface="+mn-ea"/>
              </a:rPr>
              <a:t>4.What is a managerial control? </a:t>
            </a:r>
            <a:endParaRPr sz="2800" b="0">
              <a:solidFill>
                <a:schemeClr val="dk1"/>
              </a:solidFill>
              <a:latin typeface="汉仪旗黑-85S" charset="0"/>
              <a:cs typeface="汉仪旗黑-85S" charset="0"/>
              <a:sym typeface="+mn-ea"/>
            </a:endParaRPr>
          </a:p>
        </p:txBody>
      </p:sp>
      <p:sp>
        <p:nvSpPr>
          <p:cNvPr id="4" name="文本框 3"/>
          <p:cNvSpPr txBox="1"/>
          <p:nvPr>
            <p:custDataLst>
              <p:tags r:id="rId5"/>
            </p:custDataLst>
          </p:nvPr>
        </p:nvSpPr>
        <p:spPr>
          <a:xfrm>
            <a:off x="4508500" y="434340"/>
            <a:ext cx="3175000" cy="645160"/>
          </a:xfrm>
          <a:prstGeom prst="rect">
            <a:avLst/>
          </a:prstGeom>
          <a:noFill/>
        </p:spPr>
        <p:txBody>
          <a:bodyPr wrap="square" rtlCol="0">
            <a:spAutoFit/>
          </a:bodyPr>
          <a:p>
            <a:pPr lvl="0" algn="ctr">
              <a:buClrTx/>
              <a:buSzTx/>
              <a:buFontTx/>
            </a:pPr>
            <a:r>
              <a:rPr lang="en-US" altLang="zh-CN" sz="3600">
                <a:solidFill>
                  <a:schemeClr val="accent1"/>
                </a:solidFill>
                <a:latin typeface="汉仪旗黑-85S" charset="0"/>
                <a:cs typeface="汉仪旗黑-85S" charset="0"/>
                <a:sym typeface="+mn-ea"/>
              </a:rPr>
              <a:t>QUESTIONS </a:t>
            </a:r>
            <a:endParaRPr lang="en-US" altLang="zh-CN" sz="3600">
              <a:solidFill>
                <a:schemeClr val="dk1"/>
              </a:solidFill>
              <a:latin typeface="微软雅黑" charset="0"/>
              <a:ea typeface="微软雅黑" charset="0"/>
              <a:cs typeface="+mj-lt"/>
            </a:endParaRPr>
          </a:p>
        </p:txBody>
      </p:sp>
    </p:spTree>
    <p:custDataLst>
      <p:tags r:id="rId6"/>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925" y="2437765"/>
            <a:ext cx="10852150" cy="50927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ctr">
              <a:buClrTx/>
              <a:buSzTx/>
              <a:buFontTx/>
            </a:pPr>
            <a:r>
              <a:rPr lang="en-US" altLang="zh-CN" sz="3200" b="0">
                <a:solidFill>
                  <a:schemeClr val="accent1"/>
                </a:solidFill>
                <a:latin typeface="汉仪旗黑-85S" charset="0"/>
                <a:cs typeface="汉仪旗黑-85S" charset="0"/>
                <a:sym typeface="+mn-ea"/>
              </a:rPr>
              <a:t>QUESTION 1</a:t>
            </a:r>
            <a:endParaRPr lang="en-US" altLang="zh-CN" sz="3200" b="0">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925" y="3121025"/>
            <a:ext cx="10852150" cy="615950"/>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ctr">
              <a:buClrTx/>
              <a:buSzTx/>
              <a:buNone/>
            </a:pPr>
            <a:r>
              <a:rPr sz="2800">
                <a:solidFill>
                  <a:schemeClr val="dk1"/>
                </a:solidFill>
                <a:latin typeface="微软雅黑" charset="0"/>
                <a:ea typeface="微软雅黑" charset="0"/>
                <a:cs typeface="+mj-lt"/>
                <a:sym typeface="+mn-ea"/>
              </a:rPr>
              <a:t>What is a systems development life cycle methodology?</a:t>
            </a:r>
            <a:endParaRPr sz="2800">
              <a:solidFill>
                <a:schemeClr val="dk1"/>
              </a:solidFill>
              <a:latin typeface="微软雅黑" charset="0"/>
              <a:ea typeface="微软雅黑" charset="0"/>
              <a:cs typeface="+mj-lt"/>
              <a:sym typeface="+mn-ea"/>
            </a:endParaRPr>
          </a:p>
          <a:p>
            <a:pPr marL="0" lvl="0" algn="ctr">
              <a:buClrTx/>
              <a:buSzTx/>
              <a:buNone/>
            </a:pPr>
            <a:endParaRPr sz="2800">
              <a:solidFill>
                <a:schemeClr val="dk1"/>
              </a:solidFill>
              <a:latin typeface="微软雅黑" charset="0"/>
              <a:ea typeface="微软雅黑" charset="0"/>
              <a:cs typeface="+mj-lt"/>
              <a:sym typeface="+mn-ea"/>
            </a:endParaRPr>
          </a:p>
          <a:p>
            <a:pPr marL="0" lvl="0" algn="ctr">
              <a:buClrTx/>
              <a:buSzTx/>
              <a:buNone/>
            </a:pPr>
            <a:endParaRPr sz="28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4"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3" name="内容占位符 2"/>
          <p:cNvSpPr>
            <a:spLocks noGrp="1"/>
          </p:cNvSpPr>
          <p:nvPr>
            <p:ph idx="4294967295"/>
            <p:custDataLst>
              <p:tags r:id="rId4"/>
            </p:custDataLst>
          </p:nvPr>
        </p:nvSpPr>
        <p:spPr>
          <a:xfrm>
            <a:off x="669925" y="2017395"/>
            <a:ext cx="10852150" cy="2823210"/>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lnSpc>
                <a:spcPts val="3600"/>
              </a:lnSpc>
              <a:buClrTx/>
              <a:buSzTx/>
              <a:buNone/>
            </a:pPr>
            <a:r>
              <a:rPr lang="en-US" altLang="zh-CN" sz="2400">
                <a:solidFill>
                  <a:schemeClr val="dk1"/>
                </a:solidFill>
                <a:latin typeface="微软雅黑" charset="0"/>
                <a:ea typeface="微软雅黑" charset="0"/>
                <a:cs typeface="+mn-lt"/>
                <a:sym typeface="+mn-ea"/>
              </a:rPr>
              <a:t>	</a:t>
            </a:r>
            <a:r>
              <a:rPr sz="2400">
                <a:solidFill>
                  <a:schemeClr val="dk1"/>
                </a:solidFill>
                <a:latin typeface="微软雅黑" charset="0"/>
                <a:ea typeface="微软雅黑" charset="0"/>
                <a:cs typeface="+mn-lt"/>
                <a:sym typeface="+mn-ea"/>
              </a:rPr>
              <a:t>Systems Development Life Cycle (SDLC) methodology is a structured framework used in the development of information systems, software, or applications. It provides a standardized process for planning, designing, building, testing, deploying, and maintaining a system.</a:t>
            </a:r>
            <a:endParaRPr sz="24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925" y="208280"/>
            <a:ext cx="10852150" cy="103632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ctr">
              <a:buClrTx/>
              <a:buSzTx/>
              <a:buFontTx/>
            </a:pPr>
            <a:r>
              <a:rPr lang="en-US" altLang="zh-CN" sz="3200">
                <a:solidFill>
                  <a:schemeClr val="accent1"/>
                </a:solidFill>
                <a:latin typeface="汉仪旗黑-85S" charset="0"/>
                <a:cs typeface="汉仪旗黑-85S" charset="0"/>
                <a:sym typeface="+mn-ea"/>
              </a:rPr>
              <a:t>S</a:t>
            </a:r>
            <a:r>
              <a:rPr lang="en-US" altLang="zh-CN" sz="3200">
                <a:solidFill>
                  <a:schemeClr val="accent1"/>
                </a:solidFill>
                <a:latin typeface="汉仪旗黑-85S" charset="0"/>
                <a:cs typeface="汉仪旗黑-85S" charset="0"/>
                <a:sym typeface="+mn-ea"/>
              </a:rPr>
              <a:t>everal widely recognized SDLC methodologies</a:t>
            </a:r>
            <a:endParaRPr lang="en-US" altLang="zh-CN" sz="3200">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925" y="1244600"/>
            <a:ext cx="10852150" cy="5276215"/>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buClrTx/>
              <a:buSzTx/>
            </a:pPr>
            <a:r>
              <a:rPr sz="2000">
                <a:solidFill>
                  <a:schemeClr val="dk1"/>
                </a:solidFill>
                <a:latin typeface="微软雅黑" charset="0"/>
                <a:ea typeface="微软雅黑" charset="0"/>
                <a:cs typeface="微软雅黑" charset="0"/>
                <a:sym typeface="+mn-ea"/>
              </a:rPr>
              <a:t>Waterfall Model: Follows a linear sequence, with each phase required to be completed in order.</a:t>
            </a:r>
            <a:endParaRPr sz="2000">
              <a:solidFill>
                <a:schemeClr val="dk1"/>
              </a:solidFill>
              <a:latin typeface="微软雅黑" charset="0"/>
              <a:ea typeface="微软雅黑" charset="0"/>
              <a:cs typeface="微软雅黑" charset="0"/>
              <a:sym typeface="+mn-ea"/>
            </a:endParaRPr>
          </a:p>
          <a:p>
            <a:pPr lvl="0" algn="l">
              <a:buClrTx/>
              <a:buSzTx/>
            </a:pPr>
            <a:r>
              <a:rPr sz="2000">
                <a:solidFill>
                  <a:schemeClr val="dk1"/>
                </a:solidFill>
                <a:latin typeface="微软雅黑" charset="0"/>
                <a:ea typeface="微软雅黑" charset="0"/>
                <a:cs typeface="微软雅黑" charset="0"/>
                <a:sym typeface="+mn-ea"/>
              </a:rPr>
              <a:t>Agile Methodology: Emphasizes iteration and flexibility, focusing on collaboration, customer feedback, and incremental progress.</a:t>
            </a:r>
            <a:endParaRPr sz="2000">
              <a:solidFill>
                <a:schemeClr val="dk1"/>
              </a:solidFill>
              <a:latin typeface="微软雅黑" charset="0"/>
              <a:ea typeface="微软雅黑" charset="0"/>
              <a:cs typeface="微软雅黑" charset="0"/>
              <a:sym typeface="+mn-ea"/>
            </a:endParaRPr>
          </a:p>
          <a:p>
            <a:pPr lvl="0" algn="l">
              <a:buClrTx/>
              <a:buSzTx/>
            </a:pPr>
            <a:r>
              <a:rPr sz="2000">
                <a:solidFill>
                  <a:schemeClr val="dk1"/>
                </a:solidFill>
                <a:latin typeface="微软雅黑" charset="0"/>
                <a:ea typeface="微软雅黑" charset="0"/>
                <a:cs typeface="微软雅黑" charset="0"/>
                <a:sym typeface="+mn-ea"/>
              </a:rPr>
              <a:t>Iterative Model: Breaks the project into small parts, developing them through multiple iterations, with each iteration building upon the previous one.</a:t>
            </a:r>
            <a:endParaRPr sz="2000">
              <a:solidFill>
                <a:schemeClr val="dk1"/>
              </a:solidFill>
              <a:latin typeface="微软雅黑" charset="0"/>
              <a:ea typeface="微软雅黑" charset="0"/>
              <a:cs typeface="微软雅黑" charset="0"/>
              <a:sym typeface="+mn-ea"/>
            </a:endParaRPr>
          </a:p>
          <a:p>
            <a:pPr lvl="0" algn="l">
              <a:buClrTx/>
              <a:buSzTx/>
            </a:pPr>
            <a:r>
              <a:rPr sz="2000">
                <a:solidFill>
                  <a:schemeClr val="dk1"/>
                </a:solidFill>
                <a:latin typeface="微软雅黑" charset="0"/>
                <a:ea typeface="微软雅黑" charset="0"/>
                <a:cs typeface="微软雅黑" charset="0"/>
                <a:sym typeface="+mn-ea"/>
              </a:rPr>
              <a:t>Spiral Model: Risk-driven, combining elements of waterfall and iterative models, allowing for incremental releases and effective risk management.</a:t>
            </a:r>
            <a:endParaRPr sz="2000">
              <a:solidFill>
                <a:schemeClr val="dk1"/>
              </a:solidFill>
              <a:latin typeface="微软雅黑" charset="0"/>
              <a:ea typeface="微软雅黑" charset="0"/>
              <a:cs typeface="微软雅黑" charset="0"/>
              <a:sym typeface="+mn-ea"/>
            </a:endParaRPr>
          </a:p>
          <a:p>
            <a:pPr lvl="0" algn="l">
              <a:buClrTx/>
              <a:buSzTx/>
            </a:pPr>
            <a:r>
              <a:rPr sz="2000">
                <a:solidFill>
                  <a:schemeClr val="dk1"/>
                </a:solidFill>
                <a:latin typeface="微软雅黑" charset="0"/>
                <a:ea typeface="微软雅黑" charset="0"/>
                <a:cs typeface="微软雅黑" charset="0"/>
                <a:sym typeface="+mn-ea"/>
              </a:rPr>
              <a:t>In addition to these methods, there are V-Model (Verification and Validation), RAD (Rapid Application Development), Big Bang Model，etc</a:t>
            </a:r>
            <a:r>
              <a:rPr sz="2000">
                <a:solidFill>
                  <a:schemeClr val="dk1"/>
                </a:solidFill>
                <a:latin typeface="微软雅黑" charset="0"/>
                <a:ea typeface="微软雅黑" charset="0"/>
                <a:cs typeface="微软雅黑" charset="0"/>
                <a:sym typeface="+mn-ea"/>
              </a:rPr>
              <a:t>.</a:t>
            </a:r>
            <a:endParaRPr sz="2000">
              <a:solidFill>
                <a:schemeClr val="dk1"/>
              </a:solidFill>
              <a:latin typeface="微软雅黑" charset="0"/>
              <a:ea typeface="微软雅黑" charset="0"/>
              <a:cs typeface="微软雅黑" charset="0"/>
              <a:sym typeface="+mn-ea"/>
            </a:endParaRPr>
          </a:p>
        </p:txBody>
      </p:sp>
    </p:spTree>
    <p:custDataLst>
      <p:tags r:id="rId5"/>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925" y="2437765"/>
            <a:ext cx="10852150" cy="50927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ctr">
              <a:buClrTx/>
              <a:buSzTx/>
              <a:buFontTx/>
            </a:pPr>
            <a:r>
              <a:rPr lang="en-US" altLang="zh-CN" sz="3200" b="0">
                <a:solidFill>
                  <a:schemeClr val="accent1"/>
                </a:solidFill>
                <a:latin typeface="汉仪旗黑-85S" charset="0"/>
                <a:cs typeface="汉仪旗黑-85S" charset="0"/>
                <a:sym typeface="+mn-ea"/>
              </a:rPr>
              <a:t>QUESTION 2</a:t>
            </a:r>
            <a:endParaRPr lang="en-US" altLang="zh-CN" sz="3200" b="0">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925" y="3121025"/>
            <a:ext cx="10852150" cy="1209675"/>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ctr">
              <a:buClrTx/>
              <a:buSzTx/>
              <a:buNone/>
            </a:pPr>
            <a:r>
              <a:rPr sz="2800">
                <a:solidFill>
                  <a:schemeClr val="dk1"/>
                </a:solidFill>
                <a:latin typeface="微软雅黑" charset="0"/>
                <a:ea typeface="微软雅黑" charset="0"/>
                <a:cs typeface="+mj-lt"/>
                <a:sym typeface="+mn-ea"/>
              </a:rPr>
              <a:t>How does the SecSDLC differ from the more general SDLC?</a:t>
            </a:r>
            <a:endParaRPr sz="28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4"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3" name="内容占位符 2"/>
          <p:cNvSpPr>
            <a:spLocks noGrp="1"/>
          </p:cNvSpPr>
          <p:nvPr>
            <p:ph idx="4294967295"/>
            <p:custDataLst>
              <p:tags r:id="rId4"/>
            </p:custDataLst>
          </p:nvPr>
        </p:nvSpPr>
        <p:spPr>
          <a:xfrm>
            <a:off x="669882" y="952508"/>
            <a:ext cx="10852237" cy="5388907"/>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just">
              <a:lnSpc>
                <a:spcPts val="4000"/>
              </a:lnSpc>
              <a:spcAft>
                <a:spcPts val="1600"/>
              </a:spcAft>
              <a:buClrTx/>
              <a:buSzTx/>
              <a:buNone/>
            </a:pPr>
            <a:r>
              <a:rPr sz="2400">
                <a:solidFill>
                  <a:schemeClr val="dk1"/>
                </a:solidFill>
                <a:latin typeface="微软雅黑" charset="0"/>
                <a:ea typeface="微软雅黑" charset="0"/>
                <a:cs typeface="+mn-lt"/>
                <a:sym typeface="+mn-ea"/>
              </a:rPr>
              <a:t>The Security Systems Development Life Cycle (SecSDLC) is a specialized version of the more general Systems Development Life Cycle (SDLC) that places a strong emphasis on integrating security measures throughout the entire development process</a:t>
            </a:r>
            <a:r>
              <a:rPr sz="2400">
                <a:solidFill>
                  <a:schemeClr val="dk1"/>
                </a:solidFill>
                <a:latin typeface="微软雅黑" charset="0"/>
                <a:ea typeface="微软雅黑" charset="0"/>
                <a:cs typeface="+mn-lt"/>
                <a:sym typeface="+mn-ea"/>
              </a:rPr>
              <a:t>.</a:t>
            </a:r>
            <a:endParaRPr sz="2400">
              <a:solidFill>
                <a:schemeClr val="dk1"/>
              </a:solidFill>
              <a:latin typeface="微软雅黑" charset="0"/>
              <a:ea typeface="微软雅黑" charset="0"/>
              <a:cs typeface="+mn-lt"/>
              <a:sym typeface="+mn-ea"/>
            </a:endParaRPr>
          </a:p>
          <a:p>
            <a:pPr marL="0" lvl="0" algn="just">
              <a:lnSpc>
                <a:spcPts val="4000"/>
              </a:lnSpc>
              <a:spcAft>
                <a:spcPts val="1600"/>
              </a:spcAft>
              <a:buClrTx/>
              <a:buSzTx/>
              <a:buNone/>
            </a:pPr>
            <a:r>
              <a:rPr sz="2400">
                <a:solidFill>
                  <a:schemeClr val="dk1"/>
                </a:solidFill>
                <a:latin typeface="微软雅黑" charset="0"/>
                <a:ea typeface="微软雅黑" charset="0"/>
                <a:cs typeface="+mn-lt"/>
                <a:sym typeface="+mn-ea"/>
              </a:rPr>
              <a:t>SecSDLC ensures that security is an integral part of the software or system development process from the outset, while the general SDLC considers security but may not have the same level of focus or depth in security integration.</a:t>
            </a:r>
            <a:endParaRPr sz="24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882" y="443234"/>
            <a:ext cx="10852237" cy="441964"/>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l">
              <a:buClrTx/>
              <a:buSzTx/>
              <a:buFontTx/>
            </a:pPr>
            <a:r>
              <a:rPr>
                <a:solidFill>
                  <a:schemeClr val="accent1"/>
                </a:solidFill>
                <a:latin typeface="汉仪旗黑-85S" charset="0"/>
                <a:cs typeface="汉仪旗黑-85S" charset="0"/>
                <a:sym typeface="+mn-ea"/>
              </a:rPr>
              <a:t>Here are the key differences:</a:t>
            </a:r>
            <a:endParaRPr>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882" y="952508"/>
            <a:ext cx="10852237" cy="5388907"/>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spcAft>
                <a:spcPts val="400"/>
              </a:spcAft>
              <a:buClrTx/>
              <a:buSzTx/>
            </a:pPr>
            <a:r>
              <a:rPr sz="1800" b="1">
                <a:solidFill>
                  <a:schemeClr val="dk1"/>
                </a:solidFill>
                <a:latin typeface="微软雅黑" charset="0"/>
                <a:ea typeface="微软雅黑" charset="0"/>
                <a:sym typeface="+mn-ea"/>
              </a:rPr>
              <a:t>Security Emphasis:</a:t>
            </a:r>
            <a:endParaRPr sz="1800" b="1">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SecSDLC: Prioritizes security considerations at every phase of development, identifying risks and implementing controls.</a:t>
            </a:r>
            <a:endParaRPr>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General SDLC: While security is important, it may not be as rigorously integrated and could be addressed in specific phases.</a:t>
            </a:r>
            <a:endParaRPr>
              <a:solidFill>
                <a:schemeClr val="dk1"/>
              </a:solidFill>
              <a:latin typeface="微软雅黑" charset="0"/>
              <a:ea typeface="微软雅黑" charset="0"/>
              <a:sym typeface="+mn-ea"/>
            </a:endParaRPr>
          </a:p>
          <a:p>
            <a:pPr lvl="0" algn="l">
              <a:spcAft>
                <a:spcPts val="400"/>
              </a:spcAft>
              <a:buClrTx/>
              <a:buSzTx/>
            </a:pPr>
            <a:r>
              <a:rPr sz="1800" b="1">
                <a:solidFill>
                  <a:schemeClr val="dk1"/>
                </a:solidFill>
                <a:latin typeface="微软雅黑" charset="0"/>
                <a:ea typeface="微软雅黑" charset="0"/>
                <a:sym typeface="+mn-ea"/>
              </a:rPr>
              <a:t>Security Requirements and Threat Modeling:</a:t>
            </a:r>
            <a:endParaRPr sz="1800" b="1">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SecSDLC: Integrates security requirements and threat modeling early to identify and mitigate potential threats.</a:t>
            </a:r>
            <a:endParaRPr>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General SDLC: Security requirements and threat modeling may be less comprehensive or addressed later.</a:t>
            </a:r>
            <a:endParaRPr>
              <a:solidFill>
                <a:schemeClr val="dk1"/>
              </a:solidFill>
              <a:latin typeface="微软雅黑" charset="0"/>
              <a:ea typeface="微软雅黑" charset="0"/>
              <a:sym typeface="+mn-ea"/>
            </a:endParaRPr>
          </a:p>
          <a:p>
            <a:pPr lvl="0" algn="l">
              <a:spcAft>
                <a:spcPts val="400"/>
              </a:spcAft>
              <a:buClrTx/>
              <a:buSzTx/>
            </a:pPr>
            <a:r>
              <a:rPr sz="1800" b="1">
                <a:solidFill>
                  <a:schemeClr val="dk1"/>
                </a:solidFill>
                <a:latin typeface="微软雅黑" charset="0"/>
                <a:ea typeface="微软雅黑" charset="0"/>
                <a:sym typeface="+mn-ea"/>
              </a:rPr>
              <a:t>Security Testing:</a:t>
            </a:r>
            <a:endParaRPr sz="1800" b="1">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SecSDLC: Includes rigorous security testing such as penetration testing, vulnerability scanning, and code review for security vulnerabilities.</a:t>
            </a:r>
            <a:endParaRPr>
              <a:solidFill>
                <a:schemeClr val="dk1"/>
              </a:solidFill>
              <a:latin typeface="微软雅黑" charset="0"/>
              <a:ea typeface="微软雅黑" charset="0"/>
              <a:sym typeface="+mn-ea"/>
            </a:endParaRPr>
          </a:p>
          <a:p>
            <a:pPr marL="457200" lvl="1" algn="l" defTabSz="914400">
              <a:spcAft>
                <a:spcPts val="0"/>
              </a:spcAft>
              <a:buClrTx/>
              <a:buSzTx/>
              <a:buNone/>
              <a:tabLst>
                <a:tab pos="1609725" algn="l"/>
              </a:tabLst>
            </a:pPr>
            <a:r>
              <a:rPr>
                <a:solidFill>
                  <a:schemeClr val="dk1"/>
                </a:solidFill>
                <a:latin typeface="微软雅黑" charset="0"/>
                <a:ea typeface="微软雅黑" charset="0"/>
                <a:sym typeface="+mn-ea"/>
              </a:rPr>
              <a:t>General SDLC: Security testing is important but may not be as thorough or focused.</a:t>
            </a:r>
            <a:endParaRPr>
              <a:solidFill>
                <a:schemeClr val="dk1"/>
              </a:solidFill>
              <a:latin typeface="微软雅黑" charset="0"/>
              <a:ea typeface="微软雅黑" charset="0"/>
              <a:sym typeface="+mn-ea"/>
            </a:endParaRPr>
          </a:p>
        </p:txBody>
      </p:sp>
    </p:spTree>
    <p:custDataLst>
      <p:tags r:id="rId5"/>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3" name="内容占位符 2"/>
          <p:cNvSpPr>
            <a:spLocks noGrp="1"/>
          </p:cNvSpPr>
          <p:nvPr>
            <p:custDataLst>
              <p:tags r:id="rId4"/>
            </p:custDataLst>
          </p:nvPr>
        </p:nvSpPr>
        <p:spPr>
          <a:xfrm>
            <a:off x="669925" y="434340"/>
            <a:ext cx="10852150" cy="5730240"/>
          </a:xfrm>
          <a:prstGeom prst="rect">
            <a:avLst/>
          </a:prstGeo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微软雅黑" charset="-122"/>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微软雅黑" charset="-122"/>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微软雅黑" charset="-122"/>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微软雅黑" charset="-122"/>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微软雅黑" charset="-122"/>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400"/>
              </a:spcAft>
            </a:pPr>
            <a:r>
              <a:rPr lang="zh-CN" altLang="en-US" sz="2000" b="1">
                <a:solidFill>
                  <a:schemeClr val="dk1"/>
                </a:solidFill>
                <a:latin typeface="微软雅黑" charset="0"/>
                <a:ea typeface="微软雅黑" charset="0"/>
                <a:cs typeface="Arial Bold" panose="020B0604020202020204" charset="0"/>
              </a:rPr>
              <a:t>Compliance and Regulations:</a:t>
            </a:r>
            <a:endParaRPr lang="zh-CN" altLang="en-US" sz="2000" b="1">
              <a:solidFill>
                <a:schemeClr val="dk1"/>
              </a:solidFill>
              <a:latin typeface="微软雅黑" charset="0"/>
              <a:ea typeface="微软雅黑" charset="0"/>
              <a:cs typeface="Arial Bold" panose="020B0604020202020204" charset="0"/>
            </a:endParaRPr>
          </a:p>
          <a:p>
            <a:pPr marL="457200" lvl="1" indent="0">
              <a:spcAft>
                <a:spcPts val="0"/>
              </a:spcAft>
              <a:buNone/>
            </a:pPr>
            <a:r>
              <a:rPr lang="zh-CN" altLang="en-US" sz="1800">
                <a:solidFill>
                  <a:schemeClr val="dk1"/>
                </a:solidFill>
                <a:latin typeface="微软雅黑" charset="0"/>
                <a:ea typeface="微软雅黑" charset="0"/>
                <a:cs typeface="+mn-lt"/>
              </a:rPr>
              <a:t>SecSDLC: Ensures compliance with industry-specific security regulations and standards.</a:t>
            </a:r>
            <a:endParaRPr lang="zh-CN" altLang="en-US" sz="1800">
              <a:solidFill>
                <a:schemeClr val="dk1"/>
              </a:solidFill>
              <a:latin typeface="微软雅黑" charset="0"/>
              <a:ea typeface="微软雅黑" charset="0"/>
              <a:cs typeface="+mn-lt"/>
            </a:endParaRPr>
          </a:p>
          <a:p>
            <a:pPr marL="457200" lvl="1" indent="0">
              <a:spcAft>
                <a:spcPts val="0"/>
              </a:spcAft>
              <a:buNone/>
            </a:pPr>
            <a:r>
              <a:rPr lang="zh-CN" altLang="en-US" sz="1800">
                <a:solidFill>
                  <a:schemeClr val="dk1"/>
                </a:solidFill>
                <a:latin typeface="微软雅黑" charset="0"/>
                <a:ea typeface="微软雅黑" charset="0"/>
                <a:cs typeface="+mn-lt"/>
              </a:rPr>
              <a:t>General SDLC: Compliance is important but might not be as central.</a:t>
            </a:r>
            <a:endParaRPr lang="zh-CN" altLang="en-US" sz="1800">
              <a:solidFill>
                <a:schemeClr val="dk1"/>
              </a:solidFill>
              <a:latin typeface="微软雅黑" charset="0"/>
              <a:ea typeface="微软雅黑" charset="0"/>
              <a:cs typeface="+mn-lt"/>
            </a:endParaRPr>
          </a:p>
          <a:p>
            <a:pPr>
              <a:spcBef>
                <a:spcPts val="600"/>
              </a:spcBef>
              <a:spcAft>
                <a:spcPts val="400"/>
              </a:spcAft>
            </a:pPr>
            <a:r>
              <a:rPr lang="zh-CN" altLang="en-US" sz="2000" b="1">
                <a:solidFill>
                  <a:schemeClr val="dk1"/>
                </a:solidFill>
                <a:latin typeface="微软雅黑" charset="0"/>
                <a:ea typeface="微软雅黑" charset="0"/>
                <a:cs typeface="Arial Bold" panose="020B0604020202020204" charset="0"/>
              </a:rPr>
              <a:t>Incident Response and Monitoring:</a:t>
            </a:r>
            <a:endParaRPr lang="zh-CN" altLang="en-US" sz="2000" b="1">
              <a:solidFill>
                <a:schemeClr val="dk1"/>
              </a:solidFill>
              <a:latin typeface="微软雅黑" charset="0"/>
              <a:ea typeface="微软雅黑" charset="0"/>
              <a:cs typeface="Arial Bold" panose="020B0604020202020204" charset="0"/>
            </a:endParaRPr>
          </a:p>
          <a:p>
            <a:pPr marL="457200" lvl="1" indent="0">
              <a:spcAft>
                <a:spcPts val="400"/>
              </a:spcAft>
              <a:buNone/>
            </a:pPr>
            <a:r>
              <a:rPr lang="zh-CN" altLang="en-US" sz="1800">
                <a:solidFill>
                  <a:schemeClr val="dk1"/>
                </a:solidFill>
                <a:latin typeface="微软雅黑" charset="0"/>
                <a:ea typeface="微软雅黑" charset="0"/>
                <a:cs typeface="+mn-lt"/>
              </a:rPr>
              <a:t>SecSDLC: Incorporates incident response planning and ongoing security monitoring into the development process.</a:t>
            </a:r>
            <a:endParaRPr lang="zh-CN" altLang="en-US" sz="1800">
              <a:solidFill>
                <a:schemeClr val="dk1"/>
              </a:solidFill>
              <a:latin typeface="微软雅黑" charset="0"/>
              <a:ea typeface="微软雅黑" charset="0"/>
              <a:cs typeface="+mn-lt"/>
            </a:endParaRPr>
          </a:p>
          <a:p>
            <a:pPr marL="457200" lvl="1" indent="0">
              <a:spcAft>
                <a:spcPts val="400"/>
              </a:spcAft>
              <a:buNone/>
            </a:pPr>
            <a:r>
              <a:rPr lang="zh-CN" altLang="en-US" sz="1800">
                <a:solidFill>
                  <a:schemeClr val="dk1"/>
                </a:solidFill>
                <a:latin typeface="微软雅黑" charset="0"/>
                <a:ea typeface="微软雅黑" charset="0"/>
                <a:cs typeface="+mn-lt"/>
              </a:rPr>
              <a:t>General SDLC: These aspects might not be explicitly addressed within the framework.</a:t>
            </a:r>
            <a:endParaRPr lang="zh-CN" altLang="en-US" sz="1800">
              <a:solidFill>
                <a:schemeClr val="dk1"/>
              </a:solidFill>
              <a:latin typeface="微软雅黑" charset="0"/>
              <a:ea typeface="微软雅黑" charset="0"/>
              <a:cs typeface="+mn-lt"/>
            </a:endParaRPr>
          </a:p>
          <a:p>
            <a:pPr>
              <a:spcBef>
                <a:spcPts val="600"/>
              </a:spcBef>
              <a:spcAft>
                <a:spcPts val="400"/>
              </a:spcAft>
            </a:pPr>
            <a:r>
              <a:rPr lang="zh-CN" altLang="en-US" sz="2000" b="1">
                <a:solidFill>
                  <a:schemeClr val="dk1"/>
                </a:solidFill>
                <a:latin typeface="微软雅黑" charset="0"/>
                <a:ea typeface="微软雅黑" charset="0"/>
                <a:cs typeface="Arial Bold" panose="020B0604020202020204" charset="0"/>
              </a:rPr>
              <a:t>Security Training:</a:t>
            </a:r>
            <a:endParaRPr lang="zh-CN" altLang="en-US" sz="2000" b="1">
              <a:solidFill>
                <a:schemeClr val="dk1"/>
              </a:solidFill>
              <a:latin typeface="微软雅黑" charset="0"/>
              <a:ea typeface="微软雅黑" charset="0"/>
              <a:cs typeface="Arial Bold" panose="020B0604020202020204" charset="0"/>
            </a:endParaRPr>
          </a:p>
          <a:p>
            <a:pPr marL="457200" lvl="1" indent="0">
              <a:spcAft>
                <a:spcPts val="400"/>
              </a:spcAft>
              <a:buNone/>
            </a:pPr>
            <a:r>
              <a:rPr lang="zh-CN" altLang="en-US" sz="1800">
                <a:solidFill>
                  <a:schemeClr val="dk1"/>
                </a:solidFill>
                <a:latin typeface="微软雅黑" charset="0"/>
                <a:ea typeface="微软雅黑" charset="0"/>
                <a:cs typeface="+mn-lt"/>
              </a:rPr>
              <a:t>SecSDLC: Provides specialized security training and awareness programs for development teams.</a:t>
            </a:r>
            <a:endParaRPr lang="zh-CN" altLang="en-US" sz="1800">
              <a:solidFill>
                <a:schemeClr val="dk1"/>
              </a:solidFill>
              <a:latin typeface="微软雅黑" charset="0"/>
              <a:ea typeface="微软雅黑" charset="0"/>
              <a:cs typeface="+mn-lt"/>
            </a:endParaRPr>
          </a:p>
          <a:p>
            <a:pPr marL="457200" lvl="1" indent="0">
              <a:spcAft>
                <a:spcPts val="400"/>
              </a:spcAft>
              <a:buNone/>
            </a:pPr>
            <a:r>
              <a:rPr lang="zh-CN" altLang="en-US" sz="1800">
                <a:solidFill>
                  <a:schemeClr val="dk1"/>
                </a:solidFill>
                <a:latin typeface="微软雅黑" charset="0"/>
                <a:ea typeface="微软雅黑" charset="0"/>
                <a:cs typeface="+mn-lt"/>
              </a:rPr>
              <a:t>General SDLC: Training may be provided, but it may not be as specialized in terms of security.</a:t>
            </a:r>
            <a:endParaRPr lang="zh-CN" altLang="en-US" sz="1800">
              <a:solidFill>
                <a:schemeClr val="dk1"/>
              </a:solidFill>
              <a:latin typeface="微软雅黑" charset="0"/>
              <a:ea typeface="微软雅黑" charset="0"/>
              <a:cs typeface="+mn-lt"/>
            </a:endParaRPr>
          </a:p>
        </p:txBody>
      </p:sp>
    </p:spTree>
    <p:custDataLst>
      <p:tags r:id="rId5"/>
    </p:custDataLst>
  </p:cSld>
  <p:clrMapOvr>
    <a:masterClrMapping/>
  </p:clrMapOvr>
  <mc:AlternateContent xmlns:mc="http://schemas.openxmlformats.org/markup-compatibility/2006">
    <mc:Choice xmlns:p14="http://schemas.microsoft.com/office/powerpoint/2010/main" Requires="p14">
      <p:transition p14:dur="50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925" y="2437765"/>
            <a:ext cx="10852150" cy="50927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ctr">
              <a:buClrTx/>
              <a:buSzTx/>
              <a:buFontTx/>
            </a:pPr>
            <a:r>
              <a:rPr lang="en-US" altLang="zh-CN" sz="3200" b="0">
                <a:solidFill>
                  <a:schemeClr val="accent1"/>
                </a:solidFill>
                <a:latin typeface="汉仪旗黑-85S" charset="0"/>
                <a:cs typeface="汉仪旗黑-85S" charset="0"/>
                <a:sym typeface="+mn-ea"/>
              </a:rPr>
              <a:t>QUESTION 3</a:t>
            </a:r>
            <a:endParaRPr lang="en-US" altLang="zh-CN" sz="3200" b="0">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925" y="3121025"/>
            <a:ext cx="10852150" cy="1701800"/>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ctr">
              <a:buClrTx/>
              <a:buSzTx/>
              <a:buNone/>
            </a:pPr>
            <a:r>
              <a:rPr sz="2800">
                <a:solidFill>
                  <a:schemeClr val="dk1"/>
                </a:solidFill>
                <a:latin typeface="微软雅黑" charset="0"/>
                <a:ea typeface="微软雅黑" charset="0"/>
                <a:cs typeface="+mn-lt"/>
                <a:sym typeface="+mn-ea"/>
              </a:rPr>
              <a:t>What is the primary objective of the SecSDLC? What are its major steps, and what are the major objectives of each step? </a:t>
            </a:r>
            <a:endParaRPr sz="28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4"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3" name="内容占位符 2"/>
          <p:cNvSpPr>
            <a:spLocks noGrp="1"/>
          </p:cNvSpPr>
          <p:nvPr>
            <p:ph idx="4294967295"/>
            <p:custDataLst>
              <p:tags r:id="rId4"/>
            </p:custDataLst>
          </p:nvPr>
        </p:nvSpPr>
        <p:spPr>
          <a:xfrm>
            <a:off x="669925" y="1490345"/>
            <a:ext cx="10852150" cy="3584575"/>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lnSpc>
                <a:spcPts val="3600"/>
              </a:lnSpc>
              <a:buClrTx/>
              <a:buSzTx/>
            </a:pPr>
            <a:r>
              <a:rPr sz="2400">
                <a:solidFill>
                  <a:schemeClr val="dk1"/>
                </a:solidFill>
                <a:latin typeface="微软雅黑" charset="0"/>
                <a:ea typeface="微软雅黑" charset="0"/>
                <a:cs typeface="+mn-lt"/>
                <a:sym typeface="+mn-ea"/>
              </a:rPr>
              <a:t>The primary objective of the Security Systems Development Life Cycle (SecSDLC) is to ensure that security is integrated into every phase of the software development process. It aims to identify and mitigate potential security risks and vulnerabilities from the outset, reducing the likelihood of security breaches or incidents.</a:t>
            </a:r>
            <a:endParaRPr sz="24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custDataLst>
              <p:tags r:id="rId4"/>
            </p:custDataLst>
          </p:nvPr>
        </p:nvSpPr>
        <p:spPr>
          <a:xfrm>
            <a:off x="669882" y="443234"/>
            <a:ext cx="10852237" cy="441964"/>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l">
              <a:buClrTx/>
              <a:buSzTx/>
              <a:buFontTx/>
            </a:pPr>
            <a:r>
              <a:rPr>
                <a:solidFill>
                  <a:schemeClr val="dk1"/>
                </a:solidFill>
                <a:latin typeface="汉仪旗黑-85S" charset="0"/>
                <a:cs typeface="汉仪旗黑-85S" charset="0"/>
                <a:sym typeface="+mn-ea"/>
              </a:rPr>
              <a:t>The major steps of the SecSDLC typically include:</a:t>
            </a:r>
            <a:br>
              <a:rPr>
                <a:solidFill>
                  <a:schemeClr val="dk1"/>
                </a:solidFill>
                <a:latin typeface="汉仪旗黑-85S" charset="0"/>
                <a:cs typeface="汉仪旗黑-85S" charset="0"/>
                <a:sym typeface="+mn-ea"/>
              </a:rPr>
            </a:br>
            <a:br>
              <a:rPr>
                <a:solidFill>
                  <a:schemeClr val="dk1"/>
                </a:solidFill>
                <a:latin typeface="汉仪旗黑-85S" charset="0"/>
                <a:cs typeface="汉仪旗黑-85S" charset="0"/>
                <a:sym typeface="+mn-ea"/>
              </a:rPr>
            </a:br>
            <a:endParaRPr>
              <a:solidFill>
                <a:schemeClr val="dk1"/>
              </a:solidFill>
              <a:latin typeface="汉仪旗黑-85S" charset="0"/>
              <a:cs typeface="汉仪旗黑-85S" charset="0"/>
              <a:sym typeface="+mn-ea"/>
            </a:endParaRPr>
          </a:p>
        </p:txBody>
      </p:sp>
      <p:sp>
        <p:nvSpPr>
          <p:cNvPr id="3" name="内容占位符 2"/>
          <p:cNvSpPr>
            <a:spLocks noGrp="1"/>
          </p:cNvSpPr>
          <p:nvPr>
            <p:ph idx="4294967295"/>
            <p:custDataLst>
              <p:tags r:id="rId5"/>
            </p:custDataLst>
          </p:nvPr>
        </p:nvSpPr>
        <p:spPr>
          <a:xfrm>
            <a:off x="669882" y="952508"/>
            <a:ext cx="10852237" cy="5388907"/>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lnSpc>
                <a:spcPts val="2400"/>
              </a:lnSpc>
              <a:spcAft>
                <a:spcPts val="400"/>
              </a:spcAft>
              <a:buClrTx/>
              <a:buSzTx/>
            </a:pPr>
            <a:r>
              <a:rPr sz="2000">
                <a:solidFill>
                  <a:schemeClr val="dk1"/>
                </a:solidFill>
                <a:latin typeface="微软雅黑" charset="0"/>
                <a:ea typeface="微软雅黑" charset="0"/>
                <a:cs typeface="+mn-lt"/>
                <a:sym typeface="+mn-ea"/>
              </a:rPr>
              <a:t>Initiation: Define project scope, stakeholders, and initial security requirements.</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Planning: Develop a comprehensive security plan, including threat modeling and security controls.</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Requirements: Gather and analyze security requirements, identifying potential threats.</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Design: Create a detailed security architecture, specifying controls and secure coding practices.</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Implementation: Develop the software with a focus on security, applying secure coding practices.</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Testing: Conduct thorough security testing, including penetration testing and code review.</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Deployment: Ensure correct security configurations before going live.</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Operations and Maintenance: Establish ongoing security monitoring and maintenance.</a:t>
            </a:r>
            <a:endParaRPr sz="2000">
              <a:solidFill>
                <a:schemeClr val="dk1"/>
              </a:solidFill>
              <a:latin typeface="微软雅黑" charset="0"/>
              <a:ea typeface="微软雅黑" charset="0"/>
              <a:cs typeface="+mn-lt"/>
              <a:sym typeface="+mn-ea"/>
            </a:endParaRPr>
          </a:p>
          <a:p>
            <a:pPr lvl="0" algn="l">
              <a:lnSpc>
                <a:spcPts val="2400"/>
              </a:lnSpc>
              <a:spcAft>
                <a:spcPts val="400"/>
              </a:spcAft>
              <a:buClrTx/>
              <a:buSzTx/>
            </a:pPr>
            <a:r>
              <a:rPr sz="2000">
                <a:solidFill>
                  <a:schemeClr val="dk1"/>
                </a:solidFill>
                <a:latin typeface="微软雅黑" charset="0"/>
                <a:ea typeface="微软雅黑" charset="0"/>
                <a:cs typeface="+mn-lt"/>
                <a:sym typeface="+mn-ea"/>
              </a:rPr>
              <a:t>Disposition (Optional): Safely retire the software, handling sensitive data and mitigating residual risks.</a:t>
            </a:r>
            <a:endParaRPr sz="2000">
              <a:solidFill>
                <a:schemeClr val="dk1"/>
              </a:solidFill>
              <a:latin typeface="微软雅黑" charset="0"/>
              <a:ea typeface="微软雅黑" charset="0"/>
              <a:cs typeface="+mn-lt"/>
              <a:sym typeface="+mn-ea"/>
            </a:endParaRPr>
          </a:p>
        </p:txBody>
      </p:sp>
    </p:spTree>
    <p:custDataLst>
      <p:tags r:id="rId6"/>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2" name="标题 1"/>
          <p:cNvSpPr>
            <a:spLocks noGrp="1"/>
          </p:cNvSpPr>
          <p:nvPr>
            <p:ph type="title" idx="4294967295"/>
          </p:nvPr>
        </p:nvSpPr>
        <p:spPr>
          <a:xfrm>
            <a:off x="669925" y="2437765"/>
            <a:ext cx="10852150" cy="509270"/>
          </a:xfrm>
          <a:noFill/>
          <a:ln>
            <a:noFill/>
          </a:ln>
        </p:spPr>
        <p:txBody>
          <a:bodyPr vert="horz" wrap="square" lIns="101600" tIns="38100" rIns="76200" bIns="38100" numCol="1" rtlCol="0" anchor="t" anchorCtr="0" compatLnSpc="1">
            <a:noAutofit/>
          </a:bodyPr>
          <a:lstStyle>
            <a:lvl1pPr marL="0" marR="0" algn="l" defTabSz="914400" rtl="0" eaLnBrk="1" fontAlgn="auto" latinLnBrk="0" hangingPunct="1">
              <a:lnSpc>
                <a:spcPct val="100000"/>
              </a:lnSpc>
              <a:spcBef>
                <a:spcPct val="0"/>
              </a:spcBef>
              <a:spcAft>
                <a:spcPct val="0"/>
              </a:spcAft>
              <a:buNone/>
              <a:defRPr kumimoji="0" lang="zh-CN" altLang="en-US" sz="2400" b="1" i="0" u="none" strike="noStrike" kern="1200" cap="none" spc="200" normalizeH="0" baseline="0" noProof="1" dirty="0">
                <a:solidFill>
                  <a:schemeClr val="tx1"/>
                </a:solidFill>
                <a:uFillTx/>
                <a:latin typeface="微软雅黑" charset="-122"/>
                <a:ea typeface="微软雅黑" charset="-122"/>
                <a:cs typeface="+mj-cs"/>
                <a:sym typeface="+mn-ea"/>
              </a:defRPr>
            </a:lvl1pPr>
            <a:lvl2pPr algn="l" rtl="0" eaLnBrk="1" fontAlgn="base" hangingPunct="1">
              <a:spcBef>
                <a:spcPct val="0"/>
              </a:spcBef>
              <a:spcAft>
                <a:spcPct val="0"/>
              </a:spcAft>
              <a:defRPr sz="2400" b="1">
                <a:solidFill>
                  <a:schemeClr val="tx1"/>
                </a:solidFill>
                <a:latin typeface="微软雅黑" charset="-122"/>
                <a:ea typeface="微软雅黑" charset="-122"/>
              </a:defRPr>
            </a:lvl2pPr>
            <a:lvl3pPr algn="l" rtl="0" eaLnBrk="1" fontAlgn="base" hangingPunct="1">
              <a:spcBef>
                <a:spcPct val="0"/>
              </a:spcBef>
              <a:spcAft>
                <a:spcPct val="0"/>
              </a:spcAft>
              <a:defRPr sz="2400" b="1">
                <a:solidFill>
                  <a:schemeClr val="tx1"/>
                </a:solidFill>
                <a:latin typeface="微软雅黑" charset="-122"/>
                <a:ea typeface="微软雅黑" charset="-122"/>
              </a:defRPr>
            </a:lvl3pPr>
            <a:lvl4pPr algn="l" rtl="0" eaLnBrk="1" fontAlgn="base" hangingPunct="1">
              <a:spcBef>
                <a:spcPct val="0"/>
              </a:spcBef>
              <a:spcAft>
                <a:spcPct val="0"/>
              </a:spcAft>
              <a:defRPr sz="2400" b="1">
                <a:solidFill>
                  <a:schemeClr val="tx1"/>
                </a:solidFill>
                <a:latin typeface="微软雅黑" charset="-122"/>
                <a:ea typeface="微软雅黑" charset="-122"/>
              </a:defRPr>
            </a:lvl4pPr>
            <a:lvl5pPr algn="l" rtl="0" eaLnBrk="1" fontAlgn="base" hangingPunct="1">
              <a:spcBef>
                <a:spcPct val="0"/>
              </a:spcBef>
              <a:spcAft>
                <a:spcPct val="0"/>
              </a:spcAft>
              <a:defRPr sz="2400" b="1">
                <a:solidFill>
                  <a:schemeClr val="tx1"/>
                </a:solidFill>
                <a:latin typeface="微软雅黑" charset="-122"/>
                <a:ea typeface="微软雅黑" charset="-122"/>
              </a:defRPr>
            </a:lvl5pPr>
            <a:lvl6pPr marL="457200" algn="l" rtl="0" eaLnBrk="1" fontAlgn="base" hangingPunct="1">
              <a:spcBef>
                <a:spcPct val="0"/>
              </a:spcBef>
              <a:spcAft>
                <a:spcPct val="0"/>
              </a:spcAft>
              <a:defRPr sz="2400" b="1">
                <a:solidFill>
                  <a:schemeClr val="tx1"/>
                </a:solidFill>
                <a:latin typeface="微软雅黑" charset="-122"/>
                <a:ea typeface="微软雅黑" charset="-122"/>
              </a:defRPr>
            </a:lvl6pPr>
            <a:lvl7pPr marL="914400" algn="l" rtl="0" eaLnBrk="1" fontAlgn="base" hangingPunct="1">
              <a:spcBef>
                <a:spcPct val="0"/>
              </a:spcBef>
              <a:spcAft>
                <a:spcPct val="0"/>
              </a:spcAft>
              <a:defRPr sz="2400" b="1">
                <a:solidFill>
                  <a:schemeClr val="tx1"/>
                </a:solidFill>
                <a:latin typeface="微软雅黑" charset="-122"/>
                <a:ea typeface="微软雅黑" charset="-122"/>
              </a:defRPr>
            </a:lvl7pPr>
            <a:lvl8pPr marL="1371600" algn="l" rtl="0" eaLnBrk="1" fontAlgn="base" hangingPunct="1">
              <a:spcBef>
                <a:spcPct val="0"/>
              </a:spcBef>
              <a:spcAft>
                <a:spcPct val="0"/>
              </a:spcAft>
              <a:defRPr sz="2400" b="1">
                <a:solidFill>
                  <a:schemeClr val="tx1"/>
                </a:solidFill>
                <a:latin typeface="微软雅黑" charset="-122"/>
                <a:ea typeface="微软雅黑" charset="-122"/>
              </a:defRPr>
            </a:lvl8pPr>
            <a:lvl9pPr marL="1828800" algn="l" rtl="0" eaLnBrk="1" fontAlgn="base" hangingPunct="1">
              <a:spcBef>
                <a:spcPct val="0"/>
              </a:spcBef>
              <a:spcAft>
                <a:spcPct val="0"/>
              </a:spcAft>
              <a:defRPr sz="2400" b="1">
                <a:solidFill>
                  <a:schemeClr val="tx1"/>
                </a:solidFill>
                <a:latin typeface="微软雅黑" charset="-122"/>
                <a:ea typeface="微软雅黑" charset="-122"/>
              </a:defRPr>
            </a:lvl9pPr>
          </a:lstStyle>
          <a:p>
            <a:pPr lvl="0" algn="ctr">
              <a:buClrTx/>
              <a:buSzTx/>
              <a:buFontTx/>
            </a:pPr>
            <a:r>
              <a:rPr lang="en-US" altLang="zh-CN" sz="3200" b="0">
                <a:solidFill>
                  <a:schemeClr val="accent1"/>
                </a:solidFill>
                <a:latin typeface="汉仪旗黑-85S" charset="0"/>
                <a:cs typeface="汉仪旗黑-85S" charset="0"/>
                <a:sym typeface="+mn-ea"/>
              </a:rPr>
              <a:t>QUESTION 4</a:t>
            </a:r>
            <a:endParaRPr lang="en-US" altLang="zh-CN" sz="3200" b="0">
              <a:solidFill>
                <a:schemeClr val="accent1"/>
              </a:solidFill>
              <a:latin typeface="汉仪旗黑-85S" charset="0"/>
              <a:cs typeface="汉仪旗黑-85S" charset="0"/>
              <a:sym typeface="+mn-ea"/>
            </a:endParaRPr>
          </a:p>
        </p:txBody>
      </p:sp>
      <p:sp>
        <p:nvSpPr>
          <p:cNvPr id="3" name="内容占位符 2"/>
          <p:cNvSpPr>
            <a:spLocks noGrp="1"/>
          </p:cNvSpPr>
          <p:nvPr>
            <p:ph idx="4294967295"/>
            <p:custDataLst>
              <p:tags r:id="rId4"/>
            </p:custDataLst>
          </p:nvPr>
        </p:nvSpPr>
        <p:spPr>
          <a:xfrm>
            <a:off x="669925" y="3121025"/>
            <a:ext cx="10852150" cy="1701800"/>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ctr">
              <a:buClrTx/>
              <a:buSzTx/>
              <a:buNone/>
            </a:pPr>
            <a:r>
              <a:rPr sz="2800">
                <a:solidFill>
                  <a:schemeClr val="dk1"/>
                </a:solidFill>
                <a:latin typeface="微软雅黑" charset="0"/>
                <a:ea typeface="微软雅黑" charset="0"/>
                <a:cs typeface="+mj-lt"/>
                <a:sym typeface="+mn-ea"/>
              </a:rPr>
              <a:t>What is a managerial control? </a:t>
            </a:r>
            <a:endParaRPr sz="28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4"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3" name="内容占位符 2"/>
          <p:cNvSpPr>
            <a:spLocks noGrp="1"/>
          </p:cNvSpPr>
          <p:nvPr>
            <p:ph idx="4294967295"/>
            <p:custDataLst>
              <p:tags r:id="rId4"/>
            </p:custDataLst>
          </p:nvPr>
        </p:nvSpPr>
        <p:spPr>
          <a:xfrm>
            <a:off x="669925" y="591820"/>
            <a:ext cx="10852150" cy="5817870"/>
          </a:xfrm>
          <a:noFill/>
          <a:ln>
            <a:noFill/>
          </a:ln>
        </p:spPr>
        <p:txBody>
          <a:bodyPr vert="horz" wrap="square" lIns="101600" tIns="0" rIns="82550" bIns="0" numCol="1" rtlCol="0" anchor="t" anchorCtr="0" compatLnSpc="1">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charset="-122"/>
                <a:ea typeface="微软雅黑" charset="-122"/>
                <a:cs typeface="+mn-cs"/>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algn="l">
              <a:spcAft>
                <a:spcPts val="600"/>
              </a:spcAft>
              <a:buClrTx/>
              <a:buSzTx/>
              <a:buNone/>
            </a:pPr>
            <a:r>
              <a:rPr sz="2200">
                <a:solidFill>
                  <a:schemeClr val="dk1"/>
                </a:solidFill>
                <a:latin typeface="微软雅黑" charset="0"/>
                <a:ea typeface="微软雅黑" charset="0"/>
                <a:cs typeface="+mn-lt"/>
                <a:sym typeface="+mn-ea"/>
              </a:rPr>
              <a:t>Managerial control is the process of monitoring and regulating activities within an organization to ensure they align with established plans, policies, and objectives. It involves assessing performance, identifying deviations from desired outcomes, and taking corrective action as necessary.</a:t>
            </a:r>
            <a:endParaRPr sz="2200">
              <a:solidFill>
                <a:schemeClr val="dk1"/>
              </a:solidFill>
              <a:latin typeface="微软雅黑" charset="0"/>
              <a:ea typeface="微软雅黑" charset="0"/>
              <a:cs typeface="+mn-lt"/>
              <a:sym typeface="+mn-ea"/>
            </a:endParaRPr>
          </a:p>
          <a:p>
            <a:pPr marL="0" lvl="0" algn="l">
              <a:spcAft>
                <a:spcPts val="600"/>
              </a:spcAft>
              <a:buClrTx/>
              <a:buSzTx/>
              <a:buNone/>
            </a:pPr>
            <a:r>
              <a:rPr sz="2200">
                <a:solidFill>
                  <a:schemeClr val="dk1"/>
                </a:solidFill>
                <a:latin typeface="微软雅黑" charset="0"/>
                <a:ea typeface="微软雅黑" charset="0"/>
                <a:cs typeface="+mn-lt"/>
                <a:sym typeface="+mn-ea"/>
              </a:rPr>
              <a:t>There are different types of managerial control, including feedforward control, concurrent control, feedback control, financial control, operational control, strategic control, and cultural control.</a:t>
            </a:r>
            <a:endParaRPr sz="2200">
              <a:solidFill>
                <a:schemeClr val="dk1"/>
              </a:solidFill>
              <a:latin typeface="微软雅黑" charset="0"/>
              <a:ea typeface="微软雅黑" charset="0"/>
              <a:cs typeface="+mn-lt"/>
              <a:sym typeface="+mn-ea"/>
            </a:endParaRPr>
          </a:p>
          <a:p>
            <a:pPr marL="0" lvl="0" algn="l">
              <a:spcAft>
                <a:spcPts val="600"/>
              </a:spcAft>
              <a:buClrTx/>
              <a:buSzTx/>
              <a:buNone/>
            </a:pPr>
            <a:r>
              <a:rPr sz="2200">
                <a:solidFill>
                  <a:schemeClr val="dk1"/>
                </a:solidFill>
                <a:latin typeface="微软雅黑" charset="0"/>
                <a:ea typeface="微软雅黑" charset="0"/>
                <a:cs typeface="+mn-lt"/>
                <a:sym typeface="+mn-ea"/>
              </a:rPr>
              <a:t>Managerial control is a crucial aspect of effective management, as it helps ensure that resources are used efficiently and that organizational goals are met. It provides a framework for managers to monitor progress, make necessary adjustments, and ultimately achieve success.</a:t>
            </a:r>
            <a:endParaRPr sz="2200">
              <a:solidFill>
                <a:schemeClr val="dk1"/>
              </a:solidFill>
              <a:latin typeface="微软雅黑" charset="0"/>
              <a:ea typeface="微软雅黑" charset="0"/>
              <a:cs typeface="+mn-lt"/>
              <a:sym typeface="+mn-ea"/>
            </a:endParaRPr>
          </a:p>
        </p:txBody>
      </p:sp>
    </p:spTree>
    <p:custDataLst>
      <p:tags r:id="rId5"/>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grpSp>
        <p:nvGrpSpPr>
          <p:cNvPr id="8" name="组合 7"/>
          <p:cNvGrpSpPr/>
          <p:nvPr userDrawn="1">
            <p:custDataLst>
              <p:tags r:id="rId1"/>
            </p:custDataLst>
          </p:nvPr>
        </p:nvGrpSpPr>
        <p:grpSpPr>
          <a:xfrm>
            <a:off x="4001597" y="6045200"/>
            <a:ext cx="8190403" cy="812800"/>
            <a:chOff x="4001597" y="5613400"/>
            <a:chExt cx="8190403" cy="1244600"/>
          </a:xfrm>
        </p:grpSpPr>
        <p:sp>
          <p:nvSpPr>
            <p:cNvPr id="9"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sp>
          <p:nvSpPr>
            <p:cNvPr id="10"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charset="0"/>
                <a:ea typeface="微软雅黑" charset="0"/>
              </a:endParaRPr>
            </a:p>
          </p:txBody>
        </p:sp>
      </p:grpSp>
      <p:sp>
        <p:nvSpPr>
          <p:cNvPr id="14" name="标题 13"/>
          <p:cNvSpPr>
            <a:spLocks noGrp="1"/>
          </p:cNvSpPr>
          <p:nvPr>
            <p:ph type="title"/>
          </p:nvPr>
        </p:nvSpPr>
        <p:spPr>
          <a:xfrm>
            <a:off x="3331210" y="2703830"/>
            <a:ext cx="5530215" cy="1450975"/>
          </a:xfrm>
        </p:spPr>
        <p:txBody>
          <a:bodyPr/>
          <a:p>
            <a:r>
              <a:rPr lang="en-US" altLang="zh-CN" sz="9600">
                <a:solidFill>
                  <a:schemeClr val="accent1"/>
                </a:solidFill>
                <a:effectLst>
                  <a:outerShdw blurRad="38100" dist="25400" dir="5400000" algn="ctr" rotWithShape="0">
                    <a:srgbClr val="6E747A">
                      <a:alpha val="43000"/>
                      <a:alpha val="43000"/>
                    </a:srgbClr>
                  </a:outerShdw>
                </a:effectLst>
                <a:latin typeface="汉仪旗黑-85S" charset="0"/>
                <a:cs typeface="汉仪旗黑-85S" charset="0"/>
              </a:rPr>
              <a:t>THANKS</a:t>
            </a:r>
            <a:endParaRPr lang="en-US" altLang="zh-CN" sz="9600">
              <a:solidFill>
                <a:schemeClr val="accent1"/>
              </a:solidFill>
              <a:effectLst>
                <a:outerShdw blurRad="38100" dist="25400" dir="5400000" algn="ctr" rotWithShape="0">
                  <a:srgbClr val="6E747A">
                    <a:alpha val="43000"/>
                    <a:alpha val="43000"/>
                  </a:srgbClr>
                </a:outerShdw>
              </a:effectLst>
              <a:latin typeface="汉仪旗黑-85S" charset="0"/>
              <a:cs typeface="汉仪旗黑-85S" charset="0"/>
            </a:endParaRPr>
          </a:p>
        </p:txBody>
      </p:sp>
    </p:spTree>
    <p:custDataLst>
      <p:tags r:id="rId4"/>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ID" val="_1*i*2"/>
  <p:tag name="KSO_WM_UNIT_LAYERLEVEL" val="1"/>
  <p:tag name="KSO_WM_TAG_VERSION" val="1.0"/>
  <p:tag name="KSO_WM_BEAUTIFY_FLAG" val="#wm#"/>
  <p:tag name="KSO_WM_UNIT_TYPE" val="i"/>
  <p:tag name="KSO_WM_UNIT_INDEX" val="2"/>
  <p:tag name="KSO_WM_UNIT_DIAGRAM_ISNUMVISUAL" val="0"/>
  <p:tag name="KSO_WM_UNIT_DIAGRAM_ISREFERUNIT" val="0"/>
</p:tagLst>
</file>

<file path=ppt/tags/tag3.xml><?xml version="1.0" encoding="utf-8"?>
<p:tagLst xmlns:p="http://schemas.openxmlformats.org/presentationml/2006/main">
  <p:tag name="KSO_WM_UNIT_HIGHLIGHT" val="0"/>
  <p:tag name="KSO_WM_UNIT_COMPATIBLE" val="0"/>
  <p:tag name="KSO_WM_UNIT_ID" val="_1*i*3"/>
  <p:tag name="KSO_WM_UNIT_LAYERLEVEL" val="1"/>
  <p:tag name="KSO_WM_TAG_VERSION" val="1.0"/>
  <p:tag name="KSO_WM_BEAUTIFY_FLAG" val="#wm#"/>
  <p:tag name="KSO_WM_UNIT_TYPE" val="i"/>
  <p:tag name="KSO_WM_UNIT_INDEX" val="3"/>
  <p:tag name="KSO_WM_UNIT_DIAGRAM_ISNUMVISUAL" val="0"/>
  <p:tag name="KSO_WM_UNIT_DIAGRAM_ISREFERUNIT" val="0"/>
</p:tagLst>
</file>

<file path=ppt/tags/tag4.xml><?xml version="1.0" encoding="utf-8"?>
<p:tagLst xmlns:p="http://schemas.openxmlformats.org/presentationml/2006/main">
  <p:tag name="KSO_WM_UNIT_HIGHLIGHT" val="0"/>
  <p:tag name="KSO_WM_UNIT_COMPATIBLE" val="0"/>
  <p:tag name="KSO_WM_UNIT_ID" val="_1*i*4"/>
  <p:tag name="KSO_WM_UNIT_LAYERLEVEL" val="1"/>
  <p:tag name="KSO_WM_TAG_VERSION" val="1.0"/>
  <p:tag name="KSO_WM_BEAUTIFY_FLAG" val="#wm#"/>
  <p:tag name="KSO_WM_UNIT_TYPE" val="i"/>
  <p:tag name="KSO_WM_UNIT_INDEX" val="4"/>
  <p:tag name="KSO_WM_UNIT_DIAGRAM_ISNUMVISUAL" val="0"/>
  <p:tag name="KSO_WM_UNIT_DIAGRAM_ISREFERUNIT" val="0"/>
</p:tagLst>
</file>

<file path=ppt/tags/tag5.xml><?xml version="1.0" encoding="utf-8"?>
<p:tagLst xmlns:p="http://schemas.openxmlformats.org/presentationml/2006/main">
  <p:tag name="KSO_WM_UNIT_HIGHLIGHT" val="0"/>
  <p:tag name="KSO_WM_UNIT_COMPATIBLE" val="0"/>
  <p:tag name="KSO_WM_UNIT_ID" val="_1*i*5"/>
  <p:tag name="KSO_WM_UNIT_LAYERLEVEL" val="1"/>
  <p:tag name="KSO_WM_TAG_VERSION" val="1.0"/>
  <p:tag name="KSO_WM_BEAUTIFY_FLAG" val="#wm#"/>
  <p:tag name="KSO_WM_UNIT_TYPE" val="i"/>
  <p:tag name="KSO_WM_UNIT_INDEX" val="5"/>
  <p:tag name="KSO_WM_UNIT_DIAGRAM_ISNUMVISUAL" val="0"/>
  <p:tag name="KSO_WM_UNIT_DIAGRAM_ISREFERUNIT" val="0"/>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TYPE" val="i"/>
  <p:tag name="KSO_WM_UNIT_INDEX" val="1"/>
  <p:tag name="KSO_WM_UNIT_ID" val="_3*i*1"/>
  <p:tag name="KSO_WM_UNIT_LAYERLEVEL" val="1"/>
  <p:tag name="KSO_WM_TAG_VERSION" val="1.0"/>
  <p:tag name="KSO_WM_BEAUTIFY_FLAG" val="#wm#"/>
  <p:tag name="KSO_WM_UNIT_DIAGRAM_ISNUMVISUAL" val="0"/>
  <p:tag name="KSO_WM_UNIT_DIAGRAM_ISREFERUNIT" val="0"/>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ID" val="_11*i*2"/>
  <p:tag name="KSO_WM_UNIT_LAYERLEVEL" val="1"/>
  <p:tag name="KSO_WM_TAG_VERSION" val="1.0"/>
  <p:tag name="KSO_WM_BEAUTIFY_FLAG" val="#wm#"/>
  <p:tag name="KSO_WM_UNIT_TYPE" val="i"/>
  <p:tag name="KSO_WM_UNIT_INDEX" val="2"/>
  <p:tag name="KSO_WM_UNIT_DIAGRAM_ISNUMVISUAL" val="0"/>
  <p:tag name="KSO_WM_UNIT_DIAGRAM_ISREFERUNIT" val="0"/>
</p:tagLst>
</file>

<file path=ppt/tags/tag63.xml><?xml version="1.0" encoding="utf-8"?>
<p:tagLst xmlns:p="http://schemas.openxmlformats.org/presentationml/2006/main">
  <p:tag name="KSO_WM_UNIT_HIGHLIGHT" val="0"/>
  <p:tag name="KSO_WM_UNIT_COMPATIBLE" val="0"/>
  <p:tag name="KSO_WM_UNIT_ID" val="_11*i*3"/>
  <p:tag name="KSO_WM_UNIT_LAYERLEVEL" val="1"/>
  <p:tag name="KSO_WM_TAG_VERSION" val="1.0"/>
  <p:tag name="KSO_WM_BEAUTIFY_FLAG" val="#wm#"/>
  <p:tag name="KSO_WM_UNIT_TYPE" val="i"/>
  <p:tag name="KSO_WM_UNIT_INDEX" val="3"/>
  <p:tag name="KSO_WM_UNIT_DIAGRAM_ISNUMVISUAL" val="0"/>
  <p:tag name="KSO_WM_UNIT_DIAGRAM_ISREFERUNIT" val="0"/>
</p:tagLst>
</file>

<file path=ppt/tags/tag64.xml><?xml version="1.0" encoding="utf-8"?>
<p:tagLst xmlns:p="http://schemas.openxmlformats.org/presentationml/2006/main">
  <p:tag name="KSO_WM_UNIT_HIGHLIGHT" val="0"/>
  <p:tag name="KSO_WM_UNIT_COMPATIBLE" val="0"/>
  <p:tag name="KSO_WM_UNIT_ID" val="_11*i*4"/>
  <p:tag name="KSO_WM_UNIT_LAYERLEVEL" val="1"/>
  <p:tag name="KSO_WM_TAG_VERSION" val="1.0"/>
  <p:tag name="KSO_WM_BEAUTIFY_FLAG" val="#wm#"/>
  <p:tag name="KSO_WM_UNIT_TYPE" val="i"/>
  <p:tag name="KSO_WM_UNIT_INDEX" val="4"/>
  <p:tag name="KSO_WM_UNIT_DIAGRAM_ISNUMVISUAL" val="0"/>
  <p:tag name="KSO_WM_UNIT_DIAGRAM_ISREFERUNIT" val="0"/>
</p:tagLst>
</file>

<file path=ppt/tags/tag65.xml><?xml version="1.0" encoding="utf-8"?>
<p:tagLst xmlns:p="http://schemas.openxmlformats.org/presentationml/2006/main">
  <p:tag name="KSO_WM_UNIT_HIGHLIGHT" val="0"/>
  <p:tag name="KSO_WM_UNIT_COMPATIBLE" val="0"/>
  <p:tag name="KSO_WM_UNIT_ID" val="_11*i*5"/>
  <p:tag name="KSO_WM_UNIT_LAYERLEVEL" val="1"/>
  <p:tag name="KSO_WM_TAG_VERSION" val="1.0"/>
  <p:tag name="KSO_WM_BEAUTIFY_FLAG" val="#wm#"/>
  <p:tag name="KSO_WM_UNIT_TYPE" val="i"/>
  <p:tag name="KSO_WM_UNIT_INDEX" val="5"/>
  <p:tag name="KSO_WM_UNIT_DIAGRAM_ISNUMVISUAL" val="0"/>
  <p:tag name="KSO_WM_UNIT_DIAGRAM_ISREFERUNIT" val="0"/>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1.xml><?xml version="1.0" encoding="utf-8"?>
<p:tagLst xmlns:p="http://schemas.openxmlformats.org/presentationml/2006/main">
  <p:tag name="KSO_WM_TAG_VERSION" val="1.0"/>
  <p:tag name="KSO_WM_BEAUTIFY_FLAG" val="#wm#"/>
  <p:tag name="KSO_WM_UNIT_HIGHLIGHT" val="0"/>
  <p:tag name="KSO_WM_UNIT_COMPATIBLE" val="0"/>
  <p:tag name="KSO_WM_UNIT_DIAGRAM_ISNUMVISUAL" val="0"/>
  <p:tag name="KSO_WM_UNIT_DIAGRAM_ISREFERUNIT" val="0"/>
  <p:tag name="KSO_WM_UNIT_ID" val="_0**"/>
  <p:tag name="KSO_WM_UNIT_LAYERLEVEL" val="1"/>
  <p:tag name="KSO_WM_TEMPLATE_CATEGORY" val="custom"/>
  <p:tag name="KSO_WM_TEMPLATE_INDEX" val="20196575"/>
</p:tagLst>
</file>

<file path=ppt/tags/tag72.xml><?xml version="1.0" encoding="utf-8"?>
<p:tagLst xmlns:p="http://schemas.openxmlformats.org/presentationml/2006/main">
  <p:tag name="KSO_WM_TAG_VERSION" val="1.0"/>
  <p:tag name="KSO_WM_BEAUTIFY_FLAG" val="#wm#"/>
  <p:tag name="KSO_WM_UNIT_HIGHLIGHT" val="0"/>
  <p:tag name="KSO_WM_UNIT_COMPATIBLE" val="0"/>
  <p:tag name="KSO_WM_UNIT_DIAGRAM_ISNUMVISUAL" val="0"/>
  <p:tag name="KSO_WM_UNIT_DIAGRAM_ISREFERUNIT" val="0"/>
  <p:tag name="KSO_WM_UNIT_ID" val="_0**"/>
  <p:tag name="KSO_WM_UNIT_LAYERLEVEL" val="1"/>
  <p:tag name="KSO_WM_TEMPLATE_CATEGORY" val="custom"/>
  <p:tag name="KSO_WM_TEMPLATE_INDEX" val="20196575"/>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6.xml><?xml version="1.0" encoding="utf-8"?>
<p:tagLst xmlns:p="http://schemas.openxmlformats.org/presentationml/2006/main">
  <p:tag name="KSO_WM_TAG_VERSION" val="1.0"/>
  <p:tag name="KSO_WM_BEAUTIFY_FLAG" val="#wm#"/>
  <p:tag name="KSO_WM_COMBINE_RELATE_SLIDE_ID" val="background20180947_1"/>
  <p:tag name="KSO_WM_TEMPLATE_CATEGORY" val="custom"/>
  <p:tag name="KSO_WM_TEMPLATE_INDEX" val="20196575"/>
  <p:tag name="KSO_WM_TEMPLATE_SUBCATEGORY" val="0"/>
  <p:tag name="KSO_WM_TEMPLATE_THUMBS_INDEX" val="1"/>
</p:tagLst>
</file>

<file path=ppt/tags/tag77.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8.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9.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0.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6.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7.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8.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9.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_6*i*6"/>
  <p:tag name="KSO_WM_UNIT_LAYERLEVEL" val="1"/>
  <p:tag name="KSO_WM_TAG_VERSION" val="1.0"/>
  <p:tag name="KSO_WM_BEAUTIFY_FLAG" val="#wm#"/>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6*i*7"/>
  <p:tag name="KSO_WM_UNIT_LAYERLEVEL" val="1"/>
  <p:tag name="KSO_WM_TAG_VERSION" val="1.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8"/>
  <p:tag name="KSO_WM_UNIT_ID" val="_6*i*8"/>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Lst>
</file>

<file path=ppt/tags/tag15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65.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167.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8.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170.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1.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2.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3.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4.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5.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6.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7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Lst>
</file>

<file path=ppt/tags/tag17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7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8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Lst>
</file>

<file path=ppt/tags/tag18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8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9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6*i*1"/>
  <p:tag name="KSO_WM_UNIT_LAYERLEVEL" val="1"/>
  <p:tag name="KSO_WM_TAG_VERSION" val="1.0"/>
  <p:tag name="KSO_WM_BEAUTIFY_FLAG" val="#wm#"/>
</p:tagLst>
</file>

<file path=ppt/tags/tag19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6*i*2"/>
  <p:tag name="KSO_WM_UNIT_LAYERLEVEL" val="1"/>
  <p:tag name="KSO_WM_TAG_VERSION" val="1.0"/>
  <p:tag name="KSO_WM_BEAUTIFY_FLAG" val="#wm#"/>
</p:tagLst>
</file>

<file path=ppt/tags/tag19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6*i*3"/>
  <p:tag name="KSO_WM_UNIT_LAYERLEVEL" val="1"/>
  <p:tag name="KSO_WM_TAG_VERSION" val="1.0"/>
  <p:tag name="KSO_WM_BEAUTIFY_FLAG" val="#wm#"/>
</p:tagLst>
</file>

<file path=ppt/tags/tag20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Lst>
</file>

<file path=ppt/tags/tag20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20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7*i*1"/>
  <p:tag name="KSO_WM_UNIT_LAYERLEVEL" val="1"/>
  <p:tag name="KSO_WM_TAG_VERSION" val="1.0"/>
  <p:tag name="KSO_WM_BEAUTIFY_FLAG" val="#wm#"/>
</p:tagLst>
</file>

<file path=ppt/tags/tag20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7*i*2"/>
  <p:tag name="KSO_WM_UNIT_LAYERLEVEL" val="1"/>
  <p:tag name="KSO_WM_TAG_VERSION" val="1.0"/>
  <p:tag name="KSO_WM_BEAUTIFY_FLAG" val="#wm#"/>
</p:tagLst>
</file>

<file path=ppt/tags/tag20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7*i*3"/>
  <p:tag name="KSO_WM_UNIT_LAYERLEVEL" val="1"/>
  <p:tag name="KSO_WM_TAG_VERSION" val="1.0"/>
  <p:tag name="KSO_WM_BEAUTIFY_FLAG" val="#wm#"/>
</p:tagLst>
</file>

<file path=ppt/tags/tag21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Lst>
</file>

<file path=ppt/tags/tag21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19.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2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2"/>
  <p:tag name="KSO_WM_UNIT_LAYERLEVEL" val="1"/>
  <p:tag name="KSO_WM_TAG_VERSION" val="1.0"/>
  <p:tag name="KSO_WM_BEAUTIFY_FLAG" val="#wm#"/>
  <p:tag name="KSO_WM_SLIDE_BACKGROUND_TYPE" val="belt"/>
  <p:tag name="KSO_WM_SLIDE_BK_DARK_LIGHT" val="1"/>
  <p:tag name="KSO_WM_UNIT_TYPE" val="i"/>
  <p:tag name="KSO_WM_UNIT_INDEX" val="2"/>
</p:tagLst>
</file>

<file path=ppt/tags/tag221.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3"/>
  <p:tag name="KSO_WM_UNIT_ID" val="_18*i*3"/>
  <p:tag name="KSO_WM_UNIT_LAYERLEVEL" val="1"/>
  <p:tag name="KSO_WM_TAG_VERSION" val="1.0"/>
  <p:tag name="KSO_WM_BEAUTIFY_FLAG" val="#wm#"/>
</p:tagLst>
</file>

<file path=ppt/tags/tag222.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4"/>
  <p:tag name="KSO_WM_UNIT_ID" val="_18*i*4"/>
  <p:tag name="KSO_WM_UNIT_LAYERLEVEL" val="1"/>
  <p:tag name="KSO_WM_TAG_VERSION" val="1.0"/>
  <p:tag name="KSO_WM_BEAUTIFY_FLAG" val="#wm#"/>
</p:tagLst>
</file>

<file path=ppt/tags/tag2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SLIDE_BACKGROUND_TYPE" val="belt"/>
  <p:tag name="KSO_WM_SLIDE_BK_DARK_LIGHT" val="1"/>
  <p:tag name="KSO_WM_UNIT_TYPE" val="i"/>
  <p:tag name="KSO_WM_UNIT_INDEX" val="1"/>
</p:tagLst>
</file>

<file path=ppt/tags/tag224.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6"/>
  <p:tag name="KSO_WM_UNIT_ID" val="_18*i*6"/>
  <p:tag name="KSO_WM_UNIT_LAYERLEVEL" val="1"/>
  <p:tag name="KSO_WM_TAG_VERSION" val="1.0"/>
  <p:tag name="KSO_WM_BEAUTIFY_FLAG" val="#wm#"/>
</p:tagLst>
</file>

<file path=ppt/tags/tag225.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5"/>
  <p:tag name="KSO_WM_UNIT_ID" val="_18*i*5"/>
  <p:tag name="KSO_WM_UNIT_LAYERLEVEL" val="1"/>
  <p:tag name="KSO_WM_TAG_VERSION" val="1.0"/>
  <p:tag name="KSO_WM_BEAUTIFY_FLAG" val="#wm#"/>
</p:tagLst>
</file>

<file path=ppt/tags/tag226.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27.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28.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29.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30.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2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2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36.xml><?xml version="1.0" encoding="utf-8"?>
<p:tagLst xmlns:p="http://schemas.openxmlformats.org/presentationml/2006/main">
  <p:tag name="KSO_WM_TEMPLATE_SUBCATEGORY" val="0"/>
  <p:tag name="KSO_WM_TEMPLATE_COLOR_TYPE" val="1"/>
  <p:tag name="KSO_WM_TEMPLATE_MASTER_THUMB_INDEX" val="12"/>
  <p:tag name="KSO_WM_UNIT_SHOW_EDIT_AREA_INDICATION" val="0"/>
  <p:tag name="KSO_WM_TEMPLATE_THUMBS_INDEX" val="1、2、3、11、14"/>
  <p:tag name="KSO_WM_TAG_VERSION" val="1.0"/>
  <p:tag name="KSO_WM_BEAUTIFY_FLAG" val="#wm#"/>
  <p:tag name="KSO_WM_TEMPLATE_CATEGORY" val="custom"/>
  <p:tag name="KSO_WM_TEMPLATE_INDEX" val="20202545"/>
  <p:tag name="KSO_WM_TEMPLATE_MASTER_TYPE" val="1"/>
</p:tagLst>
</file>

<file path=ppt/tags/tag237.xml><?xml version="1.0" encoding="utf-8"?>
<p:tagLst xmlns:p="http://schemas.openxmlformats.org/presentationml/2006/main">
  <p:tag name="KSO_WM_UNIT_ISCONTENTSTITLE" val="0"/>
  <p:tag name="KSO_WM_UNIT_ISNUMDGMTITLE" val="0"/>
  <p:tag name="KSO_WM_UNIT_PRESET_TEXT" val="极简大气通用模板"/>
  <p:tag name="KSO_WM_UNIT_NOCLEAR" val="0"/>
  <p:tag name="KSO_WM_UNIT_VALUE" val="9"/>
  <p:tag name="KSO_WM_UNIT_HIGHLIGHT" val="0"/>
  <p:tag name="KSO_WM_UNIT_COMPATIBLE" val="0"/>
  <p:tag name="KSO_WM_UNIT_DIAGRAM_ISNUMVISUAL" val="0"/>
  <p:tag name="KSO_WM_UNIT_DIAGRAM_ISREFERUNIT" val="0"/>
  <p:tag name="KSO_WM_UNIT_TYPE" val="a"/>
  <p:tag name="KSO_WM_UNIT_INDEX" val="1"/>
  <p:tag name="KSO_WM_UNIT_ID" val="custom20202545_1*a*1"/>
  <p:tag name="KSO_WM_TEMPLATE_CATEGORY" val="custom"/>
  <p:tag name="KSO_WM_TEMPLATE_INDEX" val="20202545"/>
  <p:tag name="KSO_WM_UNIT_LAYERLEVEL" val="1"/>
  <p:tag name="KSO_WM_TAG_VERSION" val="1.0"/>
  <p:tag name="KSO_WM_BEAUTIFY_FLAG" val="#wm#"/>
</p:tagLst>
</file>

<file path=ppt/tags/tag238.xml><?xml version="1.0" encoding="utf-8"?>
<p:tagLst xmlns:p="http://schemas.openxmlformats.org/presentationml/2006/main">
  <p:tag name="KSO_WM_TEMPLATE_THUMBS_INDEX" val="1、2、6、7、9、11、14、15"/>
  <p:tag name="KSO_WM_SLIDE_ID" val="custom20202545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EMPLATE_MASTER_THUMB_INDEX" val="12"/>
  <p:tag name="KSO_WM_TAG_VERSION" val="1.0"/>
  <p:tag name="KSO_WM_BEAUTIFY_FLAG" val="#wm#"/>
  <p:tag name="KSO_WM_TEMPLATE_CATEGORY" val="custom"/>
  <p:tag name="KSO_WM_TEMPLATE_INDEX" val="20202545"/>
  <p:tag name="KSO_WM_SLIDE_LAYOUT" val="a_b"/>
  <p:tag name="KSO_WM_SLIDE_LAYOUT_CNT" val="1_3"/>
  <p:tag name="KSO_WM_SPECIAL_SOURCE" val="bdnull"/>
</p:tagLst>
</file>

<file path=ppt/tags/tag23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4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4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44.xml><?xml version="1.0" encoding="utf-8"?>
<p:tagLst xmlns:p="http://schemas.openxmlformats.org/presentationml/2006/main">
  <p:tag name="KSO_WM_SLIDE_BK_DARK_LIGHT" val="2"/>
  <p:tag name="KSO_WM_SLIDE_BACKGROUND_TYPE" val="general"/>
  <p:tag name="KSO_WM_SPECIAL_SOURCE" val="bdnull"/>
</p:tagLst>
</file>

<file path=ppt/tags/tag24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4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49.xml><?xml version="1.0" encoding="utf-8"?>
<p:tagLst xmlns:p="http://schemas.openxmlformats.org/presentationml/2006/main">
  <p:tag name="KSO_WM_SLIDE_BK_DARK_LIGHT" val="2"/>
  <p:tag name="KSO_WM_SLIDE_BACKGROUND_TYPE" val="general"/>
  <p:tag name="KSO_WM_SPECIAL_SOURCE" val="bdnull"/>
</p:tagLst>
</file>

<file path=ppt/tags/tag25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5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54.xml><?xml version="1.0" encoding="utf-8"?>
<p:tagLst xmlns:p="http://schemas.openxmlformats.org/presentationml/2006/main">
  <p:tag name="KSO_WM_SLIDE_BK_DARK_LIGHT" val="2"/>
  <p:tag name="KSO_WM_SLIDE_BACKGROUND_TYPE" val="general"/>
  <p:tag name="KSO_WM_SPECIAL_SOURCE" val="bdnull"/>
</p:tagLst>
</file>

<file path=ppt/tags/tag25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5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59.xml><?xml version="1.0" encoding="utf-8"?>
<p:tagLst xmlns:p="http://schemas.openxmlformats.org/presentationml/2006/main">
  <p:tag name="KSO_WM_SLIDE_BK_DARK_LIGHT" val="2"/>
  <p:tag name="KSO_WM_SLIDE_BACKGROUND_TYPE" val="general"/>
  <p:tag name="KSO_WM_SPECIAL_SOURCE" val="bdnull"/>
</p:tagLst>
</file>

<file path=ppt/tags/tag26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6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64.xml><?xml version="1.0" encoding="utf-8"?>
<p:tagLst xmlns:p="http://schemas.openxmlformats.org/presentationml/2006/main">
  <p:tag name="KSO_WM_SLIDE_BK_DARK_LIGHT" val="2"/>
  <p:tag name="KSO_WM_SLIDE_BACKGROUND_TYPE" val="general"/>
  <p:tag name="KSO_WM_SPECIAL_SOURCE" val="bdnull"/>
</p:tagLst>
</file>

<file path=ppt/tags/tag26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6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69.xml><?xml version="1.0" encoding="utf-8"?>
<p:tagLst xmlns:p="http://schemas.openxmlformats.org/presentationml/2006/main">
  <p:tag name="KSO_WM_SLIDE_BK_DARK_LIGHT" val="2"/>
  <p:tag name="KSO_WM_SLIDE_BACKGROUND_TYPE" val="general"/>
  <p:tag name="KSO_WM_SPECIAL_SOURCE" val="bdnull"/>
</p:tagLst>
</file>

<file path=ppt/tags/tag27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7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74.xml><?xml version="1.0" encoding="utf-8"?>
<p:tagLst xmlns:p="http://schemas.openxmlformats.org/presentationml/2006/main">
  <p:tag name="KSO_WM_SLIDE_BK_DARK_LIGHT" val="2"/>
  <p:tag name="KSO_WM_SLIDE_BACKGROUND_TYPE" val="general"/>
  <p:tag name="KSO_WM_SPECIAL_SOURCE" val="bdnull"/>
</p:tagLst>
</file>

<file path=ppt/tags/tag27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7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79.xml><?xml version="1.0" encoding="utf-8"?>
<p:tagLst xmlns:p="http://schemas.openxmlformats.org/presentationml/2006/main">
  <p:tag name="KSO_WM_TEMPLATE_CATEGORY" val="diagram"/>
  <p:tag name="KSO_WM_TEMPLATE_INDEX" val="160999"/>
  <p:tag name="KSO_WM_TAG_VERSION" val="1.0"/>
  <p:tag name="KSO_WM_SLIDE_ID" val="diagram160999_2"/>
  <p:tag name="KSO_WM_SLIDE_INDEX" val="2"/>
  <p:tag name="KSO_WM_SLIDE_ITEM_CNT" val="2"/>
  <p:tag name="KSO_WM_SLIDE_LAYOUT" val="a_f"/>
  <p:tag name="KSO_WM_SLIDE_LAYOUT_CNT" val="1_2"/>
  <p:tag name="KSO_WM_SLIDE_TYPE" val="text"/>
  <p:tag name="KSO_WM_BEAUTIFY_FLAG" val="#wm#"/>
  <p:tag name="KSO_WM_SLIDE_POSITION" val="66*144"/>
  <p:tag name="KSO_WM_SLIDE_SIZE" val="828*343"/>
  <p:tag name="KSO_WM_SLIDE_BK_DARK_LIGHT" val="2"/>
  <p:tag name="KSO_WM_SLIDE_BACKGROUND_TYPE" val="general"/>
  <p:tag name="KSO_WM_SPECIAL_SOURCE" val="bdnull"/>
</p:tagLst>
</file>

<file path=ppt/tags/tag28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8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84.xml><?xml version="1.0" encoding="utf-8"?>
<p:tagLst xmlns:p="http://schemas.openxmlformats.org/presentationml/2006/main">
  <p:tag name="KSO_WM_SLIDE_BK_DARK_LIGHT" val="2"/>
  <p:tag name="KSO_WM_SLIDE_BACKGROUND_TYPE" val="general"/>
  <p:tag name="KSO_WM_SPECIAL_SOURCE" val="bdnull"/>
</p:tagLst>
</file>

<file path=ppt/tags/tag28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8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89.xml><?xml version="1.0" encoding="utf-8"?>
<p:tagLst xmlns:p="http://schemas.openxmlformats.org/presentationml/2006/main">
  <p:tag name="KSO_WM_SLIDE_BK_DARK_LIGHT" val="2"/>
  <p:tag name="KSO_WM_SLIDE_BACKGROUND_TYPE" val="general"/>
  <p:tag name="KSO_WM_SPECIAL_SOURCE" val="bdnull"/>
</p:tagLst>
</file>

<file path=ppt/tags/tag29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9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9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95.xml><?xml version="1.0" encoding="utf-8"?>
<p:tagLst xmlns:p="http://schemas.openxmlformats.org/presentationml/2006/main">
  <p:tag name="KSO_WM_SLIDE_BK_DARK_LIGHT" val="2"/>
  <p:tag name="KSO_WM_SLIDE_BACKGROUND_TYPE" val="general"/>
  <p:tag name="KSO_WM_SPECIAL_SOURCE" val="bdnull"/>
</p:tagLst>
</file>

<file path=ppt/tags/tag29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29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00.xml><?xml version="1.0" encoding="utf-8"?>
<p:tagLst xmlns:p="http://schemas.openxmlformats.org/presentationml/2006/main">
  <p:tag name="KSO_WM_SLIDE_BK_DARK_LIGHT" val="2"/>
  <p:tag name="KSO_WM_SLIDE_BACKGROUND_TYPE" val="general"/>
  <p:tag name="KSO_WM_SPECIAL_SOURCE" val="bdnull"/>
</p:tagLst>
</file>

<file path=ppt/tags/tag30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30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0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0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05.xml><?xml version="1.0" encoding="utf-8"?>
<p:tagLst xmlns:p="http://schemas.openxmlformats.org/presentationml/2006/main">
  <p:tag name="KSO_WM_SLIDE_BK_DARK_LIGHT" val="2"/>
  <p:tag name="KSO_WM_SLIDE_BACKGROUND_TYPE" val="general"/>
  <p:tag name="KSO_WM_SPECIAL_SOURCE" val="bdnull"/>
</p:tagLst>
</file>

<file path=ppt/tags/tag30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d417779e-0a3f-33b4-3794-396552352c50}"/>
  <p:tag name="KSO_WM_UNIT_TYPE" val="i"/>
</p:tagLst>
</file>

<file path=ppt/tags/tag30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0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09.xml><?xml version="1.0" encoding="utf-8"?>
<p:tagLst xmlns:p="http://schemas.openxmlformats.org/presentationml/2006/main">
  <p:tag name="KSO_WM_SLIDE_BK_DARK_LIGHT" val="2"/>
  <p:tag name="KSO_WM_SLIDE_BACKGROUND_TYPE" val="general"/>
  <p:tag name="KSO_WM_SPECIAL_SOURCE" val="bdnull"/>
</p:tagLst>
</file>

<file path=ppt/theme/theme1.xml><?xml version="1.0" encoding="utf-8"?>
<a:theme xmlns:a="http://schemas.openxmlformats.org/drawingml/2006/main" name="1_Office 主题​​">
  <a:themeElements>
    <a:clrScheme name="自定义 2">
      <a:dk1>
        <a:srgbClr val="466424"/>
      </a:dk1>
      <a:lt1>
        <a:srgbClr val="FFFFFF"/>
      </a:lt1>
      <a:dk2>
        <a:srgbClr val="7A9858"/>
      </a:dk2>
      <a:lt2>
        <a:srgbClr val="FFFFFF"/>
      </a:lt2>
      <a:accent1>
        <a:srgbClr val="3B561D"/>
      </a:accent1>
      <a:accent2>
        <a:srgbClr val="98CC77"/>
      </a:accent2>
      <a:accent3>
        <a:srgbClr val="779989"/>
      </a:accent3>
      <a:accent4>
        <a:srgbClr val="354B1B"/>
      </a:accent4>
      <a:accent5>
        <a:srgbClr val="466424"/>
      </a:accent5>
      <a:accent6>
        <a:srgbClr val="BED7CB"/>
      </a:accent6>
      <a:hlink>
        <a:srgbClr val="98CC77"/>
      </a:hlink>
      <a:folHlink>
        <a:srgbClr val="AABBCB"/>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主题​​">
  <a:themeElements>
    <a:clrScheme name="自定义 44">
      <a:dk1>
        <a:srgbClr val="000000"/>
      </a:dk1>
      <a:lt1>
        <a:srgbClr val="FFFFFF"/>
      </a:lt1>
      <a:dk2>
        <a:srgbClr val="333333"/>
      </a:dk2>
      <a:lt2>
        <a:srgbClr val="FFFFFF"/>
      </a:lt2>
      <a:accent1>
        <a:srgbClr val="5C8FC7"/>
      </a:accent1>
      <a:accent2>
        <a:srgbClr val="6E82BA"/>
      </a:accent2>
      <a:accent3>
        <a:srgbClr val="8376B0"/>
      </a:accent3>
      <a:accent4>
        <a:srgbClr val="9868A3"/>
      </a:accent4>
      <a:accent5>
        <a:srgbClr val="AE5B97"/>
      </a:accent5>
      <a:accent6>
        <a:srgbClr val="C44B8A"/>
      </a:accent6>
      <a:hlink>
        <a:srgbClr val="658BD5"/>
      </a:hlink>
      <a:folHlink>
        <a:srgbClr val="9F69A3"/>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
        <a:cs typeface=""/>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
        <a:cs typeface=""/>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5370</Words>
  <Application>WPS 演示</Application>
  <PresentationFormat>宽屏</PresentationFormat>
  <Paragraphs>79</Paragraphs>
  <Slides>15</Slides>
  <Notes>1</Notes>
  <HiddenSlides>0</HiddenSlides>
  <MMClips>0</MMClips>
  <ScaleCrop>false</ScaleCrop>
  <HeadingPairs>
    <vt:vector size="6" baseType="variant">
      <vt:variant>
        <vt:lpstr>已用的字体</vt:lpstr>
      </vt:variant>
      <vt:variant>
        <vt:i4>17</vt:i4>
      </vt:variant>
      <vt:variant>
        <vt:lpstr>主题</vt:lpstr>
      </vt:variant>
      <vt:variant>
        <vt:i4>2</vt:i4>
      </vt:variant>
      <vt:variant>
        <vt:lpstr>幻灯片标题</vt:lpstr>
      </vt:variant>
      <vt:variant>
        <vt:i4>15</vt:i4>
      </vt:variant>
    </vt:vector>
  </HeadingPairs>
  <TitlesOfParts>
    <vt:vector size="34" baseType="lpstr">
      <vt:lpstr>Arial</vt:lpstr>
      <vt:lpstr>宋体</vt:lpstr>
      <vt:lpstr>Wingdings</vt:lpstr>
      <vt:lpstr>微软雅黑</vt:lpstr>
      <vt:lpstr>汉仪旗黑</vt:lpstr>
      <vt:lpstr>汉仪旗黑-85S</vt:lpstr>
      <vt:lpstr>汉仪中黑KW</vt:lpstr>
      <vt:lpstr>Viner Hand ITC</vt:lpstr>
      <vt:lpstr>微软雅黑</vt:lpstr>
      <vt:lpstr>汉仪旗黑-85S</vt:lpstr>
      <vt:lpstr>Arial Bold</vt:lpstr>
      <vt:lpstr>宋体</vt:lpstr>
      <vt:lpstr>Arial Unicode MS</vt:lpstr>
      <vt:lpstr>汉仪书宋二KW</vt:lpstr>
      <vt:lpstr>苹方-简</vt:lpstr>
      <vt:lpstr>Calibri</vt:lpstr>
      <vt:lpstr>Helvetica Neue</vt:lpstr>
      <vt:lpstr>1_Office 主题​​</vt:lpstr>
      <vt:lpstr>2_Office 主题​​</vt:lpstr>
      <vt:lpstr>Group 5</vt:lpstr>
      <vt:lpstr>1.What is a systems development life cycle methodology  2.How does the SecSDLC differ from the more general SDLC?   3.What is the primary objective of the SecSDLC? What are its major steps, and what are the major objectives of each step?   4.What is a managerial control? </vt:lpstr>
      <vt:lpstr>QUESTION 1</vt:lpstr>
      <vt:lpstr>PowerPoint 演示文稿</vt:lpstr>
      <vt:lpstr>Several widely recognized SDLC methodologies</vt:lpstr>
      <vt:lpstr>QUESTION 2</vt:lpstr>
      <vt:lpstr>PowerPoint 演示文稿</vt:lpstr>
      <vt:lpstr>Here are the key differences:</vt:lpstr>
      <vt:lpstr>PowerPoint 演示文稿</vt:lpstr>
      <vt:lpstr>QUESTION 3</vt:lpstr>
      <vt:lpstr>PowerPoint 演示文稿</vt:lpstr>
      <vt:lpstr>The major steps of the SecSDLC typically include:  </vt:lpstr>
      <vt:lpstr>QUESTION 4</vt:lpstr>
      <vt:lpstr>PowerPoint 演示文稿</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WPS_1697147892</cp:lastModifiedBy>
  <cp:revision>92</cp:revision>
  <dcterms:created xsi:type="dcterms:W3CDTF">2023-10-26T15:13:59Z</dcterms:created>
  <dcterms:modified xsi:type="dcterms:W3CDTF">2023-10-26T15:13:59Z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2052-5.5.1.7991</vt:lpwstr>
  </property>
  <property fmtid="{D5CDD505-2E9C-101B-9397-08002B2CF9AE}" pid="3" name="ICV">
    <vt:lpwstr>3F89ED62DD4B01553C8A3965FE1DC97E_41</vt:lpwstr>
  </property>
</Properties>
</file>