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54" r:id="rId1"/>
    <p:sldMasterId id="2147483752" r:id="rId2"/>
    <p:sldMasterId id="2147483855" r:id="rId3"/>
  </p:sldMasterIdLst>
  <p:sldIdLst>
    <p:sldId id="288" r:id="rId4"/>
    <p:sldId id="257" r:id="rId5"/>
    <p:sldId id="258" r:id="rId6"/>
    <p:sldId id="261" r:id="rId7"/>
    <p:sldId id="279" r:id="rId8"/>
    <p:sldId id="282" r:id="rId9"/>
    <p:sldId id="281" r:id="rId10"/>
    <p:sldId id="283" r:id="rId11"/>
    <p:sldId id="284" r:id="rId12"/>
    <p:sldId id="285" r:id="rId13"/>
    <p:sldId id="286" r:id="rId14"/>
    <p:sldId id="28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994"/>
    <p:restoredTop sz="94719"/>
  </p:normalViewPr>
  <p:slideViewPr>
    <p:cSldViewPr snapToGrid="0" showGuides="1">
      <p:cViewPr varScale="1">
        <p:scale>
          <a:sx n="60" d="100"/>
          <a:sy n="60" d="100"/>
        </p:scale>
        <p:origin x="1260"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diagrams/_rels/data5.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A71B80-7F49-47F7-AC45-8BE6E713AF55}" type="doc">
      <dgm:prSet loTypeId="urn:microsoft.com/office/officeart/2016/7/layout/RepeatingBendingProcessNew" loCatId="process" qsTypeId="urn:microsoft.com/office/officeart/2005/8/quickstyle/simple1" qsCatId="simple" csTypeId="urn:microsoft.com/office/officeart/2005/8/colors/colorful5" csCatId="colorful" phldr="1"/>
      <dgm:spPr/>
      <dgm:t>
        <a:bodyPr/>
        <a:lstStyle/>
        <a:p>
          <a:endParaRPr lang="en-US"/>
        </a:p>
      </dgm:t>
    </dgm:pt>
    <dgm:pt modelId="{55B1C49F-7124-40F3-8B8F-9E9423D289A1}">
      <dgm:prSet/>
      <dgm:spPr/>
      <dgm:t>
        <a:bodyPr/>
        <a:lstStyle/>
        <a:p>
          <a:r>
            <a:rPr lang="en-GB" dirty="0"/>
            <a:t>The ability to understand others creates effective person-</a:t>
          </a:r>
          <a:r>
            <a:rPr lang="en-GB" dirty="0" err="1"/>
            <a:t>centered</a:t>
          </a:r>
          <a:r>
            <a:rPr lang="en-GB" dirty="0"/>
            <a:t> care according to Skills for Care (2021).</a:t>
          </a:r>
          <a:endParaRPr lang="en-US" dirty="0"/>
        </a:p>
      </dgm:t>
    </dgm:pt>
    <dgm:pt modelId="{26617654-94DD-495E-852D-7B1FC8F8227D}" type="parTrans" cxnId="{7105995B-C566-47E5-823A-BEEC89974705}">
      <dgm:prSet/>
      <dgm:spPr/>
      <dgm:t>
        <a:bodyPr/>
        <a:lstStyle/>
        <a:p>
          <a:endParaRPr lang="en-US"/>
        </a:p>
      </dgm:t>
    </dgm:pt>
    <dgm:pt modelId="{73A388EF-A02B-428D-A0EA-23792D356DBA}" type="sibTrans" cxnId="{7105995B-C566-47E5-823A-BEEC89974705}">
      <dgm:prSet/>
      <dgm:spPr/>
      <dgm:t>
        <a:bodyPr/>
        <a:lstStyle/>
        <a:p>
          <a:endParaRPr lang="en-US"/>
        </a:p>
      </dgm:t>
    </dgm:pt>
    <dgm:pt modelId="{60FEE43B-5EC3-504D-A4FD-C1A073D717B3}">
      <dgm:prSet/>
      <dgm:spPr/>
      <dgm:t>
        <a:bodyPr/>
        <a:lstStyle/>
        <a:p>
          <a:r>
            <a:rPr lang="en-GB" dirty="0"/>
            <a:t>The ability to communicate effectively and listen to others creates strong relationships with clients (NHS, 2024).</a:t>
          </a:r>
        </a:p>
      </dgm:t>
    </dgm:pt>
    <dgm:pt modelId="{48A0625E-24D2-F247-BCE0-C04524877633}" type="parTrans" cxnId="{D8B039C1-5D84-5A45-8F51-925FDABF889E}">
      <dgm:prSet/>
      <dgm:spPr/>
      <dgm:t>
        <a:bodyPr/>
        <a:lstStyle/>
        <a:p>
          <a:endParaRPr lang="en-GB"/>
        </a:p>
      </dgm:t>
    </dgm:pt>
    <dgm:pt modelId="{85B677F8-5EBD-CB44-B704-DF02F7816792}" type="sibTrans" cxnId="{D8B039C1-5D84-5A45-8F51-925FDABF889E}">
      <dgm:prSet/>
      <dgm:spPr/>
      <dgm:t>
        <a:bodyPr/>
        <a:lstStyle/>
        <a:p>
          <a:endParaRPr lang="en-GB"/>
        </a:p>
      </dgm:t>
    </dgm:pt>
    <dgm:pt modelId="{BB89AC1C-063E-8B48-89DC-C8627C1C1D6D}">
      <dgm:prSet/>
      <dgm:spPr/>
      <dgm:t>
        <a:bodyPr/>
        <a:lstStyle/>
        <a:p>
          <a:r>
            <a:rPr lang="en-GB" dirty="0"/>
            <a:t>The ability to deliver tasks and care duties with reliability and responsibility leads to consistent completion (Skills for Care, 2021).</a:t>
          </a:r>
        </a:p>
      </dgm:t>
    </dgm:pt>
    <dgm:pt modelId="{7415F38E-BEF9-8843-959D-97A29BAE8971}" type="parTrans" cxnId="{ECB24C1D-D310-5C44-9FA2-829F3A125461}">
      <dgm:prSet/>
      <dgm:spPr/>
      <dgm:t>
        <a:bodyPr/>
        <a:lstStyle/>
        <a:p>
          <a:endParaRPr lang="en-GB"/>
        </a:p>
      </dgm:t>
    </dgm:pt>
    <dgm:pt modelId="{77BD2630-961E-8A41-B9E3-41AB989CF486}" type="sibTrans" cxnId="{ECB24C1D-D310-5C44-9FA2-829F3A125461}">
      <dgm:prSet/>
      <dgm:spPr/>
      <dgm:t>
        <a:bodyPr/>
        <a:lstStyle/>
        <a:p>
          <a:endParaRPr lang="en-GB"/>
        </a:p>
      </dgm:t>
    </dgm:pt>
    <dgm:pt modelId="{4073F5FB-F43F-6D4A-AB3A-F1958387CCA2}">
      <dgm:prSet/>
      <dgm:spPr/>
      <dgm:t>
        <a:bodyPr/>
        <a:lstStyle/>
        <a:p>
          <a:r>
            <a:rPr lang="en-GB" dirty="0"/>
            <a:t>My desire to assist others and work with colleagues strengthens our team collaboration (NHS, 2024).</a:t>
          </a:r>
        </a:p>
      </dgm:t>
    </dgm:pt>
    <dgm:pt modelId="{B52F32E7-0EAC-D24D-A7AD-96440AAA2CA4}" type="parTrans" cxnId="{26EEBC93-400E-F74F-BAC8-936D908E3706}">
      <dgm:prSet/>
      <dgm:spPr/>
      <dgm:t>
        <a:bodyPr/>
        <a:lstStyle/>
        <a:p>
          <a:endParaRPr lang="en-GB"/>
        </a:p>
      </dgm:t>
    </dgm:pt>
    <dgm:pt modelId="{1E17EFBA-177C-C243-8473-72EC3A977F6C}" type="sibTrans" cxnId="{26EEBC93-400E-F74F-BAC8-936D908E3706}">
      <dgm:prSet/>
      <dgm:spPr/>
      <dgm:t>
        <a:bodyPr/>
        <a:lstStyle/>
        <a:p>
          <a:endParaRPr lang="en-GB"/>
        </a:p>
      </dgm:t>
    </dgm:pt>
    <dgm:pt modelId="{F2591DE8-E2EF-A149-A157-5CEE9F96C902}">
      <dgm:prSet/>
      <dgm:spPr/>
      <dgm:t>
        <a:bodyPr/>
        <a:lstStyle/>
        <a:p>
          <a:r>
            <a:rPr lang="en-GB" dirty="0"/>
            <a:t>The ability to adapt to various care situations makes me effective (Mind, 2023).</a:t>
          </a:r>
        </a:p>
      </dgm:t>
    </dgm:pt>
    <dgm:pt modelId="{7F171AE9-2195-6149-B22F-B2FB81684355}" type="parTrans" cxnId="{7A8A7AAA-186C-2449-961F-871AA7D63C72}">
      <dgm:prSet/>
      <dgm:spPr/>
      <dgm:t>
        <a:bodyPr/>
        <a:lstStyle/>
        <a:p>
          <a:endParaRPr lang="en-GB"/>
        </a:p>
      </dgm:t>
    </dgm:pt>
    <dgm:pt modelId="{C7C5E5C9-8771-494F-80A1-90F543268E2C}" type="sibTrans" cxnId="{7A8A7AAA-186C-2449-961F-871AA7D63C72}">
      <dgm:prSet/>
      <dgm:spPr/>
      <dgm:t>
        <a:bodyPr/>
        <a:lstStyle/>
        <a:p>
          <a:endParaRPr lang="en-GB"/>
        </a:p>
      </dgm:t>
    </dgm:pt>
    <dgm:pt modelId="{604E25BC-7124-6E48-82D6-2F0ADE1B59C6}">
      <dgm:prSet/>
      <dgm:spPr/>
      <dgm:t>
        <a:bodyPr/>
        <a:lstStyle/>
        <a:p>
          <a:r>
            <a:rPr lang="en-GB" dirty="0"/>
            <a:t>The ability to solve problems enables me to handle unexpected situations effectively (Skills for Care, 2021).</a:t>
          </a:r>
        </a:p>
      </dgm:t>
    </dgm:pt>
    <dgm:pt modelId="{702C3B98-2EF4-A749-B17B-20966F11462F}" type="parTrans" cxnId="{2FEBE3D6-6829-9742-8F1D-23018E1E966B}">
      <dgm:prSet/>
      <dgm:spPr/>
      <dgm:t>
        <a:bodyPr/>
        <a:lstStyle/>
        <a:p>
          <a:endParaRPr lang="en-GB"/>
        </a:p>
      </dgm:t>
    </dgm:pt>
    <dgm:pt modelId="{4D8F3285-A4AA-694A-A7A2-F5C06B87D5DF}" type="sibTrans" cxnId="{2FEBE3D6-6829-9742-8F1D-23018E1E966B}">
      <dgm:prSet/>
      <dgm:spPr/>
      <dgm:t>
        <a:bodyPr/>
        <a:lstStyle/>
        <a:p>
          <a:endParaRPr lang="en-GB"/>
        </a:p>
      </dgm:t>
    </dgm:pt>
    <dgm:pt modelId="{4F885AD8-CAEA-4B49-958F-19024551D052}" type="pres">
      <dgm:prSet presAssocID="{0BA71B80-7F49-47F7-AC45-8BE6E713AF55}" presName="Name0" presStyleCnt="0">
        <dgm:presLayoutVars>
          <dgm:dir/>
          <dgm:resizeHandles val="exact"/>
        </dgm:presLayoutVars>
      </dgm:prSet>
      <dgm:spPr/>
    </dgm:pt>
    <dgm:pt modelId="{5853C417-0085-9E43-83D3-77471C9ABB71}" type="pres">
      <dgm:prSet presAssocID="{55B1C49F-7124-40F3-8B8F-9E9423D289A1}" presName="node" presStyleLbl="node1" presStyleIdx="0" presStyleCnt="6">
        <dgm:presLayoutVars>
          <dgm:bulletEnabled val="1"/>
        </dgm:presLayoutVars>
      </dgm:prSet>
      <dgm:spPr/>
    </dgm:pt>
    <dgm:pt modelId="{ADFABE31-7C4C-CD4C-B2D1-E3B2F63637A7}" type="pres">
      <dgm:prSet presAssocID="{73A388EF-A02B-428D-A0EA-23792D356DBA}" presName="sibTrans" presStyleLbl="sibTrans1D1" presStyleIdx="0" presStyleCnt="5"/>
      <dgm:spPr/>
    </dgm:pt>
    <dgm:pt modelId="{2264EF01-4692-D149-90DC-DC766AB5FC89}" type="pres">
      <dgm:prSet presAssocID="{73A388EF-A02B-428D-A0EA-23792D356DBA}" presName="connectorText" presStyleLbl="sibTrans1D1" presStyleIdx="0" presStyleCnt="5"/>
      <dgm:spPr/>
    </dgm:pt>
    <dgm:pt modelId="{7CAEA4C4-58F3-E04C-AB39-0BEF20A8A002}" type="pres">
      <dgm:prSet presAssocID="{60FEE43B-5EC3-504D-A4FD-C1A073D717B3}" presName="node" presStyleLbl="node1" presStyleIdx="1" presStyleCnt="6">
        <dgm:presLayoutVars>
          <dgm:bulletEnabled val="1"/>
        </dgm:presLayoutVars>
      </dgm:prSet>
      <dgm:spPr/>
    </dgm:pt>
    <dgm:pt modelId="{EC7C6BCB-0F2C-3A48-B0A8-9A592D016FAA}" type="pres">
      <dgm:prSet presAssocID="{85B677F8-5EBD-CB44-B704-DF02F7816792}" presName="sibTrans" presStyleLbl="sibTrans1D1" presStyleIdx="1" presStyleCnt="5"/>
      <dgm:spPr/>
    </dgm:pt>
    <dgm:pt modelId="{87D63C0A-22D1-FE45-8E2D-D3FA7C8052FD}" type="pres">
      <dgm:prSet presAssocID="{85B677F8-5EBD-CB44-B704-DF02F7816792}" presName="connectorText" presStyleLbl="sibTrans1D1" presStyleIdx="1" presStyleCnt="5"/>
      <dgm:spPr/>
    </dgm:pt>
    <dgm:pt modelId="{11820D14-72BC-6041-9149-41B43A7AD0C4}" type="pres">
      <dgm:prSet presAssocID="{BB89AC1C-063E-8B48-89DC-C8627C1C1D6D}" presName="node" presStyleLbl="node1" presStyleIdx="2" presStyleCnt="6">
        <dgm:presLayoutVars>
          <dgm:bulletEnabled val="1"/>
        </dgm:presLayoutVars>
      </dgm:prSet>
      <dgm:spPr/>
    </dgm:pt>
    <dgm:pt modelId="{E64DE092-F324-A248-B9AD-BDB3D177C9A0}" type="pres">
      <dgm:prSet presAssocID="{77BD2630-961E-8A41-B9E3-41AB989CF486}" presName="sibTrans" presStyleLbl="sibTrans1D1" presStyleIdx="2" presStyleCnt="5"/>
      <dgm:spPr/>
    </dgm:pt>
    <dgm:pt modelId="{03E57F7F-933B-AC4E-A7EE-3E6CF24142B4}" type="pres">
      <dgm:prSet presAssocID="{77BD2630-961E-8A41-B9E3-41AB989CF486}" presName="connectorText" presStyleLbl="sibTrans1D1" presStyleIdx="2" presStyleCnt="5"/>
      <dgm:spPr/>
    </dgm:pt>
    <dgm:pt modelId="{BF2E5AF8-E713-274C-BA39-09CD434FF9E8}" type="pres">
      <dgm:prSet presAssocID="{4073F5FB-F43F-6D4A-AB3A-F1958387CCA2}" presName="node" presStyleLbl="node1" presStyleIdx="3" presStyleCnt="6">
        <dgm:presLayoutVars>
          <dgm:bulletEnabled val="1"/>
        </dgm:presLayoutVars>
      </dgm:prSet>
      <dgm:spPr/>
    </dgm:pt>
    <dgm:pt modelId="{8AE06F21-D416-1345-91C5-7079533FA645}" type="pres">
      <dgm:prSet presAssocID="{1E17EFBA-177C-C243-8473-72EC3A977F6C}" presName="sibTrans" presStyleLbl="sibTrans1D1" presStyleIdx="3" presStyleCnt="5"/>
      <dgm:spPr/>
    </dgm:pt>
    <dgm:pt modelId="{3DF256F6-CFE9-6F47-B224-67ADFBC4BAB2}" type="pres">
      <dgm:prSet presAssocID="{1E17EFBA-177C-C243-8473-72EC3A977F6C}" presName="connectorText" presStyleLbl="sibTrans1D1" presStyleIdx="3" presStyleCnt="5"/>
      <dgm:spPr/>
    </dgm:pt>
    <dgm:pt modelId="{D6FB0F67-F6F6-1B4F-B7D4-118B6F41841F}" type="pres">
      <dgm:prSet presAssocID="{F2591DE8-E2EF-A149-A157-5CEE9F96C902}" presName="node" presStyleLbl="node1" presStyleIdx="4" presStyleCnt="6">
        <dgm:presLayoutVars>
          <dgm:bulletEnabled val="1"/>
        </dgm:presLayoutVars>
      </dgm:prSet>
      <dgm:spPr/>
    </dgm:pt>
    <dgm:pt modelId="{89142586-FB6C-AA43-A968-2170857B0E17}" type="pres">
      <dgm:prSet presAssocID="{C7C5E5C9-8771-494F-80A1-90F543268E2C}" presName="sibTrans" presStyleLbl="sibTrans1D1" presStyleIdx="4" presStyleCnt="5"/>
      <dgm:spPr/>
    </dgm:pt>
    <dgm:pt modelId="{6EFB5926-434D-994B-9444-9A25B518EF3E}" type="pres">
      <dgm:prSet presAssocID="{C7C5E5C9-8771-494F-80A1-90F543268E2C}" presName="connectorText" presStyleLbl="sibTrans1D1" presStyleIdx="4" presStyleCnt="5"/>
      <dgm:spPr/>
    </dgm:pt>
    <dgm:pt modelId="{26BFBB20-2D30-0B45-B8D4-E7E5E22B47B2}" type="pres">
      <dgm:prSet presAssocID="{604E25BC-7124-6E48-82D6-2F0ADE1B59C6}" presName="node" presStyleLbl="node1" presStyleIdx="5" presStyleCnt="6">
        <dgm:presLayoutVars>
          <dgm:bulletEnabled val="1"/>
        </dgm:presLayoutVars>
      </dgm:prSet>
      <dgm:spPr/>
    </dgm:pt>
  </dgm:ptLst>
  <dgm:cxnLst>
    <dgm:cxn modelId="{2B678E05-62A8-A646-B2AB-46C41964116C}" type="presOf" srcId="{77BD2630-961E-8A41-B9E3-41AB989CF486}" destId="{E64DE092-F324-A248-B9AD-BDB3D177C9A0}" srcOrd="0" destOrd="0" presId="urn:microsoft.com/office/officeart/2016/7/layout/RepeatingBendingProcessNew"/>
    <dgm:cxn modelId="{994AED08-26A5-F14C-B55A-9334BCD7694A}" type="presOf" srcId="{4073F5FB-F43F-6D4A-AB3A-F1958387CCA2}" destId="{BF2E5AF8-E713-274C-BA39-09CD434FF9E8}" srcOrd="0" destOrd="0" presId="urn:microsoft.com/office/officeart/2016/7/layout/RepeatingBendingProcessNew"/>
    <dgm:cxn modelId="{1361F40E-827D-3C44-95CC-8FC4451EA1F5}" type="presOf" srcId="{73A388EF-A02B-428D-A0EA-23792D356DBA}" destId="{2264EF01-4692-D149-90DC-DC766AB5FC89}" srcOrd="1" destOrd="0" presId="urn:microsoft.com/office/officeart/2016/7/layout/RepeatingBendingProcessNew"/>
    <dgm:cxn modelId="{ECB24C1D-D310-5C44-9FA2-829F3A125461}" srcId="{0BA71B80-7F49-47F7-AC45-8BE6E713AF55}" destId="{BB89AC1C-063E-8B48-89DC-C8627C1C1D6D}" srcOrd="2" destOrd="0" parTransId="{7415F38E-BEF9-8843-959D-97A29BAE8971}" sibTransId="{77BD2630-961E-8A41-B9E3-41AB989CF486}"/>
    <dgm:cxn modelId="{7105995B-C566-47E5-823A-BEEC89974705}" srcId="{0BA71B80-7F49-47F7-AC45-8BE6E713AF55}" destId="{55B1C49F-7124-40F3-8B8F-9E9423D289A1}" srcOrd="0" destOrd="0" parTransId="{26617654-94DD-495E-852D-7B1FC8F8227D}" sibTransId="{73A388EF-A02B-428D-A0EA-23792D356DBA}"/>
    <dgm:cxn modelId="{9C735D62-2FD9-B64B-8965-A29E6E4B1C43}" type="presOf" srcId="{60FEE43B-5EC3-504D-A4FD-C1A073D717B3}" destId="{7CAEA4C4-58F3-E04C-AB39-0BEF20A8A002}" srcOrd="0" destOrd="0" presId="urn:microsoft.com/office/officeart/2016/7/layout/RepeatingBendingProcessNew"/>
    <dgm:cxn modelId="{98356662-878E-D44C-A566-DB8ECBCC7854}" type="presOf" srcId="{73A388EF-A02B-428D-A0EA-23792D356DBA}" destId="{ADFABE31-7C4C-CD4C-B2D1-E3B2F63637A7}" srcOrd="0" destOrd="0" presId="urn:microsoft.com/office/officeart/2016/7/layout/RepeatingBendingProcessNew"/>
    <dgm:cxn modelId="{4750B368-C156-A743-A655-61C164AA2C92}" type="presOf" srcId="{1E17EFBA-177C-C243-8473-72EC3A977F6C}" destId="{8AE06F21-D416-1345-91C5-7079533FA645}" srcOrd="0" destOrd="0" presId="urn:microsoft.com/office/officeart/2016/7/layout/RepeatingBendingProcessNew"/>
    <dgm:cxn modelId="{85EED26D-BAB2-4545-8A00-EFC28BCE7AB3}" type="presOf" srcId="{C7C5E5C9-8771-494F-80A1-90F543268E2C}" destId="{89142586-FB6C-AA43-A968-2170857B0E17}" srcOrd="0" destOrd="0" presId="urn:microsoft.com/office/officeart/2016/7/layout/RepeatingBendingProcessNew"/>
    <dgm:cxn modelId="{FCC9065A-659E-2E41-9E99-32D4D20273FA}" type="presOf" srcId="{55B1C49F-7124-40F3-8B8F-9E9423D289A1}" destId="{5853C417-0085-9E43-83D3-77471C9ABB71}" srcOrd="0" destOrd="0" presId="urn:microsoft.com/office/officeart/2016/7/layout/RepeatingBendingProcessNew"/>
    <dgm:cxn modelId="{C42C967A-2B6B-6141-93D1-9EA234E85305}" type="presOf" srcId="{85B677F8-5EBD-CB44-B704-DF02F7816792}" destId="{EC7C6BCB-0F2C-3A48-B0A8-9A592D016FAA}" srcOrd="0" destOrd="0" presId="urn:microsoft.com/office/officeart/2016/7/layout/RepeatingBendingProcessNew"/>
    <dgm:cxn modelId="{26EEBC93-400E-F74F-BAC8-936D908E3706}" srcId="{0BA71B80-7F49-47F7-AC45-8BE6E713AF55}" destId="{4073F5FB-F43F-6D4A-AB3A-F1958387CCA2}" srcOrd="3" destOrd="0" parTransId="{B52F32E7-0EAC-D24D-A7AD-96440AAA2CA4}" sibTransId="{1E17EFBA-177C-C243-8473-72EC3A977F6C}"/>
    <dgm:cxn modelId="{F1C7D4A4-D5D6-0141-9532-ECA8343AD96A}" type="presOf" srcId="{85B677F8-5EBD-CB44-B704-DF02F7816792}" destId="{87D63C0A-22D1-FE45-8E2D-D3FA7C8052FD}" srcOrd="1" destOrd="0" presId="urn:microsoft.com/office/officeart/2016/7/layout/RepeatingBendingProcessNew"/>
    <dgm:cxn modelId="{F8F160A9-BA50-564C-ABD6-547A76D58E1B}" type="presOf" srcId="{BB89AC1C-063E-8B48-89DC-C8627C1C1D6D}" destId="{11820D14-72BC-6041-9149-41B43A7AD0C4}" srcOrd="0" destOrd="0" presId="urn:microsoft.com/office/officeart/2016/7/layout/RepeatingBendingProcessNew"/>
    <dgm:cxn modelId="{7A8A7AAA-186C-2449-961F-871AA7D63C72}" srcId="{0BA71B80-7F49-47F7-AC45-8BE6E713AF55}" destId="{F2591DE8-E2EF-A149-A157-5CEE9F96C902}" srcOrd="4" destOrd="0" parTransId="{7F171AE9-2195-6149-B22F-B2FB81684355}" sibTransId="{C7C5E5C9-8771-494F-80A1-90F543268E2C}"/>
    <dgm:cxn modelId="{D8B039C1-5D84-5A45-8F51-925FDABF889E}" srcId="{0BA71B80-7F49-47F7-AC45-8BE6E713AF55}" destId="{60FEE43B-5EC3-504D-A4FD-C1A073D717B3}" srcOrd="1" destOrd="0" parTransId="{48A0625E-24D2-F247-BCE0-C04524877633}" sibTransId="{85B677F8-5EBD-CB44-B704-DF02F7816792}"/>
    <dgm:cxn modelId="{DD9A79C3-4150-404F-92DD-C1D6ECD17470}" type="presOf" srcId="{F2591DE8-E2EF-A149-A157-5CEE9F96C902}" destId="{D6FB0F67-F6F6-1B4F-B7D4-118B6F41841F}" srcOrd="0" destOrd="0" presId="urn:microsoft.com/office/officeart/2016/7/layout/RepeatingBendingProcessNew"/>
    <dgm:cxn modelId="{9EA4BECC-99D4-ED4E-9346-7688AA35B0E8}" type="presOf" srcId="{0BA71B80-7F49-47F7-AC45-8BE6E713AF55}" destId="{4F885AD8-CAEA-4B49-958F-19024551D052}" srcOrd="0" destOrd="0" presId="urn:microsoft.com/office/officeart/2016/7/layout/RepeatingBendingProcessNew"/>
    <dgm:cxn modelId="{2FEBE3D6-6829-9742-8F1D-23018E1E966B}" srcId="{0BA71B80-7F49-47F7-AC45-8BE6E713AF55}" destId="{604E25BC-7124-6E48-82D6-2F0ADE1B59C6}" srcOrd="5" destOrd="0" parTransId="{702C3B98-2EF4-A749-B17B-20966F11462F}" sibTransId="{4D8F3285-A4AA-694A-A7A2-F5C06B87D5DF}"/>
    <dgm:cxn modelId="{8B19C0D9-77AE-864D-A984-BDAA1E0DF827}" type="presOf" srcId="{77BD2630-961E-8A41-B9E3-41AB989CF486}" destId="{03E57F7F-933B-AC4E-A7EE-3E6CF24142B4}" srcOrd="1" destOrd="0" presId="urn:microsoft.com/office/officeart/2016/7/layout/RepeatingBendingProcessNew"/>
    <dgm:cxn modelId="{BA4F8EE6-BC06-6A47-A806-B14AFA005F1E}" type="presOf" srcId="{C7C5E5C9-8771-494F-80A1-90F543268E2C}" destId="{6EFB5926-434D-994B-9444-9A25B518EF3E}" srcOrd="1" destOrd="0" presId="urn:microsoft.com/office/officeart/2016/7/layout/RepeatingBendingProcessNew"/>
    <dgm:cxn modelId="{DBF434EE-82F0-7049-84AE-D5C78333229A}" type="presOf" srcId="{1E17EFBA-177C-C243-8473-72EC3A977F6C}" destId="{3DF256F6-CFE9-6F47-B224-67ADFBC4BAB2}" srcOrd="1" destOrd="0" presId="urn:microsoft.com/office/officeart/2016/7/layout/RepeatingBendingProcessNew"/>
    <dgm:cxn modelId="{9BD3D4F6-4F61-5449-A60E-B1F427DCEEBA}" type="presOf" srcId="{604E25BC-7124-6E48-82D6-2F0ADE1B59C6}" destId="{26BFBB20-2D30-0B45-B8D4-E7E5E22B47B2}" srcOrd="0" destOrd="0" presId="urn:microsoft.com/office/officeart/2016/7/layout/RepeatingBendingProcessNew"/>
    <dgm:cxn modelId="{C04E49E4-CD40-3C4A-9BD0-65AD93D1F4AF}" type="presParOf" srcId="{4F885AD8-CAEA-4B49-958F-19024551D052}" destId="{5853C417-0085-9E43-83D3-77471C9ABB71}" srcOrd="0" destOrd="0" presId="urn:microsoft.com/office/officeart/2016/7/layout/RepeatingBendingProcessNew"/>
    <dgm:cxn modelId="{1A852843-238C-EE4D-BF26-594BBD2C0455}" type="presParOf" srcId="{4F885AD8-CAEA-4B49-958F-19024551D052}" destId="{ADFABE31-7C4C-CD4C-B2D1-E3B2F63637A7}" srcOrd="1" destOrd="0" presId="urn:microsoft.com/office/officeart/2016/7/layout/RepeatingBendingProcessNew"/>
    <dgm:cxn modelId="{51685C94-79E0-A24B-8DAE-035CBD6237D5}" type="presParOf" srcId="{ADFABE31-7C4C-CD4C-B2D1-E3B2F63637A7}" destId="{2264EF01-4692-D149-90DC-DC766AB5FC89}" srcOrd="0" destOrd="0" presId="urn:microsoft.com/office/officeart/2016/7/layout/RepeatingBendingProcessNew"/>
    <dgm:cxn modelId="{10C6409F-4304-164F-8B35-BEDECCFD6C4C}" type="presParOf" srcId="{4F885AD8-CAEA-4B49-958F-19024551D052}" destId="{7CAEA4C4-58F3-E04C-AB39-0BEF20A8A002}" srcOrd="2" destOrd="0" presId="urn:microsoft.com/office/officeart/2016/7/layout/RepeatingBendingProcessNew"/>
    <dgm:cxn modelId="{EC99D197-BE8E-2349-B242-0360564CFDCA}" type="presParOf" srcId="{4F885AD8-CAEA-4B49-958F-19024551D052}" destId="{EC7C6BCB-0F2C-3A48-B0A8-9A592D016FAA}" srcOrd="3" destOrd="0" presId="urn:microsoft.com/office/officeart/2016/7/layout/RepeatingBendingProcessNew"/>
    <dgm:cxn modelId="{5B595119-253D-5A42-B600-527D0F8FF170}" type="presParOf" srcId="{EC7C6BCB-0F2C-3A48-B0A8-9A592D016FAA}" destId="{87D63C0A-22D1-FE45-8E2D-D3FA7C8052FD}" srcOrd="0" destOrd="0" presId="urn:microsoft.com/office/officeart/2016/7/layout/RepeatingBendingProcessNew"/>
    <dgm:cxn modelId="{D019718E-886C-7E4E-BF63-46B4EBA9C8A2}" type="presParOf" srcId="{4F885AD8-CAEA-4B49-958F-19024551D052}" destId="{11820D14-72BC-6041-9149-41B43A7AD0C4}" srcOrd="4" destOrd="0" presId="urn:microsoft.com/office/officeart/2016/7/layout/RepeatingBendingProcessNew"/>
    <dgm:cxn modelId="{15BD66C2-98B4-1B4D-9E97-8B20E694A89F}" type="presParOf" srcId="{4F885AD8-CAEA-4B49-958F-19024551D052}" destId="{E64DE092-F324-A248-B9AD-BDB3D177C9A0}" srcOrd="5" destOrd="0" presId="urn:microsoft.com/office/officeart/2016/7/layout/RepeatingBendingProcessNew"/>
    <dgm:cxn modelId="{CC384AEA-4CFA-E146-B9D1-E4F728FC1EA1}" type="presParOf" srcId="{E64DE092-F324-A248-B9AD-BDB3D177C9A0}" destId="{03E57F7F-933B-AC4E-A7EE-3E6CF24142B4}" srcOrd="0" destOrd="0" presId="urn:microsoft.com/office/officeart/2016/7/layout/RepeatingBendingProcessNew"/>
    <dgm:cxn modelId="{32678F99-62D3-424A-95A6-BDB73AA5293A}" type="presParOf" srcId="{4F885AD8-CAEA-4B49-958F-19024551D052}" destId="{BF2E5AF8-E713-274C-BA39-09CD434FF9E8}" srcOrd="6" destOrd="0" presId="urn:microsoft.com/office/officeart/2016/7/layout/RepeatingBendingProcessNew"/>
    <dgm:cxn modelId="{FC74EC9E-D5F4-6F4B-BFDC-7035988E489F}" type="presParOf" srcId="{4F885AD8-CAEA-4B49-958F-19024551D052}" destId="{8AE06F21-D416-1345-91C5-7079533FA645}" srcOrd="7" destOrd="0" presId="urn:microsoft.com/office/officeart/2016/7/layout/RepeatingBendingProcessNew"/>
    <dgm:cxn modelId="{F117DEA5-C759-4144-8886-8AA346EC7EB1}" type="presParOf" srcId="{8AE06F21-D416-1345-91C5-7079533FA645}" destId="{3DF256F6-CFE9-6F47-B224-67ADFBC4BAB2}" srcOrd="0" destOrd="0" presId="urn:microsoft.com/office/officeart/2016/7/layout/RepeatingBendingProcessNew"/>
    <dgm:cxn modelId="{42BC8350-E43D-D34A-AF99-A9D12562BDF2}" type="presParOf" srcId="{4F885AD8-CAEA-4B49-958F-19024551D052}" destId="{D6FB0F67-F6F6-1B4F-B7D4-118B6F41841F}" srcOrd="8" destOrd="0" presId="urn:microsoft.com/office/officeart/2016/7/layout/RepeatingBendingProcessNew"/>
    <dgm:cxn modelId="{1D13BB61-B952-1C4F-AF87-966B52A2C31C}" type="presParOf" srcId="{4F885AD8-CAEA-4B49-958F-19024551D052}" destId="{89142586-FB6C-AA43-A968-2170857B0E17}" srcOrd="9" destOrd="0" presId="urn:microsoft.com/office/officeart/2016/7/layout/RepeatingBendingProcessNew"/>
    <dgm:cxn modelId="{97D9866B-FDA1-1E4C-86F8-B61908D04BCE}" type="presParOf" srcId="{89142586-FB6C-AA43-A968-2170857B0E17}" destId="{6EFB5926-434D-994B-9444-9A25B518EF3E}" srcOrd="0" destOrd="0" presId="urn:microsoft.com/office/officeart/2016/7/layout/RepeatingBendingProcessNew"/>
    <dgm:cxn modelId="{0F92F95D-9988-274E-A1DB-72096FCE298F}" type="presParOf" srcId="{4F885AD8-CAEA-4B49-958F-19024551D052}" destId="{26BFBB20-2D30-0B45-B8D4-E7E5E22B47B2}"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2C8EBE-493D-4969-BB7F-E3B3A2528E57}" type="doc">
      <dgm:prSet loTypeId="urn:microsoft.com/office/officeart/2005/8/layout/process5" loCatId="process" qsTypeId="urn:microsoft.com/office/officeart/2005/8/quickstyle/simple1" qsCatId="simple" csTypeId="urn:microsoft.com/office/officeart/2005/8/colors/colorful1" csCatId="colorful"/>
      <dgm:spPr/>
      <dgm:t>
        <a:bodyPr/>
        <a:lstStyle/>
        <a:p>
          <a:endParaRPr lang="en-US"/>
        </a:p>
      </dgm:t>
    </dgm:pt>
    <dgm:pt modelId="{2697FC47-6D0A-4577-8A98-4FBB21412F88}">
      <dgm:prSet/>
      <dgm:spPr/>
      <dgm:t>
        <a:bodyPr/>
        <a:lstStyle/>
        <a:p>
          <a:r>
            <a:rPr lang="en-GB" dirty="0"/>
            <a:t>My inability to speak confidently affects my ability to be assertive when delivering care (Mind, 2023).</a:t>
          </a:r>
          <a:endParaRPr lang="en-US" dirty="0"/>
        </a:p>
      </dgm:t>
    </dgm:pt>
    <dgm:pt modelId="{5EDA1654-010C-4D4D-8BF3-99B746943894}" type="parTrans" cxnId="{113A4872-89C3-4A48-B243-B1F78E40B1D1}">
      <dgm:prSet/>
      <dgm:spPr/>
      <dgm:t>
        <a:bodyPr/>
        <a:lstStyle/>
        <a:p>
          <a:endParaRPr lang="en-US"/>
        </a:p>
      </dgm:t>
    </dgm:pt>
    <dgm:pt modelId="{91E9586D-CA80-42DA-82F2-D46320FFFE3D}" type="sibTrans" cxnId="{113A4872-89C3-4A48-B243-B1F78E40B1D1}">
      <dgm:prSet/>
      <dgm:spPr/>
      <dgm:t>
        <a:bodyPr/>
        <a:lstStyle/>
        <a:p>
          <a:endParaRPr lang="en-US"/>
        </a:p>
      </dgm:t>
    </dgm:pt>
    <dgm:pt modelId="{63CE00E4-8798-4DC7-A5AF-60C92472835A}">
      <dgm:prSet/>
      <dgm:spPr/>
      <dgm:t>
        <a:bodyPr/>
        <a:lstStyle/>
        <a:p>
          <a:r>
            <a:rPr lang="en-GB"/>
            <a:t>The combination of stress and high pressure situations creates negative effects on my decision-making abilities and my overall well-being (Mind, 2023).</a:t>
          </a:r>
          <a:endParaRPr lang="en-US"/>
        </a:p>
      </dgm:t>
    </dgm:pt>
    <dgm:pt modelId="{C890D599-FA00-4D2E-BBCD-CD79CEEFC3DE}" type="parTrans" cxnId="{E20AAF1B-281B-41B4-9AEE-A09007252E2F}">
      <dgm:prSet/>
      <dgm:spPr/>
      <dgm:t>
        <a:bodyPr/>
        <a:lstStyle/>
        <a:p>
          <a:endParaRPr lang="en-US"/>
        </a:p>
      </dgm:t>
    </dgm:pt>
    <dgm:pt modelId="{F8934D9A-00E3-42BA-999E-E76EA39CBDAC}" type="sibTrans" cxnId="{E20AAF1B-281B-41B4-9AEE-A09007252E2F}">
      <dgm:prSet/>
      <dgm:spPr/>
      <dgm:t>
        <a:bodyPr/>
        <a:lstStyle/>
        <a:p>
          <a:endParaRPr lang="en-US"/>
        </a:p>
      </dgm:t>
    </dgm:pt>
    <dgm:pt modelId="{D34E7326-B4A4-4179-893C-458EBE5477AC}">
      <dgm:prSet/>
      <dgm:spPr/>
      <dgm:t>
        <a:bodyPr/>
        <a:lstStyle/>
        <a:p>
          <a:r>
            <a:rPr lang="en-GB"/>
            <a:t>I need to develop my academic writing abilities because they are essential for creating professional reports and documents (Skills for Care, 2021).</a:t>
          </a:r>
          <a:endParaRPr lang="en-US"/>
        </a:p>
      </dgm:t>
    </dgm:pt>
    <dgm:pt modelId="{8EE341FB-FB2D-4CCA-96D9-FE1EAB7F52CA}" type="parTrans" cxnId="{E45E719E-4715-40F6-B4CF-A6A3B0B31EA0}">
      <dgm:prSet/>
      <dgm:spPr/>
      <dgm:t>
        <a:bodyPr/>
        <a:lstStyle/>
        <a:p>
          <a:endParaRPr lang="en-US"/>
        </a:p>
      </dgm:t>
    </dgm:pt>
    <dgm:pt modelId="{D18D7ADC-ED2E-4215-8519-4937E072DD9F}" type="sibTrans" cxnId="{E45E719E-4715-40F6-B4CF-A6A3B0B31EA0}">
      <dgm:prSet/>
      <dgm:spPr/>
      <dgm:t>
        <a:bodyPr/>
        <a:lstStyle/>
        <a:p>
          <a:endParaRPr lang="en-US"/>
        </a:p>
      </dgm:t>
    </dgm:pt>
    <dgm:pt modelId="{B7023CE4-B54C-4761-A0A4-2CE271BACED2}">
      <dgm:prSet/>
      <dgm:spPr/>
      <dgm:t>
        <a:bodyPr/>
        <a:lstStyle/>
        <a:p>
          <a:r>
            <a:rPr lang="en-GB"/>
            <a:t>My experience in caring for specific health conditions and working in particular care settings remains limited (NHS, 2024).</a:t>
          </a:r>
          <a:endParaRPr lang="en-US"/>
        </a:p>
      </dgm:t>
    </dgm:pt>
    <dgm:pt modelId="{EC20848E-B8EC-4BE2-A101-0691EE2A92E5}" type="parTrans" cxnId="{0B834D58-83FC-4B14-BAF9-7D5A3003BE28}">
      <dgm:prSet/>
      <dgm:spPr/>
      <dgm:t>
        <a:bodyPr/>
        <a:lstStyle/>
        <a:p>
          <a:endParaRPr lang="en-US"/>
        </a:p>
      </dgm:t>
    </dgm:pt>
    <dgm:pt modelId="{559F916A-BB3F-4688-83CA-1CA185EFAC8D}" type="sibTrans" cxnId="{0B834D58-83FC-4B14-BAF9-7D5A3003BE28}">
      <dgm:prSet/>
      <dgm:spPr/>
      <dgm:t>
        <a:bodyPr/>
        <a:lstStyle/>
        <a:p>
          <a:endParaRPr lang="en-US"/>
        </a:p>
      </dgm:t>
    </dgm:pt>
    <dgm:pt modelId="{62B66961-ED69-4AEE-8ABD-A12993848704}">
      <dgm:prSet/>
      <dgm:spPr/>
      <dgm:t>
        <a:bodyPr/>
        <a:lstStyle/>
        <a:p>
          <a:r>
            <a:rPr lang="en-GB"/>
            <a:t>I struggle to manage my time effectively because I need to balance my studies with work and personal responsibilities (Mind, 2023).</a:t>
          </a:r>
          <a:endParaRPr lang="en-US"/>
        </a:p>
      </dgm:t>
    </dgm:pt>
    <dgm:pt modelId="{13363D09-3716-475C-98F8-45717407D0E4}" type="parTrans" cxnId="{4BCF41EC-EA6A-472A-B8EE-01300F370574}">
      <dgm:prSet/>
      <dgm:spPr/>
      <dgm:t>
        <a:bodyPr/>
        <a:lstStyle/>
        <a:p>
          <a:endParaRPr lang="en-US"/>
        </a:p>
      </dgm:t>
    </dgm:pt>
    <dgm:pt modelId="{639A0999-5B62-4A92-B95A-0A969BAA544E}" type="sibTrans" cxnId="{4BCF41EC-EA6A-472A-B8EE-01300F370574}">
      <dgm:prSet/>
      <dgm:spPr/>
      <dgm:t>
        <a:bodyPr/>
        <a:lstStyle/>
        <a:p>
          <a:endParaRPr lang="en-US"/>
        </a:p>
      </dgm:t>
    </dgm:pt>
    <dgm:pt modelId="{B3193FBE-CC9B-BC41-901D-E2D85184C105}" type="pres">
      <dgm:prSet presAssocID="{872C8EBE-493D-4969-BB7F-E3B3A2528E57}" presName="diagram" presStyleCnt="0">
        <dgm:presLayoutVars>
          <dgm:dir/>
          <dgm:resizeHandles val="exact"/>
        </dgm:presLayoutVars>
      </dgm:prSet>
      <dgm:spPr/>
    </dgm:pt>
    <dgm:pt modelId="{737B66E5-30C0-CF45-8CDE-C1B41429F0BD}" type="pres">
      <dgm:prSet presAssocID="{2697FC47-6D0A-4577-8A98-4FBB21412F88}" presName="node" presStyleLbl="node1" presStyleIdx="0" presStyleCnt="5">
        <dgm:presLayoutVars>
          <dgm:bulletEnabled val="1"/>
        </dgm:presLayoutVars>
      </dgm:prSet>
      <dgm:spPr/>
    </dgm:pt>
    <dgm:pt modelId="{F013B09B-6FE0-F649-A8D1-B30B9EA54F6B}" type="pres">
      <dgm:prSet presAssocID="{91E9586D-CA80-42DA-82F2-D46320FFFE3D}" presName="sibTrans" presStyleLbl="sibTrans2D1" presStyleIdx="0" presStyleCnt="4"/>
      <dgm:spPr/>
    </dgm:pt>
    <dgm:pt modelId="{7E1EBC22-8DA2-8447-A8B2-6B183BBB5C90}" type="pres">
      <dgm:prSet presAssocID="{91E9586D-CA80-42DA-82F2-D46320FFFE3D}" presName="connectorText" presStyleLbl="sibTrans2D1" presStyleIdx="0" presStyleCnt="4"/>
      <dgm:spPr/>
    </dgm:pt>
    <dgm:pt modelId="{E73CF7F5-FFEE-0E48-AF22-4F7F0864D98D}" type="pres">
      <dgm:prSet presAssocID="{63CE00E4-8798-4DC7-A5AF-60C92472835A}" presName="node" presStyleLbl="node1" presStyleIdx="1" presStyleCnt="5">
        <dgm:presLayoutVars>
          <dgm:bulletEnabled val="1"/>
        </dgm:presLayoutVars>
      </dgm:prSet>
      <dgm:spPr/>
    </dgm:pt>
    <dgm:pt modelId="{6BF5A748-E843-B94A-A8B8-30DAE3B8CFB2}" type="pres">
      <dgm:prSet presAssocID="{F8934D9A-00E3-42BA-999E-E76EA39CBDAC}" presName="sibTrans" presStyleLbl="sibTrans2D1" presStyleIdx="1" presStyleCnt="4"/>
      <dgm:spPr/>
    </dgm:pt>
    <dgm:pt modelId="{8EDCC28D-0A29-1847-8642-EDE6BC0E32A3}" type="pres">
      <dgm:prSet presAssocID="{F8934D9A-00E3-42BA-999E-E76EA39CBDAC}" presName="connectorText" presStyleLbl="sibTrans2D1" presStyleIdx="1" presStyleCnt="4"/>
      <dgm:spPr/>
    </dgm:pt>
    <dgm:pt modelId="{D1E3C5B7-9F43-3845-973B-A7664872A398}" type="pres">
      <dgm:prSet presAssocID="{D34E7326-B4A4-4179-893C-458EBE5477AC}" presName="node" presStyleLbl="node1" presStyleIdx="2" presStyleCnt="5">
        <dgm:presLayoutVars>
          <dgm:bulletEnabled val="1"/>
        </dgm:presLayoutVars>
      </dgm:prSet>
      <dgm:spPr/>
    </dgm:pt>
    <dgm:pt modelId="{B23A00D2-6448-1B4D-B6A9-2932C2BEED18}" type="pres">
      <dgm:prSet presAssocID="{D18D7ADC-ED2E-4215-8519-4937E072DD9F}" presName="sibTrans" presStyleLbl="sibTrans2D1" presStyleIdx="2" presStyleCnt="4"/>
      <dgm:spPr/>
    </dgm:pt>
    <dgm:pt modelId="{02727043-89E3-B643-B883-90BDB6DCBE28}" type="pres">
      <dgm:prSet presAssocID="{D18D7ADC-ED2E-4215-8519-4937E072DD9F}" presName="connectorText" presStyleLbl="sibTrans2D1" presStyleIdx="2" presStyleCnt="4"/>
      <dgm:spPr/>
    </dgm:pt>
    <dgm:pt modelId="{C090A7FB-80A9-3C4F-97B0-C5A6DD2C1FF7}" type="pres">
      <dgm:prSet presAssocID="{B7023CE4-B54C-4761-A0A4-2CE271BACED2}" presName="node" presStyleLbl="node1" presStyleIdx="3" presStyleCnt="5">
        <dgm:presLayoutVars>
          <dgm:bulletEnabled val="1"/>
        </dgm:presLayoutVars>
      </dgm:prSet>
      <dgm:spPr/>
    </dgm:pt>
    <dgm:pt modelId="{69B020F7-FDBB-7849-AC0E-A66BCF4D4FBF}" type="pres">
      <dgm:prSet presAssocID="{559F916A-BB3F-4688-83CA-1CA185EFAC8D}" presName="sibTrans" presStyleLbl="sibTrans2D1" presStyleIdx="3" presStyleCnt="4"/>
      <dgm:spPr/>
    </dgm:pt>
    <dgm:pt modelId="{34A9DD46-13A3-9D48-BE65-3C14D682E4E0}" type="pres">
      <dgm:prSet presAssocID="{559F916A-BB3F-4688-83CA-1CA185EFAC8D}" presName="connectorText" presStyleLbl="sibTrans2D1" presStyleIdx="3" presStyleCnt="4"/>
      <dgm:spPr/>
    </dgm:pt>
    <dgm:pt modelId="{4590B5B1-EE0C-134D-9235-F54322481404}" type="pres">
      <dgm:prSet presAssocID="{62B66961-ED69-4AEE-8ABD-A12993848704}" presName="node" presStyleLbl="node1" presStyleIdx="4" presStyleCnt="5">
        <dgm:presLayoutVars>
          <dgm:bulletEnabled val="1"/>
        </dgm:presLayoutVars>
      </dgm:prSet>
      <dgm:spPr/>
    </dgm:pt>
  </dgm:ptLst>
  <dgm:cxnLst>
    <dgm:cxn modelId="{E28E281B-1B14-F740-B726-3F77E5F94AAE}" type="presOf" srcId="{63CE00E4-8798-4DC7-A5AF-60C92472835A}" destId="{E73CF7F5-FFEE-0E48-AF22-4F7F0864D98D}" srcOrd="0" destOrd="0" presId="urn:microsoft.com/office/officeart/2005/8/layout/process5"/>
    <dgm:cxn modelId="{E20AAF1B-281B-41B4-9AEE-A09007252E2F}" srcId="{872C8EBE-493D-4969-BB7F-E3B3A2528E57}" destId="{63CE00E4-8798-4DC7-A5AF-60C92472835A}" srcOrd="1" destOrd="0" parTransId="{C890D599-FA00-4D2E-BBCD-CD79CEEFC3DE}" sibTransId="{F8934D9A-00E3-42BA-999E-E76EA39CBDAC}"/>
    <dgm:cxn modelId="{E618AF1D-137C-8148-9C02-FD9A004B741A}" type="presOf" srcId="{62B66961-ED69-4AEE-8ABD-A12993848704}" destId="{4590B5B1-EE0C-134D-9235-F54322481404}" srcOrd="0" destOrd="0" presId="urn:microsoft.com/office/officeart/2005/8/layout/process5"/>
    <dgm:cxn modelId="{42F0CC20-A1B7-654A-98EE-5F26C85483FC}" type="presOf" srcId="{91E9586D-CA80-42DA-82F2-D46320FFFE3D}" destId="{F013B09B-6FE0-F649-A8D1-B30B9EA54F6B}" srcOrd="0" destOrd="0" presId="urn:microsoft.com/office/officeart/2005/8/layout/process5"/>
    <dgm:cxn modelId="{0F9E3A29-EC7B-7548-855B-7F69E5B1B3CE}" type="presOf" srcId="{D34E7326-B4A4-4179-893C-458EBE5477AC}" destId="{D1E3C5B7-9F43-3845-973B-A7664872A398}" srcOrd="0" destOrd="0" presId="urn:microsoft.com/office/officeart/2005/8/layout/process5"/>
    <dgm:cxn modelId="{DF68B23C-DD85-9147-A79A-C826F3B7B30C}" type="presOf" srcId="{D18D7ADC-ED2E-4215-8519-4937E072DD9F}" destId="{B23A00D2-6448-1B4D-B6A9-2932C2BEED18}" srcOrd="0" destOrd="0" presId="urn:microsoft.com/office/officeart/2005/8/layout/process5"/>
    <dgm:cxn modelId="{4013F046-E700-F84B-B963-D1F9E75AB68C}" type="presOf" srcId="{F8934D9A-00E3-42BA-999E-E76EA39CBDAC}" destId="{6BF5A748-E843-B94A-A8B8-30DAE3B8CFB2}" srcOrd="0" destOrd="0" presId="urn:microsoft.com/office/officeart/2005/8/layout/process5"/>
    <dgm:cxn modelId="{113A4872-89C3-4A48-B243-B1F78E40B1D1}" srcId="{872C8EBE-493D-4969-BB7F-E3B3A2528E57}" destId="{2697FC47-6D0A-4577-8A98-4FBB21412F88}" srcOrd="0" destOrd="0" parTransId="{5EDA1654-010C-4D4D-8BF3-99B746943894}" sibTransId="{91E9586D-CA80-42DA-82F2-D46320FFFE3D}"/>
    <dgm:cxn modelId="{E1358B57-8F16-8049-AB34-F5A2577E2D8A}" type="presOf" srcId="{872C8EBE-493D-4969-BB7F-E3B3A2528E57}" destId="{B3193FBE-CC9B-BC41-901D-E2D85184C105}" srcOrd="0" destOrd="0" presId="urn:microsoft.com/office/officeart/2005/8/layout/process5"/>
    <dgm:cxn modelId="{0B834D58-83FC-4B14-BAF9-7D5A3003BE28}" srcId="{872C8EBE-493D-4969-BB7F-E3B3A2528E57}" destId="{B7023CE4-B54C-4761-A0A4-2CE271BACED2}" srcOrd="3" destOrd="0" parTransId="{EC20848E-B8EC-4BE2-A101-0691EE2A92E5}" sibTransId="{559F916A-BB3F-4688-83CA-1CA185EFAC8D}"/>
    <dgm:cxn modelId="{04D02692-E0A6-4649-A1D1-7A79DF5D4AE1}" type="presOf" srcId="{91E9586D-CA80-42DA-82F2-D46320FFFE3D}" destId="{7E1EBC22-8DA2-8447-A8B2-6B183BBB5C90}" srcOrd="1" destOrd="0" presId="urn:microsoft.com/office/officeart/2005/8/layout/process5"/>
    <dgm:cxn modelId="{E45E719E-4715-40F6-B4CF-A6A3B0B31EA0}" srcId="{872C8EBE-493D-4969-BB7F-E3B3A2528E57}" destId="{D34E7326-B4A4-4179-893C-458EBE5477AC}" srcOrd="2" destOrd="0" parTransId="{8EE341FB-FB2D-4CCA-96D9-FE1EAB7F52CA}" sibTransId="{D18D7ADC-ED2E-4215-8519-4937E072DD9F}"/>
    <dgm:cxn modelId="{5C0B6BA3-C3BA-1A4A-B77B-B04E65D60E10}" type="presOf" srcId="{D18D7ADC-ED2E-4215-8519-4937E072DD9F}" destId="{02727043-89E3-B643-B883-90BDB6DCBE28}" srcOrd="1" destOrd="0" presId="urn:microsoft.com/office/officeart/2005/8/layout/process5"/>
    <dgm:cxn modelId="{5A763EB4-3BB7-CF40-8B86-DB8D2000ECC4}" type="presOf" srcId="{559F916A-BB3F-4688-83CA-1CA185EFAC8D}" destId="{69B020F7-FDBB-7849-AC0E-A66BCF4D4FBF}" srcOrd="0" destOrd="0" presId="urn:microsoft.com/office/officeart/2005/8/layout/process5"/>
    <dgm:cxn modelId="{9DA809C1-4940-C448-9637-EEF918946D17}" type="presOf" srcId="{F8934D9A-00E3-42BA-999E-E76EA39CBDAC}" destId="{8EDCC28D-0A29-1847-8642-EDE6BC0E32A3}" srcOrd="1" destOrd="0" presId="urn:microsoft.com/office/officeart/2005/8/layout/process5"/>
    <dgm:cxn modelId="{71BE51CE-DFA9-5846-A440-81BD9B33A47B}" type="presOf" srcId="{B7023CE4-B54C-4761-A0A4-2CE271BACED2}" destId="{C090A7FB-80A9-3C4F-97B0-C5A6DD2C1FF7}" srcOrd="0" destOrd="0" presId="urn:microsoft.com/office/officeart/2005/8/layout/process5"/>
    <dgm:cxn modelId="{79E2FDE4-A410-F94E-8C04-805728AAB459}" type="presOf" srcId="{559F916A-BB3F-4688-83CA-1CA185EFAC8D}" destId="{34A9DD46-13A3-9D48-BE65-3C14D682E4E0}" srcOrd="1" destOrd="0" presId="urn:microsoft.com/office/officeart/2005/8/layout/process5"/>
    <dgm:cxn modelId="{4BCF41EC-EA6A-472A-B8EE-01300F370574}" srcId="{872C8EBE-493D-4969-BB7F-E3B3A2528E57}" destId="{62B66961-ED69-4AEE-8ABD-A12993848704}" srcOrd="4" destOrd="0" parTransId="{13363D09-3716-475C-98F8-45717407D0E4}" sibTransId="{639A0999-5B62-4A92-B95A-0A969BAA544E}"/>
    <dgm:cxn modelId="{EB10F2ED-EC71-D745-BED4-A051A3769D43}" type="presOf" srcId="{2697FC47-6D0A-4577-8A98-4FBB21412F88}" destId="{737B66E5-30C0-CF45-8CDE-C1B41429F0BD}" srcOrd="0" destOrd="0" presId="urn:microsoft.com/office/officeart/2005/8/layout/process5"/>
    <dgm:cxn modelId="{43E65FE3-1C45-EE42-882D-6F95EBE280F5}" type="presParOf" srcId="{B3193FBE-CC9B-BC41-901D-E2D85184C105}" destId="{737B66E5-30C0-CF45-8CDE-C1B41429F0BD}" srcOrd="0" destOrd="0" presId="urn:microsoft.com/office/officeart/2005/8/layout/process5"/>
    <dgm:cxn modelId="{21BA16D6-9175-754A-A785-4CB73A4F8947}" type="presParOf" srcId="{B3193FBE-CC9B-BC41-901D-E2D85184C105}" destId="{F013B09B-6FE0-F649-A8D1-B30B9EA54F6B}" srcOrd="1" destOrd="0" presId="urn:microsoft.com/office/officeart/2005/8/layout/process5"/>
    <dgm:cxn modelId="{AF0ABC37-77DE-134B-B19D-FFD2C24E40E1}" type="presParOf" srcId="{F013B09B-6FE0-F649-A8D1-B30B9EA54F6B}" destId="{7E1EBC22-8DA2-8447-A8B2-6B183BBB5C90}" srcOrd="0" destOrd="0" presId="urn:microsoft.com/office/officeart/2005/8/layout/process5"/>
    <dgm:cxn modelId="{3018C472-875C-664E-8D80-3AF780A715E4}" type="presParOf" srcId="{B3193FBE-CC9B-BC41-901D-E2D85184C105}" destId="{E73CF7F5-FFEE-0E48-AF22-4F7F0864D98D}" srcOrd="2" destOrd="0" presId="urn:microsoft.com/office/officeart/2005/8/layout/process5"/>
    <dgm:cxn modelId="{F2A02D3A-02DE-C74B-BF4D-BFFD2548D0F9}" type="presParOf" srcId="{B3193FBE-CC9B-BC41-901D-E2D85184C105}" destId="{6BF5A748-E843-B94A-A8B8-30DAE3B8CFB2}" srcOrd="3" destOrd="0" presId="urn:microsoft.com/office/officeart/2005/8/layout/process5"/>
    <dgm:cxn modelId="{06AE56ED-0549-BD48-AF89-B66B15A547C5}" type="presParOf" srcId="{6BF5A748-E843-B94A-A8B8-30DAE3B8CFB2}" destId="{8EDCC28D-0A29-1847-8642-EDE6BC0E32A3}" srcOrd="0" destOrd="0" presId="urn:microsoft.com/office/officeart/2005/8/layout/process5"/>
    <dgm:cxn modelId="{B024A21E-16DE-024D-9CE2-F5F1897D2EB3}" type="presParOf" srcId="{B3193FBE-CC9B-BC41-901D-E2D85184C105}" destId="{D1E3C5B7-9F43-3845-973B-A7664872A398}" srcOrd="4" destOrd="0" presId="urn:microsoft.com/office/officeart/2005/8/layout/process5"/>
    <dgm:cxn modelId="{59307C11-9495-A44D-AB06-2E3CF62A3FF4}" type="presParOf" srcId="{B3193FBE-CC9B-BC41-901D-E2D85184C105}" destId="{B23A00D2-6448-1B4D-B6A9-2932C2BEED18}" srcOrd="5" destOrd="0" presId="urn:microsoft.com/office/officeart/2005/8/layout/process5"/>
    <dgm:cxn modelId="{8B250CBD-8F33-CB4B-8798-B21EA504C554}" type="presParOf" srcId="{B23A00D2-6448-1B4D-B6A9-2932C2BEED18}" destId="{02727043-89E3-B643-B883-90BDB6DCBE28}" srcOrd="0" destOrd="0" presId="urn:microsoft.com/office/officeart/2005/8/layout/process5"/>
    <dgm:cxn modelId="{04F7BF6D-563C-5B4A-8A6C-EC695041429C}" type="presParOf" srcId="{B3193FBE-CC9B-BC41-901D-E2D85184C105}" destId="{C090A7FB-80A9-3C4F-97B0-C5A6DD2C1FF7}" srcOrd="6" destOrd="0" presId="urn:microsoft.com/office/officeart/2005/8/layout/process5"/>
    <dgm:cxn modelId="{2B2C40B3-BC45-4641-A5BC-D3A3A37CDBA4}" type="presParOf" srcId="{B3193FBE-CC9B-BC41-901D-E2D85184C105}" destId="{69B020F7-FDBB-7849-AC0E-A66BCF4D4FBF}" srcOrd="7" destOrd="0" presId="urn:microsoft.com/office/officeart/2005/8/layout/process5"/>
    <dgm:cxn modelId="{2A83308F-E61B-6248-B199-9D90AD134B5F}" type="presParOf" srcId="{69B020F7-FDBB-7849-AC0E-A66BCF4D4FBF}" destId="{34A9DD46-13A3-9D48-BE65-3C14D682E4E0}" srcOrd="0" destOrd="0" presId="urn:microsoft.com/office/officeart/2005/8/layout/process5"/>
    <dgm:cxn modelId="{9F7D42EE-3CE2-C642-92E3-65E9B5F606D0}" type="presParOf" srcId="{B3193FBE-CC9B-BC41-901D-E2D85184C105}" destId="{4590B5B1-EE0C-134D-9235-F54322481404}"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E7A525-16D3-4C60-AA7E-17655B7D4028}"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EC1CBDBF-F4EE-49E3-8739-134B25B720DB}">
      <dgm:prSet/>
      <dgm:spPr/>
      <dgm:t>
        <a:bodyPr/>
        <a:lstStyle/>
        <a:p>
          <a:r>
            <a:rPr lang="en-GB"/>
            <a:t>Health &amp; Social Care training courses deliver updated knowledge and skills to students (Skills for Care, 2021).</a:t>
          </a:r>
          <a:endParaRPr lang="en-US"/>
        </a:p>
      </dgm:t>
    </dgm:pt>
    <dgm:pt modelId="{127069C1-B64E-430D-B33B-09B7EFAE9068}" type="parTrans" cxnId="{777A4645-B533-4161-B595-97F5E464B5C4}">
      <dgm:prSet/>
      <dgm:spPr/>
      <dgm:t>
        <a:bodyPr/>
        <a:lstStyle/>
        <a:p>
          <a:endParaRPr lang="en-US"/>
        </a:p>
      </dgm:t>
    </dgm:pt>
    <dgm:pt modelId="{A45D2940-EB4A-45FC-AEE4-65C035911AB8}" type="sibTrans" cxnId="{777A4645-B533-4161-B595-97F5E464B5C4}">
      <dgm:prSet/>
      <dgm:spPr/>
      <dgm:t>
        <a:bodyPr/>
        <a:lstStyle/>
        <a:p>
          <a:endParaRPr lang="en-US"/>
        </a:p>
      </dgm:t>
    </dgm:pt>
    <dgm:pt modelId="{46CA446B-4708-4E5E-971E-5FD25AC83AA7}">
      <dgm:prSet/>
      <dgm:spPr/>
      <dgm:t>
        <a:bodyPr/>
        <a:lstStyle/>
        <a:p>
          <a:r>
            <a:rPr lang="en-GB"/>
            <a:t>Workshops about communication and confidence development help students build their self-assurance and interpersonal abilities (Skills for Care, 2021).</a:t>
          </a:r>
          <a:endParaRPr lang="en-US"/>
        </a:p>
      </dgm:t>
    </dgm:pt>
    <dgm:pt modelId="{99ADD8CC-95C2-418C-8B23-C489D6ABBD8D}" type="parTrans" cxnId="{55AF1706-3CFB-4471-8BBC-754DB240E1D3}">
      <dgm:prSet/>
      <dgm:spPr/>
      <dgm:t>
        <a:bodyPr/>
        <a:lstStyle/>
        <a:p>
          <a:endParaRPr lang="en-US"/>
        </a:p>
      </dgm:t>
    </dgm:pt>
    <dgm:pt modelId="{C4845DB2-97A5-4B1D-B91E-54AFB36EE74F}" type="sibTrans" cxnId="{55AF1706-3CFB-4471-8BBC-754DB240E1D3}">
      <dgm:prSet/>
      <dgm:spPr/>
      <dgm:t>
        <a:bodyPr/>
        <a:lstStyle/>
        <a:p>
          <a:endParaRPr lang="en-US"/>
        </a:p>
      </dgm:t>
    </dgm:pt>
    <dgm:pt modelId="{4F211A9D-3BF5-497D-A28C-2B06D1A3E67C}">
      <dgm:prSet/>
      <dgm:spPr/>
      <dgm:t>
        <a:bodyPr/>
        <a:lstStyle/>
        <a:p>
          <a:r>
            <a:rPr lang="en-GB"/>
            <a:t>Students can gain practical experience through volunteering and placement programs which provides them with professional knowledge (NHS, 2024).</a:t>
          </a:r>
          <a:endParaRPr lang="en-US"/>
        </a:p>
      </dgm:t>
    </dgm:pt>
    <dgm:pt modelId="{466C6EB8-C227-48CE-AB98-9CA96CFE9A12}" type="parTrans" cxnId="{31892D30-2F15-4BAC-9F6F-4B2C3236A550}">
      <dgm:prSet/>
      <dgm:spPr/>
      <dgm:t>
        <a:bodyPr/>
        <a:lstStyle/>
        <a:p>
          <a:endParaRPr lang="en-US"/>
        </a:p>
      </dgm:t>
    </dgm:pt>
    <dgm:pt modelId="{B34ECA2E-4F79-4D1F-900E-29E6C865A22A}" type="sibTrans" cxnId="{31892D30-2F15-4BAC-9F6F-4B2C3236A550}">
      <dgm:prSet/>
      <dgm:spPr/>
      <dgm:t>
        <a:bodyPr/>
        <a:lstStyle/>
        <a:p>
          <a:endParaRPr lang="en-US"/>
        </a:p>
      </dgm:t>
    </dgm:pt>
    <dgm:pt modelId="{504212AF-3449-4DB1-9870-5CBABC1CB46C}">
      <dgm:prSet/>
      <dgm:spPr/>
      <dgm:t>
        <a:bodyPr/>
        <a:lstStyle/>
        <a:p>
          <a:r>
            <a:rPr lang="en-GB"/>
            <a:t>Students who receive study skills support will develop their academic performance and writing abilities (Skills for Care, 2021).</a:t>
          </a:r>
          <a:endParaRPr lang="en-US"/>
        </a:p>
      </dgm:t>
    </dgm:pt>
    <dgm:pt modelId="{A4DD8D0F-BF7C-46B1-93D5-A2C9064802AC}" type="parTrans" cxnId="{70BFE08B-D0DB-42DD-818B-66F6E3937959}">
      <dgm:prSet/>
      <dgm:spPr/>
      <dgm:t>
        <a:bodyPr/>
        <a:lstStyle/>
        <a:p>
          <a:endParaRPr lang="en-US"/>
        </a:p>
      </dgm:t>
    </dgm:pt>
    <dgm:pt modelId="{70AEC89B-00C5-4ED3-9F6B-9DB6A09EE042}" type="sibTrans" cxnId="{70BFE08B-D0DB-42DD-818B-66F6E3937959}">
      <dgm:prSet/>
      <dgm:spPr/>
      <dgm:t>
        <a:bodyPr/>
        <a:lstStyle/>
        <a:p>
          <a:endParaRPr lang="en-US"/>
        </a:p>
      </dgm:t>
    </dgm:pt>
    <dgm:pt modelId="{668D26D6-8AAF-4C26-8AA0-0532FFB74C86}">
      <dgm:prSet/>
      <dgm:spPr/>
      <dgm:t>
        <a:bodyPr/>
        <a:lstStyle/>
        <a:p>
          <a:r>
            <a:rPr lang="en-GB"/>
            <a:t>Empathy enables me to develop strong relationships which helps me succeed in training and placement activities (Skills for Care, 2021).</a:t>
          </a:r>
          <a:endParaRPr lang="en-US"/>
        </a:p>
      </dgm:t>
    </dgm:pt>
    <dgm:pt modelId="{F8FFF1C5-AD41-43E3-B85D-A4EDA991A441}" type="parTrans" cxnId="{6F179924-029D-4270-B0C0-B3851737489F}">
      <dgm:prSet/>
      <dgm:spPr/>
      <dgm:t>
        <a:bodyPr/>
        <a:lstStyle/>
        <a:p>
          <a:endParaRPr lang="en-US"/>
        </a:p>
      </dgm:t>
    </dgm:pt>
    <dgm:pt modelId="{DC47263A-F113-40B1-A26D-18BC8B294ABD}" type="sibTrans" cxnId="{6F179924-029D-4270-B0C0-B3851737489F}">
      <dgm:prSet/>
      <dgm:spPr/>
      <dgm:t>
        <a:bodyPr/>
        <a:lstStyle/>
        <a:p>
          <a:endParaRPr lang="en-US"/>
        </a:p>
      </dgm:t>
    </dgm:pt>
    <dgm:pt modelId="{416001A7-3F72-4EAD-9EE5-E7574A4F6776}">
      <dgm:prSet/>
      <dgm:spPr/>
      <dgm:t>
        <a:bodyPr/>
        <a:lstStyle/>
        <a:p>
          <a:r>
            <a:rPr lang="en-GB"/>
            <a:t>My communication abilities enable me to join workshops and networking events (Skills for Care, 2021).</a:t>
          </a:r>
          <a:endParaRPr lang="en-US"/>
        </a:p>
      </dgm:t>
    </dgm:pt>
    <dgm:pt modelId="{EFDE512C-2397-4B67-AA61-A6A0CB0D3D26}" type="parTrans" cxnId="{0A052447-57E4-46A9-9422-35DEC813F7A2}">
      <dgm:prSet/>
      <dgm:spPr/>
      <dgm:t>
        <a:bodyPr/>
        <a:lstStyle/>
        <a:p>
          <a:endParaRPr lang="en-US"/>
        </a:p>
      </dgm:t>
    </dgm:pt>
    <dgm:pt modelId="{7DB848A1-7ED7-403F-9A35-B27891C7F97F}" type="sibTrans" cxnId="{0A052447-57E4-46A9-9422-35DEC813F7A2}">
      <dgm:prSet/>
      <dgm:spPr/>
      <dgm:t>
        <a:bodyPr/>
        <a:lstStyle/>
        <a:p>
          <a:endParaRPr lang="en-US"/>
        </a:p>
      </dgm:t>
    </dgm:pt>
    <dgm:pt modelId="{862A5C4E-B142-445C-82A0-544097047015}">
      <dgm:prSet/>
      <dgm:spPr/>
      <dgm:t>
        <a:bodyPr/>
        <a:lstStyle/>
        <a:p>
          <a:r>
            <a:rPr lang="en-GB"/>
            <a:t>My reliable nature leads to successful completion of courses and placements which produces better learning results (NHS, 2024).</a:t>
          </a:r>
          <a:endParaRPr lang="en-US"/>
        </a:p>
      </dgm:t>
    </dgm:pt>
    <dgm:pt modelId="{0E438BDE-3346-44F4-80A5-41C4E4BC2EBB}" type="parTrans" cxnId="{64C9A0BF-D553-42FC-83A1-A4A320CA0986}">
      <dgm:prSet/>
      <dgm:spPr/>
      <dgm:t>
        <a:bodyPr/>
        <a:lstStyle/>
        <a:p>
          <a:endParaRPr lang="en-US"/>
        </a:p>
      </dgm:t>
    </dgm:pt>
    <dgm:pt modelId="{113892CB-9502-4691-B49E-E0030B034FA5}" type="sibTrans" cxnId="{64C9A0BF-D553-42FC-83A1-A4A320CA0986}">
      <dgm:prSet/>
      <dgm:spPr/>
      <dgm:t>
        <a:bodyPr/>
        <a:lstStyle/>
        <a:p>
          <a:endParaRPr lang="en-US"/>
        </a:p>
      </dgm:t>
    </dgm:pt>
    <dgm:pt modelId="{E76524D7-AD45-44D2-9C4E-EE4859C7405E}">
      <dgm:prSet/>
      <dgm:spPr/>
      <dgm:t>
        <a:bodyPr/>
        <a:lstStyle/>
        <a:p>
          <a:r>
            <a:rPr lang="en-GB"/>
            <a:t>My ability to work with others enables me to learn from experienced professionals and peers which builds my confidence and competence (NHS, 2024).</a:t>
          </a:r>
          <a:endParaRPr lang="en-US"/>
        </a:p>
      </dgm:t>
    </dgm:pt>
    <dgm:pt modelId="{50C4623E-C0DA-41EB-B00C-F370876098F9}" type="parTrans" cxnId="{75054F4D-CA93-4B95-AC4C-F7F548C3708C}">
      <dgm:prSet/>
      <dgm:spPr/>
      <dgm:t>
        <a:bodyPr/>
        <a:lstStyle/>
        <a:p>
          <a:endParaRPr lang="en-US"/>
        </a:p>
      </dgm:t>
    </dgm:pt>
    <dgm:pt modelId="{B08590D1-6FBF-45B9-8345-ABAA8B1AC1CB}" type="sibTrans" cxnId="{75054F4D-CA93-4B95-AC4C-F7F548C3708C}">
      <dgm:prSet/>
      <dgm:spPr/>
      <dgm:t>
        <a:bodyPr/>
        <a:lstStyle/>
        <a:p>
          <a:endParaRPr lang="en-US"/>
        </a:p>
      </dgm:t>
    </dgm:pt>
    <dgm:pt modelId="{9EF1E939-0DDB-224B-91BA-9099BC84E9E7}" type="pres">
      <dgm:prSet presAssocID="{3AE7A525-16D3-4C60-AA7E-17655B7D4028}" presName="diagram" presStyleCnt="0">
        <dgm:presLayoutVars>
          <dgm:dir/>
          <dgm:resizeHandles val="exact"/>
        </dgm:presLayoutVars>
      </dgm:prSet>
      <dgm:spPr/>
    </dgm:pt>
    <dgm:pt modelId="{76051E87-8CD9-D149-8A2F-A00ED5202E08}" type="pres">
      <dgm:prSet presAssocID="{EC1CBDBF-F4EE-49E3-8739-134B25B720DB}" presName="node" presStyleLbl="node1" presStyleIdx="0" presStyleCnt="8">
        <dgm:presLayoutVars>
          <dgm:bulletEnabled val="1"/>
        </dgm:presLayoutVars>
      </dgm:prSet>
      <dgm:spPr/>
    </dgm:pt>
    <dgm:pt modelId="{3CC61299-11AB-904D-BBDB-CA7979EDAE22}" type="pres">
      <dgm:prSet presAssocID="{A45D2940-EB4A-45FC-AEE4-65C035911AB8}" presName="sibTrans" presStyleCnt="0"/>
      <dgm:spPr/>
    </dgm:pt>
    <dgm:pt modelId="{F29E302B-2EEE-4443-B872-3BB20106EEFF}" type="pres">
      <dgm:prSet presAssocID="{46CA446B-4708-4E5E-971E-5FD25AC83AA7}" presName="node" presStyleLbl="node1" presStyleIdx="1" presStyleCnt="8">
        <dgm:presLayoutVars>
          <dgm:bulletEnabled val="1"/>
        </dgm:presLayoutVars>
      </dgm:prSet>
      <dgm:spPr/>
    </dgm:pt>
    <dgm:pt modelId="{F548CD0D-45B9-254B-B4B1-50C52A93441B}" type="pres">
      <dgm:prSet presAssocID="{C4845DB2-97A5-4B1D-B91E-54AFB36EE74F}" presName="sibTrans" presStyleCnt="0"/>
      <dgm:spPr/>
    </dgm:pt>
    <dgm:pt modelId="{75AA0D91-7C74-B346-AF3C-34D3FCC34082}" type="pres">
      <dgm:prSet presAssocID="{4F211A9D-3BF5-497D-A28C-2B06D1A3E67C}" presName="node" presStyleLbl="node1" presStyleIdx="2" presStyleCnt="8">
        <dgm:presLayoutVars>
          <dgm:bulletEnabled val="1"/>
        </dgm:presLayoutVars>
      </dgm:prSet>
      <dgm:spPr/>
    </dgm:pt>
    <dgm:pt modelId="{F03E6BAE-05F5-CC4E-B46E-E55032E51543}" type="pres">
      <dgm:prSet presAssocID="{B34ECA2E-4F79-4D1F-900E-29E6C865A22A}" presName="sibTrans" presStyleCnt="0"/>
      <dgm:spPr/>
    </dgm:pt>
    <dgm:pt modelId="{9CCD1E62-571E-0D4D-8C5F-EB2EF066E7D1}" type="pres">
      <dgm:prSet presAssocID="{504212AF-3449-4DB1-9870-5CBABC1CB46C}" presName="node" presStyleLbl="node1" presStyleIdx="3" presStyleCnt="8">
        <dgm:presLayoutVars>
          <dgm:bulletEnabled val="1"/>
        </dgm:presLayoutVars>
      </dgm:prSet>
      <dgm:spPr/>
    </dgm:pt>
    <dgm:pt modelId="{BB484066-3514-9343-97C3-557A2D12ED75}" type="pres">
      <dgm:prSet presAssocID="{70AEC89B-00C5-4ED3-9F6B-9DB6A09EE042}" presName="sibTrans" presStyleCnt="0"/>
      <dgm:spPr/>
    </dgm:pt>
    <dgm:pt modelId="{8FEFBC1A-91BB-5545-A37E-E450C3BACCF8}" type="pres">
      <dgm:prSet presAssocID="{668D26D6-8AAF-4C26-8AA0-0532FFB74C86}" presName="node" presStyleLbl="node1" presStyleIdx="4" presStyleCnt="8">
        <dgm:presLayoutVars>
          <dgm:bulletEnabled val="1"/>
        </dgm:presLayoutVars>
      </dgm:prSet>
      <dgm:spPr/>
    </dgm:pt>
    <dgm:pt modelId="{3A46F964-E3F7-8F4A-A994-DD3194DBD66F}" type="pres">
      <dgm:prSet presAssocID="{DC47263A-F113-40B1-A26D-18BC8B294ABD}" presName="sibTrans" presStyleCnt="0"/>
      <dgm:spPr/>
    </dgm:pt>
    <dgm:pt modelId="{A80030E8-83FF-9445-AA6C-E343716869C4}" type="pres">
      <dgm:prSet presAssocID="{416001A7-3F72-4EAD-9EE5-E7574A4F6776}" presName="node" presStyleLbl="node1" presStyleIdx="5" presStyleCnt="8">
        <dgm:presLayoutVars>
          <dgm:bulletEnabled val="1"/>
        </dgm:presLayoutVars>
      </dgm:prSet>
      <dgm:spPr/>
    </dgm:pt>
    <dgm:pt modelId="{229E9DA6-5B60-FD41-B2F4-7026BDEBC89F}" type="pres">
      <dgm:prSet presAssocID="{7DB848A1-7ED7-403F-9A35-B27891C7F97F}" presName="sibTrans" presStyleCnt="0"/>
      <dgm:spPr/>
    </dgm:pt>
    <dgm:pt modelId="{EA86B572-6F10-134B-8AD2-460F7E915731}" type="pres">
      <dgm:prSet presAssocID="{862A5C4E-B142-445C-82A0-544097047015}" presName="node" presStyleLbl="node1" presStyleIdx="6" presStyleCnt="8">
        <dgm:presLayoutVars>
          <dgm:bulletEnabled val="1"/>
        </dgm:presLayoutVars>
      </dgm:prSet>
      <dgm:spPr/>
    </dgm:pt>
    <dgm:pt modelId="{3F808A6D-B57E-2044-8485-75B18B6B0015}" type="pres">
      <dgm:prSet presAssocID="{113892CB-9502-4691-B49E-E0030B034FA5}" presName="sibTrans" presStyleCnt="0"/>
      <dgm:spPr/>
    </dgm:pt>
    <dgm:pt modelId="{58F8EC66-15CE-E342-BEBA-E03EBC3E530B}" type="pres">
      <dgm:prSet presAssocID="{E76524D7-AD45-44D2-9C4E-EE4859C7405E}" presName="node" presStyleLbl="node1" presStyleIdx="7" presStyleCnt="8">
        <dgm:presLayoutVars>
          <dgm:bulletEnabled val="1"/>
        </dgm:presLayoutVars>
      </dgm:prSet>
      <dgm:spPr/>
    </dgm:pt>
  </dgm:ptLst>
  <dgm:cxnLst>
    <dgm:cxn modelId="{55AF1706-3CFB-4471-8BBC-754DB240E1D3}" srcId="{3AE7A525-16D3-4C60-AA7E-17655B7D4028}" destId="{46CA446B-4708-4E5E-971E-5FD25AC83AA7}" srcOrd="1" destOrd="0" parTransId="{99ADD8CC-95C2-418C-8B23-C489D6ABBD8D}" sibTransId="{C4845DB2-97A5-4B1D-B91E-54AFB36EE74F}"/>
    <dgm:cxn modelId="{6F179924-029D-4270-B0C0-B3851737489F}" srcId="{3AE7A525-16D3-4C60-AA7E-17655B7D4028}" destId="{668D26D6-8AAF-4C26-8AA0-0532FFB74C86}" srcOrd="4" destOrd="0" parTransId="{F8FFF1C5-AD41-43E3-B85D-A4EDA991A441}" sibTransId="{DC47263A-F113-40B1-A26D-18BC8B294ABD}"/>
    <dgm:cxn modelId="{EED53E29-E003-F24A-8965-B5D03378908B}" type="presOf" srcId="{46CA446B-4708-4E5E-971E-5FD25AC83AA7}" destId="{F29E302B-2EEE-4443-B872-3BB20106EEFF}" srcOrd="0" destOrd="0" presId="urn:microsoft.com/office/officeart/2005/8/layout/default"/>
    <dgm:cxn modelId="{31892D30-2F15-4BAC-9F6F-4B2C3236A550}" srcId="{3AE7A525-16D3-4C60-AA7E-17655B7D4028}" destId="{4F211A9D-3BF5-497D-A28C-2B06D1A3E67C}" srcOrd="2" destOrd="0" parTransId="{466C6EB8-C227-48CE-AB98-9CA96CFE9A12}" sibTransId="{B34ECA2E-4F79-4D1F-900E-29E6C865A22A}"/>
    <dgm:cxn modelId="{777A4645-B533-4161-B595-97F5E464B5C4}" srcId="{3AE7A525-16D3-4C60-AA7E-17655B7D4028}" destId="{EC1CBDBF-F4EE-49E3-8739-134B25B720DB}" srcOrd="0" destOrd="0" parTransId="{127069C1-B64E-430D-B33B-09B7EFAE9068}" sibTransId="{A45D2940-EB4A-45FC-AEE4-65C035911AB8}"/>
    <dgm:cxn modelId="{0A052447-57E4-46A9-9422-35DEC813F7A2}" srcId="{3AE7A525-16D3-4C60-AA7E-17655B7D4028}" destId="{416001A7-3F72-4EAD-9EE5-E7574A4F6776}" srcOrd="5" destOrd="0" parTransId="{EFDE512C-2397-4B67-AA61-A6A0CB0D3D26}" sibTransId="{7DB848A1-7ED7-403F-9A35-B27891C7F97F}"/>
    <dgm:cxn modelId="{75054F4D-CA93-4B95-AC4C-F7F548C3708C}" srcId="{3AE7A525-16D3-4C60-AA7E-17655B7D4028}" destId="{E76524D7-AD45-44D2-9C4E-EE4859C7405E}" srcOrd="7" destOrd="0" parTransId="{50C4623E-C0DA-41EB-B00C-F370876098F9}" sibTransId="{B08590D1-6FBF-45B9-8345-ABAA8B1AC1CB}"/>
    <dgm:cxn modelId="{6D311650-5E4F-9246-90AA-279E2B47EAB1}" type="presOf" srcId="{4F211A9D-3BF5-497D-A28C-2B06D1A3E67C}" destId="{75AA0D91-7C74-B346-AF3C-34D3FCC34082}" srcOrd="0" destOrd="0" presId="urn:microsoft.com/office/officeart/2005/8/layout/default"/>
    <dgm:cxn modelId="{9C2F5B59-DEA1-7041-8F73-1EC03049FC94}" type="presOf" srcId="{E76524D7-AD45-44D2-9C4E-EE4859C7405E}" destId="{58F8EC66-15CE-E342-BEBA-E03EBC3E530B}" srcOrd="0" destOrd="0" presId="urn:microsoft.com/office/officeart/2005/8/layout/default"/>
    <dgm:cxn modelId="{68760B81-7EA2-D24E-871D-E91E57B79FCE}" type="presOf" srcId="{EC1CBDBF-F4EE-49E3-8739-134B25B720DB}" destId="{76051E87-8CD9-D149-8A2F-A00ED5202E08}" srcOrd="0" destOrd="0" presId="urn:microsoft.com/office/officeart/2005/8/layout/default"/>
    <dgm:cxn modelId="{70BFE08B-D0DB-42DD-818B-66F6E3937959}" srcId="{3AE7A525-16D3-4C60-AA7E-17655B7D4028}" destId="{504212AF-3449-4DB1-9870-5CBABC1CB46C}" srcOrd="3" destOrd="0" parTransId="{A4DD8D0F-BF7C-46B1-93D5-A2C9064802AC}" sibTransId="{70AEC89B-00C5-4ED3-9F6B-9DB6A09EE042}"/>
    <dgm:cxn modelId="{DA12A28E-D9F4-D14A-B3D9-91F5EBDC093A}" type="presOf" srcId="{3AE7A525-16D3-4C60-AA7E-17655B7D4028}" destId="{9EF1E939-0DDB-224B-91BA-9099BC84E9E7}" srcOrd="0" destOrd="0" presId="urn:microsoft.com/office/officeart/2005/8/layout/default"/>
    <dgm:cxn modelId="{64C9A0BF-D553-42FC-83A1-A4A320CA0986}" srcId="{3AE7A525-16D3-4C60-AA7E-17655B7D4028}" destId="{862A5C4E-B142-445C-82A0-544097047015}" srcOrd="6" destOrd="0" parTransId="{0E438BDE-3346-44F4-80A5-41C4E4BC2EBB}" sibTransId="{113892CB-9502-4691-B49E-E0030B034FA5}"/>
    <dgm:cxn modelId="{B21165C8-1E06-3246-B1CB-B727CA526893}" type="presOf" srcId="{416001A7-3F72-4EAD-9EE5-E7574A4F6776}" destId="{A80030E8-83FF-9445-AA6C-E343716869C4}" srcOrd="0" destOrd="0" presId="urn:microsoft.com/office/officeart/2005/8/layout/default"/>
    <dgm:cxn modelId="{2AE858D5-BF6B-1C48-B58C-BC6B17F8E8EE}" type="presOf" srcId="{862A5C4E-B142-445C-82A0-544097047015}" destId="{EA86B572-6F10-134B-8AD2-460F7E915731}" srcOrd="0" destOrd="0" presId="urn:microsoft.com/office/officeart/2005/8/layout/default"/>
    <dgm:cxn modelId="{3D5A0CE9-112C-7049-9360-58CE9D2A0C10}" type="presOf" srcId="{668D26D6-8AAF-4C26-8AA0-0532FFB74C86}" destId="{8FEFBC1A-91BB-5545-A37E-E450C3BACCF8}" srcOrd="0" destOrd="0" presId="urn:microsoft.com/office/officeart/2005/8/layout/default"/>
    <dgm:cxn modelId="{898817F2-C07F-974E-9FC3-D18C797C0CD8}" type="presOf" srcId="{504212AF-3449-4DB1-9870-5CBABC1CB46C}" destId="{9CCD1E62-571E-0D4D-8C5F-EB2EF066E7D1}" srcOrd="0" destOrd="0" presId="urn:microsoft.com/office/officeart/2005/8/layout/default"/>
    <dgm:cxn modelId="{5EAB29E6-A9A2-5E4C-A2F6-6CB183B364AA}" type="presParOf" srcId="{9EF1E939-0DDB-224B-91BA-9099BC84E9E7}" destId="{76051E87-8CD9-D149-8A2F-A00ED5202E08}" srcOrd="0" destOrd="0" presId="urn:microsoft.com/office/officeart/2005/8/layout/default"/>
    <dgm:cxn modelId="{C5CD877C-D65D-674D-AABF-A6DD8172EC09}" type="presParOf" srcId="{9EF1E939-0DDB-224B-91BA-9099BC84E9E7}" destId="{3CC61299-11AB-904D-BBDB-CA7979EDAE22}" srcOrd="1" destOrd="0" presId="urn:microsoft.com/office/officeart/2005/8/layout/default"/>
    <dgm:cxn modelId="{78FB6EB6-22E2-814D-80C1-29CD0DC0C875}" type="presParOf" srcId="{9EF1E939-0DDB-224B-91BA-9099BC84E9E7}" destId="{F29E302B-2EEE-4443-B872-3BB20106EEFF}" srcOrd="2" destOrd="0" presId="urn:microsoft.com/office/officeart/2005/8/layout/default"/>
    <dgm:cxn modelId="{165F5ABA-9ABE-A847-9BE2-C32C2650137A}" type="presParOf" srcId="{9EF1E939-0DDB-224B-91BA-9099BC84E9E7}" destId="{F548CD0D-45B9-254B-B4B1-50C52A93441B}" srcOrd="3" destOrd="0" presId="urn:microsoft.com/office/officeart/2005/8/layout/default"/>
    <dgm:cxn modelId="{489E1CCB-C56E-CE48-A665-49C34E725968}" type="presParOf" srcId="{9EF1E939-0DDB-224B-91BA-9099BC84E9E7}" destId="{75AA0D91-7C74-B346-AF3C-34D3FCC34082}" srcOrd="4" destOrd="0" presId="urn:microsoft.com/office/officeart/2005/8/layout/default"/>
    <dgm:cxn modelId="{265D5AE2-3ACF-9041-B5F5-4F659E9B2683}" type="presParOf" srcId="{9EF1E939-0DDB-224B-91BA-9099BC84E9E7}" destId="{F03E6BAE-05F5-CC4E-B46E-E55032E51543}" srcOrd="5" destOrd="0" presId="urn:microsoft.com/office/officeart/2005/8/layout/default"/>
    <dgm:cxn modelId="{EEB59B8D-28DC-804D-8595-22225758F921}" type="presParOf" srcId="{9EF1E939-0DDB-224B-91BA-9099BC84E9E7}" destId="{9CCD1E62-571E-0D4D-8C5F-EB2EF066E7D1}" srcOrd="6" destOrd="0" presId="urn:microsoft.com/office/officeart/2005/8/layout/default"/>
    <dgm:cxn modelId="{C8583D28-4323-974D-88B9-256816BD1A35}" type="presParOf" srcId="{9EF1E939-0DDB-224B-91BA-9099BC84E9E7}" destId="{BB484066-3514-9343-97C3-557A2D12ED75}" srcOrd="7" destOrd="0" presId="urn:microsoft.com/office/officeart/2005/8/layout/default"/>
    <dgm:cxn modelId="{02C4AA61-B0F3-304B-8C3B-4C42668C7DB9}" type="presParOf" srcId="{9EF1E939-0DDB-224B-91BA-9099BC84E9E7}" destId="{8FEFBC1A-91BB-5545-A37E-E450C3BACCF8}" srcOrd="8" destOrd="0" presId="urn:microsoft.com/office/officeart/2005/8/layout/default"/>
    <dgm:cxn modelId="{9EA6F311-2645-8448-AA4C-50AC90C93D1A}" type="presParOf" srcId="{9EF1E939-0DDB-224B-91BA-9099BC84E9E7}" destId="{3A46F964-E3F7-8F4A-A994-DD3194DBD66F}" srcOrd="9" destOrd="0" presId="urn:microsoft.com/office/officeart/2005/8/layout/default"/>
    <dgm:cxn modelId="{1255E072-EFB9-5F4A-9D42-1DB097867745}" type="presParOf" srcId="{9EF1E939-0DDB-224B-91BA-9099BC84E9E7}" destId="{A80030E8-83FF-9445-AA6C-E343716869C4}" srcOrd="10" destOrd="0" presId="urn:microsoft.com/office/officeart/2005/8/layout/default"/>
    <dgm:cxn modelId="{589C62E2-7A07-8944-81E9-1F98AEB7DFEF}" type="presParOf" srcId="{9EF1E939-0DDB-224B-91BA-9099BC84E9E7}" destId="{229E9DA6-5B60-FD41-B2F4-7026BDEBC89F}" srcOrd="11" destOrd="0" presId="urn:microsoft.com/office/officeart/2005/8/layout/default"/>
    <dgm:cxn modelId="{6C610530-F79C-B64A-9A87-99789B67FC9E}" type="presParOf" srcId="{9EF1E939-0DDB-224B-91BA-9099BC84E9E7}" destId="{EA86B572-6F10-134B-8AD2-460F7E915731}" srcOrd="12" destOrd="0" presId="urn:microsoft.com/office/officeart/2005/8/layout/default"/>
    <dgm:cxn modelId="{7BAECAC7-B57D-C44B-844B-BDE7CE70CF61}" type="presParOf" srcId="{9EF1E939-0DDB-224B-91BA-9099BC84E9E7}" destId="{3F808A6D-B57E-2044-8485-75B18B6B0015}" srcOrd="13" destOrd="0" presId="urn:microsoft.com/office/officeart/2005/8/layout/default"/>
    <dgm:cxn modelId="{CACD6278-DC28-4446-9745-8B79A09044EA}" type="presParOf" srcId="{9EF1E939-0DDB-224B-91BA-9099BC84E9E7}" destId="{58F8EC66-15CE-E342-BEBA-E03EBC3E530B}"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FAE91C-03D5-4881-B041-3C29162F40A5}"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1DB2FCDA-615A-422E-9CCD-790C422DF19C}">
      <dgm:prSet/>
      <dgm:spPr/>
      <dgm:t>
        <a:bodyPr/>
        <a:lstStyle/>
        <a:p>
          <a:r>
            <a:rPr lang="en-GB"/>
            <a:t>The Health and Social Care sector faces intense competition for available positions because numerous qualified candidates apply for these roles (NHS, 2024).</a:t>
          </a:r>
          <a:endParaRPr lang="en-US"/>
        </a:p>
      </dgm:t>
    </dgm:pt>
    <dgm:pt modelId="{C6B5D463-1938-4404-A3E3-FC08547BB8A9}" type="parTrans" cxnId="{AB017534-1BCC-4253-B906-4C8BBBD9A07F}">
      <dgm:prSet/>
      <dgm:spPr/>
      <dgm:t>
        <a:bodyPr/>
        <a:lstStyle/>
        <a:p>
          <a:endParaRPr lang="en-US"/>
        </a:p>
      </dgm:t>
    </dgm:pt>
    <dgm:pt modelId="{2C0B46B3-844A-403B-9C96-C4AC0D108FCA}" type="sibTrans" cxnId="{AB017534-1BCC-4253-B906-4C8BBBD9A07F}">
      <dgm:prSet/>
      <dgm:spPr/>
      <dgm:t>
        <a:bodyPr/>
        <a:lstStyle/>
        <a:p>
          <a:endParaRPr lang="en-US"/>
        </a:p>
      </dgm:t>
    </dgm:pt>
    <dgm:pt modelId="{6802110F-9729-4578-931A-1EBD665B90F0}">
      <dgm:prSet/>
      <dgm:spPr/>
      <dgm:t>
        <a:bodyPr/>
        <a:lstStyle/>
        <a:p>
          <a:r>
            <a:rPr lang="en-GB"/>
            <a:t>The combination of work responsibilities and personal life obligations creates time management challenges (Mind, 2023).</a:t>
          </a:r>
          <a:endParaRPr lang="en-US"/>
        </a:p>
      </dgm:t>
    </dgm:pt>
    <dgm:pt modelId="{24CE6502-75B3-4E38-B7BC-6BBC1C320485}" type="parTrans" cxnId="{1A94A670-128B-4B9E-9CC8-FFD695125782}">
      <dgm:prSet/>
      <dgm:spPr/>
      <dgm:t>
        <a:bodyPr/>
        <a:lstStyle/>
        <a:p>
          <a:endParaRPr lang="en-US"/>
        </a:p>
      </dgm:t>
    </dgm:pt>
    <dgm:pt modelId="{9DADFB97-E2FC-4422-BBB6-CB648B5306BD}" type="sibTrans" cxnId="{1A94A670-128B-4B9E-9CC8-FFD695125782}">
      <dgm:prSet/>
      <dgm:spPr/>
      <dgm:t>
        <a:bodyPr/>
        <a:lstStyle/>
        <a:p>
          <a:endParaRPr lang="en-US"/>
        </a:p>
      </dgm:t>
    </dgm:pt>
    <dgm:pt modelId="{F5ED8E43-D158-4AF0-9373-0D8493175DEE}">
      <dgm:prSet/>
      <dgm:spPr/>
      <dgm:t>
        <a:bodyPr/>
        <a:lstStyle/>
        <a:p>
          <a:r>
            <a:rPr lang="en-GB"/>
            <a:t>The sector's high workload and emotional demands create conditions that lead to stress and burnout (Mind, 2023).</a:t>
          </a:r>
          <a:endParaRPr lang="en-US"/>
        </a:p>
      </dgm:t>
    </dgm:pt>
    <dgm:pt modelId="{208F5977-E7DC-430D-A39E-8095AA9875BA}" type="parTrans" cxnId="{DED74383-27EE-454E-B765-BD46B578EE9A}">
      <dgm:prSet/>
      <dgm:spPr/>
      <dgm:t>
        <a:bodyPr/>
        <a:lstStyle/>
        <a:p>
          <a:endParaRPr lang="en-US"/>
        </a:p>
      </dgm:t>
    </dgm:pt>
    <dgm:pt modelId="{182A3F66-6E76-4107-8A95-336779095C44}" type="sibTrans" cxnId="{DED74383-27EE-454E-B765-BD46B578EE9A}">
      <dgm:prSet/>
      <dgm:spPr/>
      <dgm:t>
        <a:bodyPr/>
        <a:lstStyle/>
        <a:p>
          <a:endParaRPr lang="en-US"/>
        </a:p>
      </dgm:t>
    </dgm:pt>
    <dgm:pt modelId="{71761B83-FCC1-4266-A2FB-AAB3BA43C582}">
      <dgm:prSet/>
      <dgm:spPr/>
      <dgm:t>
        <a:bodyPr/>
        <a:lstStyle/>
        <a:p>
          <a:r>
            <a:rPr lang="en-GB"/>
            <a:t>The healthcare sector requires employees to stay updated about new policies and regulations (Skills for Care, 2021).</a:t>
          </a:r>
          <a:endParaRPr lang="en-US"/>
        </a:p>
      </dgm:t>
    </dgm:pt>
    <dgm:pt modelId="{6D93831A-32C5-49AF-B094-BF04CB6863D6}" type="parTrans" cxnId="{A07D2770-1600-4464-9359-B25D1F74C612}">
      <dgm:prSet/>
      <dgm:spPr/>
      <dgm:t>
        <a:bodyPr/>
        <a:lstStyle/>
        <a:p>
          <a:endParaRPr lang="en-US"/>
        </a:p>
      </dgm:t>
    </dgm:pt>
    <dgm:pt modelId="{71F805F2-C2FE-4406-A592-68EE3BE76D58}" type="sibTrans" cxnId="{A07D2770-1600-4464-9359-B25D1F74C612}">
      <dgm:prSet/>
      <dgm:spPr/>
      <dgm:t>
        <a:bodyPr/>
        <a:lstStyle/>
        <a:p>
          <a:endParaRPr lang="en-US"/>
        </a:p>
      </dgm:t>
    </dgm:pt>
    <dgm:pt modelId="{ECEB201D-D150-446A-A82B-F1C8F3D4FC6F}">
      <dgm:prSet/>
      <dgm:spPr/>
      <dgm:t>
        <a:bodyPr/>
        <a:lstStyle/>
        <a:p>
          <a:r>
            <a:rPr lang="en-GB"/>
            <a:t>Frontline care workers face health risks because of their work environment (NHS, 2024).</a:t>
          </a:r>
          <a:endParaRPr lang="en-US"/>
        </a:p>
      </dgm:t>
    </dgm:pt>
    <dgm:pt modelId="{3A100BDB-F8CA-42B8-B1E4-C2B156184702}" type="parTrans" cxnId="{3C95E828-CBEE-4437-9793-F4952854F6EC}">
      <dgm:prSet/>
      <dgm:spPr/>
      <dgm:t>
        <a:bodyPr/>
        <a:lstStyle/>
        <a:p>
          <a:endParaRPr lang="en-US"/>
        </a:p>
      </dgm:t>
    </dgm:pt>
    <dgm:pt modelId="{5E0CE036-4E7C-45DD-A34F-19A17604D65B}" type="sibTrans" cxnId="{3C95E828-CBEE-4437-9793-F4952854F6EC}">
      <dgm:prSet/>
      <dgm:spPr/>
      <dgm:t>
        <a:bodyPr/>
        <a:lstStyle/>
        <a:p>
          <a:endParaRPr lang="en-US"/>
        </a:p>
      </dgm:t>
    </dgm:pt>
    <dgm:pt modelId="{C7A416BF-53DC-BD4F-A54C-73FA97AEF74A}" type="pres">
      <dgm:prSet presAssocID="{B9FAE91C-03D5-4881-B041-3C29162F40A5}" presName="Name0" presStyleCnt="0">
        <dgm:presLayoutVars>
          <dgm:dir/>
          <dgm:resizeHandles val="exact"/>
        </dgm:presLayoutVars>
      </dgm:prSet>
      <dgm:spPr/>
    </dgm:pt>
    <dgm:pt modelId="{5EDBE63C-49DC-7F47-9A6D-C7E8C149A7E3}" type="pres">
      <dgm:prSet presAssocID="{1DB2FCDA-615A-422E-9CCD-790C422DF19C}" presName="node" presStyleLbl="node1" presStyleIdx="0" presStyleCnt="5">
        <dgm:presLayoutVars>
          <dgm:bulletEnabled val="1"/>
        </dgm:presLayoutVars>
      </dgm:prSet>
      <dgm:spPr/>
    </dgm:pt>
    <dgm:pt modelId="{56131EF1-FE49-3B4F-8143-3328469D8A25}" type="pres">
      <dgm:prSet presAssocID="{2C0B46B3-844A-403B-9C96-C4AC0D108FCA}" presName="sibTrans" presStyleLbl="sibTrans1D1" presStyleIdx="0" presStyleCnt="4"/>
      <dgm:spPr/>
    </dgm:pt>
    <dgm:pt modelId="{45765944-E30F-AF49-8525-83D118E5BFFF}" type="pres">
      <dgm:prSet presAssocID="{2C0B46B3-844A-403B-9C96-C4AC0D108FCA}" presName="connectorText" presStyleLbl="sibTrans1D1" presStyleIdx="0" presStyleCnt="4"/>
      <dgm:spPr/>
    </dgm:pt>
    <dgm:pt modelId="{EA2F8471-9CB1-CA49-B97E-858769A4487B}" type="pres">
      <dgm:prSet presAssocID="{6802110F-9729-4578-931A-1EBD665B90F0}" presName="node" presStyleLbl="node1" presStyleIdx="1" presStyleCnt="5">
        <dgm:presLayoutVars>
          <dgm:bulletEnabled val="1"/>
        </dgm:presLayoutVars>
      </dgm:prSet>
      <dgm:spPr/>
    </dgm:pt>
    <dgm:pt modelId="{4A4CBA6D-1CAF-3546-9652-12684C833EC6}" type="pres">
      <dgm:prSet presAssocID="{9DADFB97-E2FC-4422-BBB6-CB648B5306BD}" presName="sibTrans" presStyleLbl="sibTrans1D1" presStyleIdx="1" presStyleCnt="4"/>
      <dgm:spPr/>
    </dgm:pt>
    <dgm:pt modelId="{856A2B33-9924-0741-BF9B-1CF2A20A74B7}" type="pres">
      <dgm:prSet presAssocID="{9DADFB97-E2FC-4422-BBB6-CB648B5306BD}" presName="connectorText" presStyleLbl="sibTrans1D1" presStyleIdx="1" presStyleCnt="4"/>
      <dgm:spPr/>
    </dgm:pt>
    <dgm:pt modelId="{FDF8734F-02A6-0740-8537-869699187B92}" type="pres">
      <dgm:prSet presAssocID="{F5ED8E43-D158-4AF0-9373-0D8493175DEE}" presName="node" presStyleLbl="node1" presStyleIdx="2" presStyleCnt="5">
        <dgm:presLayoutVars>
          <dgm:bulletEnabled val="1"/>
        </dgm:presLayoutVars>
      </dgm:prSet>
      <dgm:spPr/>
    </dgm:pt>
    <dgm:pt modelId="{9223E1CA-0DC0-9A4C-AA88-2478C2E6E005}" type="pres">
      <dgm:prSet presAssocID="{182A3F66-6E76-4107-8A95-336779095C44}" presName="sibTrans" presStyleLbl="sibTrans1D1" presStyleIdx="2" presStyleCnt="4"/>
      <dgm:spPr/>
    </dgm:pt>
    <dgm:pt modelId="{2D63F048-CA18-784D-BF96-B399DCAB2E59}" type="pres">
      <dgm:prSet presAssocID="{182A3F66-6E76-4107-8A95-336779095C44}" presName="connectorText" presStyleLbl="sibTrans1D1" presStyleIdx="2" presStyleCnt="4"/>
      <dgm:spPr/>
    </dgm:pt>
    <dgm:pt modelId="{2998987F-D7A0-5242-8329-7F85B3D16BD4}" type="pres">
      <dgm:prSet presAssocID="{71761B83-FCC1-4266-A2FB-AAB3BA43C582}" presName="node" presStyleLbl="node1" presStyleIdx="3" presStyleCnt="5">
        <dgm:presLayoutVars>
          <dgm:bulletEnabled val="1"/>
        </dgm:presLayoutVars>
      </dgm:prSet>
      <dgm:spPr/>
    </dgm:pt>
    <dgm:pt modelId="{C3229ECD-8E33-A846-A114-88E589991CD8}" type="pres">
      <dgm:prSet presAssocID="{71F805F2-C2FE-4406-A592-68EE3BE76D58}" presName="sibTrans" presStyleLbl="sibTrans1D1" presStyleIdx="3" presStyleCnt="4"/>
      <dgm:spPr/>
    </dgm:pt>
    <dgm:pt modelId="{97F5EC44-4C02-4B4B-8B7C-9EBA9465B8D2}" type="pres">
      <dgm:prSet presAssocID="{71F805F2-C2FE-4406-A592-68EE3BE76D58}" presName="connectorText" presStyleLbl="sibTrans1D1" presStyleIdx="3" presStyleCnt="4"/>
      <dgm:spPr/>
    </dgm:pt>
    <dgm:pt modelId="{0C7A9FC5-CF20-E247-BCA9-731412057DC8}" type="pres">
      <dgm:prSet presAssocID="{ECEB201D-D150-446A-A82B-F1C8F3D4FC6F}" presName="node" presStyleLbl="node1" presStyleIdx="4" presStyleCnt="5">
        <dgm:presLayoutVars>
          <dgm:bulletEnabled val="1"/>
        </dgm:presLayoutVars>
      </dgm:prSet>
      <dgm:spPr/>
    </dgm:pt>
  </dgm:ptLst>
  <dgm:cxnLst>
    <dgm:cxn modelId="{C3A7C908-15EB-4444-8D8D-0AFB95B380BC}" type="presOf" srcId="{9DADFB97-E2FC-4422-BBB6-CB648B5306BD}" destId="{4A4CBA6D-1CAF-3546-9652-12684C833EC6}" srcOrd="0" destOrd="0" presId="urn:microsoft.com/office/officeart/2016/7/layout/RepeatingBendingProcessNew"/>
    <dgm:cxn modelId="{DAD94124-F650-9F4D-BA72-69F0E0FA4255}" type="presOf" srcId="{B9FAE91C-03D5-4881-B041-3C29162F40A5}" destId="{C7A416BF-53DC-BD4F-A54C-73FA97AEF74A}" srcOrd="0" destOrd="0" presId="urn:microsoft.com/office/officeart/2016/7/layout/RepeatingBendingProcessNew"/>
    <dgm:cxn modelId="{3C9CAA27-365A-DC47-8E4C-52CCFF8F2AD7}" type="presOf" srcId="{2C0B46B3-844A-403B-9C96-C4AC0D108FCA}" destId="{45765944-E30F-AF49-8525-83D118E5BFFF}" srcOrd="1" destOrd="0" presId="urn:microsoft.com/office/officeart/2016/7/layout/RepeatingBendingProcessNew"/>
    <dgm:cxn modelId="{3C95E828-CBEE-4437-9793-F4952854F6EC}" srcId="{B9FAE91C-03D5-4881-B041-3C29162F40A5}" destId="{ECEB201D-D150-446A-A82B-F1C8F3D4FC6F}" srcOrd="4" destOrd="0" parTransId="{3A100BDB-F8CA-42B8-B1E4-C2B156184702}" sibTransId="{5E0CE036-4E7C-45DD-A34F-19A17604D65B}"/>
    <dgm:cxn modelId="{22BA3C2F-5292-A246-89A4-BF49B0D99472}" type="presOf" srcId="{F5ED8E43-D158-4AF0-9373-0D8493175DEE}" destId="{FDF8734F-02A6-0740-8537-869699187B92}" srcOrd="0" destOrd="0" presId="urn:microsoft.com/office/officeart/2016/7/layout/RepeatingBendingProcessNew"/>
    <dgm:cxn modelId="{AB017534-1BCC-4253-B906-4C8BBBD9A07F}" srcId="{B9FAE91C-03D5-4881-B041-3C29162F40A5}" destId="{1DB2FCDA-615A-422E-9CCD-790C422DF19C}" srcOrd="0" destOrd="0" parTransId="{C6B5D463-1938-4404-A3E3-FC08547BB8A9}" sibTransId="{2C0B46B3-844A-403B-9C96-C4AC0D108FCA}"/>
    <dgm:cxn modelId="{89DD643B-7A4E-824E-B5A9-F3F3160D32D5}" type="presOf" srcId="{2C0B46B3-844A-403B-9C96-C4AC0D108FCA}" destId="{56131EF1-FE49-3B4F-8143-3328469D8A25}" srcOrd="0" destOrd="0" presId="urn:microsoft.com/office/officeart/2016/7/layout/RepeatingBendingProcessNew"/>
    <dgm:cxn modelId="{F497C646-AA50-1B41-8535-C9B47FF28972}" type="presOf" srcId="{71761B83-FCC1-4266-A2FB-AAB3BA43C582}" destId="{2998987F-D7A0-5242-8329-7F85B3D16BD4}" srcOrd="0" destOrd="0" presId="urn:microsoft.com/office/officeart/2016/7/layout/RepeatingBendingProcessNew"/>
    <dgm:cxn modelId="{B257BA6C-6215-C04E-92BB-6475D0286591}" type="presOf" srcId="{6802110F-9729-4578-931A-1EBD665B90F0}" destId="{EA2F8471-9CB1-CA49-B97E-858769A4487B}" srcOrd="0" destOrd="0" presId="urn:microsoft.com/office/officeart/2016/7/layout/RepeatingBendingProcessNew"/>
    <dgm:cxn modelId="{A07D2770-1600-4464-9359-B25D1F74C612}" srcId="{B9FAE91C-03D5-4881-B041-3C29162F40A5}" destId="{71761B83-FCC1-4266-A2FB-AAB3BA43C582}" srcOrd="3" destOrd="0" parTransId="{6D93831A-32C5-49AF-B094-BF04CB6863D6}" sibTransId="{71F805F2-C2FE-4406-A592-68EE3BE76D58}"/>
    <dgm:cxn modelId="{1A94A670-128B-4B9E-9CC8-FFD695125782}" srcId="{B9FAE91C-03D5-4881-B041-3C29162F40A5}" destId="{6802110F-9729-4578-931A-1EBD665B90F0}" srcOrd="1" destOrd="0" parTransId="{24CE6502-75B3-4E38-B7BC-6BBC1C320485}" sibTransId="{9DADFB97-E2FC-4422-BBB6-CB648B5306BD}"/>
    <dgm:cxn modelId="{DED74383-27EE-454E-B765-BD46B578EE9A}" srcId="{B9FAE91C-03D5-4881-B041-3C29162F40A5}" destId="{F5ED8E43-D158-4AF0-9373-0D8493175DEE}" srcOrd="2" destOrd="0" parTransId="{208F5977-E7DC-430D-A39E-8095AA9875BA}" sibTransId="{182A3F66-6E76-4107-8A95-336779095C44}"/>
    <dgm:cxn modelId="{7B4FE18A-3E0B-884A-A3C6-8A89A73AFCBB}" type="presOf" srcId="{ECEB201D-D150-446A-A82B-F1C8F3D4FC6F}" destId="{0C7A9FC5-CF20-E247-BCA9-731412057DC8}" srcOrd="0" destOrd="0" presId="urn:microsoft.com/office/officeart/2016/7/layout/RepeatingBendingProcessNew"/>
    <dgm:cxn modelId="{45D8D891-6888-B642-BB2D-CB773C7A918B}" type="presOf" srcId="{182A3F66-6E76-4107-8A95-336779095C44}" destId="{9223E1CA-0DC0-9A4C-AA88-2478C2E6E005}" srcOrd="0" destOrd="0" presId="urn:microsoft.com/office/officeart/2016/7/layout/RepeatingBendingProcessNew"/>
    <dgm:cxn modelId="{7D73FF98-4AF7-5643-87DA-4F1F6FE8D22B}" type="presOf" srcId="{71F805F2-C2FE-4406-A592-68EE3BE76D58}" destId="{97F5EC44-4C02-4B4B-8B7C-9EBA9465B8D2}" srcOrd="1" destOrd="0" presId="urn:microsoft.com/office/officeart/2016/7/layout/RepeatingBendingProcessNew"/>
    <dgm:cxn modelId="{60342EA3-F093-9442-9E38-5AA11E110C85}" type="presOf" srcId="{71F805F2-C2FE-4406-A592-68EE3BE76D58}" destId="{C3229ECD-8E33-A846-A114-88E589991CD8}" srcOrd="0" destOrd="0" presId="urn:microsoft.com/office/officeart/2016/7/layout/RepeatingBendingProcessNew"/>
    <dgm:cxn modelId="{241B32D3-6890-CC40-BC08-21F53181D9E4}" type="presOf" srcId="{9DADFB97-E2FC-4422-BBB6-CB648B5306BD}" destId="{856A2B33-9924-0741-BF9B-1CF2A20A74B7}" srcOrd="1" destOrd="0" presId="urn:microsoft.com/office/officeart/2016/7/layout/RepeatingBendingProcessNew"/>
    <dgm:cxn modelId="{09DC7CE5-3EC7-4F45-9462-90B2759E5C64}" type="presOf" srcId="{182A3F66-6E76-4107-8A95-336779095C44}" destId="{2D63F048-CA18-784D-BF96-B399DCAB2E59}" srcOrd="1" destOrd="0" presId="urn:microsoft.com/office/officeart/2016/7/layout/RepeatingBendingProcessNew"/>
    <dgm:cxn modelId="{6B4BACFB-97B8-7E4F-B57A-167668EF634F}" type="presOf" srcId="{1DB2FCDA-615A-422E-9CCD-790C422DF19C}" destId="{5EDBE63C-49DC-7F47-9A6D-C7E8C149A7E3}" srcOrd="0" destOrd="0" presId="urn:microsoft.com/office/officeart/2016/7/layout/RepeatingBendingProcessNew"/>
    <dgm:cxn modelId="{D51614E9-C685-E24D-BC51-7656D4A7C2C1}" type="presParOf" srcId="{C7A416BF-53DC-BD4F-A54C-73FA97AEF74A}" destId="{5EDBE63C-49DC-7F47-9A6D-C7E8C149A7E3}" srcOrd="0" destOrd="0" presId="urn:microsoft.com/office/officeart/2016/7/layout/RepeatingBendingProcessNew"/>
    <dgm:cxn modelId="{D505C5DD-FFFD-EF49-882F-BF450D372270}" type="presParOf" srcId="{C7A416BF-53DC-BD4F-A54C-73FA97AEF74A}" destId="{56131EF1-FE49-3B4F-8143-3328469D8A25}" srcOrd="1" destOrd="0" presId="urn:microsoft.com/office/officeart/2016/7/layout/RepeatingBendingProcessNew"/>
    <dgm:cxn modelId="{8720E954-2AC5-284F-A643-F898AB16908C}" type="presParOf" srcId="{56131EF1-FE49-3B4F-8143-3328469D8A25}" destId="{45765944-E30F-AF49-8525-83D118E5BFFF}" srcOrd="0" destOrd="0" presId="urn:microsoft.com/office/officeart/2016/7/layout/RepeatingBendingProcessNew"/>
    <dgm:cxn modelId="{4E587A69-8EE0-3941-AEF9-C002D301C2F3}" type="presParOf" srcId="{C7A416BF-53DC-BD4F-A54C-73FA97AEF74A}" destId="{EA2F8471-9CB1-CA49-B97E-858769A4487B}" srcOrd="2" destOrd="0" presId="urn:microsoft.com/office/officeart/2016/7/layout/RepeatingBendingProcessNew"/>
    <dgm:cxn modelId="{7BB92CCD-7D81-4047-AAF3-82305CD5BA5E}" type="presParOf" srcId="{C7A416BF-53DC-BD4F-A54C-73FA97AEF74A}" destId="{4A4CBA6D-1CAF-3546-9652-12684C833EC6}" srcOrd="3" destOrd="0" presId="urn:microsoft.com/office/officeart/2016/7/layout/RepeatingBendingProcessNew"/>
    <dgm:cxn modelId="{83E21AE5-B557-044F-AFC2-3C0DE8B1C93B}" type="presParOf" srcId="{4A4CBA6D-1CAF-3546-9652-12684C833EC6}" destId="{856A2B33-9924-0741-BF9B-1CF2A20A74B7}" srcOrd="0" destOrd="0" presId="urn:microsoft.com/office/officeart/2016/7/layout/RepeatingBendingProcessNew"/>
    <dgm:cxn modelId="{1B3AF779-24A0-5443-9DC2-813D39049AD1}" type="presParOf" srcId="{C7A416BF-53DC-BD4F-A54C-73FA97AEF74A}" destId="{FDF8734F-02A6-0740-8537-869699187B92}" srcOrd="4" destOrd="0" presId="urn:microsoft.com/office/officeart/2016/7/layout/RepeatingBendingProcessNew"/>
    <dgm:cxn modelId="{132C47DF-5574-C745-B7A7-76A0ADD0F532}" type="presParOf" srcId="{C7A416BF-53DC-BD4F-A54C-73FA97AEF74A}" destId="{9223E1CA-0DC0-9A4C-AA88-2478C2E6E005}" srcOrd="5" destOrd="0" presId="urn:microsoft.com/office/officeart/2016/7/layout/RepeatingBendingProcessNew"/>
    <dgm:cxn modelId="{138EA852-41B5-C143-A1B9-996B4F561668}" type="presParOf" srcId="{9223E1CA-0DC0-9A4C-AA88-2478C2E6E005}" destId="{2D63F048-CA18-784D-BF96-B399DCAB2E59}" srcOrd="0" destOrd="0" presId="urn:microsoft.com/office/officeart/2016/7/layout/RepeatingBendingProcessNew"/>
    <dgm:cxn modelId="{002A4BEC-EE39-CF49-9D41-5FF0AD0913C5}" type="presParOf" srcId="{C7A416BF-53DC-BD4F-A54C-73FA97AEF74A}" destId="{2998987F-D7A0-5242-8329-7F85B3D16BD4}" srcOrd="6" destOrd="0" presId="urn:microsoft.com/office/officeart/2016/7/layout/RepeatingBendingProcessNew"/>
    <dgm:cxn modelId="{7A5B8A4F-8399-5244-AD50-47FC5E09D417}" type="presParOf" srcId="{C7A416BF-53DC-BD4F-A54C-73FA97AEF74A}" destId="{C3229ECD-8E33-A846-A114-88E589991CD8}" srcOrd="7" destOrd="0" presId="urn:microsoft.com/office/officeart/2016/7/layout/RepeatingBendingProcessNew"/>
    <dgm:cxn modelId="{4EF97CB3-14D7-F347-9295-CAD834E163E3}" type="presParOf" srcId="{C3229ECD-8E33-A846-A114-88E589991CD8}" destId="{97F5EC44-4C02-4B4B-8B7C-9EBA9465B8D2}" srcOrd="0" destOrd="0" presId="urn:microsoft.com/office/officeart/2016/7/layout/RepeatingBendingProcessNew"/>
    <dgm:cxn modelId="{6C703213-712B-1743-A6CA-2F2B97F7302A}" type="presParOf" srcId="{C7A416BF-53DC-BD4F-A54C-73FA97AEF74A}" destId="{0C7A9FC5-CF20-E247-BCA9-731412057DC8}"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310647D-A1A5-402A-B8A9-2C7394D9E8C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06561E0-EEAA-4556-A4F5-556B541A491A}">
      <dgm:prSet/>
      <dgm:spPr/>
      <dgm:t>
        <a:bodyPr/>
        <a:lstStyle/>
        <a:p>
          <a:r>
            <a:rPr lang="en-GB" dirty="0"/>
            <a:t>The analysis includes my strengths, which include empathy and communication and reliability and teamwork and adaptability and problem-solving abilities (Skills for Care, 2021; NHS, 2024; Mind, 2023).</a:t>
          </a:r>
          <a:endParaRPr lang="en-US" dirty="0"/>
        </a:p>
      </dgm:t>
    </dgm:pt>
    <dgm:pt modelId="{2F01DF39-2293-4E1F-8AF2-432C37FEE4E2}" type="parTrans" cxnId="{41CDADCA-D4C5-4C5D-AE63-C5536A2816AC}">
      <dgm:prSet/>
      <dgm:spPr/>
      <dgm:t>
        <a:bodyPr/>
        <a:lstStyle/>
        <a:p>
          <a:endParaRPr lang="en-US"/>
        </a:p>
      </dgm:t>
    </dgm:pt>
    <dgm:pt modelId="{996DFD7D-3D06-4D9A-B650-1C90834B9627}" type="sibTrans" cxnId="{41CDADCA-D4C5-4C5D-AE63-C5536A2816AC}">
      <dgm:prSet/>
      <dgm:spPr/>
      <dgm:t>
        <a:bodyPr/>
        <a:lstStyle/>
        <a:p>
          <a:endParaRPr lang="en-US"/>
        </a:p>
      </dgm:t>
    </dgm:pt>
    <dgm:pt modelId="{593FC2C3-DE26-45DA-B90F-72515740CA26}">
      <dgm:prSet/>
      <dgm:spPr/>
      <dgm:t>
        <a:bodyPr/>
        <a:lstStyle/>
        <a:p>
          <a:r>
            <a:rPr lang="en-GB" dirty="0"/>
            <a:t>The analysis shows my weaknesses through my low confidence and stress under pressure and academic writing needs, and limited experience and time management difficulties (Mind, 2023; Skills for Care, 2021; NHS, 2024).</a:t>
          </a:r>
          <a:endParaRPr lang="en-US" dirty="0"/>
        </a:p>
      </dgm:t>
    </dgm:pt>
    <dgm:pt modelId="{30D566B5-6C51-47CE-8062-EB17005FEC0D}" type="parTrans" cxnId="{346E29BD-E0E7-48DC-AF74-B9267CDF9EAB}">
      <dgm:prSet/>
      <dgm:spPr/>
      <dgm:t>
        <a:bodyPr/>
        <a:lstStyle/>
        <a:p>
          <a:endParaRPr lang="en-US"/>
        </a:p>
      </dgm:t>
    </dgm:pt>
    <dgm:pt modelId="{842F1B46-9732-4CB0-A845-23BD13BA8DCF}" type="sibTrans" cxnId="{346E29BD-E0E7-48DC-AF74-B9267CDF9EAB}">
      <dgm:prSet/>
      <dgm:spPr/>
      <dgm:t>
        <a:bodyPr/>
        <a:lstStyle/>
        <a:p>
          <a:endParaRPr lang="en-US"/>
        </a:p>
      </dgm:t>
    </dgm:pt>
    <dgm:pt modelId="{13890555-CB57-4310-96F3-64BCB5B3A9ED}">
      <dgm:prSet/>
      <dgm:spPr/>
      <dgm:t>
        <a:bodyPr/>
        <a:lstStyle/>
        <a:p>
          <a:r>
            <a:rPr lang="en-GB"/>
            <a:t>The analysis includes training courses and workshops and volunteering, and study skills support as available opportunities (Skills for Care, 2021; NHS, 2024).</a:t>
          </a:r>
          <a:endParaRPr lang="en-US"/>
        </a:p>
      </dgm:t>
    </dgm:pt>
    <dgm:pt modelId="{C6F13811-42B0-4DFD-BF1C-59767F44651D}" type="parTrans" cxnId="{303491D3-7578-4AA4-96B2-FC344613F37C}">
      <dgm:prSet/>
      <dgm:spPr/>
      <dgm:t>
        <a:bodyPr/>
        <a:lstStyle/>
        <a:p>
          <a:endParaRPr lang="en-US"/>
        </a:p>
      </dgm:t>
    </dgm:pt>
    <dgm:pt modelId="{FA3061B0-D06E-4480-A947-C885A58F949A}" type="sibTrans" cxnId="{303491D3-7578-4AA4-96B2-FC344613F37C}">
      <dgm:prSet/>
      <dgm:spPr/>
      <dgm:t>
        <a:bodyPr/>
        <a:lstStyle/>
        <a:p>
          <a:endParaRPr lang="en-US"/>
        </a:p>
      </dgm:t>
    </dgm:pt>
    <dgm:pt modelId="{47F18266-47C4-49CE-8951-39F0CE1BE828}">
      <dgm:prSet/>
      <dgm:spPr/>
      <dgm:t>
        <a:bodyPr/>
        <a:lstStyle/>
        <a:p>
          <a:r>
            <a:rPr lang="en-GB"/>
            <a:t>The analysis identifies competition and time pressures and stress and policy changes and health risks as major threats (Mind, 2023; NHS, 2024; Skills for Care, 2021).</a:t>
          </a:r>
          <a:endParaRPr lang="en-US"/>
        </a:p>
      </dgm:t>
    </dgm:pt>
    <dgm:pt modelId="{E2DDA800-09B2-422C-AB0E-1AFDAAEA1248}" type="parTrans" cxnId="{4C8D47E6-CD61-4E34-BFA8-E885B2814016}">
      <dgm:prSet/>
      <dgm:spPr/>
      <dgm:t>
        <a:bodyPr/>
        <a:lstStyle/>
        <a:p>
          <a:endParaRPr lang="en-US"/>
        </a:p>
      </dgm:t>
    </dgm:pt>
    <dgm:pt modelId="{842882E6-964C-467E-A78B-D61A8690199F}" type="sibTrans" cxnId="{4C8D47E6-CD61-4E34-BFA8-E885B2814016}">
      <dgm:prSet/>
      <dgm:spPr/>
      <dgm:t>
        <a:bodyPr/>
        <a:lstStyle/>
        <a:p>
          <a:endParaRPr lang="en-US"/>
        </a:p>
      </dgm:t>
    </dgm:pt>
    <dgm:pt modelId="{7F03DEE0-E217-4D04-ABC9-0FABB97273A5}" type="pres">
      <dgm:prSet presAssocID="{2310647D-A1A5-402A-B8A9-2C7394D9E8C4}" presName="root" presStyleCnt="0">
        <dgm:presLayoutVars>
          <dgm:dir/>
          <dgm:resizeHandles val="exact"/>
        </dgm:presLayoutVars>
      </dgm:prSet>
      <dgm:spPr/>
    </dgm:pt>
    <dgm:pt modelId="{A752497A-6F54-4B51-AA87-CC611AEF45A5}" type="pres">
      <dgm:prSet presAssocID="{306561E0-EEAA-4556-A4F5-556B541A491A}" presName="compNode" presStyleCnt="0"/>
      <dgm:spPr/>
    </dgm:pt>
    <dgm:pt modelId="{48346F9D-2035-42A5-A88B-2AB32D3C43A2}" type="pres">
      <dgm:prSet presAssocID="{306561E0-EEAA-4556-A4F5-556B541A491A}" presName="bgRect" presStyleLbl="bgShp" presStyleIdx="0" presStyleCnt="4" custScaleY="168393"/>
      <dgm:spPr/>
    </dgm:pt>
    <dgm:pt modelId="{430B0BED-345A-428A-801E-84501FC0F8C2}" type="pres">
      <dgm:prSet presAssocID="{306561E0-EEAA-4556-A4F5-556B541A491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CC2F8817-1B08-47DF-B19E-C99B66D32AD4}" type="pres">
      <dgm:prSet presAssocID="{306561E0-EEAA-4556-A4F5-556B541A491A}" presName="spaceRect" presStyleCnt="0"/>
      <dgm:spPr/>
    </dgm:pt>
    <dgm:pt modelId="{4E2BFE68-6905-4AB1-960E-624C96A5A711}" type="pres">
      <dgm:prSet presAssocID="{306561E0-EEAA-4556-A4F5-556B541A491A}" presName="parTx" presStyleLbl="revTx" presStyleIdx="0" presStyleCnt="4">
        <dgm:presLayoutVars>
          <dgm:chMax val="0"/>
          <dgm:chPref val="0"/>
        </dgm:presLayoutVars>
      </dgm:prSet>
      <dgm:spPr/>
    </dgm:pt>
    <dgm:pt modelId="{F2557B50-68DC-4DC7-A2CF-539D567FC22C}" type="pres">
      <dgm:prSet presAssocID="{996DFD7D-3D06-4D9A-B650-1C90834B9627}" presName="sibTrans" presStyleCnt="0"/>
      <dgm:spPr/>
    </dgm:pt>
    <dgm:pt modelId="{B6BCC7F1-39F7-403E-9EDD-B64374C2BB8D}" type="pres">
      <dgm:prSet presAssocID="{593FC2C3-DE26-45DA-B90F-72515740CA26}" presName="compNode" presStyleCnt="0"/>
      <dgm:spPr/>
    </dgm:pt>
    <dgm:pt modelId="{D195E7C7-F2E2-4FB3-998F-2B5047246E11}" type="pres">
      <dgm:prSet presAssocID="{593FC2C3-DE26-45DA-B90F-72515740CA26}" presName="bgRect" presStyleLbl="bgShp" presStyleIdx="1" presStyleCnt="4" custScaleY="151533"/>
      <dgm:spPr/>
    </dgm:pt>
    <dgm:pt modelId="{D3363D49-1915-4CC2-B1F0-25173E2656BD}" type="pres">
      <dgm:prSet presAssocID="{593FC2C3-DE26-45DA-B90F-72515740CA2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3C22FC58-0DED-4B1E-9629-831D003EF41C}" type="pres">
      <dgm:prSet presAssocID="{593FC2C3-DE26-45DA-B90F-72515740CA26}" presName="spaceRect" presStyleCnt="0"/>
      <dgm:spPr/>
    </dgm:pt>
    <dgm:pt modelId="{0AA06793-14A6-4B9B-867F-B8D106D7104C}" type="pres">
      <dgm:prSet presAssocID="{593FC2C3-DE26-45DA-B90F-72515740CA26}" presName="parTx" presStyleLbl="revTx" presStyleIdx="1" presStyleCnt="4">
        <dgm:presLayoutVars>
          <dgm:chMax val="0"/>
          <dgm:chPref val="0"/>
        </dgm:presLayoutVars>
      </dgm:prSet>
      <dgm:spPr/>
    </dgm:pt>
    <dgm:pt modelId="{114918E8-0CDF-4B17-83A6-D87251353972}" type="pres">
      <dgm:prSet presAssocID="{842F1B46-9732-4CB0-A845-23BD13BA8DCF}" presName="sibTrans" presStyleCnt="0"/>
      <dgm:spPr/>
    </dgm:pt>
    <dgm:pt modelId="{D618E497-D338-47C6-AB2E-904720B435D9}" type="pres">
      <dgm:prSet presAssocID="{13890555-CB57-4310-96F3-64BCB5B3A9ED}" presName="compNode" presStyleCnt="0"/>
      <dgm:spPr/>
    </dgm:pt>
    <dgm:pt modelId="{EAF31937-31F9-4DB7-8E20-4EE4447A0076}" type="pres">
      <dgm:prSet presAssocID="{13890555-CB57-4310-96F3-64BCB5B3A9ED}" presName="bgRect" presStyleLbl="bgShp" presStyleIdx="2" presStyleCnt="4"/>
      <dgm:spPr/>
    </dgm:pt>
    <dgm:pt modelId="{0A272D5F-B243-49C1-875F-6F9509E6A047}" type="pres">
      <dgm:prSet presAssocID="{13890555-CB57-4310-96F3-64BCB5B3A9E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ploma Roll"/>
        </a:ext>
      </dgm:extLst>
    </dgm:pt>
    <dgm:pt modelId="{E67C9722-D204-4EA9-B98E-A07361AABFC0}" type="pres">
      <dgm:prSet presAssocID="{13890555-CB57-4310-96F3-64BCB5B3A9ED}" presName="spaceRect" presStyleCnt="0"/>
      <dgm:spPr/>
    </dgm:pt>
    <dgm:pt modelId="{095C17FD-2E0C-42A0-B6AF-CC354C47CB60}" type="pres">
      <dgm:prSet presAssocID="{13890555-CB57-4310-96F3-64BCB5B3A9ED}" presName="parTx" presStyleLbl="revTx" presStyleIdx="2" presStyleCnt="4">
        <dgm:presLayoutVars>
          <dgm:chMax val="0"/>
          <dgm:chPref val="0"/>
        </dgm:presLayoutVars>
      </dgm:prSet>
      <dgm:spPr/>
    </dgm:pt>
    <dgm:pt modelId="{3699CB53-1354-4DC6-AEF0-5C68B61124C4}" type="pres">
      <dgm:prSet presAssocID="{FA3061B0-D06E-4480-A947-C885A58F949A}" presName="sibTrans" presStyleCnt="0"/>
      <dgm:spPr/>
    </dgm:pt>
    <dgm:pt modelId="{DA0CC450-525A-464E-BAE1-C0F567291810}" type="pres">
      <dgm:prSet presAssocID="{47F18266-47C4-49CE-8951-39F0CE1BE828}" presName="compNode" presStyleCnt="0"/>
      <dgm:spPr/>
    </dgm:pt>
    <dgm:pt modelId="{92E50B30-4844-444B-81E6-2C7F31E243C3}" type="pres">
      <dgm:prSet presAssocID="{47F18266-47C4-49CE-8951-39F0CE1BE828}" presName="bgRect" presStyleLbl="bgShp" presStyleIdx="3" presStyleCnt="4"/>
      <dgm:spPr/>
    </dgm:pt>
    <dgm:pt modelId="{242F30AC-74B5-450B-AB9D-22777E7109CF}" type="pres">
      <dgm:prSet presAssocID="{47F18266-47C4-49CE-8951-39F0CE1BE82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9E3D2FD7-90FD-42E6-A71A-96DB2A707246}" type="pres">
      <dgm:prSet presAssocID="{47F18266-47C4-49CE-8951-39F0CE1BE828}" presName="spaceRect" presStyleCnt="0"/>
      <dgm:spPr/>
    </dgm:pt>
    <dgm:pt modelId="{FF12D861-53D4-4C3B-9E31-02DD0B06C902}" type="pres">
      <dgm:prSet presAssocID="{47F18266-47C4-49CE-8951-39F0CE1BE828}" presName="parTx" presStyleLbl="revTx" presStyleIdx="3" presStyleCnt="4">
        <dgm:presLayoutVars>
          <dgm:chMax val="0"/>
          <dgm:chPref val="0"/>
        </dgm:presLayoutVars>
      </dgm:prSet>
      <dgm:spPr/>
    </dgm:pt>
  </dgm:ptLst>
  <dgm:cxnLst>
    <dgm:cxn modelId="{9A82DD2A-B2EA-44A2-9919-B6886A764C42}" type="presOf" srcId="{47F18266-47C4-49CE-8951-39F0CE1BE828}" destId="{FF12D861-53D4-4C3B-9E31-02DD0B06C902}" srcOrd="0" destOrd="0" presId="urn:microsoft.com/office/officeart/2018/2/layout/IconVerticalSolidList"/>
    <dgm:cxn modelId="{0CB8F777-2860-4617-96B7-4BA34EEF43FD}" type="presOf" srcId="{2310647D-A1A5-402A-B8A9-2C7394D9E8C4}" destId="{7F03DEE0-E217-4D04-ABC9-0FABB97273A5}" srcOrd="0" destOrd="0" presId="urn:microsoft.com/office/officeart/2018/2/layout/IconVerticalSolidList"/>
    <dgm:cxn modelId="{4EE5CE84-447D-4CF2-A76D-5D2F97427B62}" type="presOf" srcId="{13890555-CB57-4310-96F3-64BCB5B3A9ED}" destId="{095C17FD-2E0C-42A0-B6AF-CC354C47CB60}" srcOrd="0" destOrd="0" presId="urn:microsoft.com/office/officeart/2018/2/layout/IconVerticalSolidList"/>
    <dgm:cxn modelId="{346E29BD-E0E7-48DC-AF74-B9267CDF9EAB}" srcId="{2310647D-A1A5-402A-B8A9-2C7394D9E8C4}" destId="{593FC2C3-DE26-45DA-B90F-72515740CA26}" srcOrd="1" destOrd="0" parTransId="{30D566B5-6C51-47CE-8062-EB17005FEC0D}" sibTransId="{842F1B46-9732-4CB0-A845-23BD13BA8DCF}"/>
    <dgm:cxn modelId="{A2C4FDBD-EB3C-43D7-B8BF-333AE1A397F3}" type="presOf" srcId="{593FC2C3-DE26-45DA-B90F-72515740CA26}" destId="{0AA06793-14A6-4B9B-867F-B8D106D7104C}" srcOrd="0" destOrd="0" presId="urn:microsoft.com/office/officeart/2018/2/layout/IconVerticalSolidList"/>
    <dgm:cxn modelId="{41CDADCA-D4C5-4C5D-AE63-C5536A2816AC}" srcId="{2310647D-A1A5-402A-B8A9-2C7394D9E8C4}" destId="{306561E0-EEAA-4556-A4F5-556B541A491A}" srcOrd="0" destOrd="0" parTransId="{2F01DF39-2293-4E1F-8AF2-432C37FEE4E2}" sibTransId="{996DFD7D-3D06-4D9A-B650-1C90834B9627}"/>
    <dgm:cxn modelId="{303491D3-7578-4AA4-96B2-FC344613F37C}" srcId="{2310647D-A1A5-402A-B8A9-2C7394D9E8C4}" destId="{13890555-CB57-4310-96F3-64BCB5B3A9ED}" srcOrd="2" destOrd="0" parTransId="{C6F13811-42B0-4DFD-BF1C-59767F44651D}" sibTransId="{FA3061B0-D06E-4480-A947-C885A58F949A}"/>
    <dgm:cxn modelId="{4C8D47E6-CD61-4E34-BFA8-E885B2814016}" srcId="{2310647D-A1A5-402A-B8A9-2C7394D9E8C4}" destId="{47F18266-47C4-49CE-8951-39F0CE1BE828}" srcOrd="3" destOrd="0" parTransId="{E2DDA800-09B2-422C-AB0E-1AFDAAEA1248}" sibTransId="{842882E6-964C-467E-A78B-D61A8690199F}"/>
    <dgm:cxn modelId="{FA5F7FF7-7C4C-425A-A5F1-AD1BB39F9877}" type="presOf" srcId="{306561E0-EEAA-4556-A4F5-556B541A491A}" destId="{4E2BFE68-6905-4AB1-960E-624C96A5A711}" srcOrd="0" destOrd="0" presId="urn:microsoft.com/office/officeart/2018/2/layout/IconVerticalSolidList"/>
    <dgm:cxn modelId="{A38ECA0A-CD26-478A-9D52-36BE69838705}" type="presParOf" srcId="{7F03DEE0-E217-4D04-ABC9-0FABB97273A5}" destId="{A752497A-6F54-4B51-AA87-CC611AEF45A5}" srcOrd="0" destOrd="0" presId="urn:microsoft.com/office/officeart/2018/2/layout/IconVerticalSolidList"/>
    <dgm:cxn modelId="{0AADE976-7A44-4546-A359-32A93A9D0140}" type="presParOf" srcId="{A752497A-6F54-4B51-AA87-CC611AEF45A5}" destId="{48346F9D-2035-42A5-A88B-2AB32D3C43A2}" srcOrd="0" destOrd="0" presId="urn:microsoft.com/office/officeart/2018/2/layout/IconVerticalSolidList"/>
    <dgm:cxn modelId="{C98E581B-E4E3-4876-9B3E-3A9319CCAF11}" type="presParOf" srcId="{A752497A-6F54-4B51-AA87-CC611AEF45A5}" destId="{430B0BED-345A-428A-801E-84501FC0F8C2}" srcOrd="1" destOrd="0" presId="urn:microsoft.com/office/officeart/2018/2/layout/IconVerticalSolidList"/>
    <dgm:cxn modelId="{0B027587-AB7E-46B2-83D7-A54DFF5CA9AC}" type="presParOf" srcId="{A752497A-6F54-4B51-AA87-CC611AEF45A5}" destId="{CC2F8817-1B08-47DF-B19E-C99B66D32AD4}" srcOrd="2" destOrd="0" presId="urn:microsoft.com/office/officeart/2018/2/layout/IconVerticalSolidList"/>
    <dgm:cxn modelId="{C273F9E3-6966-4E5D-838A-CB2F4DF93D2B}" type="presParOf" srcId="{A752497A-6F54-4B51-AA87-CC611AEF45A5}" destId="{4E2BFE68-6905-4AB1-960E-624C96A5A711}" srcOrd="3" destOrd="0" presId="urn:microsoft.com/office/officeart/2018/2/layout/IconVerticalSolidList"/>
    <dgm:cxn modelId="{D410FE82-B335-441B-AC97-343D44C96D58}" type="presParOf" srcId="{7F03DEE0-E217-4D04-ABC9-0FABB97273A5}" destId="{F2557B50-68DC-4DC7-A2CF-539D567FC22C}" srcOrd="1" destOrd="0" presId="urn:microsoft.com/office/officeart/2018/2/layout/IconVerticalSolidList"/>
    <dgm:cxn modelId="{206DC6FF-E03E-49F9-8694-20FD742C665A}" type="presParOf" srcId="{7F03DEE0-E217-4D04-ABC9-0FABB97273A5}" destId="{B6BCC7F1-39F7-403E-9EDD-B64374C2BB8D}" srcOrd="2" destOrd="0" presId="urn:microsoft.com/office/officeart/2018/2/layout/IconVerticalSolidList"/>
    <dgm:cxn modelId="{8D39ED44-08A7-42A4-90ED-C3D79531DB6A}" type="presParOf" srcId="{B6BCC7F1-39F7-403E-9EDD-B64374C2BB8D}" destId="{D195E7C7-F2E2-4FB3-998F-2B5047246E11}" srcOrd="0" destOrd="0" presId="urn:microsoft.com/office/officeart/2018/2/layout/IconVerticalSolidList"/>
    <dgm:cxn modelId="{E796224F-9F54-4771-ADCD-D6842E1E874E}" type="presParOf" srcId="{B6BCC7F1-39F7-403E-9EDD-B64374C2BB8D}" destId="{D3363D49-1915-4CC2-B1F0-25173E2656BD}" srcOrd="1" destOrd="0" presId="urn:microsoft.com/office/officeart/2018/2/layout/IconVerticalSolidList"/>
    <dgm:cxn modelId="{54A1339D-C837-4A04-A22F-8392F3DCC3D3}" type="presParOf" srcId="{B6BCC7F1-39F7-403E-9EDD-B64374C2BB8D}" destId="{3C22FC58-0DED-4B1E-9629-831D003EF41C}" srcOrd="2" destOrd="0" presId="urn:microsoft.com/office/officeart/2018/2/layout/IconVerticalSolidList"/>
    <dgm:cxn modelId="{00082C95-2E8D-4805-A5A4-D0F9C4E1E855}" type="presParOf" srcId="{B6BCC7F1-39F7-403E-9EDD-B64374C2BB8D}" destId="{0AA06793-14A6-4B9B-867F-B8D106D7104C}" srcOrd="3" destOrd="0" presId="urn:microsoft.com/office/officeart/2018/2/layout/IconVerticalSolidList"/>
    <dgm:cxn modelId="{74872C93-62B5-44FA-B50D-45FC5F70EC90}" type="presParOf" srcId="{7F03DEE0-E217-4D04-ABC9-0FABB97273A5}" destId="{114918E8-0CDF-4B17-83A6-D87251353972}" srcOrd="3" destOrd="0" presId="urn:microsoft.com/office/officeart/2018/2/layout/IconVerticalSolidList"/>
    <dgm:cxn modelId="{C95D3ED5-F69B-43DA-8345-81F58478304D}" type="presParOf" srcId="{7F03DEE0-E217-4D04-ABC9-0FABB97273A5}" destId="{D618E497-D338-47C6-AB2E-904720B435D9}" srcOrd="4" destOrd="0" presId="urn:microsoft.com/office/officeart/2018/2/layout/IconVerticalSolidList"/>
    <dgm:cxn modelId="{BB5E48DA-E302-4221-83CB-31D4DDF64F81}" type="presParOf" srcId="{D618E497-D338-47C6-AB2E-904720B435D9}" destId="{EAF31937-31F9-4DB7-8E20-4EE4447A0076}" srcOrd="0" destOrd="0" presId="urn:microsoft.com/office/officeart/2018/2/layout/IconVerticalSolidList"/>
    <dgm:cxn modelId="{9DAB9B46-1A08-4B2B-A376-AD612D68235D}" type="presParOf" srcId="{D618E497-D338-47C6-AB2E-904720B435D9}" destId="{0A272D5F-B243-49C1-875F-6F9509E6A047}" srcOrd="1" destOrd="0" presId="urn:microsoft.com/office/officeart/2018/2/layout/IconVerticalSolidList"/>
    <dgm:cxn modelId="{CE0DAC8D-A2D4-4927-B78F-3B1DDA7FE08B}" type="presParOf" srcId="{D618E497-D338-47C6-AB2E-904720B435D9}" destId="{E67C9722-D204-4EA9-B98E-A07361AABFC0}" srcOrd="2" destOrd="0" presId="urn:microsoft.com/office/officeart/2018/2/layout/IconVerticalSolidList"/>
    <dgm:cxn modelId="{AAD77DE4-9D73-4EA9-94D1-2692C3CFC200}" type="presParOf" srcId="{D618E497-D338-47C6-AB2E-904720B435D9}" destId="{095C17FD-2E0C-42A0-B6AF-CC354C47CB60}" srcOrd="3" destOrd="0" presId="urn:microsoft.com/office/officeart/2018/2/layout/IconVerticalSolidList"/>
    <dgm:cxn modelId="{048FDC24-0DEE-4AA0-B3BF-71C950CCD0A9}" type="presParOf" srcId="{7F03DEE0-E217-4D04-ABC9-0FABB97273A5}" destId="{3699CB53-1354-4DC6-AEF0-5C68B61124C4}" srcOrd="5" destOrd="0" presId="urn:microsoft.com/office/officeart/2018/2/layout/IconVerticalSolidList"/>
    <dgm:cxn modelId="{7FEDA42A-AE9B-49D3-BCBA-82B035EBD1DA}" type="presParOf" srcId="{7F03DEE0-E217-4D04-ABC9-0FABB97273A5}" destId="{DA0CC450-525A-464E-BAE1-C0F567291810}" srcOrd="6" destOrd="0" presId="urn:microsoft.com/office/officeart/2018/2/layout/IconVerticalSolidList"/>
    <dgm:cxn modelId="{713DC00A-AB32-4AC8-B92B-1F05A9842828}" type="presParOf" srcId="{DA0CC450-525A-464E-BAE1-C0F567291810}" destId="{92E50B30-4844-444B-81E6-2C7F31E243C3}" srcOrd="0" destOrd="0" presId="urn:microsoft.com/office/officeart/2018/2/layout/IconVerticalSolidList"/>
    <dgm:cxn modelId="{639DAEF5-C6F3-45BF-BC2F-B60D50D7FAF7}" type="presParOf" srcId="{DA0CC450-525A-464E-BAE1-C0F567291810}" destId="{242F30AC-74B5-450B-AB9D-22777E7109CF}" srcOrd="1" destOrd="0" presId="urn:microsoft.com/office/officeart/2018/2/layout/IconVerticalSolidList"/>
    <dgm:cxn modelId="{EB935DA3-E3F1-4F27-B820-3E97E26D8044}" type="presParOf" srcId="{DA0CC450-525A-464E-BAE1-C0F567291810}" destId="{9E3D2FD7-90FD-42E6-A71A-96DB2A707246}" srcOrd="2" destOrd="0" presId="urn:microsoft.com/office/officeart/2018/2/layout/IconVerticalSolidList"/>
    <dgm:cxn modelId="{93CC24BE-351E-4D00-BEDD-65C9431D6A2D}" type="presParOf" srcId="{DA0CC450-525A-464E-BAE1-C0F567291810}" destId="{FF12D861-53D4-4C3B-9E31-02DD0B06C90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3C37429-AEC2-4CB5-AA14-1B6A82A79B20}" type="doc">
      <dgm:prSet loTypeId="urn:microsoft.com/office/officeart/2016/7/layout/RoundedRectangleTimeline" loCatId="process" qsTypeId="urn:microsoft.com/office/officeart/2005/8/quickstyle/simple1" qsCatId="simple" csTypeId="urn:microsoft.com/office/officeart/2005/8/colors/colorful1" csCatId="colorful" phldr="1"/>
      <dgm:spPr/>
      <dgm:t>
        <a:bodyPr/>
        <a:lstStyle/>
        <a:p>
          <a:endParaRPr lang="en-US"/>
        </a:p>
      </dgm:t>
    </dgm:pt>
    <dgm:pt modelId="{94EAD8E1-79EA-4ABC-B3BA-7CBC0E5017D3}">
      <dgm:prSet/>
      <dgm:spPr/>
      <dgm:t>
        <a:bodyPr/>
        <a:lstStyle/>
        <a:p>
          <a:r>
            <a:rPr lang="en-US"/>
            <a:t>2021</a:t>
          </a:r>
        </a:p>
      </dgm:t>
    </dgm:pt>
    <dgm:pt modelId="{601E5949-9E9C-43D3-8C65-DB83C5123738}" type="parTrans" cxnId="{97424439-C0C7-4C30-AB09-884FDD09C047}">
      <dgm:prSet/>
      <dgm:spPr/>
      <dgm:t>
        <a:bodyPr/>
        <a:lstStyle/>
        <a:p>
          <a:endParaRPr lang="en-US"/>
        </a:p>
      </dgm:t>
    </dgm:pt>
    <dgm:pt modelId="{FAD149DA-56E5-425C-9161-96FBBE148A3D}" type="sibTrans" cxnId="{97424439-C0C7-4C30-AB09-884FDD09C047}">
      <dgm:prSet/>
      <dgm:spPr/>
      <dgm:t>
        <a:bodyPr/>
        <a:lstStyle/>
        <a:p>
          <a:endParaRPr lang="en-US"/>
        </a:p>
      </dgm:t>
    </dgm:pt>
    <dgm:pt modelId="{3F5687C8-1B3E-4A74-832C-C2D25D6BB3DC}">
      <dgm:prSet/>
      <dgm:spPr/>
      <dgm:t>
        <a:bodyPr/>
        <a:lstStyle/>
        <a:p>
          <a:r>
            <a:rPr lang="en-US"/>
            <a:t>My ability to empathize and communicate effectively helps me find guidance and learn better while improving my academic writing skills (Skills for Care</a:t>
          </a:r>
        </a:p>
      </dgm:t>
    </dgm:pt>
    <dgm:pt modelId="{E07B5F4D-10C8-436F-B016-4DC0BD7B6A74}" type="parTrans" cxnId="{5838A23C-5BC6-4D93-9F8D-1AC354CFD14B}">
      <dgm:prSet/>
      <dgm:spPr/>
      <dgm:t>
        <a:bodyPr/>
        <a:lstStyle/>
        <a:p>
          <a:endParaRPr lang="en-US"/>
        </a:p>
      </dgm:t>
    </dgm:pt>
    <dgm:pt modelId="{1871C061-E747-4876-82EF-EA26FB871801}" type="sibTrans" cxnId="{5838A23C-5BC6-4D93-9F8D-1AC354CFD14B}">
      <dgm:prSet/>
      <dgm:spPr/>
      <dgm:t>
        <a:bodyPr/>
        <a:lstStyle/>
        <a:p>
          <a:endParaRPr lang="en-US"/>
        </a:p>
      </dgm:t>
    </dgm:pt>
    <dgm:pt modelId="{C37940D4-7903-4189-8036-2CB89012A2ED}">
      <dgm:prSet/>
      <dgm:spPr/>
      <dgm:t>
        <a:bodyPr/>
        <a:lstStyle/>
        <a:p>
          <a:r>
            <a:rPr lang="en-US"/>
            <a:t>2023</a:t>
          </a:r>
        </a:p>
      </dgm:t>
    </dgm:pt>
    <dgm:pt modelId="{78207D13-4E09-4372-AA19-EB6535821260}" type="parTrans" cxnId="{BC0BE69E-A278-410B-A658-87D7BF891C7B}">
      <dgm:prSet/>
      <dgm:spPr/>
      <dgm:t>
        <a:bodyPr/>
        <a:lstStyle/>
        <a:p>
          <a:endParaRPr lang="en-US"/>
        </a:p>
      </dgm:t>
    </dgm:pt>
    <dgm:pt modelId="{A0483C29-FF0C-4182-A64C-269A425DB542}" type="sibTrans" cxnId="{BC0BE69E-A278-410B-A658-87D7BF891C7B}">
      <dgm:prSet/>
      <dgm:spPr/>
      <dgm:t>
        <a:bodyPr/>
        <a:lstStyle/>
        <a:p>
          <a:endParaRPr lang="en-US"/>
        </a:p>
      </dgm:t>
    </dgm:pt>
    <dgm:pt modelId="{99DB411A-6907-4C41-8CFF-3F4B3E5FD322}">
      <dgm:prSet/>
      <dgm:spPr/>
      <dgm:t>
        <a:bodyPr/>
        <a:lstStyle/>
        <a:p>
          <a:r>
            <a:rPr lang="en-US"/>
            <a:t>My ability to remain calm and my problem-solving skills help me handle stress and make decisions when under pressure (Mind</a:t>
          </a:r>
        </a:p>
      </dgm:t>
    </dgm:pt>
    <dgm:pt modelId="{9BCE3006-E1D9-499B-B544-886580A22EB6}" type="parTrans" cxnId="{E8CAF29A-A4EA-4A50-A7C9-7D5665C2F60C}">
      <dgm:prSet/>
      <dgm:spPr/>
      <dgm:t>
        <a:bodyPr/>
        <a:lstStyle/>
        <a:p>
          <a:endParaRPr lang="en-US"/>
        </a:p>
      </dgm:t>
    </dgm:pt>
    <dgm:pt modelId="{5F71CA9E-B46A-4E0F-9A2F-834301C829EB}" type="sibTrans" cxnId="{E8CAF29A-A4EA-4A50-A7C9-7D5665C2F60C}">
      <dgm:prSet/>
      <dgm:spPr/>
      <dgm:t>
        <a:bodyPr/>
        <a:lstStyle/>
        <a:p>
          <a:endParaRPr lang="en-US"/>
        </a:p>
      </dgm:t>
    </dgm:pt>
    <dgm:pt modelId="{FF553056-3D66-41B6-B722-5C31CEB1BF47}">
      <dgm:prSet/>
      <dgm:spPr/>
      <dgm:t>
        <a:bodyPr/>
        <a:lstStyle/>
        <a:p>
          <a:r>
            <a:rPr lang="en-US"/>
            <a:t>2024</a:t>
          </a:r>
        </a:p>
      </dgm:t>
    </dgm:pt>
    <dgm:pt modelId="{5F899CD6-F107-4DD3-8122-FDE1EB3E7D6C}" type="parTrans" cxnId="{3FB76ABC-68B2-4DF1-AD8B-4FD4F49FB76A}">
      <dgm:prSet/>
      <dgm:spPr/>
      <dgm:t>
        <a:bodyPr/>
        <a:lstStyle/>
        <a:p>
          <a:endParaRPr lang="en-US"/>
        </a:p>
      </dgm:t>
    </dgm:pt>
    <dgm:pt modelId="{8F670476-41C2-4092-8991-C8AA0431AAF4}" type="sibTrans" cxnId="{3FB76ABC-68B2-4DF1-AD8B-4FD4F49FB76A}">
      <dgm:prSet/>
      <dgm:spPr/>
      <dgm:t>
        <a:bodyPr/>
        <a:lstStyle/>
        <a:p>
          <a:endParaRPr lang="en-US"/>
        </a:p>
      </dgm:t>
    </dgm:pt>
    <dgm:pt modelId="{AD241813-7EE1-48D6-8F5F-CA2234DC4914}">
      <dgm:prSet/>
      <dgm:spPr/>
      <dgm:t>
        <a:bodyPr/>
        <a:lstStyle/>
        <a:p>
          <a:r>
            <a:rPr lang="en-US"/>
            <a:t>My reliable nature helps me maintain steady progress in training and work activities which decreases the chances of missing deadlines or experiencing burnout (NHS</a:t>
          </a:r>
        </a:p>
      </dgm:t>
    </dgm:pt>
    <dgm:pt modelId="{FC9A9115-E54C-4A6D-8477-38D1819C5B10}" type="parTrans" cxnId="{29C343B0-54FB-4F18-AB78-26DFF473C977}">
      <dgm:prSet/>
      <dgm:spPr/>
      <dgm:t>
        <a:bodyPr/>
        <a:lstStyle/>
        <a:p>
          <a:endParaRPr lang="en-US"/>
        </a:p>
      </dgm:t>
    </dgm:pt>
    <dgm:pt modelId="{6F490811-00F2-49B0-9EAA-A951BC25A46D}" type="sibTrans" cxnId="{29C343B0-54FB-4F18-AB78-26DFF473C977}">
      <dgm:prSet/>
      <dgm:spPr/>
      <dgm:t>
        <a:bodyPr/>
        <a:lstStyle/>
        <a:p>
          <a:endParaRPr lang="en-US"/>
        </a:p>
      </dgm:t>
    </dgm:pt>
    <dgm:pt modelId="{4395A27A-0DA5-438E-A1B2-7C82F7BC2AED}">
      <dgm:prSet/>
      <dgm:spPr/>
      <dgm:t>
        <a:bodyPr/>
        <a:lstStyle/>
        <a:p>
          <a:r>
            <a:rPr lang="en-US"/>
            <a:t>2024</a:t>
          </a:r>
        </a:p>
      </dgm:t>
    </dgm:pt>
    <dgm:pt modelId="{B3190C58-B9DB-4669-AD3C-ABE0CCCE1151}" type="parTrans" cxnId="{A96A233B-DE48-4F2B-A048-DB5BF4E6D29E}">
      <dgm:prSet/>
      <dgm:spPr/>
      <dgm:t>
        <a:bodyPr/>
        <a:lstStyle/>
        <a:p>
          <a:endParaRPr lang="en-US"/>
        </a:p>
      </dgm:t>
    </dgm:pt>
    <dgm:pt modelId="{0F301A8B-7E56-42F8-9DDC-66C2F1AE9C3F}" type="sibTrans" cxnId="{A96A233B-DE48-4F2B-A048-DB5BF4E6D29E}">
      <dgm:prSet/>
      <dgm:spPr/>
      <dgm:t>
        <a:bodyPr/>
        <a:lstStyle/>
        <a:p>
          <a:endParaRPr lang="en-US"/>
        </a:p>
      </dgm:t>
    </dgm:pt>
    <dgm:pt modelId="{3792B6DB-EFFE-491C-8E48-4047DEC8FCE1}">
      <dgm:prSet/>
      <dgm:spPr/>
      <dgm:t>
        <a:bodyPr/>
        <a:lstStyle/>
        <a:p>
          <a:r>
            <a:rPr lang="en-US"/>
            <a:t>My ability to work with others and adapt to situations enables me to learn from experienced staff while handling changes in the care environment (NHS</a:t>
          </a:r>
        </a:p>
      </dgm:t>
    </dgm:pt>
    <dgm:pt modelId="{53B2292B-1A8A-4D9C-82E7-0AB844AF7210}" type="parTrans" cxnId="{DE3E78A1-4B13-4DFD-8169-961878FF9BA8}">
      <dgm:prSet/>
      <dgm:spPr/>
      <dgm:t>
        <a:bodyPr/>
        <a:lstStyle/>
        <a:p>
          <a:endParaRPr lang="en-US"/>
        </a:p>
      </dgm:t>
    </dgm:pt>
    <dgm:pt modelId="{0A558B1B-ACBF-4679-B039-66E08CF9D278}" type="sibTrans" cxnId="{DE3E78A1-4B13-4DFD-8169-961878FF9BA8}">
      <dgm:prSet/>
      <dgm:spPr/>
      <dgm:t>
        <a:bodyPr/>
        <a:lstStyle/>
        <a:p>
          <a:endParaRPr lang="en-US"/>
        </a:p>
      </dgm:t>
    </dgm:pt>
    <dgm:pt modelId="{FF5A32B4-D281-184D-BA2E-502716F5466B}" type="pres">
      <dgm:prSet presAssocID="{03C37429-AEC2-4CB5-AA14-1B6A82A79B20}" presName="Name0" presStyleCnt="0">
        <dgm:presLayoutVars>
          <dgm:chMax/>
          <dgm:chPref/>
          <dgm:animLvl val="lvl"/>
        </dgm:presLayoutVars>
      </dgm:prSet>
      <dgm:spPr/>
    </dgm:pt>
    <dgm:pt modelId="{53E4943D-F8F8-534A-9DD6-E4E3E60DF8FA}" type="pres">
      <dgm:prSet presAssocID="{94EAD8E1-79EA-4ABC-B3BA-7CBC0E5017D3}" presName="composite1" presStyleCnt="0"/>
      <dgm:spPr/>
    </dgm:pt>
    <dgm:pt modelId="{326697BF-28E4-2B4D-943C-920A8E3DD0B5}" type="pres">
      <dgm:prSet presAssocID="{94EAD8E1-79EA-4ABC-B3BA-7CBC0E5017D3}" presName="parent1" presStyleLbl="alignNode1" presStyleIdx="0" presStyleCnt="4">
        <dgm:presLayoutVars>
          <dgm:chMax val="1"/>
          <dgm:chPref val="1"/>
          <dgm:bulletEnabled val="1"/>
        </dgm:presLayoutVars>
      </dgm:prSet>
      <dgm:spPr/>
    </dgm:pt>
    <dgm:pt modelId="{A4C889C4-667D-A042-8E3C-E52348F6EC6B}" type="pres">
      <dgm:prSet presAssocID="{94EAD8E1-79EA-4ABC-B3BA-7CBC0E5017D3}" presName="Childtext1" presStyleLbl="revTx" presStyleIdx="0" presStyleCnt="4">
        <dgm:presLayoutVars>
          <dgm:bulletEnabled val="1"/>
        </dgm:presLayoutVars>
      </dgm:prSet>
      <dgm:spPr/>
    </dgm:pt>
    <dgm:pt modelId="{4664FDC3-19D9-1041-8BAA-4B97F9469538}" type="pres">
      <dgm:prSet presAssocID="{94EAD8E1-79EA-4ABC-B3BA-7CBC0E5017D3}" presName="ConnectLine1" presStyleLbl="sibTrans1D1" presStyleIdx="0" presStyleCnt="4"/>
      <dgm:spPr>
        <a:noFill/>
        <a:ln w="6350" cap="flat" cmpd="sng" algn="ctr">
          <a:solidFill>
            <a:schemeClr val="accent2">
              <a:hueOff val="0"/>
              <a:satOff val="0"/>
              <a:lumOff val="0"/>
              <a:alphaOff val="0"/>
            </a:schemeClr>
          </a:solidFill>
          <a:prstDash val="dash"/>
          <a:miter lim="800000"/>
        </a:ln>
        <a:effectLst/>
      </dgm:spPr>
    </dgm:pt>
    <dgm:pt modelId="{9685B929-FEFA-6444-8E0F-BB982667C174}" type="pres">
      <dgm:prSet presAssocID="{94EAD8E1-79EA-4ABC-B3BA-7CBC0E5017D3}" presName="ConnectLineEnd1" presStyleLbl="lnNode1" presStyleIdx="0" presStyleCnt="4"/>
      <dgm:spPr/>
    </dgm:pt>
    <dgm:pt modelId="{0190C7DA-3638-F043-B0E8-D124EE5615DB}" type="pres">
      <dgm:prSet presAssocID="{94EAD8E1-79EA-4ABC-B3BA-7CBC0E5017D3}" presName="EmptyPane1" presStyleCnt="0"/>
      <dgm:spPr/>
    </dgm:pt>
    <dgm:pt modelId="{B16D0A43-9E72-7A4A-A114-5D87DBA20374}" type="pres">
      <dgm:prSet presAssocID="{FAD149DA-56E5-425C-9161-96FBBE148A3D}" presName="spaceBetweenRectangles1" presStyleCnt="0"/>
      <dgm:spPr/>
    </dgm:pt>
    <dgm:pt modelId="{1835E306-6AF4-9945-97CA-1ED3FB36BD86}" type="pres">
      <dgm:prSet presAssocID="{C37940D4-7903-4189-8036-2CB89012A2ED}" presName="composite1" presStyleCnt="0"/>
      <dgm:spPr/>
    </dgm:pt>
    <dgm:pt modelId="{9350D322-9E79-9046-A25B-924BEB837B44}" type="pres">
      <dgm:prSet presAssocID="{C37940D4-7903-4189-8036-2CB89012A2ED}" presName="parent1" presStyleLbl="alignNode1" presStyleIdx="1" presStyleCnt="4">
        <dgm:presLayoutVars>
          <dgm:chMax val="1"/>
          <dgm:chPref val="1"/>
          <dgm:bulletEnabled val="1"/>
        </dgm:presLayoutVars>
      </dgm:prSet>
      <dgm:spPr/>
    </dgm:pt>
    <dgm:pt modelId="{DED9C63B-97BA-7541-A8F6-EF132D283F36}" type="pres">
      <dgm:prSet presAssocID="{C37940D4-7903-4189-8036-2CB89012A2ED}" presName="Childtext1" presStyleLbl="revTx" presStyleIdx="1" presStyleCnt="4">
        <dgm:presLayoutVars>
          <dgm:bulletEnabled val="1"/>
        </dgm:presLayoutVars>
      </dgm:prSet>
      <dgm:spPr/>
    </dgm:pt>
    <dgm:pt modelId="{5510D8A3-8180-4B49-8857-E2819D427E3A}" type="pres">
      <dgm:prSet presAssocID="{C37940D4-7903-4189-8036-2CB89012A2ED}" presName="ConnectLine1" presStyleLbl="sibTrans1D1" presStyleIdx="1" presStyleCnt="4"/>
      <dgm:spPr>
        <a:noFill/>
        <a:ln w="6350" cap="flat" cmpd="sng" algn="ctr">
          <a:solidFill>
            <a:schemeClr val="accent3">
              <a:hueOff val="0"/>
              <a:satOff val="0"/>
              <a:lumOff val="0"/>
              <a:alphaOff val="0"/>
            </a:schemeClr>
          </a:solidFill>
          <a:prstDash val="dash"/>
          <a:miter lim="800000"/>
        </a:ln>
        <a:effectLst/>
      </dgm:spPr>
    </dgm:pt>
    <dgm:pt modelId="{83932070-3D8B-7648-BC18-44A2BF37FD93}" type="pres">
      <dgm:prSet presAssocID="{C37940D4-7903-4189-8036-2CB89012A2ED}" presName="ConnectLineEnd1" presStyleLbl="lnNode1" presStyleIdx="1" presStyleCnt="4"/>
      <dgm:spPr/>
    </dgm:pt>
    <dgm:pt modelId="{98B857E7-B6D4-B44D-8510-82DE0B5AF879}" type="pres">
      <dgm:prSet presAssocID="{C37940D4-7903-4189-8036-2CB89012A2ED}" presName="EmptyPane1" presStyleCnt="0"/>
      <dgm:spPr/>
    </dgm:pt>
    <dgm:pt modelId="{362D2431-021D-2541-B8A7-D7DD3BD0FA5F}" type="pres">
      <dgm:prSet presAssocID="{A0483C29-FF0C-4182-A64C-269A425DB542}" presName="spaceBetweenRectangles1" presStyleCnt="0"/>
      <dgm:spPr/>
    </dgm:pt>
    <dgm:pt modelId="{2F9499CE-01B4-F040-A359-9B288399B551}" type="pres">
      <dgm:prSet presAssocID="{FF553056-3D66-41B6-B722-5C31CEB1BF47}" presName="composite1" presStyleCnt="0"/>
      <dgm:spPr/>
    </dgm:pt>
    <dgm:pt modelId="{5E0DAC1D-3383-594E-8B36-7AC96C42C7DC}" type="pres">
      <dgm:prSet presAssocID="{FF553056-3D66-41B6-B722-5C31CEB1BF47}" presName="parent1" presStyleLbl="alignNode1" presStyleIdx="2" presStyleCnt="4">
        <dgm:presLayoutVars>
          <dgm:chMax val="1"/>
          <dgm:chPref val="1"/>
          <dgm:bulletEnabled val="1"/>
        </dgm:presLayoutVars>
      </dgm:prSet>
      <dgm:spPr/>
    </dgm:pt>
    <dgm:pt modelId="{A954073F-DF00-DB46-8270-F41D9AB19BC0}" type="pres">
      <dgm:prSet presAssocID="{FF553056-3D66-41B6-B722-5C31CEB1BF47}" presName="Childtext1" presStyleLbl="revTx" presStyleIdx="2" presStyleCnt="4">
        <dgm:presLayoutVars>
          <dgm:bulletEnabled val="1"/>
        </dgm:presLayoutVars>
      </dgm:prSet>
      <dgm:spPr/>
    </dgm:pt>
    <dgm:pt modelId="{CE147FA9-5A51-B140-9A42-C76156ECED5D}" type="pres">
      <dgm:prSet presAssocID="{FF553056-3D66-41B6-B722-5C31CEB1BF47}" presName="ConnectLine1" presStyleLbl="sibTrans1D1" presStyleIdx="2" presStyleCnt="4"/>
      <dgm:spPr>
        <a:noFill/>
        <a:ln w="6350" cap="flat" cmpd="sng" algn="ctr">
          <a:solidFill>
            <a:schemeClr val="accent4">
              <a:hueOff val="0"/>
              <a:satOff val="0"/>
              <a:lumOff val="0"/>
              <a:alphaOff val="0"/>
            </a:schemeClr>
          </a:solidFill>
          <a:prstDash val="dash"/>
          <a:miter lim="800000"/>
        </a:ln>
        <a:effectLst/>
      </dgm:spPr>
    </dgm:pt>
    <dgm:pt modelId="{4F2C5B8D-7217-FB41-A5F8-0CAE52CC8134}" type="pres">
      <dgm:prSet presAssocID="{FF553056-3D66-41B6-B722-5C31CEB1BF47}" presName="ConnectLineEnd1" presStyleLbl="lnNode1" presStyleIdx="2" presStyleCnt="4"/>
      <dgm:spPr/>
    </dgm:pt>
    <dgm:pt modelId="{CC3718A3-A830-A04E-AFF7-FA23A1EBE5F3}" type="pres">
      <dgm:prSet presAssocID="{FF553056-3D66-41B6-B722-5C31CEB1BF47}" presName="EmptyPane1" presStyleCnt="0"/>
      <dgm:spPr/>
    </dgm:pt>
    <dgm:pt modelId="{076F3BBB-68D6-7F4F-826E-C470E0969044}" type="pres">
      <dgm:prSet presAssocID="{8F670476-41C2-4092-8991-C8AA0431AAF4}" presName="spaceBetweenRectangles1" presStyleCnt="0"/>
      <dgm:spPr/>
    </dgm:pt>
    <dgm:pt modelId="{5399C7DD-D98A-7F4D-88F4-275262CD1606}" type="pres">
      <dgm:prSet presAssocID="{4395A27A-0DA5-438E-A1B2-7C82F7BC2AED}" presName="composite1" presStyleCnt="0"/>
      <dgm:spPr/>
    </dgm:pt>
    <dgm:pt modelId="{42B1949A-934C-BF43-878A-10962F771332}" type="pres">
      <dgm:prSet presAssocID="{4395A27A-0DA5-438E-A1B2-7C82F7BC2AED}" presName="parent1" presStyleLbl="alignNode1" presStyleIdx="3" presStyleCnt="4">
        <dgm:presLayoutVars>
          <dgm:chMax val="1"/>
          <dgm:chPref val="1"/>
          <dgm:bulletEnabled val="1"/>
        </dgm:presLayoutVars>
      </dgm:prSet>
      <dgm:spPr/>
    </dgm:pt>
    <dgm:pt modelId="{937E3B2C-B718-3B41-90A0-BAA2C70369CB}" type="pres">
      <dgm:prSet presAssocID="{4395A27A-0DA5-438E-A1B2-7C82F7BC2AED}" presName="Childtext1" presStyleLbl="revTx" presStyleIdx="3" presStyleCnt="4">
        <dgm:presLayoutVars>
          <dgm:bulletEnabled val="1"/>
        </dgm:presLayoutVars>
      </dgm:prSet>
      <dgm:spPr/>
    </dgm:pt>
    <dgm:pt modelId="{1DCFCBF6-0FED-7B45-AE7B-BA7D62D3B287}" type="pres">
      <dgm:prSet presAssocID="{4395A27A-0DA5-438E-A1B2-7C82F7BC2AED}" presName="ConnectLine1" presStyleLbl="sibTrans1D1" presStyleIdx="3" presStyleCnt="4"/>
      <dgm:spPr>
        <a:noFill/>
        <a:ln w="6350" cap="flat" cmpd="sng" algn="ctr">
          <a:solidFill>
            <a:schemeClr val="accent5">
              <a:hueOff val="0"/>
              <a:satOff val="0"/>
              <a:lumOff val="0"/>
              <a:alphaOff val="0"/>
            </a:schemeClr>
          </a:solidFill>
          <a:prstDash val="dash"/>
          <a:miter lim="800000"/>
        </a:ln>
        <a:effectLst/>
      </dgm:spPr>
    </dgm:pt>
    <dgm:pt modelId="{34E40A70-B1D9-2140-A8FF-1CC27E06F516}" type="pres">
      <dgm:prSet presAssocID="{4395A27A-0DA5-438E-A1B2-7C82F7BC2AED}" presName="ConnectLineEnd1" presStyleLbl="lnNode1" presStyleIdx="3" presStyleCnt="4"/>
      <dgm:spPr/>
    </dgm:pt>
    <dgm:pt modelId="{1B2F8E7B-6DCA-D745-8B65-0BB6BFADFCB6}" type="pres">
      <dgm:prSet presAssocID="{4395A27A-0DA5-438E-A1B2-7C82F7BC2AED}" presName="EmptyPane1" presStyleCnt="0"/>
      <dgm:spPr/>
    </dgm:pt>
  </dgm:ptLst>
  <dgm:cxnLst>
    <dgm:cxn modelId="{7CF54004-8D1D-174A-8A55-6C2A82AC0D01}" type="presOf" srcId="{AD241813-7EE1-48D6-8F5F-CA2234DC4914}" destId="{A954073F-DF00-DB46-8270-F41D9AB19BC0}" srcOrd="0" destOrd="0" presId="urn:microsoft.com/office/officeart/2016/7/layout/RoundedRectangleTimeline"/>
    <dgm:cxn modelId="{97424439-C0C7-4C30-AB09-884FDD09C047}" srcId="{03C37429-AEC2-4CB5-AA14-1B6A82A79B20}" destId="{94EAD8E1-79EA-4ABC-B3BA-7CBC0E5017D3}" srcOrd="0" destOrd="0" parTransId="{601E5949-9E9C-43D3-8C65-DB83C5123738}" sibTransId="{FAD149DA-56E5-425C-9161-96FBBE148A3D}"/>
    <dgm:cxn modelId="{A96A233B-DE48-4F2B-A048-DB5BF4E6D29E}" srcId="{03C37429-AEC2-4CB5-AA14-1B6A82A79B20}" destId="{4395A27A-0DA5-438E-A1B2-7C82F7BC2AED}" srcOrd="3" destOrd="0" parTransId="{B3190C58-B9DB-4669-AD3C-ABE0CCCE1151}" sibTransId="{0F301A8B-7E56-42F8-9DDC-66C2F1AE9C3F}"/>
    <dgm:cxn modelId="{5838A23C-5BC6-4D93-9F8D-1AC354CFD14B}" srcId="{94EAD8E1-79EA-4ABC-B3BA-7CBC0E5017D3}" destId="{3F5687C8-1B3E-4A74-832C-C2D25D6BB3DC}" srcOrd="0" destOrd="0" parTransId="{E07B5F4D-10C8-436F-B016-4DC0BD7B6A74}" sibTransId="{1871C061-E747-4876-82EF-EA26FB871801}"/>
    <dgm:cxn modelId="{632E7440-FC4A-3E42-875F-7566E2251A63}" type="presOf" srcId="{3792B6DB-EFFE-491C-8E48-4047DEC8FCE1}" destId="{937E3B2C-B718-3B41-90A0-BAA2C70369CB}" srcOrd="0" destOrd="0" presId="urn:microsoft.com/office/officeart/2016/7/layout/RoundedRectangleTimeline"/>
    <dgm:cxn modelId="{4A068E5E-931C-4747-A958-61713C93D181}" type="presOf" srcId="{3F5687C8-1B3E-4A74-832C-C2D25D6BB3DC}" destId="{A4C889C4-667D-A042-8E3C-E52348F6EC6B}" srcOrd="0" destOrd="0" presId="urn:microsoft.com/office/officeart/2016/7/layout/RoundedRectangleTimeline"/>
    <dgm:cxn modelId="{09A2A15F-C6E0-EE4D-858E-EB6418D410FD}" type="presOf" srcId="{03C37429-AEC2-4CB5-AA14-1B6A82A79B20}" destId="{FF5A32B4-D281-184D-BA2E-502716F5466B}" srcOrd="0" destOrd="0" presId="urn:microsoft.com/office/officeart/2016/7/layout/RoundedRectangleTimeline"/>
    <dgm:cxn modelId="{A3FA1361-6A64-734D-AEB6-7FB4DAF0070B}" type="presOf" srcId="{99DB411A-6907-4C41-8CFF-3F4B3E5FD322}" destId="{DED9C63B-97BA-7541-A8F6-EF132D283F36}" srcOrd="0" destOrd="0" presId="urn:microsoft.com/office/officeart/2016/7/layout/RoundedRectangleTimeline"/>
    <dgm:cxn modelId="{61233145-10AE-AF4D-8DB0-43E3B38F460A}" type="presOf" srcId="{4395A27A-0DA5-438E-A1B2-7C82F7BC2AED}" destId="{42B1949A-934C-BF43-878A-10962F771332}" srcOrd="0" destOrd="0" presId="urn:microsoft.com/office/officeart/2016/7/layout/RoundedRectangleTimeline"/>
    <dgm:cxn modelId="{0914B66B-D310-B640-9A69-3EA819DD6B6C}" type="presOf" srcId="{C37940D4-7903-4189-8036-2CB89012A2ED}" destId="{9350D322-9E79-9046-A25B-924BEB837B44}" srcOrd="0" destOrd="0" presId="urn:microsoft.com/office/officeart/2016/7/layout/RoundedRectangleTimeline"/>
    <dgm:cxn modelId="{ABE22C9A-E1C3-B045-8F7C-CD22BA997CEF}" type="presOf" srcId="{94EAD8E1-79EA-4ABC-B3BA-7CBC0E5017D3}" destId="{326697BF-28E4-2B4D-943C-920A8E3DD0B5}" srcOrd="0" destOrd="0" presId="urn:microsoft.com/office/officeart/2016/7/layout/RoundedRectangleTimeline"/>
    <dgm:cxn modelId="{E8CAF29A-A4EA-4A50-A7C9-7D5665C2F60C}" srcId="{C37940D4-7903-4189-8036-2CB89012A2ED}" destId="{99DB411A-6907-4C41-8CFF-3F4B3E5FD322}" srcOrd="0" destOrd="0" parTransId="{9BCE3006-E1D9-499B-B544-886580A22EB6}" sibTransId="{5F71CA9E-B46A-4E0F-9A2F-834301C829EB}"/>
    <dgm:cxn modelId="{BC0BE69E-A278-410B-A658-87D7BF891C7B}" srcId="{03C37429-AEC2-4CB5-AA14-1B6A82A79B20}" destId="{C37940D4-7903-4189-8036-2CB89012A2ED}" srcOrd="1" destOrd="0" parTransId="{78207D13-4E09-4372-AA19-EB6535821260}" sibTransId="{A0483C29-FF0C-4182-A64C-269A425DB542}"/>
    <dgm:cxn modelId="{DE3E78A1-4B13-4DFD-8169-961878FF9BA8}" srcId="{4395A27A-0DA5-438E-A1B2-7C82F7BC2AED}" destId="{3792B6DB-EFFE-491C-8E48-4047DEC8FCE1}" srcOrd="0" destOrd="0" parTransId="{53B2292B-1A8A-4D9C-82E7-0AB844AF7210}" sibTransId="{0A558B1B-ACBF-4679-B039-66E08CF9D278}"/>
    <dgm:cxn modelId="{29C343B0-54FB-4F18-AB78-26DFF473C977}" srcId="{FF553056-3D66-41B6-B722-5C31CEB1BF47}" destId="{AD241813-7EE1-48D6-8F5F-CA2234DC4914}" srcOrd="0" destOrd="0" parTransId="{FC9A9115-E54C-4A6D-8477-38D1819C5B10}" sibTransId="{6F490811-00F2-49B0-9EAA-A951BC25A46D}"/>
    <dgm:cxn modelId="{3FB76ABC-68B2-4DF1-AD8B-4FD4F49FB76A}" srcId="{03C37429-AEC2-4CB5-AA14-1B6A82A79B20}" destId="{FF553056-3D66-41B6-B722-5C31CEB1BF47}" srcOrd="2" destOrd="0" parTransId="{5F899CD6-F107-4DD3-8122-FDE1EB3E7D6C}" sibTransId="{8F670476-41C2-4092-8991-C8AA0431AAF4}"/>
    <dgm:cxn modelId="{14CE67C0-BA8E-2C41-9FE9-67D14CB41949}" type="presOf" srcId="{FF553056-3D66-41B6-B722-5C31CEB1BF47}" destId="{5E0DAC1D-3383-594E-8B36-7AC96C42C7DC}" srcOrd="0" destOrd="0" presId="urn:microsoft.com/office/officeart/2016/7/layout/RoundedRectangleTimeline"/>
    <dgm:cxn modelId="{92013732-9B5A-2549-BCCF-AD42AC3AC314}" type="presParOf" srcId="{FF5A32B4-D281-184D-BA2E-502716F5466B}" destId="{53E4943D-F8F8-534A-9DD6-E4E3E60DF8FA}" srcOrd="0" destOrd="0" presId="urn:microsoft.com/office/officeart/2016/7/layout/RoundedRectangleTimeline"/>
    <dgm:cxn modelId="{F8C1F639-5730-7347-B490-13B6560FF398}" type="presParOf" srcId="{53E4943D-F8F8-534A-9DD6-E4E3E60DF8FA}" destId="{326697BF-28E4-2B4D-943C-920A8E3DD0B5}" srcOrd="0" destOrd="0" presId="urn:microsoft.com/office/officeart/2016/7/layout/RoundedRectangleTimeline"/>
    <dgm:cxn modelId="{7021016E-71FB-2E45-8BE6-D94F7E65A8BF}" type="presParOf" srcId="{53E4943D-F8F8-534A-9DD6-E4E3E60DF8FA}" destId="{A4C889C4-667D-A042-8E3C-E52348F6EC6B}" srcOrd="1" destOrd="0" presId="urn:microsoft.com/office/officeart/2016/7/layout/RoundedRectangleTimeline"/>
    <dgm:cxn modelId="{9900FCD1-9975-E441-8D6F-5A800876956B}" type="presParOf" srcId="{53E4943D-F8F8-534A-9DD6-E4E3E60DF8FA}" destId="{4664FDC3-19D9-1041-8BAA-4B97F9469538}" srcOrd="2" destOrd="0" presId="urn:microsoft.com/office/officeart/2016/7/layout/RoundedRectangleTimeline"/>
    <dgm:cxn modelId="{CB066B84-3923-924F-88C4-1450C2BE2DD6}" type="presParOf" srcId="{53E4943D-F8F8-534A-9DD6-E4E3E60DF8FA}" destId="{9685B929-FEFA-6444-8E0F-BB982667C174}" srcOrd="3" destOrd="0" presId="urn:microsoft.com/office/officeart/2016/7/layout/RoundedRectangleTimeline"/>
    <dgm:cxn modelId="{40F76A2C-36E6-3149-80B1-30AEB3642F88}" type="presParOf" srcId="{53E4943D-F8F8-534A-9DD6-E4E3E60DF8FA}" destId="{0190C7DA-3638-F043-B0E8-D124EE5615DB}" srcOrd="4" destOrd="0" presId="urn:microsoft.com/office/officeart/2016/7/layout/RoundedRectangleTimeline"/>
    <dgm:cxn modelId="{404A41E3-FC78-B649-AE31-02D2D822BEE0}" type="presParOf" srcId="{FF5A32B4-D281-184D-BA2E-502716F5466B}" destId="{B16D0A43-9E72-7A4A-A114-5D87DBA20374}" srcOrd="1" destOrd="0" presId="urn:microsoft.com/office/officeart/2016/7/layout/RoundedRectangleTimeline"/>
    <dgm:cxn modelId="{77D4CAF8-D4DB-FA49-BDED-0E4A03CE36D5}" type="presParOf" srcId="{FF5A32B4-D281-184D-BA2E-502716F5466B}" destId="{1835E306-6AF4-9945-97CA-1ED3FB36BD86}" srcOrd="2" destOrd="0" presId="urn:microsoft.com/office/officeart/2016/7/layout/RoundedRectangleTimeline"/>
    <dgm:cxn modelId="{4F79D1B8-B9E8-4940-A14C-7E8082F8889B}" type="presParOf" srcId="{1835E306-6AF4-9945-97CA-1ED3FB36BD86}" destId="{9350D322-9E79-9046-A25B-924BEB837B44}" srcOrd="0" destOrd="0" presId="urn:microsoft.com/office/officeart/2016/7/layout/RoundedRectangleTimeline"/>
    <dgm:cxn modelId="{5843A52C-31A2-BF49-B58E-194FD361CB81}" type="presParOf" srcId="{1835E306-6AF4-9945-97CA-1ED3FB36BD86}" destId="{DED9C63B-97BA-7541-A8F6-EF132D283F36}" srcOrd="1" destOrd="0" presId="urn:microsoft.com/office/officeart/2016/7/layout/RoundedRectangleTimeline"/>
    <dgm:cxn modelId="{030EBA87-7376-C040-8CAB-BE420013B1C4}" type="presParOf" srcId="{1835E306-6AF4-9945-97CA-1ED3FB36BD86}" destId="{5510D8A3-8180-4B49-8857-E2819D427E3A}" srcOrd="2" destOrd="0" presId="urn:microsoft.com/office/officeart/2016/7/layout/RoundedRectangleTimeline"/>
    <dgm:cxn modelId="{32ED0B18-0ABC-4E49-B3B9-93A6495CE792}" type="presParOf" srcId="{1835E306-6AF4-9945-97CA-1ED3FB36BD86}" destId="{83932070-3D8B-7648-BC18-44A2BF37FD93}" srcOrd="3" destOrd="0" presId="urn:microsoft.com/office/officeart/2016/7/layout/RoundedRectangleTimeline"/>
    <dgm:cxn modelId="{52941CF4-CE19-6446-BF37-DC77A8D46A6F}" type="presParOf" srcId="{1835E306-6AF4-9945-97CA-1ED3FB36BD86}" destId="{98B857E7-B6D4-B44D-8510-82DE0B5AF879}" srcOrd="4" destOrd="0" presId="urn:microsoft.com/office/officeart/2016/7/layout/RoundedRectangleTimeline"/>
    <dgm:cxn modelId="{5AB27D78-69B7-904B-ABC2-8C5A33C4377A}" type="presParOf" srcId="{FF5A32B4-D281-184D-BA2E-502716F5466B}" destId="{362D2431-021D-2541-B8A7-D7DD3BD0FA5F}" srcOrd="3" destOrd="0" presId="urn:microsoft.com/office/officeart/2016/7/layout/RoundedRectangleTimeline"/>
    <dgm:cxn modelId="{DD6545B2-6863-1A40-8556-106DBA003ADE}" type="presParOf" srcId="{FF5A32B4-D281-184D-BA2E-502716F5466B}" destId="{2F9499CE-01B4-F040-A359-9B288399B551}" srcOrd="4" destOrd="0" presId="urn:microsoft.com/office/officeart/2016/7/layout/RoundedRectangleTimeline"/>
    <dgm:cxn modelId="{13D8F979-E0A7-C044-9CF7-24CBCF2F4B0E}" type="presParOf" srcId="{2F9499CE-01B4-F040-A359-9B288399B551}" destId="{5E0DAC1D-3383-594E-8B36-7AC96C42C7DC}" srcOrd="0" destOrd="0" presId="urn:microsoft.com/office/officeart/2016/7/layout/RoundedRectangleTimeline"/>
    <dgm:cxn modelId="{93167AE2-6FA1-1843-B07A-5C1D2BDD024C}" type="presParOf" srcId="{2F9499CE-01B4-F040-A359-9B288399B551}" destId="{A954073F-DF00-DB46-8270-F41D9AB19BC0}" srcOrd="1" destOrd="0" presId="urn:microsoft.com/office/officeart/2016/7/layout/RoundedRectangleTimeline"/>
    <dgm:cxn modelId="{BA942404-C287-4F44-A7E0-B12C3E083087}" type="presParOf" srcId="{2F9499CE-01B4-F040-A359-9B288399B551}" destId="{CE147FA9-5A51-B140-9A42-C76156ECED5D}" srcOrd="2" destOrd="0" presId="urn:microsoft.com/office/officeart/2016/7/layout/RoundedRectangleTimeline"/>
    <dgm:cxn modelId="{F228F33B-0613-C14A-BD97-B999CD5B965F}" type="presParOf" srcId="{2F9499CE-01B4-F040-A359-9B288399B551}" destId="{4F2C5B8D-7217-FB41-A5F8-0CAE52CC8134}" srcOrd="3" destOrd="0" presId="urn:microsoft.com/office/officeart/2016/7/layout/RoundedRectangleTimeline"/>
    <dgm:cxn modelId="{4A277963-3553-654C-8AD5-959355F7B766}" type="presParOf" srcId="{2F9499CE-01B4-F040-A359-9B288399B551}" destId="{CC3718A3-A830-A04E-AFF7-FA23A1EBE5F3}" srcOrd="4" destOrd="0" presId="urn:microsoft.com/office/officeart/2016/7/layout/RoundedRectangleTimeline"/>
    <dgm:cxn modelId="{A0263CDC-5836-0E45-99F9-774F3326739C}" type="presParOf" srcId="{FF5A32B4-D281-184D-BA2E-502716F5466B}" destId="{076F3BBB-68D6-7F4F-826E-C470E0969044}" srcOrd="5" destOrd="0" presId="urn:microsoft.com/office/officeart/2016/7/layout/RoundedRectangleTimeline"/>
    <dgm:cxn modelId="{046E1C0E-EE10-A942-9529-490066AB2476}" type="presParOf" srcId="{FF5A32B4-D281-184D-BA2E-502716F5466B}" destId="{5399C7DD-D98A-7F4D-88F4-275262CD1606}" srcOrd="6" destOrd="0" presId="urn:microsoft.com/office/officeart/2016/7/layout/RoundedRectangleTimeline"/>
    <dgm:cxn modelId="{E8AD2C4D-4417-AC40-94E6-76595E94D9BD}" type="presParOf" srcId="{5399C7DD-D98A-7F4D-88F4-275262CD1606}" destId="{42B1949A-934C-BF43-878A-10962F771332}" srcOrd="0" destOrd="0" presId="urn:microsoft.com/office/officeart/2016/7/layout/RoundedRectangleTimeline"/>
    <dgm:cxn modelId="{1BFD4A17-D206-B24C-8366-7D931FF72B14}" type="presParOf" srcId="{5399C7DD-D98A-7F4D-88F4-275262CD1606}" destId="{937E3B2C-B718-3B41-90A0-BAA2C70369CB}" srcOrd="1" destOrd="0" presId="urn:microsoft.com/office/officeart/2016/7/layout/RoundedRectangleTimeline"/>
    <dgm:cxn modelId="{9C552797-5161-6844-9AC2-2DC920ED25DD}" type="presParOf" srcId="{5399C7DD-D98A-7F4D-88F4-275262CD1606}" destId="{1DCFCBF6-0FED-7B45-AE7B-BA7D62D3B287}" srcOrd="2" destOrd="0" presId="urn:microsoft.com/office/officeart/2016/7/layout/RoundedRectangleTimeline"/>
    <dgm:cxn modelId="{7A3CD25E-443F-A247-9A01-1DB0C270A8A7}" type="presParOf" srcId="{5399C7DD-D98A-7F4D-88F4-275262CD1606}" destId="{34E40A70-B1D9-2140-A8FF-1CC27E06F516}" srcOrd="3" destOrd="0" presId="urn:microsoft.com/office/officeart/2016/7/layout/RoundedRectangleTimeline"/>
    <dgm:cxn modelId="{40AC727F-03AA-3141-A2AC-D96FE63C8B54}" type="presParOf" srcId="{5399C7DD-D98A-7F4D-88F4-275262CD1606}" destId="{1B2F8E7B-6DCA-D745-8B65-0BB6BFADFCB6}" srcOrd="4" destOrd="0" presId="urn:microsoft.com/office/officeart/2016/7/layout/RoundedRectangle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ABC2B93-8D29-48D2-BF73-BB83DA93B0AD}"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163C6DFF-3283-4EE4-8659-803534B17BDD}">
      <dgm:prSet/>
      <dgm:spPr/>
      <dgm:t>
        <a:bodyPr/>
        <a:lstStyle/>
        <a:p>
          <a:r>
            <a:rPr lang="en-GB"/>
            <a:t>I will work to build my confidence through classroom speaking practice and workshop participation during the next three months (Mind, 2023).The goal is to obtain professional experience through work. I will search for volunteer positions across various healthcare facilities to achieve this goal. The NHS (2024) established a six-month timeline for this objective.</a:t>
          </a:r>
          <a:endParaRPr lang="en-US"/>
        </a:p>
      </dgm:t>
    </dgm:pt>
    <dgm:pt modelId="{E5C77897-750C-42CA-BC34-DF222DA40C36}" type="parTrans" cxnId="{FE36F1DA-46AD-4871-832F-3968C6F0DDB3}">
      <dgm:prSet/>
      <dgm:spPr/>
      <dgm:t>
        <a:bodyPr/>
        <a:lstStyle/>
        <a:p>
          <a:endParaRPr lang="en-US"/>
        </a:p>
      </dgm:t>
    </dgm:pt>
    <dgm:pt modelId="{28C8CA80-69FF-4EEA-B2FD-E29A19B498A4}" type="sibTrans" cxnId="{FE36F1DA-46AD-4871-832F-3968C6F0DDB3}">
      <dgm:prSet/>
      <dgm:spPr/>
      <dgm:t>
        <a:bodyPr/>
        <a:lstStyle/>
        <a:p>
          <a:endParaRPr lang="en-US"/>
        </a:p>
      </dgm:t>
    </dgm:pt>
    <dgm:pt modelId="{371557E1-CA2A-481C-85D7-F770CA6569CF}">
      <dgm:prSet/>
      <dgm:spPr/>
      <dgm:t>
        <a:bodyPr/>
        <a:lstStyle/>
        <a:p>
          <a:r>
            <a:rPr lang="en-GB"/>
            <a:t>I will continue to work on my academic writing abilities through study skill sessions and mentor feedback. The Skills for Care (2021) organization supports this ongoing process.</a:t>
          </a:r>
          <a:endParaRPr lang="en-US"/>
        </a:p>
      </dgm:t>
    </dgm:pt>
    <dgm:pt modelId="{55D91C2F-9624-436D-9075-1587BBEF7459}" type="parTrans" cxnId="{1DA42862-472F-423B-9B4C-B42C73AFE6B6}">
      <dgm:prSet/>
      <dgm:spPr/>
      <dgm:t>
        <a:bodyPr/>
        <a:lstStyle/>
        <a:p>
          <a:endParaRPr lang="en-US"/>
        </a:p>
      </dgm:t>
    </dgm:pt>
    <dgm:pt modelId="{9B9AF66A-7AC7-48DD-A954-7C76B29ED4B1}" type="sibTrans" cxnId="{1DA42862-472F-423B-9B4C-B42C73AFE6B6}">
      <dgm:prSet/>
      <dgm:spPr/>
      <dgm:t>
        <a:bodyPr/>
        <a:lstStyle/>
        <a:p>
          <a:endParaRPr lang="en-US"/>
        </a:p>
      </dgm:t>
    </dgm:pt>
    <dgm:pt modelId="{E3F38F98-A42C-4242-8AE7-778B18FBFB94}">
      <dgm:prSet/>
      <dgm:spPr/>
      <dgm:t>
        <a:bodyPr/>
        <a:lstStyle/>
        <a:p>
          <a:r>
            <a:rPr lang="en-GB"/>
            <a:t>I will participate in wellbeing and resilience workshops to develop my stress management abilities. The three- to six-month timeframe (Mind, 2023) exists for this goal.</a:t>
          </a:r>
          <a:endParaRPr lang="en-US"/>
        </a:p>
      </dgm:t>
    </dgm:pt>
    <dgm:pt modelId="{593C501D-3CAA-49D9-9C29-C3B0C9CB3BF1}" type="parTrans" cxnId="{79D55499-C56E-4A77-8CAD-B08E8D93F5B0}">
      <dgm:prSet/>
      <dgm:spPr/>
      <dgm:t>
        <a:bodyPr/>
        <a:lstStyle/>
        <a:p>
          <a:endParaRPr lang="en-US"/>
        </a:p>
      </dgm:t>
    </dgm:pt>
    <dgm:pt modelId="{FCCF846F-473B-488B-BAAD-E471F403E133}" type="sibTrans" cxnId="{79D55499-C56E-4A77-8CAD-B08E8D93F5B0}">
      <dgm:prSet/>
      <dgm:spPr/>
      <dgm:t>
        <a:bodyPr/>
        <a:lstStyle/>
        <a:p>
          <a:endParaRPr lang="en-US"/>
        </a:p>
      </dgm:t>
    </dgm:pt>
    <dgm:pt modelId="{1DFC322E-5C90-9645-9E59-E28DD9A3FF17}" type="pres">
      <dgm:prSet presAssocID="{6ABC2B93-8D29-48D2-BF73-BB83DA93B0AD}" presName="Name0" presStyleCnt="0">
        <dgm:presLayoutVars>
          <dgm:dir/>
          <dgm:animLvl val="lvl"/>
          <dgm:resizeHandles val="exact"/>
        </dgm:presLayoutVars>
      </dgm:prSet>
      <dgm:spPr/>
    </dgm:pt>
    <dgm:pt modelId="{3A673ECD-CE73-EE4B-99B4-D4285ADF5FAA}" type="pres">
      <dgm:prSet presAssocID="{163C6DFF-3283-4EE4-8659-803534B17BDD}" presName="linNode" presStyleCnt="0"/>
      <dgm:spPr/>
    </dgm:pt>
    <dgm:pt modelId="{0090B231-AF4C-B34F-9985-5B5860C1FFD3}" type="pres">
      <dgm:prSet presAssocID="{163C6DFF-3283-4EE4-8659-803534B17BDD}" presName="parentText" presStyleLbl="node1" presStyleIdx="0" presStyleCnt="3">
        <dgm:presLayoutVars>
          <dgm:chMax val="1"/>
          <dgm:bulletEnabled val="1"/>
        </dgm:presLayoutVars>
      </dgm:prSet>
      <dgm:spPr/>
    </dgm:pt>
    <dgm:pt modelId="{4764C27B-9E20-1E4F-9C66-36E613F8ABB7}" type="pres">
      <dgm:prSet presAssocID="{28C8CA80-69FF-4EEA-B2FD-E29A19B498A4}" presName="sp" presStyleCnt="0"/>
      <dgm:spPr/>
    </dgm:pt>
    <dgm:pt modelId="{23032E33-4C3F-4A47-B8C6-1CC5AFDA20B6}" type="pres">
      <dgm:prSet presAssocID="{371557E1-CA2A-481C-85D7-F770CA6569CF}" presName="linNode" presStyleCnt="0"/>
      <dgm:spPr/>
    </dgm:pt>
    <dgm:pt modelId="{FBCDED39-88AE-E64B-81A4-D39108C26ED9}" type="pres">
      <dgm:prSet presAssocID="{371557E1-CA2A-481C-85D7-F770CA6569CF}" presName="parentText" presStyleLbl="node1" presStyleIdx="1" presStyleCnt="3">
        <dgm:presLayoutVars>
          <dgm:chMax val="1"/>
          <dgm:bulletEnabled val="1"/>
        </dgm:presLayoutVars>
      </dgm:prSet>
      <dgm:spPr/>
    </dgm:pt>
    <dgm:pt modelId="{FDECE75B-75AC-FF4F-B10E-FFDAA9786CA9}" type="pres">
      <dgm:prSet presAssocID="{9B9AF66A-7AC7-48DD-A954-7C76B29ED4B1}" presName="sp" presStyleCnt="0"/>
      <dgm:spPr/>
    </dgm:pt>
    <dgm:pt modelId="{A6D31EA7-EEBD-2C4F-9EE7-731B2FAD41B9}" type="pres">
      <dgm:prSet presAssocID="{E3F38F98-A42C-4242-8AE7-778B18FBFB94}" presName="linNode" presStyleCnt="0"/>
      <dgm:spPr/>
    </dgm:pt>
    <dgm:pt modelId="{7A49CBA6-1FF7-F244-A3AC-AB5BEA3DA886}" type="pres">
      <dgm:prSet presAssocID="{E3F38F98-A42C-4242-8AE7-778B18FBFB94}" presName="parentText" presStyleLbl="node1" presStyleIdx="2" presStyleCnt="3">
        <dgm:presLayoutVars>
          <dgm:chMax val="1"/>
          <dgm:bulletEnabled val="1"/>
        </dgm:presLayoutVars>
      </dgm:prSet>
      <dgm:spPr/>
    </dgm:pt>
  </dgm:ptLst>
  <dgm:cxnLst>
    <dgm:cxn modelId="{A087460A-297C-7344-9B5F-8D5066FED8A3}" type="presOf" srcId="{163C6DFF-3283-4EE4-8659-803534B17BDD}" destId="{0090B231-AF4C-B34F-9985-5B5860C1FFD3}" srcOrd="0" destOrd="0" presId="urn:microsoft.com/office/officeart/2005/8/layout/vList5"/>
    <dgm:cxn modelId="{1DA42862-472F-423B-9B4C-B42C73AFE6B6}" srcId="{6ABC2B93-8D29-48D2-BF73-BB83DA93B0AD}" destId="{371557E1-CA2A-481C-85D7-F770CA6569CF}" srcOrd="1" destOrd="0" parTransId="{55D91C2F-9624-436D-9075-1587BBEF7459}" sibTransId="{9B9AF66A-7AC7-48DD-A954-7C76B29ED4B1}"/>
    <dgm:cxn modelId="{C584F47E-AE17-3C41-98BB-761D4491BDBC}" type="presOf" srcId="{6ABC2B93-8D29-48D2-BF73-BB83DA93B0AD}" destId="{1DFC322E-5C90-9645-9E59-E28DD9A3FF17}" srcOrd="0" destOrd="0" presId="urn:microsoft.com/office/officeart/2005/8/layout/vList5"/>
    <dgm:cxn modelId="{79D55499-C56E-4A77-8CAD-B08E8D93F5B0}" srcId="{6ABC2B93-8D29-48D2-BF73-BB83DA93B0AD}" destId="{E3F38F98-A42C-4242-8AE7-778B18FBFB94}" srcOrd="2" destOrd="0" parTransId="{593C501D-3CAA-49D9-9C29-C3B0C9CB3BF1}" sibTransId="{FCCF846F-473B-488B-BAAD-E471F403E133}"/>
    <dgm:cxn modelId="{FE36F1DA-46AD-4871-832F-3968C6F0DDB3}" srcId="{6ABC2B93-8D29-48D2-BF73-BB83DA93B0AD}" destId="{163C6DFF-3283-4EE4-8659-803534B17BDD}" srcOrd="0" destOrd="0" parTransId="{E5C77897-750C-42CA-BC34-DF222DA40C36}" sibTransId="{28C8CA80-69FF-4EEA-B2FD-E29A19B498A4}"/>
    <dgm:cxn modelId="{ABCDC8E1-6C57-7C4C-A672-E01146A4B41E}" type="presOf" srcId="{371557E1-CA2A-481C-85D7-F770CA6569CF}" destId="{FBCDED39-88AE-E64B-81A4-D39108C26ED9}" srcOrd="0" destOrd="0" presId="urn:microsoft.com/office/officeart/2005/8/layout/vList5"/>
    <dgm:cxn modelId="{178526EC-411C-D844-ACD1-A7E5E23BDD41}" type="presOf" srcId="{E3F38F98-A42C-4242-8AE7-778B18FBFB94}" destId="{7A49CBA6-1FF7-F244-A3AC-AB5BEA3DA886}" srcOrd="0" destOrd="0" presId="urn:microsoft.com/office/officeart/2005/8/layout/vList5"/>
    <dgm:cxn modelId="{C9558E58-9FEB-BE4C-AF8B-388DEB8A28E8}" type="presParOf" srcId="{1DFC322E-5C90-9645-9E59-E28DD9A3FF17}" destId="{3A673ECD-CE73-EE4B-99B4-D4285ADF5FAA}" srcOrd="0" destOrd="0" presId="urn:microsoft.com/office/officeart/2005/8/layout/vList5"/>
    <dgm:cxn modelId="{1458960F-F006-B64B-8C54-0B85D3DC25CD}" type="presParOf" srcId="{3A673ECD-CE73-EE4B-99B4-D4285ADF5FAA}" destId="{0090B231-AF4C-B34F-9985-5B5860C1FFD3}" srcOrd="0" destOrd="0" presId="urn:microsoft.com/office/officeart/2005/8/layout/vList5"/>
    <dgm:cxn modelId="{AF686B52-5B4D-1542-88AD-656868887B7C}" type="presParOf" srcId="{1DFC322E-5C90-9645-9E59-E28DD9A3FF17}" destId="{4764C27B-9E20-1E4F-9C66-36E613F8ABB7}" srcOrd="1" destOrd="0" presId="urn:microsoft.com/office/officeart/2005/8/layout/vList5"/>
    <dgm:cxn modelId="{DBAF00BC-D8EF-FD4D-95B6-A8D515004ADD}" type="presParOf" srcId="{1DFC322E-5C90-9645-9E59-E28DD9A3FF17}" destId="{23032E33-4C3F-4A47-B8C6-1CC5AFDA20B6}" srcOrd="2" destOrd="0" presId="urn:microsoft.com/office/officeart/2005/8/layout/vList5"/>
    <dgm:cxn modelId="{C7C87A1D-08D1-A441-B0FE-2762E8986D67}" type="presParOf" srcId="{23032E33-4C3F-4A47-B8C6-1CC5AFDA20B6}" destId="{FBCDED39-88AE-E64B-81A4-D39108C26ED9}" srcOrd="0" destOrd="0" presId="urn:microsoft.com/office/officeart/2005/8/layout/vList5"/>
    <dgm:cxn modelId="{B30045E5-905C-3B4D-8821-DF113B57897E}" type="presParOf" srcId="{1DFC322E-5C90-9645-9E59-E28DD9A3FF17}" destId="{FDECE75B-75AC-FF4F-B10E-FFDAA9786CA9}" srcOrd="3" destOrd="0" presId="urn:microsoft.com/office/officeart/2005/8/layout/vList5"/>
    <dgm:cxn modelId="{54F68D00-0310-CA4B-8109-AB27C283F4CD}" type="presParOf" srcId="{1DFC322E-5C90-9645-9E59-E28DD9A3FF17}" destId="{A6D31EA7-EEBD-2C4F-9EE7-731B2FAD41B9}" srcOrd="4" destOrd="0" presId="urn:microsoft.com/office/officeart/2005/8/layout/vList5"/>
    <dgm:cxn modelId="{7625FC4D-8DC5-AF4A-8276-4B6934695DE6}" type="presParOf" srcId="{A6D31EA7-EEBD-2C4F-9EE7-731B2FAD41B9}" destId="{7A49CBA6-1FF7-F244-A3AC-AB5BEA3DA886}"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FABE31-7C4C-CD4C-B2D1-E3B2F63637A7}">
      <dsp:nvSpPr>
        <dsp:cNvPr id="0" name=""/>
        <dsp:cNvSpPr/>
      </dsp:nvSpPr>
      <dsp:spPr>
        <a:xfrm>
          <a:off x="2642384" y="659360"/>
          <a:ext cx="507964" cy="91440"/>
        </a:xfrm>
        <a:custGeom>
          <a:avLst/>
          <a:gdLst/>
          <a:ahLst/>
          <a:cxnLst/>
          <a:rect l="0" t="0" r="0" b="0"/>
          <a:pathLst>
            <a:path>
              <a:moveTo>
                <a:pt x="0" y="45720"/>
              </a:moveTo>
              <a:lnTo>
                <a:pt x="507964"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82902" y="702387"/>
        <a:ext cx="26928" cy="5385"/>
      </dsp:txXfrm>
    </dsp:sp>
    <dsp:sp modelId="{5853C417-0085-9E43-83D3-77471C9ABB71}">
      <dsp:nvSpPr>
        <dsp:cNvPr id="0" name=""/>
        <dsp:cNvSpPr/>
      </dsp:nvSpPr>
      <dsp:spPr>
        <a:xfrm>
          <a:off x="302599" y="2604"/>
          <a:ext cx="2341585" cy="140495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740" tIns="120439" rIns="114740" bIns="120439" numCol="1" spcCol="1270" anchor="ctr" anchorCtr="0">
          <a:noAutofit/>
        </a:bodyPr>
        <a:lstStyle/>
        <a:p>
          <a:pPr marL="0" lvl="0" indent="0" algn="ctr" defTabSz="577850">
            <a:lnSpc>
              <a:spcPct val="90000"/>
            </a:lnSpc>
            <a:spcBef>
              <a:spcPct val="0"/>
            </a:spcBef>
            <a:spcAft>
              <a:spcPct val="35000"/>
            </a:spcAft>
            <a:buNone/>
          </a:pPr>
          <a:r>
            <a:rPr lang="en-GB" sz="1300" kern="1200" dirty="0"/>
            <a:t>The ability to understand others creates effective person-</a:t>
          </a:r>
          <a:r>
            <a:rPr lang="en-GB" sz="1300" kern="1200" dirty="0" err="1"/>
            <a:t>centered</a:t>
          </a:r>
          <a:r>
            <a:rPr lang="en-GB" sz="1300" kern="1200" dirty="0"/>
            <a:t> care according to Skills for Care (2021).</a:t>
          </a:r>
          <a:endParaRPr lang="en-US" sz="1300" kern="1200" dirty="0"/>
        </a:p>
      </dsp:txBody>
      <dsp:txXfrm>
        <a:off x="302599" y="2604"/>
        <a:ext cx="2341585" cy="1404951"/>
      </dsp:txXfrm>
    </dsp:sp>
    <dsp:sp modelId="{EC7C6BCB-0F2C-3A48-B0A8-9A592D016FAA}">
      <dsp:nvSpPr>
        <dsp:cNvPr id="0" name=""/>
        <dsp:cNvSpPr/>
      </dsp:nvSpPr>
      <dsp:spPr>
        <a:xfrm>
          <a:off x="1473392" y="1405755"/>
          <a:ext cx="2880149" cy="507964"/>
        </a:xfrm>
        <a:custGeom>
          <a:avLst/>
          <a:gdLst/>
          <a:ahLst/>
          <a:cxnLst/>
          <a:rect l="0" t="0" r="0" b="0"/>
          <a:pathLst>
            <a:path>
              <a:moveTo>
                <a:pt x="2880149" y="0"/>
              </a:moveTo>
              <a:lnTo>
                <a:pt x="2880149" y="271082"/>
              </a:lnTo>
              <a:lnTo>
                <a:pt x="0" y="271082"/>
              </a:lnTo>
              <a:lnTo>
                <a:pt x="0" y="507964"/>
              </a:lnTo>
            </a:path>
          </a:pathLst>
        </a:custGeom>
        <a:noFill/>
        <a:ln w="6350" cap="flat" cmpd="sng" algn="ctr">
          <a:solidFill>
            <a:schemeClr val="accent5">
              <a:hueOff val="-482237"/>
              <a:satOff val="5430"/>
              <a:lumOff val="397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40215" y="1657045"/>
        <a:ext cx="146503" cy="5385"/>
      </dsp:txXfrm>
    </dsp:sp>
    <dsp:sp modelId="{7CAEA4C4-58F3-E04C-AB39-0BEF20A8A002}">
      <dsp:nvSpPr>
        <dsp:cNvPr id="0" name=""/>
        <dsp:cNvSpPr/>
      </dsp:nvSpPr>
      <dsp:spPr>
        <a:xfrm>
          <a:off x="3182749" y="2604"/>
          <a:ext cx="2341585" cy="1404951"/>
        </a:xfrm>
        <a:prstGeom prst="rect">
          <a:avLst/>
        </a:prstGeom>
        <a:solidFill>
          <a:schemeClr val="accent5">
            <a:hueOff val="-385790"/>
            <a:satOff val="4344"/>
            <a:lumOff val="3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740" tIns="120439" rIns="114740" bIns="120439" numCol="1" spcCol="1270" anchor="ctr" anchorCtr="0">
          <a:noAutofit/>
        </a:bodyPr>
        <a:lstStyle/>
        <a:p>
          <a:pPr marL="0" lvl="0" indent="0" algn="ctr" defTabSz="577850">
            <a:lnSpc>
              <a:spcPct val="90000"/>
            </a:lnSpc>
            <a:spcBef>
              <a:spcPct val="0"/>
            </a:spcBef>
            <a:spcAft>
              <a:spcPct val="35000"/>
            </a:spcAft>
            <a:buNone/>
          </a:pPr>
          <a:r>
            <a:rPr lang="en-GB" sz="1300" kern="1200" dirty="0"/>
            <a:t>The ability to communicate effectively and listen to others creates strong relationships with clients (NHS, 2024).</a:t>
          </a:r>
        </a:p>
      </dsp:txBody>
      <dsp:txXfrm>
        <a:off x="3182749" y="2604"/>
        <a:ext cx="2341585" cy="1404951"/>
      </dsp:txXfrm>
    </dsp:sp>
    <dsp:sp modelId="{E64DE092-F324-A248-B9AD-BDB3D177C9A0}">
      <dsp:nvSpPr>
        <dsp:cNvPr id="0" name=""/>
        <dsp:cNvSpPr/>
      </dsp:nvSpPr>
      <dsp:spPr>
        <a:xfrm>
          <a:off x="2642384" y="2602875"/>
          <a:ext cx="507964" cy="91440"/>
        </a:xfrm>
        <a:custGeom>
          <a:avLst/>
          <a:gdLst/>
          <a:ahLst/>
          <a:cxnLst/>
          <a:rect l="0" t="0" r="0" b="0"/>
          <a:pathLst>
            <a:path>
              <a:moveTo>
                <a:pt x="0" y="45720"/>
              </a:moveTo>
              <a:lnTo>
                <a:pt x="507964" y="45720"/>
              </a:lnTo>
            </a:path>
          </a:pathLst>
        </a:custGeom>
        <a:noFill/>
        <a:ln w="6350" cap="flat" cmpd="sng" algn="ctr">
          <a:solidFill>
            <a:schemeClr val="accent5">
              <a:hueOff val="-964475"/>
              <a:satOff val="10860"/>
              <a:lumOff val="794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82902" y="2645903"/>
        <a:ext cx="26928" cy="5385"/>
      </dsp:txXfrm>
    </dsp:sp>
    <dsp:sp modelId="{11820D14-72BC-6041-9149-41B43A7AD0C4}">
      <dsp:nvSpPr>
        <dsp:cNvPr id="0" name=""/>
        <dsp:cNvSpPr/>
      </dsp:nvSpPr>
      <dsp:spPr>
        <a:xfrm>
          <a:off x="302599" y="1946120"/>
          <a:ext cx="2341585" cy="1404951"/>
        </a:xfrm>
        <a:prstGeom prst="rect">
          <a:avLst/>
        </a:prstGeom>
        <a:solidFill>
          <a:schemeClr val="accent5">
            <a:hueOff val="-771580"/>
            <a:satOff val="8688"/>
            <a:lumOff val="6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740" tIns="120439" rIns="114740" bIns="120439" numCol="1" spcCol="1270" anchor="ctr" anchorCtr="0">
          <a:noAutofit/>
        </a:bodyPr>
        <a:lstStyle/>
        <a:p>
          <a:pPr marL="0" lvl="0" indent="0" algn="ctr" defTabSz="577850">
            <a:lnSpc>
              <a:spcPct val="90000"/>
            </a:lnSpc>
            <a:spcBef>
              <a:spcPct val="0"/>
            </a:spcBef>
            <a:spcAft>
              <a:spcPct val="35000"/>
            </a:spcAft>
            <a:buNone/>
          </a:pPr>
          <a:r>
            <a:rPr lang="en-GB" sz="1300" kern="1200" dirty="0"/>
            <a:t>The ability to deliver tasks and care duties with reliability and responsibility leads to consistent completion (Skills for Care, 2021).</a:t>
          </a:r>
        </a:p>
      </dsp:txBody>
      <dsp:txXfrm>
        <a:off x="302599" y="1946120"/>
        <a:ext cx="2341585" cy="1404951"/>
      </dsp:txXfrm>
    </dsp:sp>
    <dsp:sp modelId="{8AE06F21-D416-1345-91C5-7079533FA645}">
      <dsp:nvSpPr>
        <dsp:cNvPr id="0" name=""/>
        <dsp:cNvSpPr/>
      </dsp:nvSpPr>
      <dsp:spPr>
        <a:xfrm>
          <a:off x="1473392" y="3349271"/>
          <a:ext cx="2880149" cy="507964"/>
        </a:xfrm>
        <a:custGeom>
          <a:avLst/>
          <a:gdLst/>
          <a:ahLst/>
          <a:cxnLst/>
          <a:rect l="0" t="0" r="0" b="0"/>
          <a:pathLst>
            <a:path>
              <a:moveTo>
                <a:pt x="2880149" y="0"/>
              </a:moveTo>
              <a:lnTo>
                <a:pt x="2880149" y="271082"/>
              </a:lnTo>
              <a:lnTo>
                <a:pt x="0" y="271082"/>
              </a:lnTo>
              <a:lnTo>
                <a:pt x="0" y="507964"/>
              </a:lnTo>
            </a:path>
          </a:pathLst>
        </a:custGeom>
        <a:noFill/>
        <a:ln w="6350" cap="flat" cmpd="sng" algn="ctr">
          <a:solidFill>
            <a:schemeClr val="accent5">
              <a:hueOff val="-1446712"/>
              <a:satOff val="16290"/>
              <a:lumOff val="1191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40215" y="3600561"/>
        <a:ext cx="146503" cy="5385"/>
      </dsp:txXfrm>
    </dsp:sp>
    <dsp:sp modelId="{BF2E5AF8-E713-274C-BA39-09CD434FF9E8}">
      <dsp:nvSpPr>
        <dsp:cNvPr id="0" name=""/>
        <dsp:cNvSpPr/>
      </dsp:nvSpPr>
      <dsp:spPr>
        <a:xfrm>
          <a:off x="3182749" y="1946120"/>
          <a:ext cx="2341585" cy="1404951"/>
        </a:xfrm>
        <a:prstGeom prst="rect">
          <a:avLst/>
        </a:prstGeom>
        <a:solidFill>
          <a:schemeClr val="accent5">
            <a:hueOff val="-1157370"/>
            <a:satOff val="13032"/>
            <a:lumOff val="9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740" tIns="120439" rIns="114740" bIns="120439" numCol="1" spcCol="1270" anchor="ctr" anchorCtr="0">
          <a:noAutofit/>
        </a:bodyPr>
        <a:lstStyle/>
        <a:p>
          <a:pPr marL="0" lvl="0" indent="0" algn="ctr" defTabSz="577850">
            <a:lnSpc>
              <a:spcPct val="90000"/>
            </a:lnSpc>
            <a:spcBef>
              <a:spcPct val="0"/>
            </a:spcBef>
            <a:spcAft>
              <a:spcPct val="35000"/>
            </a:spcAft>
            <a:buNone/>
          </a:pPr>
          <a:r>
            <a:rPr lang="en-GB" sz="1300" kern="1200" dirty="0"/>
            <a:t>My desire to assist others and work with colleagues strengthens our team collaboration (NHS, 2024).</a:t>
          </a:r>
        </a:p>
      </dsp:txBody>
      <dsp:txXfrm>
        <a:off x="3182749" y="1946120"/>
        <a:ext cx="2341585" cy="1404951"/>
      </dsp:txXfrm>
    </dsp:sp>
    <dsp:sp modelId="{89142586-FB6C-AA43-A968-2170857B0E17}">
      <dsp:nvSpPr>
        <dsp:cNvPr id="0" name=""/>
        <dsp:cNvSpPr/>
      </dsp:nvSpPr>
      <dsp:spPr>
        <a:xfrm>
          <a:off x="2642384" y="4546391"/>
          <a:ext cx="507964" cy="91440"/>
        </a:xfrm>
        <a:custGeom>
          <a:avLst/>
          <a:gdLst/>
          <a:ahLst/>
          <a:cxnLst/>
          <a:rect l="0" t="0" r="0" b="0"/>
          <a:pathLst>
            <a:path>
              <a:moveTo>
                <a:pt x="0" y="45720"/>
              </a:moveTo>
              <a:lnTo>
                <a:pt x="507964" y="45720"/>
              </a:lnTo>
            </a:path>
          </a:pathLst>
        </a:custGeom>
        <a:noFill/>
        <a:ln w="6350" cap="flat" cmpd="sng" algn="ctr">
          <a:solidFill>
            <a:schemeClr val="accent5">
              <a:hueOff val="-1928950"/>
              <a:satOff val="21720"/>
              <a:lumOff val="1588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82902" y="4589418"/>
        <a:ext cx="26928" cy="5385"/>
      </dsp:txXfrm>
    </dsp:sp>
    <dsp:sp modelId="{D6FB0F67-F6F6-1B4F-B7D4-118B6F41841F}">
      <dsp:nvSpPr>
        <dsp:cNvPr id="0" name=""/>
        <dsp:cNvSpPr/>
      </dsp:nvSpPr>
      <dsp:spPr>
        <a:xfrm>
          <a:off x="302599" y="3889636"/>
          <a:ext cx="2341585" cy="1404951"/>
        </a:xfrm>
        <a:prstGeom prst="rect">
          <a:avLst/>
        </a:prstGeom>
        <a:solidFill>
          <a:schemeClr val="accent5">
            <a:hueOff val="-1543160"/>
            <a:satOff val="17376"/>
            <a:lumOff val="12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740" tIns="120439" rIns="114740" bIns="120439" numCol="1" spcCol="1270" anchor="ctr" anchorCtr="0">
          <a:noAutofit/>
        </a:bodyPr>
        <a:lstStyle/>
        <a:p>
          <a:pPr marL="0" lvl="0" indent="0" algn="ctr" defTabSz="577850">
            <a:lnSpc>
              <a:spcPct val="90000"/>
            </a:lnSpc>
            <a:spcBef>
              <a:spcPct val="0"/>
            </a:spcBef>
            <a:spcAft>
              <a:spcPct val="35000"/>
            </a:spcAft>
            <a:buNone/>
          </a:pPr>
          <a:r>
            <a:rPr lang="en-GB" sz="1300" kern="1200" dirty="0"/>
            <a:t>The ability to adapt to various care situations makes me effective (Mind, 2023).</a:t>
          </a:r>
        </a:p>
      </dsp:txBody>
      <dsp:txXfrm>
        <a:off x="302599" y="3889636"/>
        <a:ext cx="2341585" cy="1404951"/>
      </dsp:txXfrm>
    </dsp:sp>
    <dsp:sp modelId="{26BFBB20-2D30-0B45-B8D4-E7E5E22B47B2}">
      <dsp:nvSpPr>
        <dsp:cNvPr id="0" name=""/>
        <dsp:cNvSpPr/>
      </dsp:nvSpPr>
      <dsp:spPr>
        <a:xfrm>
          <a:off x="3182749" y="3889636"/>
          <a:ext cx="2341585" cy="1404951"/>
        </a:xfrm>
        <a:prstGeom prst="rect">
          <a:avLst/>
        </a:prstGeom>
        <a:solidFill>
          <a:schemeClr val="accent5">
            <a:hueOff val="-1928950"/>
            <a:satOff val="21720"/>
            <a:lumOff val="158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740" tIns="120439" rIns="114740" bIns="120439" numCol="1" spcCol="1270" anchor="ctr" anchorCtr="0">
          <a:noAutofit/>
        </a:bodyPr>
        <a:lstStyle/>
        <a:p>
          <a:pPr marL="0" lvl="0" indent="0" algn="ctr" defTabSz="577850">
            <a:lnSpc>
              <a:spcPct val="90000"/>
            </a:lnSpc>
            <a:spcBef>
              <a:spcPct val="0"/>
            </a:spcBef>
            <a:spcAft>
              <a:spcPct val="35000"/>
            </a:spcAft>
            <a:buNone/>
          </a:pPr>
          <a:r>
            <a:rPr lang="en-GB" sz="1300" kern="1200" dirty="0"/>
            <a:t>The ability to solve problems enables me to handle unexpected situations effectively (Skills for Care, 2021).</a:t>
          </a:r>
        </a:p>
      </dsp:txBody>
      <dsp:txXfrm>
        <a:off x="3182749" y="3889636"/>
        <a:ext cx="2341585" cy="14049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7B66E5-30C0-CF45-8CDE-C1B41429F0BD}">
      <dsp:nvSpPr>
        <dsp:cNvPr id="0" name=""/>
        <dsp:cNvSpPr/>
      </dsp:nvSpPr>
      <dsp:spPr>
        <a:xfrm>
          <a:off x="468886" y="300"/>
          <a:ext cx="2037150" cy="122229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My inability to speak confidently affects my ability to be assertive when delivering care (Mind, 2023).</a:t>
          </a:r>
          <a:endParaRPr lang="en-US" sz="1100" kern="1200" dirty="0"/>
        </a:p>
      </dsp:txBody>
      <dsp:txXfrm>
        <a:off x="504686" y="36100"/>
        <a:ext cx="1965550" cy="1150690"/>
      </dsp:txXfrm>
    </dsp:sp>
    <dsp:sp modelId="{F013B09B-6FE0-F649-A8D1-B30B9EA54F6B}">
      <dsp:nvSpPr>
        <dsp:cNvPr id="0" name=""/>
        <dsp:cNvSpPr/>
      </dsp:nvSpPr>
      <dsp:spPr>
        <a:xfrm>
          <a:off x="2685306" y="358838"/>
          <a:ext cx="431875" cy="505213"/>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2685306" y="459881"/>
        <a:ext cx="302313" cy="303127"/>
      </dsp:txXfrm>
    </dsp:sp>
    <dsp:sp modelId="{E73CF7F5-FFEE-0E48-AF22-4F7F0864D98D}">
      <dsp:nvSpPr>
        <dsp:cNvPr id="0" name=""/>
        <dsp:cNvSpPr/>
      </dsp:nvSpPr>
      <dsp:spPr>
        <a:xfrm>
          <a:off x="3320897" y="300"/>
          <a:ext cx="2037150" cy="122229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The combination of stress and high pressure situations creates negative effects on my decision-making abilities and my overall well-being (Mind, 2023).</a:t>
          </a:r>
          <a:endParaRPr lang="en-US" sz="1100" kern="1200"/>
        </a:p>
      </dsp:txBody>
      <dsp:txXfrm>
        <a:off x="3356697" y="36100"/>
        <a:ext cx="1965550" cy="1150690"/>
      </dsp:txXfrm>
    </dsp:sp>
    <dsp:sp modelId="{6BF5A748-E843-B94A-A8B8-30DAE3B8CFB2}">
      <dsp:nvSpPr>
        <dsp:cNvPr id="0" name=""/>
        <dsp:cNvSpPr/>
      </dsp:nvSpPr>
      <dsp:spPr>
        <a:xfrm rot="5400000">
          <a:off x="4123534" y="1365191"/>
          <a:ext cx="431875" cy="50521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5400000">
        <a:off x="4187908" y="1401860"/>
        <a:ext cx="303127" cy="302313"/>
      </dsp:txXfrm>
    </dsp:sp>
    <dsp:sp modelId="{D1E3C5B7-9F43-3845-973B-A7664872A398}">
      <dsp:nvSpPr>
        <dsp:cNvPr id="0" name=""/>
        <dsp:cNvSpPr/>
      </dsp:nvSpPr>
      <dsp:spPr>
        <a:xfrm>
          <a:off x="3320897" y="2037450"/>
          <a:ext cx="2037150" cy="122229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I need to develop my academic writing abilities because they are essential for creating professional reports and documents (Skills for Care, 2021).</a:t>
          </a:r>
          <a:endParaRPr lang="en-US" sz="1100" kern="1200"/>
        </a:p>
      </dsp:txBody>
      <dsp:txXfrm>
        <a:off x="3356697" y="2073250"/>
        <a:ext cx="1965550" cy="1150690"/>
      </dsp:txXfrm>
    </dsp:sp>
    <dsp:sp modelId="{B23A00D2-6448-1B4D-B6A9-2932C2BEED18}">
      <dsp:nvSpPr>
        <dsp:cNvPr id="0" name=""/>
        <dsp:cNvSpPr/>
      </dsp:nvSpPr>
      <dsp:spPr>
        <a:xfrm rot="10800000">
          <a:off x="2709751" y="2395989"/>
          <a:ext cx="431875" cy="505213"/>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10800000">
        <a:off x="2839313" y="2497032"/>
        <a:ext cx="302313" cy="303127"/>
      </dsp:txXfrm>
    </dsp:sp>
    <dsp:sp modelId="{C090A7FB-80A9-3C4F-97B0-C5A6DD2C1FF7}">
      <dsp:nvSpPr>
        <dsp:cNvPr id="0" name=""/>
        <dsp:cNvSpPr/>
      </dsp:nvSpPr>
      <dsp:spPr>
        <a:xfrm>
          <a:off x="468886" y="2037450"/>
          <a:ext cx="2037150" cy="122229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My experience in caring for specific health conditions and working in particular care settings remains limited (NHS, 2024).</a:t>
          </a:r>
          <a:endParaRPr lang="en-US" sz="1100" kern="1200"/>
        </a:p>
      </dsp:txBody>
      <dsp:txXfrm>
        <a:off x="504686" y="2073250"/>
        <a:ext cx="1965550" cy="1150690"/>
      </dsp:txXfrm>
    </dsp:sp>
    <dsp:sp modelId="{69B020F7-FDBB-7849-AC0E-A66BCF4D4FBF}">
      <dsp:nvSpPr>
        <dsp:cNvPr id="0" name=""/>
        <dsp:cNvSpPr/>
      </dsp:nvSpPr>
      <dsp:spPr>
        <a:xfrm rot="5400000">
          <a:off x="1271523" y="3402341"/>
          <a:ext cx="431875" cy="505213"/>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5400000">
        <a:off x="1335897" y="3439010"/>
        <a:ext cx="303127" cy="302313"/>
      </dsp:txXfrm>
    </dsp:sp>
    <dsp:sp modelId="{4590B5B1-EE0C-134D-9235-F54322481404}">
      <dsp:nvSpPr>
        <dsp:cNvPr id="0" name=""/>
        <dsp:cNvSpPr/>
      </dsp:nvSpPr>
      <dsp:spPr>
        <a:xfrm>
          <a:off x="468886" y="4074601"/>
          <a:ext cx="2037150" cy="1222290"/>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I struggle to manage my time effectively because I need to balance my studies with work and personal responsibilities (Mind, 2023).</a:t>
          </a:r>
          <a:endParaRPr lang="en-US" sz="1100" kern="1200"/>
        </a:p>
      </dsp:txBody>
      <dsp:txXfrm>
        <a:off x="504686" y="4110401"/>
        <a:ext cx="1965550" cy="11506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051E87-8CD9-D149-8A2F-A00ED5202E08}">
      <dsp:nvSpPr>
        <dsp:cNvPr id="0" name=""/>
        <dsp:cNvSpPr/>
      </dsp:nvSpPr>
      <dsp:spPr>
        <a:xfrm>
          <a:off x="482464" y="838"/>
          <a:ext cx="2112347" cy="126740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Health &amp; Social Care training courses deliver updated knowledge and skills to students (Skills for Care, 2021).</a:t>
          </a:r>
          <a:endParaRPr lang="en-US" sz="1200" kern="1200"/>
        </a:p>
      </dsp:txBody>
      <dsp:txXfrm>
        <a:off x="482464" y="838"/>
        <a:ext cx="2112347" cy="1267408"/>
      </dsp:txXfrm>
    </dsp:sp>
    <dsp:sp modelId="{F29E302B-2EEE-4443-B872-3BB20106EEFF}">
      <dsp:nvSpPr>
        <dsp:cNvPr id="0" name=""/>
        <dsp:cNvSpPr/>
      </dsp:nvSpPr>
      <dsp:spPr>
        <a:xfrm>
          <a:off x="2806046" y="838"/>
          <a:ext cx="2112347" cy="1267408"/>
        </a:xfrm>
        <a:prstGeom prst="rect">
          <a:avLst/>
        </a:prstGeom>
        <a:solidFill>
          <a:schemeClr val="accent5">
            <a:hueOff val="-275564"/>
            <a:satOff val="3103"/>
            <a:lumOff val="22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Workshops about communication and confidence development help students build their self-assurance and interpersonal abilities (Skills for Care, 2021).</a:t>
          </a:r>
          <a:endParaRPr lang="en-US" sz="1200" kern="1200"/>
        </a:p>
      </dsp:txBody>
      <dsp:txXfrm>
        <a:off x="2806046" y="838"/>
        <a:ext cx="2112347" cy="1267408"/>
      </dsp:txXfrm>
    </dsp:sp>
    <dsp:sp modelId="{75AA0D91-7C74-B346-AF3C-34D3FCC34082}">
      <dsp:nvSpPr>
        <dsp:cNvPr id="0" name=""/>
        <dsp:cNvSpPr/>
      </dsp:nvSpPr>
      <dsp:spPr>
        <a:xfrm>
          <a:off x="482464" y="1479481"/>
          <a:ext cx="2112347" cy="1267408"/>
        </a:xfrm>
        <a:prstGeom prst="rect">
          <a:avLst/>
        </a:prstGeom>
        <a:solidFill>
          <a:schemeClr val="accent5">
            <a:hueOff val="-551129"/>
            <a:satOff val="6206"/>
            <a:lumOff val="45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Students can gain practical experience through volunteering and placement programs which provides them with professional knowledge (NHS, 2024).</a:t>
          </a:r>
          <a:endParaRPr lang="en-US" sz="1200" kern="1200"/>
        </a:p>
      </dsp:txBody>
      <dsp:txXfrm>
        <a:off x="482464" y="1479481"/>
        <a:ext cx="2112347" cy="1267408"/>
      </dsp:txXfrm>
    </dsp:sp>
    <dsp:sp modelId="{9CCD1E62-571E-0D4D-8C5F-EB2EF066E7D1}">
      <dsp:nvSpPr>
        <dsp:cNvPr id="0" name=""/>
        <dsp:cNvSpPr/>
      </dsp:nvSpPr>
      <dsp:spPr>
        <a:xfrm>
          <a:off x="2806046" y="1479481"/>
          <a:ext cx="2112347" cy="1267408"/>
        </a:xfrm>
        <a:prstGeom prst="rect">
          <a:avLst/>
        </a:prstGeom>
        <a:solidFill>
          <a:schemeClr val="accent5">
            <a:hueOff val="-826693"/>
            <a:satOff val="9309"/>
            <a:lumOff val="68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Students who receive study skills support will develop their academic performance and writing abilities (Skills for Care, 2021).</a:t>
          </a:r>
          <a:endParaRPr lang="en-US" sz="1200" kern="1200"/>
        </a:p>
      </dsp:txBody>
      <dsp:txXfrm>
        <a:off x="2806046" y="1479481"/>
        <a:ext cx="2112347" cy="1267408"/>
      </dsp:txXfrm>
    </dsp:sp>
    <dsp:sp modelId="{8FEFBC1A-91BB-5545-A37E-E450C3BACCF8}">
      <dsp:nvSpPr>
        <dsp:cNvPr id="0" name=""/>
        <dsp:cNvSpPr/>
      </dsp:nvSpPr>
      <dsp:spPr>
        <a:xfrm>
          <a:off x="482464" y="2958124"/>
          <a:ext cx="2112347" cy="1267408"/>
        </a:xfrm>
        <a:prstGeom prst="rect">
          <a:avLst/>
        </a:prstGeom>
        <a:solidFill>
          <a:schemeClr val="accent5">
            <a:hueOff val="-1102257"/>
            <a:satOff val="12411"/>
            <a:lumOff val="90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Empathy enables me to develop strong relationships which helps me succeed in training and placement activities (Skills for Care, 2021).</a:t>
          </a:r>
          <a:endParaRPr lang="en-US" sz="1200" kern="1200"/>
        </a:p>
      </dsp:txBody>
      <dsp:txXfrm>
        <a:off x="482464" y="2958124"/>
        <a:ext cx="2112347" cy="1267408"/>
      </dsp:txXfrm>
    </dsp:sp>
    <dsp:sp modelId="{A80030E8-83FF-9445-AA6C-E343716869C4}">
      <dsp:nvSpPr>
        <dsp:cNvPr id="0" name=""/>
        <dsp:cNvSpPr/>
      </dsp:nvSpPr>
      <dsp:spPr>
        <a:xfrm>
          <a:off x="2806046" y="2958124"/>
          <a:ext cx="2112347" cy="1267408"/>
        </a:xfrm>
        <a:prstGeom prst="rect">
          <a:avLst/>
        </a:prstGeom>
        <a:solidFill>
          <a:schemeClr val="accent5">
            <a:hueOff val="-1377821"/>
            <a:satOff val="15514"/>
            <a:lumOff val="1134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My communication abilities enable me to join workshops and networking events (Skills for Care, 2021).</a:t>
          </a:r>
          <a:endParaRPr lang="en-US" sz="1200" kern="1200"/>
        </a:p>
      </dsp:txBody>
      <dsp:txXfrm>
        <a:off x="2806046" y="2958124"/>
        <a:ext cx="2112347" cy="1267408"/>
      </dsp:txXfrm>
    </dsp:sp>
    <dsp:sp modelId="{EA86B572-6F10-134B-8AD2-460F7E915731}">
      <dsp:nvSpPr>
        <dsp:cNvPr id="0" name=""/>
        <dsp:cNvSpPr/>
      </dsp:nvSpPr>
      <dsp:spPr>
        <a:xfrm>
          <a:off x="482464" y="4436767"/>
          <a:ext cx="2112347" cy="1267408"/>
        </a:xfrm>
        <a:prstGeom prst="rect">
          <a:avLst/>
        </a:prstGeom>
        <a:solidFill>
          <a:schemeClr val="accent5">
            <a:hueOff val="-1653386"/>
            <a:satOff val="18617"/>
            <a:lumOff val="136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My reliable nature leads to successful completion of courses and placements which produces better learning results (NHS, 2024).</a:t>
          </a:r>
          <a:endParaRPr lang="en-US" sz="1200" kern="1200"/>
        </a:p>
      </dsp:txBody>
      <dsp:txXfrm>
        <a:off x="482464" y="4436767"/>
        <a:ext cx="2112347" cy="1267408"/>
      </dsp:txXfrm>
    </dsp:sp>
    <dsp:sp modelId="{58F8EC66-15CE-E342-BEBA-E03EBC3E530B}">
      <dsp:nvSpPr>
        <dsp:cNvPr id="0" name=""/>
        <dsp:cNvSpPr/>
      </dsp:nvSpPr>
      <dsp:spPr>
        <a:xfrm>
          <a:off x="2806046" y="4436767"/>
          <a:ext cx="2112347" cy="1267408"/>
        </a:xfrm>
        <a:prstGeom prst="rect">
          <a:avLst/>
        </a:prstGeom>
        <a:solidFill>
          <a:schemeClr val="accent5">
            <a:hueOff val="-1928950"/>
            <a:satOff val="21720"/>
            <a:lumOff val="158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My ability to work with others enables me to learn from experienced professionals and peers which builds my confidence and competence (NHS, 2024).</a:t>
          </a:r>
          <a:endParaRPr lang="en-US" sz="1200" kern="1200"/>
        </a:p>
      </dsp:txBody>
      <dsp:txXfrm>
        <a:off x="2806046" y="4436767"/>
        <a:ext cx="2112347" cy="126740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131EF1-FE49-3B4F-8143-3328469D8A25}">
      <dsp:nvSpPr>
        <dsp:cNvPr id="0" name=""/>
        <dsp:cNvSpPr/>
      </dsp:nvSpPr>
      <dsp:spPr>
        <a:xfrm>
          <a:off x="2288327" y="551921"/>
          <a:ext cx="425388" cy="91440"/>
        </a:xfrm>
        <a:custGeom>
          <a:avLst/>
          <a:gdLst/>
          <a:ahLst/>
          <a:cxnLst/>
          <a:rect l="0" t="0" r="0" b="0"/>
          <a:pathLst>
            <a:path>
              <a:moveTo>
                <a:pt x="0" y="45720"/>
              </a:moveTo>
              <a:lnTo>
                <a:pt x="425388"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89621" y="595359"/>
        <a:ext cx="22799" cy="4564"/>
      </dsp:txXfrm>
    </dsp:sp>
    <dsp:sp modelId="{5EDBE63C-49DC-7F47-9A6D-C7E8C149A7E3}">
      <dsp:nvSpPr>
        <dsp:cNvPr id="0" name=""/>
        <dsp:cNvSpPr/>
      </dsp:nvSpPr>
      <dsp:spPr>
        <a:xfrm>
          <a:off x="307569" y="2874"/>
          <a:ext cx="1982558" cy="118953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147" tIns="101973" rIns="97147" bIns="101973" numCol="1" spcCol="1270" anchor="ctr" anchorCtr="0">
          <a:noAutofit/>
        </a:bodyPr>
        <a:lstStyle/>
        <a:p>
          <a:pPr marL="0" lvl="0" indent="0" algn="ctr" defTabSz="533400">
            <a:lnSpc>
              <a:spcPct val="90000"/>
            </a:lnSpc>
            <a:spcBef>
              <a:spcPct val="0"/>
            </a:spcBef>
            <a:spcAft>
              <a:spcPct val="35000"/>
            </a:spcAft>
            <a:buNone/>
          </a:pPr>
          <a:r>
            <a:rPr lang="en-GB" sz="1200" kern="1200"/>
            <a:t>The Health and Social Care sector faces intense competition for available positions because numerous qualified candidates apply for these roles (NHS, 2024).</a:t>
          </a:r>
          <a:endParaRPr lang="en-US" sz="1200" kern="1200"/>
        </a:p>
      </dsp:txBody>
      <dsp:txXfrm>
        <a:off x="307569" y="2874"/>
        <a:ext cx="1982558" cy="1189534"/>
      </dsp:txXfrm>
    </dsp:sp>
    <dsp:sp modelId="{4A4CBA6D-1CAF-3546-9652-12684C833EC6}">
      <dsp:nvSpPr>
        <dsp:cNvPr id="0" name=""/>
        <dsp:cNvSpPr/>
      </dsp:nvSpPr>
      <dsp:spPr>
        <a:xfrm>
          <a:off x="1298848" y="1190609"/>
          <a:ext cx="2438546" cy="425388"/>
        </a:xfrm>
        <a:custGeom>
          <a:avLst/>
          <a:gdLst/>
          <a:ahLst/>
          <a:cxnLst/>
          <a:rect l="0" t="0" r="0" b="0"/>
          <a:pathLst>
            <a:path>
              <a:moveTo>
                <a:pt x="2438546" y="0"/>
              </a:moveTo>
              <a:lnTo>
                <a:pt x="2438546" y="229794"/>
              </a:lnTo>
              <a:lnTo>
                <a:pt x="0" y="229794"/>
              </a:lnTo>
              <a:lnTo>
                <a:pt x="0" y="425388"/>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56101" y="1401021"/>
        <a:ext cx="124040" cy="4564"/>
      </dsp:txXfrm>
    </dsp:sp>
    <dsp:sp modelId="{EA2F8471-9CB1-CA49-B97E-858769A4487B}">
      <dsp:nvSpPr>
        <dsp:cNvPr id="0" name=""/>
        <dsp:cNvSpPr/>
      </dsp:nvSpPr>
      <dsp:spPr>
        <a:xfrm>
          <a:off x="2746115" y="2874"/>
          <a:ext cx="1982558" cy="118953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147" tIns="101973" rIns="97147" bIns="101973" numCol="1" spcCol="1270" anchor="ctr" anchorCtr="0">
          <a:noAutofit/>
        </a:bodyPr>
        <a:lstStyle/>
        <a:p>
          <a:pPr marL="0" lvl="0" indent="0" algn="ctr" defTabSz="533400">
            <a:lnSpc>
              <a:spcPct val="90000"/>
            </a:lnSpc>
            <a:spcBef>
              <a:spcPct val="0"/>
            </a:spcBef>
            <a:spcAft>
              <a:spcPct val="35000"/>
            </a:spcAft>
            <a:buNone/>
          </a:pPr>
          <a:r>
            <a:rPr lang="en-GB" sz="1200" kern="1200"/>
            <a:t>The combination of work responsibilities and personal life obligations creates time management challenges (Mind, 2023).</a:t>
          </a:r>
          <a:endParaRPr lang="en-US" sz="1200" kern="1200"/>
        </a:p>
      </dsp:txBody>
      <dsp:txXfrm>
        <a:off x="2746115" y="2874"/>
        <a:ext cx="1982558" cy="1189534"/>
      </dsp:txXfrm>
    </dsp:sp>
    <dsp:sp modelId="{9223E1CA-0DC0-9A4C-AA88-2478C2E6E005}">
      <dsp:nvSpPr>
        <dsp:cNvPr id="0" name=""/>
        <dsp:cNvSpPr/>
      </dsp:nvSpPr>
      <dsp:spPr>
        <a:xfrm>
          <a:off x="2288327" y="2197444"/>
          <a:ext cx="425388" cy="91440"/>
        </a:xfrm>
        <a:custGeom>
          <a:avLst/>
          <a:gdLst/>
          <a:ahLst/>
          <a:cxnLst/>
          <a:rect l="0" t="0" r="0" b="0"/>
          <a:pathLst>
            <a:path>
              <a:moveTo>
                <a:pt x="0" y="45720"/>
              </a:moveTo>
              <a:lnTo>
                <a:pt x="425388"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89621" y="2240882"/>
        <a:ext cx="22799" cy="4564"/>
      </dsp:txXfrm>
    </dsp:sp>
    <dsp:sp modelId="{FDF8734F-02A6-0740-8537-869699187B92}">
      <dsp:nvSpPr>
        <dsp:cNvPr id="0" name=""/>
        <dsp:cNvSpPr/>
      </dsp:nvSpPr>
      <dsp:spPr>
        <a:xfrm>
          <a:off x="307569" y="1648397"/>
          <a:ext cx="1982558" cy="118953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147" tIns="101973" rIns="97147" bIns="101973" numCol="1" spcCol="1270" anchor="ctr" anchorCtr="0">
          <a:noAutofit/>
        </a:bodyPr>
        <a:lstStyle/>
        <a:p>
          <a:pPr marL="0" lvl="0" indent="0" algn="ctr" defTabSz="533400">
            <a:lnSpc>
              <a:spcPct val="90000"/>
            </a:lnSpc>
            <a:spcBef>
              <a:spcPct val="0"/>
            </a:spcBef>
            <a:spcAft>
              <a:spcPct val="35000"/>
            </a:spcAft>
            <a:buNone/>
          </a:pPr>
          <a:r>
            <a:rPr lang="en-GB" sz="1200" kern="1200"/>
            <a:t>The sector's high workload and emotional demands create conditions that lead to stress and burnout (Mind, 2023).</a:t>
          </a:r>
          <a:endParaRPr lang="en-US" sz="1200" kern="1200"/>
        </a:p>
      </dsp:txBody>
      <dsp:txXfrm>
        <a:off x="307569" y="1648397"/>
        <a:ext cx="1982558" cy="1189534"/>
      </dsp:txXfrm>
    </dsp:sp>
    <dsp:sp modelId="{C3229ECD-8E33-A846-A114-88E589991CD8}">
      <dsp:nvSpPr>
        <dsp:cNvPr id="0" name=""/>
        <dsp:cNvSpPr/>
      </dsp:nvSpPr>
      <dsp:spPr>
        <a:xfrm>
          <a:off x="1298848" y="2836132"/>
          <a:ext cx="2438546" cy="425388"/>
        </a:xfrm>
        <a:custGeom>
          <a:avLst/>
          <a:gdLst/>
          <a:ahLst/>
          <a:cxnLst/>
          <a:rect l="0" t="0" r="0" b="0"/>
          <a:pathLst>
            <a:path>
              <a:moveTo>
                <a:pt x="2438546" y="0"/>
              </a:moveTo>
              <a:lnTo>
                <a:pt x="2438546" y="229794"/>
              </a:lnTo>
              <a:lnTo>
                <a:pt x="0" y="229794"/>
              </a:lnTo>
              <a:lnTo>
                <a:pt x="0" y="425388"/>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56101" y="3046544"/>
        <a:ext cx="124040" cy="4564"/>
      </dsp:txXfrm>
    </dsp:sp>
    <dsp:sp modelId="{2998987F-D7A0-5242-8329-7F85B3D16BD4}">
      <dsp:nvSpPr>
        <dsp:cNvPr id="0" name=""/>
        <dsp:cNvSpPr/>
      </dsp:nvSpPr>
      <dsp:spPr>
        <a:xfrm>
          <a:off x="2746115" y="1648397"/>
          <a:ext cx="1982558" cy="118953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147" tIns="101973" rIns="97147" bIns="101973" numCol="1" spcCol="1270" anchor="ctr" anchorCtr="0">
          <a:noAutofit/>
        </a:bodyPr>
        <a:lstStyle/>
        <a:p>
          <a:pPr marL="0" lvl="0" indent="0" algn="ctr" defTabSz="533400">
            <a:lnSpc>
              <a:spcPct val="90000"/>
            </a:lnSpc>
            <a:spcBef>
              <a:spcPct val="0"/>
            </a:spcBef>
            <a:spcAft>
              <a:spcPct val="35000"/>
            </a:spcAft>
            <a:buNone/>
          </a:pPr>
          <a:r>
            <a:rPr lang="en-GB" sz="1200" kern="1200"/>
            <a:t>The healthcare sector requires employees to stay updated about new policies and regulations (Skills for Care, 2021).</a:t>
          </a:r>
          <a:endParaRPr lang="en-US" sz="1200" kern="1200"/>
        </a:p>
      </dsp:txBody>
      <dsp:txXfrm>
        <a:off x="2746115" y="1648397"/>
        <a:ext cx="1982558" cy="1189534"/>
      </dsp:txXfrm>
    </dsp:sp>
    <dsp:sp modelId="{0C7A9FC5-CF20-E247-BCA9-731412057DC8}">
      <dsp:nvSpPr>
        <dsp:cNvPr id="0" name=""/>
        <dsp:cNvSpPr/>
      </dsp:nvSpPr>
      <dsp:spPr>
        <a:xfrm>
          <a:off x="307569" y="3293920"/>
          <a:ext cx="1982558" cy="118953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147" tIns="101973" rIns="97147" bIns="101973" numCol="1" spcCol="1270" anchor="ctr" anchorCtr="0">
          <a:noAutofit/>
        </a:bodyPr>
        <a:lstStyle/>
        <a:p>
          <a:pPr marL="0" lvl="0" indent="0" algn="ctr" defTabSz="533400">
            <a:lnSpc>
              <a:spcPct val="90000"/>
            </a:lnSpc>
            <a:spcBef>
              <a:spcPct val="0"/>
            </a:spcBef>
            <a:spcAft>
              <a:spcPct val="35000"/>
            </a:spcAft>
            <a:buNone/>
          </a:pPr>
          <a:r>
            <a:rPr lang="en-GB" sz="1200" kern="1200"/>
            <a:t>Frontline care workers face health risks because of their work environment (NHS, 2024).</a:t>
          </a:r>
          <a:endParaRPr lang="en-US" sz="1200" kern="1200"/>
        </a:p>
      </dsp:txBody>
      <dsp:txXfrm>
        <a:off x="307569" y="3293920"/>
        <a:ext cx="1982558" cy="11895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346F9D-2035-42A5-A88B-2AB32D3C43A2}">
      <dsp:nvSpPr>
        <dsp:cNvPr id="0" name=""/>
        <dsp:cNvSpPr/>
      </dsp:nvSpPr>
      <dsp:spPr>
        <a:xfrm>
          <a:off x="0" y="163900"/>
          <a:ext cx="5826934" cy="132974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0B0BED-345A-428A-801E-84501FC0F8C2}">
      <dsp:nvSpPr>
        <dsp:cNvPr id="0" name=""/>
        <dsp:cNvSpPr/>
      </dsp:nvSpPr>
      <dsp:spPr>
        <a:xfrm>
          <a:off x="238874" y="611614"/>
          <a:ext cx="434742" cy="4343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2BFE68-6905-4AB1-960E-624C96A5A711}">
      <dsp:nvSpPr>
        <dsp:cNvPr id="0" name=""/>
        <dsp:cNvSpPr/>
      </dsp:nvSpPr>
      <dsp:spPr>
        <a:xfrm>
          <a:off x="912491" y="433939"/>
          <a:ext cx="4859632" cy="8883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0" tIns="94020" rIns="94020" bIns="94020" numCol="1" spcCol="1270" anchor="ctr" anchorCtr="0">
          <a:noAutofit/>
        </a:bodyPr>
        <a:lstStyle/>
        <a:p>
          <a:pPr marL="0" lvl="0" indent="0" algn="l" defTabSz="622300">
            <a:lnSpc>
              <a:spcPct val="90000"/>
            </a:lnSpc>
            <a:spcBef>
              <a:spcPct val="0"/>
            </a:spcBef>
            <a:spcAft>
              <a:spcPct val="35000"/>
            </a:spcAft>
            <a:buNone/>
          </a:pPr>
          <a:r>
            <a:rPr lang="en-GB" sz="1400" kern="1200" dirty="0"/>
            <a:t>The analysis includes my strengths, which include empathy and communication and reliability and teamwork and adaptability and problem-solving abilities (Skills for Care, 2021; NHS, 2024; Mind, 2023).</a:t>
          </a:r>
          <a:endParaRPr lang="en-US" sz="1400" kern="1200" dirty="0"/>
        </a:p>
      </dsp:txBody>
      <dsp:txXfrm>
        <a:off x="912491" y="433939"/>
        <a:ext cx="4859632" cy="888377"/>
      </dsp:txXfrm>
    </dsp:sp>
    <dsp:sp modelId="{D195E7C7-F2E2-4FB3-998F-2B5047246E11}">
      <dsp:nvSpPr>
        <dsp:cNvPr id="0" name=""/>
        <dsp:cNvSpPr/>
      </dsp:nvSpPr>
      <dsp:spPr>
        <a:xfrm>
          <a:off x="0" y="1715740"/>
          <a:ext cx="5826934" cy="119660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363D49-1915-4CC2-B1F0-25173E2656BD}">
      <dsp:nvSpPr>
        <dsp:cNvPr id="0" name=""/>
        <dsp:cNvSpPr/>
      </dsp:nvSpPr>
      <dsp:spPr>
        <a:xfrm>
          <a:off x="238874" y="2096886"/>
          <a:ext cx="434742" cy="4343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A06793-14A6-4B9B-867F-B8D106D7104C}">
      <dsp:nvSpPr>
        <dsp:cNvPr id="0" name=""/>
        <dsp:cNvSpPr/>
      </dsp:nvSpPr>
      <dsp:spPr>
        <a:xfrm>
          <a:off x="912491" y="1919210"/>
          <a:ext cx="4859632" cy="8883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0" tIns="94020" rIns="94020" bIns="94020" numCol="1" spcCol="1270" anchor="ctr" anchorCtr="0">
          <a:noAutofit/>
        </a:bodyPr>
        <a:lstStyle/>
        <a:p>
          <a:pPr marL="0" lvl="0" indent="0" algn="l" defTabSz="622300">
            <a:lnSpc>
              <a:spcPct val="90000"/>
            </a:lnSpc>
            <a:spcBef>
              <a:spcPct val="0"/>
            </a:spcBef>
            <a:spcAft>
              <a:spcPct val="35000"/>
            </a:spcAft>
            <a:buNone/>
          </a:pPr>
          <a:r>
            <a:rPr lang="en-GB" sz="1400" kern="1200" dirty="0"/>
            <a:t>The analysis shows my weaknesses through my low confidence and stress under pressure and academic writing needs, and limited experience and time management difficulties (Mind, 2023; Skills for Care, 2021; NHS, 2024).</a:t>
          </a:r>
          <a:endParaRPr lang="en-US" sz="1400" kern="1200" dirty="0"/>
        </a:p>
      </dsp:txBody>
      <dsp:txXfrm>
        <a:off x="912491" y="1919210"/>
        <a:ext cx="4859632" cy="888377"/>
      </dsp:txXfrm>
    </dsp:sp>
    <dsp:sp modelId="{EAF31937-31F9-4DB7-8E20-4EE4447A0076}">
      <dsp:nvSpPr>
        <dsp:cNvPr id="0" name=""/>
        <dsp:cNvSpPr/>
      </dsp:nvSpPr>
      <dsp:spPr>
        <a:xfrm>
          <a:off x="0" y="3134443"/>
          <a:ext cx="5826934" cy="78966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272D5F-B243-49C1-875F-6F9509E6A047}">
      <dsp:nvSpPr>
        <dsp:cNvPr id="0" name=""/>
        <dsp:cNvSpPr/>
      </dsp:nvSpPr>
      <dsp:spPr>
        <a:xfrm>
          <a:off x="238874" y="3312118"/>
          <a:ext cx="434742" cy="4343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5C17FD-2E0C-42A0-B6AF-CC354C47CB60}">
      <dsp:nvSpPr>
        <dsp:cNvPr id="0" name=""/>
        <dsp:cNvSpPr/>
      </dsp:nvSpPr>
      <dsp:spPr>
        <a:xfrm>
          <a:off x="912491" y="3134443"/>
          <a:ext cx="4859632" cy="8883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0" tIns="94020" rIns="94020" bIns="94020" numCol="1" spcCol="1270" anchor="ctr" anchorCtr="0">
          <a:noAutofit/>
        </a:bodyPr>
        <a:lstStyle/>
        <a:p>
          <a:pPr marL="0" lvl="0" indent="0" algn="l" defTabSz="622300">
            <a:lnSpc>
              <a:spcPct val="90000"/>
            </a:lnSpc>
            <a:spcBef>
              <a:spcPct val="0"/>
            </a:spcBef>
            <a:spcAft>
              <a:spcPct val="35000"/>
            </a:spcAft>
            <a:buNone/>
          </a:pPr>
          <a:r>
            <a:rPr lang="en-GB" sz="1400" kern="1200"/>
            <a:t>The analysis includes training courses and workshops and volunteering, and study skills support as available opportunities (Skills for Care, 2021; NHS, 2024).</a:t>
          </a:r>
          <a:endParaRPr lang="en-US" sz="1400" kern="1200"/>
        </a:p>
      </dsp:txBody>
      <dsp:txXfrm>
        <a:off x="912491" y="3134443"/>
        <a:ext cx="4859632" cy="888377"/>
      </dsp:txXfrm>
    </dsp:sp>
    <dsp:sp modelId="{92E50B30-4844-444B-81E6-2C7F31E243C3}">
      <dsp:nvSpPr>
        <dsp:cNvPr id="0" name=""/>
        <dsp:cNvSpPr/>
      </dsp:nvSpPr>
      <dsp:spPr>
        <a:xfrm>
          <a:off x="0" y="4244914"/>
          <a:ext cx="5826934" cy="78966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2F30AC-74B5-450B-AB9D-22777E7109CF}">
      <dsp:nvSpPr>
        <dsp:cNvPr id="0" name=""/>
        <dsp:cNvSpPr/>
      </dsp:nvSpPr>
      <dsp:spPr>
        <a:xfrm>
          <a:off x="238874" y="4422590"/>
          <a:ext cx="434742" cy="43431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12D861-53D4-4C3B-9E31-02DD0B06C902}">
      <dsp:nvSpPr>
        <dsp:cNvPr id="0" name=""/>
        <dsp:cNvSpPr/>
      </dsp:nvSpPr>
      <dsp:spPr>
        <a:xfrm>
          <a:off x="912491" y="4244914"/>
          <a:ext cx="4859632" cy="8883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0" tIns="94020" rIns="94020" bIns="94020" numCol="1" spcCol="1270" anchor="ctr" anchorCtr="0">
          <a:noAutofit/>
        </a:bodyPr>
        <a:lstStyle/>
        <a:p>
          <a:pPr marL="0" lvl="0" indent="0" algn="l" defTabSz="622300">
            <a:lnSpc>
              <a:spcPct val="90000"/>
            </a:lnSpc>
            <a:spcBef>
              <a:spcPct val="0"/>
            </a:spcBef>
            <a:spcAft>
              <a:spcPct val="35000"/>
            </a:spcAft>
            <a:buNone/>
          </a:pPr>
          <a:r>
            <a:rPr lang="en-GB" sz="1400" kern="1200"/>
            <a:t>The analysis identifies competition and time pressures and stress and policy changes and health risks as major threats (Mind, 2023; NHS, 2024; Skills for Care, 2021).</a:t>
          </a:r>
          <a:endParaRPr lang="en-US" sz="1400" kern="1200"/>
        </a:p>
      </dsp:txBody>
      <dsp:txXfrm>
        <a:off x="912491" y="4244914"/>
        <a:ext cx="4859632" cy="88837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6697BF-28E4-2B4D-943C-920A8E3DD0B5}">
      <dsp:nvSpPr>
        <dsp:cNvPr id="0" name=""/>
        <dsp:cNvSpPr/>
      </dsp:nvSpPr>
      <dsp:spPr>
        <a:xfrm rot="16200000">
          <a:off x="776761" y="2024647"/>
          <a:ext cx="529719" cy="1247897"/>
        </a:xfrm>
        <a:prstGeom prst="round2Same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1">
          <a:noAutofit/>
        </a:bodyPr>
        <a:lstStyle/>
        <a:p>
          <a:pPr marL="0" lvl="0" indent="0" algn="ctr" defTabSz="711200">
            <a:lnSpc>
              <a:spcPct val="90000"/>
            </a:lnSpc>
            <a:spcBef>
              <a:spcPct val="0"/>
            </a:spcBef>
            <a:spcAft>
              <a:spcPct val="35000"/>
            </a:spcAft>
            <a:buNone/>
          </a:pPr>
          <a:r>
            <a:rPr lang="en-US" sz="1600" kern="1200"/>
            <a:t>2021</a:t>
          </a:r>
        </a:p>
      </dsp:txBody>
      <dsp:txXfrm rot="5400000">
        <a:off x="443532" y="2409595"/>
        <a:ext cx="1222038" cy="478001"/>
      </dsp:txXfrm>
    </dsp:sp>
    <dsp:sp modelId="{A4C889C4-667D-A042-8E3C-E52348F6EC6B}">
      <dsp:nvSpPr>
        <dsp:cNvPr id="0" name=""/>
        <dsp:cNvSpPr/>
      </dsp:nvSpPr>
      <dsp:spPr>
        <a:xfrm>
          <a:off x="1707" y="0"/>
          <a:ext cx="2079828" cy="1854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06680" numCol="1" spcCol="1270" anchor="b" anchorCtr="1">
          <a:noAutofit/>
        </a:bodyPr>
        <a:lstStyle/>
        <a:p>
          <a:pPr marL="0" lvl="0" indent="0" algn="ctr" defTabSz="622300">
            <a:lnSpc>
              <a:spcPct val="90000"/>
            </a:lnSpc>
            <a:spcBef>
              <a:spcPct val="0"/>
            </a:spcBef>
            <a:spcAft>
              <a:spcPct val="35000"/>
            </a:spcAft>
            <a:buNone/>
          </a:pPr>
          <a:r>
            <a:rPr lang="en-US" sz="1400" kern="1200"/>
            <a:t>My ability to empathize and communicate effectively helps me find guidance and learn better while improving my academic writing skills (Skills for Care</a:t>
          </a:r>
        </a:p>
      </dsp:txBody>
      <dsp:txXfrm>
        <a:off x="1707" y="0"/>
        <a:ext cx="2079828" cy="1854017"/>
      </dsp:txXfrm>
    </dsp:sp>
    <dsp:sp modelId="{4664FDC3-19D9-1041-8BAA-4B97F9469538}">
      <dsp:nvSpPr>
        <dsp:cNvPr id="0" name=""/>
        <dsp:cNvSpPr/>
      </dsp:nvSpPr>
      <dsp:spPr>
        <a:xfrm>
          <a:off x="1041621" y="1959961"/>
          <a:ext cx="0" cy="423775"/>
        </a:xfrm>
        <a:prstGeom prst="line">
          <a:avLst/>
        </a:prstGeom>
        <a:noFill/>
        <a:ln w="635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9685B929-FEFA-6444-8E0F-BB982667C174}">
      <dsp:nvSpPr>
        <dsp:cNvPr id="0" name=""/>
        <dsp:cNvSpPr/>
      </dsp:nvSpPr>
      <dsp:spPr>
        <a:xfrm>
          <a:off x="988649" y="1854017"/>
          <a:ext cx="105943" cy="105943"/>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50D322-9E79-9046-A25B-924BEB837B44}">
      <dsp:nvSpPr>
        <dsp:cNvPr id="0" name=""/>
        <dsp:cNvSpPr/>
      </dsp:nvSpPr>
      <dsp:spPr>
        <a:xfrm>
          <a:off x="1665569" y="2383736"/>
          <a:ext cx="1247897" cy="529719"/>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1">
          <a:noAutofit/>
        </a:bodyPr>
        <a:lstStyle/>
        <a:p>
          <a:pPr marL="0" lvl="0" indent="0" algn="ctr" defTabSz="711200">
            <a:lnSpc>
              <a:spcPct val="90000"/>
            </a:lnSpc>
            <a:spcBef>
              <a:spcPct val="0"/>
            </a:spcBef>
            <a:spcAft>
              <a:spcPct val="35000"/>
            </a:spcAft>
            <a:buNone/>
          </a:pPr>
          <a:r>
            <a:rPr lang="en-US" sz="1600" kern="1200"/>
            <a:t>2023</a:t>
          </a:r>
        </a:p>
      </dsp:txBody>
      <dsp:txXfrm>
        <a:off x="1665569" y="2383736"/>
        <a:ext cx="1247897" cy="529719"/>
      </dsp:txXfrm>
    </dsp:sp>
    <dsp:sp modelId="{DED9C63B-97BA-7541-A8F6-EF132D283F36}">
      <dsp:nvSpPr>
        <dsp:cNvPr id="0" name=""/>
        <dsp:cNvSpPr/>
      </dsp:nvSpPr>
      <dsp:spPr>
        <a:xfrm>
          <a:off x="1249604" y="3443174"/>
          <a:ext cx="2079828" cy="1854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6680" rIns="0" bIns="0" numCol="1" spcCol="1270" anchor="t" anchorCtr="1">
          <a:noAutofit/>
        </a:bodyPr>
        <a:lstStyle/>
        <a:p>
          <a:pPr marL="0" lvl="0" indent="0" algn="ctr" defTabSz="622300">
            <a:lnSpc>
              <a:spcPct val="90000"/>
            </a:lnSpc>
            <a:spcBef>
              <a:spcPct val="0"/>
            </a:spcBef>
            <a:spcAft>
              <a:spcPct val="35000"/>
            </a:spcAft>
            <a:buNone/>
          </a:pPr>
          <a:r>
            <a:rPr lang="en-US" sz="1400" kern="1200"/>
            <a:t>My ability to remain calm and my problem-solving skills help me handle stress and make decisions when under pressure (Mind</a:t>
          </a:r>
        </a:p>
      </dsp:txBody>
      <dsp:txXfrm>
        <a:off x="1249604" y="3443174"/>
        <a:ext cx="2079828" cy="1854017"/>
      </dsp:txXfrm>
    </dsp:sp>
    <dsp:sp modelId="{5510D8A3-8180-4B49-8857-E2819D427E3A}">
      <dsp:nvSpPr>
        <dsp:cNvPr id="0" name=""/>
        <dsp:cNvSpPr/>
      </dsp:nvSpPr>
      <dsp:spPr>
        <a:xfrm>
          <a:off x="2289518" y="2913455"/>
          <a:ext cx="0" cy="423775"/>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83932070-3D8B-7648-BC18-44A2BF37FD93}">
      <dsp:nvSpPr>
        <dsp:cNvPr id="0" name=""/>
        <dsp:cNvSpPr/>
      </dsp:nvSpPr>
      <dsp:spPr>
        <a:xfrm>
          <a:off x="2236546" y="3337230"/>
          <a:ext cx="105943" cy="105943"/>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0DAC1D-3383-594E-8B36-7AC96C42C7DC}">
      <dsp:nvSpPr>
        <dsp:cNvPr id="0" name=""/>
        <dsp:cNvSpPr/>
      </dsp:nvSpPr>
      <dsp:spPr>
        <a:xfrm>
          <a:off x="2913466" y="2383736"/>
          <a:ext cx="1247897" cy="529719"/>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1">
          <a:noAutofit/>
        </a:bodyPr>
        <a:lstStyle/>
        <a:p>
          <a:pPr marL="0" lvl="0" indent="0" algn="ctr" defTabSz="711200">
            <a:lnSpc>
              <a:spcPct val="90000"/>
            </a:lnSpc>
            <a:spcBef>
              <a:spcPct val="0"/>
            </a:spcBef>
            <a:spcAft>
              <a:spcPct val="35000"/>
            </a:spcAft>
            <a:buNone/>
          </a:pPr>
          <a:r>
            <a:rPr lang="en-US" sz="1600" kern="1200"/>
            <a:t>2024</a:t>
          </a:r>
        </a:p>
      </dsp:txBody>
      <dsp:txXfrm>
        <a:off x="2913466" y="2383736"/>
        <a:ext cx="1247897" cy="529719"/>
      </dsp:txXfrm>
    </dsp:sp>
    <dsp:sp modelId="{A954073F-DF00-DB46-8270-F41D9AB19BC0}">
      <dsp:nvSpPr>
        <dsp:cNvPr id="0" name=""/>
        <dsp:cNvSpPr/>
      </dsp:nvSpPr>
      <dsp:spPr>
        <a:xfrm>
          <a:off x="2497501" y="0"/>
          <a:ext cx="2079828" cy="1854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06680" numCol="1" spcCol="1270" anchor="b" anchorCtr="1">
          <a:noAutofit/>
        </a:bodyPr>
        <a:lstStyle/>
        <a:p>
          <a:pPr marL="0" lvl="0" indent="0" algn="ctr" defTabSz="622300">
            <a:lnSpc>
              <a:spcPct val="90000"/>
            </a:lnSpc>
            <a:spcBef>
              <a:spcPct val="0"/>
            </a:spcBef>
            <a:spcAft>
              <a:spcPct val="35000"/>
            </a:spcAft>
            <a:buNone/>
          </a:pPr>
          <a:r>
            <a:rPr lang="en-US" sz="1400" kern="1200"/>
            <a:t>My reliable nature helps me maintain steady progress in training and work activities which decreases the chances of missing deadlines or experiencing burnout (NHS</a:t>
          </a:r>
        </a:p>
      </dsp:txBody>
      <dsp:txXfrm>
        <a:off x="2497501" y="0"/>
        <a:ext cx="2079828" cy="1854017"/>
      </dsp:txXfrm>
    </dsp:sp>
    <dsp:sp modelId="{CE147FA9-5A51-B140-9A42-C76156ECED5D}">
      <dsp:nvSpPr>
        <dsp:cNvPr id="0" name=""/>
        <dsp:cNvSpPr/>
      </dsp:nvSpPr>
      <dsp:spPr>
        <a:xfrm>
          <a:off x="3537415" y="1959961"/>
          <a:ext cx="0" cy="423775"/>
        </a:xfrm>
        <a:prstGeom prst="line">
          <a:avLst/>
        </a:prstGeom>
        <a:noFill/>
        <a:ln w="6350" cap="flat" cmpd="sng" algn="ctr">
          <a:solidFill>
            <a:schemeClr val="accent4">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4F2C5B8D-7217-FB41-A5F8-0CAE52CC8134}">
      <dsp:nvSpPr>
        <dsp:cNvPr id="0" name=""/>
        <dsp:cNvSpPr/>
      </dsp:nvSpPr>
      <dsp:spPr>
        <a:xfrm>
          <a:off x="3484443" y="1854017"/>
          <a:ext cx="105943" cy="105943"/>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B1949A-934C-BF43-878A-10962F771332}">
      <dsp:nvSpPr>
        <dsp:cNvPr id="0" name=""/>
        <dsp:cNvSpPr/>
      </dsp:nvSpPr>
      <dsp:spPr>
        <a:xfrm rot="5400000">
          <a:off x="4520453" y="2024647"/>
          <a:ext cx="529719" cy="1247897"/>
        </a:xfrm>
        <a:prstGeom prst="round2Same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1">
          <a:noAutofit/>
        </a:bodyPr>
        <a:lstStyle/>
        <a:p>
          <a:pPr marL="0" lvl="0" indent="0" algn="ctr" defTabSz="711200">
            <a:lnSpc>
              <a:spcPct val="90000"/>
            </a:lnSpc>
            <a:spcBef>
              <a:spcPct val="0"/>
            </a:spcBef>
            <a:spcAft>
              <a:spcPct val="35000"/>
            </a:spcAft>
            <a:buNone/>
          </a:pPr>
          <a:r>
            <a:rPr lang="en-US" sz="1600" kern="1200"/>
            <a:t>2024</a:t>
          </a:r>
        </a:p>
      </dsp:txBody>
      <dsp:txXfrm rot="-5400000">
        <a:off x="4161365" y="2409595"/>
        <a:ext cx="1222038" cy="478001"/>
      </dsp:txXfrm>
    </dsp:sp>
    <dsp:sp modelId="{937E3B2C-B718-3B41-90A0-BAA2C70369CB}">
      <dsp:nvSpPr>
        <dsp:cNvPr id="0" name=""/>
        <dsp:cNvSpPr/>
      </dsp:nvSpPr>
      <dsp:spPr>
        <a:xfrm>
          <a:off x="3745398" y="3443174"/>
          <a:ext cx="2079828" cy="1854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6680" rIns="0" bIns="0" numCol="1" spcCol="1270" anchor="t" anchorCtr="1">
          <a:noAutofit/>
        </a:bodyPr>
        <a:lstStyle/>
        <a:p>
          <a:pPr marL="0" lvl="0" indent="0" algn="ctr" defTabSz="622300">
            <a:lnSpc>
              <a:spcPct val="90000"/>
            </a:lnSpc>
            <a:spcBef>
              <a:spcPct val="0"/>
            </a:spcBef>
            <a:spcAft>
              <a:spcPct val="35000"/>
            </a:spcAft>
            <a:buNone/>
          </a:pPr>
          <a:r>
            <a:rPr lang="en-US" sz="1400" kern="1200"/>
            <a:t>My ability to work with others and adapt to situations enables me to learn from experienced staff while handling changes in the care environment (NHS</a:t>
          </a:r>
        </a:p>
      </dsp:txBody>
      <dsp:txXfrm>
        <a:off x="3745398" y="3443174"/>
        <a:ext cx="2079828" cy="1854017"/>
      </dsp:txXfrm>
    </dsp:sp>
    <dsp:sp modelId="{1DCFCBF6-0FED-7B45-AE7B-BA7D62D3B287}">
      <dsp:nvSpPr>
        <dsp:cNvPr id="0" name=""/>
        <dsp:cNvSpPr/>
      </dsp:nvSpPr>
      <dsp:spPr>
        <a:xfrm>
          <a:off x="4785312" y="2913455"/>
          <a:ext cx="0" cy="423775"/>
        </a:xfrm>
        <a:prstGeom prst="line">
          <a:avLst/>
        </a:prstGeom>
        <a:noFill/>
        <a:ln w="6350" cap="flat" cmpd="sng" algn="ctr">
          <a:solidFill>
            <a:schemeClr val="accent5">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34E40A70-B1D9-2140-A8FF-1CC27E06F516}">
      <dsp:nvSpPr>
        <dsp:cNvPr id="0" name=""/>
        <dsp:cNvSpPr/>
      </dsp:nvSpPr>
      <dsp:spPr>
        <a:xfrm>
          <a:off x="4732340" y="3337230"/>
          <a:ext cx="105943" cy="105943"/>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90B231-AF4C-B34F-9985-5B5860C1FFD3}">
      <dsp:nvSpPr>
        <dsp:cNvPr id="0" name=""/>
        <dsp:cNvSpPr/>
      </dsp:nvSpPr>
      <dsp:spPr>
        <a:xfrm>
          <a:off x="1864618" y="2586"/>
          <a:ext cx="2097696" cy="170710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17145" rIns="34290" bIns="17145" numCol="1" spcCol="1270" anchor="ctr" anchorCtr="0">
          <a:noAutofit/>
        </a:bodyPr>
        <a:lstStyle/>
        <a:p>
          <a:pPr marL="0" lvl="0" indent="0" algn="ctr" defTabSz="400050">
            <a:lnSpc>
              <a:spcPct val="90000"/>
            </a:lnSpc>
            <a:spcBef>
              <a:spcPct val="0"/>
            </a:spcBef>
            <a:spcAft>
              <a:spcPct val="35000"/>
            </a:spcAft>
            <a:buNone/>
          </a:pPr>
          <a:r>
            <a:rPr lang="en-GB" sz="900" kern="1200"/>
            <a:t>I will work to build my confidence through classroom speaking practice and workshop participation during the next three months (Mind, 2023).The goal is to obtain professional experience through work. I will search for volunteer positions across various healthcare facilities to achieve this goal. The NHS (2024) established a six-month timeline for this objective.</a:t>
          </a:r>
          <a:endParaRPr lang="en-US" sz="900" kern="1200"/>
        </a:p>
      </dsp:txBody>
      <dsp:txXfrm>
        <a:off x="1947952" y="85920"/>
        <a:ext cx="1931028" cy="1540434"/>
      </dsp:txXfrm>
    </dsp:sp>
    <dsp:sp modelId="{FBCDED39-88AE-E64B-81A4-D39108C26ED9}">
      <dsp:nvSpPr>
        <dsp:cNvPr id="0" name=""/>
        <dsp:cNvSpPr/>
      </dsp:nvSpPr>
      <dsp:spPr>
        <a:xfrm>
          <a:off x="1864618" y="1795044"/>
          <a:ext cx="2097696" cy="1707102"/>
        </a:xfrm>
        <a:prstGeom prst="roundRect">
          <a:avLst/>
        </a:prstGeom>
        <a:solidFill>
          <a:schemeClr val="accent2">
            <a:hueOff val="1042102"/>
            <a:satOff val="3177"/>
            <a:lumOff val="-22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17145" rIns="34290" bIns="17145" numCol="1" spcCol="1270" anchor="ctr" anchorCtr="0">
          <a:noAutofit/>
        </a:bodyPr>
        <a:lstStyle/>
        <a:p>
          <a:pPr marL="0" lvl="0" indent="0" algn="ctr" defTabSz="400050">
            <a:lnSpc>
              <a:spcPct val="90000"/>
            </a:lnSpc>
            <a:spcBef>
              <a:spcPct val="0"/>
            </a:spcBef>
            <a:spcAft>
              <a:spcPct val="35000"/>
            </a:spcAft>
            <a:buNone/>
          </a:pPr>
          <a:r>
            <a:rPr lang="en-GB" sz="900" kern="1200"/>
            <a:t>I will continue to work on my academic writing abilities through study skill sessions and mentor feedback. The Skills for Care (2021) organization supports this ongoing process.</a:t>
          </a:r>
          <a:endParaRPr lang="en-US" sz="900" kern="1200"/>
        </a:p>
      </dsp:txBody>
      <dsp:txXfrm>
        <a:off x="1947952" y="1878378"/>
        <a:ext cx="1931028" cy="1540434"/>
      </dsp:txXfrm>
    </dsp:sp>
    <dsp:sp modelId="{7A49CBA6-1FF7-F244-A3AC-AB5BEA3DA886}">
      <dsp:nvSpPr>
        <dsp:cNvPr id="0" name=""/>
        <dsp:cNvSpPr/>
      </dsp:nvSpPr>
      <dsp:spPr>
        <a:xfrm>
          <a:off x="1864618" y="3587502"/>
          <a:ext cx="2097696" cy="1707102"/>
        </a:xfrm>
        <a:prstGeom prst="roundRect">
          <a:avLst/>
        </a:prstGeom>
        <a:solidFill>
          <a:schemeClr val="accent2">
            <a:hueOff val="2084203"/>
            <a:satOff val="6355"/>
            <a:lumOff val="-45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17145" rIns="34290" bIns="17145" numCol="1" spcCol="1270" anchor="ctr" anchorCtr="0">
          <a:noAutofit/>
        </a:bodyPr>
        <a:lstStyle/>
        <a:p>
          <a:pPr marL="0" lvl="0" indent="0" algn="ctr" defTabSz="400050">
            <a:lnSpc>
              <a:spcPct val="90000"/>
            </a:lnSpc>
            <a:spcBef>
              <a:spcPct val="0"/>
            </a:spcBef>
            <a:spcAft>
              <a:spcPct val="35000"/>
            </a:spcAft>
            <a:buNone/>
          </a:pPr>
          <a:r>
            <a:rPr lang="en-GB" sz="900" kern="1200"/>
            <a:t>I will participate in wellbeing and resilience workshops to develop my stress management abilities. The three- to six-month timeframe (Mind, 2023) exists for this goal.</a:t>
          </a:r>
          <a:endParaRPr lang="en-US" sz="900" kern="1200"/>
        </a:p>
      </dsp:txBody>
      <dsp:txXfrm>
        <a:off x="1947952" y="3670836"/>
        <a:ext cx="1931028" cy="154043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838200" y="1122363"/>
            <a:ext cx="9829800" cy="2387600"/>
          </a:xfrm>
        </p:spPr>
        <p:txBody>
          <a:bodyPr anchor="b">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838200" y="3602038"/>
            <a:ext cx="9829800" cy="1655762"/>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838200" y="136525"/>
            <a:ext cx="2743200" cy="365125"/>
          </a:xfrm>
        </p:spPr>
        <p:txBody>
          <a:bodyPr/>
          <a:lstStyle>
            <a:lvl1pPr algn="l">
              <a:defRPr/>
            </a:lvl1pPr>
          </a:lstStyle>
          <a:p>
            <a:fld id="{9549D6DC-E1CB-4874-BF52-C3407230D20E}" type="datetime1">
              <a:rPr lang="en-US" smtClean="0"/>
              <a:t>11/9/2025</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838200"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386309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p:txBody>
          <a:bodyPr/>
          <a:lstStyle/>
          <a:p>
            <a:fld id="{48913E51-B7F7-4C24-B8E3-5471755DC0E0}" type="datetime1">
              <a:rPr lang="en-US" smtClean="0"/>
              <a:t>11/9/2025</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93664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831850" y="1709738"/>
            <a:ext cx="10515600" cy="2852737"/>
          </a:xfrm>
        </p:spPr>
        <p:txBody>
          <a:bodyPr anchor="b">
            <a:normAutofit/>
          </a:bodyPr>
          <a:lstStyle>
            <a:lvl1pPr>
              <a:defRPr sz="52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831850" y="4589463"/>
            <a:ext cx="10515600" cy="1500187"/>
          </a:xfrm>
        </p:spPr>
        <p:txBody>
          <a:bodyPr>
            <a:normAutofit/>
          </a:bodyPr>
          <a:lstStyle>
            <a:lvl1pPr marL="0" indent="0">
              <a:buNone/>
              <a:defRPr sz="2000">
                <a:solidFill>
                  <a:schemeClr val="tx2">
                    <a:lumMod val="60000"/>
                    <a:lumOff val="4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DA91A59F-D956-4598-A3C1-AE72A5387751}" type="datetime1">
              <a:rPr lang="en-US" smtClean="0"/>
              <a:t>11/9/2025</a:t>
            </a:fld>
            <a:endParaRPr lang="en-US" dirty="0"/>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100841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838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6172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D70BBD69-7BD3-4731-8064-242619E92CBE}" type="datetime1">
              <a:rPr lang="en-US" smtClean="0"/>
              <a:t>11/9/2025</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802011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839788" y="73152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839788" y="2149131"/>
            <a:ext cx="5157787"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839788" y="2910625"/>
            <a:ext cx="5157787"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6172200" y="2149131"/>
            <a:ext cx="5183188"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6172200" y="2910625"/>
            <a:ext cx="5183188"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38BD77D9-239F-488B-9358-023C46BC7084}" type="datetime1">
              <a:rPr lang="en-US" smtClean="0"/>
              <a:t>11/9/2025</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756645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838200" y="731520"/>
            <a:ext cx="1051560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1EE61C24-7140-4FDE-92F3-654C6E2D3C1C}" type="datetime1">
              <a:rPr lang="en-US" smtClean="0"/>
              <a:t>11/9/2025</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75230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DC4D6ACF-ECB9-4B5F-A429-08B8AC75E8EF}" type="datetime1">
              <a:rPr lang="en-US" smtClean="0"/>
              <a:t>11/9/2025</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9307772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839788" y="731520"/>
            <a:ext cx="3932237" cy="2346326"/>
          </a:xfrm>
        </p:spPr>
        <p:txBody>
          <a:bodyPr anchor="b">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731521"/>
            <a:ext cx="6172200" cy="512953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839788" y="3429000"/>
            <a:ext cx="3932237"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788B429B-EE2A-486A-BDB9-0C848B4FAFDD}" type="datetime1">
              <a:rPr lang="en-US" smtClean="0"/>
              <a:t>11/9/2025</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8019266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839788" y="731520"/>
            <a:ext cx="3932237" cy="2341564"/>
          </a:xfrm>
        </p:spPr>
        <p:txBody>
          <a:bodyPr anchor="b">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687257"/>
            <a:ext cx="6172200" cy="517379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839788"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8DA5FE4A-CB8D-40AB-BFFC-AAF37EA071CB}" type="datetime1">
              <a:rPr lang="en-US" smtClean="0"/>
              <a:t>11/9/2025</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70566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F7701D81-C4B9-4A87-89A7-22E29E6C9200}" type="datetime1">
              <a:rPr lang="en-US" smtClean="0"/>
              <a:t>11/9/2025</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6373117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8724900" y="731520"/>
            <a:ext cx="2628900" cy="537807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838200" y="731520"/>
            <a:ext cx="7734300" cy="53780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EE307718-69F7-427E-95A3-C1246AF46913}" type="datetime1">
              <a:rPr lang="en-US" smtClean="0"/>
              <a:t>11/9/2025</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1040125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11/9/2025</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715393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11/9/2025</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628710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11/9/2025</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998047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11/9/2025</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604486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11/9/2025</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579321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11/9/2025</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219204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11/9/2025</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277516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11/9/2025</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386085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11/9/2025</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33251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11/9/2025</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921776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11/9/2025</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406464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11/9/2025</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755545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04E9CD-F641-2D16-AE1C-A98D479CF46C}"/>
              </a:ext>
            </a:extLst>
          </p:cNvPr>
          <p:cNvSpPr>
            <a:spLocks noGrp="1"/>
          </p:cNvSpPr>
          <p:nvPr>
            <p:ph type="dt" sz="half" idx="10"/>
          </p:nvPr>
        </p:nvSpPr>
        <p:spPr>
          <a:xfrm>
            <a:off x="527051" y="6524626"/>
            <a:ext cx="1295400" cy="219075"/>
          </a:xfrm>
        </p:spPr>
        <p:txBody>
          <a:bodyPr/>
          <a:lstStyle>
            <a:lvl1pPr>
              <a:defRPr/>
            </a:lvl1pPr>
          </a:lstStyle>
          <a:p>
            <a:pPr>
              <a:defRPr/>
            </a:pPr>
            <a:fld id="{AC753FD1-A63B-4023-87B4-AD30767F6EB2}" type="datetime1">
              <a:rPr lang="en-GB" altLang="en-US"/>
              <a:pPr>
                <a:defRPr/>
              </a:pPr>
              <a:t>09/11/2025</a:t>
            </a:fld>
            <a:endParaRPr lang="en-GB" altLang="en-US" dirty="0"/>
          </a:p>
        </p:txBody>
      </p:sp>
      <p:sp>
        <p:nvSpPr>
          <p:cNvPr id="5" name="Footer Placeholder 4">
            <a:extLst>
              <a:ext uri="{FF2B5EF4-FFF2-40B4-BE49-F238E27FC236}">
                <a16:creationId xmlns:a16="http://schemas.microsoft.com/office/drawing/2014/main" id="{C1A30192-454F-2740-625F-B3621FC65E6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D815023-4E16-FCCE-C1DD-A709FC6892F2}"/>
              </a:ext>
            </a:extLst>
          </p:cNvPr>
          <p:cNvSpPr>
            <a:spLocks noGrp="1"/>
          </p:cNvSpPr>
          <p:nvPr>
            <p:ph type="sldNum" sz="quarter" idx="12"/>
          </p:nvPr>
        </p:nvSpPr>
        <p:spPr/>
        <p:txBody>
          <a:bodyPr/>
          <a:lstStyle>
            <a:lvl1pPr>
              <a:defRPr/>
            </a:lvl1pPr>
          </a:lstStyle>
          <a:p>
            <a:pPr>
              <a:defRPr/>
            </a:pPr>
            <a:fld id="{6081F45A-4F79-4894-A0F3-DC0658BEBB4E}" type="slidenum">
              <a:rPr lang="en-GB" altLang="en-US"/>
              <a:pPr>
                <a:defRPr/>
              </a:pPr>
              <a:t>‹#›</a:t>
            </a:fld>
            <a:endParaRPr lang="en-GB" altLang="en-US"/>
          </a:p>
        </p:txBody>
      </p:sp>
    </p:spTree>
    <p:extLst>
      <p:ext uri="{BB962C8B-B14F-4D97-AF65-F5344CB8AC3E}">
        <p14:creationId xmlns:p14="http://schemas.microsoft.com/office/powerpoint/2010/main" val="41142496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F7CA11-ABC3-9B25-AE7A-96F443926D1A}"/>
              </a:ext>
            </a:extLst>
          </p:cNvPr>
          <p:cNvSpPr>
            <a:spLocks noGrp="1"/>
          </p:cNvSpPr>
          <p:nvPr>
            <p:ph type="dt" sz="half" idx="10"/>
          </p:nvPr>
        </p:nvSpPr>
        <p:spPr/>
        <p:txBody>
          <a:bodyPr/>
          <a:lstStyle>
            <a:lvl1pPr>
              <a:defRPr/>
            </a:lvl1pPr>
          </a:lstStyle>
          <a:p>
            <a:pPr>
              <a:defRPr/>
            </a:pPr>
            <a:fld id="{63163EF8-2307-4794-9875-6B8CA664E276}" type="datetime1">
              <a:rPr lang="en-GB" altLang="en-US"/>
              <a:pPr>
                <a:defRPr/>
              </a:pPr>
              <a:t>09/11/2025</a:t>
            </a:fld>
            <a:endParaRPr lang="en-GB" altLang="en-US" dirty="0"/>
          </a:p>
        </p:txBody>
      </p:sp>
      <p:sp>
        <p:nvSpPr>
          <p:cNvPr id="5" name="Footer Placeholder 4">
            <a:extLst>
              <a:ext uri="{FF2B5EF4-FFF2-40B4-BE49-F238E27FC236}">
                <a16:creationId xmlns:a16="http://schemas.microsoft.com/office/drawing/2014/main" id="{B3C9AFEE-920B-4E34-32A5-905B8D52CD4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634C4A3-3E47-968D-B305-BADEA0B2CF32}"/>
              </a:ext>
            </a:extLst>
          </p:cNvPr>
          <p:cNvSpPr>
            <a:spLocks noGrp="1"/>
          </p:cNvSpPr>
          <p:nvPr>
            <p:ph type="sldNum" sz="quarter" idx="12"/>
          </p:nvPr>
        </p:nvSpPr>
        <p:spPr/>
        <p:txBody>
          <a:bodyPr/>
          <a:lstStyle>
            <a:lvl1pPr>
              <a:defRPr/>
            </a:lvl1pPr>
          </a:lstStyle>
          <a:p>
            <a:pPr>
              <a:defRPr/>
            </a:pPr>
            <a:fld id="{8B34AADE-47AB-4FD6-A959-68A9E6432E18}" type="slidenum">
              <a:rPr lang="en-GB" altLang="en-US"/>
              <a:pPr>
                <a:defRPr/>
              </a:pPr>
              <a:t>‹#›</a:t>
            </a:fld>
            <a:endParaRPr lang="en-GB" altLang="en-US"/>
          </a:p>
        </p:txBody>
      </p:sp>
    </p:spTree>
    <p:extLst>
      <p:ext uri="{BB962C8B-B14F-4D97-AF65-F5344CB8AC3E}">
        <p14:creationId xmlns:p14="http://schemas.microsoft.com/office/powerpoint/2010/main" val="224795576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4193276-8476-E991-1328-B9E6E976C75C}"/>
              </a:ext>
            </a:extLst>
          </p:cNvPr>
          <p:cNvSpPr>
            <a:spLocks noGrp="1"/>
          </p:cNvSpPr>
          <p:nvPr>
            <p:ph type="dt" sz="half" idx="10"/>
          </p:nvPr>
        </p:nvSpPr>
        <p:spPr/>
        <p:txBody>
          <a:bodyPr/>
          <a:lstStyle>
            <a:lvl1pPr>
              <a:defRPr/>
            </a:lvl1pPr>
          </a:lstStyle>
          <a:p>
            <a:pPr>
              <a:defRPr/>
            </a:pPr>
            <a:fld id="{34F7F892-95A5-4165-84D5-4D97929965D5}" type="datetime1">
              <a:rPr lang="en-GB" altLang="en-US"/>
              <a:pPr>
                <a:defRPr/>
              </a:pPr>
              <a:t>09/11/2025</a:t>
            </a:fld>
            <a:endParaRPr lang="en-GB" altLang="en-US" dirty="0"/>
          </a:p>
        </p:txBody>
      </p:sp>
      <p:sp>
        <p:nvSpPr>
          <p:cNvPr id="5" name="Slide Number Placeholder 5">
            <a:extLst>
              <a:ext uri="{FF2B5EF4-FFF2-40B4-BE49-F238E27FC236}">
                <a16:creationId xmlns:a16="http://schemas.microsoft.com/office/drawing/2014/main" id="{0EC24C7C-46DA-33D6-4F7A-2CC27FBE172B}"/>
              </a:ext>
            </a:extLst>
          </p:cNvPr>
          <p:cNvSpPr>
            <a:spLocks noGrp="1"/>
          </p:cNvSpPr>
          <p:nvPr>
            <p:ph type="sldNum" sz="quarter" idx="11"/>
          </p:nvPr>
        </p:nvSpPr>
        <p:spPr/>
        <p:txBody>
          <a:bodyPr/>
          <a:lstStyle>
            <a:lvl1pPr>
              <a:defRPr/>
            </a:lvl1pPr>
          </a:lstStyle>
          <a:p>
            <a:pPr>
              <a:defRPr/>
            </a:pPr>
            <a:fld id="{7F9C115A-34C3-449A-BED7-7129D45E869C}" type="slidenum">
              <a:rPr lang="en-GB" altLang="en-US"/>
              <a:pPr>
                <a:defRPr/>
              </a:pPr>
              <a:t>‹#›</a:t>
            </a:fld>
            <a:endParaRPr lang="en-GB" altLang="en-US"/>
          </a:p>
        </p:txBody>
      </p:sp>
    </p:spTree>
    <p:extLst>
      <p:ext uri="{BB962C8B-B14F-4D97-AF65-F5344CB8AC3E}">
        <p14:creationId xmlns:p14="http://schemas.microsoft.com/office/powerpoint/2010/main" val="5868328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5B3A2588-5111-857F-530B-C2F1DF761B1F}"/>
              </a:ext>
            </a:extLst>
          </p:cNvPr>
          <p:cNvSpPr>
            <a:spLocks noGrp="1"/>
          </p:cNvSpPr>
          <p:nvPr>
            <p:ph type="dt" sz="half" idx="10"/>
          </p:nvPr>
        </p:nvSpPr>
        <p:spPr/>
        <p:txBody>
          <a:bodyPr/>
          <a:lstStyle>
            <a:lvl1pPr>
              <a:defRPr/>
            </a:lvl1pPr>
          </a:lstStyle>
          <a:p>
            <a:pPr>
              <a:defRPr/>
            </a:pPr>
            <a:fld id="{4CAEACB9-EE64-489F-8A5C-43DF1112173E}" type="datetime1">
              <a:rPr lang="en-GB" altLang="en-US"/>
              <a:pPr>
                <a:defRPr/>
              </a:pPr>
              <a:t>09/11/2025</a:t>
            </a:fld>
            <a:endParaRPr lang="en-GB" altLang="en-US" dirty="0"/>
          </a:p>
        </p:txBody>
      </p:sp>
      <p:sp>
        <p:nvSpPr>
          <p:cNvPr id="6" name="Slide Number Placeholder 5">
            <a:extLst>
              <a:ext uri="{FF2B5EF4-FFF2-40B4-BE49-F238E27FC236}">
                <a16:creationId xmlns:a16="http://schemas.microsoft.com/office/drawing/2014/main" id="{72E191EE-1571-0779-F5F6-599BD1A23C44}"/>
              </a:ext>
            </a:extLst>
          </p:cNvPr>
          <p:cNvSpPr>
            <a:spLocks noGrp="1"/>
          </p:cNvSpPr>
          <p:nvPr>
            <p:ph type="sldNum" sz="quarter" idx="11"/>
          </p:nvPr>
        </p:nvSpPr>
        <p:spPr/>
        <p:txBody>
          <a:bodyPr/>
          <a:lstStyle>
            <a:lvl1pPr>
              <a:defRPr/>
            </a:lvl1pPr>
          </a:lstStyle>
          <a:p>
            <a:pPr>
              <a:defRPr/>
            </a:pPr>
            <a:fld id="{6A33FF7F-8EC4-4268-A5B1-A1868E7A7065}" type="slidenum">
              <a:rPr lang="en-GB" altLang="en-US"/>
              <a:pPr>
                <a:defRPr/>
              </a:pPr>
              <a:t>‹#›</a:t>
            </a:fld>
            <a:endParaRPr lang="en-GB" altLang="en-US"/>
          </a:p>
        </p:txBody>
      </p:sp>
    </p:spTree>
    <p:extLst>
      <p:ext uri="{BB962C8B-B14F-4D97-AF65-F5344CB8AC3E}">
        <p14:creationId xmlns:p14="http://schemas.microsoft.com/office/powerpoint/2010/main" val="71911130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632FF88-3424-371A-2F06-900C179492FC}"/>
              </a:ext>
            </a:extLst>
          </p:cNvPr>
          <p:cNvSpPr>
            <a:spLocks noGrp="1"/>
          </p:cNvSpPr>
          <p:nvPr>
            <p:ph type="dt" sz="half" idx="10"/>
          </p:nvPr>
        </p:nvSpPr>
        <p:spPr/>
        <p:txBody>
          <a:bodyPr/>
          <a:lstStyle>
            <a:lvl1pPr>
              <a:defRPr/>
            </a:lvl1pPr>
          </a:lstStyle>
          <a:p>
            <a:pPr>
              <a:defRPr/>
            </a:pPr>
            <a:fld id="{6BF57B8C-503E-4D8A-BEF8-4A9B6580F7A7}" type="datetime1">
              <a:rPr lang="en-GB" altLang="en-US"/>
              <a:pPr>
                <a:defRPr/>
              </a:pPr>
              <a:t>09/11/2025</a:t>
            </a:fld>
            <a:endParaRPr lang="en-GB" altLang="en-US" dirty="0"/>
          </a:p>
        </p:txBody>
      </p:sp>
      <p:sp>
        <p:nvSpPr>
          <p:cNvPr id="8" name="Slide Number Placeholder 5">
            <a:extLst>
              <a:ext uri="{FF2B5EF4-FFF2-40B4-BE49-F238E27FC236}">
                <a16:creationId xmlns:a16="http://schemas.microsoft.com/office/drawing/2014/main" id="{FC50879B-77A8-4D74-7C0D-42C2B9CEF658}"/>
              </a:ext>
            </a:extLst>
          </p:cNvPr>
          <p:cNvSpPr>
            <a:spLocks noGrp="1"/>
          </p:cNvSpPr>
          <p:nvPr>
            <p:ph type="sldNum" sz="quarter" idx="11"/>
          </p:nvPr>
        </p:nvSpPr>
        <p:spPr/>
        <p:txBody>
          <a:bodyPr/>
          <a:lstStyle>
            <a:lvl1pPr>
              <a:defRPr/>
            </a:lvl1pPr>
          </a:lstStyle>
          <a:p>
            <a:pPr>
              <a:defRPr/>
            </a:pPr>
            <a:fld id="{DB4814D9-90E1-49B5-A140-76E9199831B0}" type="slidenum">
              <a:rPr lang="en-GB" altLang="en-US"/>
              <a:pPr>
                <a:defRPr/>
              </a:pPr>
              <a:t>‹#›</a:t>
            </a:fld>
            <a:endParaRPr lang="en-GB" altLang="en-US"/>
          </a:p>
        </p:txBody>
      </p:sp>
    </p:spTree>
    <p:extLst>
      <p:ext uri="{BB962C8B-B14F-4D97-AF65-F5344CB8AC3E}">
        <p14:creationId xmlns:p14="http://schemas.microsoft.com/office/powerpoint/2010/main" val="18263355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3020809-B9AE-DA50-112D-55CA5FED0BA1}"/>
              </a:ext>
            </a:extLst>
          </p:cNvPr>
          <p:cNvSpPr>
            <a:spLocks noGrp="1"/>
          </p:cNvSpPr>
          <p:nvPr>
            <p:ph type="dt" sz="half" idx="10"/>
          </p:nvPr>
        </p:nvSpPr>
        <p:spPr/>
        <p:txBody>
          <a:bodyPr/>
          <a:lstStyle>
            <a:lvl1pPr>
              <a:defRPr/>
            </a:lvl1pPr>
          </a:lstStyle>
          <a:p>
            <a:pPr>
              <a:defRPr/>
            </a:pPr>
            <a:fld id="{E06BCFF4-E420-4403-B367-9F04E1A6AE05}" type="datetime1">
              <a:rPr lang="en-GB" altLang="en-US"/>
              <a:pPr>
                <a:defRPr/>
              </a:pPr>
              <a:t>09/11/2025</a:t>
            </a:fld>
            <a:endParaRPr lang="en-GB" altLang="en-US" dirty="0"/>
          </a:p>
        </p:txBody>
      </p:sp>
      <p:sp>
        <p:nvSpPr>
          <p:cNvPr id="4" name="Slide Number Placeholder 5">
            <a:extLst>
              <a:ext uri="{FF2B5EF4-FFF2-40B4-BE49-F238E27FC236}">
                <a16:creationId xmlns:a16="http://schemas.microsoft.com/office/drawing/2014/main" id="{F97A9AEE-9C82-7A9B-7243-2E2DD31115FE}"/>
              </a:ext>
            </a:extLst>
          </p:cNvPr>
          <p:cNvSpPr>
            <a:spLocks noGrp="1"/>
          </p:cNvSpPr>
          <p:nvPr>
            <p:ph type="sldNum" sz="quarter" idx="11"/>
          </p:nvPr>
        </p:nvSpPr>
        <p:spPr/>
        <p:txBody>
          <a:bodyPr/>
          <a:lstStyle>
            <a:lvl1pPr>
              <a:defRPr/>
            </a:lvl1pPr>
          </a:lstStyle>
          <a:p>
            <a:pPr>
              <a:defRPr/>
            </a:pPr>
            <a:fld id="{9AFBE18E-BDF0-4DBF-A61A-0D584281FA9C}" type="slidenum">
              <a:rPr lang="en-GB" altLang="en-US"/>
              <a:pPr>
                <a:defRPr/>
              </a:pPr>
              <a:t>‹#›</a:t>
            </a:fld>
            <a:endParaRPr lang="en-GB" altLang="en-US"/>
          </a:p>
        </p:txBody>
      </p:sp>
    </p:spTree>
    <p:extLst>
      <p:ext uri="{BB962C8B-B14F-4D97-AF65-F5344CB8AC3E}">
        <p14:creationId xmlns:p14="http://schemas.microsoft.com/office/powerpoint/2010/main" val="102654696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F79AF55-E0DB-E3D5-5F3C-70A92B53B12D}"/>
              </a:ext>
            </a:extLst>
          </p:cNvPr>
          <p:cNvSpPr>
            <a:spLocks noGrp="1"/>
          </p:cNvSpPr>
          <p:nvPr>
            <p:ph type="dt" sz="half" idx="10"/>
          </p:nvPr>
        </p:nvSpPr>
        <p:spPr/>
        <p:txBody>
          <a:bodyPr/>
          <a:lstStyle>
            <a:lvl1pPr>
              <a:defRPr/>
            </a:lvl1pPr>
          </a:lstStyle>
          <a:p>
            <a:pPr>
              <a:defRPr/>
            </a:pPr>
            <a:fld id="{EDB6C9C1-EE8D-4E81-8CC6-BB4A4C8E41AF}" type="datetime1">
              <a:rPr lang="en-GB" altLang="en-US"/>
              <a:pPr>
                <a:defRPr/>
              </a:pPr>
              <a:t>09/11/2025</a:t>
            </a:fld>
            <a:endParaRPr lang="en-GB" altLang="en-US" dirty="0"/>
          </a:p>
        </p:txBody>
      </p:sp>
      <p:sp>
        <p:nvSpPr>
          <p:cNvPr id="3" name="Slide Number Placeholder 5">
            <a:extLst>
              <a:ext uri="{FF2B5EF4-FFF2-40B4-BE49-F238E27FC236}">
                <a16:creationId xmlns:a16="http://schemas.microsoft.com/office/drawing/2014/main" id="{A46C3587-07CA-4049-3B36-7984F603AAE0}"/>
              </a:ext>
            </a:extLst>
          </p:cNvPr>
          <p:cNvSpPr>
            <a:spLocks noGrp="1"/>
          </p:cNvSpPr>
          <p:nvPr>
            <p:ph type="sldNum" sz="quarter" idx="11"/>
          </p:nvPr>
        </p:nvSpPr>
        <p:spPr/>
        <p:txBody>
          <a:bodyPr/>
          <a:lstStyle>
            <a:lvl1pPr>
              <a:defRPr/>
            </a:lvl1pPr>
          </a:lstStyle>
          <a:p>
            <a:pPr>
              <a:defRPr/>
            </a:pPr>
            <a:fld id="{C1261938-9E42-416F-8D59-4CC0B9739539}" type="slidenum">
              <a:rPr lang="en-GB" altLang="en-US"/>
              <a:pPr>
                <a:defRPr/>
              </a:pPr>
              <a:t>‹#›</a:t>
            </a:fld>
            <a:endParaRPr lang="en-GB" altLang="en-US"/>
          </a:p>
        </p:txBody>
      </p:sp>
    </p:spTree>
    <p:extLst>
      <p:ext uri="{BB962C8B-B14F-4D97-AF65-F5344CB8AC3E}">
        <p14:creationId xmlns:p14="http://schemas.microsoft.com/office/powerpoint/2010/main" val="239621503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24E256A-210F-5429-BF2E-FE88B83284CC}"/>
              </a:ext>
            </a:extLst>
          </p:cNvPr>
          <p:cNvSpPr>
            <a:spLocks noGrp="1"/>
          </p:cNvSpPr>
          <p:nvPr>
            <p:ph type="dt" sz="half" idx="10"/>
          </p:nvPr>
        </p:nvSpPr>
        <p:spPr/>
        <p:txBody>
          <a:bodyPr/>
          <a:lstStyle>
            <a:lvl1pPr>
              <a:defRPr/>
            </a:lvl1pPr>
          </a:lstStyle>
          <a:p>
            <a:pPr>
              <a:defRPr/>
            </a:pPr>
            <a:fld id="{6F6F407E-EB43-4C0B-A651-CA7A0933CB5A}" type="datetime1">
              <a:rPr lang="en-GB" altLang="en-US"/>
              <a:pPr>
                <a:defRPr/>
              </a:pPr>
              <a:t>09/11/2025</a:t>
            </a:fld>
            <a:endParaRPr lang="en-GB" altLang="en-US" dirty="0"/>
          </a:p>
        </p:txBody>
      </p:sp>
      <p:sp>
        <p:nvSpPr>
          <p:cNvPr id="6" name="Slide Number Placeholder 5">
            <a:extLst>
              <a:ext uri="{FF2B5EF4-FFF2-40B4-BE49-F238E27FC236}">
                <a16:creationId xmlns:a16="http://schemas.microsoft.com/office/drawing/2014/main" id="{A5AA7C60-13FB-3DB6-D5DA-4B8CE3FB5531}"/>
              </a:ext>
            </a:extLst>
          </p:cNvPr>
          <p:cNvSpPr>
            <a:spLocks noGrp="1"/>
          </p:cNvSpPr>
          <p:nvPr>
            <p:ph type="sldNum" sz="quarter" idx="11"/>
          </p:nvPr>
        </p:nvSpPr>
        <p:spPr/>
        <p:txBody>
          <a:bodyPr/>
          <a:lstStyle>
            <a:lvl1pPr>
              <a:defRPr/>
            </a:lvl1pPr>
          </a:lstStyle>
          <a:p>
            <a:pPr>
              <a:defRPr/>
            </a:pPr>
            <a:fld id="{CD8E0A7A-F1C4-4879-8BF1-3C5ECBA83802}" type="slidenum">
              <a:rPr lang="en-GB" altLang="en-US"/>
              <a:pPr>
                <a:defRPr/>
              </a:pPr>
              <a:t>‹#›</a:t>
            </a:fld>
            <a:endParaRPr lang="en-GB" altLang="en-US"/>
          </a:p>
        </p:txBody>
      </p:sp>
    </p:spTree>
    <p:extLst>
      <p:ext uri="{BB962C8B-B14F-4D97-AF65-F5344CB8AC3E}">
        <p14:creationId xmlns:p14="http://schemas.microsoft.com/office/powerpoint/2010/main" val="18653719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7E4ED1B-CC92-6769-2F5A-B50854A5913E}"/>
              </a:ext>
            </a:extLst>
          </p:cNvPr>
          <p:cNvSpPr>
            <a:spLocks noGrp="1"/>
          </p:cNvSpPr>
          <p:nvPr>
            <p:ph type="dt" sz="half" idx="10"/>
          </p:nvPr>
        </p:nvSpPr>
        <p:spPr/>
        <p:txBody>
          <a:bodyPr/>
          <a:lstStyle>
            <a:lvl1pPr>
              <a:defRPr/>
            </a:lvl1pPr>
          </a:lstStyle>
          <a:p>
            <a:pPr>
              <a:defRPr/>
            </a:pPr>
            <a:fld id="{F6530BD2-57DB-46DA-B9C8-41FF22D0BF0C}" type="datetime1">
              <a:rPr lang="en-GB" altLang="en-US"/>
              <a:pPr>
                <a:defRPr/>
              </a:pPr>
              <a:t>09/11/2025</a:t>
            </a:fld>
            <a:endParaRPr lang="en-GB" altLang="en-US" dirty="0"/>
          </a:p>
        </p:txBody>
      </p:sp>
      <p:sp>
        <p:nvSpPr>
          <p:cNvPr id="6" name="Slide Number Placeholder 5">
            <a:extLst>
              <a:ext uri="{FF2B5EF4-FFF2-40B4-BE49-F238E27FC236}">
                <a16:creationId xmlns:a16="http://schemas.microsoft.com/office/drawing/2014/main" id="{DD27592D-40E1-9586-7AF0-45E9B2E75954}"/>
              </a:ext>
            </a:extLst>
          </p:cNvPr>
          <p:cNvSpPr>
            <a:spLocks noGrp="1"/>
          </p:cNvSpPr>
          <p:nvPr>
            <p:ph type="sldNum" sz="quarter" idx="11"/>
          </p:nvPr>
        </p:nvSpPr>
        <p:spPr/>
        <p:txBody>
          <a:bodyPr/>
          <a:lstStyle>
            <a:lvl1pPr>
              <a:defRPr/>
            </a:lvl1pPr>
          </a:lstStyle>
          <a:p>
            <a:pPr>
              <a:defRPr/>
            </a:pPr>
            <a:fld id="{46463D49-524E-4321-8005-8FC52E52B40A}" type="slidenum">
              <a:rPr lang="en-GB" altLang="en-US"/>
              <a:pPr>
                <a:defRPr/>
              </a:pPr>
              <a:t>‹#›</a:t>
            </a:fld>
            <a:endParaRPr lang="en-GB" altLang="en-US"/>
          </a:p>
        </p:txBody>
      </p:sp>
    </p:spTree>
    <p:extLst>
      <p:ext uri="{BB962C8B-B14F-4D97-AF65-F5344CB8AC3E}">
        <p14:creationId xmlns:p14="http://schemas.microsoft.com/office/powerpoint/2010/main" val="35936042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03852-4731-F15B-3D78-932BF5D9A8CA}"/>
              </a:ext>
            </a:extLst>
          </p:cNvPr>
          <p:cNvSpPr>
            <a:spLocks noGrp="1"/>
          </p:cNvSpPr>
          <p:nvPr>
            <p:ph type="dt" sz="half" idx="10"/>
          </p:nvPr>
        </p:nvSpPr>
        <p:spPr/>
        <p:txBody>
          <a:bodyPr/>
          <a:lstStyle>
            <a:lvl1pPr>
              <a:defRPr/>
            </a:lvl1pPr>
          </a:lstStyle>
          <a:p>
            <a:pPr>
              <a:defRPr/>
            </a:pPr>
            <a:fld id="{3D17F189-64AA-4C12-94B6-CABF7FB697A4}" type="datetime1">
              <a:rPr lang="en-GB" altLang="en-US"/>
              <a:pPr>
                <a:defRPr/>
              </a:pPr>
              <a:t>09/11/2025</a:t>
            </a:fld>
            <a:endParaRPr lang="en-GB" altLang="en-US" dirty="0"/>
          </a:p>
        </p:txBody>
      </p:sp>
      <p:sp>
        <p:nvSpPr>
          <p:cNvPr id="5" name="Slide Number Placeholder 5">
            <a:extLst>
              <a:ext uri="{FF2B5EF4-FFF2-40B4-BE49-F238E27FC236}">
                <a16:creationId xmlns:a16="http://schemas.microsoft.com/office/drawing/2014/main" id="{83EC4009-FF36-2E93-F02D-018642024678}"/>
              </a:ext>
            </a:extLst>
          </p:cNvPr>
          <p:cNvSpPr>
            <a:spLocks noGrp="1"/>
          </p:cNvSpPr>
          <p:nvPr>
            <p:ph type="sldNum" sz="quarter" idx="11"/>
          </p:nvPr>
        </p:nvSpPr>
        <p:spPr/>
        <p:txBody>
          <a:bodyPr/>
          <a:lstStyle>
            <a:lvl1pPr>
              <a:defRPr/>
            </a:lvl1pPr>
          </a:lstStyle>
          <a:p>
            <a:pPr>
              <a:defRPr/>
            </a:pPr>
            <a:fld id="{29C1F6E3-F491-4CE6-8910-D1E0AAE8C828}" type="slidenum">
              <a:rPr lang="en-GB" altLang="en-US"/>
              <a:pPr>
                <a:defRPr/>
              </a:pPr>
              <a:t>‹#›</a:t>
            </a:fld>
            <a:endParaRPr lang="en-GB" altLang="en-US"/>
          </a:p>
        </p:txBody>
      </p:sp>
    </p:spTree>
    <p:extLst>
      <p:ext uri="{BB962C8B-B14F-4D97-AF65-F5344CB8AC3E}">
        <p14:creationId xmlns:p14="http://schemas.microsoft.com/office/powerpoint/2010/main" val="9927524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81ACB1-F064-C0E4-46DA-1F9D43BDEDED}"/>
              </a:ext>
            </a:extLst>
          </p:cNvPr>
          <p:cNvSpPr>
            <a:spLocks noGrp="1"/>
          </p:cNvSpPr>
          <p:nvPr>
            <p:ph type="dt" sz="half" idx="10"/>
          </p:nvPr>
        </p:nvSpPr>
        <p:spPr/>
        <p:txBody>
          <a:bodyPr/>
          <a:lstStyle>
            <a:lvl1pPr>
              <a:defRPr/>
            </a:lvl1pPr>
          </a:lstStyle>
          <a:p>
            <a:pPr>
              <a:defRPr/>
            </a:pPr>
            <a:fld id="{61C46A5F-5640-415B-B154-20B9234A719B}" type="datetime1">
              <a:rPr lang="en-GB" altLang="en-US"/>
              <a:pPr>
                <a:defRPr/>
              </a:pPr>
              <a:t>09/11/2025</a:t>
            </a:fld>
            <a:endParaRPr lang="en-GB" altLang="en-US" dirty="0"/>
          </a:p>
        </p:txBody>
      </p:sp>
      <p:sp>
        <p:nvSpPr>
          <p:cNvPr id="5" name="Slide Number Placeholder 5">
            <a:extLst>
              <a:ext uri="{FF2B5EF4-FFF2-40B4-BE49-F238E27FC236}">
                <a16:creationId xmlns:a16="http://schemas.microsoft.com/office/drawing/2014/main" id="{4A61CEF1-FA52-76F8-6846-AC6164515CE9}"/>
              </a:ext>
            </a:extLst>
          </p:cNvPr>
          <p:cNvSpPr>
            <a:spLocks noGrp="1"/>
          </p:cNvSpPr>
          <p:nvPr>
            <p:ph type="sldNum" sz="quarter" idx="11"/>
          </p:nvPr>
        </p:nvSpPr>
        <p:spPr/>
        <p:txBody>
          <a:bodyPr/>
          <a:lstStyle>
            <a:lvl1pPr>
              <a:defRPr/>
            </a:lvl1pPr>
          </a:lstStyle>
          <a:p>
            <a:pPr>
              <a:defRPr/>
            </a:pPr>
            <a:fld id="{59AFDC8A-E5F0-4E5D-82F1-A06478F56D26}" type="slidenum">
              <a:rPr lang="en-GB" altLang="en-US"/>
              <a:pPr>
                <a:defRPr/>
              </a:pPr>
              <a:t>‹#›</a:t>
            </a:fld>
            <a:endParaRPr lang="en-GB" altLang="en-US"/>
          </a:p>
        </p:txBody>
      </p:sp>
    </p:spTree>
    <p:extLst>
      <p:ext uri="{BB962C8B-B14F-4D97-AF65-F5344CB8AC3E}">
        <p14:creationId xmlns:p14="http://schemas.microsoft.com/office/powerpoint/2010/main" val="2881288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11/09/2025</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950970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7">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p:nvPr/>
        </p:nvGrpSpPr>
        <p:grpSpPr>
          <a:xfrm>
            <a:off x="572" y="-1"/>
            <a:ext cx="12192000" cy="6857996"/>
            <a:chOff x="572" y="-1"/>
            <a:chExt cx="12192000" cy="6857996"/>
          </a:xfrm>
        </p:grpSpPr>
        <p:cxnSp>
          <p:nvCxnSpPr>
            <p:cNvPr id="9" name="Straight Connector 8">
              <a:extLst>
                <a:ext uri="{FF2B5EF4-FFF2-40B4-BE49-F238E27FC236}">
                  <a16:creationId xmlns:a16="http://schemas.microsoft.com/office/drawing/2014/main" id="{D3DD55E4-EA4F-4874-8B5B-6E0EAF4BBFC4}"/>
                </a:ext>
              </a:extLst>
            </p:cNvPr>
            <p:cNvCxnSpPr>
              <a:cxnSpLocks/>
            </p:cNvCxnSpPr>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950BAF-7673-4138-AEA2-DE7D368CC357}"/>
                </a:ext>
              </a:extLst>
            </p:cNvPr>
            <p:cNvCxnSpPr>
              <a:cxnSpLocks/>
            </p:cNvCxnSpPr>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3E2B5-EA1C-415A-941A-843C7EA148E1}"/>
                </a:ext>
              </a:extLst>
            </p:cNvPr>
            <p:cNvCxnSpPr>
              <a:cxnSpLocks/>
            </p:cNvCxnSpPr>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7FA3A6-E398-4576-B6B8-3328028D84B2}"/>
                </a:ext>
              </a:extLst>
            </p:cNvPr>
            <p:cNvCxnSpPr>
              <a:cxnSpLocks/>
            </p:cNvCxnSpPr>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Graphic 33">
              <a:extLst>
                <a:ext uri="{FF2B5EF4-FFF2-40B4-BE49-F238E27FC236}">
                  <a16:creationId xmlns:a16="http://schemas.microsoft.com/office/drawing/2014/main" id="{EFB597D7-65E0-476A-B9EB-3AA6ED33884C}"/>
                </a:ext>
              </a:extLst>
            </p:cNvPr>
            <p:cNvSpPr/>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4" name="Graphic 33">
              <a:extLst>
                <a:ext uri="{FF2B5EF4-FFF2-40B4-BE49-F238E27FC236}">
                  <a16:creationId xmlns:a16="http://schemas.microsoft.com/office/drawing/2014/main" id="{11AA060A-BE0E-4687-8F9E-0E2955D9796D}"/>
                </a:ext>
              </a:extLst>
            </p:cNvPr>
            <p:cNvSpPr/>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838200" y="727323"/>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838200" y="2189408"/>
            <a:ext cx="10515600" cy="38217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838200" y="136525"/>
            <a:ext cx="2743200"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fld id="{C0517C94-3B1E-4991-BED3-41F8B0158A00}" type="datetime1">
              <a:rPr lang="en-US" smtClean="0"/>
              <a:t>11/9/2025</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838200" y="6356350"/>
            <a:ext cx="3450659"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endParaRPr lang="en-US" dirty="0"/>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563467" y="3246434"/>
            <a:ext cx="628533" cy="365125"/>
          </a:xfrm>
          <a:prstGeom prst="rect">
            <a:avLst/>
          </a:prstGeom>
        </p:spPr>
        <p:txBody>
          <a:bodyPr vert="horz" lIns="91440" tIns="45720" rIns="91440" bIns="45720" rtlCol="0" anchor="ctr"/>
          <a:lstStyle>
            <a:lvl1pPr algn="ctr">
              <a:defRPr sz="1100" cap="all" spc="150" baseline="0">
                <a:solidFill>
                  <a:schemeClr val="tx2">
                    <a:lumMod val="60000"/>
                    <a:lumOff val="40000"/>
                  </a:schemeClr>
                </a:solidFill>
              </a:defRPr>
            </a:lvl1p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1713830100"/>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 id="2147483843" r:id="rId5"/>
    <p:sldLayoutId id="2147483844" r:id="rId6"/>
    <p:sldLayoutId id="2147483845" r:id="rId7"/>
    <p:sldLayoutId id="2147483846" r:id="rId8"/>
    <p:sldLayoutId id="2147483847" r:id="rId9"/>
    <p:sldLayoutId id="2147483848" r:id="rId10"/>
    <p:sldLayoutId id="2147483849" r:id="rId11"/>
  </p:sldLayoutIdLst>
  <p:hf sldNum="0" hdr="0" ftr="0" dt="0"/>
  <p:txStyles>
    <p:title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11/9/2025</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413262475"/>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40" r:id="rId5"/>
    <p:sldLayoutId id="2147483741" r:id="rId6"/>
    <p:sldLayoutId id="2147483747" r:id="rId7"/>
    <p:sldLayoutId id="2147483742" r:id="rId8"/>
    <p:sldLayoutId id="2147483743" r:id="rId9"/>
    <p:sldLayoutId id="2147483744" r:id="rId10"/>
    <p:sldLayoutId id="2147483745" r:id="rId11"/>
    <p:sldLayoutId id="2147483746"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449418D-A240-AF64-42A6-163782EE097F}"/>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B229CAE-B7C8-CB8F-4D52-3EE13BD7F500}"/>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E2F89B5-B455-E8F6-D975-3770F76D814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C26769B-636A-4A89-9C40-7A443B4C48F4}" type="datetime1">
              <a:rPr lang="en-GB" altLang="en-US"/>
              <a:pPr>
                <a:defRPr/>
              </a:pPr>
              <a:t>09/11/2025</a:t>
            </a:fld>
            <a:endParaRPr lang="en-GB" altLang="en-US" dirty="0"/>
          </a:p>
        </p:txBody>
      </p:sp>
      <p:sp>
        <p:nvSpPr>
          <p:cNvPr id="6" name="Slide Number Placeholder 5">
            <a:extLst>
              <a:ext uri="{FF2B5EF4-FFF2-40B4-BE49-F238E27FC236}">
                <a16:creationId xmlns:a16="http://schemas.microsoft.com/office/drawing/2014/main" id="{D1A1D677-7C7A-8A1C-CC00-9F62E1D3E140}"/>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F378E9A-0564-4118-8EE3-03BC9DB999BA}" type="slidenum">
              <a:rPr lang="en-GB" altLang="en-US"/>
              <a:pPr>
                <a:defRPr/>
              </a:pPr>
              <a:t>‹#›</a:t>
            </a:fld>
            <a:endParaRPr lang="en-GB" altLang="en-US"/>
          </a:p>
        </p:txBody>
      </p:sp>
    </p:spTree>
    <p:extLst>
      <p:ext uri="{BB962C8B-B14F-4D97-AF65-F5344CB8AC3E}">
        <p14:creationId xmlns:p14="http://schemas.microsoft.com/office/powerpoint/2010/main" val="2047757727"/>
      </p:ext>
    </p:extLst>
  </p:cSld>
  <p:clrMap bg1="lt1" tx1="dk1" bg2="lt2" tx2="dk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 id="2147483867"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000DE18-08C7-0474-987F-7B8437CE3A13}"/>
              </a:ext>
            </a:extLst>
          </p:cNvPr>
          <p:cNvSpPr>
            <a:spLocks noGrp="1"/>
          </p:cNvSpPr>
          <p:nvPr>
            <p:ph type="dt" sz="half" idx="10"/>
          </p:nvPr>
        </p:nvSpPr>
        <p:spPr/>
        <p:txBody>
          <a:bodyPr/>
          <a:lstStyle/>
          <a:p>
            <a:pPr>
              <a:defRPr/>
            </a:pPr>
            <a:fld id="{63163EF8-2307-4794-9875-6B8CA664E276}" type="datetime1">
              <a:rPr lang="en-GB" altLang="en-US" smtClean="0"/>
              <a:pPr>
                <a:defRPr/>
              </a:pPr>
              <a:t>09/11/2025</a:t>
            </a:fld>
            <a:endParaRPr lang="en-GB" altLang="en-US" dirty="0"/>
          </a:p>
        </p:txBody>
      </p:sp>
      <p:sp>
        <p:nvSpPr>
          <p:cNvPr id="5" name="Slide Number Placeholder 4">
            <a:extLst>
              <a:ext uri="{FF2B5EF4-FFF2-40B4-BE49-F238E27FC236}">
                <a16:creationId xmlns:a16="http://schemas.microsoft.com/office/drawing/2014/main" id="{86EB1F75-73BC-7CB1-DC2D-892CAF5A55AE}"/>
              </a:ext>
            </a:extLst>
          </p:cNvPr>
          <p:cNvSpPr>
            <a:spLocks noGrp="1"/>
          </p:cNvSpPr>
          <p:nvPr>
            <p:ph type="sldNum" sz="quarter" idx="12"/>
          </p:nvPr>
        </p:nvSpPr>
        <p:spPr/>
        <p:txBody>
          <a:bodyPr/>
          <a:lstStyle/>
          <a:p>
            <a:pPr>
              <a:defRPr/>
            </a:pPr>
            <a:fld id="{8B34AADE-47AB-4FD6-A959-68A9E6432E18}" type="slidenum">
              <a:rPr lang="en-GB" altLang="en-US" smtClean="0"/>
              <a:pPr>
                <a:defRPr/>
              </a:pPr>
              <a:t>1</a:t>
            </a:fld>
            <a:endParaRPr lang="en-GB" altLang="en-US"/>
          </a:p>
        </p:txBody>
      </p:sp>
      <p:sp>
        <p:nvSpPr>
          <p:cNvPr id="8" name="Content Placeholder 2">
            <a:extLst>
              <a:ext uri="{FF2B5EF4-FFF2-40B4-BE49-F238E27FC236}">
                <a16:creationId xmlns:a16="http://schemas.microsoft.com/office/drawing/2014/main" id="{DB43EC11-7041-6FD0-1B36-FCC049A2A68F}"/>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Evelyn Alexander</a:t>
            </a:r>
          </a:p>
          <a:p>
            <a:r>
              <a:rPr lang="en-GB" altLang="en-US" u="sng" dirty="0"/>
              <a:t>Student ID:  </a:t>
            </a:r>
            <a:r>
              <a:rPr lang="en-GB" altLang="en-US" b="1" u="sng" dirty="0"/>
              <a:t>2417638</a:t>
            </a:r>
            <a:endParaRPr lang="en-GB" altLang="en-US" b="1" i="1" dirty="0"/>
          </a:p>
          <a:p>
            <a:r>
              <a:rPr lang="en-GB" altLang="en-US" u="sng" dirty="0"/>
              <a:t>Lecturer’s Name</a:t>
            </a:r>
            <a:r>
              <a:rPr lang="en-GB" altLang="en-US" b="1" i="1" dirty="0"/>
              <a:t>: </a:t>
            </a:r>
            <a:r>
              <a:rPr lang="en-GB" altLang="en-US" b="1" i="1" dirty="0" err="1"/>
              <a:t>Amitave</a:t>
            </a:r>
            <a:r>
              <a:rPr lang="en-GB" altLang="en-US" b="1" i="1" dirty="0"/>
              <a:t> Banik</a:t>
            </a:r>
          </a:p>
        </p:txBody>
      </p:sp>
    </p:spTree>
    <p:extLst>
      <p:ext uri="{BB962C8B-B14F-4D97-AF65-F5344CB8AC3E}">
        <p14:creationId xmlns:p14="http://schemas.microsoft.com/office/powerpoint/2010/main" val="12559820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2E0F97-3B68-4A9A-81FD-184E8051D2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A9C0995-256A-4F90-97D6-FB8958A5D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36BFB4-AE83-5E6A-B7A8-06EFA6B3F01C}"/>
              </a:ext>
            </a:extLst>
          </p:cNvPr>
          <p:cNvSpPr>
            <a:spLocks noGrp="1"/>
          </p:cNvSpPr>
          <p:nvPr>
            <p:ph type="title"/>
          </p:nvPr>
        </p:nvSpPr>
        <p:spPr>
          <a:xfrm>
            <a:off x="838201" y="581336"/>
            <a:ext cx="4076910" cy="5695389"/>
          </a:xfrm>
        </p:spPr>
        <p:txBody>
          <a:bodyPr anchor="ctr">
            <a:normAutofit/>
          </a:bodyPr>
          <a:lstStyle/>
          <a:p>
            <a:pPr algn="just"/>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Table of Contents</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5200" dirty="0">
              <a:solidFill>
                <a:schemeClr val="tx1"/>
              </a:solidFill>
              <a:latin typeface="Calibri" panose="020F0502020204030204" pitchFamily="34" charset="0"/>
              <a:cs typeface="Calibri" panose="020F0502020204030204" pitchFamily="34" charset="0"/>
            </a:endParaRPr>
          </a:p>
        </p:txBody>
      </p:sp>
      <p:grpSp>
        <p:nvGrpSpPr>
          <p:cNvPr id="13" name="Group 12">
            <a:extLst>
              <a:ext uri="{FF2B5EF4-FFF2-40B4-BE49-F238E27FC236}">
                <a16:creationId xmlns:a16="http://schemas.microsoft.com/office/drawing/2014/main" id="{2C500373-6BCD-49C7-86D2-7DC695C43C8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71535" y="-6437"/>
            <a:ext cx="6400800" cy="6864437"/>
            <a:chOff x="5171535" y="-6437"/>
            <a:chExt cx="6400800" cy="6864437"/>
          </a:xfrm>
        </p:grpSpPr>
        <p:cxnSp>
          <p:nvCxnSpPr>
            <p:cNvPr id="14" name="Straight Connector 13">
              <a:extLst>
                <a:ext uri="{FF2B5EF4-FFF2-40B4-BE49-F238E27FC236}">
                  <a16:creationId xmlns:a16="http://schemas.microsoft.com/office/drawing/2014/main" id="{4C05CF5C-D74E-48AF-AAE5-61AEFB2C77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56724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A6A4E3-DB84-4A86-933F-10273F0AEE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62643"/>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3928F34-C1F4-426C-A393-E2052F48D4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90DE79-7D3C-40C4-926C-026AE2773C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7" name="TextBox 6">
            <a:extLst>
              <a:ext uri="{FF2B5EF4-FFF2-40B4-BE49-F238E27FC236}">
                <a16:creationId xmlns:a16="http://schemas.microsoft.com/office/drawing/2014/main" id="{DD1BB36D-147F-D048-E7C7-D4AF037D1AA2}"/>
              </a:ext>
            </a:extLst>
          </p:cNvPr>
          <p:cNvSpPr txBox="1"/>
          <p:nvPr/>
        </p:nvSpPr>
        <p:spPr>
          <a:xfrm>
            <a:off x="5458640" y="751607"/>
            <a:ext cx="6102350" cy="4922117"/>
          </a:xfrm>
          <a:prstGeom prst="rect">
            <a:avLst/>
          </a:prstGeom>
          <a:noFill/>
        </p:spPr>
        <p:txBody>
          <a:bodyPr wrap="square">
            <a:spAutoFit/>
          </a:bodyPr>
          <a:lstStyle/>
          <a:p>
            <a:pPr algn="just">
              <a:lnSpc>
                <a:spcPct val="115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Introduction</a:t>
            </a:r>
          </a:p>
          <a:p>
            <a:pPr algn="just">
              <a:lnSpc>
                <a:spcPct val="115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Strengths</a:t>
            </a:r>
          </a:p>
          <a:p>
            <a:pPr algn="just">
              <a:lnSpc>
                <a:spcPct val="115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Weaknesses</a:t>
            </a:r>
          </a:p>
          <a:p>
            <a:pPr algn="just">
              <a:lnSpc>
                <a:spcPct val="115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Opportunities for Training and Development</a:t>
            </a:r>
          </a:p>
          <a:p>
            <a:pPr algn="just">
              <a:lnSpc>
                <a:spcPct val="115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Threats</a:t>
            </a:r>
          </a:p>
          <a:p>
            <a:pPr algn="just">
              <a:lnSpc>
                <a:spcPct val="115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SWOT Analysis</a:t>
            </a:r>
          </a:p>
          <a:p>
            <a:pPr algn="just">
              <a:lnSpc>
                <a:spcPct val="115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Using Strengths to Overcome Weaknesses and Minimise Threats</a:t>
            </a:r>
          </a:p>
          <a:p>
            <a:pPr algn="just">
              <a:lnSpc>
                <a:spcPct val="115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Personal Action Plan</a:t>
            </a:r>
          </a:p>
          <a:p>
            <a:pPr algn="just">
              <a:lnSpc>
                <a:spcPct val="115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Conclusion</a:t>
            </a:r>
          </a:p>
          <a:p>
            <a:pPr algn="just">
              <a:lnSpc>
                <a:spcPct val="115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References</a:t>
            </a:r>
          </a:p>
          <a:p>
            <a:pPr algn="just">
              <a:lnSpc>
                <a:spcPct val="115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Introduction</a:t>
            </a:r>
          </a:p>
        </p:txBody>
      </p:sp>
    </p:spTree>
    <p:extLst>
      <p:ext uri="{BB962C8B-B14F-4D97-AF65-F5344CB8AC3E}">
        <p14:creationId xmlns:p14="http://schemas.microsoft.com/office/powerpoint/2010/main" val="453731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E6FDE22-1F54-452D-A9BA-1BE9FDB5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24727BA-2777-4823-88E1-1B4B61968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AB0E0E5-A956-4B80-A317-E670B96C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7346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Pen placed on top of a signature line">
            <a:extLst>
              <a:ext uri="{FF2B5EF4-FFF2-40B4-BE49-F238E27FC236}">
                <a16:creationId xmlns:a16="http://schemas.microsoft.com/office/drawing/2014/main" id="{E02A6E7A-2975-E3ED-F6B6-14F807E94CB8}"/>
              </a:ext>
            </a:extLst>
          </p:cNvPr>
          <p:cNvPicPr>
            <a:picLocks noChangeAspect="1"/>
          </p:cNvPicPr>
          <p:nvPr/>
        </p:nvPicPr>
        <p:blipFill>
          <a:blip r:embed="rId2">
            <a:alphaModFix amt="40000"/>
          </a:blip>
          <a:srcRect b="15540"/>
          <a:stretch>
            <a:fillRect/>
          </a:stretch>
        </p:blipFill>
        <p:spPr>
          <a:xfrm>
            <a:off x="20" y="-1"/>
            <a:ext cx="12191980" cy="6873463"/>
          </a:xfrm>
          <a:prstGeom prst="rect">
            <a:avLst/>
          </a:prstGeom>
          <a:ln w="12700">
            <a:noFill/>
          </a:ln>
        </p:spPr>
      </p:pic>
      <p:grpSp>
        <p:nvGrpSpPr>
          <p:cNvPr id="30" name="Group 29">
            <a:extLst>
              <a:ext uri="{FF2B5EF4-FFF2-40B4-BE49-F238E27FC236}">
                <a16:creationId xmlns:a16="http://schemas.microsoft.com/office/drawing/2014/main" id="{68142369-1172-4897-98AF-7E16842C4A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
            <a:ext cx="12192000" cy="6857996"/>
            <a:chOff x="572" y="-1"/>
            <a:chExt cx="12192000" cy="6857996"/>
          </a:xfrm>
        </p:grpSpPr>
        <p:cxnSp>
          <p:nvCxnSpPr>
            <p:cNvPr id="31" name="Straight Connector 30">
              <a:extLst>
                <a:ext uri="{FF2B5EF4-FFF2-40B4-BE49-F238E27FC236}">
                  <a16:creationId xmlns:a16="http://schemas.microsoft.com/office/drawing/2014/main" id="{6B4EC643-469D-49F7-B2C7-FA3DA6FFAC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33C04565-7FC8-416F-9C08-F430D337F81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92BD8DCF-6634-460D-AA2E-1357451FBA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8EAC9175-245B-4886-A4F2-EEA53C13F5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5" name="Graphic 33">
              <a:extLst>
                <a:ext uri="{FF2B5EF4-FFF2-40B4-BE49-F238E27FC236}">
                  <a16:creationId xmlns:a16="http://schemas.microsoft.com/office/drawing/2014/main" id="{BC567658-11B8-4D35-89AE-B73534669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36" name="Graphic 33">
              <a:extLst>
                <a:ext uri="{FF2B5EF4-FFF2-40B4-BE49-F238E27FC236}">
                  <a16:creationId xmlns:a16="http://schemas.microsoft.com/office/drawing/2014/main" id="{B2AAA79A-1602-4193-8170-9C436D9CED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e 1">
            <a:extLst>
              <a:ext uri="{FF2B5EF4-FFF2-40B4-BE49-F238E27FC236}">
                <a16:creationId xmlns:a16="http://schemas.microsoft.com/office/drawing/2014/main" id="{DAFD43C1-535B-5488-DB60-9762355816D3}"/>
              </a:ext>
            </a:extLst>
          </p:cNvPr>
          <p:cNvSpPr>
            <a:spLocks noGrp="1"/>
          </p:cNvSpPr>
          <p:nvPr>
            <p:ph type="title"/>
          </p:nvPr>
        </p:nvSpPr>
        <p:spPr>
          <a:xfrm>
            <a:off x="841248" y="876304"/>
            <a:ext cx="8817102" cy="840202"/>
          </a:xfrm>
        </p:spPr>
        <p:txBody>
          <a:bodyPr anchor="b">
            <a:normAutofit/>
          </a:bodyPr>
          <a:lstStyle/>
          <a:p>
            <a:r>
              <a:rPr lang="en-GB" b="1" dirty="0">
                <a:solidFill>
                  <a:srgbClr val="FFFFFF"/>
                </a:solidFill>
                <a:latin typeface="Times New Roman" panose="02020603050405020304" pitchFamily="18" charset="0"/>
                <a:cs typeface="Times New Roman" panose="02020603050405020304" pitchFamily="18" charset="0"/>
              </a:rPr>
              <a:t>Introduction </a:t>
            </a:r>
          </a:p>
        </p:txBody>
      </p:sp>
      <p:sp>
        <p:nvSpPr>
          <p:cNvPr id="3" name="Content Placeholder 2">
            <a:extLst>
              <a:ext uri="{FF2B5EF4-FFF2-40B4-BE49-F238E27FC236}">
                <a16:creationId xmlns:a16="http://schemas.microsoft.com/office/drawing/2014/main" id="{8445A1FB-024E-6AAD-A0F2-42EF11BF0F10}"/>
              </a:ext>
            </a:extLst>
          </p:cNvPr>
          <p:cNvSpPr>
            <a:spLocks noGrp="1"/>
          </p:cNvSpPr>
          <p:nvPr>
            <p:ph idx="1"/>
          </p:nvPr>
        </p:nvSpPr>
        <p:spPr>
          <a:xfrm>
            <a:off x="921458" y="1901615"/>
            <a:ext cx="10011952" cy="3632911"/>
          </a:xfrm>
        </p:spPr>
        <p:txBody>
          <a:bodyPr>
            <a:normAutofit/>
          </a:bodyPr>
          <a:lstStyle/>
          <a:p>
            <a:pPr marL="0" indent="0">
              <a:lnSpc>
                <a:spcPct val="100000"/>
              </a:lnSpc>
              <a:buNone/>
            </a:pPr>
            <a:r>
              <a:rPr lang="en-GB" sz="2800" dirty="0"/>
              <a:t>My name is Evelyn Alexander, and I am currently studying for the Certificate of Higher Education Skills for Workplace in Health and social care. In this presentation, I will analyse my personal strength, weaknesses, opportunities, and threats in relation to my professional development as a Healthcare support worker.</a:t>
            </a:r>
          </a:p>
          <a:p>
            <a:pPr marL="0" indent="0">
              <a:lnSpc>
                <a:spcPct val="100000"/>
              </a:lnSpc>
              <a:buNone/>
            </a:pPr>
            <a:endParaRPr lang="en-GB" sz="2800" dirty="0">
              <a:solidFill>
                <a:srgbClr val="FFFFFF"/>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8049623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62E0F97-3B68-4A9A-81FD-184E8051D2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A9C0995-256A-4F90-97D6-FB8958A5D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9B92F2-9F19-1311-9F1F-85D04EDCA0E4}"/>
              </a:ext>
            </a:extLst>
          </p:cNvPr>
          <p:cNvSpPr>
            <a:spLocks noGrp="1"/>
          </p:cNvSpPr>
          <p:nvPr>
            <p:ph type="title"/>
          </p:nvPr>
        </p:nvSpPr>
        <p:spPr>
          <a:xfrm>
            <a:off x="838201" y="581265"/>
            <a:ext cx="4114800" cy="5695398"/>
          </a:xfrm>
        </p:spPr>
        <p:txBody>
          <a:bodyPr anchor="ctr">
            <a:normAutofit/>
          </a:bodyPr>
          <a:lstStyle/>
          <a:p>
            <a:r>
              <a:rPr lang="en-GB" sz="5200" b="1" i="0" u="none" strike="noStrike">
                <a:effectLst/>
                <a:latin typeface="Times New Roman" panose="02020603050405020304" pitchFamily="18" charset="0"/>
                <a:cs typeface="Times New Roman" panose="02020603050405020304" pitchFamily="18" charset="0"/>
              </a:rPr>
              <a:t>Strengths</a:t>
            </a:r>
            <a:endParaRPr lang="en-GB" sz="5200" b="1">
              <a:latin typeface="Times New Roman" panose="02020603050405020304" pitchFamily="18" charset="0"/>
              <a:cs typeface="Times New Roman" panose="02020603050405020304" pitchFamily="18" charset="0"/>
            </a:endParaRPr>
          </a:p>
        </p:txBody>
      </p:sp>
      <p:sp>
        <p:nvSpPr>
          <p:cNvPr id="26" name="Rectangle 25">
            <a:extLst>
              <a:ext uri="{FF2B5EF4-FFF2-40B4-BE49-F238E27FC236}">
                <a16:creationId xmlns:a16="http://schemas.microsoft.com/office/drawing/2014/main" id="{9346307A-DFE3-4A97-B2EE-5D57DF413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6275" y="577406"/>
            <a:ext cx="6391931" cy="569539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CC277446-D71D-4C19-A013-95073D31A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66455" y="-6437"/>
            <a:ext cx="6405880" cy="6864437"/>
            <a:chOff x="5166455" y="-6437"/>
            <a:chExt cx="6405880" cy="6864437"/>
          </a:xfrm>
        </p:grpSpPr>
        <p:cxnSp>
          <p:nvCxnSpPr>
            <p:cNvPr id="29" name="Straight Connector 28">
              <a:extLst>
                <a:ext uri="{FF2B5EF4-FFF2-40B4-BE49-F238E27FC236}">
                  <a16:creationId xmlns:a16="http://schemas.microsoft.com/office/drawing/2014/main" id="{4C05CF5C-D74E-48AF-AAE5-61AEFB2C77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6455" y="56724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15A6A4E3-DB84-4A86-933F-10273F0AEE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62643"/>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057BAF9-1A72-414E-8B1A-C58B353F11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8FCD6AB-4E6B-4F74-94C0-C14654F999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7666D20D-4A34-C145-2BFB-594C4920FAF6}"/>
              </a:ext>
            </a:extLst>
          </p:cNvPr>
          <p:cNvGraphicFramePr>
            <a:graphicFrameLocks noGrp="1"/>
          </p:cNvGraphicFramePr>
          <p:nvPr>
            <p:ph idx="1"/>
            <p:extLst>
              <p:ext uri="{D42A27DB-BD31-4B8C-83A1-F6EECF244321}">
                <p14:modId xmlns:p14="http://schemas.microsoft.com/office/powerpoint/2010/main" val="942825741"/>
              </p:ext>
            </p:extLst>
          </p:nvPr>
        </p:nvGraphicFramePr>
        <p:xfrm>
          <a:off x="5461176" y="788282"/>
          <a:ext cx="5826934" cy="5297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04626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2E0F97-3B68-4A9A-81FD-184E8051D2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A9C0995-256A-4F90-97D6-FB8958A5D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04FCEE-89C3-7C64-D3D5-F7E0482B81C0}"/>
              </a:ext>
            </a:extLst>
          </p:cNvPr>
          <p:cNvSpPr>
            <a:spLocks noGrp="1"/>
          </p:cNvSpPr>
          <p:nvPr>
            <p:ph type="title"/>
          </p:nvPr>
        </p:nvSpPr>
        <p:spPr>
          <a:xfrm>
            <a:off x="838201" y="581265"/>
            <a:ext cx="4114800" cy="5695398"/>
          </a:xfrm>
        </p:spPr>
        <p:txBody>
          <a:bodyPr anchor="ctr">
            <a:normAutofit/>
          </a:bodyPr>
          <a:lstStyle/>
          <a:p>
            <a:r>
              <a:rPr lang="en-GB" sz="5200" b="1">
                <a:latin typeface="Times New Roman" panose="02020603050405020304" pitchFamily="18" charset="0"/>
                <a:cs typeface="Times New Roman" panose="02020603050405020304" pitchFamily="18" charset="0"/>
              </a:rPr>
              <a:t>Weaknesses</a:t>
            </a:r>
          </a:p>
        </p:txBody>
      </p:sp>
      <p:sp>
        <p:nvSpPr>
          <p:cNvPr id="13" name="Rectangle 12">
            <a:extLst>
              <a:ext uri="{FF2B5EF4-FFF2-40B4-BE49-F238E27FC236}">
                <a16:creationId xmlns:a16="http://schemas.microsoft.com/office/drawing/2014/main" id="{9346307A-DFE3-4A97-B2EE-5D57DF413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6275" y="577406"/>
            <a:ext cx="6391931" cy="569539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CC277446-D71D-4C19-A013-95073D31A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66455" y="-6437"/>
            <a:ext cx="6405880" cy="6864437"/>
            <a:chOff x="5166455" y="-6437"/>
            <a:chExt cx="6405880" cy="6864437"/>
          </a:xfrm>
        </p:grpSpPr>
        <p:cxnSp>
          <p:nvCxnSpPr>
            <p:cNvPr id="16" name="Straight Connector 15">
              <a:extLst>
                <a:ext uri="{FF2B5EF4-FFF2-40B4-BE49-F238E27FC236}">
                  <a16:creationId xmlns:a16="http://schemas.microsoft.com/office/drawing/2014/main" id="{4C05CF5C-D74E-48AF-AAE5-61AEFB2C77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6455" y="56724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5A6A4E3-DB84-4A86-933F-10273F0AEE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62643"/>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057BAF9-1A72-414E-8B1A-C58B353F11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8FCD6AB-4E6B-4F74-94C0-C14654F999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65F6958E-2FEE-0F05-D385-B5941351DA88}"/>
              </a:ext>
            </a:extLst>
          </p:cNvPr>
          <p:cNvGraphicFramePr>
            <a:graphicFrameLocks noGrp="1"/>
          </p:cNvGraphicFramePr>
          <p:nvPr>
            <p:ph idx="1"/>
            <p:extLst>
              <p:ext uri="{D42A27DB-BD31-4B8C-83A1-F6EECF244321}">
                <p14:modId xmlns:p14="http://schemas.microsoft.com/office/powerpoint/2010/main" val="3179162813"/>
              </p:ext>
            </p:extLst>
          </p:nvPr>
        </p:nvGraphicFramePr>
        <p:xfrm>
          <a:off x="5166455" y="676750"/>
          <a:ext cx="5826934" cy="5297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51818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E6FDE22-1F54-452D-A9BA-1BE9FDB5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2C01FB2-6D50-41C9-BE00-29B0F9925F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960D02-627C-5B45-41F9-F8097E6BFAC0}"/>
              </a:ext>
            </a:extLst>
          </p:cNvPr>
          <p:cNvSpPr>
            <a:spLocks noGrp="1"/>
          </p:cNvSpPr>
          <p:nvPr>
            <p:ph type="title"/>
          </p:nvPr>
        </p:nvSpPr>
        <p:spPr>
          <a:xfrm>
            <a:off x="838200" y="576491"/>
            <a:ext cx="4276541" cy="5705015"/>
          </a:xfrm>
        </p:spPr>
        <p:txBody>
          <a:bodyPr anchor="ctr">
            <a:normAutofit/>
          </a:bodyPr>
          <a:lstStyle/>
          <a:p>
            <a:r>
              <a:rPr lang="en-GB" sz="5200" b="1" kern="100">
                <a:effectLst/>
                <a:latin typeface="Times New Roman" panose="02020603050405020304" pitchFamily="18" charset="0"/>
                <a:ea typeface="Calibri" panose="020F0502020204030204" pitchFamily="34" charset="0"/>
                <a:cs typeface="Times New Roman" panose="02020603050405020304" pitchFamily="18" charset="0"/>
              </a:rPr>
              <a:t>Opportunities for Training and Development</a:t>
            </a:r>
            <a:br>
              <a:rPr lang="en-GB" sz="5200" b="1" kern="100">
                <a:effectLst/>
                <a:latin typeface="Calibri" panose="020F0502020204030204" pitchFamily="34" charset="0"/>
                <a:ea typeface="Calibri" panose="020F0502020204030204" pitchFamily="34" charset="0"/>
                <a:cs typeface="Times New Roman" panose="02020603050405020304" pitchFamily="18" charset="0"/>
              </a:rPr>
            </a:br>
            <a:endParaRPr lang="en-GB" sz="5200" b="1"/>
          </a:p>
        </p:txBody>
      </p:sp>
      <p:graphicFrame>
        <p:nvGraphicFramePr>
          <p:cNvPr id="5" name="Content Placeholder 2">
            <a:extLst>
              <a:ext uri="{FF2B5EF4-FFF2-40B4-BE49-F238E27FC236}">
                <a16:creationId xmlns:a16="http://schemas.microsoft.com/office/drawing/2014/main" id="{A94684F4-AEB9-7942-78A4-AA63B8800567}"/>
              </a:ext>
            </a:extLst>
          </p:cNvPr>
          <p:cNvGraphicFramePr>
            <a:graphicFrameLocks noGrp="1"/>
          </p:cNvGraphicFramePr>
          <p:nvPr>
            <p:ph idx="1"/>
            <p:extLst>
              <p:ext uri="{D42A27DB-BD31-4B8C-83A1-F6EECF244321}">
                <p14:modId xmlns:p14="http://schemas.microsoft.com/office/powerpoint/2010/main" val="1365678301"/>
              </p:ext>
            </p:extLst>
          </p:nvPr>
        </p:nvGraphicFramePr>
        <p:xfrm>
          <a:off x="6147621" y="576492"/>
          <a:ext cx="5400858" cy="57050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89897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2E0F97-3B68-4A9A-81FD-184E8051D2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A9C0995-256A-4F90-97D6-FB8958A5D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FF4733-690A-2F1B-CC98-E2A499626B55}"/>
              </a:ext>
            </a:extLst>
          </p:cNvPr>
          <p:cNvSpPr>
            <a:spLocks noGrp="1"/>
          </p:cNvSpPr>
          <p:nvPr>
            <p:ph type="title"/>
          </p:nvPr>
        </p:nvSpPr>
        <p:spPr>
          <a:xfrm>
            <a:off x="838200" y="554122"/>
            <a:ext cx="4276541" cy="5736145"/>
          </a:xfrm>
        </p:spPr>
        <p:txBody>
          <a:bodyPr anchor="ctr">
            <a:normAutofit/>
          </a:bodyPr>
          <a:lstStyle/>
          <a:p>
            <a:r>
              <a:rPr lang="en-GB" sz="5200"/>
              <a:t>Threats </a:t>
            </a:r>
          </a:p>
        </p:txBody>
      </p:sp>
      <p:grpSp>
        <p:nvGrpSpPr>
          <p:cNvPr id="13" name="Group 12">
            <a:extLst>
              <a:ext uri="{FF2B5EF4-FFF2-40B4-BE49-F238E27FC236}">
                <a16:creationId xmlns:a16="http://schemas.microsoft.com/office/drawing/2014/main" id="{027575F5-9D7E-4BAE-8BED-E437C621A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21325" y="2"/>
            <a:ext cx="5036243" cy="6857995"/>
            <a:chOff x="628533" y="2"/>
            <a:chExt cx="5036243" cy="6857995"/>
          </a:xfrm>
        </p:grpSpPr>
        <p:grpSp>
          <p:nvGrpSpPr>
            <p:cNvPr id="14" name="Group 13">
              <a:extLst>
                <a:ext uri="{FF2B5EF4-FFF2-40B4-BE49-F238E27FC236}">
                  <a16:creationId xmlns:a16="http://schemas.microsoft.com/office/drawing/2014/main" id="{0FC10488-1C7A-4844-AB58-960BC00D522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28533" y="2"/>
              <a:ext cx="5036243" cy="6219826"/>
              <a:chOff x="6527224" y="2"/>
              <a:chExt cx="5036243" cy="6219826"/>
            </a:xfrm>
          </p:grpSpPr>
          <p:cxnSp>
            <p:nvCxnSpPr>
              <p:cNvPr id="16" name="Straight Connector 15">
                <a:extLst>
                  <a:ext uri="{FF2B5EF4-FFF2-40B4-BE49-F238E27FC236}">
                    <a16:creationId xmlns:a16="http://schemas.microsoft.com/office/drawing/2014/main" id="{215AF47C-5B8E-4DB1-A0CC-B3066D7267BC}"/>
                  </a:ext>
                  <a:ext uri="{C183D7F6-B498-43B3-948B-1728B52AA6E4}">
                    <adec:decorative xmlns:adec="http://schemas.microsoft.com/office/drawing/2017/decorative" val="1"/>
                  </a:ext>
                </a:extLst>
              </p:cNvPr>
              <p:cNvCxnSpPr>
                <a:cxnSpLocks/>
                <a:stCxn id="16" idx="0"/>
              </p:cNvCxnSpPr>
              <p:nvPr>
                <p:extLst>
                  <p:ext uri="{386F3935-93C4-4BCD-93E2-E3B085C9AB24}">
                    <p16:designElem xmlns:p16="http://schemas.microsoft.com/office/powerpoint/2015/main" val="1"/>
                  </p:ext>
                </p:extLst>
              </p:nvPr>
            </p:nvCxnSpPr>
            <p:spPr>
              <a:xfrm flipV="1">
                <a:off x="9045345" y="2"/>
                <a:ext cx="0" cy="554124"/>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Freeform: Shape 16">
                <a:extLst>
                  <a:ext uri="{FF2B5EF4-FFF2-40B4-BE49-F238E27FC236}">
                    <a16:creationId xmlns:a16="http://schemas.microsoft.com/office/drawing/2014/main" id="{3E04F9A1-AB7C-4F9D-8E32-C2AB108115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527224" y="554126"/>
                <a:ext cx="5036243" cy="5665702"/>
              </a:xfrm>
              <a:custGeom>
                <a:avLst/>
                <a:gdLst>
                  <a:gd name="connsiteX0" fmla="*/ 1939325 w 3878650"/>
                  <a:gd name="connsiteY0" fmla="*/ 4363426 h 4363426"/>
                  <a:gd name="connsiteX1" fmla="*/ 0 w 3878650"/>
                  <a:gd name="connsiteY1" fmla="*/ 2424101 h 4363426"/>
                  <a:gd name="connsiteX2" fmla="*/ 0 w 3878650"/>
                  <a:gd name="connsiteY2" fmla="*/ 1734201 h 4363426"/>
                  <a:gd name="connsiteX3" fmla="*/ 0 w 3878650"/>
                  <a:gd name="connsiteY3" fmla="*/ 0 h 4363426"/>
                  <a:gd name="connsiteX4" fmla="*/ 3878650 w 3878650"/>
                  <a:gd name="connsiteY4" fmla="*/ 0 h 4363426"/>
                  <a:gd name="connsiteX5" fmla="*/ 3878650 w 3878650"/>
                  <a:gd name="connsiteY5" fmla="*/ 330044 h 4363426"/>
                  <a:gd name="connsiteX6" fmla="*/ 3878650 w 3878650"/>
                  <a:gd name="connsiteY6" fmla="*/ 2424101 h 4363426"/>
                  <a:gd name="connsiteX7" fmla="*/ 1939325 w 3878650"/>
                  <a:gd name="connsiteY7" fmla="*/ 4363426 h 436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8650" h="4363426">
                    <a:moveTo>
                      <a:pt x="1939325" y="4363426"/>
                    </a:moveTo>
                    <a:cubicBezTo>
                      <a:pt x="868265" y="4363426"/>
                      <a:pt x="0" y="3495161"/>
                      <a:pt x="0" y="2424101"/>
                    </a:cubicBezTo>
                    <a:lnTo>
                      <a:pt x="0" y="1734201"/>
                    </a:lnTo>
                    <a:lnTo>
                      <a:pt x="0" y="0"/>
                    </a:lnTo>
                    <a:lnTo>
                      <a:pt x="3878650" y="0"/>
                    </a:lnTo>
                    <a:lnTo>
                      <a:pt x="3878650" y="330044"/>
                    </a:lnTo>
                    <a:lnTo>
                      <a:pt x="3878650" y="2424101"/>
                    </a:lnTo>
                    <a:cubicBezTo>
                      <a:pt x="3878650" y="3495161"/>
                      <a:pt x="3010385" y="4363426"/>
                      <a:pt x="1939325" y="4363426"/>
                    </a:cubicBezTo>
                    <a:close/>
                  </a:path>
                </a:pathLst>
              </a:custGeom>
              <a:solidFill>
                <a:schemeClr val="bg1">
                  <a:alpha val="75000"/>
                </a:schemeClr>
              </a:solidFill>
              <a:ln w="127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cxnSp>
          <p:nvCxnSpPr>
            <p:cNvPr id="15" name="Straight Connector 14">
              <a:extLst>
                <a:ext uri="{FF2B5EF4-FFF2-40B4-BE49-F238E27FC236}">
                  <a16:creationId xmlns:a16="http://schemas.microsoft.com/office/drawing/2014/main" id="{19ABD640-888A-466E-B24C-33CC466475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3146654" y="6219825"/>
              <a:ext cx="0" cy="638172"/>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EDE76CD2-9A9C-B8DB-8B27-D034237B9F32}"/>
              </a:ext>
            </a:extLst>
          </p:cNvPr>
          <p:cNvGraphicFramePr>
            <a:graphicFrameLocks noGrp="1"/>
          </p:cNvGraphicFramePr>
          <p:nvPr>
            <p:ph idx="1"/>
            <p:extLst>
              <p:ext uri="{D42A27DB-BD31-4B8C-83A1-F6EECF244321}">
                <p14:modId xmlns:p14="http://schemas.microsoft.com/office/powerpoint/2010/main" val="244821674"/>
              </p:ext>
            </p:extLst>
          </p:nvPr>
        </p:nvGraphicFramePr>
        <p:xfrm>
          <a:off x="6466264" y="1666698"/>
          <a:ext cx="5036243" cy="44863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3163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2E0F97-3B68-4A9A-81FD-184E8051D2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A9C0995-256A-4F90-97D6-FB8958A5D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407EE9-8111-7A02-734C-C0F1B13C121A}"/>
              </a:ext>
            </a:extLst>
          </p:cNvPr>
          <p:cNvSpPr>
            <a:spLocks noGrp="1"/>
          </p:cNvSpPr>
          <p:nvPr>
            <p:ph type="title"/>
          </p:nvPr>
        </p:nvSpPr>
        <p:spPr>
          <a:xfrm>
            <a:off x="838201" y="581265"/>
            <a:ext cx="4114800" cy="5695398"/>
          </a:xfrm>
        </p:spPr>
        <p:txBody>
          <a:bodyPr anchor="ctr">
            <a:normAutofit/>
          </a:bodyPr>
          <a:lstStyle/>
          <a:p>
            <a:r>
              <a:rPr lang="en-GB" sz="5200" kern="100">
                <a:effectLst/>
                <a:latin typeface="Times New Roman" panose="02020603050405020304" pitchFamily="18" charset="0"/>
                <a:ea typeface="Calibri" panose="020F0502020204030204" pitchFamily="34" charset="0"/>
                <a:cs typeface="Times New Roman" panose="02020603050405020304" pitchFamily="18" charset="0"/>
              </a:rPr>
              <a:t>SWOT Analysis</a:t>
            </a:r>
            <a:br>
              <a:rPr lang="en-GB" sz="5200" kern="100">
                <a:effectLst/>
                <a:latin typeface="Calibri" panose="020F0502020204030204" pitchFamily="34" charset="0"/>
                <a:ea typeface="Calibri" panose="020F0502020204030204" pitchFamily="34" charset="0"/>
                <a:cs typeface="Times New Roman" panose="02020603050405020304" pitchFamily="18" charset="0"/>
              </a:rPr>
            </a:br>
            <a:endParaRPr lang="en-GB" sz="5200"/>
          </a:p>
        </p:txBody>
      </p:sp>
      <p:sp>
        <p:nvSpPr>
          <p:cNvPr id="13" name="Rectangle 12">
            <a:extLst>
              <a:ext uri="{FF2B5EF4-FFF2-40B4-BE49-F238E27FC236}">
                <a16:creationId xmlns:a16="http://schemas.microsoft.com/office/drawing/2014/main" id="{9346307A-DFE3-4A97-B2EE-5D57DF413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6275" y="577406"/>
            <a:ext cx="6391931" cy="569539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CC277446-D71D-4C19-A013-95073D31A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66455" y="-6437"/>
            <a:ext cx="6405880" cy="6864437"/>
            <a:chOff x="5166455" y="-6437"/>
            <a:chExt cx="6405880" cy="6864437"/>
          </a:xfrm>
        </p:grpSpPr>
        <p:cxnSp>
          <p:nvCxnSpPr>
            <p:cNvPr id="16" name="Straight Connector 15">
              <a:extLst>
                <a:ext uri="{FF2B5EF4-FFF2-40B4-BE49-F238E27FC236}">
                  <a16:creationId xmlns:a16="http://schemas.microsoft.com/office/drawing/2014/main" id="{4C05CF5C-D74E-48AF-AAE5-61AEFB2C77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6455" y="56724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5A6A4E3-DB84-4A86-933F-10273F0AEE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62643"/>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057BAF9-1A72-414E-8B1A-C58B353F11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8FCD6AB-4E6B-4F74-94C0-C14654F999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E205AD59-9F2C-FEF9-EB6F-2D8400A3F06D}"/>
              </a:ext>
            </a:extLst>
          </p:cNvPr>
          <p:cNvGraphicFramePr>
            <a:graphicFrameLocks noGrp="1"/>
          </p:cNvGraphicFramePr>
          <p:nvPr>
            <p:ph idx="1"/>
            <p:extLst>
              <p:ext uri="{D42A27DB-BD31-4B8C-83A1-F6EECF244321}">
                <p14:modId xmlns:p14="http://schemas.microsoft.com/office/powerpoint/2010/main" val="1808016070"/>
              </p:ext>
            </p:extLst>
          </p:nvPr>
        </p:nvGraphicFramePr>
        <p:xfrm>
          <a:off x="5461176" y="788282"/>
          <a:ext cx="5826934" cy="5297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63746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2E0F97-3B68-4A9A-81FD-184E8051D2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A9C0995-256A-4F90-97D6-FB8958A5D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08460C-5E21-7624-DF6D-E78EC3AA3A4D}"/>
              </a:ext>
            </a:extLst>
          </p:cNvPr>
          <p:cNvSpPr>
            <a:spLocks noGrp="1"/>
          </p:cNvSpPr>
          <p:nvPr>
            <p:ph type="title"/>
          </p:nvPr>
        </p:nvSpPr>
        <p:spPr>
          <a:xfrm>
            <a:off x="838201" y="581265"/>
            <a:ext cx="4114800" cy="5695398"/>
          </a:xfrm>
        </p:spPr>
        <p:txBody>
          <a:bodyPr anchor="ctr">
            <a:normAutofit/>
          </a:bodyPr>
          <a:lstStyle/>
          <a:p>
            <a:r>
              <a:rPr lang="en-GB" sz="5200" b="1" kern="100">
                <a:effectLst/>
                <a:latin typeface="Times New Roman" panose="02020603050405020304" pitchFamily="18" charset="0"/>
                <a:ea typeface="Calibri" panose="020F0502020204030204" pitchFamily="34" charset="0"/>
                <a:cs typeface="Times New Roman" panose="02020603050405020304" pitchFamily="18" charset="0"/>
              </a:rPr>
              <a:t>Using Strengths to Overcome Weaknesses and Minimise Threats</a:t>
            </a:r>
            <a:br>
              <a:rPr lang="en-GB" sz="5200" b="1" kern="100">
                <a:effectLst/>
                <a:latin typeface="Times New Roman" panose="02020603050405020304" pitchFamily="18" charset="0"/>
                <a:ea typeface="Calibri" panose="020F0502020204030204" pitchFamily="34" charset="0"/>
                <a:cs typeface="Times New Roman" panose="02020603050405020304" pitchFamily="18" charset="0"/>
              </a:rPr>
            </a:br>
            <a:endParaRPr lang="en-GB" sz="5200" b="1">
              <a:latin typeface="Times New Roman" panose="02020603050405020304" pitchFamily="18" charset="0"/>
              <a:cs typeface="Times New Roman" panose="02020603050405020304" pitchFamily="18" charset="0"/>
            </a:endParaRPr>
          </a:p>
        </p:txBody>
      </p:sp>
      <p:sp>
        <p:nvSpPr>
          <p:cNvPr id="13" name="Rectangle 12">
            <a:extLst>
              <a:ext uri="{FF2B5EF4-FFF2-40B4-BE49-F238E27FC236}">
                <a16:creationId xmlns:a16="http://schemas.microsoft.com/office/drawing/2014/main" id="{9346307A-DFE3-4A97-B2EE-5D57DF413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6275" y="577406"/>
            <a:ext cx="6391931" cy="569539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CC277446-D71D-4C19-A013-95073D31A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66455" y="-6437"/>
            <a:ext cx="6405880" cy="6864437"/>
            <a:chOff x="5166455" y="-6437"/>
            <a:chExt cx="6405880" cy="6864437"/>
          </a:xfrm>
        </p:grpSpPr>
        <p:cxnSp>
          <p:nvCxnSpPr>
            <p:cNvPr id="16" name="Straight Connector 15">
              <a:extLst>
                <a:ext uri="{FF2B5EF4-FFF2-40B4-BE49-F238E27FC236}">
                  <a16:creationId xmlns:a16="http://schemas.microsoft.com/office/drawing/2014/main" id="{4C05CF5C-D74E-48AF-AAE5-61AEFB2C77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6455" y="56724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5A6A4E3-DB84-4A86-933F-10273F0AEE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62643"/>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057BAF9-1A72-414E-8B1A-C58B353F11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8FCD6AB-4E6B-4F74-94C0-C14654F999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B8381436-A8FE-4359-D0A1-FFA0601B7183}"/>
              </a:ext>
            </a:extLst>
          </p:cNvPr>
          <p:cNvGraphicFramePr>
            <a:graphicFrameLocks noGrp="1"/>
          </p:cNvGraphicFramePr>
          <p:nvPr>
            <p:ph idx="1"/>
            <p:extLst>
              <p:ext uri="{D42A27DB-BD31-4B8C-83A1-F6EECF244321}">
                <p14:modId xmlns:p14="http://schemas.microsoft.com/office/powerpoint/2010/main" val="3735793561"/>
              </p:ext>
            </p:extLst>
          </p:nvPr>
        </p:nvGraphicFramePr>
        <p:xfrm>
          <a:off x="5461176" y="788282"/>
          <a:ext cx="5826934" cy="5297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2930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62E0F97-3B68-4A9A-81FD-184E8051D2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A9C0995-256A-4F90-97D6-FB8958A5D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F2ACBAA-1718-0E73-6BDA-710164418AE7}"/>
              </a:ext>
            </a:extLst>
          </p:cNvPr>
          <p:cNvSpPr>
            <a:spLocks noGrp="1"/>
          </p:cNvSpPr>
          <p:nvPr>
            <p:ph type="title"/>
          </p:nvPr>
        </p:nvSpPr>
        <p:spPr>
          <a:xfrm>
            <a:off x="838201" y="581265"/>
            <a:ext cx="4114800" cy="5695398"/>
          </a:xfrm>
        </p:spPr>
        <p:txBody>
          <a:bodyPr anchor="ctr">
            <a:normAutofit fontScale="90000"/>
          </a:bodyPr>
          <a:lstStyle/>
          <a:p>
            <a:pPr algn="ctr"/>
            <a:r>
              <a:rPr lang="en-GB" sz="4900" b="1" dirty="0"/>
              <a:t>What opportunities are available to you, and how do you utilise them with your strengths?</a:t>
            </a:r>
            <a:br>
              <a:rPr lang="en-GB" sz="52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5200" dirty="0"/>
          </a:p>
        </p:txBody>
      </p:sp>
      <p:sp>
        <p:nvSpPr>
          <p:cNvPr id="13" name="Rectangle 12">
            <a:extLst>
              <a:ext uri="{FF2B5EF4-FFF2-40B4-BE49-F238E27FC236}">
                <a16:creationId xmlns:a16="http://schemas.microsoft.com/office/drawing/2014/main" id="{9346307A-DFE3-4A97-B2EE-5D57DF413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6275" y="577406"/>
            <a:ext cx="6391931" cy="569539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CC277446-D71D-4C19-A013-95073D31A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66455" y="-6437"/>
            <a:ext cx="6405880" cy="6864437"/>
            <a:chOff x="5166455" y="-6437"/>
            <a:chExt cx="6405880" cy="6864437"/>
          </a:xfrm>
        </p:grpSpPr>
        <p:cxnSp>
          <p:nvCxnSpPr>
            <p:cNvPr id="16" name="Straight Connector 15">
              <a:extLst>
                <a:ext uri="{FF2B5EF4-FFF2-40B4-BE49-F238E27FC236}">
                  <a16:creationId xmlns:a16="http://schemas.microsoft.com/office/drawing/2014/main" id="{4C05CF5C-D74E-48AF-AAE5-61AEFB2C77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6455" y="56724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5A6A4E3-DB84-4A86-933F-10273F0AEE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62643"/>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057BAF9-1A72-414E-8B1A-C58B353F11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8FCD6AB-4E6B-4F74-94C0-C14654F999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graphicFrame>
        <p:nvGraphicFramePr>
          <p:cNvPr id="21" name="Content Placeholder 2">
            <a:extLst>
              <a:ext uri="{FF2B5EF4-FFF2-40B4-BE49-F238E27FC236}">
                <a16:creationId xmlns:a16="http://schemas.microsoft.com/office/drawing/2014/main" id="{C3A63C54-F2F5-8A53-8050-BD4AB74A55E9}"/>
              </a:ext>
            </a:extLst>
          </p:cNvPr>
          <p:cNvGraphicFramePr>
            <a:graphicFrameLocks noGrp="1"/>
          </p:cNvGraphicFramePr>
          <p:nvPr>
            <p:ph idx="1"/>
            <p:extLst>
              <p:ext uri="{D42A27DB-BD31-4B8C-83A1-F6EECF244321}">
                <p14:modId xmlns:p14="http://schemas.microsoft.com/office/powerpoint/2010/main" val="2805211679"/>
              </p:ext>
            </p:extLst>
          </p:nvPr>
        </p:nvGraphicFramePr>
        <p:xfrm>
          <a:off x="5461176" y="788282"/>
          <a:ext cx="5826934" cy="5297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18511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4E94C6EB-0BD0-4926-909B-CE0EFF459E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7" y="-1"/>
            <a:ext cx="12195239" cy="6857996"/>
            <a:chOff x="1667" y="-1"/>
            <a:chExt cx="12195239" cy="6857996"/>
          </a:xfrm>
        </p:grpSpPr>
        <p:cxnSp>
          <p:nvCxnSpPr>
            <p:cNvPr id="13" name="Straight Connector 12">
              <a:extLst>
                <a:ext uri="{FF2B5EF4-FFF2-40B4-BE49-F238E27FC236}">
                  <a16:creationId xmlns:a16="http://schemas.microsoft.com/office/drawing/2014/main" id="{FD8D9AC5-1A8B-4F43-99E1-1D51CFFCF1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249B524-B22D-40A1-81F7-459441A7E2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06"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8CCE87E-3564-469A-9A46-F794A0F940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4C96A98-5EF6-4542-9FA4-86B1D2651A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Graphic 33">
              <a:extLst>
                <a:ext uri="{FF2B5EF4-FFF2-40B4-BE49-F238E27FC236}">
                  <a16:creationId xmlns:a16="http://schemas.microsoft.com/office/drawing/2014/main" id="{3BF088B1-D6D6-4925-9B48-5098FF09D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8" name="Graphic 33">
              <a:extLst>
                <a:ext uri="{FF2B5EF4-FFF2-40B4-BE49-F238E27FC236}">
                  <a16:creationId xmlns:a16="http://schemas.microsoft.com/office/drawing/2014/main" id="{6FA7DFD7-863A-4016-A231-DCB28B20D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59E54383-80CE-CC94-BEE4-6C0C131500D0}"/>
              </a:ext>
            </a:extLst>
          </p:cNvPr>
          <p:cNvSpPr>
            <a:spLocks noGrp="1"/>
          </p:cNvSpPr>
          <p:nvPr>
            <p:ph type="title"/>
          </p:nvPr>
        </p:nvSpPr>
        <p:spPr>
          <a:xfrm>
            <a:off x="838200" y="827727"/>
            <a:ext cx="8648158" cy="1495887"/>
          </a:xfrm>
        </p:spPr>
        <p:txBody>
          <a:bodyPr>
            <a:normAutofit/>
          </a:bodyPr>
          <a:lstStyle/>
          <a:p>
            <a:r>
              <a:rPr lang="en-GB" b="1" kern="100">
                <a:effectLst/>
                <a:latin typeface="Times New Roman" panose="02020603050405020304" pitchFamily="18" charset="0"/>
                <a:ea typeface="Calibri" panose="020F0502020204030204" pitchFamily="34" charset="0"/>
                <a:cs typeface="Times New Roman" panose="02020603050405020304" pitchFamily="18" charset="0"/>
              </a:rPr>
              <a:t>Conclusion</a:t>
            </a:r>
            <a:br>
              <a:rPr lang="en-GB" b="1" kern="100">
                <a:effectLst/>
                <a:latin typeface="Times New Roman" panose="02020603050405020304" pitchFamily="18" charset="0"/>
                <a:ea typeface="Calibri" panose="020F0502020204030204" pitchFamily="34" charset="0"/>
                <a:cs typeface="Times New Roman" panose="02020603050405020304" pitchFamily="18" charset="0"/>
              </a:rPr>
            </a:br>
            <a:endParaRPr lang="en-GB" b="1">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E3B7473-2ACB-8B9A-CA9C-C8762060ADFB}"/>
              </a:ext>
            </a:extLst>
          </p:cNvPr>
          <p:cNvSpPr>
            <a:spLocks noGrp="1"/>
          </p:cNvSpPr>
          <p:nvPr>
            <p:ph idx="1"/>
          </p:nvPr>
        </p:nvSpPr>
        <p:spPr>
          <a:xfrm>
            <a:off x="838200" y="2002974"/>
            <a:ext cx="10094170" cy="3861798"/>
          </a:xfrm>
        </p:spPr>
        <p:txBody>
          <a:bodyPr>
            <a:normAutofit fontScale="85000" lnSpcReduction="20000"/>
          </a:bodyPr>
          <a:lstStyle/>
          <a:p>
            <a:pPr marL="0" indent="0">
              <a:buNone/>
            </a:pPr>
            <a:r>
              <a:rPr lang="en-GB" sz="3600" kern="100" dirty="0">
                <a:effectLst/>
                <a:latin typeface="Times New Roman" panose="02020603050405020304" pitchFamily="18" charset="0"/>
                <a:ea typeface="Calibri" panose="020F0502020204030204" pitchFamily="34" charset="0"/>
                <a:cs typeface="Times New Roman" panose="02020603050405020304" pitchFamily="18" charset="0"/>
              </a:rPr>
              <a:t>My professional development will benefit from strategies that address my strengths and weaknesses and capitalize on opportunities while managing threats (Skills for Care, 2021; NHS, 2024; Mind, 2023). My professional growth in Health and Social Care will benefit from my strengths because they will enhance my confidence and skills and adaptability and readiness to deliver high-quality care while maintaining personal resilience.</a:t>
            </a:r>
          </a:p>
          <a:p>
            <a:endParaRPr lang="en-GB" dirty="0"/>
          </a:p>
        </p:txBody>
      </p:sp>
    </p:spTree>
    <p:extLst>
      <p:ext uri="{BB962C8B-B14F-4D97-AF65-F5344CB8AC3E}">
        <p14:creationId xmlns:p14="http://schemas.microsoft.com/office/powerpoint/2010/main" val="4081791025"/>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4E94C6EB-0BD0-4926-909B-CE0EFF459E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7" y="-1"/>
            <a:ext cx="12195239" cy="6857996"/>
            <a:chOff x="1667" y="-1"/>
            <a:chExt cx="12195239" cy="6857996"/>
          </a:xfrm>
        </p:grpSpPr>
        <p:cxnSp>
          <p:nvCxnSpPr>
            <p:cNvPr id="13" name="Straight Connector 12">
              <a:extLst>
                <a:ext uri="{FF2B5EF4-FFF2-40B4-BE49-F238E27FC236}">
                  <a16:creationId xmlns:a16="http://schemas.microsoft.com/office/drawing/2014/main" id="{FD8D9AC5-1A8B-4F43-99E1-1D51CFFCF1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249B524-B22D-40A1-81F7-459441A7E2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06"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8CCE87E-3564-469A-9A46-F794A0F940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4C96A98-5EF6-4542-9FA4-86B1D2651A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Graphic 33">
              <a:extLst>
                <a:ext uri="{FF2B5EF4-FFF2-40B4-BE49-F238E27FC236}">
                  <a16:creationId xmlns:a16="http://schemas.microsoft.com/office/drawing/2014/main" id="{3BF088B1-D6D6-4925-9B48-5098FF09D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8" name="Graphic 33">
              <a:extLst>
                <a:ext uri="{FF2B5EF4-FFF2-40B4-BE49-F238E27FC236}">
                  <a16:creationId xmlns:a16="http://schemas.microsoft.com/office/drawing/2014/main" id="{6FA7DFD7-863A-4016-A231-DCB28B20D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EC8DB2A4-A380-C331-4244-9F2D2BCDE35A}"/>
              </a:ext>
            </a:extLst>
          </p:cNvPr>
          <p:cNvSpPr>
            <a:spLocks noGrp="1"/>
          </p:cNvSpPr>
          <p:nvPr>
            <p:ph type="title"/>
          </p:nvPr>
        </p:nvSpPr>
        <p:spPr>
          <a:xfrm>
            <a:off x="838200" y="827727"/>
            <a:ext cx="8648158" cy="1495887"/>
          </a:xfrm>
        </p:spPr>
        <p:txBody>
          <a:bodyPr>
            <a:normAutofit/>
          </a:bodyPr>
          <a:lstStyle/>
          <a:p>
            <a:r>
              <a:rPr lang="en-GB" b="1">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288411F9-C8F2-C75C-A4BD-E58B3745FF7A}"/>
              </a:ext>
            </a:extLst>
          </p:cNvPr>
          <p:cNvSpPr>
            <a:spLocks noGrp="1"/>
          </p:cNvSpPr>
          <p:nvPr>
            <p:ph idx="1"/>
          </p:nvPr>
        </p:nvSpPr>
        <p:spPr>
          <a:xfrm>
            <a:off x="838200" y="2434196"/>
            <a:ext cx="8648158" cy="3430575"/>
          </a:xfrm>
        </p:spPr>
        <p:txBody>
          <a:bodyPr>
            <a:normAutofit fontScale="85000" lnSpcReduction="10000"/>
          </a:bodyPr>
          <a:lstStyle/>
          <a:p>
            <a:r>
              <a:rPr lang="en-GB" sz="3600" b="0" i="0" u="none" strike="noStrike" dirty="0">
                <a:effectLst/>
                <a:latin typeface="Times New Roman" panose="02020603050405020304" pitchFamily="18" charset="0"/>
                <a:cs typeface="Times New Roman" panose="02020603050405020304" pitchFamily="18" charset="0"/>
              </a:rPr>
              <a:t>Mind. Managing Stress. [online] Available at: https://www.mind.org.uk </a:t>
            </a:r>
          </a:p>
          <a:p>
            <a:r>
              <a:rPr lang="en-GB" sz="3600" b="0" i="0" u="none" strike="noStrike" dirty="0">
                <a:effectLst/>
                <a:latin typeface="Times New Roman" panose="02020603050405020304" pitchFamily="18" charset="0"/>
                <a:cs typeface="Times New Roman" panose="02020603050405020304" pitchFamily="18" charset="0"/>
              </a:rPr>
              <a:t>NHS. Working in Health and Social Care. [online] Available at: https://www.healthcareers.nhs.uk </a:t>
            </a:r>
          </a:p>
          <a:p>
            <a:r>
              <a:rPr lang="en-GB" sz="3600" b="0" i="0" u="none" strike="noStrike" dirty="0">
                <a:effectLst/>
                <a:latin typeface="Times New Roman" panose="02020603050405020304" pitchFamily="18" charset="0"/>
                <a:cs typeface="Times New Roman" panose="02020603050405020304" pitchFamily="18" charset="0"/>
              </a:rPr>
              <a:t>Skills for Care. Core Skills in Health and Social Care. Skills for Care.</a:t>
            </a:r>
          </a:p>
          <a:p>
            <a:endParaRPr lang="en-GB" dirty="0"/>
          </a:p>
        </p:txBody>
      </p:sp>
    </p:spTree>
    <p:extLst>
      <p:ext uri="{BB962C8B-B14F-4D97-AF65-F5344CB8AC3E}">
        <p14:creationId xmlns:p14="http://schemas.microsoft.com/office/powerpoint/2010/main" val="58042577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ArchVTI">
  <a:themeElements>
    <a:clrScheme name="Custom 42">
      <a:dk1>
        <a:sysClr val="windowText" lastClr="000000"/>
      </a:dk1>
      <a:lt1>
        <a:sysClr val="window" lastClr="FFFFFF"/>
      </a:lt1>
      <a:dk2>
        <a:srgbClr val="642626"/>
      </a:dk2>
      <a:lt2>
        <a:srgbClr val="F3F0E9"/>
      </a:lt2>
      <a:accent1>
        <a:srgbClr val="556D6F"/>
      </a:accent1>
      <a:accent2>
        <a:srgbClr val="C05050"/>
      </a:accent2>
      <a:accent3>
        <a:srgbClr val="BF873A"/>
      </a:accent3>
      <a:accent4>
        <a:srgbClr val="D8897E"/>
      </a:accent4>
      <a:accent5>
        <a:srgbClr val="A4976B"/>
      </a:accent5>
      <a:accent6>
        <a:srgbClr val="D49D8C"/>
      </a:accent6>
      <a:hlink>
        <a:srgbClr val="D13D6E"/>
      </a:hlink>
      <a:folHlink>
        <a:srgbClr val="6C9D92"/>
      </a:folHlink>
    </a:clrScheme>
    <a:fontScheme name="Custom 16">
      <a:majorFont>
        <a:latin typeface="Footlight MT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VTI" id="{23FE938F-4DF0-4C94-8546-C2AC6D26660D}" vid="{62E62DA1-385F-4EE3-8841-58A87FAE2068}"/>
    </a:ext>
  </a:extLst>
</a:theme>
</file>

<file path=ppt/theme/theme2.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3.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167</TotalTime>
  <Words>1149</Words>
  <Application>Microsoft Office PowerPoint</Application>
  <PresentationFormat>Widescreen</PresentationFormat>
  <Paragraphs>74</Paragraphs>
  <Slides>12</Slides>
  <Notes>0</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12</vt:i4>
      </vt:variant>
    </vt:vector>
  </HeadingPairs>
  <TitlesOfParts>
    <vt:vector size="23" baseType="lpstr">
      <vt:lpstr>Arial</vt:lpstr>
      <vt:lpstr>Avenir Next LT Pro</vt:lpstr>
      <vt:lpstr>Calibri</vt:lpstr>
      <vt:lpstr>Century Gothic</vt:lpstr>
      <vt:lpstr>Elephant</vt:lpstr>
      <vt:lpstr>Footlight MT Light</vt:lpstr>
      <vt:lpstr>Myriad Pro</vt:lpstr>
      <vt:lpstr>Times New Roman</vt:lpstr>
      <vt:lpstr>ArchVTI</vt:lpstr>
      <vt:lpstr>BrushVTI</vt:lpstr>
      <vt:lpstr>20140311PresentationUWTSDTemplate</vt:lpstr>
      <vt:lpstr>PowerPoint Presentation</vt:lpstr>
      <vt:lpstr>Table of Contents </vt:lpstr>
      <vt:lpstr>Introduction </vt:lpstr>
      <vt:lpstr>Strengths</vt:lpstr>
      <vt:lpstr>Weaknesses</vt:lpstr>
      <vt:lpstr>Opportunities for Training and Development </vt:lpstr>
      <vt:lpstr>Threats </vt:lpstr>
      <vt:lpstr>SWOT Analysis </vt:lpstr>
      <vt:lpstr>Using Strengths to Overcome Weaknesses and Minimise Threats </vt:lpstr>
      <vt:lpstr>What opportunities are available to you, and how do you utilise them with your strengths?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Alex Evelyn</cp:lastModifiedBy>
  <cp:revision>7</cp:revision>
  <dcterms:created xsi:type="dcterms:W3CDTF">2025-06-09T16:43:11Z</dcterms:created>
  <dcterms:modified xsi:type="dcterms:W3CDTF">2025-11-09T13:56:48Z</dcterms:modified>
</cp:coreProperties>
</file>