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82534-4FD3-486C-BB5B-3DEC5BAC8761}" v="26" dt="2026-07-12T14:32:27.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3447" autoAdjust="0"/>
  </p:normalViewPr>
  <p:slideViewPr>
    <p:cSldViewPr>
      <p:cViewPr varScale="1">
        <p:scale>
          <a:sx n="42" d="100"/>
          <a:sy n="42" d="100"/>
        </p:scale>
        <p:origin x="79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undo custSel addSld modSld sldOrd">
      <pc:chgData name="Fatma Gorji" userId="60a9a9af9b307d37" providerId="LiveId" clId="{D98C8B56-EAA2-44F1-9248-FC0A81F2E305}" dt="2026-07-12T14:32:41.825" v="274" actId="20577"/>
      <pc:docMkLst>
        <pc:docMk/>
      </pc:docMkLst>
      <pc:sldChg chg="modSp mod modNotesTx">
        <pc:chgData name="Fatma Gorji" userId="60a9a9af9b307d37" providerId="LiveId" clId="{D98C8B56-EAA2-44F1-9248-FC0A81F2E305}" dt="2026-07-12T14:23:01.315" v="216" actId="1076"/>
        <pc:sldMkLst>
          <pc:docMk/>
          <pc:sldMk cId="0" sldId="257"/>
        </pc:sldMkLst>
        <pc:spChg chg="mod">
          <ac:chgData name="Fatma Gorji" userId="60a9a9af9b307d37" providerId="LiveId" clId="{D98C8B56-EAA2-44F1-9248-FC0A81F2E305}" dt="2026-07-11T12:41:42.624" v="6" actId="1076"/>
          <ac:spMkLst>
            <pc:docMk/>
            <pc:sldMk cId="0" sldId="257"/>
            <ac:spMk id="12" creationId="{00000000-0000-0000-0000-000000000000}"/>
          </ac:spMkLst>
        </pc:spChg>
        <pc:spChg chg="mod">
          <ac:chgData name="Fatma Gorji" userId="60a9a9af9b307d37" providerId="LiveId" clId="{D98C8B56-EAA2-44F1-9248-FC0A81F2E305}" dt="2026-07-11T14:01:38.747" v="17" actId="14100"/>
          <ac:spMkLst>
            <pc:docMk/>
            <pc:sldMk cId="0" sldId="257"/>
            <ac:spMk id="13" creationId="{00000000-0000-0000-0000-000000000000}"/>
          </ac:spMkLst>
        </pc:spChg>
        <pc:spChg chg="mod">
          <ac:chgData name="Fatma Gorji" userId="60a9a9af9b307d37" providerId="LiveId" clId="{D98C8B56-EAA2-44F1-9248-FC0A81F2E305}" dt="2026-07-12T14:23:01.315" v="216" actId="1076"/>
          <ac:spMkLst>
            <pc:docMk/>
            <pc:sldMk cId="0" sldId="257"/>
            <ac:spMk id="18" creationId="{242EF8E3-E6A7-3822-75C7-99213EF3E56E}"/>
          </ac:spMkLst>
        </pc:spChg>
        <pc:grpChg chg="mod">
          <ac:chgData name="Fatma Gorji" userId="60a9a9af9b307d37" providerId="LiveId" clId="{D98C8B56-EAA2-44F1-9248-FC0A81F2E305}" dt="2026-07-11T14:02:14.172" v="19" actId="1076"/>
          <ac:grpSpMkLst>
            <pc:docMk/>
            <pc:sldMk cId="0" sldId="257"/>
            <ac:grpSpMk id="3" creationId="{00000000-0000-0000-0000-000000000000}"/>
          </ac:grpSpMkLst>
        </pc:grpChg>
      </pc:sldChg>
      <pc:sldChg chg="modNotesTx">
        <pc:chgData name="Fatma Gorji" userId="60a9a9af9b307d37" providerId="LiveId" clId="{D98C8B56-EAA2-44F1-9248-FC0A81F2E305}" dt="2026-07-11T14:00:11.565" v="9" actId="20577"/>
        <pc:sldMkLst>
          <pc:docMk/>
          <pc:sldMk cId="0" sldId="258"/>
        </pc:sldMkLst>
      </pc:sldChg>
      <pc:sldChg chg="modSp mod modNotesTx">
        <pc:chgData name="Fatma Gorji" userId="60a9a9af9b307d37" providerId="LiveId" clId="{D98C8B56-EAA2-44F1-9248-FC0A81F2E305}" dt="2026-07-11T14:03:27.954" v="22" actId="14100"/>
        <pc:sldMkLst>
          <pc:docMk/>
          <pc:sldMk cId="0" sldId="259"/>
        </pc:sldMkLst>
        <pc:grpChg chg="mod">
          <ac:chgData name="Fatma Gorji" userId="60a9a9af9b307d37" providerId="LiveId" clId="{D98C8B56-EAA2-44F1-9248-FC0A81F2E305}" dt="2026-07-11T14:03:27.954" v="22" actId="14100"/>
          <ac:grpSpMkLst>
            <pc:docMk/>
            <pc:sldMk cId="0" sldId="259"/>
            <ac:grpSpMk id="3" creationId="{00000000-0000-0000-0000-000000000000}"/>
          </ac:grpSpMkLst>
        </pc:grpChg>
      </pc:sldChg>
      <pc:sldChg chg="modSp mod ord modNotesTx">
        <pc:chgData name="Fatma Gorji" userId="60a9a9af9b307d37" providerId="LiveId" clId="{D98C8B56-EAA2-44F1-9248-FC0A81F2E305}" dt="2026-07-12T14:29:17.214" v="242"/>
        <pc:sldMkLst>
          <pc:docMk/>
          <pc:sldMk cId="0" sldId="260"/>
        </pc:sldMkLst>
        <pc:spChg chg="mod">
          <ac:chgData name="Fatma Gorji" userId="60a9a9af9b307d37" providerId="LiveId" clId="{D98C8B56-EAA2-44F1-9248-FC0A81F2E305}" dt="2026-07-11T12:40:41.301" v="1" actId="1076"/>
          <ac:spMkLst>
            <pc:docMk/>
            <pc:sldMk cId="0" sldId="260"/>
            <ac:spMk id="9" creationId="{00000000-0000-0000-0000-000000000000}"/>
          </ac:spMkLst>
        </pc:spChg>
      </pc:sldChg>
      <pc:sldChg chg="modSp add mod">
        <pc:chgData name="Fatma Gorji" userId="60a9a9af9b307d37" providerId="LiveId" clId="{D98C8B56-EAA2-44F1-9248-FC0A81F2E305}" dt="2026-07-12T14:24:55.534" v="220" actId="1076"/>
        <pc:sldMkLst>
          <pc:docMk/>
          <pc:sldMk cId="0" sldId="262"/>
        </pc:sldMkLst>
        <pc:spChg chg="mod">
          <ac:chgData name="Fatma Gorji" userId="60a9a9af9b307d37" providerId="LiveId" clId="{D98C8B56-EAA2-44F1-9248-FC0A81F2E305}" dt="2026-07-12T14:24:55.534" v="220" actId="1076"/>
          <ac:spMkLst>
            <pc:docMk/>
            <pc:sldMk cId="0" sldId="262"/>
            <ac:spMk id="8" creationId="{00000000-0000-0000-0000-000000000000}"/>
          </ac:spMkLst>
        </pc:spChg>
        <pc:spChg chg="mod">
          <ac:chgData name="Fatma Gorji" userId="60a9a9af9b307d37" providerId="LiveId" clId="{D98C8B56-EAA2-44F1-9248-FC0A81F2E305}" dt="2026-07-12T14:24:50.957" v="219" actId="1076"/>
          <ac:spMkLst>
            <pc:docMk/>
            <pc:sldMk cId="0" sldId="262"/>
            <ac:spMk id="9" creationId="{00000000-0000-0000-0000-000000000000}"/>
          </ac:spMkLst>
        </pc:spChg>
        <pc:grpChg chg="mod">
          <ac:chgData name="Fatma Gorji" userId="60a9a9af9b307d37" providerId="LiveId" clId="{D98C8B56-EAA2-44F1-9248-FC0A81F2E305}" dt="2026-07-12T14:24:44.414" v="218" actId="14100"/>
          <ac:grpSpMkLst>
            <pc:docMk/>
            <pc:sldMk cId="0" sldId="262"/>
            <ac:grpSpMk id="3" creationId="{00000000-0000-0000-0000-000000000000}"/>
          </ac:grpSpMkLst>
        </pc:grpChg>
      </pc:sldChg>
      <pc:sldChg chg="addSp delSp modSp add mod">
        <pc:chgData name="Fatma Gorji" userId="60a9a9af9b307d37" providerId="LiveId" clId="{D98C8B56-EAA2-44F1-9248-FC0A81F2E305}" dt="2026-07-12T14:11:45.174" v="118" actId="20577"/>
        <pc:sldMkLst>
          <pc:docMk/>
          <pc:sldMk cId="0" sldId="263"/>
        </pc:sldMkLst>
        <pc:spChg chg="del topLvl">
          <ac:chgData name="Fatma Gorji" userId="60a9a9af9b307d37" providerId="LiveId" clId="{D98C8B56-EAA2-44F1-9248-FC0A81F2E305}" dt="2026-07-12T14:10:41.284" v="108" actId="21"/>
          <ac:spMkLst>
            <pc:docMk/>
            <pc:sldMk cId="0" sldId="263"/>
            <ac:spMk id="4" creationId="{00000000-0000-0000-0000-000000000000}"/>
          </ac:spMkLst>
        </pc:spChg>
        <pc:spChg chg="topLvl">
          <ac:chgData name="Fatma Gorji" userId="60a9a9af9b307d37" providerId="LiveId" clId="{D98C8B56-EAA2-44F1-9248-FC0A81F2E305}" dt="2026-07-12T14:10:41.284" v="108" actId="21"/>
          <ac:spMkLst>
            <pc:docMk/>
            <pc:sldMk cId="0" sldId="263"/>
            <ac:spMk id="5" creationId="{00000000-0000-0000-0000-000000000000}"/>
          </ac:spMkLst>
        </pc:spChg>
        <pc:spChg chg="mod">
          <ac:chgData name="Fatma Gorji" userId="60a9a9af9b307d37" providerId="LiveId" clId="{D98C8B56-EAA2-44F1-9248-FC0A81F2E305}" dt="2026-07-12T14:10:46.539" v="109" actId="1076"/>
          <ac:spMkLst>
            <pc:docMk/>
            <pc:sldMk cId="0" sldId="263"/>
            <ac:spMk id="9" creationId="{00000000-0000-0000-0000-000000000000}"/>
          </ac:spMkLst>
        </pc:spChg>
        <pc:spChg chg="mod">
          <ac:chgData name="Fatma Gorji" userId="60a9a9af9b307d37" providerId="LiveId" clId="{D98C8B56-EAA2-44F1-9248-FC0A81F2E305}" dt="2026-07-12T14:11:45.174" v="118" actId="20577"/>
          <ac:spMkLst>
            <pc:docMk/>
            <pc:sldMk cId="0" sldId="263"/>
            <ac:spMk id="11" creationId="{00000000-0000-0000-0000-000000000000}"/>
          </ac:spMkLst>
        </pc:spChg>
        <pc:spChg chg="add mod">
          <ac:chgData name="Fatma Gorji" userId="60a9a9af9b307d37" providerId="LiveId" clId="{D98C8B56-EAA2-44F1-9248-FC0A81F2E305}" dt="2026-07-12T13:52:26.588" v="25"/>
          <ac:spMkLst>
            <pc:docMk/>
            <pc:sldMk cId="0" sldId="263"/>
            <ac:spMk id="12" creationId="{D390A171-7A23-BF98-75F8-F41B098D5402}"/>
          </ac:spMkLst>
        </pc:spChg>
        <pc:grpChg chg="del">
          <ac:chgData name="Fatma Gorji" userId="60a9a9af9b307d37" providerId="LiveId" clId="{D98C8B56-EAA2-44F1-9248-FC0A81F2E305}" dt="2026-07-12T14:10:41.284" v="108" actId="21"/>
          <ac:grpSpMkLst>
            <pc:docMk/>
            <pc:sldMk cId="0" sldId="263"/>
            <ac:grpSpMk id="3" creationId="{00000000-0000-0000-0000-000000000000}"/>
          </ac:grpSpMkLst>
        </pc:grpChg>
        <pc:grpChg chg="mod">
          <ac:chgData name="Fatma Gorji" userId="60a9a9af9b307d37" providerId="LiveId" clId="{D98C8B56-EAA2-44F1-9248-FC0A81F2E305}" dt="2026-07-12T14:11:29.053" v="114" actId="14100"/>
          <ac:grpSpMkLst>
            <pc:docMk/>
            <pc:sldMk cId="0" sldId="263"/>
            <ac:grpSpMk id="6" creationId="{00000000-0000-0000-0000-000000000000}"/>
          </ac:grpSpMkLst>
        </pc:grpChg>
      </pc:sldChg>
      <pc:sldChg chg="modSp add mod">
        <pc:chgData name="Fatma Gorji" userId="60a9a9af9b307d37" providerId="LiveId" clId="{D98C8B56-EAA2-44F1-9248-FC0A81F2E305}" dt="2026-07-12T14:10:27.156" v="107" actId="1076"/>
        <pc:sldMkLst>
          <pc:docMk/>
          <pc:sldMk cId="0" sldId="264"/>
        </pc:sldMkLst>
        <pc:spChg chg="mod">
          <ac:chgData name="Fatma Gorji" userId="60a9a9af9b307d37" providerId="LiveId" clId="{D98C8B56-EAA2-44F1-9248-FC0A81F2E305}" dt="2026-07-12T14:10:21.987" v="106" actId="1076"/>
          <ac:spMkLst>
            <pc:docMk/>
            <pc:sldMk cId="0" sldId="264"/>
            <ac:spMk id="2" creationId="{00000000-0000-0000-0000-000000000000}"/>
          </ac:spMkLst>
        </pc:spChg>
        <pc:spChg chg="mod">
          <ac:chgData name="Fatma Gorji" userId="60a9a9af9b307d37" providerId="LiveId" clId="{D98C8B56-EAA2-44F1-9248-FC0A81F2E305}" dt="2026-07-12T14:10:27.156" v="107" actId="1076"/>
          <ac:spMkLst>
            <pc:docMk/>
            <pc:sldMk cId="0" sldId="264"/>
            <ac:spMk id="8" creationId="{00000000-0000-0000-0000-000000000000}"/>
          </ac:spMkLst>
        </pc:spChg>
      </pc:sldChg>
      <pc:sldChg chg="ord modNotesTx">
        <pc:chgData name="Fatma Gorji" userId="60a9a9af9b307d37" providerId="LiveId" clId="{D98C8B56-EAA2-44F1-9248-FC0A81F2E305}" dt="2026-07-12T14:29:44.786" v="244"/>
        <pc:sldMkLst>
          <pc:docMk/>
          <pc:sldMk cId="0" sldId="265"/>
        </pc:sldMkLst>
      </pc:sldChg>
      <pc:sldChg chg="modSp add mod">
        <pc:chgData name="Fatma Gorji" userId="60a9a9af9b307d37" providerId="LiveId" clId="{D98C8B56-EAA2-44F1-9248-FC0A81F2E305}" dt="2026-07-12T14:18:53.733" v="202" actId="14100"/>
        <pc:sldMkLst>
          <pc:docMk/>
          <pc:sldMk cId="0" sldId="268"/>
        </pc:sldMkLst>
        <pc:spChg chg="mod">
          <ac:chgData name="Fatma Gorji" userId="60a9a9af9b307d37" providerId="LiveId" clId="{D98C8B56-EAA2-44F1-9248-FC0A81F2E305}" dt="2026-07-12T14:18:42.121" v="200" actId="14100"/>
          <ac:spMkLst>
            <pc:docMk/>
            <pc:sldMk cId="0" sldId="268"/>
            <ac:spMk id="5" creationId="{00000000-0000-0000-0000-000000000000}"/>
          </ac:spMkLst>
        </pc:spChg>
        <pc:spChg chg="mod">
          <ac:chgData name="Fatma Gorji" userId="60a9a9af9b307d37" providerId="LiveId" clId="{D98C8B56-EAA2-44F1-9248-FC0A81F2E305}" dt="2026-07-12T14:18:53.733" v="202" actId="14100"/>
          <ac:spMkLst>
            <pc:docMk/>
            <pc:sldMk cId="0" sldId="268"/>
            <ac:spMk id="6" creationId="{00000000-0000-0000-0000-000000000000}"/>
          </ac:spMkLst>
        </pc:spChg>
        <pc:graphicFrameChg chg="mod modGraphic">
          <ac:chgData name="Fatma Gorji" userId="60a9a9af9b307d37" providerId="LiveId" clId="{D98C8B56-EAA2-44F1-9248-FC0A81F2E305}" dt="2026-07-12T14:18:14.821" v="195" actId="14100"/>
          <ac:graphicFrameMkLst>
            <pc:docMk/>
            <pc:sldMk cId="0" sldId="268"/>
            <ac:graphicFrameMk id="3" creationId="{0C68857E-0855-0728-E092-A10650889AE3}"/>
          </ac:graphicFrameMkLst>
        </pc:graphicFrameChg>
      </pc:sldChg>
      <pc:sldChg chg="modSp add mod">
        <pc:chgData name="Fatma Gorji" userId="60a9a9af9b307d37" providerId="LiveId" clId="{D98C8B56-EAA2-44F1-9248-FC0A81F2E305}" dt="2026-07-12T14:19:11.809" v="203" actId="2711"/>
        <pc:sldMkLst>
          <pc:docMk/>
          <pc:sldMk cId="0" sldId="269"/>
        </pc:sldMkLst>
        <pc:spChg chg="mod">
          <ac:chgData name="Fatma Gorji" userId="60a9a9af9b307d37" providerId="LiveId" clId="{D98C8B56-EAA2-44F1-9248-FC0A81F2E305}" dt="2026-07-12T14:19:11.809" v="203" actId="2711"/>
          <ac:spMkLst>
            <pc:docMk/>
            <pc:sldMk cId="0" sldId="269"/>
            <ac:spMk id="5" creationId="{00000000-0000-0000-0000-000000000000}"/>
          </ac:spMkLst>
        </pc:spChg>
      </pc:sldChg>
      <pc:sldChg chg="add">
        <pc:chgData name="Fatma Gorji" userId="60a9a9af9b307d37" providerId="LiveId" clId="{D98C8B56-EAA2-44F1-9248-FC0A81F2E305}" dt="2026-07-12T13:54:20.708" v="29"/>
        <pc:sldMkLst>
          <pc:docMk/>
          <pc:sldMk cId="0" sldId="270"/>
        </pc:sldMkLst>
      </pc:sldChg>
      <pc:sldChg chg="modSp mod">
        <pc:chgData name="Fatma Gorji" userId="60a9a9af9b307d37" providerId="LiveId" clId="{D98C8B56-EAA2-44F1-9248-FC0A81F2E305}" dt="2026-07-12T14:32:41.825" v="274" actId="20577"/>
        <pc:sldMkLst>
          <pc:docMk/>
          <pc:sldMk cId="3792600293" sldId="274"/>
        </pc:sldMkLst>
        <pc:spChg chg="mod">
          <ac:chgData name="Fatma Gorji" userId="60a9a9af9b307d37" providerId="LiveId" clId="{D98C8B56-EAA2-44F1-9248-FC0A81F2E305}" dt="2026-07-12T14:32:41.825" v="274" actId="20577"/>
          <ac:spMkLst>
            <pc:docMk/>
            <pc:sldMk cId="3792600293" sldId="274"/>
            <ac:spMk id="5" creationId="{0A9CFA49-457D-ACBE-C964-80442144628B}"/>
          </ac:spMkLst>
        </pc:spChg>
      </pc:sldChg>
      <pc:sldChg chg="modSp mod">
        <pc:chgData name="Fatma Gorji" userId="60a9a9af9b307d37" providerId="LiveId" clId="{D98C8B56-EAA2-44F1-9248-FC0A81F2E305}" dt="2026-07-12T14:21:48.653" v="213" actId="20577"/>
        <pc:sldMkLst>
          <pc:docMk/>
          <pc:sldMk cId="398500638" sldId="275"/>
        </pc:sldMkLst>
        <pc:spChg chg="mod">
          <ac:chgData name="Fatma Gorji" userId="60a9a9af9b307d37" providerId="LiveId" clId="{D98C8B56-EAA2-44F1-9248-FC0A81F2E305}" dt="2026-07-12T14:21:48.653" v="213" actId="20577"/>
          <ac:spMkLst>
            <pc:docMk/>
            <pc:sldMk cId="398500638" sldId="275"/>
            <ac:spMk id="5" creationId="{95E2DFB8-5D77-6E06-216A-3FB49ED9230F}"/>
          </ac:spMkLst>
        </pc:spChg>
      </pc:sldChg>
      <pc:sldChg chg="addSp delSp modSp add mod">
        <pc:chgData name="Fatma Gorji" userId="60a9a9af9b307d37" providerId="LiveId" clId="{D98C8B56-EAA2-44F1-9248-FC0A81F2E305}" dt="2026-07-12T14:08:55.467" v="100" actId="1076"/>
        <pc:sldMkLst>
          <pc:docMk/>
          <pc:sldMk cId="1399893187" sldId="276"/>
        </pc:sldMkLst>
        <pc:spChg chg="mod">
          <ac:chgData name="Fatma Gorji" userId="60a9a9af9b307d37" providerId="LiveId" clId="{D98C8B56-EAA2-44F1-9248-FC0A81F2E305}" dt="2026-07-12T14:04:59.587" v="60" actId="20577"/>
          <ac:spMkLst>
            <pc:docMk/>
            <pc:sldMk cId="1399893187" sldId="276"/>
            <ac:spMk id="2" creationId="{4EAB0796-FFD1-2BCA-FCDA-7BBA0FC17E9E}"/>
          </ac:spMkLst>
        </pc:spChg>
        <pc:spChg chg="mod">
          <ac:chgData name="Fatma Gorji" userId="60a9a9af9b307d37" providerId="LiveId" clId="{D98C8B56-EAA2-44F1-9248-FC0A81F2E305}" dt="2026-07-12T14:03:41.168" v="33"/>
          <ac:spMkLst>
            <pc:docMk/>
            <pc:sldMk cId="1399893187" sldId="276"/>
            <ac:spMk id="4" creationId="{ECFA20ED-1B65-C310-B159-25BAEB7BA08A}"/>
          </ac:spMkLst>
        </pc:spChg>
        <pc:spChg chg="mod">
          <ac:chgData name="Fatma Gorji" userId="60a9a9af9b307d37" providerId="LiveId" clId="{D98C8B56-EAA2-44F1-9248-FC0A81F2E305}" dt="2026-07-12T14:03:41.168" v="33"/>
          <ac:spMkLst>
            <pc:docMk/>
            <pc:sldMk cId="1399893187" sldId="276"/>
            <ac:spMk id="5" creationId="{7DBCCA2F-6189-09DC-969A-F33505D5FADD}"/>
          </ac:spMkLst>
        </pc:spChg>
        <pc:spChg chg="add del mod">
          <ac:chgData name="Fatma Gorji" userId="60a9a9af9b307d37" providerId="LiveId" clId="{D98C8B56-EAA2-44F1-9248-FC0A81F2E305}" dt="2026-07-12T14:04:47.796" v="44" actId="21"/>
          <ac:spMkLst>
            <pc:docMk/>
            <pc:sldMk cId="1399893187" sldId="276"/>
            <ac:spMk id="9" creationId="{EC14752E-5218-75CB-E903-A9656084F5BB}"/>
          </ac:spMkLst>
        </pc:spChg>
        <pc:spChg chg="mod">
          <ac:chgData name="Fatma Gorji" userId="60a9a9af9b307d37" providerId="LiveId" clId="{D98C8B56-EAA2-44F1-9248-FC0A81F2E305}" dt="2026-07-12T14:05:34.319" v="62"/>
          <ac:spMkLst>
            <pc:docMk/>
            <pc:sldMk cId="1399893187" sldId="276"/>
            <ac:spMk id="13" creationId="{A3109524-DDA5-AA3A-5511-DA62E59FE76E}"/>
          </ac:spMkLst>
        </pc:spChg>
        <pc:spChg chg="mod">
          <ac:chgData name="Fatma Gorji" userId="60a9a9af9b307d37" providerId="LiveId" clId="{D98C8B56-EAA2-44F1-9248-FC0A81F2E305}" dt="2026-07-12T14:05:34.319" v="62"/>
          <ac:spMkLst>
            <pc:docMk/>
            <pc:sldMk cId="1399893187" sldId="276"/>
            <ac:spMk id="14" creationId="{8C762177-60DD-3E93-1AAA-273B0D2ECCE8}"/>
          </ac:spMkLst>
        </pc:spChg>
        <pc:spChg chg="add mod">
          <ac:chgData name="Fatma Gorji" userId="60a9a9af9b307d37" providerId="LiveId" clId="{D98C8B56-EAA2-44F1-9248-FC0A81F2E305}" dt="2026-07-12T14:08:55.467" v="100" actId="1076"/>
          <ac:spMkLst>
            <pc:docMk/>
            <pc:sldMk cId="1399893187" sldId="276"/>
            <ac:spMk id="15" creationId="{CE1AC403-1CF2-4E90-E37E-E35CF3F2DD8C}"/>
          </ac:spMkLst>
        </pc:spChg>
        <pc:grpChg chg="add mod">
          <ac:chgData name="Fatma Gorji" userId="60a9a9af9b307d37" providerId="LiveId" clId="{D98C8B56-EAA2-44F1-9248-FC0A81F2E305}" dt="2026-07-12T14:04:50.738" v="48" actId="1076"/>
          <ac:grpSpMkLst>
            <pc:docMk/>
            <pc:sldMk cId="1399893187" sldId="276"/>
            <ac:grpSpMk id="3" creationId="{9E5DE643-2DB6-46FD-8F78-647D26C69ABA}"/>
          </ac:grpSpMkLst>
        </pc:grpChg>
        <pc:grpChg chg="add mod">
          <ac:chgData name="Fatma Gorji" userId="60a9a9af9b307d37" providerId="LiveId" clId="{D98C8B56-EAA2-44F1-9248-FC0A81F2E305}" dt="2026-07-12T14:06:01.676" v="65" actId="1076"/>
          <ac:grpSpMkLst>
            <pc:docMk/>
            <pc:sldMk cId="1399893187" sldId="276"/>
            <ac:grpSpMk id="12" creationId="{B5EBAD5D-61CD-9A1F-7E2E-492536136BE1}"/>
          </ac:grpSpMkLst>
        </pc:grpChg>
        <pc:graphicFrameChg chg="add del">
          <ac:chgData name="Fatma Gorji" userId="60a9a9af9b307d37" providerId="LiveId" clId="{D98C8B56-EAA2-44F1-9248-FC0A81F2E305}" dt="2026-07-12T14:04:47.796" v="44" actId="21"/>
          <ac:graphicFrameMkLst>
            <pc:docMk/>
            <pc:sldMk cId="1399893187" sldId="276"/>
            <ac:graphicFrameMk id="6" creationId="{999F4E9B-CF56-D32C-2691-0E11B17344F1}"/>
          </ac:graphicFrameMkLst>
        </pc:graphicFrameChg>
        <pc:graphicFrameChg chg="add mod">
          <ac:chgData name="Fatma Gorji" userId="60a9a9af9b307d37" providerId="LiveId" clId="{D98C8B56-EAA2-44F1-9248-FC0A81F2E305}" dt="2026-07-12T14:04:39.429" v="43"/>
          <ac:graphicFrameMkLst>
            <pc:docMk/>
            <pc:sldMk cId="1399893187" sldId="276"/>
            <ac:graphicFrameMk id="10" creationId="{999F4E9B-CF56-D32C-2691-0E11B17344F1}"/>
          </ac:graphicFrameMkLst>
        </pc:graphicFrameChg>
        <pc:graphicFrameChg chg="add mod">
          <ac:chgData name="Fatma Gorji" userId="60a9a9af9b307d37" providerId="LiveId" clId="{D98C8B56-EAA2-44F1-9248-FC0A81F2E305}" dt="2026-07-12T14:05:02.175" v="61"/>
          <ac:graphicFrameMkLst>
            <pc:docMk/>
            <pc:sldMk cId="1399893187" sldId="276"/>
            <ac:graphicFrameMk id="11" creationId="{6E6BD39E-F19F-E4A8-DCC1-8FE8E0B2516C}"/>
          </ac:graphicFrameMkLst>
        </pc:graphicFrameChg>
      </pc:sldChg>
      <pc:sldChg chg="add">
        <pc:chgData name="Fatma Gorji" userId="60a9a9af9b307d37" providerId="LiveId" clId="{D98C8B56-EAA2-44F1-9248-FC0A81F2E305}" dt="2026-07-12T14:02:46.978" v="31"/>
        <pc:sldMkLst>
          <pc:docMk/>
          <pc:sldMk cId="1683582441" sldId="277"/>
        </pc:sldMkLst>
      </pc:sldChg>
      <pc:sldChg chg="modSp add mod">
        <pc:chgData name="Fatma Gorji" userId="60a9a9af9b307d37" providerId="LiveId" clId="{D98C8B56-EAA2-44F1-9248-FC0A81F2E305}" dt="2026-07-12T14:17:10.086" v="189" actId="27636"/>
        <pc:sldMkLst>
          <pc:docMk/>
          <pc:sldMk cId="3831167136" sldId="278"/>
        </pc:sldMkLst>
        <pc:spChg chg="mod">
          <ac:chgData name="Fatma Gorji" userId="60a9a9af9b307d37" providerId="LiveId" clId="{D98C8B56-EAA2-44F1-9248-FC0A81F2E305}" dt="2026-07-12T14:16:48.951" v="184" actId="2711"/>
          <ac:spMkLst>
            <pc:docMk/>
            <pc:sldMk cId="3831167136" sldId="278"/>
            <ac:spMk id="2" creationId="{187E960D-A907-B6CB-F78B-FCCA8E70DB10}"/>
          </ac:spMkLst>
        </pc:spChg>
        <pc:spChg chg="mod">
          <ac:chgData name="Fatma Gorji" userId="60a9a9af9b307d37" providerId="LiveId" clId="{D98C8B56-EAA2-44F1-9248-FC0A81F2E305}" dt="2026-07-12T14:17:10.086" v="189" actId="27636"/>
          <ac:spMkLst>
            <pc:docMk/>
            <pc:sldMk cId="3831167136" sldId="278"/>
            <ac:spMk id="3" creationId="{3CA6A845-18B4-3B42-83E2-97BABF3465A1}"/>
          </ac:spMkLst>
        </pc:spChg>
      </pc:sldChg>
      <pc:sldChg chg="addSp modSp new mod">
        <pc:chgData name="Fatma Gorji" userId="60a9a9af9b307d37" providerId="LiveId" clId="{D98C8B56-EAA2-44F1-9248-FC0A81F2E305}" dt="2026-07-12T14:21:24.544" v="209" actId="1076"/>
        <pc:sldMkLst>
          <pc:docMk/>
          <pc:sldMk cId="1653904584" sldId="279"/>
        </pc:sldMkLst>
        <pc:spChg chg="add mod">
          <ac:chgData name="Fatma Gorji" userId="60a9a9af9b307d37" providerId="LiveId" clId="{D98C8B56-EAA2-44F1-9248-FC0A81F2E305}" dt="2026-07-12T14:21:24.544" v="209" actId="1076"/>
          <ac:spMkLst>
            <pc:docMk/>
            <pc:sldMk cId="1653904584" sldId="279"/>
            <ac:spMk id="3" creationId="{DB8A3166-C540-5B47-2CB9-17AC5B1171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12-07-2026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a:t>
            </a:r>
            <a:r>
              <a:rPr lang="en-US" sz="5000" b="1" dirty="0" err="1">
                <a:solidFill>
                  <a:srgbClr val="004AAD"/>
                </a:solidFill>
                <a:latin typeface="Arial" panose="020B0604020202020204" pitchFamily="34" charset="0"/>
                <a:ea typeface="League Spartan"/>
                <a:cs typeface="Arial" panose="020B0604020202020204" pitchFamily="34" charset="0"/>
                <a:sym typeface="League Spartan"/>
              </a:rPr>
              <a:t>uk</a:t>
            </a:r>
            <a:endParaRPr lang="en-US" sz="5000" b="1" dirty="0">
              <a:solidFill>
                <a:srgbClr val="004AAD"/>
              </a:solidFill>
              <a:latin typeface="Arial" panose="020B0604020202020204" pitchFamily="34" charset="0"/>
              <a:ea typeface="League Spartan"/>
              <a:cs typeface="Arial" panose="020B0604020202020204" pitchFamily="34" charset="0"/>
              <a:sym typeface="League Spartan"/>
            </a:endParaRP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36902"/>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6AB2E2-BC83-CF86-43E9-E81FB735AA3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
        <p:nvSpPr>
          <p:cNvPr id="6" name="TextBox 5">
            <a:extLst>
              <a:ext uri="{FF2B5EF4-FFF2-40B4-BE49-F238E27FC236}">
                <a16:creationId xmlns:a16="http://schemas.microsoft.com/office/drawing/2014/main" id="{D1BA731E-5DC7-2D38-AE4D-57078D7CEFE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052653-1BD3-0FAA-5172-A611E5AE017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8805552"/>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
        <p:nvSpPr>
          <p:cNvPr id="6" name="TextBox 5">
            <a:extLst>
              <a:ext uri="{FF2B5EF4-FFF2-40B4-BE49-F238E27FC236}">
                <a16:creationId xmlns:a16="http://schemas.microsoft.com/office/drawing/2014/main" id="{481B5E3C-EEAD-3DA5-4150-38B8F96C01B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
        <p:nvSpPr>
          <p:cNvPr id="6" name="TextBox 5">
            <a:extLst>
              <a:ext uri="{FF2B5EF4-FFF2-40B4-BE49-F238E27FC236}">
                <a16:creationId xmlns:a16="http://schemas.microsoft.com/office/drawing/2014/main" id="{4679297E-7B91-E920-6E5C-237A578B1568}"/>
              </a:ext>
            </a:extLst>
          </p:cNvPr>
          <p:cNvSpPr txBox="1"/>
          <p:nvPr/>
        </p:nvSpPr>
        <p:spPr>
          <a:xfrm>
            <a:off x="13716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
        <p:nvSpPr>
          <p:cNvPr id="10" name="TextBox 9">
            <a:extLst>
              <a:ext uri="{FF2B5EF4-FFF2-40B4-BE49-F238E27FC236}">
                <a16:creationId xmlns:a16="http://schemas.microsoft.com/office/drawing/2014/main" id="{707DE6C0-B887-595D-F00E-C33D625801B1}"/>
              </a:ext>
            </a:extLst>
          </p:cNvPr>
          <p:cNvSpPr txBox="1"/>
          <p:nvPr/>
        </p:nvSpPr>
        <p:spPr>
          <a:xfrm>
            <a:off x="7620000" y="9791700"/>
            <a:ext cx="2133600" cy="369332"/>
          </a:xfrm>
          <a:prstGeom prst="rect">
            <a:avLst/>
          </a:prstGeom>
          <a:noFill/>
        </p:spPr>
        <p:txBody>
          <a:bodyPr wrap="square" rtlCol="0">
            <a:spAutoFit/>
          </a:bodyPr>
          <a:lstStyle/>
          <a:p>
            <a:r>
              <a:rPr lang="en-US" dirty="0"/>
              <a:t>(Rajveer)</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
        <p:nvSpPr>
          <p:cNvPr id="4" name="TextBox 3">
            <a:extLst>
              <a:ext uri="{FF2B5EF4-FFF2-40B4-BE49-F238E27FC236}">
                <a16:creationId xmlns:a16="http://schemas.microsoft.com/office/drawing/2014/main" id="{BA5C0F9C-6708-3764-3659-CEB2716F1764}"/>
              </a:ext>
            </a:extLst>
          </p:cNvPr>
          <p:cNvSpPr txBox="1"/>
          <p:nvPr/>
        </p:nvSpPr>
        <p:spPr>
          <a:xfrm>
            <a:off x="16230600" y="9791700"/>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9DF153FC-92E7-CF03-EBD6-71A79DDD2E14}"/>
              </a:ext>
            </a:extLst>
          </p:cNvPr>
          <p:cNvSpPr txBox="1"/>
          <p:nvPr/>
        </p:nvSpPr>
        <p:spPr>
          <a:xfrm>
            <a:off x="11049000" y="8594052"/>
            <a:ext cx="4495800" cy="369332"/>
          </a:xfrm>
          <a:prstGeom prst="rect">
            <a:avLst/>
          </a:prstGeom>
          <a:noFill/>
        </p:spPr>
        <p:txBody>
          <a:bodyPr wrap="square" rtlCol="0">
            <a:spAutoFit/>
          </a:bodyPr>
          <a:lstStyle/>
          <a:p>
            <a:r>
              <a:rPr lang="en-US" dirty="0"/>
              <a:t>(</a:t>
            </a:r>
            <a:r>
              <a:rPr lang="en-US" dirty="0" err="1"/>
              <a:t>Mahada</a:t>
            </a:r>
            <a:r>
              <a:rPr lang="en-US" dirty="0"/>
              <a:t>, </a:t>
            </a:r>
            <a:r>
              <a:rPr lang="en-US" dirty="0" err="1"/>
              <a:t>Tshitangano</a:t>
            </a:r>
            <a:r>
              <a:rPr lang="en-US" dirty="0"/>
              <a:t> and </a:t>
            </a:r>
            <a:r>
              <a:rPr lang="en-US" dirty="0" err="1"/>
              <a:t>Mphasha</a:t>
            </a:r>
            <a:r>
              <a:rPr lang="en-US" dirty="0"/>
              <a:t>, 2025)</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
        <p:nvSpPr>
          <p:cNvPr id="11" name="TextBox 10">
            <a:extLst>
              <a:ext uri="{FF2B5EF4-FFF2-40B4-BE49-F238E27FC236}">
                <a16:creationId xmlns:a16="http://schemas.microsoft.com/office/drawing/2014/main" id="{2B46D3E6-48BF-A238-6F96-23E61D481859}"/>
              </a:ext>
            </a:extLst>
          </p:cNvPr>
          <p:cNvSpPr txBox="1"/>
          <p:nvPr/>
        </p:nvSpPr>
        <p:spPr>
          <a:xfrm>
            <a:off x="6629400" y="9879568"/>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DB92539D-DE2F-46BC-7F84-B996A07683F6}"/>
              </a:ext>
            </a:extLst>
          </p:cNvPr>
          <p:cNvSpPr txBox="1"/>
          <p:nvPr/>
        </p:nvSpPr>
        <p:spPr>
          <a:xfrm>
            <a:off x="8559463" y="352425"/>
            <a:ext cx="2133600" cy="369332"/>
          </a:xfrm>
          <a:prstGeom prst="rect">
            <a:avLst/>
          </a:prstGeom>
          <a:noFill/>
        </p:spPr>
        <p:txBody>
          <a:bodyPr wrap="square" rtlCol="0">
            <a:spAutoFit/>
          </a:bodyPr>
          <a:lstStyle/>
          <a:p>
            <a:r>
              <a:rPr lang="en-US" dirty="0"/>
              <a:t>(</a:t>
            </a:r>
            <a:r>
              <a:rPr lang="en-US" dirty="0" err="1"/>
              <a:t>Valnet</a:t>
            </a:r>
            <a:r>
              <a:rPr lang="en-US" dirty="0"/>
              <a:t> Inc., 2026)</a:t>
            </a:r>
            <a:endParaRPr lang="en-IN" dirty="0"/>
          </a:p>
        </p:txBody>
      </p:sp>
      <p:sp>
        <p:nvSpPr>
          <p:cNvPr id="15" name="TextBox 14">
            <a:extLst>
              <a:ext uri="{FF2B5EF4-FFF2-40B4-BE49-F238E27FC236}">
                <a16:creationId xmlns:a16="http://schemas.microsoft.com/office/drawing/2014/main" id="{0704DC24-352A-CFC1-6DB6-0FD57EAC4901}"/>
              </a:ext>
            </a:extLst>
          </p:cNvPr>
          <p:cNvSpPr txBox="1"/>
          <p:nvPr/>
        </p:nvSpPr>
        <p:spPr>
          <a:xfrm>
            <a:off x="381000" y="9563100"/>
            <a:ext cx="2133600" cy="369332"/>
          </a:xfrm>
          <a:prstGeom prst="rect">
            <a:avLst/>
          </a:prstGeom>
          <a:noFill/>
        </p:spPr>
        <p:txBody>
          <a:bodyPr wrap="square" rtlCol="0">
            <a:spAutoFit/>
          </a:bodyPr>
          <a:lstStyle/>
          <a:p>
            <a:r>
              <a:rPr lang="en-US" dirty="0"/>
              <a:t>(</a:t>
            </a:r>
            <a:r>
              <a:rPr lang="en-US" dirty="0" err="1"/>
              <a:t>iSmarch</a:t>
            </a:r>
            <a:r>
              <a:rPr lang="en-US" dirty="0"/>
              <a:t>, n.d.)</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
        <p:nvSpPr>
          <p:cNvPr id="4" name="TextBox 3">
            <a:extLst>
              <a:ext uri="{FF2B5EF4-FFF2-40B4-BE49-F238E27FC236}">
                <a16:creationId xmlns:a16="http://schemas.microsoft.com/office/drawing/2014/main" id="{2093E986-0A1E-EE2F-B449-854E1EC86E47}"/>
              </a:ext>
            </a:extLst>
          </p:cNvPr>
          <p:cNvSpPr txBox="1"/>
          <p:nvPr/>
        </p:nvSpPr>
        <p:spPr>
          <a:xfrm>
            <a:off x="131064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
        <p:nvSpPr>
          <p:cNvPr id="5" name="TextBox 4">
            <a:extLst>
              <a:ext uri="{FF2B5EF4-FFF2-40B4-BE49-F238E27FC236}">
                <a16:creationId xmlns:a16="http://schemas.microsoft.com/office/drawing/2014/main" id="{55FE6820-30AE-24F0-DAFA-AB10C82A0995}"/>
              </a:ext>
            </a:extLst>
          </p:cNvPr>
          <p:cNvSpPr txBox="1"/>
          <p:nvPr/>
        </p:nvSpPr>
        <p:spPr>
          <a:xfrm>
            <a:off x="120396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43FD23-3F4C-6FF0-F21B-A3F67351ED29}"/>
              </a:ext>
            </a:extLst>
          </p:cNvPr>
          <p:cNvSpPr txBox="1"/>
          <p:nvPr/>
        </p:nvSpPr>
        <p:spPr>
          <a:xfrm>
            <a:off x="152400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539998282"/>
              </p:ext>
            </p:extLst>
          </p:nvPr>
        </p:nvGraphicFramePr>
        <p:xfrm>
          <a:off x="164395" y="266700"/>
          <a:ext cx="11015232" cy="10041906"/>
        </p:xfrm>
        <a:graphic>
          <a:graphicData uri="http://schemas.openxmlformats.org/drawingml/2006/table">
            <a:tbl>
              <a:tblPr firstRow="1" bandRow="1">
                <a:tableStyleId>{5C22544A-7EE6-4342-B048-85BDC9FD1C3A}</a:tableStyleId>
              </a:tblPr>
              <a:tblGrid>
                <a:gridCol w="3696893">
                  <a:extLst>
                    <a:ext uri="{9D8B030D-6E8A-4147-A177-3AD203B41FA5}">
                      <a16:colId xmlns:a16="http://schemas.microsoft.com/office/drawing/2014/main" val="2579864599"/>
                    </a:ext>
                  </a:extLst>
                </a:gridCol>
                <a:gridCol w="3696893">
                  <a:extLst>
                    <a:ext uri="{9D8B030D-6E8A-4147-A177-3AD203B41FA5}">
                      <a16:colId xmlns:a16="http://schemas.microsoft.com/office/drawing/2014/main" val="3173486811"/>
                    </a:ext>
                  </a:extLst>
                </a:gridCol>
                <a:gridCol w="3621446">
                  <a:extLst>
                    <a:ext uri="{9D8B030D-6E8A-4147-A177-3AD203B41FA5}">
                      <a16:colId xmlns:a16="http://schemas.microsoft.com/office/drawing/2014/main" val="2085152813"/>
                    </a:ext>
                  </a:extLst>
                </a:gridCol>
              </a:tblGrid>
              <a:tr h="761151">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dirty="0" err="1">
                          <a:latin typeface="Arial" panose="020B0604020202020204" pitchFamily="34" charset="0"/>
                          <a:cs typeface="Arial" panose="020B0604020202020204" pitchFamily="34" charset="0"/>
                        </a:rPr>
                        <a:t>refrance</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61151">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(Gu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18642147"/>
                  </a:ext>
                </a:extLst>
              </a:tr>
              <a:tr h="99442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0890068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02789010"/>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(Moreau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 Jin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844707366"/>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(Janssen Daalen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p>
                  </a:txBody>
                  <a:tcPr anchor="ctr"/>
                </a:tc>
                <a:extLst>
                  <a:ext uri="{0D108BD9-81ED-4DB2-BD59-A6C34878D82A}">
                    <a16:rowId xmlns:a16="http://schemas.microsoft.com/office/drawing/2014/main" val="3598106618"/>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Almohammadi</a:t>
                      </a:r>
                      <a:r>
                        <a:rPr lang="en-IN" dirty="0">
                          <a:latin typeface="Arial" panose="020B0604020202020204" pitchFamily="34" charset="0"/>
                          <a:cs typeface="Arial" panose="020B0604020202020204" pitchFamily="34" charset="0"/>
                        </a:rPr>
                        <a:t> ,2026;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36621045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a:t>
                      </a:r>
                    </a:p>
                  </a:txBody>
                  <a:tcPr anchor="ctr"/>
                </a:tc>
                <a:extLst>
                  <a:ext uri="{0D108BD9-81ED-4DB2-BD59-A6C34878D82A}">
                    <a16:rowId xmlns:a16="http://schemas.microsoft.com/office/drawing/2014/main" val="379550645"/>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Supports digital healthcare and equitable access.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2025;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4032956164"/>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 Jin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2026)</a:t>
                      </a:r>
                    </a:p>
                  </a:txBody>
                  <a:tcPr anchor="ctr"/>
                </a:tc>
                <a:extLst>
                  <a:ext uri="{0D108BD9-81ED-4DB2-BD59-A6C34878D82A}">
                    <a16:rowId xmlns:a16="http://schemas.microsoft.com/office/drawing/2014/main" val="2833988695"/>
                  </a:ext>
                </a:extLst>
              </a:tr>
              <a:tr h="994426">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Train healthcare professionals, patients and carers in digital health.</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 ; 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1179627" y="3009900"/>
            <a:ext cx="7108373"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EDBD95F-697C-88A8-9BF5-0D6091FF940D}"/>
              </a:ext>
            </a:extLst>
          </p:cNvPr>
          <p:cNvSpPr txBox="1"/>
          <p:nvPr/>
        </p:nvSpPr>
        <p:spPr>
          <a:xfrm>
            <a:off x="11201400" y="9955768"/>
            <a:ext cx="2133600" cy="369332"/>
          </a:xfrm>
          <a:prstGeom prst="rect">
            <a:avLst/>
          </a:prstGeom>
          <a:noFill/>
        </p:spPr>
        <p:txBody>
          <a:bodyPr wrap="square" rtlCol="0">
            <a:spAutoFit/>
          </a:bodyPr>
          <a:lstStyle/>
          <a:p>
            <a:r>
              <a:rPr lang="en-US" dirty="0"/>
              <a:t>(Hetvi)</a:t>
            </a:r>
            <a:endParaRPr lang="en-IN" dirty="0"/>
          </a:p>
        </p:txBody>
      </p:sp>
      <p:sp>
        <p:nvSpPr>
          <p:cNvPr id="9" name="TextBox 8">
            <a:extLst>
              <a:ext uri="{FF2B5EF4-FFF2-40B4-BE49-F238E27FC236}">
                <a16:creationId xmlns:a16="http://schemas.microsoft.com/office/drawing/2014/main" id="{AEC45CD1-07BF-C5D9-5FB0-B58373F4B36F}"/>
              </a:ext>
            </a:extLst>
          </p:cNvPr>
          <p:cNvSpPr txBox="1"/>
          <p:nvPr/>
        </p:nvSpPr>
        <p:spPr>
          <a:xfrm>
            <a:off x="13823245" y="9492972"/>
            <a:ext cx="3093155" cy="369332"/>
          </a:xfrm>
          <a:prstGeom prst="rect">
            <a:avLst/>
          </a:prstGeom>
          <a:noFill/>
        </p:spPr>
        <p:txBody>
          <a:bodyPr wrap="square">
            <a:spAutoFit/>
          </a:bodyPr>
          <a:lstStyle/>
          <a:p>
            <a:r>
              <a:rPr lang="en-IN" dirty="0"/>
              <a:t>(</a:t>
            </a:r>
            <a:r>
              <a:rPr lang="en-IN" dirty="0" err="1"/>
              <a:t>Ghadi</a:t>
            </a:r>
            <a:r>
              <a:rPr lang="en-IN" dirty="0"/>
              <a:t> et al.,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2">
            <a:extLst>
              <a:ext uri="{FF2B5EF4-FFF2-40B4-BE49-F238E27FC236}">
                <a16:creationId xmlns:a16="http://schemas.microsoft.com/office/drawing/2014/main" id="{F10440B2-884F-DFCE-54D9-11AFEC916D7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
        <p:nvSpPr>
          <p:cNvPr id="4" name="TextBox 3">
            <a:extLst>
              <a:ext uri="{FF2B5EF4-FFF2-40B4-BE49-F238E27FC236}">
                <a16:creationId xmlns:a16="http://schemas.microsoft.com/office/drawing/2014/main" id="{FFE763C8-35B4-4B25-B7C9-21CE4D4E9AE5}"/>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3" name="TextBox 12">
            <a:extLst>
              <a:ext uri="{FF2B5EF4-FFF2-40B4-BE49-F238E27FC236}">
                <a16:creationId xmlns:a16="http://schemas.microsoft.com/office/drawing/2014/main" id="{0761328E-6619-3EA4-AB76-98642C62D5A0}"/>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
        <p:nvSpPr>
          <p:cNvPr id="15" name="TextBox 14">
            <a:extLst>
              <a:ext uri="{FF2B5EF4-FFF2-40B4-BE49-F238E27FC236}">
                <a16:creationId xmlns:a16="http://schemas.microsoft.com/office/drawing/2014/main" id="{2D2B971C-975D-354D-E347-721F77973A61}"/>
              </a:ext>
            </a:extLst>
          </p:cNvPr>
          <p:cNvSpPr txBox="1"/>
          <p:nvPr/>
        </p:nvSpPr>
        <p:spPr>
          <a:xfrm>
            <a:off x="12115800" y="8064254"/>
            <a:ext cx="9144000" cy="369332"/>
          </a:xfrm>
          <a:prstGeom prst="rect">
            <a:avLst/>
          </a:prstGeom>
          <a:noFill/>
        </p:spPr>
        <p:txBody>
          <a:bodyPr wrap="square">
            <a:spAutoFit/>
          </a:bodyPr>
          <a:lstStyle/>
          <a:p>
            <a:r>
              <a:rPr lang="en-IN" dirty="0"/>
              <a:t>(Clinical ink,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TotalTime>
  <Words>4486</Words>
  <Application>Microsoft Office PowerPoint</Application>
  <PresentationFormat>Custom</PresentationFormat>
  <Paragraphs>292</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Rajveer Rana</cp:lastModifiedBy>
  <cp:revision>22</cp:revision>
  <dcterms:created xsi:type="dcterms:W3CDTF">2006-08-16T00:00:00Z</dcterms:created>
  <dcterms:modified xsi:type="dcterms:W3CDTF">2026-07-12T23:03:58Z</dcterms:modified>
  <dc:identifier>DAHOiAdcKbE</dc:identifier>
</cp:coreProperties>
</file>