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media/image7.jpg" ContentType="image/jp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media/image44.jpg" ContentType="image/jpg"/>
  <Override PartName="/ppt/media/image48.jpg" ContentType="image/jpg"/>
  <Override PartName="/ppt/media/image53.jpg" ContentType="image/jpg"/>
  <Override PartName="/ppt/media/image54.jpg" ContentType="image/jpg"/>
  <Override PartName="/ppt/media/image55.jpg" ContentType="image/jpg"/>
  <Override PartName="/ppt/media/image74.jpg" ContentType="image/jp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6" r:id="rId1"/>
  </p:sldMasterIdLst>
  <p:notesMasterIdLst>
    <p:notesMasterId r:id="rId24"/>
  </p:notesMasterIdLst>
  <p:sldIdLst>
    <p:sldId id="256" r:id="rId2"/>
    <p:sldId id="257" r:id="rId3"/>
    <p:sldId id="379" r:id="rId4"/>
    <p:sldId id="380" r:id="rId5"/>
    <p:sldId id="384" r:id="rId6"/>
    <p:sldId id="381" r:id="rId7"/>
    <p:sldId id="382" r:id="rId8"/>
    <p:sldId id="361" r:id="rId9"/>
    <p:sldId id="337" r:id="rId10"/>
    <p:sldId id="385" r:id="rId11"/>
    <p:sldId id="358" r:id="rId12"/>
    <p:sldId id="259" r:id="rId13"/>
    <p:sldId id="260" r:id="rId14"/>
    <p:sldId id="261" r:id="rId15"/>
    <p:sldId id="262" r:id="rId16"/>
    <p:sldId id="263" r:id="rId17"/>
    <p:sldId id="264" r:id="rId18"/>
    <p:sldId id="265" r:id="rId19"/>
    <p:sldId id="266" r:id="rId20"/>
    <p:sldId id="267" r:id="rId21"/>
    <p:sldId id="268" r:id="rId22"/>
    <p:sldId id="269" r:id="rId23"/>
  </p:sldIdLst>
  <p:sldSz cx="12192000" cy="6858000"/>
  <p:notesSz cx="12192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4" d="100"/>
          <a:sy n="94" d="100"/>
        </p:scale>
        <p:origin x="148" y="72"/>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F321D578-D7CE-4E81-AF88-E7CA9148B764}" type="datetimeFigureOut">
              <a:rPr lang="en-GB" smtClean="0"/>
              <a:t>21/05/2024</a:t>
            </a:fld>
            <a:endParaRPr lang="en-GB"/>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47F2B273-67FF-46A5-8A7C-938F74C5115E}" type="slidenum">
              <a:rPr lang="en-GB" smtClean="0"/>
              <a:t>‹#›</a:t>
            </a:fld>
            <a:endParaRPr lang="en-GB"/>
          </a:p>
        </p:txBody>
      </p:sp>
    </p:spTree>
    <p:extLst>
      <p:ext uri="{BB962C8B-B14F-4D97-AF65-F5344CB8AC3E}">
        <p14:creationId xmlns:p14="http://schemas.microsoft.com/office/powerpoint/2010/main" val="1113160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hrzone.com/hr-glossary/hr-business-partner-definition"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delltechnologies.com/content/dam/delltechnologies/assets/perspectives/2030/pdf/SR1940_IFTFforDellTechnologies_Human-Machine_070517_readerhigh-res.pdf"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 we need to develop and identify talent to name a few </a:t>
            </a:r>
          </a:p>
          <a:p>
            <a:endParaRPr lang="en-GB" dirty="0"/>
          </a:p>
          <a:p>
            <a:r>
              <a:rPr lang="en-GB" dirty="0"/>
              <a:t>Succession planning </a:t>
            </a:r>
          </a:p>
          <a:p>
            <a:r>
              <a:rPr lang="en-GB" dirty="0"/>
              <a:t>Business growth </a:t>
            </a:r>
          </a:p>
          <a:p>
            <a:r>
              <a:rPr lang="en-GB" dirty="0"/>
              <a:t>New products or services require employees to have the right skills, training and qualifications </a:t>
            </a:r>
          </a:p>
          <a:p>
            <a:endParaRPr lang="en-GB" dirty="0"/>
          </a:p>
        </p:txBody>
      </p:sp>
      <p:sp>
        <p:nvSpPr>
          <p:cNvPr id="4" name="Slide Number Placeholder 3"/>
          <p:cNvSpPr>
            <a:spLocks noGrp="1"/>
          </p:cNvSpPr>
          <p:nvPr>
            <p:ph type="sldNum" sz="quarter" idx="5"/>
          </p:nvPr>
        </p:nvSpPr>
        <p:spPr/>
        <p:txBody>
          <a:bodyPr/>
          <a:lstStyle/>
          <a:p>
            <a:fld id="{D50A49BA-73CF-4185-8091-29D18544701C}" type="slidenum">
              <a:rPr lang="en-GB" smtClean="0"/>
              <a:t>3</a:t>
            </a:fld>
            <a:endParaRPr lang="en-GB"/>
          </a:p>
        </p:txBody>
      </p:sp>
    </p:spTree>
    <p:extLst>
      <p:ext uri="{BB962C8B-B14F-4D97-AF65-F5344CB8AC3E}">
        <p14:creationId xmlns:p14="http://schemas.microsoft.com/office/powerpoint/2010/main" val="17558961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longer a traditional process we have seen the shift towards embracing </a:t>
            </a:r>
            <a:r>
              <a:rPr lang="en-GB"/>
              <a:t>the trend </a:t>
            </a:r>
            <a:r>
              <a:rPr lang="en-GB" dirty="0"/>
              <a:t>of the use of Technology in the human resource department and how software can be used to – </a:t>
            </a:r>
          </a:p>
          <a:p>
            <a:r>
              <a:rPr lang="en-GB" dirty="0"/>
              <a:t>Conduct a skills and qualification audit</a:t>
            </a:r>
          </a:p>
          <a:p>
            <a:r>
              <a:rPr lang="en-GB" dirty="0"/>
              <a:t>Monitor performance </a:t>
            </a:r>
          </a:p>
          <a:p>
            <a:r>
              <a:rPr lang="en-GB" dirty="0"/>
              <a:t>Monitor engagement </a:t>
            </a:r>
          </a:p>
          <a:p>
            <a:r>
              <a:rPr lang="en-GB" dirty="0"/>
              <a:t>Workforce planning </a:t>
            </a:r>
          </a:p>
          <a:p>
            <a:endParaRPr lang="en-GB" dirty="0"/>
          </a:p>
          <a:p>
            <a:endParaRPr lang="en-GB" dirty="0"/>
          </a:p>
          <a:p>
            <a:r>
              <a:rPr lang="en-GB" dirty="0"/>
              <a:t>Cost effective ways to talent management and development </a:t>
            </a:r>
          </a:p>
        </p:txBody>
      </p:sp>
      <p:sp>
        <p:nvSpPr>
          <p:cNvPr id="4" name="Slide Number Placeholder 3"/>
          <p:cNvSpPr>
            <a:spLocks noGrp="1"/>
          </p:cNvSpPr>
          <p:nvPr>
            <p:ph type="sldNum" sz="quarter" idx="5"/>
          </p:nvPr>
        </p:nvSpPr>
        <p:spPr/>
        <p:txBody>
          <a:bodyPr/>
          <a:lstStyle/>
          <a:p>
            <a:fld id="{D50A49BA-73CF-4185-8091-29D18544701C}" type="slidenum">
              <a:rPr lang="en-GB" smtClean="0"/>
              <a:t>4</a:t>
            </a:fld>
            <a:endParaRPr lang="en-GB"/>
          </a:p>
        </p:txBody>
      </p:sp>
    </p:spTree>
    <p:extLst>
      <p:ext uri="{BB962C8B-B14F-4D97-AF65-F5344CB8AC3E}">
        <p14:creationId xmlns:p14="http://schemas.microsoft.com/office/powerpoint/2010/main" val="3951477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404040"/>
                </a:solidFill>
                <a:effectLst/>
                <a:latin typeface="Georgia" panose="02040502050405020303" pitchFamily="18" charset="0"/>
              </a:rPr>
              <a:t>Here we have the integrated talent management framework taken from Forbes – we have discussed many of these components in previous lectures so you are familiar with the terminology </a:t>
            </a:r>
          </a:p>
          <a:p>
            <a:pPr algn="l" fontAlgn="base"/>
            <a:endParaRPr lang="en-GB" b="0" i="0" dirty="0">
              <a:solidFill>
                <a:srgbClr val="404040"/>
              </a:solidFill>
              <a:effectLst/>
              <a:latin typeface="Georgia" panose="02040502050405020303" pitchFamily="18" charset="0"/>
            </a:endParaRPr>
          </a:p>
          <a:p>
            <a:pPr algn="l" fontAlgn="base"/>
            <a:r>
              <a:rPr lang="en-GB" b="0" i="0" dirty="0">
                <a:solidFill>
                  <a:srgbClr val="404040"/>
                </a:solidFill>
                <a:effectLst/>
                <a:latin typeface="Georgia" panose="02040502050405020303" pitchFamily="18" charset="0"/>
              </a:rPr>
              <a:t>Since the </a:t>
            </a:r>
            <a:r>
              <a:rPr lang="en-GB" b="1" i="0" dirty="0">
                <a:solidFill>
                  <a:srgbClr val="404040"/>
                </a:solidFill>
                <a:effectLst/>
                <a:latin typeface="inherit"/>
              </a:rPr>
              <a:t>Personnel Department i</a:t>
            </a:r>
            <a:r>
              <a:rPr lang="en-GB" b="0" i="0" dirty="0">
                <a:solidFill>
                  <a:srgbClr val="404040"/>
                </a:solidFill>
                <a:effectLst/>
                <a:latin typeface="Georgia" panose="02040502050405020303" pitchFamily="18" charset="0"/>
              </a:rPr>
              <a:t>n the 1970s and 1980s we have seen a shift in HRM towards a more strategic focus to managing and developing employees. We are now entering a new era:  the emergence of “Talent Management.”   While strategic HR continues to be a major focus, HR and L&amp;D organizations are now focused on a new set of strategic issues:</a:t>
            </a:r>
          </a:p>
          <a:p>
            <a:pPr algn="l" fontAlgn="base">
              <a:buFont typeface="Arial" panose="020B0604020202020204" pitchFamily="34" charset="0"/>
              <a:buChar char="•"/>
            </a:pPr>
            <a:r>
              <a:rPr lang="en-GB" b="0" i="0" dirty="0">
                <a:solidFill>
                  <a:srgbClr val="404040"/>
                </a:solidFill>
                <a:effectLst/>
                <a:latin typeface="Georgia" panose="02040502050405020303" pitchFamily="18" charset="0"/>
              </a:rPr>
              <a:t>How can we make our recruiting process more efficient and effective by using “competency-based” recruiting instead of sorting through resumes, one at a time?</a:t>
            </a:r>
          </a:p>
          <a:p>
            <a:pPr algn="l" fontAlgn="base">
              <a:buFont typeface="Arial" panose="020B0604020202020204" pitchFamily="34" charset="0"/>
              <a:buChar char="•"/>
            </a:pPr>
            <a:r>
              <a:rPr lang="en-GB" b="0" i="0" dirty="0">
                <a:solidFill>
                  <a:srgbClr val="404040"/>
                </a:solidFill>
                <a:effectLst/>
                <a:latin typeface="Georgia" panose="02040502050405020303" pitchFamily="18" charset="0"/>
              </a:rPr>
              <a:t>How can we better develop managers and leaders to reinforce culture, </a:t>
            </a:r>
            <a:r>
              <a:rPr lang="en-GB" b="0" i="0" dirty="0" err="1">
                <a:solidFill>
                  <a:srgbClr val="404040"/>
                </a:solidFill>
                <a:effectLst/>
                <a:latin typeface="Georgia" panose="02040502050405020303" pitchFamily="18" charset="0"/>
              </a:rPr>
              <a:t>instill</a:t>
            </a:r>
            <a:r>
              <a:rPr lang="en-GB" b="0" i="0" dirty="0">
                <a:solidFill>
                  <a:srgbClr val="404040"/>
                </a:solidFill>
                <a:effectLst/>
                <a:latin typeface="Georgia" panose="02040502050405020303" pitchFamily="18" charset="0"/>
              </a:rPr>
              <a:t> values, and create a sustainable “leadership pipeline?”</a:t>
            </a:r>
          </a:p>
          <a:p>
            <a:pPr algn="l" fontAlgn="base">
              <a:buFont typeface="Arial" panose="020B0604020202020204" pitchFamily="34" charset="0"/>
              <a:buChar char="•"/>
            </a:pPr>
            <a:r>
              <a:rPr lang="en-GB" b="0" i="0" dirty="0">
                <a:solidFill>
                  <a:srgbClr val="404040"/>
                </a:solidFill>
                <a:effectLst/>
                <a:latin typeface="Georgia" panose="02040502050405020303" pitchFamily="18" charset="0"/>
              </a:rPr>
              <a:t>How do we quickly identify competency gaps so we can deliver training, e-learning, or development programs to fill these gaps?   How can we use these gaps to hire just the right people?</a:t>
            </a:r>
          </a:p>
          <a:p>
            <a:pPr algn="l" fontAlgn="base">
              <a:buFont typeface="Arial" panose="020B0604020202020204" pitchFamily="34" charset="0"/>
              <a:buChar char="•"/>
            </a:pPr>
            <a:r>
              <a:rPr lang="en-GB" b="0" i="0" dirty="0">
                <a:solidFill>
                  <a:srgbClr val="404040"/>
                </a:solidFill>
                <a:effectLst/>
                <a:latin typeface="Georgia" panose="02040502050405020303" pitchFamily="18" charset="0"/>
              </a:rPr>
              <a:t>How do we manage people in a consistent and measurable way so that everyone is aligned, held accountable, and paid fairly?</a:t>
            </a:r>
          </a:p>
          <a:p>
            <a:pPr algn="l" fontAlgn="base">
              <a:buFont typeface="Arial" panose="020B0604020202020204" pitchFamily="34" charset="0"/>
              <a:buChar char="•"/>
            </a:pPr>
            <a:r>
              <a:rPr lang="en-GB" b="0" i="0" dirty="0">
                <a:solidFill>
                  <a:srgbClr val="404040"/>
                </a:solidFill>
                <a:effectLst/>
                <a:latin typeface="Georgia" panose="02040502050405020303" pitchFamily="18" charset="0"/>
              </a:rPr>
              <a:t>How do we identify high performers and successors to key positions throughout the organization to make sure we have a highly flexible, responsive organization?</a:t>
            </a:r>
          </a:p>
          <a:p>
            <a:pPr algn="l" fontAlgn="base">
              <a:buFont typeface="Arial" panose="020B0604020202020204" pitchFamily="34" charset="0"/>
              <a:buChar char="•"/>
            </a:pPr>
            <a:r>
              <a:rPr lang="en-GB" b="0" i="0" dirty="0">
                <a:solidFill>
                  <a:srgbClr val="404040"/>
                </a:solidFill>
                <a:effectLst/>
                <a:latin typeface="Georgia" panose="02040502050405020303" pitchFamily="18" charset="0"/>
              </a:rPr>
              <a:t>How do we provide learning that is relevant, flexible, convenient, and timely?</a:t>
            </a:r>
          </a:p>
          <a:p>
            <a:endParaRPr lang="en-GB" dirty="0"/>
          </a:p>
        </p:txBody>
      </p:sp>
      <p:sp>
        <p:nvSpPr>
          <p:cNvPr id="4" name="Slide Number Placeholder 3"/>
          <p:cNvSpPr>
            <a:spLocks noGrp="1"/>
          </p:cNvSpPr>
          <p:nvPr>
            <p:ph type="sldNum" sz="quarter" idx="5"/>
          </p:nvPr>
        </p:nvSpPr>
        <p:spPr/>
        <p:txBody>
          <a:bodyPr/>
          <a:lstStyle/>
          <a:p>
            <a:fld id="{D50A49BA-73CF-4185-8091-29D18544701C}" type="slidenum">
              <a:rPr lang="en-GB" smtClean="0"/>
              <a:t>5</a:t>
            </a:fld>
            <a:endParaRPr lang="en-GB"/>
          </a:p>
        </p:txBody>
      </p:sp>
    </p:spTree>
    <p:extLst>
      <p:ext uri="{BB962C8B-B14F-4D97-AF65-F5344CB8AC3E}">
        <p14:creationId xmlns:p14="http://schemas.microsoft.com/office/powerpoint/2010/main" val="2990977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Talent Management needs to be strategic, this is also termed  Strategic Human Resource Management </a:t>
            </a:r>
          </a:p>
          <a:p>
            <a:r>
              <a:rPr lang="en-GB" dirty="0"/>
              <a:t>Lets consider why organisations needs to be strategic and what impact that can have on the management and development of talent. </a:t>
            </a:r>
          </a:p>
          <a:p>
            <a:endParaRPr lang="en-GB" dirty="0"/>
          </a:p>
        </p:txBody>
      </p:sp>
      <p:sp>
        <p:nvSpPr>
          <p:cNvPr id="4" name="Slide Number Placeholder 3"/>
          <p:cNvSpPr>
            <a:spLocks noGrp="1"/>
          </p:cNvSpPr>
          <p:nvPr>
            <p:ph type="sldNum" sz="quarter" idx="5"/>
          </p:nvPr>
        </p:nvSpPr>
        <p:spPr/>
        <p:txBody>
          <a:bodyPr/>
          <a:lstStyle/>
          <a:p>
            <a:fld id="{D50A49BA-73CF-4185-8091-29D18544701C}" type="slidenum">
              <a:rPr lang="en-GB" smtClean="0"/>
              <a:t>8</a:t>
            </a:fld>
            <a:endParaRPr lang="en-GB"/>
          </a:p>
        </p:txBody>
      </p:sp>
    </p:spTree>
    <p:extLst>
      <p:ext uri="{BB962C8B-B14F-4D97-AF65-F5344CB8AC3E}">
        <p14:creationId xmlns:p14="http://schemas.microsoft.com/office/powerpoint/2010/main" val="4918141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Strategic human resource management (SHRM) provides a framework linking people management and development practices to long-term business goals and outcomes. It focuses on longer-term resourcing issues within the context of an organisation's goals and the evolving nature of work. </a:t>
            </a:r>
          </a:p>
          <a:p>
            <a:pPr algn="l"/>
            <a:r>
              <a:rPr lang="en-GB" dirty="0"/>
              <a:t>It also informs other HR strategies, such as reward or performance, determining how they are integrated into the overall business strategy. </a:t>
            </a:r>
          </a:p>
          <a:p>
            <a:pPr algn="l"/>
            <a:endParaRPr lang="en-GB" b="0" i="0" dirty="0">
              <a:solidFill>
                <a:srgbClr val="494949"/>
              </a:solidFill>
              <a:effectLst/>
              <a:latin typeface="proxima-nova"/>
            </a:endParaRPr>
          </a:p>
          <a:p>
            <a:r>
              <a:rPr lang="en-GB" dirty="0"/>
              <a:t>It helps ensure that the various aspects of people management work together to drive the behaviour and climate needed to create value and meet performance targets. </a:t>
            </a:r>
          </a:p>
          <a:p>
            <a:r>
              <a:rPr lang="en-GB" dirty="0"/>
              <a:t>It focuses on longer-term people issues, matching resources to future needs, and large-scale concerns about structure, quality, culture, values and commitment. It must also be a response to the evolving nature of work itself.</a:t>
            </a:r>
          </a:p>
          <a:p>
            <a:endParaRPr lang="en-GB" dirty="0"/>
          </a:p>
          <a:p>
            <a:pPr algn="l" fontAlgn="base"/>
            <a:r>
              <a:rPr lang="en-GB" b="0" i="0" dirty="0">
                <a:solidFill>
                  <a:srgbClr val="232323"/>
                </a:solidFill>
                <a:effectLst/>
                <a:latin typeface="Merriweather" panose="00000500000000000000" pitchFamily="2" charset="0"/>
              </a:rPr>
              <a:t>Strategic HRM emphasises the importance of HR – and the people in the business – to the success of an organisation. Very important to the hospitality industry as the reputation is build not only from the buildings itself but its excellent customer service.</a:t>
            </a:r>
          </a:p>
          <a:p>
            <a:pPr algn="l" fontAlgn="base"/>
            <a:endParaRPr lang="en-GB" b="0" i="0" dirty="0">
              <a:solidFill>
                <a:srgbClr val="232323"/>
              </a:solidFill>
              <a:effectLst/>
              <a:latin typeface="Merriweather" panose="00000500000000000000" pitchFamily="2" charset="0"/>
            </a:endParaRPr>
          </a:p>
          <a:p>
            <a:pPr algn="l" fontAlgn="base"/>
            <a:r>
              <a:rPr lang="en-GB" b="0" i="0" dirty="0">
                <a:solidFill>
                  <a:srgbClr val="232323"/>
                </a:solidFill>
                <a:effectLst/>
                <a:latin typeface="Merriweather" panose="00000500000000000000" pitchFamily="2" charset="0"/>
              </a:rPr>
              <a:t>Businesses with an emphasis on strategic HRM may have an HR representative in the boardroom or advising/feeding back to senior executives, and may also make use of </a:t>
            </a:r>
            <a:r>
              <a:rPr lang="en-GB" b="0" i="0" u="sng" dirty="0">
                <a:solidFill>
                  <a:srgbClr val="232323"/>
                </a:solidFill>
                <a:effectLst/>
                <a:latin typeface="Merriweather" panose="00000500000000000000" pitchFamily="2" charset="0"/>
                <a:hlinkClick r:id="rId3"/>
              </a:rPr>
              <a:t>HR business partners</a:t>
            </a:r>
            <a:r>
              <a:rPr lang="en-GB" b="0" i="0" dirty="0">
                <a:solidFill>
                  <a:srgbClr val="232323"/>
                </a:solidFill>
                <a:effectLst/>
                <a:latin typeface="Merriweather" panose="00000500000000000000" pitchFamily="2" charset="0"/>
              </a:rPr>
              <a:t>. </a:t>
            </a:r>
            <a:r>
              <a:rPr lang="en-GB" b="0" i="0" dirty="0">
                <a:solidFill>
                  <a:srgbClr val="494949"/>
                </a:solidFill>
                <a:effectLst/>
                <a:latin typeface="proxima-nova"/>
              </a:rPr>
              <a:t>Strategic planning presents great challenges and opportunities for HR professionals  also HR professionals in many SMEs are not often involved in organisational or functional strategic planning due to the emphasis on profit. </a:t>
            </a:r>
          </a:p>
          <a:p>
            <a:pPr algn="l" fontAlgn="base"/>
            <a:r>
              <a:rPr lang="en-GB" b="0" i="0" dirty="0">
                <a:solidFill>
                  <a:srgbClr val="494949"/>
                </a:solidFill>
                <a:effectLst/>
                <a:latin typeface="proxima-nova"/>
              </a:rPr>
              <a:t>However to achieve long-term strategic HR objectives, and to be a key player in the organisation's strategic planning process, HR needs to be present and convince senior management of the value and contribution HR can provide through managing and developing its talent.</a:t>
            </a:r>
          </a:p>
          <a:p>
            <a:pPr algn="l" fontAlgn="base"/>
            <a:endParaRPr lang="en-GB" b="0" i="0" dirty="0">
              <a:solidFill>
                <a:srgbClr val="494949"/>
              </a:solidFill>
              <a:effectLst/>
              <a:latin typeface="proxima-nova"/>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E8ADD7-CA46-465A-984C-684DFD70FFC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53044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Economising cutbacks reduction of expenditure – believe it or not HRM is as important as the finance depart of an organisation.</a:t>
            </a:r>
          </a:p>
          <a:p>
            <a:r>
              <a:rPr lang="en-GB" dirty="0"/>
              <a:t>As its Human Resources (</a:t>
            </a:r>
            <a:r>
              <a:rPr lang="en-GB" dirty="0" err="1"/>
              <a:t>ie</a:t>
            </a:r>
            <a:r>
              <a:rPr lang="en-GB" dirty="0"/>
              <a:t> the wages bill) is one of the biggest financial outlays  they need to manage their talent in accordance with the business strategy. </a:t>
            </a:r>
          </a:p>
          <a:p>
            <a:r>
              <a:rPr lang="en-GB" altLang="en-US" dirty="0"/>
              <a:t>Growth – of the business , expansion – do we have enough employee with the right skills and the right qualifications?</a:t>
            </a:r>
          </a:p>
          <a:p>
            <a:r>
              <a:rPr lang="en-GB" altLang="en-US" dirty="0"/>
              <a:t>Stability – not always the case in many areas of the hospitality sector, however </a:t>
            </a:r>
          </a:p>
          <a:p>
            <a:r>
              <a:rPr lang="en-GB" altLang="en-US" dirty="0"/>
              <a:t>Retrenchment – renewing or rebranding a hotel for example Marriott and the Delta group , a strategic move to cater to consumer  trends and the rise of business traveller – a different customer base who need different service delivery</a:t>
            </a:r>
          </a:p>
          <a:p>
            <a:r>
              <a:rPr lang="en-GB" altLang="en-US" dirty="0"/>
              <a:t>Internationalisation – or globalisation working across different cultures and religions who require difference HRM approaches to talent management to allow for equality in the workplace  </a:t>
            </a:r>
          </a:p>
          <a:p>
            <a:r>
              <a:rPr lang="en-GB" altLang="en-US" dirty="0"/>
              <a:t>Innovation – new products or service that may again need new qualification or training to be able to deliver that product or service. </a:t>
            </a:r>
          </a:p>
          <a:p>
            <a:r>
              <a:rPr lang="en-GB" b="0" i="0" dirty="0">
                <a:solidFill>
                  <a:srgbClr val="000000"/>
                </a:solidFill>
                <a:effectLst/>
                <a:latin typeface="Open Sans" panose="020B0606030504020204" pitchFamily="34" charset="0"/>
              </a:rPr>
              <a:t>Flexibility and agility – seasonal employees for example there are busy periods in the hospitality industry such as Christmas or the Summer months and temporary employees will be taken on. It would prove too costly to the organisation to keep the employees in employment all year due to the quitter times that they will be idle. </a:t>
            </a:r>
            <a:endParaRPr lang="en-GB" altLang="en-US" dirty="0"/>
          </a:p>
          <a:p>
            <a:endParaRPr lang="en-GB" dirty="0"/>
          </a:p>
          <a:p>
            <a:r>
              <a:rPr lang="en-GB" dirty="0"/>
              <a:t> </a:t>
            </a:r>
          </a:p>
          <a:p>
            <a:endParaRPr lang="en-GB" dirty="0"/>
          </a:p>
          <a:p>
            <a:pPr algn="l"/>
            <a:r>
              <a:rPr lang="en-GB" b="0" i="0" dirty="0">
                <a:solidFill>
                  <a:srgbClr val="51617A"/>
                </a:solidFill>
                <a:effectLst/>
                <a:latin typeface="Helvetica Neue"/>
              </a:rPr>
              <a:t>the rise of remote and hybrid jobs has changed the way people want to work. With this shift, employees are seeing the benefits of not commuting and the positive impact it’s having on their family, their personal life, and their health and well-being.  </a:t>
            </a:r>
          </a:p>
          <a:p>
            <a:pPr algn="l"/>
            <a:r>
              <a:rPr lang="en-GB" b="0" i="0" dirty="0">
                <a:solidFill>
                  <a:srgbClr val="51617A"/>
                </a:solidFill>
                <a:effectLst/>
                <a:latin typeface="Helvetica Neue"/>
              </a:rPr>
              <a:t>This change in employee values presents companies with the challenge of enabling remote flexibility, while still providing employees with the resources to unleash their potential.</a:t>
            </a:r>
          </a:p>
          <a:p>
            <a:pPr algn="l"/>
            <a:endParaRPr lang="en-GB" b="0" i="0" dirty="0">
              <a:solidFill>
                <a:srgbClr val="51617A"/>
              </a:solidFill>
              <a:effectLst/>
              <a:latin typeface="Helvetica Neue"/>
            </a:endParaRPr>
          </a:p>
          <a:p>
            <a:pPr algn="l"/>
            <a:r>
              <a:rPr lang="en-GB" b="0" i="0" dirty="0">
                <a:solidFill>
                  <a:srgbClr val="51617A"/>
                </a:solidFill>
                <a:effectLst/>
                <a:latin typeface="Helvetica Neue"/>
              </a:rPr>
              <a:t>*** In addition, the hiring process is changing, too. In the future, it will be innovative people doing the work, not necessarily those with the most specific resumes.  </a:t>
            </a:r>
          </a:p>
          <a:p>
            <a:pPr algn="l"/>
            <a:r>
              <a:rPr lang="en-GB" b="0" i="0" dirty="0">
                <a:solidFill>
                  <a:srgbClr val="51617A"/>
                </a:solidFill>
                <a:effectLst/>
                <a:latin typeface="Helvetica Neue"/>
              </a:rPr>
              <a:t>Why?</a:t>
            </a:r>
          </a:p>
          <a:p>
            <a:pPr algn="l"/>
            <a:r>
              <a:rPr lang="en-GB" b="0" i="0" dirty="0">
                <a:solidFill>
                  <a:srgbClr val="51617A"/>
                </a:solidFill>
                <a:effectLst/>
                <a:latin typeface="Helvetica Neue"/>
              </a:rPr>
              <a:t> According to a report by Dell Technologies, 85% of jobs that’ll exist in 2030 </a:t>
            </a:r>
            <a:r>
              <a:rPr lang="en-GB" b="0" i="0" u="none" strike="noStrike" dirty="0">
                <a:solidFill>
                  <a:srgbClr val="0D6EFD"/>
                </a:solidFill>
                <a:effectLst/>
                <a:latin typeface="Helvetica Neue"/>
                <a:hlinkClick r:id="rId3"/>
              </a:rPr>
              <a:t>haven’t been invented yet </a:t>
            </a:r>
            <a:endParaRPr lang="en-GB" b="0" i="0" dirty="0">
              <a:solidFill>
                <a:srgbClr val="51617A"/>
              </a:solidFill>
              <a:effectLst/>
              <a:latin typeface="Helvetica Neue"/>
            </a:endParaRPr>
          </a:p>
          <a:p>
            <a:endParaRPr lang="en-GB" dirty="0"/>
          </a:p>
        </p:txBody>
      </p:sp>
      <p:sp>
        <p:nvSpPr>
          <p:cNvPr id="4" name="Slide Number Placeholder 3"/>
          <p:cNvSpPr>
            <a:spLocks noGrp="1"/>
          </p:cNvSpPr>
          <p:nvPr>
            <p:ph type="sldNum" sz="quarter" idx="5"/>
          </p:nvPr>
        </p:nvSpPr>
        <p:spPr/>
        <p:txBody>
          <a:bodyPr/>
          <a:lstStyle/>
          <a:p>
            <a:fld id="{27541059-089C-437C-9F75-2FA1A654BCB9}" type="slidenum">
              <a:rPr lang="en-GB" smtClean="0"/>
              <a:t>10</a:t>
            </a:fld>
            <a:endParaRPr lang="en-GB"/>
          </a:p>
        </p:txBody>
      </p:sp>
    </p:spTree>
    <p:extLst>
      <p:ext uri="{BB962C8B-B14F-4D97-AF65-F5344CB8AC3E}">
        <p14:creationId xmlns:p14="http://schemas.microsoft.com/office/powerpoint/2010/main" val="41832053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541059-089C-437C-9F75-2FA1A654BCB9}" type="slidenum">
              <a:rPr lang="en-GB" smtClean="0"/>
              <a:t>11</a:t>
            </a:fld>
            <a:endParaRPr lang="en-GB"/>
          </a:p>
        </p:txBody>
      </p:sp>
    </p:spTree>
    <p:extLst>
      <p:ext uri="{BB962C8B-B14F-4D97-AF65-F5344CB8AC3E}">
        <p14:creationId xmlns:p14="http://schemas.microsoft.com/office/powerpoint/2010/main" val="40495023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D8BD707-D9CF-40AE-B4C6-C98DA3205C09}" type="datetimeFigureOut">
              <a:rPr lang="en-US" smtClean="0"/>
              <a:t>5/21/2024</a:t>
            </a:fld>
            <a:endParaRPr 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9287177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8BD707-D9CF-40AE-B4C6-C98DA3205C09}" type="datetimeFigureOut">
              <a:rPr lang="en-US" smtClean="0"/>
              <a:t>5/21/2024</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8828903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5/21/2024</a:t>
            </a:fld>
            <a:endParaRPr lang="en-US"/>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469520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8BD707-D9CF-40AE-B4C6-C98DA3205C09}" type="datetimeFigureOut">
              <a:rPr lang="en-US" smtClean="0"/>
              <a:t>5/21/2024</a:t>
            </a:fld>
            <a:endParaRPr lang="en-US"/>
          </a:p>
        </p:txBody>
      </p:sp>
      <p:sp>
        <p:nvSpPr>
          <p:cNvPr id="7" name="Slide Number Placeholder 6"/>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875729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D8BD707-D9CF-40AE-B4C6-C98DA3205C09}" type="datetimeFigureOut">
              <a:rPr lang="en-US" smtClean="0"/>
              <a:t>5/21/2024</a:t>
            </a:fld>
            <a:endParaRPr lang="en-US"/>
          </a:p>
        </p:txBody>
      </p:sp>
      <p:sp>
        <p:nvSpPr>
          <p:cNvPr id="9" name="Slide Number Placeholder 8"/>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273683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8BD707-D9CF-40AE-B4C6-C98DA3205C09}" type="datetimeFigureOut">
              <a:rPr lang="en-US" smtClean="0"/>
              <a:t>5/21/2024</a:t>
            </a:fld>
            <a:endParaRPr lang="en-US"/>
          </a:p>
        </p:txBody>
      </p:sp>
      <p:sp>
        <p:nvSpPr>
          <p:cNvPr id="5" name="Slide Number Placeholder 4"/>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2113004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t>5/21/2024</a:t>
            </a:fld>
            <a:endParaRPr lang="en-US"/>
          </a:p>
        </p:txBody>
      </p:sp>
      <p:sp>
        <p:nvSpPr>
          <p:cNvPr id="4" name="Slide Number Placeholder 3"/>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499400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5/21/2024</a:t>
            </a:fld>
            <a:endParaRPr lang="en-US"/>
          </a:p>
        </p:txBody>
      </p:sp>
      <p:sp>
        <p:nvSpPr>
          <p:cNvPr id="7" name="Slide Number Placeholder 6"/>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280138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5/21/2024</a:t>
            </a:fld>
            <a:endParaRPr lang="en-US"/>
          </a:p>
        </p:txBody>
      </p:sp>
      <p:sp>
        <p:nvSpPr>
          <p:cNvPr id="7" name="Slide Number Placeholder 6"/>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776990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8BD707-D9CF-40AE-B4C6-C98DA3205C09}" type="datetimeFigureOut">
              <a:rPr lang="en-US" smtClean="0"/>
              <a:t>5/21/2024</a:t>
            </a:fld>
            <a:endParaRPr lang="en-US"/>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508384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8BD707-D9CF-40AE-B4C6-C98DA3205C09}" type="datetimeFigureOut">
              <a:rPr lang="en-US" smtClean="0"/>
              <a:t>5/21/2024</a:t>
            </a:fld>
            <a:endParaRPr lang="en-US"/>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7214964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D8BD707-D9CF-40AE-B4C6-C98DA3205C09}" type="datetimeFigureOut">
              <a:rPr lang="en-US" smtClean="0"/>
              <a:t>5/21/2024</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401151957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_rels/slide13.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6.png"/><Relationship Id="rId3" Type="http://schemas.openxmlformats.org/officeDocument/2006/relationships/image" Target="../media/image13.png"/><Relationship Id="rId7" Type="http://schemas.openxmlformats.org/officeDocument/2006/relationships/image" Target="../media/image21.png"/><Relationship Id="rId12" Type="http://schemas.openxmlformats.org/officeDocument/2006/relationships/image" Target="../media/image25.png"/><Relationship Id="rId2" Type="http://schemas.openxmlformats.org/officeDocument/2006/relationships/image" Target="../media/image18.png"/><Relationship Id="rId1" Type="http://schemas.openxmlformats.org/officeDocument/2006/relationships/slideLayout" Target="../slideLayouts/slideLayout7.xml"/><Relationship Id="rId6" Type="http://schemas.openxmlformats.org/officeDocument/2006/relationships/image" Target="../media/image20.png"/><Relationship Id="rId11" Type="http://schemas.openxmlformats.org/officeDocument/2006/relationships/image" Target="../media/image10.pn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4.png"/><Relationship Id="rId9" Type="http://schemas.openxmlformats.org/officeDocument/2006/relationships/image" Target="../media/image23.png"/></Relationships>
</file>

<file path=ppt/slides/_rels/slide14.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png"/><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 Id="rId9" Type="http://schemas.openxmlformats.org/officeDocument/2006/relationships/image" Target="../media/image34.png"/></Relationships>
</file>

<file path=ppt/slides/_rels/slide15.xml.rels><?xml version="1.0" encoding="UTF-8" standalone="yes"?>
<Relationships xmlns="http://schemas.openxmlformats.org/package/2006/relationships"><Relationship Id="rId8" Type="http://schemas.openxmlformats.org/officeDocument/2006/relationships/image" Target="../media/image32.png"/><Relationship Id="rId13" Type="http://schemas.openxmlformats.org/officeDocument/2006/relationships/image" Target="../media/image44.jpg"/><Relationship Id="rId3" Type="http://schemas.openxmlformats.org/officeDocument/2006/relationships/image" Target="../media/image28.png"/><Relationship Id="rId7" Type="http://schemas.openxmlformats.org/officeDocument/2006/relationships/image" Target="../media/image39.png"/><Relationship Id="rId12" Type="http://schemas.openxmlformats.org/officeDocument/2006/relationships/image" Target="../media/image43.png"/><Relationship Id="rId2" Type="http://schemas.openxmlformats.org/officeDocument/2006/relationships/image" Target="../media/image35.png"/><Relationship Id="rId1" Type="http://schemas.openxmlformats.org/officeDocument/2006/relationships/slideLayout" Target="../slideLayouts/slideLayout7.xml"/><Relationship Id="rId6" Type="http://schemas.openxmlformats.org/officeDocument/2006/relationships/image" Target="../media/image38.png"/><Relationship Id="rId11" Type="http://schemas.openxmlformats.org/officeDocument/2006/relationships/image" Target="../media/image42.png"/><Relationship Id="rId5" Type="http://schemas.openxmlformats.org/officeDocument/2006/relationships/image" Target="../media/image37.png"/><Relationship Id="rId10" Type="http://schemas.openxmlformats.org/officeDocument/2006/relationships/image" Target="../media/image41.png"/><Relationship Id="rId4" Type="http://schemas.openxmlformats.org/officeDocument/2006/relationships/image" Target="../media/image36.png"/><Relationship Id="rId9" Type="http://schemas.openxmlformats.org/officeDocument/2006/relationships/image" Target="../media/image40.png"/></Relationships>
</file>

<file path=ppt/slides/_rels/slide16.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8.png"/><Relationship Id="rId7" Type="http://schemas.openxmlformats.org/officeDocument/2006/relationships/image" Target="../media/image40.png"/><Relationship Id="rId2" Type="http://schemas.openxmlformats.org/officeDocument/2006/relationships/image" Target="../media/image45.png"/><Relationship Id="rId1" Type="http://schemas.openxmlformats.org/officeDocument/2006/relationships/slideLayout" Target="../slideLayouts/slideLayout7.xml"/><Relationship Id="rId6" Type="http://schemas.openxmlformats.org/officeDocument/2006/relationships/image" Target="../media/image38.png"/><Relationship Id="rId11" Type="http://schemas.openxmlformats.org/officeDocument/2006/relationships/image" Target="../media/image48.jpg"/><Relationship Id="rId5" Type="http://schemas.openxmlformats.org/officeDocument/2006/relationships/image" Target="../media/image31.png"/><Relationship Id="rId10" Type="http://schemas.openxmlformats.org/officeDocument/2006/relationships/image" Target="../media/image47.png"/><Relationship Id="rId4" Type="http://schemas.openxmlformats.org/officeDocument/2006/relationships/image" Target="../media/image39.png"/><Relationship Id="rId9" Type="http://schemas.openxmlformats.org/officeDocument/2006/relationships/image" Target="../media/image46.png"/></Relationships>
</file>

<file path=ppt/slides/_rels/slide17.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3.png"/><Relationship Id="rId7" Type="http://schemas.openxmlformats.org/officeDocument/2006/relationships/image" Target="../media/image51.png"/><Relationship Id="rId12" Type="http://schemas.openxmlformats.org/officeDocument/2006/relationships/image" Target="../media/image55.jpg"/><Relationship Id="rId2" Type="http://schemas.openxmlformats.org/officeDocument/2006/relationships/image" Target="../media/image49.png"/><Relationship Id="rId1" Type="http://schemas.openxmlformats.org/officeDocument/2006/relationships/slideLayout" Target="../slideLayouts/slideLayout7.xml"/><Relationship Id="rId6" Type="http://schemas.openxmlformats.org/officeDocument/2006/relationships/image" Target="../media/image50.png"/><Relationship Id="rId11" Type="http://schemas.openxmlformats.org/officeDocument/2006/relationships/image" Target="../media/image54.jpg"/><Relationship Id="rId5" Type="http://schemas.openxmlformats.org/officeDocument/2006/relationships/image" Target="../media/image24.png"/><Relationship Id="rId10" Type="http://schemas.openxmlformats.org/officeDocument/2006/relationships/image" Target="../media/image53.jpg"/><Relationship Id="rId4" Type="http://schemas.openxmlformats.org/officeDocument/2006/relationships/image" Target="../media/image10.png"/><Relationship Id="rId9" Type="http://schemas.openxmlformats.org/officeDocument/2006/relationships/image" Target="../media/image52.png"/></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59.png"/><Relationship Id="rId2" Type="http://schemas.openxmlformats.org/officeDocument/2006/relationships/image" Target="../media/image56.png"/><Relationship Id="rId1" Type="http://schemas.openxmlformats.org/officeDocument/2006/relationships/slideLayout" Target="../slideLayouts/slideLayout7.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40.png"/></Relationships>
</file>

<file path=ppt/slides/_rels/slide19.xml.rels><?xml version="1.0" encoding="UTF-8" standalone="yes"?>
<Relationships xmlns="http://schemas.openxmlformats.org/package/2006/relationships"><Relationship Id="rId8" Type="http://schemas.openxmlformats.org/officeDocument/2006/relationships/image" Target="../media/image64.png"/><Relationship Id="rId13" Type="http://schemas.openxmlformats.org/officeDocument/2006/relationships/image" Target="../media/image67.png"/><Relationship Id="rId3" Type="http://schemas.openxmlformats.org/officeDocument/2006/relationships/image" Target="../media/image28.png"/><Relationship Id="rId7" Type="http://schemas.openxmlformats.org/officeDocument/2006/relationships/image" Target="../media/image63.png"/><Relationship Id="rId12" Type="http://schemas.openxmlformats.org/officeDocument/2006/relationships/image" Target="../media/image66.png"/><Relationship Id="rId2" Type="http://schemas.openxmlformats.org/officeDocument/2006/relationships/image" Target="../media/image60.png"/><Relationship Id="rId1" Type="http://schemas.openxmlformats.org/officeDocument/2006/relationships/slideLayout" Target="../slideLayouts/slideLayout7.xml"/><Relationship Id="rId6" Type="http://schemas.openxmlformats.org/officeDocument/2006/relationships/image" Target="../media/image62.png"/><Relationship Id="rId11" Type="http://schemas.openxmlformats.org/officeDocument/2006/relationships/image" Target="../media/image65.png"/><Relationship Id="rId5" Type="http://schemas.openxmlformats.org/officeDocument/2006/relationships/image" Target="../media/image61.png"/><Relationship Id="rId10" Type="http://schemas.openxmlformats.org/officeDocument/2006/relationships/image" Target="../media/image57.png"/><Relationship Id="rId4" Type="http://schemas.openxmlformats.org/officeDocument/2006/relationships/image" Target="../media/image39.png"/><Relationship Id="rId9" Type="http://schemas.openxmlformats.org/officeDocument/2006/relationships/image" Target="../media/image29.png"/><Relationship Id="rId14" Type="http://schemas.openxmlformats.org/officeDocument/2006/relationships/image" Target="../media/image68.png"/></Relationships>
</file>

<file path=ppt/slides/_rels/slide20.xml.rels><?xml version="1.0" encoding="UTF-8" standalone="yes"?>
<Relationships xmlns="http://schemas.openxmlformats.org/package/2006/relationships"><Relationship Id="rId8" Type="http://schemas.openxmlformats.org/officeDocument/2006/relationships/image" Target="../media/image64.png"/><Relationship Id="rId13" Type="http://schemas.openxmlformats.org/officeDocument/2006/relationships/image" Target="../media/image67.png"/><Relationship Id="rId3" Type="http://schemas.openxmlformats.org/officeDocument/2006/relationships/image" Target="../media/image28.png"/><Relationship Id="rId7" Type="http://schemas.openxmlformats.org/officeDocument/2006/relationships/image" Target="../media/image63.png"/><Relationship Id="rId12" Type="http://schemas.openxmlformats.org/officeDocument/2006/relationships/image" Target="../media/image66.png"/><Relationship Id="rId2" Type="http://schemas.openxmlformats.org/officeDocument/2006/relationships/image" Target="../media/image60.png"/><Relationship Id="rId1" Type="http://schemas.openxmlformats.org/officeDocument/2006/relationships/slideLayout" Target="../slideLayouts/slideLayout7.xml"/><Relationship Id="rId6" Type="http://schemas.openxmlformats.org/officeDocument/2006/relationships/image" Target="../media/image62.png"/><Relationship Id="rId11" Type="http://schemas.openxmlformats.org/officeDocument/2006/relationships/image" Target="../media/image65.png"/><Relationship Id="rId5" Type="http://schemas.openxmlformats.org/officeDocument/2006/relationships/image" Target="../media/image61.png"/><Relationship Id="rId10" Type="http://schemas.openxmlformats.org/officeDocument/2006/relationships/image" Target="../media/image57.png"/><Relationship Id="rId4" Type="http://schemas.openxmlformats.org/officeDocument/2006/relationships/image" Target="../media/image39.png"/><Relationship Id="rId9" Type="http://schemas.openxmlformats.org/officeDocument/2006/relationships/image" Target="../media/image29.png"/><Relationship Id="rId14" Type="http://schemas.openxmlformats.org/officeDocument/2006/relationships/image" Target="../media/image68.png"/></Relationships>
</file>

<file path=ppt/slides/_rels/slide21.xml.rels><?xml version="1.0" encoding="UTF-8" standalone="yes"?>
<Relationships xmlns="http://schemas.openxmlformats.org/package/2006/relationships"><Relationship Id="rId8" Type="http://schemas.openxmlformats.org/officeDocument/2006/relationships/image" Target="../media/image62.png"/><Relationship Id="rId13" Type="http://schemas.openxmlformats.org/officeDocument/2006/relationships/image" Target="../media/image74.jpg"/><Relationship Id="rId3" Type="http://schemas.openxmlformats.org/officeDocument/2006/relationships/image" Target="../media/image28.png"/><Relationship Id="rId7" Type="http://schemas.openxmlformats.org/officeDocument/2006/relationships/image" Target="../media/image61.png"/><Relationship Id="rId12" Type="http://schemas.openxmlformats.org/officeDocument/2006/relationships/image" Target="../media/image36.png"/><Relationship Id="rId2" Type="http://schemas.openxmlformats.org/officeDocument/2006/relationships/image" Target="../media/image69.png"/><Relationship Id="rId1" Type="http://schemas.openxmlformats.org/officeDocument/2006/relationships/slideLayout" Target="../slideLayouts/slideLayout7.xml"/><Relationship Id="rId6" Type="http://schemas.openxmlformats.org/officeDocument/2006/relationships/image" Target="../media/image71.png"/><Relationship Id="rId11" Type="http://schemas.openxmlformats.org/officeDocument/2006/relationships/image" Target="../media/image66.png"/><Relationship Id="rId5" Type="http://schemas.openxmlformats.org/officeDocument/2006/relationships/image" Target="../media/image29.png"/><Relationship Id="rId10" Type="http://schemas.openxmlformats.org/officeDocument/2006/relationships/image" Target="../media/image73.png"/><Relationship Id="rId4" Type="http://schemas.openxmlformats.org/officeDocument/2006/relationships/image" Target="../media/image70.png"/><Relationship Id="rId9" Type="http://schemas.openxmlformats.org/officeDocument/2006/relationships/image" Target="../media/image72.png"/></Relationships>
</file>

<file path=ppt/slides/_rels/slide22.xml.rels><?xml version="1.0" encoding="UTF-8" standalone="yes"?>
<Relationships xmlns="http://schemas.openxmlformats.org/package/2006/relationships"><Relationship Id="rId8" Type="http://schemas.openxmlformats.org/officeDocument/2006/relationships/image" Target="../media/image81.png"/><Relationship Id="rId13" Type="http://schemas.openxmlformats.org/officeDocument/2006/relationships/image" Target="../media/image86.png"/><Relationship Id="rId3" Type="http://schemas.openxmlformats.org/officeDocument/2006/relationships/image" Target="../media/image76.png"/><Relationship Id="rId7" Type="http://schemas.openxmlformats.org/officeDocument/2006/relationships/image" Target="../media/image80.png"/><Relationship Id="rId12" Type="http://schemas.openxmlformats.org/officeDocument/2006/relationships/image" Target="../media/image85.png"/><Relationship Id="rId2" Type="http://schemas.openxmlformats.org/officeDocument/2006/relationships/image" Target="../media/image75.png"/><Relationship Id="rId1" Type="http://schemas.openxmlformats.org/officeDocument/2006/relationships/slideLayout" Target="../slideLayouts/slideLayout7.xml"/><Relationship Id="rId6" Type="http://schemas.openxmlformats.org/officeDocument/2006/relationships/image" Target="../media/image79.png"/><Relationship Id="rId11" Type="http://schemas.openxmlformats.org/officeDocument/2006/relationships/image" Target="../media/image84.png"/><Relationship Id="rId5" Type="http://schemas.openxmlformats.org/officeDocument/2006/relationships/image" Target="../media/image78.png"/><Relationship Id="rId10" Type="http://schemas.openxmlformats.org/officeDocument/2006/relationships/image" Target="../media/image83.png"/><Relationship Id="rId4" Type="http://schemas.openxmlformats.org/officeDocument/2006/relationships/image" Target="../media/image77.png"/><Relationship Id="rId9" Type="http://schemas.openxmlformats.org/officeDocument/2006/relationships/image" Target="../media/image8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xfrm>
            <a:off x="911424" y="2040654"/>
            <a:ext cx="10363200" cy="1366400"/>
          </a:xfrm>
          <a:prstGeom prst="rect">
            <a:avLst/>
          </a:prstGeom>
        </p:spPr>
        <p:txBody>
          <a:bodyPr vert="horz" wrap="square" lIns="0" tIns="12065" rIns="0" bIns="0" rtlCol="0">
            <a:spAutoFit/>
          </a:bodyPr>
          <a:lstStyle/>
          <a:p>
            <a:pPr marL="12700">
              <a:spcBef>
                <a:spcPts val="95"/>
              </a:spcBef>
            </a:pPr>
            <a:r>
              <a:rPr lang="en-GB" spc="275" dirty="0"/>
              <a:t>Managing</a:t>
            </a:r>
            <a:r>
              <a:rPr lang="en-GB" spc="-235" dirty="0"/>
              <a:t> </a:t>
            </a:r>
            <a:r>
              <a:rPr lang="en-GB" spc="180" dirty="0"/>
              <a:t>People </a:t>
            </a:r>
            <a:r>
              <a:rPr lang="en-GB" spc="-30" dirty="0"/>
              <a:t>in</a:t>
            </a:r>
            <a:r>
              <a:rPr lang="en-GB" spc="-370" dirty="0"/>
              <a:t> </a:t>
            </a:r>
            <a:r>
              <a:rPr lang="en-GB" spc="90" dirty="0"/>
              <a:t>Organisations</a:t>
            </a:r>
            <a:br>
              <a:rPr lang="en-GB" spc="90" dirty="0"/>
            </a:br>
            <a:r>
              <a:rPr spc="180" dirty="0"/>
              <a:t>BMMB7025</a:t>
            </a:r>
            <a:r>
              <a:rPr lang="en-GB" spc="180" dirty="0"/>
              <a:t>D</a:t>
            </a:r>
            <a:endParaRPr spc="180" dirty="0"/>
          </a:p>
        </p:txBody>
      </p:sp>
      <p:sp>
        <p:nvSpPr>
          <p:cNvPr id="3" name="object 3"/>
          <p:cNvSpPr txBox="1">
            <a:spLocks noGrp="1"/>
          </p:cNvSpPr>
          <p:nvPr>
            <p:ph type="subTitle" idx="1"/>
          </p:nvPr>
        </p:nvSpPr>
        <p:spPr>
          <a:xfrm>
            <a:off x="1825824" y="3744615"/>
            <a:ext cx="8534400" cy="505267"/>
          </a:xfrm>
          <a:prstGeom prst="rect">
            <a:avLst/>
          </a:prstGeom>
        </p:spPr>
        <p:txBody>
          <a:bodyPr vert="horz" wrap="square" lIns="0" tIns="12700" rIns="0" bIns="0" rtlCol="0">
            <a:spAutoFit/>
          </a:bodyPr>
          <a:lstStyle/>
          <a:p>
            <a:pPr marL="12700" marR="1188085">
              <a:lnSpc>
                <a:spcPct val="100000"/>
              </a:lnSpc>
              <a:spcBef>
                <a:spcPts val="3554"/>
              </a:spcBef>
            </a:pPr>
            <a:r>
              <a:rPr sz="3200" b="1" dirty="0">
                <a:latin typeface="Trebuchet MS"/>
                <a:cs typeface="Trebuchet MS"/>
              </a:rPr>
              <a:t>Talent</a:t>
            </a:r>
            <a:r>
              <a:rPr sz="3200" b="1" spc="-60" dirty="0">
                <a:latin typeface="Trebuchet MS"/>
                <a:cs typeface="Trebuchet MS"/>
              </a:rPr>
              <a:t> </a:t>
            </a:r>
            <a:r>
              <a:rPr sz="3200" b="1" spc="130" dirty="0">
                <a:latin typeface="Trebuchet MS"/>
                <a:cs typeface="Trebuchet MS"/>
              </a:rPr>
              <a:t>Management</a:t>
            </a:r>
            <a:r>
              <a:rPr sz="3200" b="1" spc="-45" dirty="0">
                <a:latin typeface="Trebuchet MS"/>
                <a:cs typeface="Trebuchet MS"/>
              </a:rPr>
              <a:t> </a:t>
            </a:r>
            <a:r>
              <a:rPr sz="3200" b="1" spc="-25" dirty="0">
                <a:latin typeface="Trebuchet MS"/>
                <a:cs typeface="Trebuchet MS"/>
              </a:rPr>
              <a:t>in </a:t>
            </a:r>
            <a:r>
              <a:rPr sz="3200" b="1" spc="-10" dirty="0">
                <a:latin typeface="Trebuchet MS"/>
                <a:cs typeface="Trebuchet MS"/>
              </a:rPr>
              <a:t>Hospitality</a:t>
            </a:r>
            <a:endParaRPr sz="3200" dirty="0">
              <a:latin typeface="Trebuchet MS"/>
              <a:cs typeface="Trebuchet M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4540122" y="554481"/>
            <a:ext cx="3187700" cy="459105"/>
            <a:chOff x="4540122" y="554481"/>
            <a:chExt cx="3187700" cy="459105"/>
          </a:xfrm>
        </p:grpSpPr>
        <p:pic>
          <p:nvPicPr>
            <p:cNvPr id="3" name="object 3"/>
            <p:cNvPicPr/>
            <p:nvPr/>
          </p:nvPicPr>
          <p:blipFill>
            <a:blip r:embed="rId2" cstate="print"/>
            <a:stretch>
              <a:fillRect/>
            </a:stretch>
          </p:blipFill>
          <p:spPr>
            <a:xfrm>
              <a:off x="4548123" y="562482"/>
              <a:ext cx="3171317" cy="442975"/>
            </a:xfrm>
            <a:prstGeom prst="rect">
              <a:avLst/>
            </a:prstGeom>
          </p:spPr>
        </p:pic>
        <p:pic>
          <p:nvPicPr>
            <p:cNvPr id="4" name="object 4"/>
            <p:cNvPicPr/>
            <p:nvPr/>
          </p:nvPicPr>
          <p:blipFill>
            <a:blip r:embed="rId3" cstate="print"/>
            <a:stretch>
              <a:fillRect/>
            </a:stretch>
          </p:blipFill>
          <p:spPr>
            <a:xfrm>
              <a:off x="7272781" y="779398"/>
              <a:ext cx="118491" cy="89153"/>
            </a:xfrm>
            <a:prstGeom prst="rect">
              <a:avLst/>
            </a:prstGeom>
          </p:spPr>
        </p:pic>
        <p:pic>
          <p:nvPicPr>
            <p:cNvPr id="5" name="object 5"/>
            <p:cNvPicPr/>
            <p:nvPr/>
          </p:nvPicPr>
          <p:blipFill>
            <a:blip r:embed="rId4" cstate="print"/>
            <a:stretch>
              <a:fillRect/>
            </a:stretch>
          </p:blipFill>
          <p:spPr>
            <a:xfrm>
              <a:off x="6985253" y="701167"/>
              <a:ext cx="140335" cy="160020"/>
            </a:xfrm>
            <a:prstGeom prst="rect">
              <a:avLst/>
            </a:prstGeom>
          </p:spPr>
        </p:pic>
        <p:pic>
          <p:nvPicPr>
            <p:cNvPr id="6" name="object 6"/>
            <p:cNvPicPr/>
            <p:nvPr/>
          </p:nvPicPr>
          <p:blipFill>
            <a:blip r:embed="rId5" cstate="print"/>
            <a:stretch>
              <a:fillRect/>
            </a:stretch>
          </p:blipFill>
          <p:spPr>
            <a:xfrm>
              <a:off x="6706996" y="701167"/>
              <a:ext cx="141224" cy="160020"/>
            </a:xfrm>
            <a:prstGeom prst="rect">
              <a:avLst/>
            </a:prstGeom>
          </p:spPr>
        </p:pic>
        <p:pic>
          <p:nvPicPr>
            <p:cNvPr id="7" name="object 7"/>
            <p:cNvPicPr/>
            <p:nvPr/>
          </p:nvPicPr>
          <p:blipFill>
            <a:blip r:embed="rId5" cstate="print"/>
            <a:stretch>
              <a:fillRect/>
            </a:stretch>
          </p:blipFill>
          <p:spPr>
            <a:xfrm>
              <a:off x="5967094" y="701167"/>
              <a:ext cx="141223" cy="160020"/>
            </a:xfrm>
            <a:prstGeom prst="rect">
              <a:avLst/>
            </a:prstGeom>
          </p:spPr>
        </p:pic>
        <p:sp>
          <p:nvSpPr>
            <p:cNvPr id="8" name="object 8"/>
            <p:cNvSpPr/>
            <p:nvPr/>
          </p:nvSpPr>
          <p:spPr>
            <a:xfrm>
              <a:off x="4548123" y="562482"/>
              <a:ext cx="3171825" cy="443230"/>
            </a:xfrm>
            <a:custGeom>
              <a:avLst/>
              <a:gdLst/>
              <a:ahLst/>
              <a:cxnLst/>
              <a:rect l="l" t="t" r="r" b="b"/>
              <a:pathLst>
                <a:path w="3171825" h="443230">
                  <a:moveTo>
                    <a:pt x="2928111" y="98678"/>
                  </a:moveTo>
                  <a:lnTo>
                    <a:pt x="2991611" y="98678"/>
                  </a:lnTo>
                  <a:lnTo>
                    <a:pt x="3056128" y="275716"/>
                  </a:lnTo>
                  <a:lnTo>
                    <a:pt x="3112770" y="98678"/>
                  </a:lnTo>
                  <a:lnTo>
                    <a:pt x="3171317" y="98678"/>
                  </a:lnTo>
                  <a:lnTo>
                    <a:pt x="3070732" y="385825"/>
                  </a:lnTo>
                  <a:lnTo>
                    <a:pt x="3041269" y="426719"/>
                  </a:lnTo>
                  <a:lnTo>
                    <a:pt x="3003853" y="441971"/>
                  </a:lnTo>
                  <a:lnTo>
                    <a:pt x="2988945" y="442975"/>
                  </a:lnTo>
                  <a:lnTo>
                    <a:pt x="2981321" y="442666"/>
                  </a:lnTo>
                  <a:lnTo>
                    <a:pt x="2973673" y="441737"/>
                  </a:lnTo>
                  <a:lnTo>
                    <a:pt x="2965977" y="440189"/>
                  </a:lnTo>
                  <a:lnTo>
                    <a:pt x="2958210" y="438022"/>
                  </a:lnTo>
                  <a:lnTo>
                    <a:pt x="2958210" y="384937"/>
                  </a:lnTo>
                  <a:lnTo>
                    <a:pt x="2966283" y="386937"/>
                  </a:lnTo>
                  <a:lnTo>
                    <a:pt x="2973546" y="388365"/>
                  </a:lnTo>
                  <a:lnTo>
                    <a:pt x="2979999" y="389223"/>
                  </a:lnTo>
                  <a:lnTo>
                    <a:pt x="2985643" y="389508"/>
                  </a:lnTo>
                  <a:lnTo>
                    <a:pt x="2993898" y="389508"/>
                  </a:lnTo>
                  <a:lnTo>
                    <a:pt x="3018083" y="352379"/>
                  </a:lnTo>
                  <a:lnTo>
                    <a:pt x="3022727" y="338327"/>
                  </a:lnTo>
                  <a:lnTo>
                    <a:pt x="2928111" y="98678"/>
                  </a:lnTo>
                  <a:close/>
                </a:path>
                <a:path w="3171825" h="443230">
                  <a:moveTo>
                    <a:pt x="332739" y="98678"/>
                  </a:moveTo>
                  <a:lnTo>
                    <a:pt x="393953" y="98678"/>
                  </a:lnTo>
                  <a:lnTo>
                    <a:pt x="393953" y="338327"/>
                  </a:lnTo>
                  <a:lnTo>
                    <a:pt x="332739" y="338327"/>
                  </a:lnTo>
                  <a:lnTo>
                    <a:pt x="332739" y="98678"/>
                  </a:lnTo>
                  <a:close/>
                </a:path>
                <a:path w="3171825" h="443230">
                  <a:moveTo>
                    <a:pt x="1786636" y="95503"/>
                  </a:moveTo>
                  <a:lnTo>
                    <a:pt x="1792986" y="95503"/>
                  </a:lnTo>
                  <a:lnTo>
                    <a:pt x="1797177" y="95630"/>
                  </a:lnTo>
                  <a:lnTo>
                    <a:pt x="1798954" y="96012"/>
                  </a:lnTo>
                  <a:lnTo>
                    <a:pt x="1798954" y="151764"/>
                  </a:lnTo>
                  <a:lnTo>
                    <a:pt x="1785407" y="152433"/>
                  </a:lnTo>
                  <a:lnTo>
                    <a:pt x="1772586" y="154447"/>
                  </a:lnTo>
                  <a:lnTo>
                    <a:pt x="1730263" y="175609"/>
                  </a:lnTo>
                  <a:lnTo>
                    <a:pt x="1717548" y="193420"/>
                  </a:lnTo>
                  <a:lnTo>
                    <a:pt x="1717548" y="338327"/>
                  </a:lnTo>
                  <a:lnTo>
                    <a:pt x="1656334" y="338327"/>
                  </a:lnTo>
                  <a:lnTo>
                    <a:pt x="1656334" y="98678"/>
                  </a:lnTo>
                  <a:lnTo>
                    <a:pt x="1712595" y="98678"/>
                  </a:lnTo>
                  <a:lnTo>
                    <a:pt x="1712595" y="149987"/>
                  </a:lnTo>
                  <a:lnTo>
                    <a:pt x="1719187" y="138271"/>
                  </a:lnTo>
                  <a:lnTo>
                    <a:pt x="1754846" y="104790"/>
                  </a:lnTo>
                  <a:lnTo>
                    <a:pt x="1775801" y="96980"/>
                  </a:lnTo>
                  <a:lnTo>
                    <a:pt x="1786636" y="95503"/>
                  </a:lnTo>
                  <a:close/>
                </a:path>
                <a:path w="3171825" h="443230">
                  <a:moveTo>
                    <a:pt x="2788030" y="94614"/>
                  </a:moveTo>
                  <a:lnTo>
                    <a:pt x="2833576" y="101012"/>
                  </a:lnTo>
                  <a:lnTo>
                    <a:pt x="2867786" y="120268"/>
                  </a:lnTo>
                  <a:lnTo>
                    <a:pt x="2894576" y="170989"/>
                  </a:lnTo>
                  <a:lnTo>
                    <a:pt x="2896361" y="193420"/>
                  </a:lnTo>
                  <a:lnTo>
                    <a:pt x="2896361" y="269747"/>
                  </a:lnTo>
                  <a:lnTo>
                    <a:pt x="2896361" y="276478"/>
                  </a:lnTo>
                  <a:lnTo>
                    <a:pt x="2910967" y="288416"/>
                  </a:lnTo>
                  <a:lnTo>
                    <a:pt x="2910967" y="338327"/>
                  </a:lnTo>
                  <a:lnTo>
                    <a:pt x="2887979" y="341502"/>
                  </a:lnTo>
                  <a:lnTo>
                    <a:pt x="2884931" y="341502"/>
                  </a:lnTo>
                  <a:lnTo>
                    <a:pt x="2846831" y="321055"/>
                  </a:lnTo>
                  <a:lnTo>
                    <a:pt x="2844292" y="300863"/>
                  </a:lnTo>
                  <a:lnTo>
                    <a:pt x="2835840" y="310530"/>
                  </a:lnTo>
                  <a:lnTo>
                    <a:pt x="2793577" y="336845"/>
                  </a:lnTo>
                  <a:lnTo>
                    <a:pt x="2757804" y="342900"/>
                  </a:lnTo>
                  <a:lnTo>
                    <a:pt x="2746043" y="342280"/>
                  </a:lnTo>
                  <a:lnTo>
                    <a:pt x="2706024" y="327661"/>
                  </a:lnTo>
                  <a:lnTo>
                    <a:pt x="2680674" y="297233"/>
                  </a:lnTo>
                  <a:lnTo>
                    <a:pt x="2674620" y="267462"/>
                  </a:lnTo>
                  <a:lnTo>
                    <a:pt x="2675431" y="256125"/>
                  </a:lnTo>
                  <a:lnTo>
                    <a:pt x="2694840" y="218229"/>
                  </a:lnTo>
                  <a:lnTo>
                    <a:pt x="2736091" y="195095"/>
                  </a:lnTo>
                  <a:lnTo>
                    <a:pt x="2777490" y="189737"/>
                  </a:lnTo>
                  <a:lnTo>
                    <a:pt x="2785058" y="189884"/>
                  </a:lnTo>
                  <a:lnTo>
                    <a:pt x="2829171" y="197117"/>
                  </a:lnTo>
                  <a:lnTo>
                    <a:pt x="2835148" y="199262"/>
                  </a:lnTo>
                  <a:lnTo>
                    <a:pt x="2835148" y="186562"/>
                  </a:lnTo>
                  <a:lnTo>
                    <a:pt x="2814113" y="145903"/>
                  </a:lnTo>
                  <a:lnTo>
                    <a:pt x="2781680" y="138937"/>
                  </a:lnTo>
                  <a:lnTo>
                    <a:pt x="2771913" y="139366"/>
                  </a:lnTo>
                  <a:lnTo>
                    <a:pt x="2735091" y="149629"/>
                  </a:lnTo>
                  <a:lnTo>
                    <a:pt x="2706624" y="165988"/>
                  </a:lnTo>
                  <a:lnTo>
                    <a:pt x="2686939" y="125729"/>
                  </a:lnTo>
                  <a:lnTo>
                    <a:pt x="2723300" y="106745"/>
                  </a:lnTo>
                  <a:lnTo>
                    <a:pt x="2761249" y="96535"/>
                  </a:lnTo>
                  <a:lnTo>
                    <a:pt x="2774479" y="95093"/>
                  </a:lnTo>
                  <a:lnTo>
                    <a:pt x="2788030" y="94614"/>
                  </a:lnTo>
                  <a:close/>
                </a:path>
                <a:path w="3171825" h="443230">
                  <a:moveTo>
                    <a:pt x="2229484" y="94614"/>
                  </a:moveTo>
                  <a:lnTo>
                    <a:pt x="2281723" y="104259"/>
                  </a:lnTo>
                  <a:lnTo>
                    <a:pt x="2321305" y="131683"/>
                  </a:lnTo>
                  <a:lnTo>
                    <a:pt x="2346295" y="171727"/>
                  </a:lnTo>
                  <a:lnTo>
                    <a:pt x="2354706" y="218947"/>
                  </a:lnTo>
                  <a:lnTo>
                    <a:pt x="2353776" y="235140"/>
                  </a:lnTo>
                  <a:lnTo>
                    <a:pt x="2339721" y="280288"/>
                  </a:lnTo>
                  <a:lnTo>
                    <a:pt x="2309681" y="316472"/>
                  </a:lnTo>
                  <a:lnTo>
                    <a:pt x="2265664" y="338613"/>
                  </a:lnTo>
                  <a:lnTo>
                    <a:pt x="2229484" y="342900"/>
                  </a:lnTo>
                  <a:lnTo>
                    <a:pt x="2210554" y="341828"/>
                  </a:lnTo>
                  <a:lnTo>
                    <a:pt x="2162048" y="325754"/>
                  </a:lnTo>
                  <a:lnTo>
                    <a:pt x="2127204" y="293715"/>
                  </a:lnTo>
                  <a:lnTo>
                    <a:pt x="2107549" y="250761"/>
                  </a:lnTo>
                  <a:lnTo>
                    <a:pt x="2103754" y="218947"/>
                  </a:lnTo>
                  <a:lnTo>
                    <a:pt x="2104709" y="202588"/>
                  </a:lnTo>
                  <a:lnTo>
                    <a:pt x="2119122" y="157225"/>
                  </a:lnTo>
                  <a:lnTo>
                    <a:pt x="2149268" y="121025"/>
                  </a:lnTo>
                  <a:lnTo>
                    <a:pt x="2193305" y="98901"/>
                  </a:lnTo>
                  <a:lnTo>
                    <a:pt x="2229484" y="94614"/>
                  </a:lnTo>
                  <a:close/>
                </a:path>
                <a:path w="3171825" h="443230">
                  <a:moveTo>
                    <a:pt x="1489583" y="94614"/>
                  </a:moveTo>
                  <a:lnTo>
                    <a:pt x="1541821" y="104259"/>
                  </a:lnTo>
                  <a:lnTo>
                    <a:pt x="1581403" y="131683"/>
                  </a:lnTo>
                  <a:lnTo>
                    <a:pt x="1606393" y="171727"/>
                  </a:lnTo>
                  <a:lnTo>
                    <a:pt x="1614804" y="218947"/>
                  </a:lnTo>
                  <a:lnTo>
                    <a:pt x="1613874" y="235140"/>
                  </a:lnTo>
                  <a:lnTo>
                    <a:pt x="1599818" y="280288"/>
                  </a:lnTo>
                  <a:lnTo>
                    <a:pt x="1569779" y="316472"/>
                  </a:lnTo>
                  <a:lnTo>
                    <a:pt x="1525762" y="338613"/>
                  </a:lnTo>
                  <a:lnTo>
                    <a:pt x="1489583" y="342900"/>
                  </a:lnTo>
                  <a:lnTo>
                    <a:pt x="1470652" y="341828"/>
                  </a:lnTo>
                  <a:lnTo>
                    <a:pt x="1422146" y="325754"/>
                  </a:lnTo>
                  <a:lnTo>
                    <a:pt x="1387302" y="293715"/>
                  </a:lnTo>
                  <a:lnTo>
                    <a:pt x="1367647" y="250761"/>
                  </a:lnTo>
                  <a:lnTo>
                    <a:pt x="1363852" y="218947"/>
                  </a:lnTo>
                  <a:lnTo>
                    <a:pt x="1364807" y="202588"/>
                  </a:lnTo>
                  <a:lnTo>
                    <a:pt x="1379220" y="157225"/>
                  </a:lnTo>
                  <a:lnTo>
                    <a:pt x="1409366" y="121025"/>
                  </a:lnTo>
                  <a:lnTo>
                    <a:pt x="1453403" y="98901"/>
                  </a:lnTo>
                  <a:lnTo>
                    <a:pt x="1489583" y="94614"/>
                  </a:lnTo>
                  <a:close/>
                </a:path>
                <a:path w="3171825" h="443230">
                  <a:moveTo>
                    <a:pt x="593725" y="94614"/>
                  </a:moveTo>
                  <a:lnTo>
                    <a:pt x="631015" y="102812"/>
                  </a:lnTo>
                  <a:lnTo>
                    <a:pt x="658369" y="135080"/>
                  </a:lnTo>
                  <a:lnTo>
                    <a:pt x="661415" y="145414"/>
                  </a:lnTo>
                  <a:lnTo>
                    <a:pt x="669085" y="133770"/>
                  </a:lnTo>
                  <a:lnTo>
                    <a:pt x="698500" y="107695"/>
                  </a:lnTo>
                  <a:lnTo>
                    <a:pt x="735843" y="95426"/>
                  </a:lnTo>
                  <a:lnTo>
                    <a:pt x="749680" y="94614"/>
                  </a:lnTo>
                  <a:lnTo>
                    <a:pt x="760374" y="95115"/>
                  </a:lnTo>
                  <a:lnTo>
                    <a:pt x="798385" y="111966"/>
                  </a:lnTo>
                  <a:lnTo>
                    <a:pt x="816703" y="146296"/>
                  </a:lnTo>
                  <a:lnTo>
                    <a:pt x="821436" y="188849"/>
                  </a:lnTo>
                  <a:lnTo>
                    <a:pt x="821436" y="338327"/>
                  </a:lnTo>
                  <a:lnTo>
                    <a:pt x="760222" y="338327"/>
                  </a:lnTo>
                  <a:lnTo>
                    <a:pt x="760222" y="203834"/>
                  </a:lnTo>
                  <a:lnTo>
                    <a:pt x="759602" y="190644"/>
                  </a:lnTo>
                  <a:lnTo>
                    <a:pt x="738632" y="151939"/>
                  </a:lnTo>
                  <a:lnTo>
                    <a:pt x="723138" y="148589"/>
                  </a:lnTo>
                  <a:lnTo>
                    <a:pt x="714136" y="149451"/>
                  </a:lnTo>
                  <a:lnTo>
                    <a:pt x="681418" y="170039"/>
                  </a:lnTo>
                  <a:lnTo>
                    <a:pt x="665988" y="198881"/>
                  </a:lnTo>
                  <a:lnTo>
                    <a:pt x="665988" y="338327"/>
                  </a:lnTo>
                  <a:lnTo>
                    <a:pt x="604774" y="338327"/>
                  </a:lnTo>
                  <a:lnTo>
                    <a:pt x="604774" y="203834"/>
                  </a:lnTo>
                  <a:lnTo>
                    <a:pt x="604154" y="190426"/>
                  </a:lnTo>
                  <a:lnTo>
                    <a:pt x="583184" y="151907"/>
                  </a:lnTo>
                  <a:lnTo>
                    <a:pt x="567689" y="148589"/>
                  </a:lnTo>
                  <a:lnTo>
                    <a:pt x="558907" y="149447"/>
                  </a:lnTo>
                  <a:lnTo>
                    <a:pt x="526131" y="169709"/>
                  </a:lnTo>
                  <a:lnTo>
                    <a:pt x="510539" y="198374"/>
                  </a:lnTo>
                  <a:lnTo>
                    <a:pt x="510539" y="338327"/>
                  </a:lnTo>
                  <a:lnTo>
                    <a:pt x="449325" y="338327"/>
                  </a:lnTo>
                  <a:lnTo>
                    <a:pt x="449325" y="98678"/>
                  </a:lnTo>
                  <a:lnTo>
                    <a:pt x="504571" y="98678"/>
                  </a:lnTo>
                  <a:lnTo>
                    <a:pt x="504571" y="143128"/>
                  </a:lnTo>
                  <a:lnTo>
                    <a:pt x="511837" y="132101"/>
                  </a:lnTo>
                  <a:lnTo>
                    <a:pt x="541020" y="107187"/>
                  </a:lnTo>
                  <a:lnTo>
                    <a:pt x="579292" y="95400"/>
                  </a:lnTo>
                  <a:lnTo>
                    <a:pt x="593725" y="94614"/>
                  </a:lnTo>
                  <a:close/>
                </a:path>
                <a:path w="3171825" h="443230">
                  <a:moveTo>
                    <a:pt x="967104" y="94106"/>
                  </a:moveTo>
                  <a:lnTo>
                    <a:pt x="1015618" y="102107"/>
                  </a:lnTo>
                  <a:lnTo>
                    <a:pt x="1057275" y="128015"/>
                  </a:lnTo>
                  <a:lnTo>
                    <a:pt x="1032510" y="166877"/>
                  </a:lnTo>
                  <a:lnTo>
                    <a:pt x="1015051" y="154876"/>
                  </a:lnTo>
                  <a:lnTo>
                    <a:pt x="997902" y="146303"/>
                  </a:lnTo>
                  <a:lnTo>
                    <a:pt x="981039" y="141160"/>
                  </a:lnTo>
                  <a:lnTo>
                    <a:pt x="964438" y="139445"/>
                  </a:lnTo>
                  <a:lnTo>
                    <a:pt x="957318" y="139781"/>
                  </a:lnTo>
                  <a:lnTo>
                    <a:pt x="927353" y="154939"/>
                  </a:lnTo>
                  <a:lnTo>
                    <a:pt x="927353" y="164083"/>
                  </a:lnTo>
                  <a:lnTo>
                    <a:pt x="927353" y="172592"/>
                  </a:lnTo>
                  <a:lnTo>
                    <a:pt x="970788" y="194309"/>
                  </a:lnTo>
                  <a:lnTo>
                    <a:pt x="984454" y="198592"/>
                  </a:lnTo>
                  <a:lnTo>
                    <a:pt x="1028378" y="215584"/>
                  </a:lnTo>
                  <a:lnTo>
                    <a:pt x="1056989" y="247332"/>
                  </a:lnTo>
                  <a:lnTo>
                    <a:pt x="1059561" y="266953"/>
                  </a:lnTo>
                  <a:lnTo>
                    <a:pt x="1057919" y="283809"/>
                  </a:lnTo>
                  <a:lnTo>
                    <a:pt x="1033399" y="322706"/>
                  </a:lnTo>
                  <a:lnTo>
                    <a:pt x="984357" y="341637"/>
                  </a:lnTo>
                  <a:lnTo>
                    <a:pt x="963549" y="342900"/>
                  </a:lnTo>
                  <a:lnTo>
                    <a:pt x="948382" y="342261"/>
                  </a:lnTo>
                  <a:lnTo>
                    <a:pt x="905001" y="332866"/>
                  </a:lnTo>
                  <a:lnTo>
                    <a:pt x="867497" y="312364"/>
                  </a:lnTo>
                  <a:lnTo>
                    <a:pt x="856996" y="303149"/>
                  </a:lnTo>
                  <a:lnTo>
                    <a:pt x="878966" y="263270"/>
                  </a:lnTo>
                  <a:lnTo>
                    <a:pt x="889607" y="271440"/>
                  </a:lnTo>
                  <a:lnTo>
                    <a:pt x="900176" y="278431"/>
                  </a:lnTo>
                  <a:lnTo>
                    <a:pt x="941324" y="295100"/>
                  </a:lnTo>
                  <a:lnTo>
                    <a:pt x="961263" y="297179"/>
                  </a:lnTo>
                  <a:lnTo>
                    <a:pt x="969692" y="296775"/>
                  </a:lnTo>
                  <a:lnTo>
                    <a:pt x="1000505" y="280034"/>
                  </a:lnTo>
                  <a:lnTo>
                    <a:pt x="1000505" y="271525"/>
                  </a:lnTo>
                  <a:lnTo>
                    <a:pt x="1000505" y="262763"/>
                  </a:lnTo>
                  <a:lnTo>
                    <a:pt x="961455" y="244901"/>
                  </a:lnTo>
                  <a:lnTo>
                    <a:pt x="950213" y="241426"/>
                  </a:lnTo>
                  <a:lnTo>
                    <a:pt x="937519" y="237232"/>
                  </a:lnTo>
                  <a:lnTo>
                    <a:pt x="897507" y="219884"/>
                  </a:lnTo>
                  <a:lnTo>
                    <a:pt x="872458" y="189261"/>
                  </a:lnTo>
                  <a:lnTo>
                    <a:pt x="870203" y="171450"/>
                  </a:lnTo>
                  <a:lnTo>
                    <a:pt x="871868" y="154711"/>
                  </a:lnTo>
                  <a:lnTo>
                    <a:pt x="896747" y="115188"/>
                  </a:lnTo>
                  <a:lnTo>
                    <a:pt x="946271" y="95436"/>
                  </a:lnTo>
                  <a:lnTo>
                    <a:pt x="967104" y="94106"/>
                  </a:lnTo>
                  <a:close/>
                </a:path>
                <a:path w="3171825" h="443230">
                  <a:moveTo>
                    <a:pt x="151764" y="79120"/>
                  </a:moveTo>
                  <a:lnTo>
                    <a:pt x="105155" y="212978"/>
                  </a:lnTo>
                  <a:lnTo>
                    <a:pt x="196596" y="212978"/>
                  </a:lnTo>
                  <a:lnTo>
                    <a:pt x="151764" y="79120"/>
                  </a:lnTo>
                  <a:close/>
                </a:path>
                <a:path w="3171825" h="443230">
                  <a:moveTo>
                    <a:pt x="1957324" y="20954"/>
                  </a:moveTo>
                  <a:lnTo>
                    <a:pt x="2018537" y="20954"/>
                  </a:lnTo>
                  <a:lnTo>
                    <a:pt x="2018537" y="98678"/>
                  </a:lnTo>
                  <a:lnTo>
                    <a:pt x="2068829" y="98678"/>
                  </a:lnTo>
                  <a:lnTo>
                    <a:pt x="2068829" y="145795"/>
                  </a:lnTo>
                  <a:lnTo>
                    <a:pt x="2018537" y="145795"/>
                  </a:lnTo>
                  <a:lnTo>
                    <a:pt x="2018537" y="262889"/>
                  </a:lnTo>
                  <a:lnTo>
                    <a:pt x="2018537" y="271144"/>
                  </a:lnTo>
                  <a:lnTo>
                    <a:pt x="2020824" y="276987"/>
                  </a:lnTo>
                  <a:lnTo>
                    <a:pt x="2025142" y="280669"/>
                  </a:lnTo>
                  <a:lnTo>
                    <a:pt x="2029586" y="284352"/>
                  </a:lnTo>
                  <a:lnTo>
                    <a:pt x="2035048" y="286130"/>
                  </a:lnTo>
                  <a:lnTo>
                    <a:pt x="2041398" y="286130"/>
                  </a:lnTo>
                  <a:lnTo>
                    <a:pt x="2047875" y="286130"/>
                  </a:lnTo>
                  <a:lnTo>
                    <a:pt x="2054098" y="285114"/>
                  </a:lnTo>
                  <a:lnTo>
                    <a:pt x="2060194" y="282955"/>
                  </a:lnTo>
                  <a:lnTo>
                    <a:pt x="2066290" y="280796"/>
                  </a:lnTo>
                  <a:lnTo>
                    <a:pt x="2071116" y="279018"/>
                  </a:lnTo>
                  <a:lnTo>
                    <a:pt x="2074799" y="277494"/>
                  </a:lnTo>
                  <a:lnTo>
                    <a:pt x="2087118" y="326008"/>
                  </a:lnTo>
                  <a:lnTo>
                    <a:pt x="2047644" y="339338"/>
                  </a:lnTo>
                  <a:lnTo>
                    <a:pt x="2019427" y="342391"/>
                  </a:lnTo>
                  <a:lnTo>
                    <a:pt x="2011191" y="342030"/>
                  </a:lnTo>
                  <a:lnTo>
                    <a:pt x="1970329" y="323546"/>
                  </a:lnTo>
                  <a:lnTo>
                    <a:pt x="1957324" y="283463"/>
                  </a:lnTo>
                  <a:lnTo>
                    <a:pt x="1957324" y="145795"/>
                  </a:lnTo>
                  <a:lnTo>
                    <a:pt x="1925701" y="145795"/>
                  </a:lnTo>
                  <a:lnTo>
                    <a:pt x="1925701" y="98678"/>
                  </a:lnTo>
                  <a:lnTo>
                    <a:pt x="1957324" y="98678"/>
                  </a:lnTo>
                  <a:lnTo>
                    <a:pt x="1957324" y="20954"/>
                  </a:lnTo>
                  <a:close/>
                </a:path>
                <a:path w="3171825" h="443230">
                  <a:moveTo>
                    <a:pt x="119761" y="13715"/>
                  </a:moveTo>
                  <a:lnTo>
                    <a:pt x="183768" y="13715"/>
                  </a:lnTo>
                  <a:lnTo>
                    <a:pt x="303149" y="338327"/>
                  </a:lnTo>
                  <a:lnTo>
                    <a:pt x="238251" y="338327"/>
                  </a:lnTo>
                  <a:lnTo>
                    <a:pt x="208025" y="257428"/>
                  </a:lnTo>
                  <a:lnTo>
                    <a:pt x="94614" y="257428"/>
                  </a:lnTo>
                  <a:lnTo>
                    <a:pt x="64897" y="338327"/>
                  </a:lnTo>
                  <a:lnTo>
                    <a:pt x="0" y="338327"/>
                  </a:lnTo>
                  <a:lnTo>
                    <a:pt x="119761" y="13715"/>
                  </a:lnTo>
                  <a:close/>
                </a:path>
                <a:path w="3171825" h="443230">
                  <a:moveTo>
                    <a:pt x="2569464" y="4571"/>
                  </a:moveTo>
                  <a:lnTo>
                    <a:pt x="2630804" y="4571"/>
                  </a:lnTo>
                  <a:lnTo>
                    <a:pt x="2630804" y="269747"/>
                  </a:lnTo>
                  <a:lnTo>
                    <a:pt x="2630804" y="276478"/>
                  </a:lnTo>
                  <a:lnTo>
                    <a:pt x="2644902" y="288416"/>
                  </a:lnTo>
                  <a:lnTo>
                    <a:pt x="2644902" y="338327"/>
                  </a:lnTo>
                  <a:lnTo>
                    <a:pt x="2637119" y="339734"/>
                  </a:lnTo>
                  <a:lnTo>
                    <a:pt x="2630170" y="340725"/>
                  </a:lnTo>
                  <a:lnTo>
                    <a:pt x="2624077" y="341310"/>
                  </a:lnTo>
                  <a:lnTo>
                    <a:pt x="2618867" y="341502"/>
                  </a:lnTo>
                  <a:lnTo>
                    <a:pt x="2611012" y="340981"/>
                  </a:lnTo>
                  <a:lnTo>
                    <a:pt x="2579497" y="311784"/>
                  </a:lnTo>
                  <a:lnTo>
                    <a:pt x="2578607" y="296671"/>
                  </a:lnTo>
                  <a:lnTo>
                    <a:pt x="2571422" y="307244"/>
                  </a:lnTo>
                  <a:lnTo>
                    <a:pt x="2531338" y="336202"/>
                  </a:lnTo>
                  <a:lnTo>
                    <a:pt x="2495423" y="342900"/>
                  </a:lnTo>
                  <a:lnTo>
                    <a:pt x="2479232" y="341852"/>
                  </a:lnTo>
                  <a:lnTo>
                    <a:pt x="2436495" y="326136"/>
                  </a:lnTo>
                  <a:lnTo>
                    <a:pt x="2404240" y="294739"/>
                  </a:lnTo>
                  <a:lnTo>
                    <a:pt x="2385266" y="251618"/>
                  </a:lnTo>
                  <a:lnTo>
                    <a:pt x="2381630" y="218566"/>
                  </a:lnTo>
                  <a:lnTo>
                    <a:pt x="2382488" y="201781"/>
                  </a:lnTo>
                  <a:lnTo>
                    <a:pt x="2395347" y="155828"/>
                  </a:lnTo>
                  <a:lnTo>
                    <a:pt x="2421761" y="120074"/>
                  </a:lnTo>
                  <a:lnTo>
                    <a:pt x="2459212" y="98726"/>
                  </a:lnTo>
                  <a:lnTo>
                    <a:pt x="2488565" y="94614"/>
                  </a:lnTo>
                  <a:lnTo>
                    <a:pt x="2501491" y="95426"/>
                  </a:lnTo>
                  <a:lnTo>
                    <a:pt x="2546389" y="114625"/>
                  </a:lnTo>
                  <a:lnTo>
                    <a:pt x="2569464" y="140842"/>
                  </a:lnTo>
                  <a:lnTo>
                    <a:pt x="2569464" y="4571"/>
                  </a:lnTo>
                  <a:close/>
                </a:path>
                <a:path w="3171825" h="443230">
                  <a:moveTo>
                    <a:pt x="332739" y="4571"/>
                  </a:moveTo>
                  <a:lnTo>
                    <a:pt x="393953" y="4571"/>
                  </a:lnTo>
                  <a:lnTo>
                    <a:pt x="393953" y="65404"/>
                  </a:lnTo>
                  <a:lnTo>
                    <a:pt x="332739" y="65404"/>
                  </a:lnTo>
                  <a:lnTo>
                    <a:pt x="332739" y="4571"/>
                  </a:lnTo>
                  <a:close/>
                </a:path>
                <a:path w="3171825" h="443230">
                  <a:moveTo>
                    <a:pt x="1304416" y="0"/>
                  </a:moveTo>
                  <a:lnTo>
                    <a:pt x="1319089" y="881"/>
                  </a:lnTo>
                  <a:lnTo>
                    <a:pt x="1333785" y="3524"/>
                  </a:lnTo>
                  <a:lnTo>
                    <a:pt x="1348529" y="7929"/>
                  </a:lnTo>
                  <a:lnTo>
                    <a:pt x="1363345" y="14096"/>
                  </a:lnTo>
                  <a:lnTo>
                    <a:pt x="1351026" y="60325"/>
                  </a:lnTo>
                  <a:lnTo>
                    <a:pt x="1346453" y="57912"/>
                  </a:lnTo>
                  <a:lnTo>
                    <a:pt x="1341120" y="55879"/>
                  </a:lnTo>
                  <a:lnTo>
                    <a:pt x="1334770" y="54101"/>
                  </a:lnTo>
                  <a:lnTo>
                    <a:pt x="1328547" y="52450"/>
                  </a:lnTo>
                  <a:lnTo>
                    <a:pt x="1322831" y="51688"/>
                  </a:lnTo>
                  <a:lnTo>
                    <a:pt x="1317625" y="51688"/>
                  </a:lnTo>
                  <a:lnTo>
                    <a:pt x="1303623" y="54359"/>
                  </a:lnTo>
                  <a:lnTo>
                    <a:pt x="1293622" y="62388"/>
                  </a:lnTo>
                  <a:lnTo>
                    <a:pt x="1287621" y="75799"/>
                  </a:lnTo>
                  <a:lnTo>
                    <a:pt x="1285621" y="94614"/>
                  </a:lnTo>
                  <a:lnTo>
                    <a:pt x="1285621" y="111505"/>
                  </a:lnTo>
                  <a:lnTo>
                    <a:pt x="1344167" y="111505"/>
                  </a:lnTo>
                  <a:lnTo>
                    <a:pt x="1344167" y="158114"/>
                  </a:lnTo>
                  <a:lnTo>
                    <a:pt x="1285621" y="158114"/>
                  </a:lnTo>
                  <a:lnTo>
                    <a:pt x="1285621" y="338327"/>
                  </a:lnTo>
                  <a:lnTo>
                    <a:pt x="1224406" y="338327"/>
                  </a:lnTo>
                  <a:lnTo>
                    <a:pt x="1224406" y="158114"/>
                  </a:lnTo>
                  <a:lnTo>
                    <a:pt x="1192911" y="158114"/>
                  </a:lnTo>
                  <a:lnTo>
                    <a:pt x="1192911" y="111505"/>
                  </a:lnTo>
                  <a:lnTo>
                    <a:pt x="1224406" y="111505"/>
                  </a:lnTo>
                  <a:lnTo>
                    <a:pt x="1224406" y="96900"/>
                  </a:lnTo>
                  <a:lnTo>
                    <a:pt x="1225764" y="75848"/>
                  </a:lnTo>
                  <a:lnTo>
                    <a:pt x="1246124" y="26288"/>
                  </a:lnTo>
                  <a:lnTo>
                    <a:pt x="1287057" y="1643"/>
                  </a:lnTo>
                  <a:lnTo>
                    <a:pt x="1304416" y="0"/>
                  </a:lnTo>
                  <a:close/>
                </a:path>
              </a:pathLst>
            </a:custGeom>
            <a:ln w="16002">
              <a:solidFill>
                <a:srgbClr val="000000"/>
              </a:solidFill>
            </a:ln>
          </p:spPr>
          <p:txBody>
            <a:bodyPr wrap="square" lIns="0" tIns="0" rIns="0" bIns="0" rtlCol="0"/>
            <a:lstStyle/>
            <a:p>
              <a:endParaRPr/>
            </a:p>
          </p:txBody>
        </p:sp>
      </p:grpSp>
      <p:sp>
        <p:nvSpPr>
          <p:cNvPr id="9" name="object 9"/>
          <p:cNvSpPr txBox="1"/>
          <p:nvPr/>
        </p:nvSpPr>
        <p:spPr>
          <a:xfrm>
            <a:off x="505968" y="1119123"/>
            <a:ext cx="7014845" cy="4199255"/>
          </a:xfrm>
          <a:prstGeom prst="rect">
            <a:avLst/>
          </a:prstGeom>
        </p:spPr>
        <p:txBody>
          <a:bodyPr vert="horz" wrap="square" lIns="0" tIns="12700" rIns="0" bIns="0" rtlCol="0">
            <a:spAutoFit/>
          </a:bodyPr>
          <a:lstStyle/>
          <a:p>
            <a:pPr marL="12700">
              <a:lnSpc>
                <a:spcPct val="100000"/>
              </a:lnSpc>
              <a:spcBef>
                <a:spcPts val="100"/>
              </a:spcBef>
            </a:pPr>
            <a:r>
              <a:rPr sz="1800" spc="105" dirty="0">
                <a:latin typeface="Trebuchet MS"/>
                <a:cs typeface="Trebuchet MS"/>
              </a:rPr>
              <a:t>House</a:t>
            </a:r>
            <a:r>
              <a:rPr sz="1800" spc="-65" dirty="0">
                <a:latin typeface="Trebuchet MS"/>
                <a:cs typeface="Trebuchet MS"/>
              </a:rPr>
              <a:t> </a:t>
            </a:r>
            <a:r>
              <a:rPr sz="1800" spc="60" dirty="0">
                <a:latin typeface="Trebuchet MS"/>
                <a:cs typeface="Trebuchet MS"/>
              </a:rPr>
              <a:t>Keeping</a:t>
            </a:r>
            <a:endParaRPr sz="1800" dirty="0">
              <a:latin typeface="Trebuchet MS"/>
              <a:cs typeface="Trebuchet MS"/>
            </a:endParaRPr>
          </a:p>
          <a:p>
            <a:pPr marL="469900">
              <a:lnSpc>
                <a:spcPct val="100000"/>
              </a:lnSpc>
            </a:pPr>
            <a:r>
              <a:rPr sz="1800" b="1" dirty="0">
                <a:latin typeface="Trebuchet MS"/>
                <a:cs typeface="Trebuchet MS"/>
              </a:rPr>
              <a:t>Any</a:t>
            </a:r>
            <a:r>
              <a:rPr sz="1800" b="1" spc="105" dirty="0">
                <a:latin typeface="Trebuchet MS"/>
                <a:cs typeface="Trebuchet MS"/>
              </a:rPr>
              <a:t> </a:t>
            </a:r>
            <a:r>
              <a:rPr sz="1800" b="1" dirty="0">
                <a:latin typeface="Trebuchet MS"/>
                <a:cs typeface="Trebuchet MS"/>
              </a:rPr>
              <a:t>Questions</a:t>
            </a:r>
            <a:r>
              <a:rPr sz="1800" b="1" spc="95" dirty="0">
                <a:latin typeface="Trebuchet MS"/>
                <a:cs typeface="Trebuchet MS"/>
              </a:rPr>
              <a:t> </a:t>
            </a:r>
            <a:r>
              <a:rPr sz="1800" b="1" spc="35" dirty="0">
                <a:latin typeface="Trebuchet MS"/>
                <a:cs typeface="Trebuchet MS"/>
              </a:rPr>
              <a:t>?</a:t>
            </a:r>
            <a:endParaRPr sz="1800" dirty="0">
              <a:latin typeface="Trebuchet MS"/>
              <a:cs typeface="Trebuchet MS"/>
            </a:endParaRPr>
          </a:p>
          <a:p>
            <a:pPr>
              <a:lnSpc>
                <a:spcPct val="100000"/>
              </a:lnSpc>
              <a:spcBef>
                <a:spcPts val="530"/>
              </a:spcBef>
            </a:pPr>
            <a:endParaRPr sz="1800" dirty="0">
              <a:latin typeface="Trebuchet MS"/>
              <a:cs typeface="Trebuchet MS"/>
            </a:endParaRPr>
          </a:p>
          <a:p>
            <a:pPr marL="12700">
              <a:lnSpc>
                <a:spcPct val="100000"/>
              </a:lnSpc>
            </a:pPr>
            <a:r>
              <a:rPr sz="1800" dirty="0">
                <a:latin typeface="Trebuchet MS"/>
                <a:cs typeface="Trebuchet MS"/>
              </a:rPr>
              <a:t>Subject</a:t>
            </a:r>
            <a:r>
              <a:rPr sz="1800" spc="95" dirty="0">
                <a:latin typeface="Trebuchet MS"/>
                <a:cs typeface="Trebuchet MS"/>
              </a:rPr>
              <a:t> </a:t>
            </a:r>
            <a:r>
              <a:rPr sz="1800" spc="-10" dirty="0">
                <a:latin typeface="Trebuchet MS"/>
                <a:cs typeface="Trebuchet MS"/>
              </a:rPr>
              <a:t>Specific</a:t>
            </a:r>
            <a:endParaRPr sz="1800" dirty="0">
              <a:latin typeface="Trebuchet MS"/>
              <a:cs typeface="Trebuchet MS"/>
            </a:endParaRPr>
          </a:p>
          <a:p>
            <a:pPr marL="469900" marR="2508250">
              <a:lnSpc>
                <a:spcPct val="100000"/>
              </a:lnSpc>
            </a:pPr>
            <a:r>
              <a:rPr sz="1800" b="1" dirty="0">
                <a:latin typeface="Trebuchet MS"/>
                <a:cs typeface="Trebuchet MS"/>
              </a:rPr>
              <a:t>Introduction</a:t>
            </a:r>
            <a:r>
              <a:rPr sz="1800" b="1" spc="10" dirty="0">
                <a:latin typeface="Trebuchet MS"/>
                <a:cs typeface="Trebuchet MS"/>
              </a:rPr>
              <a:t> </a:t>
            </a:r>
            <a:r>
              <a:rPr sz="1800" b="1" dirty="0">
                <a:latin typeface="Trebuchet MS"/>
                <a:cs typeface="Trebuchet MS"/>
              </a:rPr>
              <a:t>to</a:t>
            </a:r>
            <a:r>
              <a:rPr sz="1800" b="1" spc="20" dirty="0">
                <a:latin typeface="Trebuchet MS"/>
                <a:cs typeface="Trebuchet MS"/>
              </a:rPr>
              <a:t> </a:t>
            </a:r>
            <a:r>
              <a:rPr sz="1800" b="1" dirty="0">
                <a:latin typeface="Trebuchet MS"/>
                <a:cs typeface="Trebuchet MS"/>
              </a:rPr>
              <a:t>Talent</a:t>
            </a:r>
            <a:r>
              <a:rPr sz="1800" b="1" spc="35" dirty="0">
                <a:latin typeface="Trebuchet MS"/>
                <a:cs typeface="Trebuchet MS"/>
              </a:rPr>
              <a:t> </a:t>
            </a:r>
            <a:r>
              <a:rPr sz="1800" b="1" spc="60" dirty="0">
                <a:latin typeface="Trebuchet MS"/>
                <a:cs typeface="Trebuchet MS"/>
              </a:rPr>
              <a:t>Management </a:t>
            </a:r>
            <a:r>
              <a:rPr sz="1800" b="1" dirty="0">
                <a:latin typeface="Trebuchet MS"/>
                <a:cs typeface="Trebuchet MS"/>
              </a:rPr>
              <a:t>The</a:t>
            </a:r>
            <a:r>
              <a:rPr sz="1800" b="1" spc="20" dirty="0">
                <a:latin typeface="Trebuchet MS"/>
                <a:cs typeface="Trebuchet MS"/>
              </a:rPr>
              <a:t> </a:t>
            </a:r>
            <a:r>
              <a:rPr sz="1800" b="1" dirty="0">
                <a:latin typeface="Trebuchet MS"/>
                <a:cs typeface="Trebuchet MS"/>
              </a:rPr>
              <a:t>Lifecycle</a:t>
            </a:r>
            <a:r>
              <a:rPr sz="1800" b="1" spc="10" dirty="0">
                <a:latin typeface="Trebuchet MS"/>
                <a:cs typeface="Trebuchet MS"/>
              </a:rPr>
              <a:t> </a:t>
            </a:r>
            <a:r>
              <a:rPr sz="1800" b="1" dirty="0">
                <a:latin typeface="Trebuchet MS"/>
                <a:cs typeface="Trebuchet MS"/>
              </a:rPr>
              <a:t>of</a:t>
            </a:r>
            <a:r>
              <a:rPr sz="1800" b="1" spc="25" dirty="0">
                <a:latin typeface="Trebuchet MS"/>
                <a:cs typeface="Trebuchet MS"/>
              </a:rPr>
              <a:t> </a:t>
            </a:r>
            <a:r>
              <a:rPr sz="1800" b="1" dirty="0">
                <a:latin typeface="Trebuchet MS"/>
                <a:cs typeface="Trebuchet MS"/>
              </a:rPr>
              <a:t>Talent</a:t>
            </a:r>
            <a:r>
              <a:rPr sz="1800" b="1" spc="40" dirty="0">
                <a:latin typeface="Trebuchet MS"/>
                <a:cs typeface="Trebuchet MS"/>
              </a:rPr>
              <a:t> </a:t>
            </a:r>
            <a:r>
              <a:rPr sz="1800" b="1" spc="60" dirty="0">
                <a:latin typeface="Trebuchet MS"/>
                <a:cs typeface="Trebuchet MS"/>
              </a:rPr>
              <a:t>Management</a:t>
            </a:r>
            <a:endParaRPr sz="1800" dirty="0">
              <a:latin typeface="Trebuchet MS"/>
              <a:cs typeface="Trebuchet MS"/>
            </a:endParaRPr>
          </a:p>
          <a:p>
            <a:pPr marL="469900" marR="5080">
              <a:lnSpc>
                <a:spcPct val="100000"/>
              </a:lnSpc>
            </a:pPr>
            <a:r>
              <a:rPr sz="1800" b="1" dirty="0">
                <a:latin typeface="Trebuchet MS"/>
                <a:cs typeface="Trebuchet MS"/>
              </a:rPr>
              <a:t>Strategic</a:t>
            </a:r>
            <a:r>
              <a:rPr sz="1800" b="1" spc="-25" dirty="0">
                <a:latin typeface="Trebuchet MS"/>
                <a:cs typeface="Trebuchet MS"/>
              </a:rPr>
              <a:t> </a:t>
            </a:r>
            <a:r>
              <a:rPr sz="1800" b="1" dirty="0">
                <a:latin typeface="Trebuchet MS"/>
                <a:cs typeface="Trebuchet MS"/>
              </a:rPr>
              <a:t>Talent</a:t>
            </a:r>
            <a:r>
              <a:rPr sz="1800" b="1" spc="-20" dirty="0">
                <a:latin typeface="Trebuchet MS"/>
                <a:cs typeface="Trebuchet MS"/>
              </a:rPr>
              <a:t> </a:t>
            </a:r>
            <a:r>
              <a:rPr sz="1800" b="1" spc="55" dirty="0">
                <a:latin typeface="Trebuchet MS"/>
                <a:cs typeface="Trebuchet MS"/>
              </a:rPr>
              <a:t>Management:</a:t>
            </a:r>
            <a:r>
              <a:rPr sz="1800" b="1" spc="-10" dirty="0">
                <a:latin typeface="Trebuchet MS"/>
                <a:cs typeface="Trebuchet MS"/>
              </a:rPr>
              <a:t> </a:t>
            </a:r>
            <a:r>
              <a:rPr sz="1800" b="1" spc="55" dirty="0">
                <a:latin typeface="Trebuchet MS"/>
                <a:cs typeface="Trebuchet MS"/>
              </a:rPr>
              <a:t>Aligning</a:t>
            </a:r>
            <a:r>
              <a:rPr sz="1800" b="1" spc="-10" dirty="0">
                <a:latin typeface="Trebuchet MS"/>
                <a:cs typeface="Trebuchet MS"/>
              </a:rPr>
              <a:t> </a:t>
            </a:r>
            <a:r>
              <a:rPr sz="1800" b="1" dirty="0">
                <a:latin typeface="Trebuchet MS"/>
                <a:cs typeface="Trebuchet MS"/>
              </a:rPr>
              <a:t>with</a:t>
            </a:r>
            <a:r>
              <a:rPr sz="1800" b="1" spc="-10" dirty="0">
                <a:latin typeface="Trebuchet MS"/>
                <a:cs typeface="Trebuchet MS"/>
              </a:rPr>
              <a:t> </a:t>
            </a:r>
            <a:r>
              <a:rPr sz="1800" b="1" spc="60" dirty="0">
                <a:latin typeface="Trebuchet MS"/>
                <a:cs typeface="Trebuchet MS"/>
              </a:rPr>
              <a:t>Business</a:t>
            </a:r>
            <a:r>
              <a:rPr sz="1800" b="1" spc="-20" dirty="0">
                <a:latin typeface="Trebuchet MS"/>
                <a:cs typeface="Trebuchet MS"/>
              </a:rPr>
              <a:t> </a:t>
            </a:r>
            <a:r>
              <a:rPr sz="1800" b="1" spc="50" dirty="0">
                <a:latin typeface="Trebuchet MS"/>
                <a:cs typeface="Trebuchet MS"/>
              </a:rPr>
              <a:t>Goals </a:t>
            </a:r>
            <a:r>
              <a:rPr sz="1800" b="1" dirty="0">
                <a:latin typeface="Trebuchet MS"/>
                <a:cs typeface="Trebuchet MS"/>
              </a:rPr>
              <a:t>Talent</a:t>
            </a:r>
            <a:r>
              <a:rPr sz="1800" b="1" spc="-20" dirty="0">
                <a:latin typeface="Trebuchet MS"/>
                <a:cs typeface="Trebuchet MS"/>
              </a:rPr>
              <a:t> </a:t>
            </a:r>
            <a:r>
              <a:rPr sz="1800" b="1" dirty="0">
                <a:latin typeface="Trebuchet MS"/>
                <a:cs typeface="Trebuchet MS"/>
              </a:rPr>
              <a:t>Identification</a:t>
            </a:r>
            <a:r>
              <a:rPr sz="1800" b="1" spc="-15" dirty="0">
                <a:latin typeface="Trebuchet MS"/>
                <a:cs typeface="Trebuchet MS"/>
              </a:rPr>
              <a:t> </a:t>
            </a:r>
            <a:r>
              <a:rPr sz="1800" b="1" spc="55" dirty="0">
                <a:latin typeface="Trebuchet MS"/>
                <a:cs typeface="Trebuchet MS"/>
              </a:rPr>
              <a:t>and</a:t>
            </a:r>
            <a:r>
              <a:rPr sz="1800" b="1" spc="-5" dirty="0">
                <a:latin typeface="Trebuchet MS"/>
                <a:cs typeface="Trebuchet MS"/>
              </a:rPr>
              <a:t> </a:t>
            </a:r>
            <a:r>
              <a:rPr sz="1800" b="1" spc="-10" dirty="0">
                <a:latin typeface="Trebuchet MS"/>
                <a:cs typeface="Trebuchet MS"/>
              </a:rPr>
              <a:t>Acquisition</a:t>
            </a:r>
            <a:endParaRPr sz="1800" dirty="0">
              <a:latin typeface="Trebuchet MS"/>
              <a:cs typeface="Trebuchet MS"/>
            </a:endParaRPr>
          </a:p>
          <a:p>
            <a:pPr marL="469900" marR="1497965">
              <a:lnSpc>
                <a:spcPct val="100000"/>
              </a:lnSpc>
            </a:pPr>
            <a:r>
              <a:rPr sz="1800" b="1" dirty="0">
                <a:latin typeface="Trebuchet MS"/>
                <a:cs typeface="Trebuchet MS"/>
              </a:rPr>
              <a:t>Talent</a:t>
            </a:r>
            <a:r>
              <a:rPr sz="1800" b="1" spc="-65" dirty="0">
                <a:latin typeface="Trebuchet MS"/>
                <a:cs typeface="Trebuchet MS"/>
              </a:rPr>
              <a:t> </a:t>
            </a:r>
            <a:r>
              <a:rPr sz="1800" b="1" spc="55" dirty="0">
                <a:latin typeface="Trebuchet MS"/>
                <a:cs typeface="Trebuchet MS"/>
              </a:rPr>
              <a:t>Development</a:t>
            </a:r>
            <a:r>
              <a:rPr sz="1800" b="1" spc="-60" dirty="0">
                <a:latin typeface="Trebuchet MS"/>
                <a:cs typeface="Trebuchet MS"/>
              </a:rPr>
              <a:t> </a:t>
            </a:r>
            <a:r>
              <a:rPr sz="1800" b="1" spc="60" dirty="0">
                <a:latin typeface="Trebuchet MS"/>
                <a:cs typeface="Trebuchet MS"/>
              </a:rPr>
              <a:t>and</a:t>
            </a:r>
            <a:r>
              <a:rPr sz="1800" b="1" spc="-60" dirty="0">
                <a:latin typeface="Trebuchet MS"/>
                <a:cs typeface="Trebuchet MS"/>
              </a:rPr>
              <a:t> </a:t>
            </a:r>
            <a:r>
              <a:rPr sz="1800" b="1" spc="60" dirty="0">
                <a:latin typeface="Trebuchet MS"/>
                <a:cs typeface="Trebuchet MS"/>
              </a:rPr>
              <a:t>Succession</a:t>
            </a:r>
            <a:r>
              <a:rPr sz="1800" b="1" spc="-70" dirty="0">
                <a:latin typeface="Trebuchet MS"/>
                <a:cs typeface="Trebuchet MS"/>
              </a:rPr>
              <a:t> </a:t>
            </a:r>
            <a:r>
              <a:rPr sz="1800" b="1" spc="-10" dirty="0">
                <a:latin typeface="Trebuchet MS"/>
                <a:cs typeface="Trebuchet MS"/>
              </a:rPr>
              <a:t>Planning </a:t>
            </a:r>
            <a:r>
              <a:rPr sz="1800" b="1" spc="55" dirty="0">
                <a:latin typeface="Trebuchet MS"/>
                <a:cs typeface="Trebuchet MS"/>
              </a:rPr>
              <a:t>Employee</a:t>
            </a:r>
            <a:r>
              <a:rPr sz="1800" b="1" spc="-110" dirty="0">
                <a:latin typeface="Trebuchet MS"/>
                <a:cs typeface="Trebuchet MS"/>
              </a:rPr>
              <a:t> </a:t>
            </a:r>
            <a:r>
              <a:rPr sz="1800" b="1" spc="80" dirty="0">
                <a:latin typeface="Trebuchet MS"/>
                <a:cs typeface="Trebuchet MS"/>
              </a:rPr>
              <a:t>Engagement</a:t>
            </a:r>
            <a:r>
              <a:rPr sz="1800" b="1" spc="-105" dirty="0">
                <a:latin typeface="Trebuchet MS"/>
                <a:cs typeface="Trebuchet MS"/>
              </a:rPr>
              <a:t> </a:t>
            </a:r>
            <a:r>
              <a:rPr sz="1800" b="1" spc="60" dirty="0">
                <a:latin typeface="Trebuchet MS"/>
                <a:cs typeface="Trebuchet MS"/>
              </a:rPr>
              <a:t>and</a:t>
            </a:r>
            <a:r>
              <a:rPr sz="1800" b="1" spc="-90" dirty="0">
                <a:latin typeface="Trebuchet MS"/>
                <a:cs typeface="Trebuchet MS"/>
              </a:rPr>
              <a:t> </a:t>
            </a:r>
            <a:r>
              <a:rPr sz="1800" b="1" spc="-10" dirty="0">
                <a:latin typeface="Trebuchet MS"/>
                <a:cs typeface="Trebuchet MS"/>
              </a:rPr>
              <a:t>Retention</a:t>
            </a:r>
            <a:endParaRPr sz="1800" dirty="0">
              <a:latin typeface="Trebuchet MS"/>
              <a:cs typeface="Trebuchet MS"/>
            </a:endParaRPr>
          </a:p>
          <a:p>
            <a:pPr marL="469900" marR="2768600">
              <a:lnSpc>
                <a:spcPct val="100000"/>
              </a:lnSpc>
            </a:pPr>
            <a:r>
              <a:rPr sz="1800" b="1" dirty="0">
                <a:latin typeface="Trebuchet MS"/>
                <a:cs typeface="Trebuchet MS"/>
              </a:rPr>
              <a:t>Talent</a:t>
            </a:r>
            <a:r>
              <a:rPr sz="1800" b="1" spc="-25" dirty="0">
                <a:latin typeface="Trebuchet MS"/>
                <a:cs typeface="Trebuchet MS"/>
              </a:rPr>
              <a:t> </a:t>
            </a:r>
            <a:r>
              <a:rPr sz="1800" b="1" spc="75" dirty="0">
                <a:latin typeface="Trebuchet MS"/>
                <a:cs typeface="Trebuchet MS"/>
              </a:rPr>
              <a:t>Management</a:t>
            </a:r>
            <a:r>
              <a:rPr sz="1800" b="1" spc="-20" dirty="0">
                <a:latin typeface="Trebuchet MS"/>
                <a:cs typeface="Trebuchet MS"/>
              </a:rPr>
              <a:t> </a:t>
            </a:r>
            <a:r>
              <a:rPr sz="1800" b="1" spc="40" dirty="0">
                <a:latin typeface="Trebuchet MS"/>
                <a:cs typeface="Trebuchet MS"/>
              </a:rPr>
              <a:t>Technologies </a:t>
            </a:r>
            <a:r>
              <a:rPr sz="1800" b="1" spc="70" dirty="0">
                <a:latin typeface="Trebuchet MS"/>
                <a:cs typeface="Trebuchet MS"/>
              </a:rPr>
              <a:t>Challenges</a:t>
            </a:r>
            <a:r>
              <a:rPr sz="1800" b="1" spc="-45" dirty="0">
                <a:latin typeface="Trebuchet MS"/>
                <a:cs typeface="Trebuchet MS"/>
              </a:rPr>
              <a:t> </a:t>
            </a:r>
            <a:r>
              <a:rPr sz="1800" b="1" spc="-35" dirty="0">
                <a:latin typeface="Trebuchet MS"/>
                <a:cs typeface="Trebuchet MS"/>
              </a:rPr>
              <a:t>in</a:t>
            </a:r>
            <a:r>
              <a:rPr sz="1800" b="1" spc="-40" dirty="0">
                <a:latin typeface="Trebuchet MS"/>
                <a:cs typeface="Trebuchet MS"/>
              </a:rPr>
              <a:t> </a:t>
            </a:r>
            <a:r>
              <a:rPr sz="1800" b="1" dirty="0">
                <a:latin typeface="Trebuchet MS"/>
                <a:cs typeface="Trebuchet MS"/>
              </a:rPr>
              <a:t>Talent</a:t>
            </a:r>
            <a:r>
              <a:rPr sz="1800" b="1" spc="-55" dirty="0">
                <a:latin typeface="Trebuchet MS"/>
                <a:cs typeface="Trebuchet MS"/>
              </a:rPr>
              <a:t> </a:t>
            </a:r>
            <a:r>
              <a:rPr sz="1800" b="1" spc="65" dirty="0">
                <a:latin typeface="Trebuchet MS"/>
                <a:cs typeface="Trebuchet MS"/>
              </a:rPr>
              <a:t>Management</a:t>
            </a:r>
            <a:endParaRPr sz="1800" dirty="0">
              <a:latin typeface="Trebuchet MS"/>
              <a:cs typeface="Trebuchet MS"/>
            </a:endParaRPr>
          </a:p>
          <a:p>
            <a:pPr marL="469900" marR="150495">
              <a:lnSpc>
                <a:spcPct val="100000"/>
              </a:lnSpc>
            </a:pPr>
            <a:r>
              <a:rPr sz="1800" b="1" dirty="0">
                <a:latin typeface="Trebuchet MS"/>
                <a:cs typeface="Trebuchet MS"/>
              </a:rPr>
              <a:t>Interactive</a:t>
            </a:r>
            <a:r>
              <a:rPr sz="1800" b="1" spc="35" dirty="0">
                <a:latin typeface="Trebuchet MS"/>
                <a:cs typeface="Trebuchet MS"/>
              </a:rPr>
              <a:t> </a:t>
            </a:r>
            <a:r>
              <a:rPr sz="1800" b="1" dirty="0">
                <a:latin typeface="Trebuchet MS"/>
                <a:cs typeface="Trebuchet MS"/>
              </a:rPr>
              <a:t>Session:</a:t>
            </a:r>
            <a:r>
              <a:rPr sz="1800" b="1" spc="40" dirty="0">
                <a:latin typeface="Trebuchet MS"/>
                <a:cs typeface="Trebuchet MS"/>
              </a:rPr>
              <a:t> </a:t>
            </a:r>
            <a:r>
              <a:rPr sz="1800" b="1" dirty="0">
                <a:latin typeface="Trebuchet MS"/>
                <a:cs typeface="Trebuchet MS"/>
              </a:rPr>
              <a:t>Talent</a:t>
            </a:r>
            <a:r>
              <a:rPr sz="1800" b="1" spc="35" dirty="0">
                <a:latin typeface="Trebuchet MS"/>
                <a:cs typeface="Trebuchet MS"/>
              </a:rPr>
              <a:t> </a:t>
            </a:r>
            <a:r>
              <a:rPr sz="1800" b="1" spc="75" dirty="0">
                <a:latin typeface="Trebuchet MS"/>
                <a:cs typeface="Trebuchet MS"/>
              </a:rPr>
              <a:t>Management</a:t>
            </a:r>
            <a:r>
              <a:rPr sz="1800" b="1" spc="40" dirty="0">
                <a:latin typeface="Trebuchet MS"/>
                <a:cs typeface="Trebuchet MS"/>
              </a:rPr>
              <a:t> </a:t>
            </a:r>
            <a:r>
              <a:rPr sz="1800" b="1" dirty="0">
                <a:latin typeface="Trebuchet MS"/>
                <a:cs typeface="Trebuchet MS"/>
              </a:rPr>
              <a:t>Scenario</a:t>
            </a:r>
            <a:r>
              <a:rPr sz="1800" b="1" spc="55" dirty="0">
                <a:latin typeface="Trebuchet MS"/>
                <a:cs typeface="Trebuchet MS"/>
              </a:rPr>
              <a:t> </a:t>
            </a:r>
            <a:r>
              <a:rPr sz="1800" b="1" spc="-10" dirty="0">
                <a:latin typeface="Trebuchet MS"/>
                <a:cs typeface="Trebuchet MS"/>
              </a:rPr>
              <a:t>Analysis </a:t>
            </a:r>
            <a:r>
              <a:rPr sz="1800" b="1" dirty="0">
                <a:latin typeface="Trebuchet MS"/>
                <a:cs typeface="Trebuchet MS"/>
              </a:rPr>
              <a:t>Preparing</a:t>
            </a:r>
            <a:r>
              <a:rPr sz="1800" b="1" spc="-25" dirty="0">
                <a:latin typeface="Trebuchet MS"/>
                <a:cs typeface="Trebuchet MS"/>
              </a:rPr>
              <a:t> </a:t>
            </a:r>
            <a:r>
              <a:rPr sz="1800" b="1" dirty="0">
                <a:latin typeface="Trebuchet MS"/>
                <a:cs typeface="Trebuchet MS"/>
              </a:rPr>
              <a:t>for</a:t>
            </a:r>
            <a:r>
              <a:rPr sz="1800" b="1" spc="-20" dirty="0">
                <a:latin typeface="Trebuchet MS"/>
                <a:cs typeface="Trebuchet MS"/>
              </a:rPr>
              <a:t> </a:t>
            </a:r>
            <a:r>
              <a:rPr sz="1800" b="1" spc="55" dirty="0">
                <a:latin typeface="Trebuchet MS"/>
                <a:cs typeface="Trebuchet MS"/>
              </a:rPr>
              <a:t>Assignment</a:t>
            </a:r>
            <a:r>
              <a:rPr sz="1800" b="1" spc="-35" dirty="0">
                <a:latin typeface="Trebuchet MS"/>
                <a:cs typeface="Trebuchet MS"/>
              </a:rPr>
              <a:t> </a:t>
            </a:r>
            <a:r>
              <a:rPr sz="1800" b="1" spc="-135" dirty="0">
                <a:latin typeface="Trebuchet MS"/>
                <a:cs typeface="Trebuchet MS"/>
              </a:rPr>
              <a:t>2:</a:t>
            </a:r>
            <a:r>
              <a:rPr sz="1800" b="1" spc="-35" dirty="0">
                <a:latin typeface="Trebuchet MS"/>
                <a:cs typeface="Trebuchet MS"/>
              </a:rPr>
              <a:t> </a:t>
            </a:r>
            <a:r>
              <a:rPr sz="1800" b="1" dirty="0">
                <a:latin typeface="Trebuchet MS"/>
                <a:cs typeface="Trebuchet MS"/>
              </a:rPr>
              <a:t>Linking</a:t>
            </a:r>
            <a:r>
              <a:rPr sz="1800" b="1" spc="-20" dirty="0">
                <a:latin typeface="Trebuchet MS"/>
                <a:cs typeface="Trebuchet MS"/>
              </a:rPr>
              <a:t> </a:t>
            </a:r>
            <a:r>
              <a:rPr sz="1800" b="1" dirty="0">
                <a:latin typeface="Trebuchet MS"/>
                <a:cs typeface="Trebuchet MS"/>
              </a:rPr>
              <a:t>Theory</a:t>
            </a:r>
            <a:r>
              <a:rPr sz="1800" b="1" spc="-35" dirty="0">
                <a:latin typeface="Trebuchet MS"/>
                <a:cs typeface="Trebuchet MS"/>
              </a:rPr>
              <a:t> </a:t>
            </a:r>
            <a:r>
              <a:rPr sz="1800" b="1" dirty="0">
                <a:latin typeface="Trebuchet MS"/>
                <a:cs typeface="Trebuchet MS"/>
              </a:rPr>
              <a:t>to</a:t>
            </a:r>
            <a:r>
              <a:rPr sz="1800" b="1" spc="-35" dirty="0">
                <a:latin typeface="Trebuchet MS"/>
                <a:cs typeface="Trebuchet MS"/>
              </a:rPr>
              <a:t> </a:t>
            </a:r>
            <a:r>
              <a:rPr sz="1800" b="1" spc="-10" dirty="0">
                <a:latin typeface="Trebuchet MS"/>
                <a:cs typeface="Trebuchet MS"/>
              </a:rPr>
              <a:t>Practice </a:t>
            </a:r>
            <a:r>
              <a:rPr sz="1800" b="1" spc="-20" dirty="0">
                <a:latin typeface="Trebuchet MS"/>
                <a:cs typeface="Trebuchet MS"/>
              </a:rPr>
              <a:t>Q&amp;A:</a:t>
            </a:r>
            <a:r>
              <a:rPr sz="1800" b="1" spc="-30" dirty="0">
                <a:latin typeface="Trebuchet MS"/>
                <a:cs typeface="Trebuchet MS"/>
              </a:rPr>
              <a:t> </a:t>
            </a:r>
            <a:r>
              <a:rPr sz="1800" b="1" dirty="0">
                <a:latin typeface="Trebuchet MS"/>
                <a:cs typeface="Trebuchet MS"/>
              </a:rPr>
              <a:t>Clarifying</a:t>
            </a:r>
            <a:r>
              <a:rPr sz="1800" b="1" spc="-35" dirty="0">
                <a:latin typeface="Trebuchet MS"/>
                <a:cs typeface="Trebuchet MS"/>
              </a:rPr>
              <a:t> </a:t>
            </a:r>
            <a:r>
              <a:rPr sz="1800" b="1" spc="65" dirty="0">
                <a:latin typeface="Trebuchet MS"/>
                <a:cs typeface="Trebuchet MS"/>
              </a:rPr>
              <a:t>Concepts</a:t>
            </a:r>
            <a:r>
              <a:rPr sz="1800" b="1" spc="-60" dirty="0">
                <a:latin typeface="Trebuchet MS"/>
                <a:cs typeface="Trebuchet MS"/>
              </a:rPr>
              <a:t> </a:t>
            </a:r>
            <a:r>
              <a:rPr sz="1800" b="1" spc="60" dirty="0">
                <a:latin typeface="Trebuchet MS"/>
                <a:cs typeface="Trebuchet MS"/>
              </a:rPr>
              <a:t>and</a:t>
            </a:r>
            <a:r>
              <a:rPr sz="1800" b="1" spc="-35" dirty="0">
                <a:latin typeface="Trebuchet MS"/>
                <a:cs typeface="Trebuchet MS"/>
              </a:rPr>
              <a:t> </a:t>
            </a:r>
            <a:r>
              <a:rPr sz="1800" b="1" spc="-10" dirty="0">
                <a:latin typeface="Trebuchet MS"/>
                <a:cs typeface="Trebuchet MS"/>
              </a:rPr>
              <a:t>Strategies</a:t>
            </a:r>
            <a:endParaRPr sz="1800" dirty="0">
              <a:latin typeface="Trebuchet MS"/>
              <a:cs typeface="Trebuchet MS"/>
            </a:endParaRPr>
          </a:p>
        </p:txBody>
      </p:sp>
      <p:pic>
        <p:nvPicPr>
          <p:cNvPr id="10" name="object 10"/>
          <p:cNvPicPr/>
          <p:nvPr/>
        </p:nvPicPr>
        <p:blipFill>
          <a:blip r:embed="rId6" cstate="print"/>
          <a:stretch>
            <a:fillRect/>
          </a:stretch>
        </p:blipFill>
        <p:spPr>
          <a:xfrm>
            <a:off x="8159495" y="1545336"/>
            <a:ext cx="3816096" cy="376732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52085-399E-46D9-BC2C-26B102B16696}"/>
              </a:ext>
            </a:extLst>
          </p:cNvPr>
          <p:cNvSpPr>
            <a:spLocks noGrp="1"/>
          </p:cNvSpPr>
          <p:nvPr>
            <p:ph type="title"/>
          </p:nvPr>
        </p:nvSpPr>
        <p:spPr/>
        <p:txBody>
          <a:bodyPr/>
          <a:lstStyle/>
          <a:p>
            <a:r>
              <a:rPr lang="en-GB" dirty="0">
                <a:solidFill>
                  <a:srgbClr val="444444"/>
                </a:solidFill>
                <a:latin typeface="Arial" panose="020B0604020202020204" pitchFamily="34" charset="0"/>
              </a:rPr>
              <a:t>Talent management (TM) </a:t>
            </a:r>
            <a:endParaRPr lang="en-GB" dirty="0"/>
          </a:p>
        </p:txBody>
      </p:sp>
      <p:sp>
        <p:nvSpPr>
          <p:cNvPr id="3" name="Content Placeholder 2">
            <a:extLst>
              <a:ext uri="{FF2B5EF4-FFF2-40B4-BE49-F238E27FC236}">
                <a16:creationId xmlns:a16="http://schemas.microsoft.com/office/drawing/2014/main" id="{9D2EAF95-3147-4343-8133-B034BFBA39B6}"/>
              </a:ext>
            </a:extLst>
          </p:cNvPr>
          <p:cNvSpPr>
            <a:spLocks noGrp="1"/>
          </p:cNvSpPr>
          <p:nvPr>
            <p:ph idx="1"/>
          </p:nvPr>
        </p:nvSpPr>
        <p:spPr/>
        <p:txBody>
          <a:bodyPr/>
          <a:lstStyle/>
          <a:p>
            <a:r>
              <a:rPr lang="en-GB" b="0" i="0" dirty="0">
                <a:solidFill>
                  <a:srgbClr val="444444"/>
                </a:solidFill>
                <a:effectLst/>
                <a:latin typeface="Arial" panose="020B0604020202020204" pitchFamily="34" charset="0"/>
              </a:rPr>
              <a:t>TM is the process by which businesses and organizations identify and develop talented people who can have a positive impact on their organisations. </a:t>
            </a:r>
          </a:p>
          <a:p>
            <a:r>
              <a:rPr lang="en-GB" b="0" i="0" dirty="0">
                <a:solidFill>
                  <a:srgbClr val="444444"/>
                </a:solidFill>
                <a:effectLst/>
                <a:latin typeface="Arial" panose="020B0604020202020204" pitchFamily="34" charset="0"/>
              </a:rPr>
              <a:t>It has become a key component of human resource management, with TM strategies being developed in line with the particular needs and structure of the business and industry.</a:t>
            </a:r>
            <a:endParaRPr lang="en-GB" dirty="0"/>
          </a:p>
        </p:txBody>
      </p:sp>
    </p:spTree>
    <p:extLst>
      <p:ext uri="{BB962C8B-B14F-4D97-AF65-F5344CB8AC3E}">
        <p14:creationId xmlns:p14="http://schemas.microsoft.com/office/powerpoint/2010/main" val="10401282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58311-4BC6-4F18-AD6C-AFE7E779B1B5}"/>
              </a:ext>
            </a:extLst>
          </p:cNvPr>
          <p:cNvSpPr>
            <a:spLocks noGrp="1"/>
          </p:cNvSpPr>
          <p:nvPr>
            <p:ph type="title"/>
          </p:nvPr>
        </p:nvSpPr>
        <p:spPr/>
        <p:txBody>
          <a:bodyPr/>
          <a:lstStyle/>
          <a:p>
            <a:r>
              <a:rPr lang="en-GB" dirty="0">
                <a:solidFill>
                  <a:srgbClr val="444444"/>
                </a:solidFill>
                <a:latin typeface="Arial" panose="020B0604020202020204" pitchFamily="34" charset="0"/>
              </a:rPr>
              <a:t>Approaches to talent management; </a:t>
            </a:r>
            <a:endParaRPr lang="en-GB" dirty="0"/>
          </a:p>
        </p:txBody>
      </p:sp>
      <p:sp>
        <p:nvSpPr>
          <p:cNvPr id="3" name="Content Placeholder 2">
            <a:extLst>
              <a:ext uri="{FF2B5EF4-FFF2-40B4-BE49-F238E27FC236}">
                <a16:creationId xmlns:a16="http://schemas.microsoft.com/office/drawing/2014/main" id="{67520956-5B31-4AE2-8221-15D12270854C}"/>
              </a:ext>
            </a:extLst>
          </p:cNvPr>
          <p:cNvSpPr>
            <a:spLocks noGrp="1"/>
          </p:cNvSpPr>
          <p:nvPr>
            <p:ph idx="1"/>
          </p:nvPr>
        </p:nvSpPr>
        <p:spPr/>
        <p:txBody>
          <a:bodyPr/>
          <a:lstStyle/>
          <a:p>
            <a:r>
              <a:rPr lang="en-GB" dirty="0">
                <a:solidFill>
                  <a:srgbClr val="444444"/>
                </a:solidFill>
                <a:latin typeface="Arial" panose="020B0604020202020204" pitchFamily="34" charset="0"/>
              </a:rPr>
              <a:t>N</a:t>
            </a:r>
            <a:r>
              <a:rPr lang="en-GB" b="0" i="0" dirty="0">
                <a:solidFill>
                  <a:srgbClr val="444444"/>
                </a:solidFill>
                <a:effectLst/>
                <a:latin typeface="Arial" panose="020B0604020202020204" pitchFamily="34" charset="0"/>
              </a:rPr>
              <a:t>eed for new and innovative ways of working to achieve a strategic approach to talent management; </a:t>
            </a:r>
          </a:p>
          <a:p>
            <a:r>
              <a:rPr lang="en-GB" dirty="0">
                <a:solidFill>
                  <a:srgbClr val="444444"/>
                </a:solidFill>
                <a:latin typeface="Arial" panose="020B0604020202020204" pitchFamily="34" charset="0"/>
              </a:rPr>
              <a:t>Remove </a:t>
            </a:r>
            <a:r>
              <a:rPr lang="en-GB" b="0" i="0" dirty="0">
                <a:solidFill>
                  <a:srgbClr val="444444"/>
                </a:solidFill>
                <a:effectLst/>
                <a:latin typeface="Arial" panose="020B0604020202020204" pitchFamily="34" charset="0"/>
              </a:rPr>
              <a:t>barriers for the development of a strategic approach caused by economic and day-to-day operational pressures.</a:t>
            </a:r>
            <a:endParaRPr lang="en-GB" dirty="0"/>
          </a:p>
        </p:txBody>
      </p:sp>
    </p:spTree>
    <p:extLst>
      <p:ext uri="{BB962C8B-B14F-4D97-AF65-F5344CB8AC3E}">
        <p14:creationId xmlns:p14="http://schemas.microsoft.com/office/powerpoint/2010/main" val="23856386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706C1C3-887F-439F-8B70-3D121B0952E4}"/>
              </a:ext>
            </a:extLst>
          </p:cNvPr>
          <p:cNvPicPr>
            <a:picLocks noGrp="1" noChangeAspect="1"/>
          </p:cNvPicPr>
          <p:nvPr>
            <p:ph idx="1"/>
          </p:nvPr>
        </p:nvPicPr>
        <p:blipFill>
          <a:blip r:embed="rId3"/>
          <a:stretch>
            <a:fillRect/>
          </a:stretch>
        </p:blipFill>
        <p:spPr>
          <a:xfrm>
            <a:off x="1395667" y="68263"/>
            <a:ext cx="9400665" cy="6721475"/>
          </a:xfrm>
          <a:prstGeom prst="rect">
            <a:avLst/>
          </a:prstGeom>
          <a:noFill/>
        </p:spPr>
      </p:pic>
    </p:spTree>
    <p:extLst>
      <p:ext uri="{BB962C8B-B14F-4D97-AF65-F5344CB8AC3E}">
        <p14:creationId xmlns:p14="http://schemas.microsoft.com/office/powerpoint/2010/main" val="3371974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55644-89E1-4086-BA26-CED459B1E2FC}"/>
              </a:ext>
            </a:extLst>
          </p:cNvPr>
          <p:cNvSpPr>
            <a:spLocks noGrp="1"/>
          </p:cNvSpPr>
          <p:nvPr>
            <p:ph type="title"/>
          </p:nvPr>
        </p:nvSpPr>
        <p:spPr/>
        <p:txBody>
          <a:bodyPr/>
          <a:lstStyle/>
          <a:p>
            <a:r>
              <a:rPr lang="en-GB" dirty="0"/>
              <a:t>TM and Hospitality </a:t>
            </a:r>
          </a:p>
        </p:txBody>
      </p:sp>
      <p:sp>
        <p:nvSpPr>
          <p:cNvPr id="3" name="Content Placeholder 2">
            <a:extLst>
              <a:ext uri="{FF2B5EF4-FFF2-40B4-BE49-F238E27FC236}">
                <a16:creationId xmlns:a16="http://schemas.microsoft.com/office/drawing/2014/main" id="{FE9F95DC-9757-4389-84D0-697AC28EFD61}"/>
              </a:ext>
            </a:extLst>
          </p:cNvPr>
          <p:cNvSpPr>
            <a:spLocks noGrp="1"/>
          </p:cNvSpPr>
          <p:nvPr>
            <p:ph idx="1"/>
          </p:nvPr>
        </p:nvSpPr>
        <p:spPr/>
        <p:txBody>
          <a:bodyPr>
            <a:normAutofit/>
          </a:bodyPr>
          <a:lstStyle/>
          <a:p>
            <a:r>
              <a:rPr lang="en-GB" b="0" i="0" dirty="0">
                <a:solidFill>
                  <a:srgbClr val="444444"/>
                </a:solidFill>
                <a:effectLst/>
                <a:latin typeface="Arial" panose="020B0604020202020204" pitchFamily="34" charset="0"/>
              </a:rPr>
              <a:t>The hospitality sector is an industry which needs to be highly customer focused to deliver a customer experience which will generate repeat business and a successful brand. </a:t>
            </a:r>
          </a:p>
          <a:p>
            <a:r>
              <a:rPr lang="en-GB" b="0" i="0" dirty="0">
                <a:solidFill>
                  <a:srgbClr val="444444"/>
                </a:solidFill>
                <a:effectLst/>
                <a:latin typeface="Arial" panose="020B0604020202020204" pitchFamily="34" charset="0"/>
              </a:rPr>
              <a:t>TM can be a strategic lever to enable the development of a customer-centric culture in the hospitality sector. </a:t>
            </a:r>
          </a:p>
        </p:txBody>
      </p:sp>
    </p:spTree>
    <p:extLst>
      <p:ext uri="{BB962C8B-B14F-4D97-AF65-F5344CB8AC3E}">
        <p14:creationId xmlns:p14="http://schemas.microsoft.com/office/powerpoint/2010/main" val="544787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747AE-B20E-49A9-8424-05AD88F535E6}"/>
              </a:ext>
            </a:extLst>
          </p:cNvPr>
          <p:cNvSpPr>
            <a:spLocks noGrp="1"/>
          </p:cNvSpPr>
          <p:nvPr>
            <p:ph type="title"/>
          </p:nvPr>
        </p:nvSpPr>
        <p:spPr/>
        <p:txBody>
          <a:bodyPr/>
          <a:lstStyle/>
          <a:p>
            <a:r>
              <a:rPr lang="en-GB" dirty="0"/>
              <a:t>TM and Hospitality </a:t>
            </a:r>
          </a:p>
        </p:txBody>
      </p:sp>
      <p:sp>
        <p:nvSpPr>
          <p:cNvPr id="3" name="Content Placeholder 2">
            <a:extLst>
              <a:ext uri="{FF2B5EF4-FFF2-40B4-BE49-F238E27FC236}">
                <a16:creationId xmlns:a16="http://schemas.microsoft.com/office/drawing/2014/main" id="{4ED28089-81AA-4E18-B25C-512DAF58DC48}"/>
              </a:ext>
            </a:extLst>
          </p:cNvPr>
          <p:cNvSpPr>
            <a:spLocks noGrp="1"/>
          </p:cNvSpPr>
          <p:nvPr>
            <p:ph idx="1"/>
          </p:nvPr>
        </p:nvSpPr>
        <p:spPr/>
        <p:txBody>
          <a:bodyPr>
            <a:normAutofit lnSpcReduction="10000"/>
          </a:bodyPr>
          <a:lstStyle/>
          <a:p>
            <a:r>
              <a:rPr lang="en-GB" b="0" i="0" dirty="0">
                <a:solidFill>
                  <a:srgbClr val="444444"/>
                </a:solidFill>
                <a:effectLst/>
                <a:latin typeface="Arial" panose="020B0604020202020204" pitchFamily="34" charset="0"/>
              </a:rPr>
              <a:t>Organisations can meet the challenges of the "experience economy" through attracting and developing the right staff and how talent management policy and practice can be used as a vehicle for culture change and development. </a:t>
            </a:r>
            <a:r>
              <a:rPr lang="en-GB" sz="2000" b="0" i="0" dirty="0">
                <a:solidFill>
                  <a:srgbClr val="444444"/>
                </a:solidFill>
                <a:effectLst/>
                <a:latin typeface="Arial" panose="020B0604020202020204" pitchFamily="34" charset="0"/>
              </a:rPr>
              <a:t>Reilly (2018) </a:t>
            </a:r>
          </a:p>
          <a:p>
            <a:r>
              <a:rPr lang="en-GB" b="0" i="0" dirty="0">
                <a:solidFill>
                  <a:srgbClr val="444444"/>
                </a:solidFill>
                <a:effectLst/>
                <a:latin typeface="Arial" panose="020B0604020202020204" pitchFamily="34" charset="0"/>
              </a:rPr>
              <a:t>Trends in the human resources function in the hotel industry, pointing to shift the focus of the HR function from "operational" to "strategic" management of talent. </a:t>
            </a:r>
            <a:r>
              <a:rPr lang="en-GB" sz="1700" b="0" i="0" dirty="0">
                <a:solidFill>
                  <a:srgbClr val="444444"/>
                </a:solidFill>
                <a:effectLst/>
                <a:latin typeface="Arial" panose="020B0604020202020204" pitchFamily="34" charset="0"/>
              </a:rPr>
              <a:t>Francis and Baum (2018)</a:t>
            </a:r>
            <a:endParaRPr lang="en-GB" dirty="0"/>
          </a:p>
          <a:p>
            <a:endParaRPr lang="en-GB" dirty="0"/>
          </a:p>
        </p:txBody>
      </p:sp>
    </p:spTree>
    <p:extLst>
      <p:ext uri="{BB962C8B-B14F-4D97-AF65-F5344CB8AC3E}">
        <p14:creationId xmlns:p14="http://schemas.microsoft.com/office/powerpoint/2010/main" val="3315305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30D62A15-A577-4888-82E7-4379AF07CA41}"/>
              </a:ext>
            </a:extLst>
          </p:cNvPr>
          <p:cNvSpPr>
            <a:spLocks noGrp="1" noChangeArrowheads="1"/>
          </p:cNvSpPr>
          <p:nvPr>
            <p:ph type="title"/>
          </p:nvPr>
        </p:nvSpPr>
        <p:spPr>
          <a:xfrm>
            <a:off x="1069383" y="241301"/>
            <a:ext cx="8911230" cy="1138048"/>
          </a:xfrm>
        </p:spPr>
        <p:txBody>
          <a:bodyPr>
            <a:normAutofit/>
          </a:bodyPr>
          <a:lstStyle/>
          <a:p>
            <a:r>
              <a:rPr lang="en-GB" altLang="en-US" sz="4000" b="1" dirty="0"/>
              <a:t>Strategy </a:t>
            </a:r>
            <a:endParaRPr lang="en-US" altLang="en-US" sz="3000" b="1" dirty="0"/>
          </a:p>
        </p:txBody>
      </p:sp>
      <p:sp>
        <p:nvSpPr>
          <p:cNvPr id="16387" name="Rectangle 3">
            <a:extLst>
              <a:ext uri="{FF2B5EF4-FFF2-40B4-BE49-F238E27FC236}">
                <a16:creationId xmlns:a16="http://schemas.microsoft.com/office/drawing/2014/main" id="{0210D875-4F58-4F60-9343-0AF1195651B3}"/>
              </a:ext>
            </a:extLst>
          </p:cNvPr>
          <p:cNvSpPr>
            <a:spLocks noGrp="1" noChangeArrowheads="1"/>
          </p:cNvSpPr>
          <p:nvPr>
            <p:ph type="body" idx="1"/>
          </p:nvPr>
        </p:nvSpPr>
        <p:spPr>
          <a:xfrm>
            <a:off x="2025650" y="1543050"/>
            <a:ext cx="8174038" cy="3317831"/>
          </a:xfrm>
        </p:spPr>
        <p:txBody>
          <a:bodyPr>
            <a:spAutoFit/>
          </a:bodyPr>
          <a:lstStyle/>
          <a:p>
            <a:r>
              <a:rPr lang="en-GB" altLang="en-US"/>
              <a:t>A plan of action for the future</a:t>
            </a:r>
          </a:p>
          <a:p>
            <a:pPr lvl="1"/>
            <a:r>
              <a:rPr lang="en-GB" altLang="en-US"/>
              <a:t>Where are we now?</a:t>
            </a:r>
          </a:p>
          <a:p>
            <a:pPr lvl="1"/>
            <a:r>
              <a:rPr lang="en-GB" altLang="en-US"/>
              <a:t>Where do we want to be?</a:t>
            </a:r>
          </a:p>
          <a:p>
            <a:pPr lvl="1"/>
            <a:r>
              <a:rPr lang="en-GB" altLang="en-US"/>
              <a:t>How do we get there?</a:t>
            </a:r>
            <a:endParaRPr lang="en-US" altLang="en-US"/>
          </a:p>
          <a:p>
            <a:r>
              <a:rPr lang="en-GB" altLang="en-US"/>
              <a:t>Long-term focus</a:t>
            </a:r>
          </a:p>
          <a:p>
            <a:r>
              <a:rPr lang="en-GB" altLang="en-US"/>
              <a:t>Creation of competitive advantage</a:t>
            </a:r>
          </a:p>
        </p:txBody>
      </p:sp>
      <p:sp>
        <p:nvSpPr>
          <p:cNvPr id="16389" name="Rectangle 23">
            <a:extLst>
              <a:ext uri="{FF2B5EF4-FFF2-40B4-BE49-F238E27FC236}">
                <a16:creationId xmlns:a16="http://schemas.microsoft.com/office/drawing/2014/main" id="{6F2EC437-254B-4F68-BE96-3698D949E01D}"/>
              </a:ext>
            </a:extLst>
          </p:cNvPr>
          <p:cNvSpPr>
            <a:spLocks noChangeArrowheads="1"/>
          </p:cNvSpPr>
          <p:nvPr/>
        </p:nvSpPr>
        <p:spPr bwMode="auto">
          <a:xfrm>
            <a:off x="2214563" y="6491288"/>
            <a:ext cx="8153400"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8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en-GB" altLang="en-US" sz="800" b="0" i="0" u="none" strike="noStrike" kern="1200" cap="none" spc="0" normalizeH="0" baseline="0" noProof="0">
                <a:ln>
                  <a:noFill/>
                </a:ln>
                <a:solidFill>
                  <a:prstClr val="black"/>
                </a:solidFill>
                <a:effectLst/>
                <a:uLnTx/>
                <a:uFillTx/>
                <a:latin typeface="Arial" panose="020B0604020202020204" pitchFamily="34" charset="0"/>
                <a:ea typeface="+mn-ea"/>
                <a:cs typeface="+mn-cs"/>
              </a:rPr>
              <a:t>Margaret Foot and Caroline Hook</a:t>
            </a:r>
            <a:r>
              <a:rPr kumimoji="0" lang="en-US" altLang="en-US" sz="800" b="0" i="0" u="none" strike="noStrike" kern="1200" cap="none" spc="0" normalizeH="0" baseline="0" noProof="0">
                <a:ln>
                  <a:noFill/>
                </a:ln>
                <a:solidFill>
                  <a:prstClr val="black"/>
                </a:solidFill>
                <a:effectLst/>
                <a:uLnTx/>
                <a:uFillTx/>
                <a:latin typeface="Arial" panose="020B0604020202020204" pitchFamily="34" charset="0"/>
                <a:ea typeface="+mn-ea"/>
                <a:cs typeface="+mn-cs"/>
              </a:rPr>
              <a:t>, </a:t>
            </a:r>
            <a:r>
              <a:rPr kumimoji="0" lang="en-US" altLang="en-US" sz="800" b="0" i="1" u="none" strike="noStrike" kern="1200" cap="none" spc="0" normalizeH="0" baseline="0" noProof="0">
                <a:ln>
                  <a:noFill/>
                </a:ln>
                <a:solidFill>
                  <a:prstClr val="black"/>
                </a:solidFill>
                <a:effectLst/>
                <a:uLnTx/>
                <a:uFillTx/>
                <a:latin typeface="Arial" panose="020B0604020202020204" pitchFamily="34" charset="0"/>
                <a:ea typeface="+mn-ea"/>
                <a:cs typeface="+mn-cs"/>
              </a:rPr>
              <a:t>Introducing Human Resource Management</a:t>
            </a:r>
            <a:r>
              <a:rPr kumimoji="0" lang="en-US" altLang="en-US" sz="800" b="0" i="0" u="none" strike="noStrike" kern="1200" cap="none" spc="0" normalizeH="0" baseline="0" noProof="0">
                <a:ln>
                  <a:noFill/>
                </a:ln>
                <a:solidFill>
                  <a:prstClr val="black"/>
                </a:solidFill>
                <a:effectLst/>
                <a:uLnTx/>
                <a:uFillTx/>
                <a:latin typeface="Arial" panose="020B0604020202020204" pitchFamily="34" charset="0"/>
                <a:ea typeface="+mn-ea"/>
                <a:cs typeface="+mn-cs"/>
              </a:rPr>
              <a:t>, 6</a:t>
            </a:r>
            <a:r>
              <a:rPr kumimoji="0" lang="en-US" altLang="en-US" sz="800" b="0" i="0" u="none" strike="noStrike" kern="1200" cap="none" spc="0" normalizeH="0" baseline="30000" noProof="0">
                <a:ln>
                  <a:noFill/>
                </a:ln>
                <a:solidFill>
                  <a:prstClr val="black"/>
                </a:solidFill>
                <a:effectLst/>
                <a:uLnTx/>
                <a:uFillTx/>
                <a:latin typeface="Arial" panose="020B0604020202020204" pitchFamily="34" charset="0"/>
                <a:ea typeface="+mn-ea"/>
                <a:cs typeface="+mn-cs"/>
              </a:rPr>
              <a:t>th</a:t>
            </a:r>
            <a:r>
              <a:rPr kumimoji="0" lang="en-US" altLang="en-US" sz="800" b="0" i="0" u="none" strike="noStrike" kern="1200" cap="none" spc="0" normalizeH="0" baseline="0" noProof="0">
                <a:ln>
                  <a:noFill/>
                </a:ln>
                <a:solidFill>
                  <a:prstClr val="black"/>
                </a:solidFill>
                <a:effectLst/>
                <a:uLnTx/>
                <a:uFillTx/>
                <a:latin typeface="Arial" panose="020B0604020202020204" pitchFamily="34" charset="0"/>
                <a:ea typeface="+mn-ea"/>
                <a:cs typeface="+mn-cs"/>
              </a:rPr>
              <a:t> Edition, © Pearson Education Limited 2012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7BBBC-44CF-47A4-8440-051C404080D3}"/>
              </a:ext>
            </a:extLst>
          </p:cNvPr>
          <p:cNvSpPr>
            <a:spLocks noGrp="1"/>
          </p:cNvSpPr>
          <p:nvPr>
            <p:ph type="title"/>
          </p:nvPr>
        </p:nvSpPr>
        <p:spPr/>
        <p:txBody>
          <a:bodyPr>
            <a:normAutofit/>
          </a:bodyPr>
          <a:lstStyle/>
          <a:p>
            <a:r>
              <a:rPr lang="en-GB" b="1" dirty="0"/>
              <a:t>What is Strategic HRM (SHRM)?</a:t>
            </a:r>
          </a:p>
        </p:txBody>
      </p:sp>
      <p:sp>
        <p:nvSpPr>
          <p:cNvPr id="3" name="Content Placeholder 2">
            <a:extLst>
              <a:ext uri="{FF2B5EF4-FFF2-40B4-BE49-F238E27FC236}">
                <a16:creationId xmlns:a16="http://schemas.microsoft.com/office/drawing/2014/main" id="{AAAA1807-4BBC-466F-BBCF-157EC6C9EDBC}"/>
              </a:ext>
            </a:extLst>
          </p:cNvPr>
          <p:cNvSpPr>
            <a:spLocks noGrp="1"/>
          </p:cNvSpPr>
          <p:nvPr>
            <p:ph idx="1"/>
          </p:nvPr>
        </p:nvSpPr>
        <p:spPr/>
        <p:txBody>
          <a:bodyPr anchor="ctr">
            <a:normAutofit lnSpcReduction="10000"/>
          </a:bodyPr>
          <a:lstStyle/>
          <a:p>
            <a:r>
              <a:rPr lang="en-GB" sz="3000" dirty="0"/>
              <a:t>Strategic HRM refers to HR that is co-ordinated and consistent with the overall business objectives in order to improve business performance </a:t>
            </a:r>
            <a:r>
              <a:rPr lang="en-GB" sz="2000" dirty="0"/>
              <a:t>(CIPD, 2021)</a:t>
            </a:r>
          </a:p>
          <a:p>
            <a:r>
              <a:rPr lang="en-GB" sz="3000" dirty="0"/>
              <a:t>SHRM focuses on actions that differentiate the business from its competitors </a:t>
            </a:r>
            <a:r>
              <a:rPr lang="en-GB" sz="2400" dirty="0"/>
              <a:t>(Purcell, 1999)</a:t>
            </a:r>
          </a:p>
          <a:p>
            <a:pPr marL="0" indent="0">
              <a:buNone/>
            </a:pPr>
            <a:r>
              <a:rPr lang="en-GB" sz="3000" dirty="0"/>
              <a:t>Long-term view</a:t>
            </a:r>
          </a:p>
          <a:p>
            <a:pPr marL="400050" lvl="1" indent="0">
              <a:buNone/>
            </a:pPr>
            <a:r>
              <a:rPr lang="en-GB" sz="2600" dirty="0"/>
              <a:t>People are a vital part of organisational success</a:t>
            </a:r>
          </a:p>
          <a:p>
            <a:pPr marL="400050" lvl="1" indent="0">
              <a:buNone/>
            </a:pPr>
            <a:r>
              <a:rPr lang="en-GB" sz="2600" dirty="0"/>
              <a:t>HR representation at senior level – problematic?</a:t>
            </a:r>
          </a:p>
        </p:txBody>
      </p:sp>
    </p:spTree>
    <p:extLst>
      <p:ext uri="{BB962C8B-B14F-4D97-AF65-F5344CB8AC3E}">
        <p14:creationId xmlns:p14="http://schemas.microsoft.com/office/powerpoint/2010/main" val="42308682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64B51D09-AC52-488D-A7C9-FBF7EAA06FC7}"/>
              </a:ext>
            </a:extLst>
          </p:cNvPr>
          <p:cNvSpPr>
            <a:spLocks noGrp="1" noChangeArrowheads="1"/>
          </p:cNvSpPr>
          <p:nvPr>
            <p:ph type="title"/>
          </p:nvPr>
        </p:nvSpPr>
        <p:spPr>
          <a:xfrm>
            <a:off x="1317356" y="241301"/>
            <a:ext cx="8661669" cy="1432516"/>
          </a:xfrm>
        </p:spPr>
        <p:txBody>
          <a:bodyPr>
            <a:normAutofit/>
          </a:bodyPr>
          <a:lstStyle/>
          <a:p>
            <a:r>
              <a:rPr lang="en-GB" altLang="en-US" sz="3200" b="1" dirty="0"/>
              <a:t>Impact of corporate/business strategies</a:t>
            </a:r>
            <a:endParaRPr lang="en-US" altLang="en-US" sz="3200" b="1" dirty="0"/>
          </a:p>
        </p:txBody>
      </p:sp>
      <p:sp>
        <p:nvSpPr>
          <p:cNvPr id="20483" name="Rectangle 3">
            <a:extLst>
              <a:ext uri="{FF2B5EF4-FFF2-40B4-BE49-F238E27FC236}">
                <a16:creationId xmlns:a16="http://schemas.microsoft.com/office/drawing/2014/main" id="{DB8CF8BF-F790-40AA-8D9F-CEE32E1FD68B}"/>
              </a:ext>
            </a:extLst>
          </p:cNvPr>
          <p:cNvSpPr>
            <a:spLocks noGrp="1" noChangeArrowheads="1"/>
          </p:cNvSpPr>
          <p:nvPr>
            <p:ph type="body" idx="1"/>
          </p:nvPr>
        </p:nvSpPr>
        <p:spPr>
          <a:xfrm>
            <a:off x="2025650" y="1530351"/>
            <a:ext cx="8174038" cy="3539430"/>
          </a:xfrm>
        </p:spPr>
        <p:txBody>
          <a:bodyPr>
            <a:spAutoFit/>
          </a:bodyPr>
          <a:lstStyle/>
          <a:p>
            <a:r>
              <a:rPr lang="en-GB" altLang="en-US" dirty="0"/>
              <a:t>Growth</a:t>
            </a:r>
          </a:p>
          <a:p>
            <a:r>
              <a:rPr lang="en-GB" altLang="en-US" dirty="0"/>
              <a:t>Stability</a:t>
            </a:r>
          </a:p>
          <a:p>
            <a:r>
              <a:rPr lang="en-GB" altLang="en-US" dirty="0"/>
              <a:t>Retrenchment</a:t>
            </a:r>
          </a:p>
          <a:p>
            <a:r>
              <a:rPr lang="en-GB" altLang="en-US" dirty="0"/>
              <a:t>Internationalisation</a:t>
            </a:r>
          </a:p>
          <a:p>
            <a:r>
              <a:rPr lang="en-GB" altLang="en-US" dirty="0"/>
              <a:t>Innovation</a:t>
            </a:r>
          </a:p>
          <a:p>
            <a:r>
              <a:rPr lang="en-GB" b="0" i="0" dirty="0">
                <a:solidFill>
                  <a:srgbClr val="000000"/>
                </a:solidFill>
                <a:effectLst/>
                <a:latin typeface="Open Sans" panose="020B0606030504020204" pitchFamily="34" charset="0"/>
              </a:rPr>
              <a:t>Flexibility and agility</a:t>
            </a:r>
            <a:endParaRPr lang="en-GB" altLang="en-US" dirty="0"/>
          </a:p>
        </p:txBody>
      </p:sp>
      <p:sp>
        <p:nvSpPr>
          <p:cNvPr id="20485" name="Rectangle 23">
            <a:extLst>
              <a:ext uri="{FF2B5EF4-FFF2-40B4-BE49-F238E27FC236}">
                <a16:creationId xmlns:a16="http://schemas.microsoft.com/office/drawing/2014/main" id="{BF9AE1F4-92B3-483B-A9D3-C0EEE4B8C367}"/>
              </a:ext>
            </a:extLst>
          </p:cNvPr>
          <p:cNvSpPr>
            <a:spLocks noChangeArrowheads="1"/>
          </p:cNvSpPr>
          <p:nvPr/>
        </p:nvSpPr>
        <p:spPr bwMode="auto">
          <a:xfrm>
            <a:off x="2214563" y="6491288"/>
            <a:ext cx="8153400"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8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a:spcBef>
                <a:spcPct val="0"/>
              </a:spcBef>
              <a:buFontTx/>
              <a:buNone/>
            </a:pPr>
            <a:r>
              <a:rPr lang="en-GB" altLang="en-US" sz="800"/>
              <a:t>Margaret Foot and Caroline Hook</a:t>
            </a:r>
            <a:r>
              <a:rPr lang="en-US" altLang="en-US" sz="800"/>
              <a:t>, </a:t>
            </a:r>
            <a:r>
              <a:rPr lang="en-US" altLang="en-US" sz="800" i="1"/>
              <a:t>Introducing Human Resource Management</a:t>
            </a:r>
            <a:r>
              <a:rPr lang="en-US" altLang="en-US" sz="800"/>
              <a:t>, 6</a:t>
            </a:r>
            <a:r>
              <a:rPr lang="en-US" altLang="en-US" sz="800" baseline="30000"/>
              <a:t>th</a:t>
            </a:r>
            <a:r>
              <a:rPr lang="en-US" altLang="en-US" sz="800"/>
              <a:t> Edition, © Pearson Education Limited 2012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F2BBC-4384-4712-8935-A6A4C39ECAF5}"/>
              </a:ext>
            </a:extLst>
          </p:cNvPr>
          <p:cNvSpPr>
            <a:spLocks noGrp="1"/>
          </p:cNvSpPr>
          <p:nvPr>
            <p:ph type="title"/>
          </p:nvPr>
        </p:nvSpPr>
        <p:spPr>
          <a:xfrm>
            <a:off x="609600" y="538956"/>
            <a:ext cx="10972800" cy="1143000"/>
          </a:xfrm>
        </p:spPr>
        <p:txBody>
          <a:bodyPr>
            <a:normAutofit fontScale="90000"/>
          </a:bodyPr>
          <a:lstStyle/>
          <a:p>
            <a:r>
              <a:rPr lang="en-GB" dirty="0">
                <a:solidFill>
                  <a:srgbClr val="030303"/>
                </a:solidFill>
                <a:latin typeface="Roboto" panose="02000000000000000000" pitchFamily="2" charset="0"/>
              </a:rPr>
              <a:t>The Role of the HR Professional in todays Organisation . </a:t>
            </a:r>
            <a:br>
              <a:rPr lang="en-GB" dirty="0">
                <a:solidFill>
                  <a:srgbClr val="030303"/>
                </a:solidFill>
                <a:latin typeface="Roboto" panose="02000000000000000000" pitchFamily="2" charset="0"/>
              </a:rPr>
            </a:br>
            <a:endParaRPr lang="en-GB" dirty="0"/>
          </a:p>
        </p:txBody>
      </p:sp>
      <p:sp>
        <p:nvSpPr>
          <p:cNvPr id="3" name="Content Placeholder 2">
            <a:extLst>
              <a:ext uri="{FF2B5EF4-FFF2-40B4-BE49-F238E27FC236}">
                <a16:creationId xmlns:a16="http://schemas.microsoft.com/office/drawing/2014/main" id="{AF4C24CF-1517-4DD1-9E3C-841C71AD66FD}"/>
              </a:ext>
            </a:extLst>
          </p:cNvPr>
          <p:cNvSpPr>
            <a:spLocks noGrp="1"/>
          </p:cNvSpPr>
          <p:nvPr>
            <p:ph idx="1"/>
          </p:nvPr>
        </p:nvSpPr>
        <p:spPr/>
        <p:txBody>
          <a:bodyPr>
            <a:normAutofit fontScale="85000" lnSpcReduction="20000"/>
          </a:bodyPr>
          <a:lstStyle/>
          <a:p>
            <a:pPr marL="0" indent="0">
              <a:buNone/>
            </a:pPr>
            <a:r>
              <a:rPr lang="en-GB" dirty="0">
                <a:solidFill>
                  <a:srgbClr val="030303"/>
                </a:solidFill>
                <a:latin typeface="Roboto" panose="02000000000000000000" pitchFamily="2" charset="0"/>
              </a:rPr>
              <a:t>1. </a:t>
            </a:r>
            <a:r>
              <a:rPr lang="en-GB" b="0" i="0" dirty="0">
                <a:solidFill>
                  <a:srgbClr val="030303"/>
                </a:solidFill>
                <a:effectLst/>
                <a:latin typeface="Roboto" panose="02000000000000000000" pitchFamily="2" charset="0"/>
              </a:rPr>
              <a:t>The War for Talent. </a:t>
            </a:r>
          </a:p>
          <a:p>
            <a:pPr marL="0" indent="0">
              <a:buNone/>
            </a:pPr>
            <a:r>
              <a:rPr lang="en-GB" dirty="0">
                <a:solidFill>
                  <a:srgbClr val="030303"/>
                </a:solidFill>
                <a:latin typeface="Roboto" panose="02000000000000000000" pitchFamily="2" charset="0"/>
              </a:rPr>
              <a:t>2</a:t>
            </a:r>
            <a:r>
              <a:rPr lang="en-GB" b="0" i="0" dirty="0">
                <a:solidFill>
                  <a:srgbClr val="030303"/>
                </a:solidFill>
                <a:effectLst/>
                <a:latin typeface="Roboto" panose="02000000000000000000" pitchFamily="2" charset="0"/>
              </a:rPr>
              <a:t>. Outsourcing of HR Functions: The Virtual HR Organization. </a:t>
            </a:r>
          </a:p>
          <a:p>
            <a:pPr marL="0" indent="0">
              <a:buNone/>
            </a:pPr>
            <a:r>
              <a:rPr lang="en-GB" dirty="0">
                <a:solidFill>
                  <a:srgbClr val="030303"/>
                </a:solidFill>
                <a:latin typeface="Roboto" panose="02000000000000000000" pitchFamily="2" charset="0"/>
              </a:rPr>
              <a:t>3</a:t>
            </a:r>
            <a:r>
              <a:rPr lang="en-GB" b="0" i="0" dirty="0">
                <a:solidFill>
                  <a:srgbClr val="030303"/>
                </a:solidFill>
                <a:effectLst/>
                <a:latin typeface="Roboto" panose="02000000000000000000" pitchFamily="2" charset="0"/>
              </a:rPr>
              <a:t>. The Healthy Workplace, Wellness, Work-Life Balance. </a:t>
            </a:r>
          </a:p>
          <a:p>
            <a:pPr marL="0" indent="0">
              <a:buNone/>
            </a:pPr>
            <a:r>
              <a:rPr lang="en-GB" dirty="0">
                <a:solidFill>
                  <a:srgbClr val="030303"/>
                </a:solidFill>
                <a:latin typeface="Roboto" panose="02000000000000000000" pitchFamily="2" charset="0"/>
              </a:rPr>
              <a:t>4</a:t>
            </a:r>
            <a:r>
              <a:rPr lang="en-GB" b="0" i="0" dirty="0">
                <a:solidFill>
                  <a:srgbClr val="030303"/>
                </a:solidFill>
                <a:effectLst/>
                <a:latin typeface="Roboto" panose="02000000000000000000" pitchFamily="2" charset="0"/>
              </a:rPr>
              <a:t>. The Diverse Workforce. </a:t>
            </a:r>
          </a:p>
          <a:p>
            <a:pPr marL="0" indent="0">
              <a:buNone/>
            </a:pPr>
            <a:r>
              <a:rPr lang="en-GB" dirty="0">
                <a:solidFill>
                  <a:srgbClr val="030303"/>
                </a:solidFill>
                <a:latin typeface="Roboto" panose="02000000000000000000" pitchFamily="2" charset="0"/>
              </a:rPr>
              <a:t>5</a:t>
            </a:r>
            <a:r>
              <a:rPr lang="en-GB" b="0" i="0" dirty="0">
                <a:solidFill>
                  <a:srgbClr val="030303"/>
                </a:solidFill>
                <a:effectLst/>
                <a:latin typeface="Roboto" panose="02000000000000000000" pitchFamily="2" charset="0"/>
              </a:rPr>
              <a:t>. The Impact of Technology. </a:t>
            </a:r>
          </a:p>
          <a:p>
            <a:pPr marL="0" indent="0">
              <a:buNone/>
            </a:pPr>
            <a:r>
              <a:rPr lang="en-GB" dirty="0">
                <a:solidFill>
                  <a:srgbClr val="030303"/>
                </a:solidFill>
                <a:latin typeface="Roboto" panose="02000000000000000000" pitchFamily="2" charset="0"/>
              </a:rPr>
              <a:t>6</a:t>
            </a:r>
            <a:r>
              <a:rPr lang="en-GB" b="0" i="0" dirty="0">
                <a:solidFill>
                  <a:srgbClr val="030303"/>
                </a:solidFill>
                <a:effectLst/>
                <a:latin typeface="Roboto" panose="02000000000000000000" pitchFamily="2" charset="0"/>
              </a:rPr>
              <a:t>. Talent Management: Leadership Development. </a:t>
            </a:r>
          </a:p>
          <a:p>
            <a:pPr marL="0" indent="0">
              <a:buNone/>
            </a:pPr>
            <a:r>
              <a:rPr lang="en-GB" dirty="0">
                <a:solidFill>
                  <a:srgbClr val="030303"/>
                </a:solidFill>
                <a:latin typeface="Roboto" panose="02000000000000000000" pitchFamily="2" charset="0"/>
              </a:rPr>
              <a:t>7</a:t>
            </a:r>
            <a:r>
              <a:rPr lang="en-GB" b="0" i="0" dirty="0">
                <a:solidFill>
                  <a:srgbClr val="030303"/>
                </a:solidFill>
                <a:effectLst/>
                <a:latin typeface="Roboto" panose="02000000000000000000" pitchFamily="2" charset="0"/>
              </a:rPr>
              <a:t>. Talent management: Succession Planning. </a:t>
            </a:r>
          </a:p>
          <a:p>
            <a:pPr marL="0" indent="0">
              <a:buNone/>
            </a:pPr>
            <a:r>
              <a:rPr lang="en-GB" b="0" i="0" dirty="0">
                <a:solidFill>
                  <a:srgbClr val="030303"/>
                </a:solidFill>
                <a:effectLst/>
                <a:latin typeface="Roboto" panose="02000000000000000000" pitchFamily="2" charset="0"/>
              </a:rPr>
              <a:t>8. Corporate Values and Culture. </a:t>
            </a:r>
          </a:p>
          <a:p>
            <a:pPr marL="0" indent="0">
              <a:buNone/>
            </a:pPr>
            <a:r>
              <a:rPr lang="en-GB" dirty="0">
                <a:solidFill>
                  <a:srgbClr val="030303"/>
                </a:solidFill>
                <a:latin typeface="Roboto" panose="02000000000000000000" pitchFamily="2" charset="0"/>
              </a:rPr>
              <a:t>9</a:t>
            </a:r>
            <a:r>
              <a:rPr lang="en-GB" b="0" i="0" dirty="0">
                <a:solidFill>
                  <a:srgbClr val="030303"/>
                </a:solidFill>
                <a:effectLst/>
                <a:latin typeface="Roboto" panose="02000000000000000000" pitchFamily="2" charset="0"/>
              </a:rPr>
              <a:t>. Impact of Legal and Compliance Issues.</a:t>
            </a:r>
            <a:r>
              <a:rPr lang="en-GB" b="0" i="0" dirty="0">
                <a:effectLst/>
                <a:latin typeface="Lato" panose="020F0502020204030203" pitchFamily="34" charset="0"/>
              </a:rPr>
              <a:t>?</a:t>
            </a:r>
            <a:endParaRPr lang="en-GB" dirty="0"/>
          </a:p>
          <a:p>
            <a:endParaRPr lang="en-GB" dirty="0"/>
          </a:p>
        </p:txBody>
      </p:sp>
    </p:spTree>
    <p:extLst>
      <p:ext uri="{BB962C8B-B14F-4D97-AF65-F5344CB8AC3E}">
        <p14:creationId xmlns:p14="http://schemas.microsoft.com/office/powerpoint/2010/main" val="40140151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1006398" y="544322"/>
            <a:ext cx="3532504" cy="459105"/>
            <a:chOff x="1006398" y="544322"/>
            <a:chExt cx="3532504" cy="459105"/>
          </a:xfrm>
        </p:grpSpPr>
        <p:pic>
          <p:nvPicPr>
            <p:cNvPr id="3" name="object 3"/>
            <p:cNvPicPr/>
            <p:nvPr/>
          </p:nvPicPr>
          <p:blipFill>
            <a:blip r:embed="rId2" cstate="print"/>
            <a:stretch>
              <a:fillRect/>
            </a:stretch>
          </p:blipFill>
          <p:spPr>
            <a:xfrm>
              <a:off x="1014399" y="552323"/>
              <a:ext cx="3516452" cy="443102"/>
            </a:xfrm>
            <a:prstGeom prst="rect">
              <a:avLst/>
            </a:prstGeom>
          </p:spPr>
        </p:pic>
        <p:pic>
          <p:nvPicPr>
            <p:cNvPr id="4" name="object 4"/>
            <p:cNvPicPr/>
            <p:nvPr/>
          </p:nvPicPr>
          <p:blipFill>
            <a:blip r:embed="rId3" cstate="print"/>
            <a:stretch>
              <a:fillRect/>
            </a:stretch>
          </p:blipFill>
          <p:spPr>
            <a:xfrm>
              <a:off x="4139945" y="691134"/>
              <a:ext cx="141224" cy="160019"/>
            </a:xfrm>
            <a:prstGeom prst="rect">
              <a:avLst/>
            </a:prstGeom>
          </p:spPr>
        </p:pic>
        <p:pic>
          <p:nvPicPr>
            <p:cNvPr id="5" name="object 5"/>
            <p:cNvPicPr/>
            <p:nvPr/>
          </p:nvPicPr>
          <p:blipFill>
            <a:blip r:embed="rId4" cstate="print"/>
            <a:stretch>
              <a:fillRect/>
            </a:stretch>
          </p:blipFill>
          <p:spPr>
            <a:xfrm>
              <a:off x="3757041" y="683387"/>
              <a:ext cx="141350" cy="76326"/>
            </a:xfrm>
            <a:prstGeom prst="rect">
              <a:avLst/>
            </a:prstGeom>
          </p:spPr>
        </p:pic>
        <p:pic>
          <p:nvPicPr>
            <p:cNvPr id="6" name="object 6"/>
            <p:cNvPicPr/>
            <p:nvPr/>
          </p:nvPicPr>
          <p:blipFill>
            <a:blip r:embed="rId4" cstate="print"/>
            <a:stretch>
              <a:fillRect/>
            </a:stretch>
          </p:blipFill>
          <p:spPr>
            <a:xfrm>
              <a:off x="2572131" y="683387"/>
              <a:ext cx="141350" cy="76326"/>
            </a:xfrm>
            <a:prstGeom prst="rect">
              <a:avLst/>
            </a:prstGeom>
          </p:spPr>
        </p:pic>
        <p:pic>
          <p:nvPicPr>
            <p:cNvPr id="7" name="object 7"/>
            <p:cNvPicPr/>
            <p:nvPr/>
          </p:nvPicPr>
          <p:blipFill>
            <a:blip r:embed="rId4" cstate="print"/>
            <a:stretch>
              <a:fillRect/>
            </a:stretch>
          </p:blipFill>
          <p:spPr>
            <a:xfrm>
              <a:off x="1634871" y="683387"/>
              <a:ext cx="141350" cy="76326"/>
            </a:xfrm>
            <a:prstGeom prst="rect">
              <a:avLst/>
            </a:prstGeom>
          </p:spPr>
        </p:pic>
        <p:sp>
          <p:nvSpPr>
            <p:cNvPr id="8" name="object 8"/>
            <p:cNvSpPr/>
            <p:nvPr/>
          </p:nvSpPr>
          <p:spPr>
            <a:xfrm>
              <a:off x="1014399" y="552323"/>
              <a:ext cx="3516629" cy="443230"/>
            </a:xfrm>
            <a:custGeom>
              <a:avLst/>
              <a:gdLst/>
              <a:ahLst/>
              <a:cxnLst/>
              <a:rect l="l" t="t" r="r" b="b"/>
              <a:pathLst>
                <a:path w="3516629" h="443230">
                  <a:moveTo>
                    <a:pt x="2023313" y="98805"/>
                  </a:moveTo>
                  <a:lnTo>
                    <a:pt x="2086813" y="98805"/>
                  </a:lnTo>
                  <a:lnTo>
                    <a:pt x="2151329" y="275716"/>
                  </a:lnTo>
                  <a:lnTo>
                    <a:pt x="2207971" y="98805"/>
                  </a:lnTo>
                  <a:lnTo>
                    <a:pt x="2266518" y="98805"/>
                  </a:lnTo>
                  <a:lnTo>
                    <a:pt x="2165934" y="385952"/>
                  </a:lnTo>
                  <a:lnTo>
                    <a:pt x="2136470" y="426847"/>
                  </a:lnTo>
                  <a:lnTo>
                    <a:pt x="2099001" y="442081"/>
                  </a:lnTo>
                  <a:lnTo>
                    <a:pt x="2084019" y="443102"/>
                  </a:lnTo>
                  <a:lnTo>
                    <a:pt x="2076468" y="442791"/>
                  </a:lnTo>
                  <a:lnTo>
                    <a:pt x="2068858" y="441848"/>
                  </a:lnTo>
                  <a:lnTo>
                    <a:pt x="2061177" y="440263"/>
                  </a:lnTo>
                  <a:lnTo>
                    <a:pt x="2053412" y="438023"/>
                  </a:lnTo>
                  <a:lnTo>
                    <a:pt x="2053412" y="385063"/>
                  </a:lnTo>
                  <a:lnTo>
                    <a:pt x="2061484" y="387064"/>
                  </a:lnTo>
                  <a:lnTo>
                    <a:pt x="2068747" y="388493"/>
                  </a:lnTo>
                  <a:lnTo>
                    <a:pt x="2075200" y="389350"/>
                  </a:lnTo>
                  <a:lnTo>
                    <a:pt x="2080844" y="389636"/>
                  </a:lnTo>
                  <a:lnTo>
                    <a:pt x="2089099" y="389636"/>
                  </a:lnTo>
                  <a:lnTo>
                    <a:pt x="2113213" y="352399"/>
                  </a:lnTo>
                  <a:lnTo>
                    <a:pt x="2117928" y="338327"/>
                  </a:lnTo>
                  <a:lnTo>
                    <a:pt x="2023313" y="98805"/>
                  </a:lnTo>
                  <a:close/>
                </a:path>
                <a:path w="3516629" h="443230">
                  <a:moveTo>
                    <a:pt x="1231595" y="98805"/>
                  </a:moveTo>
                  <a:lnTo>
                    <a:pt x="1292809" y="98805"/>
                  </a:lnTo>
                  <a:lnTo>
                    <a:pt x="1292809" y="338327"/>
                  </a:lnTo>
                  <a:lnTo>
                    <a:pt x="1231595" y="338327"/>
                  </a:lnTo>
                  <a:lnTo>
                    <a:pt x="1231595" y="98805"/>
                  </a:lnTo>
                  <a:close/>
                </a:path>
                <a:path w="3516629" h="443230">
                  <a:moveTo>
                    <a:pt x="3196158" y="94741"/>
                  </a:moveTo>
                  <a:lnTo>
                    <a:pt x="3248396" y="104386"/>
                  </a:lnTo>
                  <a:lnTo>
                    <a:pt x="3287963" y="131810"/>
                  </a:lnTo>
                  <a:lnTo>
                    <a:pt x="3312914" y="171854"/>
                  </a:lnTo>
                  <a:lnTo>
                    <a:pt x="3321380" y="219075"/>
                  </a:lnTo>
                  <a:lnTo>
                    <a:pt x="3320447" y="235247"/>
                  </a:lnTo>
                  <a:lnTo>
                    <a:pt x="3306267" y="280288"/>
                  </a:lnTo>
                  <a:lnTo>
                    <a:pt x="3276352" y="316489"/>
                  </a:lnTo>
                  <a:lnTo>
                    <a:pt x="3232337" y="338613"/>
                  </a:lnTo>
                  <a:lnTo>
                    <a:pt x="3196158" y="342900"/>
                  </a:lnTo>
                  <a:lnTo>
                    <a:pt x="3177155" y="341828"/>
                  </a:lnTo>
                  <a:lnTo>
                    <a:pt x="3128721" y="325754"/>
                  </a:lnTo>
                  <a:lnTo>
                    <a:pt x="3093877" y="293768"/>
                  </a:lnTo>
                  <a:lnTo>
                    <a:pt x="3074174" y="250825"/>
                  </a:lnTo>
                  <a:lnTo>
                    <a:pt x="3070428" y="219075"/>
                  </a:lnTo>
                  <a:lnTo>
                    <a:pt x="3071380" y="202715"/>
                  </a:lnTo>
                  <a:lnTo>
                    <a:pt x="3085668" y="157352"/>
                  </a:lnTo>
                  <a:lnTo>
                    <a:pt x="3115886" y="121152"/>
                  </a:lnTo>
                  <a:lnTo>
                    <a:pt x="3159963" y="99028"/>
                  </a:lnTo>
                  <a:lnTo>
                    <a:pt x="3196158" y="94741"/>
                  </a:lnTo>
                  <a:close/>
                </a:path>
                <a:path w="3516629" h="443230">
                  <a:moveTo>
                    <a:pt x="2813761" y="94741"/>
                  </a:moveTo>
                  <a:lnTo>
                    <a:pt x="2866303" y="104386"/>
                  </a:lnTo>
                  <a:lnTo>
                    <a:pt x="2905629" y="131730"/>
                  </a:lnTo>
                  <a:lnTo>
                    <a:pt x="2930244" y="171457"/>
                  </a:lnTo>
                  <a:lnTo>
                    <a:pt x="2938602" y="217677"/>
                  </a:lnTo>
                  <a:lnTo>
                    <a:pt x="2938602" y="225551"/>
                  </a:lnTo>
                  <a:lnTo>
                    <a:pt x="2938094" y="232410"/>
                  </a:lnTo>
                  <a:lnTo>
                    <a:pt x="2937205" y="238251"/>
                  </a:lnTo>
                  <a:lnTo>
                    <a:pt x="2752039" y="238251"/>
                  </a:lnTo>
                  <a:lnTo>
                    <a:pt x="2754204" y="251440"/>
                  </a:lnTo>
                  <a:lnTo>
                    <a:pt x="2782463" y="289194"/>
                  </a:lnTo>
                  <a:lnTo>
                    <a:pt x="2815539" y="298196"/>
                  </a:lnTo>
                  <a:lnTo>
                    <a:pt x="2824562" y="297626"/>
                  </a:lnTo>
                  <a:lnTo>
                    <a:pt x="2863767" y="278907"/>
                  </a:lnTo>
                  <a:lnTo>
                    <a:pt x="2872308" y="265684"/>
                  </a:lnTo>
                  <a:lnTo>
                    <a:pt x="2924886" y="280288"/>
                  </a:lnTo>
                  <a:lnTo>
                    <a:pt x="2895989" y="315918"/>
                  </a:lnTo>
                  <a:lnTo>
                    <a:pt x="2850416" y="338518"/>
                  </a:lnTo>
                  <a:lnTo>
                    <a:pt x="2813253" y="342900"/>
                  </a:lnTo>
                  <a:lnTo>
                    <a:pt x="2794508" y="341850"/>
                  </a:lnTo>
                  <a:lnTo>
                    <a:pt x="2746324" y="326009"/>
                  </a:lnTo>
                  <a:lnTo>
                    <a:pt x="2711212" y="294362"/>
                  </a:lnTo>
                  <a:lnTo>
                    <a:pt x="2691031" y="251698"/>
                  </a:lnTo>
                  <a:lnTo>
                    <a:pt x="2687142" y="219963"/>
                  </a:lnTo>
                  <a:lnTo>
                    <a:pt x="2688094" y="203362"/>
                  </a:lnTo>
                  <a:lnTo>
                    <a:pt x="2702382" y="157606"/>
                  </a:lnTo>
                  <a:lnTo>
                    <a:pt x="2732707" y="121173"/>
                  </a:lnTo>
                  <a:lnTo>
                    <a:pt x="2777201" y="99028"/>
                  </a:lnTo>
                  <a:lnTo>
                    <a:pt x="2794808" y="95813"/>
                  </a:lnTo>
                  <a:lnTo>
                    <a:pt x="2813761" y="94741"/>
                  </a:lnTo>
                  <a:close/>
                </a:path>
                <a:path w="3516629" h="443230">
                  <a:moveTo>
                    <a:pt x="2410917" y="94741"/>
                  </a:moveTo>
                  <a:lnTo>
                    <a:pt x="2463423" y="104225"/>
                  </a:lnTo>
                  <a:lnTo>
                    <a:pt x="2502150" y="131175"/>
                  </a:lnTo>
                  <a:lnTo>
                    <a:pt x="2519375" y="155955"/>
                  </a:lnTo>
                  <a:lnTo>
                    <a:pt x="2459431" y="174243"/>
                  </a:lnTo>
                  <a:lnTo>
                    <a:pt x="2450380" y="162242"/>
                  </a:lnTo>
                  <a:lnTo>
                    <a:pt x="2439222" y="153669"/>
                  </a:lnTo>
                  <a:lnTo>
                    <a:pt x="2425944" y="148526"/>
                  </a:lnTo>
                  <a:lnTo>
                    <a:pt x="2410536" y="146812"/>
                  </a:lnTo>
                  <a:lnTo>
                    <a:pt x="2401820" y="147361"/>
                  </a:lnTo>
                  <a:lnTo>
                    <a:pt x="2365816" y="166465"/>
                  </a:lnTo>
                  <a:lnTo>
                    <a:pt x="2348427" y="208137"/>
                  </a:lnTo>
                  <a:lnTo>
                    <a:pt x="2347925" y="218566"/>
                  </a:lnTo>
                  <a:lnTo>
                    <a:pt x="2348449" y="228812"/>
                  </a:lnTo>
                  <a:lnTo>
                    <a:pt x="2366229" y="270382"/>
                  </a:lnTo>
                  <a:lnTo>
                    <a:pt x="2402058" y="290236"/>
                  </a:lnTo>
                  <a:lnTo>
                    <a:pt x="2410536" y="290829"/>
                  </a:lnTo>
                  <a:lnTo>
                    <a:pt x="2418582" y="290329"/>
                  </a:lnTo>
                  <a:lnTo>
                    <a:pt x="2457034" y="268416"/>
                  </a:lnTo>
                  <a:lnTo>
                    <a:pt x="2460320" y="262509"/>
                  </a:lnTo>
                  <a:lnTo>
                    <a:pt x="2520264" y="280797"/>
                  </a:lnTo>
                  <a:lnTo>
                    <a:pt x="2492635" y="315944"/>
                  </a:lnTo>
                  <a:lnTo>
                    <a:pt x="2448064" y="338518"/>
                  </a:lnTo>
                  <a:lnTo>
                    <a:pt x="2411425" y="342900"/>
                  </a:lnTo>
                  <a:lnTo>
                    <a:pt x="2392658" y="341826"/>
                  </a:lnTo>
                  <a:lnTo>
                    <a:pt x="2344242" y="325627"/>
                  </a:lnTo>
                  <a:lnTo>
                    <a:pt x="2308898" y="293338"/>
                  </a:lnTo>
                  <a:lnTo>
                    <a:pt x="2288695" y="250380"/>
                  </a:lnTo>
                  <a:lnTo>
                    <a:pt x="2284806" y="218566"/>
                  </a:lnTo>
                  <a:lnTo>
                    <a:pt x="2285758" y="202207"/>
                  </a:lnTo>
                  <a:lnTo>
                    <a:pt x="2300046" y="156844"/>
                  </a:lnTo>
                  <a:lnTo>
                    <a:pt x="2330371" y="120804"/>
                  </a:lnTo>
                  <a:lnTo>
                    <a:pt x="2374706" y="98948"/>
                  </a:lnTo>
                  <a:lnTo>
                    <a:pt x="2392150" y="95791"/>
                  </a:lnTo>
                  <a:lnTo>
                    <a:pt x="2410917" y="94741"/>
                  </a:lnTo>
                  <a:close/>
                </a:path>
                <a:path w="3516629" h="443230">
                  <a:moveTo>
                    <a:pt x="1901901" y="94741"/>
                  </a:moveTo>
                  <a:lnTo>
                    <a:pt x="1954407" y="104225"/>
                  </a:lnTo>
                  <a:lnTo>
                    <a:pt x="1993134" y="131175"/>
                  </a:lnTo>
                  <a:lnTo>
                    <a:pt x="2010359" y="155955"/>
                  </a:lnTo>
                  <a:lnTo>
                    <a:pt x="1950415" y="174243"/>
                  </a:lnTo>
                  <a:lnTo>
                    <a:pt x="1941364" y="162242"/>
                  </a:lnTo>
                  <a:lnTo>
                    <a:pt x="1930206" y="153669"/>
                  </a:lnTo>
                  <a:lnTo>
                    <a:pt x="1916928" y="148526"/>
                  </a:lnTo>
                  <a:lnTo>
                    <a:pt x="1901520" y="146812"/>
                  </a:lnTo>
                  <a:lnTo>
                    <a:pt x="1892804" y="147361"/>
                  </a:lnTo>
                  <a:lnTo>
                    <a:pt x="1856800" y="166465"/>
                  </a:lnTo>
                  <a:lnTo>
                    <a:pt x="1839411" y="208137"/>
                  </a:lnTo>
                  <a:lnTo>
                    <a:pt x="1838909" y="218566"/>
                  </a:lnTo>
                  <a:lnTo>
                    <a:pt x="1839433" y="228812"/>
                  </a:lnTo>
                  <a:lnTo>
                    <a:pt x="1857213" y="270382"/>
                  </a:lnTo>
                  <a:lnTo>
                    <a:pt x="1893042" y="290236"/>
                  </a:lnTo>
                  <a:lnTo>
                    <a:pt x="1901520" y="290829"/>
                  </a:lnTo>
                  <a:lnTo>
                    <a:pt x="1909566" y="290329"/>
                  </a:lnTo>
                  <a:lnTo>
                    <a:pt x="1948018" y="268416"/>
                  </a:lnTo>
                  <a:lnTo>
                    <a:pt x="1951304" y="262509"/>
                  </a:lnTo>
                  <a:lnTo>
                    <a:pt x="2011248" y="280797"/>
                  </a:lnTo>
                  <a:lnTo>
                    <a:pt x="1983619" y="315944"/>
                  </a:lnTo>
                  <a:lnTo>
                    <a:pt x="1939048" y="338518"/>
                  </a:lnTo>
                  <a:lnTo>
                    <a:pt x="1902409" y="342900"/>
                  </a:lnTo>
                  <a:lnTo>
                    <a:pt x="1883642" y="341826"/>
                  </a:lnTo>
                  <a:lnTo>
                    <a:pt x="1835226" y="325627"/>
                  </a:lnTo>
                  <a:lnTo>
                    <a:pt x="1799882" y="293338"/>
                  </a:lnTo>
                  <a:lnTo>
                    <a:pt x="1779679" y="250380"/>
                  </a:lnTo>
                  <a:lnTo>
                    <a:pt x="1775790" y="218566"/>
                  </a:lnTo>
                  <a:lnTo>
                    <a:pt x="1776742" y="202207"/>
                  </a:lnTo>
                  <a:lnTo>
                    <a:pt x="1791030" y="156844"/>
                  </a:lnTo>
                  <a:lnTo>
                    <a:pt x="1821355" y="120804"/>
                  </a:lnTo>
                  <a:lnTo>
                    <a:pt x="1865690" y="98948"/>
                  </a:lnTo>
                  <a:lnTo>
                    <a:pt x="1883134" y="95791"/>
                  </a:lnTo>
                  <a:lnTo>
                    <a:pt x="1901901" y="94741"/>
                  </a:lnTo>
                  <a:close/>
                </a:path>
                <a:path w="3516629" h="443230">
                  <a:moveTo>
                    <a:pt x="1628851" y="94741"/>
                  </a:moveTo>
                  <a:lnTo>
                    <a:pt x="1681393" y="104386"/>
                  </a:lnTo>
                  <a:lnTo>
                    <a:pt x="1720719" y="131730"/>
                  </a:lnTo>
                  <a:lnTo>
                    <a:pt x="1745334" y="171457"/>
                  </a:lnTo>
                  <a:lnTo>
                    <a:pt x="1753692" y="217677"/>
                  </a:lnTo>
                  <a:lnTo>
                    <a:pt x="1753692" y="225551"/>
                  </a:lnTo>
                  <a:lnTo>
                    <a:pt x="1753184" y="232410"/>
                  </a:lnTo>
                  <a:lnTo>
                    <a:pt x="1752295" y="238251"/>
                  </a:lnTo>
                  <a:lnTo>
                    <a:pt x="1567129" y="238251"/>
                  </a:lnTo>
                  <a:lnTo>
                    <a:pt x="1569294" y="251440"/>
                  </a:lnTo>
                  <a:lnTo>
                    <a:pt x="1597553" y="289194"/>
                  </a:lnTo>
                  <a:lnTo>
                    <a:pt x="1630629" y="298196"/>
                  </a:lnTo>
                  <a:lnTo>
                    <a:pt x="1639652" y="297626"/>
                  </a:lnTo>
                  <a:lnTo>
                    <a:pt x="1678857" y="278907"/>
                  </a:lnTo>
                  <a:lnTo>
                    <a:pt x="1687398" y="265684"/>
                  </a:lnTo>
                  <a:lnTo>
                    <a:pt x="1739976" y="280288"/>
                  </a:lnTo>
                  <a:lnTo>
                    <a:pt x="1711079" y="315918"/>
                  </a:lnTo>
                  <a:lnTo>
                    <a:pt x="1665506" y="338518"/>
                  </a:lnTo>
                  <a:lnTo>
                    <a:pt x="1628343" y="342900"/>
                  </a:lnTo>
                  <a:lnTo>
                    <a:pt x="1609598" y="341850"/>
                  </a:lnTo>
                  <a:lnTo>
                    <a:pt x="1561414" y="326009"/>
                  </a:lnTo>
                  <a:lnTo>
                    <a:pt x="1526302" y="294362"/>
                  </a:lnTo>
                  <a:lnTo>
                    <a:pt x="1506121" y="251698"/>
                  </a:lnTo>
                  <a:lnTo>
                    <a:pt x="1502232" y="219963"/>
                  </a:lnTo>
                  <a:lnTo>
                    <a:pt x="1503184" y="203362"/>
                  </a:lnTo>
                  <a:lnTo>
                    <a:pt x="1517472" y="157606"/>
                  </a:lnTo>
                  <a:lnTo>
                    <a:pt x="1547797" y="121173"/>
                  </a:lnTo>
                  <a:lnTo>
                    <a:pt x="1592291" y="99028"/>
                  </a:lnTo>
                  <a:lnTo>
                    <a:pt x="1609898" y="95813"/>
                  </a:lnTo>
                  <a:lnTo>
                    <a:pt x="1628851" y="94741"/>
                  </a:lnTo>
                  <a:close/>
                </a:path>
                <a:path w="3516629" h="443230">
                  <a:moveTo>
                    <a:pt x="691591" y="94741"/>
                  </a:moveTo>
                  <a:lnTo>
                    <a:pt x="744133" y="104386"/>
                  </a:lnTo>
                  <a:lnTo>
                    <a:pt x="783459" y="131730"/>
                  </a:lnTo>
                  <a:lnTo>
                    <a:pt x="808074" y="171457"/>
                  </a:lnTo>
                  <a:lnTo>
                    <a:pt x="816432" y="217677"/>
                  </a:lnTo>
                  <a:lnTo>
                    <a:pt x="816432" y="225551"/>
                  </a:lnTo>
                  <a:lnTo>
                    <a:pt x="815924" y="232410"/>
                  </a:lnTo>
                  <a:lnTo>
                    <a:pt x="815035" y="238251"/>
                  </a:lnTo>
                  <a:lnTo>
                    <a:pt x="629869" y="238251"/>
                  </a:lnTo>
                  <a:lnTo>
                    <a:pt x="632034" y="251440"/>
                  </a:lnTo>
                  <a:lnTo>
                    <a:pt x="660293" y="289194"/>
                  </a:lnTo>
                  <a:lnTo>
                    <a:pt x="693369" y="298196"/>
                  </a:lnTo>
                  <a:lnTo>
                    <a:pt x="702392" y="297626"/>
                  </a:lnTo>
                  <a:lnTo>
                    <a:pt x="741597" y="278907"/>
                  </a:lnTo>
                  <a:lnTo>
                    <a:pt x="750138" y="265684"/>
                  </a:lnTo>
                  <a:lnTo>
                    <a:pt x="802716" y="280288"/>
                  </a:lnTo>
                  <a:lnTo>
                    <a:pt x="773819" y="315918"/>
                  </a:lnTo>
                  <a:lnTo>
                    <a:pt x="728246" y="338518"/>
                  </a:lnTo>
                  <a:lnTo>
                    <a:pt x="691083" y="342900"/>
                  </a:lnTo>
                  <a:lnTo>
                    <a:pt x="672338" y="341850"/>
                  </a:lnTo>
                  <a:lnTo>
                    <a:pt x="624154" y="326009"/>
                  </a:lnTo>
                  <a:lnTo>
                    <a:pt x="589042" y="294362"/>
                  </a:lnTo>
                  <a:lnTo>
                    <a:pt x="568861" y="251698"/>
                  </a:lnTo>
                  <a:lnTo>
                    <a:pt x="564972" y="219963"/>
                  </a:lnTo>
                  <a:lnTo>
                    <a:pt x="565924" y="203362"/>
                  </a:lnTo>
                  <a:lnTo>
                    <a:pt x="580212" y="157606"/>
                  </a:lnTo>
                  <a:lnTo>
                    <a:pt x="610537" y="121173"/>
                  </a:lnTo>
                  <a:lnTo>
                    <a:pt x="655031" y="99028"/>
                  </a:lnTo>
                  <a:lnTo>
                    <a:pt x="672638" y="95813"/>
                  </a:lnTo>
                  <a:lnTo>
                    <a:pt x="691591" y="94741"/>
                  </a:lnTo>
                  <a:close/>
                </a:path>
                <a:path w="3516629" h="443230">
                  <a:moveTo>
                    <a:pt x="970737" y="13715"/>
                  </a:moveTo>
                  <a:lnTo>
                    <a:pt x="1033856" y="13715"/>
                  </a:lnTo>
                  <a:lnTo>
                    <a:pt x="1033856" y="283082"/>
                  </a:lnTo>
                  <a:lnTo>
                    <a:pt x="1199337" y="283082"/>
                  </a:lnTo>
                  <a:lnTo>
                    <a:pt x="1199337" y="338327"/>
                  </a:lnTo>
                  <a:lnTo>
                    <a:pt x="970737" y="338327"/>
                  </a:lnTo>
                  <a:lnTo>
                    <a:pt x="970737" y="13715"/>
                  </a:lnTo>
                  <a:close/>
                </a:path>
                <a:path w="3516629" h="443230">
                  <a:moveTo>
                    <a:pt x="0" y="13715"/>
                  </a:moveTo>
                  <a:lnTo>
                    <a:pt x="270205" y="13715"/>
                  </a:lnTo>
                  <a:lnTo>
                    <a:pt x="270205" y="69087"/>
                  </a:lnTo>
                  <a:lnTo>
                    <a:pt x="166420" y="69087"/>
                  </a:lnTo>
                  <a:lnTo>
                    <a:pt x="166420" y="338327"/>
                  </a:lnTo>
                  <a:lnTo>
                    <a:pt x="103784" y="338327"/>
                  </a:lnTo>
                  <a:lnTo>
                    <a:pt x="103784" y="69087"/>
                  </a:lnTo>
                  <a:lnTo>
                    <a:pt x="0" y="69087"/>
                  </a:lnTo>
                  <a:lnTo>
                    <a:pt x="0" y="13715"/>
                  </a:lnTo>
                  <a:close/>
                </a:path>
                <a:path w="3516629" h="443230">
                  <a:moveTo>
                    <a:pt x="2556967" y="4572"/>
                  </a:moveTo>
                  <a:lnTo>
                    <a:pt x="2618181" y="4572"/>
                  </a:lnTo>
                  <a:lnTo>
                    <a:pt x="2618181" y="261619"/>
                  </a:lnTo>
                  <a:lnTo>
                    <a:pt x="2618181" y="272796"/>
                  </a:lnTo>
                  <a:lnTo>
                    <a:pt x="2620086" y="280288"/>
                  </a:lnTo>
                  <a:lnTo>
                    <a:pt x="2623769" y="283972"/>
                  </a:lnTo>
                  <a:lnTo>
                    <a:pt x="2627325" y="287654"/>
                  </a:lnTo>
                  <a:lnTo>
                    <a:pt x="2632405" y="289432"/>
                  </a:lnTo>
                  <a:lnTo>
                    <a:pt x="2638755" y="289432"/>
                  </a:lnTo>
                  <a:lnTo>
                    <a:pt x="2643708" y="289432"/>
                  </a:lnTo>
                  <a:lnTo>
                    <a:pt x="2667584" y="283082"/>
                  </a:lnTo>
                  <a:lnTo>
                    <a:pt x="2675839" y="329691"/>
                  </a:lnTo>
                  <a:lnTo>
                    <a:pt x="2639009" y="340242"/>
                  </a:lnTo>
                  <a:lnTo>
                    <a:pt x="2617292" y="342011"/>
                  </a:lnTo>
                  <a:lnTo>
                    <a:pt x="2603719" y="341058"/>
                  </a:lnTo>
                  <a:lnTo>
                    <a:pt x="2565807" y="318265"/>
                  </a:lnTo>
                  <a:lnTo>
                    <a:pt x="2556967" y="283082"/>
                  </a:lnTo>
                  <a:lnTo>
                    <a:pt x="2556967" y="4572"/>
                  </a:lnTo>
                  <a:close/>
                </a:path>
                <a:path w="3516629" h="443230">
                  <a:moveTo>
                    <a:pt x="1231595" y="4572"/>
                  </a:moveTo>
                  <a:lnTo>
                    <a:pt x="1292809" y="4572"/>
                  </a:lnTo>
                  <a:lnTo>
                    <a:pt x="1292809" y="65404"/>
                  </a:lnTo>
                  <a:lnTo>
                    <a:pt x="1231595" y="65404"/>
                  </a:lnTo>
                  <a:lnTo>
                    <a:pt x="1231595" y="4572"/>
                  </a:lnTo>
                  <a:close/>
                </a:path>
                <a:path w="3516629" h="443230">
                  <a:moveTo>
                    <a:pt x="304241" y="4572"/>
                  </a:moveTo>
                  <a:lnTo>
                    <a:pt x="365455" y="4572"/>
                  </a:lnTo>
                  <a:lnTo>
                    <a:pt x="365455" y="143128"/>
                  </a:lnTo>
                  <a:lnTo>
                    <a:pt x="372698" y="132337"/>
                  </a:lnTo>
                  <a:lnTo>
                    <a:pt x="413215" y="101867"/>
                  </a:lnTo>
                  <a:lnTo>
                    <a:pt x="451434" y="94741"/>
                  </a:lnTo>
                  <a:lnTo>
                    <a:pt x="465868" y="95599"/>
                  </a:lnTo>
                  <a:lnTo>
                    <a:pt x="506097" y="115794"/>
                  </a:lnTo>
                  <a:lnTo>
                    <a:pt x="523496" y="154523"/>
                  </a:lnTo>
                  <a:lnTo>
                    <a:pt x="526872" y="188849"/>
                  </a:lnTo>
                  <a:lnTo>
                    <a:pt x="526872" y="338327"/>
                  </a:lnTo>
                  <a:lnTo>
                    <a:pt x="465531" y="338327"/>
                  </a:lnTo>
                  <a:lnTo>
                    <a:pt x="465531" y="203962"/>
                  </a:lnTo>
                  <a:lnTo>
                    <a:pt x="464864" y="190916"/>
                  </a:lnTo>
                  <a:lnTo>
                    <a:pt x="442083" y="152019"/>
                  </a:lnTo>
                  <a:lnTo>
                    <a:pt x="425399" y="148589"/>
                  </a:lnTo>
                  <a:lnTo>
                    <a:pt x="417779" y="148589"/>
                  </a:lnTo>
                  <a:lnTo>
                    <a:pt x="379806" y="172592"/>
                  </a:lnTo>
                  <a:lnTo>
                    <a:pt x="365455" y="198500"/>
                  </a:lnTo>
                  <a:lnTo>
                    <a:pt x="365455" y="338327"/>
                  </a:lnTo>
                  <a:lnTo>
                    <a:pt x="304241" y="338327"/>
                  </a:lnTo>
                  <a:lnTo>
                    <a:pt x="304241" y="4572"/>
                  </a:lnTo>
                  <a:close/>
                </a:path>
                <a:path w="3516629" h="443230">
                  <a:moveTo>
                    <a:pt x="3457524" y="0"/>
                  </a:moveTo>
                  <a:lnTo>
                    <a:pt x="3472143" y="900"/>
                  </a:lnTo>
                  <a:lnTo>
                    <a:pt x="3486845" y="3587"/>
                  </a:lnTo>
                  <a:lnTo>
                    <a:pt x="3501618" y="8036"/>
                  </a:lnTo>
                  <a:lnTo>
                    <a:pt x="3516452" y="14224"/>
                  </a:lnTo>
                  <a:lnTo>
                    <a:pt x="3504133" y="60451"/>
                  </a:lnTo>
                  <a:lnTo>
                    <a:pt x="3499561" y="57912"/>
                  </a:lnTo>
                  <a:lnTo>
                    <a:pt x="3494100" y="55879"/>
                  </a:lnTo>
                  <a:lnTo>
                    <a:pt x="3487877" y="54228"/>
                  </a:lnTo>
                  <a:lnTo>
                    <a:pt x="3481654" y="52577"/>
                  </a:lnTo>
                  <a:lnTo>
                    <a:pt x="3475939" y="51688"/>
                  </a:lnTo>
                  <a:lnTo>
                    <a:pt x="3470732" y="51688"/>
                  </a:lnTo>
                  <a:lnTo>
                    <a:pt x="3456730" y="54379"/>
                  </a:lnTo>
                  <a:lnTo>
                    <a:pt x="3446729" y="62452"/>
                  </a:lnTo>
                  <a:lnTo>
                    <a:pt x="3440728" y="75906"/>
                  </a:lnTo>
                  <a:lnTo>
                    <a:pt x="3438728" y="94741"/>
                  </a:lnTo>
                  <a:lnTo>
                    <a:pt x="3438728" y="111632"/>
                  </a:lnTo>
                  <a:lnTo>
                    <a:pt x="3497275" y="111632"/>
                  </a:lnTo>
                  <a:lnTo>
                    <a:pt x="3497275" y="158241"/>
                  </a:lnTo>
                  <a:lnTo>
                    <a:pt x="3438728" y="158241"/>
                  </a:lnTo>
                  <a:lnTo>
                    <a:pt x="3438728" y="338327"/>
                  </a:lnTo>
                  <a:lnTo>
                    <a:pt x="3377514" y="338327"/>
                  </a:lnTo>
                  <a:lnTo>
                    <a:pt x="3377514" y="158241"/>
                  </a:lnTo>
                  <a:lnTo>
                    <a:pt x="3345891" y="158241"/>
                  </a:lnTo>
                  <a:lnTo>
                    <a:pt x="3345891" y="111632"/>
                  </a:lnTo>
                  <a:lnTo>
                    <a:pt x="3377514" y="111632"/>
                  </a:lnTo>
                  <a:lnTo>
                    <a:pt x="3377514" y="97027"/>
                  </a:lnTo>
                  <a:lnTo>
                    <a:pt x="3378871" y="75955"/>
                  </a:lnTo>
                  <a:lnTo>
                    <a:pt x="3399231" y="26288"/>
                  </a:lnTo>
                  <a:lnTo>
                    <a:pt x="3440164" y="1643"/>
                  </a:lnTo>
                  <a:lnTo>
                    <a:pt x="3457524" y="0"/>
                  </a:lnTo>
                  <a:close/>
                </a:path>
                <a:path w="3516629" h="443230">
                  <a:moveTo>
                    <a:pt x="1442796" y="0"/>
                  </a:moveTo>
                  <a:lnTo>
                    <a:pt x="1457415" y="900"/>
                  </a:lnTo>
                  <a:lnTo>
                    <a:pt x="1472117" y="3587"/>
                  </a:lnTo>
                  <a:lnTo>
                    <a:pt x="1486890" y="8036"/>
                  </a:lnTo>
                  <a:lnTo>
                    <a:pt x="1501724" y="14224"/>
                  </a:lnTo>
                  <a:lnTo>
                    <a:pt x="1489405" y="60451"/>
                  </a:lnTo>
                  <a:lnTo>
                    <a:pt x="1484833" y="57912"/>
                  </a:lnTo>
                  <a:lnTo>
                    <a:pt x="1479372" y="55879"/>
                  </a:lnTo>
                  <a:lnTo>
                    <a:pt x="1473149" y="54228"/>
                  </a:lnTo>
                  <a:lnTo>
                    <a:pt x="1466926" y="52577"/>
                  </a:lnTo>
                  <a:lnTo>
                    <a:pt x="1461211" y="51688"/>
                  </a:lnTo>
                  <a:lnTo>
                    <a:pt x="1456004" y="51688"/>
                  </a:lnTo>
                  <a:lnTo>
                    <a:pt x="1442002" y="54379"/>
                  </a:lnTo>
                  <a:lnTo>
                    <a:pt x="1432001" y="62452"/>
                  </a:lnTo>
                  <a:lnTo>
                    <a:pt x="1426000" y="75906"/>
                  </a:lnTo>
                  <a:lnTo>
                    <a:pt x="1424000" y="94741"/>
                  </a:lnTo>
                  <a:lnTo>
                    <a:pt x="1424000" y="111632"/>
                  </a:lnTo>
                  <a:lnTo>
                    <a:pt x="1482547" y="111632"/>
                  </a:lnTo>
                  <a:lnTo>
                    <a:pt x="1482547" y="158241"/>
                  </a:lnTo>
                  <a:lnTo>
                    <a:pt x="1424000" y="158241"/>
                  </a:lnTo>
                  <a:lnTo>
                    <a:pt x="1424000" y="338327"/>
                  </a:lnTo>
                  <a:lnTo>
                    <a:pt x="1362786" y="338327"/>
                  </a:lnTo>
                  <a:lnTo>
                    <a:pt x="1362786" y="158241"/>
                  </a:lnTo>
                  <a:lnTo>
                    <a:pt x="1331163" y="158241"/>
                  </a:lnTo>
                  <a:lnTo>
                    <a:pt x="1331163" y="111632"/>
                  </a:lnTo>
                  <a:lnTo>
                    <a:pt x="1362786" y="111632"/>
                  </a:lnTo>
                  <a:lnTo>
                    <a:pt x="1362786" y="97027"/>
                  </a:lnTo>
                  <a:lnTo>
                    <a:pt x="1364143" y="75955"/>
                  </a:lnTo>
                  <a:lnTo>
                    <a:pt x="1384503" y="26288"/>
                  </a:lnTo>
                  <a:lnTo>
                    <a:pt x="1425436" y="1643"/>
                  </a:lnTo>
                  <a:lnTo>
                    <a:pt x="1442796" y="0"/>
                  </a:lnTo>
                  <a:close/>
                </a:path>
              </a:pathLst>
            </a:custGeom>
            <a:ln w="16002">
              <a:solidFill>
                <a:srgbClr val="000000"/>
              </a:solidFill>
            </a:ln>
          </p:spPr>
          <p:txBody>
            <a:bodyPr wrap="square" lIns="0" tIns="0" rIns="0" bIns="0" rtlCol="0"/>
            <a:lstStyle/>
            <a:p>
              <a:endParaRPr/>
            </a:p>
          </p:txBody>
        </p:sp>
      </p:grpSp>
      <p:grpSp>
        <p:nvGrpSpPr>
          <p:cNvPr id="9" name="object 9"/>
          <p:cNvGrpSpPr/>
          <p:nvPr/>
        </p:nvGrpSpPr>
        <p:grpSpPr>
          <a:xfrm>
            <a:off x="4631054" y="548894"/>
            <a:ext cx="2004060" cy="452120"/>
            <a:chOff x="4631054" y="548894"/>
            <a:chExt cx="2004060" cy="452120"/>
          </a:xfrm>
        </p:grpSpPr>
        <p:pic>
          <p:nvPicPr>
            <p:cNvPr id="10" name="object 10"/>
            <p:cNvPicPr/>
            <p:nvPr/>
          </p:nvPicPr>
          <p:blipFill>
            <a:blip r:embed="rId5" cstate="print"/>
            <a:stretch>
              <a:fillRect/>
            </a:stretch>
          </p:blipFill>
          <p:spPr>
            <a:xfrm>
              <a:off x="4639055" y="556895"/>
              <a:ext cx="1987803" cy="435737"/>
            </a:xfrm>
            <a:prstGeom prst="rect">
              <a:avLst/>
            </a:prstGeom>
          </p:spPr>
        </p:pic>
        <p:pic>
          <p:nvPicPr>
            <p:cNvPr id="11" name="object 11"/>
            <p:cNvPicPr/>
            <p:nvPr/>
          </p:nvPicPr>
          <p:blipFill>
            <a:blip r:embed="rId6" cstate="print"/>
            <a:stretch>
              <a:fillRect/>
            </a:stretch>
          </p:blipFill>
          <p:spPr>
            <a:xfrm>
              <a:off x="5322950" y="769366"/>
              <a:ext cx="118490" cy="89154"/>
            </a:xfrm>
            <a:prstGeom prst="rect">
              <a:avLst/>
            </a:prstGeom>
          </p:spPr>
        </p:pic>
        <p:pic>
          <p:nvPicPr>
            <p:cNvPr id="12" name="object 12"/>
            <p:cNvPicPr/>
            <p:nvPr/>
          </p:nvPicPr>
          <p:blipFill>
            <a:blip r:embed="rId7" cstate="print"/>
            <a:stretch>
              <a:fillRect/>
            </a:stretch>
          </p:blipFill>
          <p:spPr>
            <a:xfrm>
              <a:off x="6040754" y="691134"/>
              <a:ext cx="140843" cy="160019"/>
            </a:xfrm>
            <a:prstGeom prst="rect">
              <a:avLst/>
            </a:prstGeom>
          </p:spPr>
        </p:pic>
        <p:pic>
          <p:nvPicPr>
            <p:cNvPr id="13" name="object 13"/>
            <p:cNvPicPr/>
            <p:nvPr/>
          </p:nvPicPr>
          <p:blipFill>
            <a:blip r:embed="rId4" cstate="print"/>
            <a:stretch>
              <a:fillRect/>
            </a:stretch>
          </p:blipFill>
          <p:spPr>
            <a:xfrm>
              <a:off x="5767196" y="683387"/>
              <a:ext cx="141350" cy="76326"/>
            </a:xfrm>
            <a:prstGeom prst="rect">
              <a:avLst/>
            </a:prstGeom>
          </p:spPr>
        </p:pic>
        <p:sp>
          <p:nvSpPr>
            <p:cNvPr id="14" name="object 14"/>
            <p:cNvSpPr/>
            <p:nvPr/>
          </p:nvSpPr>
          <p:spPr>
            <a:xfrm>
              <a:off x="4639055" y="556895"/>
              <a:ext cx="1988185" cy="436245"/>
            </a:xfrm>
            <a:custGeom>
              <a:avLst/>
              <a:gdLst/>
              <a:ahLst/>
              <a:cxnLst/>
              <a:rect l="l" t="t" r="r" b="b"/>
              <a:pathLst>
                <a:path w="1988184" h="436244">
                  <a:moveTo>
                    <a:pt x="1650873" y="94233"/>
                  </a:moveTo>
                  <a:lnTo>
                    <a:pt x="1712087" y="94233"/>
                  </a:lnTo>
                  <a:lnTo>
                    <a:pt x="1712087" y="333755"/>
                  </a:lnTo>
                  <a:lnTo>
                    <a:pt x="1650873" y="333755"/>
                  </a:lnTo>
                  <a:lnTo>
                    <a:pt x="1650873" y="94233"/>
                  </a:lnTo>
                  <a:close/>
                </a:path>
                <a:path w="1988184" h="436244">
                  <a:moveTo>
                    <a:pt x="603885" y="91058"/>
                  </a:moveTo>
                  <a:lnTo>
                    <a:pt x="610235" y="91058"/>
                  </a:lnTo>
                  <a:lnTo>
                    <a:pt x="614299" y="91185"/>
                  </a:lnTo>
                  <a:lnTo>
                    <a:pt x="616204" y="91439"/>
                  </a:lnTo>
                  <a:lnTo>
                    <a:pt x="616204" y="147319"/>
                  </a:lnTo>
                  <a:lnTo>
                    <a:pt x="602601" y="147986"/>
                  </a:lnTo>
                  <a:lnTo>
                    <a:pt x="589772" y="149987"/>
                  </a:lnTo>
                  <a:lnTo>
                    <a:pt x="547449" y="171132"/>
                  </a:lnTo>
                  <a:lnTo>
                    <a:pt x="534797" y="188849"/>
                  </a:lnTo>
                  <a:lnTo>
                    <a:pt x="534797" y="333755"/>
                  </a:lnTo>
                  <a:lnTo>
                    <a:pt x="473583" y="333755"/>
                  </a:lnTo>
                  <a:lnTo>
                    <a:pt x="473583" y="94233"/>
                  </a:lnTo>
                  <a:lnTo>
                    <a:pt x="529717" y="94233"/>
                  </a:lnTo>
                  <a:lnTo>
                    <a:pt x="529717" y="145414"/>
                  </a:lnTo>
                  <a:lnTo>
                    <a:pt x="536382" y="133770"/>
                  </a:lnTo>
                  <a:lnTo>
                    <a:pt x="572077" y="100292"/>
                  </a:lnTo>
                  <a:lnTo>
                    <a:pt x="592996" y="92533"/>
                  </a:lnTo>
                  <a:lnTo>
                    <a:pt x="603885" y="91058"/>
                  </a:lnTo>
                  <a:close/>
                </a:path>
                <a:path w="1988184" h="436244">
                  <a:moveTo>
                    <a:pt x="1878457" y="90169"/>
                  </a:moveTo>
                  <a:lnTo>
                    <a:pt x="1930963" y="99653"/>
                  </a:lnTo>
                  <a:lnTo>
                    <a:pt x="1969690" y="126603"/>
                  </a:lnTo>
                  <a:lnTo>
                    <a:pt x="1986915" y="151383"/>
                  </a:lnTo>
                  <a:lnTo>
                    <a:pt x="1926971" y="169671"/>
                  </a:lnTo>
                  <a:lnTo>
                    <a:pt x="1917920" y="157670"/>
                  </a:lnTo>
                  <a:lnTo>
                    <a:pt x="1906762" y="149097"/>
                  </a:lnTo>
                  <a:lnTo>
                    <a:pt x="1893484" y="143954"/>
                  </a:lnTo>
                  <a:lnTo>
                    <a:pt x="1878076" y="142239"/>
                  </a:lnTo>
                  <a:lnTo>
                    <a:pt x="1869360" y="142789"/>
                  </a:lnTo>
                  <a:lnTo>
                    <a:pt x="1833356" y="161893"/>
                  </a:lnTo>
                  <a:lnTo>
                    <a:pt x="1815967" y="203565"/>
                  </a:lnTo>
                  <a:lnTo>
                    <a:pt x="1815465" y="213994"/>
                  </a:lnTo>
                  <a:lnTo>
                    <a:pt x="1815988" y="224240"/>
                  </a:lnTo>
                  <a:lnTo>
                    <a:pt x="1833768" y="265810"/>
                  </a:lnTo>
                  <a:lnTo>
                    <a:pt x="1869598" y="285664"/>
                  </a:lnTo>
                  <a:lnTo>
                    <a:pt x="1878076" y="286257"/>
                  </a:lnTo>
                  <a:lnTo>
                    <a:pt x="1886122" y="285757"/>
                  </a:lnTo>
                  <a:lnTo>
                    <a:pt x="1924573" y="263844"/>
                  </a:lnTo>
                  <a:lnTo>
                    <a:pt x="1927860" y="257937"/>
                  </a:lnTo>
                  <a:lnTo>
                    <a:pt x="1987803" y="276225"/>
                  </a:lnTo>
                  <a:lnTo>
                    <a:pt x="1960175" y="311372"/>
                  </a:lnTo>
                  <a:lnTo>
                    <a:pt x="1915604" y="333946"/>
                  </a:lnTo>
                  <a:lnTo>
                    <a:pt x="1878965" y="338327"/>
                  </a:lnTo>
                  <a:lnTo>
                    <a:pt x="1860198" y="337254"/>
                  </a:lnTo>
                  <a:lnTo>
                    <a:pt x="1811782" y="321055"/>
                  </a:lnTo>
                  <a:lnTo>
                    <a:pt x="1776438" y="288766"/>
                  </a:lnTo>
                  <a:lnTo>
                    <a:pt x="1756235" y="245808"/>
                  </a:lnTo>
                  <a:lnTo>
                    <a:pt x="1752346" y="213994"/>
                  </a:lnTo>
                  <a:lnTo>
                    <a:pt x="1753298" y="197635"/>
                  </a:lnTo>
                  <a:lnTo>
                    <a:pt x="1767586" y="152272"/>
                  </a:lnTo>
                  <a:lnTo>
                    <a:pt x="1797911" y="116232"/>
                  </a:lnTo>
                  <a:lnTo>
                    <a:pt x="1842246" y="94376"/>
                  </a:lnTo>
                  <a:lnTo>
                    <a:pt x="1859690" y="91219"/>
                  </a:lnTo>
                  <a:lnTo>
                    <a:pt x="1878457" y="90169"/>
                  </a:lnTo>
                  <a:close/>
                </a:path>
                <a:path w="1988184" h="436244">
                  <a:moveTo>
                    <a:pt x="1458595" y="90169"/>
                  </a:moveTo>
                  <a:lnTo>
                    <a:pt x="1496635" y="97242"/>
                  </a:lnTo>
                  <a:lnTo>
                    <a:pt x="1534977" y="126317"/>
                  </a:lnTo>
                  <a:lnTo>
                    <a:pt x="1542288" y="136270"/>
                  </a:lnTo>
                  <a:lnTo>
                    <a:pt x="1542288" y="94233"/>
                  </a:lnTo>
                  <a:lnTo>
                    <a:pt x="1595755" y="94233"/>
                  </a:lnTo>
                  <a:lnTo>
                    <a:pt x="1595755" y="322325"/>
                  </a:lnTo>
                  <a:lnTo>
                    <a:pt x="1586110" y="370099"/>
                  </a:lnTo>
                  <a:lnTo>
                    <a:pt x="1558226" y="405796"/>
                  </a:lnTo>
                  <a:lnTo>
                    <a:pt x="1515721" y="428182"/>
                  </a:lnTo>
                  <a:lnTo>
                    <a:pt x="1462786" y="435737"/>
                  </a:lnTo>
                  <a:lnTo>
                    <a:pt x="1443876" y="434927"/>
                  </a:lnTo>
                  <a:lnTo>
                    <a:pt x="1396746" y="422782"/>
                  </a:lnTo>
                  <a:lnTo>
                    <a:pt x="1360848" y="397172"/>
                  </a:lnTo>
                  <a:lnTo>
                    <a:pt x="1350772" y="385952"/>
                  </a:lnTo>
                  <a:lnTo>
                    <a:pt x="1384173" y="353440"/>
                  </a:lnTo>
                  <a:lnTo>
                    <a:pt x="1391461" y="361463"/>
                  </a:lnTo>
                  <a:lnTo>
                    <a:pt x="1399619" y="368569"/>
                  </a:lnTo>
                  <a:lnTo>
                    <a:pt x="1440068" y="387191"/>
                  </a:lnTo>
                  <a:lnTo>
                    <a:pt x="1462786" y="389635"/>
                  </a:lnTo>
                  <a:lnTo>
                    <a:pt x="1472215" y="389185"/>
                  </a:lnTo>
                  <a:lnTo>
                    <a:pt x="1512887" y="373491"/>
                  </a:lnTo>
                  <a:lnTo>
                    <a:pt x="1533919" y="333496"/>
                  </a:lnTo>
                  <a:lnTo>
                    <a:pt x="1534541" y="322325"/>
                  </a:lnTo>
                  <a:lnTo>
                    <a:pt x="1534541" y="292226"/>
                  </a:lnTo>
                  <a:lnTo>
                    <a:pt x="1527996" y="301920"/>
                  </a:lnTo>
                  <a:lnTo>
                    <a:pt x="1520190" y="310435"/>
                  </a:lnTo>
                  <a:lnTo>
                    <a:pt x="1478581" y="332374"/>
                  </a:lnTo>
                  <a:lnTo>
                    <a:pt x="1455039" y="335152"/>
                  </a:lnTo>
                  <a:lnTo>
                    <a:pt x="1439515" y="334129"/>
                  </a:lnTo>
                  <a:lnTo>
                    <a:pt x="1398778" y="318769"/>
                  </a:lnTo>
                  <a:lnTo>
                    <a:pt x="1368327" y="287694"/>
                  </a:lnTo>
                  <a:lnTo>
                    <a:pt x="1350518" y="245617"/>
                  </a:lnTo>
                  <a:lnTo>
                    <a:pt x="1347089" y="213994"/>
                  </a:lnTo>
                  <a:lnTo>
                    <a:pt x="1347972" y="197064"/>
                  </a:lnTo>
                  <a:lnTo>
                    <a:pt x="1361313" y="151129"/>
                  </a:lnTo>
                  <a:lnTo>
                    <a:pt x="1388673" y="115554"/>
                  </a:lnTo>
                  <a:lnTo>
                    <a:pt x="1427670" y="94265"/>
                  </a:lnTo>
                  <a:lnTo>
                    <a:pt x="1442668" y="91193"/>
                  </a:lnTo>
                  <a:lnTo>
                    <a:pt x="1458595" y="90169"/>
                  </a:lnTo>
                  <a:close/>
                </a:path>
                <a:path w="1988184" h="436244">
                  <a:moveTo>
                    <a:pt x="1199261" y="90169"/>
                  </a:moveTo>
                  <a:lnTo>
                    <a:pt x="1251803" y="99814"/>
                  </a:lnTo>
                  <a:lnTo>
                    <a:pt x="1291129" y="127158"/>
                  </a:lnTo>
                  <a:lnTo>
                    <a:pt x="1315743" y="166885"/>
                  </a:lnTo>
                  <a:lnTo>
                    <a:pt x="1324102" y="213105"/>
                  </a:lnTo>
                  <a:lnTo>
                    <a:pt x="1324102" y="220979"/>
                  </a:lnTo>
                  <a:lnTo>
                    <a:pt x="1323594" y="227837"/>
                  </a:lnTo>
                  <a:lnTo>
                    <a:pt x="1322705" y="233679"/>
                  </a:lnTo>
                  <a:lnTo>
                    <a:pt x="1137539" y="233679"/>
                  </a:lnTo>
                  <a:lnTo>
                    <a:pt x="1139703" y="246868"/>
                  </a:lnTo>
                  <a:lnTo>
                    <a:pt x="1167963" y="284622"/>
                  </a:lnTo>
                  <a:lnTo>
                    <a:pt x="1201039" y="293624"/>
                  </a:lnTo>
                  <a:lnTo>
                    <a:pt x="1210061" y="293054"/>
                  </a:lnTo>
                  <a:lnTo>
                    <a:pt x="1249267" y="274335"/>
                  </a:lnTo>
                  <a:lnTo>
                    <a:pt x="1257808" y="261112"/>
                  </a:lnTo>
                  <a:lnTo>
                    <a:pt x="1310386" y="275716"/>
                  </a:lnTo>
                  <a:lnTo>
                    <a:pt x="1281489" y="311346"/>
                  </a:lnTo>
                  <a:lnTo>
                    <a:pt x="1235916" y="333946"/>
                  </a:lnTo>
                  <a:lnTo>
                    <a:pt x="1198753" y="338327"/>
                  </a:lnTo>
                  <a:lnTo>
                    <a:pt x="1180008" y="337278"/>
                  </a:lnTo>
                  <a:lnTo>
                    <a:pt x="1131824" y="321437"/>
                  </a:lnTo>
                  <a:lnTo>
                    <a:pt x="1096712" y="289790"/>
                  </a:lnTo>
                  <a:lnTo>
                    <a:pt x="1076531" y="247126"/>
                  </a:lnTo>
                  <a:lnTo>
                    <a:pt x="1072642" y="215391"/>
                  </a:lnTo>
                  <a:lnTo>
                    <a:pt x="1073594" y="198790"/>
                  </a:lnTo>
                  <a:lnTo>
                    <a:pt x="1087882" y="153034"/>
                  </a:lnTo>
                  <a:lnTo>
                    <a:pt x="1118207" y="116601"/>
                  </a:lnTo>
                  <a:lnTo>
                    <a:pt x="1162700" y="94456"/>
                  </a:lnTo>
                  <a:lnTo>
                    <a:pt x="1180308" y="91241"/>
                  </a:lnTo>
                  <a:lnTo>
                    <a:pt x="1199261" y="90169"/>
                  </a:lnTo>
                  <a:close/>
                </a:path>
                <a:path w="1988184" h="436244">
                  <a:moveTo>
                    <a:pt x="747268" y="90169"/>
                  </a:moveTo>
                  <a:lnTo>
                    <a:pt x="792813" y="96551"/>
                  </a:lnTo>
                  <a:lnTo>
                    <a:pt x="827024" y="115696"/>
                  </a:lnTo>
                  <a:lnTo>
                    <a:pt x="853813" y="166489"/>
                  </a:lnTo>
                  <a:lnTo>
                    <a:pt x="855599" y="188849"/>
                  </a:lnTo>
                  <a:lnTo>
                    <a:pt x="855599" y="265175"/>
                  </a:lnTo>
                  <a:lnTo>
                    <a:pt x="855599" y="271906"/>
                  </a:lnTo>
                  <a:lnTo>
                    <a:pt x="856615" y="276605"/>
                  </a:lnTo>
                  <a:lnTo>
                    <a:pt x="858774" y="279145"/>
                  </a:lnTo>
                  <a:lnTo>
                    <a:pt x="860933" y="281813"/>
                  </a:lnTo>
                  <a:lnTo>
                    <a:pt x="864743" y="283337"/>
                  </a:lnTo>
                  <a:lnTo>
                    <a:pt x="870204" y="283971"/>
                  </a:lnTo>
                  <a:lnTo>
                    <a:pt x="870204" y="333755"/>
                  </a:lnTo>
                  <a:lnTo>
                    <a:pt x="864743" y="335025"/>
                  </a:lnTo>
                  <a:lnTo>
                    <a:pt x="859790" y="335914"/>
                  </a:lnTo>
                  <a:lnTo>
                    <a:pt x="855345" y="336295"/>
                  </a:lnTo>
                  <a:lnTo>
                    <a:pt x="850900" y="336803"/>
                  </a:lnTo>
                  <a:lnTo>
                    <a:pt x="847217" y="337057"/>
                  </a:lnTo>
                  <a:lnTo>
                    <a:pt x="844169" y="337057"/>
                  </a:lnTo>
                  <a:lnTo>
                    <a:pt x="806069" y="316610"/>
                  </a:lnTo>
                  <a:lnTo>
                    <a:pt x="803529" y="296290"/>
                  </a:lnTo>
                  <a:lnTo>
                    <a:pt x="795077" y="305960"/>
                  </a:lnTo>
                  <a:lnTo>
                    <a:pt x="752796" y="332327"/>
                  </a:lnTo>
                  <a:lnTo>
                    <a:pt x="717042" y="338327"/>
                  </a:lnTo>
                  <a:lnTo>
                    <a:pt x="705280" y="337728"/>
                  </a:lnTo>
                  <a:lnTo>
                    <a:pt x="665208" y="323163"/>
                  </a:lnTo>
                  <a:lnTo>
                    <a:pt x="639911" y="292768"/>
                  </a:lnTo>
                  <a:lnTo>
                    <a:pt x="633857" y="262889"/>
                  </a:lnTo>
                  <a:lnTo>
                    <a:pt x="634668" y="251624"/>
                  </a:lnTo>
                  <a:lnTo>
                    <a:pt x="654059" y="213713"/>
                  </a:lnTo>
                  <a:lnTo>
                    <a:pt x="695328" y="190630"/>
                  </a:lnTo>
                  <a:lnTo>
                    <a:pt x="736727" y="185165"/>
                  </a:lnTo>
                  <a:lnTo>
                    <a:pt x="744295" y="185330"/>
                  </a:lnTo>
                  <a:lnTo>
                    <a:pt x="788408" y="192653"/>
                  </a:lnTo>
                  <a:lnTo>
                    <a:pt x="794385" y="194817"/>
                  </a:lnTo>
                  <a:lnTo>
                    <a:pt x="794385" y="181990"/>
                  </a:lnTo>
                  <a:lnTo>
                    <a:pt x="773295" y="141404"/>
                  </a:lnTo>
                  <a:lnTo>
                    <a:pt x="740791" y="134492"/>
                  </a:lnTo>
                  <a:lnTo>
                    <a:pt x="731097" y="134921"/>
                  </a:lnTo>
                  <a:lnTo>
                    <a:pt x="694328" y="145182"/>
                  </a:lnTo>
                  <a:lnTo>
                    <a:pt x="665861" y="161416"/>
                  </a:lnTo>
                  <a:lnTo>
                    <a:pt x="646176" y="121157"/>
                  </a:lnTo>
                  <a:lnTo>
                    <a:pt x="682537" y="102298"/>
                  </a:lnTo>
                  <a:lnTo>
                    <a:pt x="720439" y="92090"/>
                  </a:lnTo>
                  <a:lnTo>
                    <a:pt x="733698" y="90648"/>
                  </a:lnTo>
                  <a:lnTo>
                    <a:pt x="747268" y="90169"/>
                  </a:lnTo>
                  <a:close/>
                </a:path>
                <a:path w="1988184" h="436244">
                  <a:moveTo>
                    <a:pt x="926211" y="16509"/>
                  </a:moveTo>
                  <a:lnTo>
                    <a:pt x="987425" y="16509"/>
                  </a:lnTo>
                  <a:lnTo>
                    <a:pt x="987425" y="94233"/>
                  </a:lnTo>
                  <a:lnTo>
                    <a:pt x="1037717" y="94233"/>
                  </a:lnTo>
                  <a:lnTo>
                    <a:pt x="1037717" y="141350"/>
                  </a:lnTo>
                  <a:lnTo>
                    <a:pt x="987425" y="141350"/>
                  </a:lnTo>
                  <a:lnTo>
                    <a:pt x="987425" y="258317"/>
                  </a:lnTo>
                  <a:lnTo>
                    <a:pt x="987425" y="266572"/>
                  </a:lnTo>
                  <a:lnTo>
                    <a:pt x="989584" y="272541"/>
                  </a:lnTo>
                  <a:lnTo>
                    <a:pt x="994029" y="276225"/>
                  </a:lnTo>
                  <a:lnTo>
                    <a:pt x="998474" y="279907"/>
                  </a:lnTo>
                  <a:lnTo>
                    <a:pt x="1003935" y="281685"/>
                  </a:lnTo>
                  <a:lnTo>
                    <a:pt x="1010285" y="281685"/>
                  </a:lnTo>
                  <a:lnTo>
                    <a:pt x="1016635" y="281685"/>
                  </a:lnTo>
                  <a:lnTo>
                    <a:pt x="1022985" y="280669"/>
                  </a:lnTo>
                  <a:lnTo>
                    <a:pt x="1029081" y="278510"/>
                  </a:lnTo>
                  <a:lnTo>
                    <a:pt x="1035177" y="276351"/>
                  </a:lnTo>
                  <a:lnTo>
                    <a:pt x="1040003" y="274574"/>
                  </a:lnTo>
                  <a:lnTo>
                    <a:pt x="1043686" y="273050"/>
                  </a:lnTo>
                  <a:lnTo>
                    <a:pt x="1056005" y="321437"/>
                  </a:lnTo>
                  <a:lnTo>
                    <a:pt x="1016531" y="334839"/>
                  </a:lnTo>
                  <a:lnTo>
                    <a:pt x="988314" y="337946"/>
                  </a:lnTo>
                  <a:lnTo>
                    <a:pt x="980023" y="337567"/>
                  </a:lnTo>
                  <a:lnTo>
                    <a:pt x="939214" y="319101"/>
                  </a:lnTo>
                  <a:lnTo>
                    <a:pt x="926211" y="278891"/>
                  </a:lnTo>
                  <a:lnTo>
                    <a:pt x="926211" y="141350"/>
                  </a:lnTo>
                  <a:lnTo>
                    <a:pt x="894588" y="141350"/>
                  </a:lnTo>
                  <a:lnTo>
                    <a:pt x="894588" y="94233"/>
                  </a:lnTo>
                  <a:lnTo>
                    <a:pt x="926211" y="94233"/>
                  </a:lnTo>
                  <a:lnTo>
                    <a:pt x="926211" y="16509"/>
                  </a:lnTo>
                  <a:close/>
                </a:path>
                <a:path w="1988184" h="436244">
                  <a:moveTo>
                    <a:pt x="312039" y="16509"/>
                  </a:moveTo>
                  <a:lnTo>
                    <a:pt x="373253" y="16509"/>
                  </a:lnTo>
                  <a:lnTo>
                    <a:pt x="373253" y="94233"/>
                  </a:lnTo>
                  <a:lnTo>
                    <a:pt x="423545" y="94233"/>
                  </a:lnTo>
                  <a:lnTo>
                    <a:pt x="423545" y="141350"/>
                  </a:lnTo>
                  <a:lnTo>
                    <a:pt x="373253" y="141350"/>
                  </a:lnTo>
                  <a:lnTo>
                    <a:pt x="373253" y="258317"/>
                  </a:lnTo>
                  <a:lnTo>
                    <a:pt x="373253" y="266572"/>
                  </a:lnTo>
                  <a:lnTo>
                    <a:pt x="375412" y="272541"/>
                  </a:lnTo>
                  <a:lnTo>
                    <a:pt x="379857" y="276225"/>
                  </a:lnTo>
                  <a:lnTo>
                    <a:pt x="384302" y="279907"/>
                  </a:lnTo>
                  <a:lnTo>
                    <a:pt x="389763" y="281685"/>
                  </a:lnTo>
                  <a:lnTo>
                    <a:pt x="396113" y="281685"/>
                  </a:lnTo>
                  <a:lnTo>
                    <a:pt x="402463" y="281685"/>
                  </a:lnTo>
                  <a:lnTo>
                    <a:pt x="408813" y="280669"/>
                  </a:lnTo>
                  <a:lnTo>
                    <a:pt x="414909" y="278510"/>
                  </a:lnTo>
                  <a:lnTo>
                    <a:pt x="421005" y="276351"/>
                  </a:lnTo>
                  <a:lnTo>
                    <a:pt x="425831" y="274574"/>
                  </a:lnTo>
                  <a:lnTo>
                    <a:pt x="429514" y="273050"/>
                  </a:lnTo>
                  <a:lnTo>
                    <a:pt x="441833" y="321437"/>
                  </a:lnTo>
                  <a:lnTo>
                    <a:pt x="402359" y="334839"/>
                  </a:lnTo>
                  <a:lnTo>
                    <a:pt x="374142" y="337946"/>
                  </a:lnTo>
                  <a:lnTo>
                    <a:pt x="365851" y="337567"/>
                  </a:lnTo>
                  <a:lnTo>
                    <a:pt x="325042" y="319101"/>
                  </a:lnTo>
                  <a:lnTo>
                    <a:pt x="312039" y="278891"/>
                  </a:lnTo>
                  <a:lnTo>
                    <a:pt x="312039" y="141350"/>
                  </a:lnTo>
                  <a:lnTo>
                    <a:pt x="280416" y="141350"/>
                  </a:lnTo>
                  <a:lnTo>
                    <a:pt x="280416" y="94233"/>
                  </a:lnTo>
                  <a:lnTo>
                    <a:pt x="312039" y="94233"/>
                  </a:lnTo>
                  <a:lnTo>
                    <a:pt x="312039" y="16509"/>
                  </a:lnTo>
                  <a:close/>
                </a:path>
                <a:path w="1988184" h="436244">
                  <a:moveTo>
                    <a:pt x="131699" y="6857"/>
                  </a:moveTo>
                  <a:lnTo>
                    <a:pt x="179883" y="13073"/>
                  </a:lnTo>
                  <a:lnTo>
                    <a:pt x="221964" y="29622"/>
                  </a:lnTo>
                  <a:lnTo>
                    <a:pt x="245110" y="43052"/>
                  </a:lnTo>
                  <a:lnTo>
                    <a:pt x="217170" y="94233"/>
                  </a:lnTo>
                  <a:lnTo>
                    <a:pt x="214503" y="91185"/>
                  </a:lnTo>
                  <a:lnTo>
                    <a:pt x="208661" y="87121"/>
                  </a:lnTo>
                  <a:lnTo>
                    <a:pt x="168021" y="68452"/>
                  </a:lnTo>
                  <a:lnTo>
                    <a:pt x="129921" y="62229"/>
                  </a:lnTo>
                  <a:lnTo>
                    <a:pt x="107271" y="64515"/>
                  </a:lnTo>
                  <a:lnTo>
                    <a:pt x="91122" y="71374"/>
                  </a:lnTo>
                  <a:lnTo>
                    <a:pt x="81450" y="82803"/>
                  </a:lnTo>
                  <a:lnTo>
                    <a:pt x="78232" y="98805"/>
                  </a:lnTo>
                  <a:lnTo>
                    <a:pt x="78232" y="107695"/>
                  </a:lnTo>
                  <a:lnTo>
                    <a:pt x="111125" y="133095"/>
                  </a:lnTo>
                  <a:lnTo>
                    <a:pt x="152273" y="145033"/>
                  </a:lnTo>
                  <a:lnTo>
                    <a:pt x="167749" y="149298"/>
                  </a:lnTo>
                  <a:lnTo>
                    <a:pt x="207772" y="164210"/>
                  </a:lnTo>
                  <a:lnTo>
                    <a:pt x="243967" y="193166"/>
                  </a:lnTo>
                  <a:lnTo>
                    <a:pt x="256540" y="241045"/>
                  </a:lnTo>
                  <a:lnTo>
                    <a:pt x="255492" y="257548"/>
                  </a:lnTo>
                  <a:lnTo>
                    <a:pt x="239776" y="297052"/>
                  </a:lnTo>
                  <a:lnTo>
                    <a:pt x="208754" y="322341"/>
                  </a:lnTo>
                  <a:lnTo>
                    <a:pt x="167132" y="335057"/>
                  </a:lnTo>
                  <a:lnTo>
                    <a:pt x="136271" y="337438"/>
                  </a:lnTo>
                  <a:lnTo>
                    <a:pt x="118028" y="336746"/>
                  </a:lnTo>
                  <a:lnTo>
                    <a:pt x="63754" y="326263"/>
                  </a:lnTo>
                  <a:lnTo>
                    <a:pt x="14479" y="304688"/>
                  </a:lnTo>
                  <a:lnTo>
                    <a:pt x="0" y="295401"/>
                  </a:lnTo>
                  <a:lnTo>
                    <a:pt x="27940" y="241045"/>
                  </a:lnTo>
                  <a:lnTo>
                    <a:pt x="30607" y="243712"/>
                  </a:lnTo>
                  <a:lnTo>
                    <a:pt x="35560" y="247268"/>
                  </a:lnTo>
                  <a:lnTo>
                    <a:pt x="75892" y="268188"/>
                  </a:lnTo>
                  <a:lnTo>
                    <a:pt x="118983" y="279653"/>
                  </a:lnTo>
                  <a:lnTo>
                    <a:pt x="137160" y="280796"/>
                  </a:lnTo>
                  <a:lnTo>
                    <a:pt x="159996" y="278703"/>
                  </a:lnTo>
                  <a:lnTo>
                    <a:pt x="176307" y="272430"/>
                  </a:lnTo>
                  <a:lnTo>
                    <a:pt x="186094" y="261991"/>
                  </a:lnTo>
                  <a:lnTo>
                    <a:pt x="189357" y="247395"/>
                  </a:lnTo>
                  <a:lnTo>
                    <a:pt x="189357" y="237997"/>
                  </a:lnTo>
                  <a:lnTo>
                    <a:pt x="158277" y="213052"/>
                  </a:lnTo>
                  <a:lnTo>
                    <a:pt x="117347" y="200215"/>
                  </a:lnTo>
                  <a:lnTo>
                    <a:pt x="105156" y="196595"/>
                  </a:lnTo>
                  <a:lnTo>
                    <a:pt x="90297" y="192166"/>
                  </a:lnTo>
                  <a:lnTo>
                    <a:pt x="53721" y="177164"/>
                  </a:lnTo>
                  <a:lnTo>
                    <a:pt x="23368" y="150240"/>
                  </a:lnTo>
                  <a:lnTo>
                    <a:pt x="13335" y="108838"/>
                  </a:lnTo>
                  <a:lnTo>
                    <a:pt x="14313" y="92837"/>
                  </a:lnTo>
                  <a:lnTo>
                    <a:pt x="29083" y="52831"/>
                  </a:lnTo>
                  <a:lnTo>
                    <a:pt x="59015" y="25042"/>
                  </a:lnTo>
                  <a:lnTo>
                    <a:pt x="100250" y="9794"/>
                  </a:lnTo>
                  <a:lnTo>
                    <a:pt x="115599" y="7594"/>
                  </a:lnTo>
                  <a:lnTo>
                    <a:pt x="131699" y="6857"/>
                  </a:lnTo>
                  <a:close/>
                </a:path>
                <a:path w="1988184" h="436244">
                  <a:moveTo>
                    <a:pt x="1650873" y="0"/>
                  </a:moveTo>
                  <a:lnTo>
                    <a:pt x="1712087" y="0"/>
                  </a:lnTo>
                  <a:lnTo>
                    <a:pt x="1712087" y="60832"/>
                  </a:lnTo>
                  <a:lnTo>
                    <a:pt x="1650873" y="60832"/>
                  </a:lnTo>
                  <a:lnTo>
                    <a:pt x="1650873" y="0"/>
                  </a:lnTo>
                  <a:close/>
                </a:path>
              </a:pathLst>
            </a:custGeom>
            <a:ln w="16002">
              <a:solidFill>
                <a:srgbClr val="000000"/>
              </a:solidFill>
            </a:ln>
          </p:spPr>
          <p:txBody>
            <a:bodyPr wrap="square" lIns="0" tIns="0" rIns="0" bIns="0" rtlCol="0"/>
            <a:lstStyle/>
            <a:p>
              <a:endParaRPr/>
            </a:p>
          </p:txBody>
        </p:sp>
      </p:grpSp>
      <p:grpSp>
        <p:nvGrpSpPr>
          <p:cNvPr id="15" name="object 15"/>
          <p:cNvGrpSpPr/>
          <p:nvPr/>
        </p:nvGrpSpPr>
        <p:grpSpPr>
          <a:xfrm>
            <a:off x="6746493" y="548894"/>
            <a:ext cx="1420495" cy="354330"/>
            <a:chOff x="6746493" y="548894"/>
            <a:chExt cx="1420495" cy="354330"/>
          </a:xfrm>
        </p:grpSpPr>
        <p:pic>
          <p:nvPicPr>
            <p:cNvPr id="16" name="object 16"/>
            <p:cNvPicPr/>
            <p:nvPr/>
          </p:nvPicPr>
          <p:blipFill>
            <a:blip r:embed="rId8" cstate="print"/>
            <a:stretch>
              <a:fillRect/>
            </a:stretch>
          </p:blipFill>
          <p:spPr>
            <a:xfrm>
              <a:off x="6754494" y="556895"/>
              <a:ext cx="1404111" cy="338327"/>
            </a:xfrm>
            <a:prstGeom prst="rect">
              <a:avLst/>
            </a:prstGeom>
          </p:spPr>
        </p:pic>
        <p:pic>
          <p:nvPicPr>
            <p:cNvPr id="17" name="object 17"/>
            <p:cNvPicPr/>
            <p:nvPr/>
          </p:nvPicPr>
          <p:blipFill>
            <a:blip r:embed="rId6" cstate="print"/>
            <a:stretch>
              <a:fillRect/>
            </a:stretch>
          </p:blipFill>
          <p:spPr>
            <a:xfrm>
              <a:off x="7092314" y="769366"/>
              <a:ext cx="118490" cy="89154"/>
            </a:xfrm>
            <a:prstGeom prst="rect">
              <a:avLst/>
            </a:prstGeom>
          </p:spPr>
        </p:pic>
        <p:pic>
          <p:nvPicPr>
            <p:cNvPr id="18" name="object 18"/>
            <p:cNvPicPr/>
            <p:nvPr/>
          </p:nvPicPr>
          <p:blipFill>
            <a:blip r:embed="rId4" cstate="print"/>
            <a:stretch>
              <a:fillRect/>
            </a:stretch>
          </p:blipFill>
          <p:spPr>
            <a:xfrm>
              <a:off x="7506080" y="683387"/>
              <a:ext cx="141350" cy="76326"/>
            </a:xfrm>
            <a:prstGeom prst="rect">
              <a:avLst/>
            </a:prstGeom>
          </p:spPr>
        </p:pic>
        <p:sp>
          <p:nvSpPr>
            <p:cNvPr id="19" name="object 19"/>
            <p:cNvSpPr/>
            <p:nvPr/>
          </p:nvSpPr>
          <p:spPr>
            <a:xfrm>
              <a:off x="6754494" y="556895"/>
              <a:ext cx="1404620" cy="338455"/>
            </a:xfrm>
            <a:custGeom>
              <a:avLst/>
              <a:gdLst/>
              <a:ahLst/>
              <a:cxnLst/>
              <a:rect l="l" t="t" r="r" b="b"/>
              <a:pathLst>
                <a:path w="1404620" h="338455">
                  <a:moveTo>
                    <a:pt x="1135126" y="90169"/>
                  </a:moveTo>
                  <a:lnTo>
                    <a:pt x="1178367" y="102506"/>
                  </a:lnTo>
                  <a:lnTo>
                    <a:pt x="1200245" y="133953"/>
                  </a:lnTo>
                  <a:lnTo>
                    <a:pt x="1207198" y="175633"/>
                  </a:lnTo>
                  <a:lnTo>
                    <a:pt x="1207388" y="184276"/>
                  </a:lnTo>
                  <a:lnTo>
                    <a:pt x="1207388" y="333755"/>
                  </a:lnTo>
                  <a:lnTo>
                    <a:pt x="1146048" y="333755"/>
                  </a:lnTo>
                  <a:lnTo>
                    <a:pt x="1146048" y="199389"/>
                  </a:lnTo>
                  <a:lnTo>
                    <a:pt x="1145426" y="185963"/>
                  </a:lnTo>
                  <a:lnTo>
                    <a:pt x="1124013" y="147351"/>
                  </a:lnTo>
                  <a:lnTo>
                    <a:pt x="1108202" y="144017"/>
                  </a:lnTo>
                  <a:lnTo>
                    <a:pt x="1101988" y="144422"/>
                  </a:lnTo>
                  <a:lnTo>
                    <a:pt x="1065770" y="162764"/>
                  </a:lnTo>
                  <a:lnTo>
                    <a:pt x="1045972" y="193928"/>
                  </a:lnTo>
                  <a:lnTo>
                    <a:pt x="1045972" y="333755"/>
                  </a:lnTo>
                  <a:lnTo>
                    <a:pt x="984757" y="333755"/>
                  </a:lnTo>
                  <a:lnTo>
                    <a:pt x="984757" y="94233"/>
                  </a:lnTo>
                  <a:lnTo>
                    <a:pt x="1040002" y="94233"/>
                  </a:lnTo>
                  <a:lnTo>
                    <a:pt x="1040002" y="138556"/>
                  </a:lnTo>
                  <a:lnTo>
                    <a:pt x="1047408" y="127984"/>
                  </a:lnTo>
                  <a:lnTo>
                    <a:pt x="1078483" y="103124"/>
                  </a:lnTo>
                  <a:lnTo>
                    <a:pt x="1119739" y="90979"/>
                  </a:lnTo>
                  <a:lnTo>
                    <a:pt x="1135126" y="90169"/>
                  </a:lnTo>
                  <a:close/>
                </a:path>
                <a:path w="1404620" h="338455">
                  <a:moveTo>
                    <a:pt x="822705" y="90169"/>
                  </a:moveTo>
                  <a:lnTo>
                    <a:pt x="875248" y="99814"/>
                  </a:lnTo>
                  <a:lnTo>
                    <a:pt x="914574" y="127158"/>
                  </a:lnTo>
                  <a:lnTo>
                    <a:pt x="939188" y="166885"/>
                  </a:lnTo>
                  <a:lnTo>
                    <a:pt x="947547" y="213105"/>
                  </a:lnTo>
                  <a:lnTo>
                    <a:pt x="947547" y="220979"/>
                  </a:lnTo>
                  <a:lnTo>
                    <a:pt x="947038" y="227837"/>
                  </a:lnTo>
                  <a:lnTo>
                    <a:pt x="946150" y="233679"/>
                  </a:lnTo>
                  <a:lnTo>
                    <a:pt x="760983" y="233679"/>
                  </a:lnTo>
                  <a:lnTo>
                    <a:pt x="763148" y="246868"/>
                  </a:lnTo>
                  <a:lnTo>
                    <a:pt x="791408" y="284622"/>
                  </a:lnTo>
                  <a:lnTo>
                    <a:pt x="824483" y="293624"/>
                  </a:lnTo>
                  <a:lnTo>
                    <a:pt x="833506" y="293054"/>
                  </a:lnTo>
                  <a:lnTo>
                    <a:pt x="872712" y="274335"/>
                  </a:lnTo>
                  <a:lnTo>
                    <a:pt x="881252" y="261112"/>
                  </a:lnTo>
                  <a:lnTo>
                    <a:pt x="933830" y="275716"/>
                  </a:lnTo>
                  <a:lnTo>
                    <a:pt x="904934" y="311346"/>
                  </a:lnTo>
                  <a:lnTo>
                    <a:pt x="859361" y="333946"/>
                  </a:lnTo>
                  <a:lnTo>
                    <a:pt x="822198" y="338327"/>
                  </a:lnTo>
                  <a:lnTo>
                    <a:pt x="803453" y="337278"/>
                  </a:lnTo>
                  <a:lnTo>
                    <a:pt x="755269" y="321437"/>
                  </a:lnTo>
                  <a:lnTo>
                    <a:pt x="720157" y="289790"/>
                  </a:lnTo>
                  <a:lnTo>
                    <a:pt x="699976" y="247126"/>
                  </a:lnTo>
                  <a:lnTo>
                    <a:pt x="696086" y="215391"/>
                  </a:lnTo>
                  <a:lnTo>
                    <a:pt x="697039" y="198790"/>
                  </a:lnTo>
                  <a:lnTo>
                    <a:pt x="711326" y="153034"/>
                  </a:lnTo>
                  <a:lnTo>
                    <a:pt x="741652" y="116601"/>
                  </a:lnTo>
                  <a:lnTo>
                    <a:pt x="786145" y="94456"/>
                  </a:lnTo>
                  <a:lnTo>
                    <a:pt x="803753" y="91241"/>
                  </a:lnTo>
                  <a:lnTo>
                    <a:pt x="822705" y="90169"/>
                  </a:lnTo>
                  <a:close/>
                </a:path>
                <a:path w="1404620" h="338455">
                  <a:moveTo>
                    <a:pt x="401193" y="90169"/>
                  </a:moveTo>
                  <a:lnTo>
                    <a:pt x="446738" y="96551"/>
                  </a:lnTo>
                  <a:lnTo>
                    <a:pt x="480949" y="115696"/>
                  </a:lnTo>
                  <a:lnTo>
                    <a:pt x="507738" y="166489"/>
                  </a:lnTo>
                  <a:lnTo>
                    <a:pt x="509524" y="188849"/>
                  </a:lnTo>
                  <a:lnTo>
                    <a:pt x="509524" y="265175"/>
                  </a:lnTo>
                  <a:lnTo>
                    <a:pt x="509524" y="271906"/>
                  </a:lnTo>
                  <a:lnTo>
                    <a:pt x="510539" y="276605"/>
                  </a:lnTo>
                  <a:lnTo>
                    <a:pt x="512699" y="279145"/>
                  </a:lnTo>
                  <a:lnTo>
                    <a:pt x="514857" y="281813"/>
                  </a:lnTo>
                  <a:lnTo>
                    <a:pt x="518668" y="283337"/>
                  </a:lnTo>
                  <a:lnTo>
                    <a:pt x="524128" y="283971"/>
                  </a:lnTo>
                  <a:lnTo>
                    <a:pt x="524128" y="333755"/>
                  </a:lnTo>
                  <a:lnTo>
                    <a:pt x="518668" y="335025"/>
                  </a:lnTo>
                  <a:lnTo>
                    <a:pt x="513714" y="335914"/>
                  </a:lnTo>
                  <a:lnTo>
                    <a:pt x="509270" y="336295"/>
                  </a:lnTo>
                  <a:lnTo>
                    <a:pt x="504825" y="336803"/>
                  </a:lnTo>
                  <a:lnTo>
                    <a:pt x="501141" y="337057"/>
                  </a:lnTo>
                  <a:lnTo>
                    <a:pt x="498094" y="337057"/>
                  </a:lnTo>
                  <a:lnTo>
                    <a:pt x="459994" y="316610"/>
                  </a:lnTo>
                  <a:lnTo>
                    <a:pt x="457453" y="296290"/>
                  </a:lnTo>
                  <a:lnTo>
                    <a:pt x="449002" y="305960"/>
                  </a:lnTo>
                  <a:lnTo>
                    <a:pt x="406721" y="332327"/>
                  </a:lnTo>
                  <a:lnTo>
                    <a:pt x="370966" y="338327"/>
                  </a:lnTo>
                  <a:lnTo>
                    <a:pt x="359205" y="337728"/>
                  </a:lnTo>
                  <a:lnTo>
                    <a:pt x="319133" y="323163"/>
                  </a:lnTo>
                  <a:lnTo>
                    <a:pt x="293836" y="292768"/>
                  </a:lnTo>
                  <a:lnTo>
                    <a:pt x="287781" y="262889"/>
                  </a:lnTo>
                  <a:lnTo>
                    <a:pt x="288593" y="251624"/>
                  </a:lnTo>
                  <a:lnTo>
                    <a:pt x="307984" y="213713"/>
                  </a:lnTo>
                  <a:lnTo>
                    <a:pt x="349253" y="190630"/>
                  </a:lnTo>
                  <a:lnTo>
                    <a:pt x="390651" y="185165"/>
                  </a:lnTo>
                  <a:lnTo>
                    <a:pt x="398220" y="185330"/>
                  </a:lnTo>
                  <a:lnTo>
                    <a:pt x="442333" y="192653"/>
                  </a:lnTo>
                  <a:lnTo>
                    <a:pt x="448309" y="194817"/>
                  </a:lnTo>
                  <a:lnTo>
                    <a:pt x="448309" y="181990"/>
                  </a:lnTo>
                  <a:lnTo>
                    <a:pt x="427220" y="141404"/>
                  </a:lnTo>
                  <a:lnTo>
                    <a:pt x="394715" y="134492"/>
                  </a:lnTo>
                  <a:lnTo>
                    <a:pt x="385022" y="134921"/>
                  </a:lnTo>
                  <a:lnTo>
                    <a:pt x="348253" y="145182"/>
                  </a:lnTo>
                  <a:lnTo>
                    <a:pt x="319785" y="161416"/>
                  </a:lnTo>
                  <a:lnTo>
                    <a:pt x="300100" y="121157"/>
                  </a:lnTo>
                  <a:lnTo>
                    <a:pt x="336462" y="102298"/>
                  </a:lnTo>
                  <a:lnTo>
                    <a:pt x="374364" y="92090"/>
                  </a:lnTo>
                  <a:lnTo>
                    <a:pt x="387623" y="90648"/>
                  </a:lnTo>
                  <a:lnTo>
                    <a:pt x="401193" y="90169"/>
                  </a:lnTo>
                  <a:close/>
                </a:path>
                <a:path w="1404620" h="338455">
                  <a:moveTo>
                    <a:pt x="1274318" y="16509"/>
                  </a:moveTo>
                  <a:lnTo>
                    <a:pt x="1335531" y="16509"/>
                  </a:lnTo>
                  <a:lnTo>
                    <a:pt x="1335531" y="94233"/>
                  </a:lnTo>
                  <a:lnTo>
                    <a:pt x="1385824" y="94233"/>
                  </a:lnTo>
                  <a:lnTo>
                    <a:pt x="1385824" y="141350"/>
                  </a:lnTo>
                  <a:lnTo>
                    <a:pt x="1335531" y="141350"/>
                  </a:lnTo>
                  <a:lnTo>
                    <a:pt x="1335531" y="258317"/>
                  </a:lnTo>
                  <a:lnTo>
                    <a:pt x="1335531" y="266572"/>
                  </a:lnTo>
                  <a:lnTo>
                    <a:pt x="1337690" y="272541"/>
                  </a:lnTo>
                  <a:lnTo>
                    <a:pt x="1342135" y="276225"/>
                  </a:lnTo>
                  <a:lnTo>
                    <a:pt x="1346580" y="279907"/>
                  </a:lnTo>
                  <a:lnTo>
                    <a:pt x="1352041" y="281685"/>
                  </a:lnTo>
                  <a:lnTo>
                    <a:pt x="1358391" y="281685"/>
                  </a:lnTo>
                  <a:lnTo>
                    <a:pt x="1364741" y="281685"/>
                  </a:lnTo>
                  <a:lnTo>
                    <a:pt x="1371091" y="280669"/>
                  </a:lnTo>
                  <a:lnTo>
                    <a:pt x="1377187" y="278510"/>
                  </a:lnTo>
                  <a:lnTo>
                    <a:pt x="1383283" y="276351"/>
                  </a:lnTo>
                  <a:lnTo>
                    <a:pt x="1388109" y="274574"/>
                  </a:lnTo>
                  <a:lnTo>
                    <a:pt x="1391793" y="273050"/>
                  </a:lnTo>
                  <a:lnTo>
                    <a:pt x="1404111" y="321437"/>
                  </a:lnTo>
                  <a:lnTo>
                    <a:pt x="1364638" y="334839"/>
                  </a:lnTo>
                  <a:lnTo>
                    <a:pt x="1336421" y="337946"/>
                  </a:lnTo>
                  <a:lnTo>
                    <a:pt x="1328130" y="337567"/>
                  </a:lnTo>
                  <a:lnTo>
                    <a:pt x="1287321" y="319101"/>
                  </a:lnTo>
                  <a:lnTo>
                    <a:pt x="1274318" y="278891"/>
                  </a:lnTo>
                  <a:lnTo>
                    <a:pt x="1274318" y="141350"/>
                  </a:lnTo>
                  <a:lnTo>
                    <a:pt x="1242695" y="141350"/>
                  </a:lnTo>
                  <a:lnTo>
                    <a:pt x="1242695" y="94233"/>
                  </a:lnTo>
                  <a:lnTo>
                    <a:pt x="1274318" y="94233"/>
                  </a:lnTo>
                  <a:lnTo>
                    <a:pt x="1274318" y="16509"/>
                  </a:lnTo>
                  <a:close/>
                </a:path>
                <a:path w="1404620" h="338455">
                  <a:moveTo>
                    <a:pt x="0" y="9143"/>
                  </a:moveTo>
                  <a:lnTo>
                    <a:pt x="270255" y="9143"/>
                  </a:lnTo>
                  <a:lnTo>
                    <a:pt x="270255" y="64515"/>
                  </a:lnTo>
                  <a:lnTo>
                    <a:pt x="166497" y="64515"/>
                  </a:lnTo>
                  <a:lnTo>
                    <a:pt x="166497" y="333755"/>
                  </a:lnTo>
                  <a:lnTo>
                    <a:pt x="103885" y="333755"/>
                  </a:lnTo>
                  <a:lnTo>
                    <a:pt x="103885" y="64515"/>
                  </a:lnTo>
                  <a:lnTo>
                    <a:pt x="0" y="64515"/>
                  </a:lnTo>
                  <a:lnTo>
                    <a:pt x="0" y="9143"/>
                  </a:lnTo>
                  <a:close/>
                </a:path>
                <a:path w="1404620" h="338455">
                  <a:moveTo>
                    <a:pt x="565911" y="0"/>
                  </a:moveTo>
                  <a:lnTo>
                    <a:pt x="627126" y="0"/>
                  </a:lnTo>
                  <a:lnTo>
                    <a:pt x="627126" y="257047"/>
                  </a:lnTo>
                  <a:lnTo>
                    <a:pt x="627126" y="268224"/>
                  </a:lnTo>
                  <a:lnTo>
                    <a:pt x="629030" y="275716"/>
                  </a:lnTo>
                  <a:lnTo>
                    <a:pt x="632713" y="279400"/>
                  </a:lnTo>
                  <a:lnTo>
                    <a:pt x="636270" y="283082"/>
                  </a:lnTo>
                  <a:lnTo>
                    <a:pt x="641350" y="284860"/>
                  </a:lnTo>
                  <a:lnTo>
                    <a:pt x="647700" y="284860"/>
                  </a:lnTo>
                  <a:lnTo>
                    <a:pt x="652652" y="284860"/>
                  </a:lnTo>
                  <a:lnTo>
                    <a:pt x="676528" y="278510"/>
                  </a:lnTo>
                  <a:lnTo>
                    <a:pt x="684783" y="325119"/>
                  </a:lnTo>
                  <a:lnTo>
                    <a:pt x="647953" y="335670"/>
                  </a:lnTo>
                  <a:lnTo>
                    <a:pt x="626236" y="337438"/>
                  </a:lnTo>
                  <a:lnTo>
                    <a:pt x="612663" y="336486"/>
                  </a:lnTo>
                  <a:lnTo>
                    <a:pt x="574752" y="313693"/>
                  </a:lnTo>
                  <a:lnTo>
                    <a:pt x="565911" y="278510"/>
                  </a:lnTo>
                  <a:lnTo>
                    <a:pt x="565911" y="0"/>
                  </a:lnTo>
                  <a:close/>
                </a:path>
              </a:pathLst>
            </a:custGeom>
            <a:ln w="16002">
              <a:solidFill>
                <a:srgbClr val="000000"/>
              </a:solidFill>
            </a:ln>
          </p:spPr>
          <p:txBody>
            <a:bodyPr wrap="square" lIns="0" tIns="0" rIns="0" bIns="0" rtlCol="0"/>
            <a:lstStyle/>
            <a:p>
              <a:endParaRPr/>
            </a:p>
          </p:txBody>
        </p:sp>
      </p:grpSp>
      <p:grpSp>
        <p:nvGrpSpPr>
          <p:cNvPr id="20" name="object 20"/>
          <p:cNvGrpSpPr/>
          <p:nvPr/>
        </p:nvGrpSpPr>
        <p:grpSpPr>
          <a:xfrm>
            <a:off x="8299450" y="558037"/>
            <a:ext cx="2887980" cy="442595"/>
            <a:chOff x="8299450" y="558037"/>
            <a:chExt cx="2887980" cy="442595"/>
          </a:xfrm>
        </p:grpSpPr>
        <p:pic>
          <p:nvPicPr>
            <p:cNvPr id="21" name="object 21"/>
            <p:cNvPicPr/>
            <p:nvPr/>
          </p:nvPicPr>
          <p:blipFill>
            <a:blip r:embed="rId9" cstate="print"/>
            <a:stretch>
              <a:fillRect/>
            </a:stretch>
          </p:blipFill>
          <p:spPr>
            <a:xfrm>
              <a:off x="8307450" y="566038"/>
              <a:ext cx="2871724" cy="426593"/>
            </a:xfrm>
            <a:prstGeom prst="rect">
              <a:avLst/>
            </a:prstGeom>
          </p:spPr>
        </p:pic>
        <p:pic>
          <p:nvPicPr>
            <p:cNvPr id="22" name="object 22"/>
            <p:cNvPicPr/>
            <p:nvPr/>
          </p:nvPicPr>
          <p:blipFill>
            <a:blip r:embed="rId6" cstate="print"/>
            <a:stretch>
              <a:fillRect/>
            </a:stretch>
          </p:blipFill>
          <p:spPr>
            <a:xfrm>
              <a:off x="8730615" y="769365"/>
              <a:ext cx="118490" cy="89154"/>
            </a:xfrm>
            <a:prstGeom prst="rect">
              <a:avLst/>
            </a:prstGeom>
          </p:spPr>
        </p:pic>
        <p:pic>
          <p:nvPicPr>
            <p:cNvPr id="23" name="object 23"/>
            <p:cNvPicPr/>
            <p:nvPr/>
          </p:nvPicPr>
          <p:blipFill>
            <a:blip r:embed="rId10" cstate="print"/>
            <a:stretch>
              <a:fillRect/>
            </a:stretch>
          </p:blipFill>
          <p:spPr>
            <a:xfrm>
              <a:off x="8951213" y="565403"/>
              <a:ext cx="2235961" cy="435229"/>
            </a:xfrm>
            <a:prstGeom prst="rect">
              <a:avLst/>
            </a:prstGeom>
          </p:spPr>
        </p:pic>
        <p:sp>
          <p:nvSpPr>
            <p:cNvPr id="24" name="object 24"/>
            <p:cNvSpPr/>
            <p:nvPr/>
          </p:nvSpPr>
          <p:spPr>
            <a:xfrm>
              <a:off x="8307450" y="566038"/>
              <a:ext cx="609600" cy="329565"/>
            </a:xfrm>
            <a:custGeom>
              <a:avLst/>
              <a:gdLst/>
              <a:ahLst/>
              <a:cxnLst/>
              <a:rect l="l" t="t" r="r" b="b"/>
              <a:pathLst>
                <a:path w="609600" h="329565">
                  <a:moveTo>
                    <a:pt x="486537" y="81025"/>
                  </a:moveTo>
                  <a:lnTo>
                    <a:pt x="532082" y="87407"/>
                  </a:lnTo>
                  <a:lnTo>
                    <a:pt x="566293" y="106552"/>
                  </a:lnTo>
                  <a:lnTo>
                    <a:pt x="593082" y="157345"/>
                  </a:lnTo>
                  <a:lnTo>
                    <a:pt x="594868" y="179705"/>
                  </a:lnTo>
                  <a:lnTo>
                    <a:pt x="594868" y="256032"/>
                  </a:lnTo>
                  <a:lnTo>
                    <a:pt x="594868" y="262763"/>
                  </a:lnTo>
                  <a:lnTo>
                    <a:pt x="595883" y="267462"/>
                  </a:lnTo>
                  <a:lnTo>
                    <a:pt x="598043" y="270001"/>
                  </a:lnTo>
                  <a:lnTo>
                    <a:pt x="600201" y="272669"/>
                  </a:lnTo>
                  <a:lnTo>
                    <a:pt x="604012" y="274193"/>
                  </a:lnTo>
                  <a:lnTo>
                    <a:pt x="609473" y="274827"/>
                  </a:lnTo>
                  <a:lnTo>
                    <a:pt x="609473" y="324612"/>
                  </a:lnTo>
                  <a:lnTo>
                    <a:pt x="604012" y="325882"/>
                  </a:lnTo>
                  <a:lnTo>
                    <a:pt x="599058" y="326771"/>
                  </a:lnTo>
                  <a:lnTo>
                    <a:pt x="594614" y="327151"/>
                  </a:lnTo>
                  <a:lnTo>
                    <a:pt x="590169" y="327660"/>
                  </a:lnTo>
                  <a:lnTo>
                    <a:pt x="586485" y="327913"/>
                  </a:lnTo>
                  <a:lnTo>
                    <a:pt x="583438" y="327913"/>
                  </a:lnTo>
                  <a:lnTo>
                    <a:pt x="545338" y="307466"/>
                  </a:lnTo>
                  <a:lnTo>
                    <a:pt x="542798" y="287147"/>
                  </a:lnTo>
                  <a:lnTo>
                    <a:pt x="534346" y="296816"/>
                  </a:lnTo>
                  <a:lnTo>
                    <a:pt x="492065" y="323183"/>
                  </a:lnTo>
                  <a:lnTo>
                    <a:pt x="456310" y="329184"/>
                  </a:lnTo>
                  <a:lnTo>
                    <a:pt x="444549" y="328584"/>
                  </a:lnTo>
                  <a:lnTo>
                    <a:pt x="404477" y="314019"/>
                  </a:lnTo>
                  <a:lnTo>
                    <a:pt x="379180" y="283624"/>
                  </a:lnTo>
                  <a:lnTo>
                    <a:pt x="373125" y="253746"/>
                  </a:lnTo>
                  <a:lnTo>
                    <a:pt x="373937" y="242480"/>
                  </a:lnTo>
                  <a:lnTo>
                    <a:pt x="393328" y="204569"/>
                  </a:lnTo>
                  <a:lnTo>
                    <a:pt x="434597" y="181486"/>
                  </a:lnTo>
                  <a:lnTo>
                    <a:pt x="475996" y="176022"/>
                  </a:lnTo>
                  <a:lnTo>
                    <a:pt x="483564" y="176186"/>
                  </a:lnTo>
                  <a:lnTo>
                    <a:pt x="527677" y="183509"/>
                  </a:lnTo>
                  <a:lnTo>
                    <a:pt x="533653" y="185674"/>
                  </a:lnTo>
                  <a:lnTo>
                    <a:pt x="533653" y="172847"/>
                  </a:lnTo>
                  <a:lnTo>
                    <a:pt x="512564" y="132260"/>
                  </a:lnTo>
                  <a:lnTo>
                    <a:pt x="480059" y="125349"/>
                  </a:lnTo>
                  <a:lnTo>
                    <a:pt x="470366" y="125777"/>
                  </a:lnTo>
                  <a:lnTo>
                    <a:pt x="433597" y="136038"/>
                  </a:lnTo>
                  <a:lnTo>
                    <a:pt x="405129" y="152273"/>
                  </a:lnTo>
                  <a:lnTo>
                    <a:pt x="385445" y="112013"/>
                  </a:lnTo>
                  <a:lnTo>
                    <a:pt x="421806" y="93154"/>
                  </a:lnTo>
                  <a:lnTo>
                    <a:pt x="459708" y="82946"/>
                  </a:lnTo>
                  <a:lnTo>
                    <a:pt x="472967" y="81504"/>
                  </a:lnTo>
                  <a:lnTo>
                    <a:pt x="486537" y="81025"/>
                  </a:lnTo>
                  <a:close/>
                </a:path>
                <a:path w="609600" h="329565">
                  <a:moveTo>
                    <a:pt x="0" y="0"/>
                  </a:moveTo>
                  <a:lnTo>
                    <a:pt x="67691" y="0"/>
                  </a:lnTo>
                  <a:lnTo>
                    <a:pt x="163702" y="184785"/>
                  </a:lnTo>
                  <a:lnTo>
                    <a:pt x="260603" y="0"/>
                  </a:lnTo>
                  <a:lnTo>
                    <a:pt x="327914" y="0"/>
                  </a:lnTo>
                  <a:lnTo>
                    <a:pt x="327914" y="324612"/>
                  </a:lnTo>
                  <a:lnTo>
                    <a:pt x="264795" y="324612"/>
                  </a:lnTo>
                  <a:lnTo>
                    <a:pt x="264795" y="111633"/>
                  </a:lnTo>
                  <a:lnTo>
                    <a:pt x="181609" y="270256"/>
                  </a:lnTo>
                  <a:lnTo>
                    <a:pt x="146303" y="270256"/>
                  </a:lnTo>
                  <a:lnTo>
                    <a:pt x="63119" y="111633"/>
                  </a:lnTo>
                  <a:lnTo>
                    <a:pt x="63119" y="324612"/>
                  </a:lnTo>
                  <a:lnTo>
                    <a:pt x="0" y="324612"/>
                  </a:lnTo>
                  <a:lnTo>
                    <a:pt x="0" y="0"/>
                  </a:lnTo>
                  <a:close/>
                </a:path>
              </a:pathLst>
            </a:custGeom>
            <a:ln w="16002">
              <a:solidFill>
                <a:srgbClr val="000000"/>
              </a:solidFill>
            </a:ln>
          </p:spPr>
          <p:txBody>
            <a:bodyPr wrap="square" lIns="0" tIns="0" rIns="0" bIns="0" rtlCol="0"/>
            <a:lstStyle/>
            <a:p>
              <a:endParaRPr/>
            </a:p>
          </p:txBody>
        </p:sp>
      </p:grpSp>
      <p:sp>
        <p:nvSpPr>
          <p:cNvPr id="25" name="object 25"/>
          <p:cNvSpPr txBox="1"/>
          <p:nvPr/>
        </p:nvSpPr>
        <p:spPr>
          <a:xfrm>
            <a:off x="682498" y="1481836"/>
            <a:ext cx="4903470" cy="1604645"/>
          </a:xfrm>
          <a:prstGeom prst="rect">
            <a:avLst/>
          </a:prstGeom>
        </p:spPr>
        <p:txBody>
          <a:bodyPr vert="horz" wrap="square" lIns="0" tIns="61594" rIns="0" bIns="0" rtlCol="0">
            <a:spAutoFit/>
          </a:bodyPr>
          <a:lstStyle/>
          <a:p>
            <a:pPr marL="240665" marR="5080" indent="-228600">
              <a:lnSpc>
                <a:spcPts val="3020"/>
              </a:lnSpc>
              <a:spcBef>
                <a:spcPts val="484"/>
              </a:spcBef>
              <a:buFont typeface="Arial"/>
              <a:buChar char="•"/>
              <a:tabLst>
                <a:tab pos="240665" algn="l"/>
              </a:tabLst>
            </a:pPr>
            <a:r>
              <a:rPr sz="2800" dirty="0">
                <a:latin typeface="Trebuchet MS"/>
                <a:cs typeface="Trebuchet MS"/>
              </a:rPr>
              <a:t>Talent</a:t>
            </a:r>
            <a:r>
              <a:rPr sz="2800" spc="-90" dirty="0">
                <a:latin typeface="Trebuchet MS"/>
                <a:cs typeface="Trebuchet MS"/>
              </a:rPr>
              <a:t> </a:t>
            </a:r>
            <a:r>
              <a:rPr sz="2800" spc="110" dirty="0">
                <a:latin typeface="Trebuchet MS"/>
                <a:cs typeface="Trebuchet MS"/>
              </a:rPr>
              <a:t>management</a:t>
            </a:r>
            <a:r>
              <a:rPr sz="2800" spc="-110" dirty="0">
                <a:latin typeface="Trebuchet MS"/>
                <a:cs typeface="Trebuchet MS"/>
              </a:rPr>
              <a:t> </a:t>
            </a:r>
            <a:r>
              <a:rPr sz="2800" dirty="0">
                <a:latin typeface="Trebuchet MS"/>
                <a:cs typeface="Trebuchet MS"/>
              </a:rPr>
              <a:t>is</a:t>
            </a:r>
            <a:r>
              <a:rPr sz="2800" spc="-85" dirty="0">
                <a:latin typeface="Trebuchet MS"/>
                <a:cs typeface="Trebuchet MS"/>
              </a:rPr>
              <a:t> </a:t>
            </a:r>
            <a:r>
              <a:rPr sz="2800" spc="-50" dirty="0">
                <a:latin typeface="Trebuchet MS"/>
                <a:cs typeface="Trebuchet MS"/>
              </a:rPr>
              <a:t>a </a:t>
            </a:r>
            <a:r>
              <a:rPr sz="2800" spc="75" dirty="0">
                <a:latin typeface="Trebuchet MS"/>
                <a:cs typeface="Trebuchet MS"/>
              </a:rPr>
              <a:t>continuous</a:t>
            </a:r>
            <a:r>
              <a:rPr sz="2800" spc="-110" dirty="0">
                <a:latin typeface="Trebuchet MS"/>
                <a:cs typeface="Trebuchet MS"/>
              </a:rPr>
              <a:t> </a:t>
            </a:r>
            <a:r>
              <a:rPr sz="2800" spc="50" dirty="0">
                <a:latin typeface="Trebuchet MS"/>
                <a:cs typeface="Trebuchet MS"/>
              </a:rPr>
              <a:t>process, </a:t>
            </a:r>
            <a:r>
              <a:rPr sz="2800" spc="125" dirty="0">
                <a:latin typeface="Trebuchet MS"/>
                <a:cs typeface="Trebuchet MS"/>
              </a:rPr>
              <a:t>encompassing</a:t>
            </a:r>
            <a:r>
              <a:rPr sz="2800" spc="-100" dirty="0">
                <a:latin typeface="Trebuchet MS"/>
                <a:cs typeface="Trebuchet MS"/>
              </a:rPr>
              <a:t> </a:t>
            </a:r>
            <a:r>
              <a:rPr sz="2800" spc="-10" dirty="0">
                <a:latin typeface="Trebuchet MS"/>
                <a:cs typeface="Trebuchet MS"/>
              </a:rPr>
              <a:t>recruitment, </a:t>
            </a:r>
            <a:r>
              <a:rPr sz="2800" dirty="0">
                <a:latin typeface="Trebuchet MS"/>
                <a:cs typeface="Trebuchet MS"/>
              </a:rPr>
              <a:t>development,</a:t>
            </a:r>
            <a:r>
              <a:rPr sz="2800" spc="135" dirty="0">
                <a:latin typeface="Trebuchet MS"/>
                <a:cs typeface="Trebuchet MS"/>
              </a:rPr>
              <a:t> </a:t>
            </a:r>
            <a:r>
              <a:rPr sz="2800" spc="105" dirty="0">
                <a:latin typeface="Trebuchet MS"/>
                <a:cs typeface="Trebuchet MS"/>
              </a:rPr>
              <a:t>and</a:t>
            </a:r>
            <a:r>
              <a:rPr sz="2800" spc="175" dirty="0">
                <a:latin typeface="Trebuchet MS"/>
                <a:cs typeface="Trebuchet MS"/>
              </a:rPr>
              <a:t> </a:t>
            </a:r>
            <a:r>
              <a:rPr sz="2800" spc="-50" dirty="0">
                <a:latin typeface="Trebuchet MS"/>
                <a:cs typeface="Trebuchet MS"/>
              </a:rPr>
              <a:t>retention.</a:t>
            </a:r>
            <a:endParaRPr sz="2800">
              <a:latin typeface="Trebuchet MS"/>
              <a:cs typeface="Trebuchet MS"/>
            </a:endParaRPr>
          </a:p>
        </p:txBody>
      </p:sp>
      <p:sp>
        <p:nvSpPr>
          <p:cNvPr id="26" name="object 26"/>
          <p:cNvSpPr txBox="1"/>
          <p:nvPr/>
        </p:nvSpPr>
        <p:spPr>
          <a:xfrm>
            <a:off x="682498" y="3656329"/>
            <a:ext cx="4411345" cy="1605280"/>
          </a:xfrm>
          <a:prstGeom prst="rect">
            <a:avLst/>
          </a:prstGeom>
        </p:spPr>
        <p:txBody>
          <a:bodyPr vert="horz" wrap="square" lIns="0" tIns="55880" rIns="0" bIns="0" rtlCol="0">
            <a:spAutoFit/>
          </a:bodyPr>
          <a:lstStyle/>
          <a:p>
            <a:pPr marL="240665" marR="5080" indent="-228600">
              <a:lnSpc>
                <a:spcPct val="90000"/>
              </a:lnSpc>
              <a:spcBef>
                <a:spcPts val="440"/>
              </a:spcBef>
              <a:buFont typeface="Arial"/>
              <a:buChar char="•"/>
              <a:tabLst>
                <a:tab pos="240665" algn="l"/>
              </a:tabLst>
            </a:pPr>
            <a:r>
              <a:rPr sz="2800" spc="155" dirty="0">
                <a:latin typeface="Trebuchet MS"/>
                <a:cs typeface="Trebuchet MS"/>
              </a:rPr>
              <a:t>Focus</a:t>
            </a:r>
            <a:r>
              <a:rPr sz="2800" spc="-120" dirty="0">
                <a:latin typeface="Trebuchet MS"/>
                <a:cs typeface="Trebuchet MS"/>
              </a:rPr>
              <a:t> </a:t>
            </a:r>
            <a:r>
              <a:rPr sz="2800" spc="135" dirty="0">
                <a:latin typeface="Trebuchet MS"/>
                <a:cs typeface="Trebuchet MS"/>
              </a:rPr>
              <a:t>on</a:t>
            </a:r>
            <a:r>
              <a:rPr sz="2800" spc="-105" dirty="0">
                <a:latin typeface="Trebuchet MS"/>
                <a:cs typeface="Trebuchet MS"/>
              </a:rPr>
              <a:t> </a:t>
            </a:r>
            <a:r>
              <a:rPr sz="2800" dirty="0">
                <a:latin typeface="Trebuchet MS"/>
                <a:cs typeface="Trebuchet MS"/>
              </a:rPr>
              <a:t>identifying</a:t>
            </a:r>
            <a:r>
              <a:rPr sz="2800" spc="-125" dirty="0">
                <a:latin typeface="Trebuchet MS"/>
                <a:cs typeface="Trebuchet MS"/>
              </a:rPr>
              <a:t> </a:t>
            </a:r>
            <a:r>
              <a:rPr sz="2800" spc="80" dirty="0">
                <a:latin typeface="Trebuchet MS"/>
                <a:cs typeface="Trebuchet MS"/>
              </a:rPr>
              <a:t>and </a:t>
            </a:r>
            <a:r>
              <a:rPr sz="2800" dirty="0">
                <a:latin typeface="Trebuchet MS"/>
                <a:cs typeface="Trebuchet MS"/>
              </a:rPr>
              <a:t>nurturing</a:t>
            </a:r>
            <a:r>
              <a:rPr sz="2800" spc="-50" dirty="0">
                <a:latin typeface="Trebuchet MS"/>
                <a:cs typeface="Trebuchet MS"/>
              </a:rPr>
              <a:t> </a:t>
            </a:r>
            <a:r>
              <a:rPr sz="2800" spc="100" dirty="0">
                <a:latin typeface="Trebuchet MS"/>
                <a:cs typeface="Trebuchet MS"/>
              </a:rPr>
              <a:t>key</a:t>
            </a:r>
            <a:r>
              <a:rPr sz="2800" spc="-85" dirty="0">
                <a:latin typeface="Trebuchet MS"/>
                <a:cs typeface="Trebuchet MS"/>
              </a:rPr>
              <a:t> </a:t>
            </a:r>
            <a:r>
              <a:rPr sz="2800" spc="60" dirty="0">
                <a:latin typeface="Trebuchet MS"/>
                <a:cs typeface="Trebuchet MS"/>
              </a:rPr>
              <a:t>roles</a:t>
            </a:r>
            <a:r>
              <a:rPr sz="2800" spc="-70" dirty="0">
                <a:latin typeface="Trebuchet MS"/>
                <a:cs typeface="Trebuchet MS"/>
              </a:rPr>
              <a:t> </a:t>
            </a:r>
            <a:r>
              <a:rPr sz="2800" spc="-10" dirty="0">
                <a:latin typeface="Trebuchet MS"/>
                <a:cs typeface="Trebuchet MS"/>
              </a:rPr>
              <a:t>within </a:t>
            </a:r>
            <a:r>
              <a:rPr sz="2800" dirty="0">
                <a:latin typeface="Trebuchet MS"/>
                <a:cs typeface="Trebuchet MS"/>
              </a:rPr>
              <a:t>hospitality</a:t>
            </a:r>
            <a:r>
              <a:rPr sz="2800" spc="-165" dirty="0">
                <a:latin typeface="Trebuchet MS"/>
                <a:cs typeface="Trebuchet MS"/>
              </a:rPr>
              <a:t> </a:t>
            </a:r>
            <a:r>
              <a:rPr sz="2800" dirty="0">
                <a:latin typeface="Trebuchet MS"/>
                <a:cs typeface="Trebuchet MS"/>
              </a:rPr>
              <a:t>to</a:t>
            </a:r>
            <a:r>
              <a:rPr sz="2800" spc="-145" dirty="0">
                <a:latin typeface="Trebuchet MS"/>
                <a:cs typeface="Trebuchet MS"/>
              </a:rPr>
              <a:t> </a:t>
            </a:r>
            <a:r>
              <a:rPr sz="2800" spc="-10" dirty="0">
                <a:latin typeface="Trebuchet MS"/>
                <a:cs typeface="Trebuchet MS"/>
              </a:rPr>
              <a:t>drive </a:t>
            </a:r>
            <a:r>
              <a:rPr sz="2800" dirty="0">
                <a:latin typeface="Trebuchet MS"/>
                <a:cs typeface="Trebuchet MS"/>
              </a:rPr>
              <a:t>organisational</a:t>
            </a:r>
            <a:r>
              <a:rPr sz="2800" spc="295" dirty="0">
                <a:latin typeface="Trebuchet MS"/>
                <a:cs typeface="Trebuchet MS"/>
              </a:rPr>
              <a:t> </a:t>
            </a:r>
            <a:r>
              <a:rPr sz="2800" spc="65" dirty="0">
                <a:latin typeface="Trebuchet MS"/>
                <a:cs typeface="Trebuchet MS"/>
              </a:rPr>
              <a:t>success.</a:t>
            </a:r>
            <a:endParaRPr sz="2800">
              <a:latin typeface="Trebuchet MS"/>
              <a:cs typeface="Trebuchet MS"/>
            </a:endParaRPr>
          </a:p>
        </p:txBody>
      </p:sp>
      <p:sp>
        <p:nvSpPr>
          <p:cNvPr id="27" name="object 27"/>
          <p:cNvSpPr txBox="1"/>
          <p:nvPr/>
        </p:nvSpPr>
        <p:spPr>
          <a:xfrm>
            <a:off x="6828790" y="1516125"/>
            <a:ext cx="5041900" cy="1604645"/>
          </a:xfrm>
          <a:prstGeom prst="rect">
            <a:avLst/>
          </a:prstGeom>
        </p:spPr>
        <p:txBody>
          <a:bodyPr vert="horz" wrap="square" lIns="0" tIns="61594" rIns="0" bIns="0" rtlCol="0">
            <a:spAutoFit/>
          </a:bodyPr>
          <a:lstStyle/>
          <a:p>
            <a:pPr marL="241300" marR="5080" indent="-228600">
              <a:lnSpc>
                <a:spcPts val="3020"/>
              </a:lnSpc>
              <a:spcBef>
                <a:spcPts val="484"/>
              </a:spcBef>
              <a:buFont typeface="Arial"/>
              <a:buChar char="•"/>
              <a:tabLst>
                <a:tab pos="241300" algn="l"/>
              </a:tabLst>
            </a:pPr>
            <a:r>
              <a:rPr sz="2800" dirty="0">
                <a:latin typeface="Trebuchet MS"/>
                <a:cs typeface="Trebuchet MS"/>
              </a:rPr>
              <a:t>Effective</a:t>
            </a:r>
            <a:r>
              <a:rPr sz="2800" spc="-114" dirty="0">
                <a:latin typeface="Trebuchet MS"/>
                <a:cs typeface="Trebuchet MS"/>
              </a:rPr>
              <a:t> </a:t>
            </a:r>
            <a:r>
              <a:rPr sz="2800" spc="-20" dirty="0">
                <a:latin typeface="Trebuchet MS"/>
                <a:cs typeface="Trebuchet MS"/>
              </a:rPr>
              <a:t>talent</a:t>
            </a:r>
            <a:r>
              <a:rPr sz="2800" spc="-110" dirty="0">
                <a:latin typeface="Trebuchet MS"/>
                <a:cs typeface="Trebuchet MS"/>
              </a:rPr>
              <a:t> </a:t>
            </a:r>
            <a:r>
              <a:rPr sz="2800" spc="100" dirty="0">
                <a:latin typeface="Trebuchet MS"/>
                <a:cs typeface="Trebuchet MS"/>
              </a:rPr>
              <a:t>management </a:t>
            </a:r>
            <a:r>
              <a:rPr sz="2800" spc="70" dirty="0">
                <a:latin typeface="Trebuchet MS"/>
                <a:cs typeface="Trebuchet MS"/>
              </a:rPr>
              <a:t>aligns</a:t>
            </a:r>
            <a:r>
              <a:rPr sz="2800" spc="-130" dirty="0">
                <a:latin typeface="Trebuchet MS"/>
                <a:cs typeface="Trebuchet MS"/>
              </a:rPr>
              <a:t> </a:t>
            </a:r>
            <a:r>
              <a:rPr sz="2800" spc="-20" dirty="0">
                <a:latin typeface="Trebuchet MS"/>
                <a:cs typeface="Trebuchet MS"/>
              </a:rPr>
              <a:t>with</a:t>
            </a:r>
            <a:r>
              <a:rPr sz="2800" spc="-130" dirty="0">
                <a:latin typeface="Trebuchet MS"/>
                <a:cs typeface="Trebuchet MS"/>
              </a:rPr>
              <a:t> </a:t>
            </a:r>
            <a:r>
              <a:rPr sz="2800" dirty="0">
                <a:latin typeface="Trebuchet MS"/>
                <a:cs typeface="Trebuchet MS"/>
              </a:rPr>
              <a:t>the</a:t>
            </a:r>
            <a:r>
              <a:rPr sz="2800" spc="-130" dirty="0">
                <a:latin typeface="Trebuchet MS"/>
                <a:cs typeface="Trebuchet MS"/>
              </a:rPr>
              <a:t> </a:t>
            </a:r>
            <a:r>
              <a:rPr sz="2800" spc="45" dirty="0">
                <a:latin typeface="Trebuchet MS"/>
                <a:cs typeface="Trebuchet MS"/>
              </a:rPr>
              <a:t>broader </a:t>
            </a:r>
            <a:r>
              <a:rPr sz="2800" dirty="0">
                <a:latin typeface="Trebuchet MS"/>
                <a:cs typeface="Trebuchet MS"/>
              </a:rPr>
              <a:t>strategic objectives</a:t>
            </a:r>
            <a:r>
              <a:rPr sz="2800" spc="-10" dirty="0">
                <a:latin typeface="Trebuchet MS"/>
                <a:cs typeface="Trebuchet MS"/>
              </a:rPr>
              <a:t> </a:t>
            </a:r>
            <a:r>
              <a:rPr sz="2800" dirty="0">
                <a:latin typeface="Trebuchet MS"/>
                <a:cs typeface="Trebuchet MS"/>
              </a:rPr>
              <a:t>of</a:t>
            </a:r>
            <a:r>
              <a:rPr sz="2800" spc="30" dirty="0">
                <a:latin typeface="Trebuchet MS"/>
                <a:cs typeface="Trebuchet MS"/>
              </a:rPr>
              <a:t> </a:t>
            </a:r>
            <a:r>
              <a:rPr sz="2800" spc="-50" dirty="0">
                <a:latin typeface="Trebuchet MS"/>
                <a:cs typeface="Trebuchet MS"/>
              </a:rPr>
              <a:t>a </a:t>
            </a:r>
            <a:r>
              <a:rPr sz="2800" dirty="0">
                <a:latin typeface="Trebuchet MS"/>
                <a:cs typeface="Trebuchet MS"/>
              </a:rPr>
              <a:t>hospitality</a:t>
            </a:r>
            <a:r>
              <a:rPr sz="2800" spc="-150" dirty="0">
                <a:latin typeface="Trebuchet MS"/>
                <a:cs typeface="Trebuchet MS"/>
              </a:rPr>
              <a:t> </a:t>
            </a:r>
            <a:r>
              <a:rPr sz="2800" spc="40" dirty="0">
                <a:latin typeface="Trebuchet MS"/>
                <a:cs typeface="Trebuchet MS"/>
              </a:rPr>
              <a:t>business.</a:t>
            </a:r>
            <a:endParaRPr sz="2800">
              <a:latin typeface="Trebuchet MS"/>
              <a:cs typeface="Trebuchet MS"/>
            </a:endParaRPr>
          </a:p>
        </p:txBody>
      </p:sp>
      <p:sp>
        <p:nvSpPr>
          <p:cNvPr id="28" name="object 28"/>
          <p:cNvSpPr txBox="1"/>
          <p:nvPr/>
        </p:nvSpPr>
        <p:spPr>
          <a:xfrm>
            <a:off x="6828790" y="3691128"/>
            <a:ext cx="4326890" cy="1604645"/>
          </a:xfrm>
          <a:prstGeom prst="rect">
            <a:avLst/>
          </a:prstGeom>
        </p:spPr>
        <p:txBody>
          <a:bodyPr vert="horz" wrap="square" lIns="0" tIns="61594" rIns="0" bIns="0" rtlCol="0">
            <a:spAutoFit/>
          </a:bodyPr>
          <a:lstStyle/>
          <a:p>
            <a:pPr marL="241300" marR="5080" indent="-228600">
              <a:lnSpc>
                <a:spcPts val="3020"/>
              </a:lnSpc>
              <a:spcBef>
                <a:spcPts val="484"/>
              </a:spcBef>
              <a:buFont typeface="Arial"/>
              <a:buChar char="•"/>
              <a:tabLst>
                <a:tab pos="241300" algn="l"/>
              </a:tabLst>
            </a:pPr>
            <a:r>
              <a:rPr sz="2800" spc="-140" dirty="0">
                <a:latin typeface="Trebuchet MS"/>
                <a:cs typeface="Trebuchet MS"/>
              </a:rPr>
              <a:t>It</a:t>
            </a:r>
            <a:r>
              <a:rPr sz="2800" spc="-114" dirty="0">
                <a:latin typeface="Trebuchet MS"/>
                <a:cs typeface="Trebuchet MS"/>
              </a:rPr>
              <a:t> </a:t>
            </a:r>
            <a:r>
              <a:rPr sz="2800" spc="60" dirty="0">
                <a:latin typeface="Trebuchet MS"/>
                <a:cs typeface="Trebuchet MS"/>
              </a:rPr>
              <a:t>involves</a:t>
            </a:r>
            <a:r>
              <a:rPr sz="2800" spc="-135" dirty="0">
                <a:latin typeface="Trebuchet MS"/>
                <a:cs typeface="Trebuchet MS"/>
              </a:rPr>
              <a:t> </a:t>
            </a:r>
            <a:r>
              <a:rPr sz="2800" spc="-10" dirty="0">
                <a:latin typeface="Trebuchet MS"/>
                <a:cs typeface="Trebuchet MS"/>
              </a:rPr>
              <a:t>integrating </a:t>
            </a:r>
            <a:r>
              <a:rPr sz="2800" spc="114" dirty="0">
                <a:latin typeface="Trebuchet MS"/>
                <a:cs typeface="Trebuchet MS"/>
              </a:rPr>
              <a:t>employee</a:t>
            </a:r>
            <a:r>
              <a:rPr sz="2800" spc="-135" dirty="0">
                <a:latin typeface="Trebuchet MS"/>
                <a:cs typeface="Trebuchet MS"/>
              </a:rPr>
              <a:t> </a:t>
            </a:r>
            <a:r>
              <a:rPr sz="2800" spc="75" dirty="0">
                <a:latin typeface="Trebuchet MS"/>
                <a:cs typeface="Trebuchet MS"/>
              </a:rPr>
              <a:t>development </a:t>
            </a:r>
            <a:r>
              <a:rPr sz="2800" spc="90" dirty="0">
                <a:latin typeface="Trebuchet MS"/>
                <a:cs typeface="Trebuchet MS"/>
              </a:rPr>
              <a:t>plans</a:t>
            </a:r>
            <a:r>
              <a:rPr sz="2800" spc="-155" dirty="0">
                <a:latin typeface="Trebuchet MS"/>
                <a:cs typeface="Trebuchet MS"/>
              </a:rPr>
              <a:t> </a:t>
            </a:r>
            <a:r>
              <a:rPr sz="2800" spc="-20" dirty="0">
                <a:latin typeface="Trebuchet MS"/>
                <a:cs typeface="Trebuchet MS"/>
              </a:rPr>
              <a:t>with</a:t>
            </a:r>
            <a:r>
              <a:rPr sz="2800" spc="-140" dirty="0">
                <a:latin typeface="Trebuchet MS"/>
                <a:cs typeface="Trebuchet MS"/>
              </a:rPr>
              <a:t> </a:t>
            </a:r>
            <a:r>
              <a:rPr sz="2800" spc="-10" dirty="0">
                <a:latin typeface="Trebuchet MS"/>
                <a:cs typeface="Trebuchet MS"/>
              </a:rPr>
              <a:t>organisational targets.</a:t>
            </a:r>
            <a:endParaRPr sz="2800">
              <a:latin typeface="Trebuchet MS"/>
              <a:cs typeface="Trebuchet M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2764154" y="302006"/>
            <a:ext cx="6641465" cy="452120"/>
            <a:chOff x="2764154" y="302006"/>
            <a:chExt cx="6641465" cy="452120"/>
          </a:xfrm>
        </p:grpSpPr>
        <p:pic>
          <p:nvPicPr>
            <p:cNvPr id="3" name="object 3"/>
            <p:cNvPicPr/>
            <p:nvPr/>
          </p:nvPicPr>
          <p:blipFill>
            <a:blip r:embed="rId2" cstate="print"/>
            <a:stretch>
              <a:fillRect/>
            </a:stretch>
          </p:blipFill>
          <p:spPr>
            <a:xfrm>
              <a:off x="2772155" y="310007"/>
              <a:ext cx="6625336" cy="435737"/>
            </a:xfrm>
            <a:prstGeom prst="rect">
              <a:avLst/>
            </a:prstGeom>
          </p:spPr>
        </p:pic>
        <p:pic>
          <p:nvPicPr>
            <p:cNvPr id="4" name="object 4"/>
            <p:cNvPicPr/>
            <p:nvPr/>
          </p:nvPicPr>
          <p:blipFill>
            <a:blip r:embed="rId3" cstate="print"/>
            <a:stretch>
              <a:fillRect/>
            </a:stretch>
          </p:blipFill>
          <p:spPr>
            <a:xfrm>
              <a:off x="6863714" y="522478"/>
              <a:ext cx="118490" cy="89153"/>
            </a:xfrm>
            <a:prstGeom prst="rect">
              <a:avLst/>
            </a:prstGeom>
          </p:spPr>
        </p:pic>
        <p:pic>
          <p:nvPicPr>
            <p:cNvPr id="5" name="object 5"/>
            <p:cNvPicPr/>
            <p:nvPr/>
          </p:nvPicPr>
          <p:blipFill>
            <a:blip r:embed="rId3" cstate="print"/>
            <a:stretch>
              <a:fillRect/>
            </a:stretch>
          </p:blipFill>
          <p:spPr>
            <a:xfrm>
              <a:off x="5225414" y="522478"/>
              <a:ext cx="118490" cy="89153"/>
            </a:xfrm>
            <a:prstGeom prst="rect">
              <a:avLst/>
            </a:prstGeom>
          </p:spPr>
        </p:pic>
        <p:pic>
          <p:nvPicPr>
            <p:cNvPr id="6" name="object 6"/>
            <p:cNvPicPr/>
            <p:nvPr/>
          </p:nvPicPr>
          <p:blipFill>
            <a:blip r:embed="rId3" cstate="print"/>
            <a:stretch>
              <a:fillRect/>
            </a:stretch>
          </p:blipFill>
          <p:spPr>
            <a:xfrm>
              <a:off x="3456050" y="522478"/>
              <a:ext cx="118490" cy="89153"/>
            </a:xfrm>
            <a:prstGeom prst="rect">
              <a:avLst/>
            </a:prstGeom>
          </p:spPr>
        </p:pic>
        <p:pic>
          <p:nvPicPr>
            <p:cNvPr id="7" name="object 7"/>
            <p:cNvPicPr/>
            <p:nvPr/>
          </p:nvPicPr>
          <p:blipFill>
            <a:blip r:embed="rId4" cstate="print"/>
            <a:stretch>
              <a:fillRect/>
            </a:stretch>
          </p:blipFill>
          <p:spPr>
            <a:xfrm>
              <a:off x="4173854" y="444246"/>
              <a:ext cx="140843" cy="160019"/>
            </a:xfrm>
            <a:prstGeom prst="rect">
              <a:avLst/>
            </a:prstGeom>
          </p:spPr>
        </p:pic>
        <p:pic>
          <p:nvPicPr>
            <p:cNvPr id="8" name="object 8"/>
            <p:cNvPicPr/>
            <p:nvPr/>
          </p:nvPicPr>
          <p:blipFill>
            <a:blip r:embed="rId5" cstate="print"/>
            <a:stretch>
              <a:fillRect/>
            </a:stretch>
          </p:blipFill>
          <p:spPr>
            <a:xfrm>
              <a:off x="5639180" y="436499"/>
              <a:ext cx="141350" cy="76326"/>
            </a:xfrm>
            <a:prstGeom prst="rect">
              <a:avLst/>
            </a:prstGeom>
          </p:spPr>
        </p:pic>
        <p:pic>
          <p:nvPicPr>
            <p:cNvPr id="9" name="object 9"/>
            <p:cNvPicPr/>
            <p:nvPr/>
          </p:nvPicPr>
          <p:blipFill>
            <a:blip r:embed="rId5" cstate="print"/>
            <a:stretch>
              <a:fillRect/>
            </a:stretch>
          </p:blipFill>
          <p:spPr>
            <a:xfrm>
              <a:off x="3900296" y="436499"/>
              <a:ext cx="141350" cy="76326"/>
            </a:xfrm>
            <a:prstGeom prst="rect">
              <a:avLst/>
            </a:prstGeom>
          </p:spPr>
        </p:pic>
        <p:sp>
          <p:nvSpPr>
            <p:cNvPr id="10" name="object 10"/>
            <p:cNvSpPr/>
            <p:nvPr/>
          </p:nvSpPr>
          <p:spPr>
            <a:xfrm>
              <a:off x="3245738" y="401066"/>
              <a:ext cx="1238885" cy="243204"/>
            </a:xfrm>
            <a:custGeom>
              <a:avLst/>
              <a:gdLst/>
              <a:ahLst/>
              <a:cxnLst/>
              <a:rect l="l" t="t" r="r" b="b"/>
              <a:pathLst>
                <a:path w="1238885" h="243204">
                  <a:moveTo>
                    <a:pt x="1177289" y="3175"/>
                  </a:moveTo>
                  <a:lnTo>
                    <a:pt x="1238503" y="3175"/>
                  </a:lnTo>
                  <a:lnTo>
                    <a:pt x="1238503" y="242697"/>
                  </a:lnTo>
                  <a:lnTo>
                    <a:pt x="1177289" y="242697"/>
                  </a:lnTo>
                  <a:lnTo>
                    <a:pt x="1177289" y="3175"/>
                  </a:lnTo>
                  <a:close/>
                </a:path>
                <a:path w="1238885" h="243204">
                  <a:moveTo>
                    <a:pt x="130301" y="0"/>
                  </a:moveTo>
                  <a:lnTo>
                    <a:pt x="136651" y="0"/>
                  </a:lnTo>
                  <a:lnTo>
                    <a:pt x="140715" y="126"/>
                  </a:lnTo>
                  <a:lnTo>
                    <a:pt x="142621" y="381"/>
                  </a:lnTo>
                  <a:lnTo>
                    <a:pt x="142621" y="56261"/>
                  </a:lnTo>
                  <a:lnTo>
                    <a:pt x="129018" y="56927"/>
                  </a:lnTo>
                  <a:lnTo>
                    <a:pt x="116189" y="58928"/>
                  </a:lnTo>
                  <a:lnTo>
                    <a:pt x="73866" y="80073"/>
                  </a:lnTo>
                  <a:lnTo>
                    <a:pt x="61213" y="97789"/>
                  </a:lnTo>
                  <a:lnTo>
                    <a:pt x="61213" y="242697"/>
                  </a:lnTo>
                  <a:lnTo>
                    <a:pt x="0" y="242697"/>
                  </a:lnTo>
                  <a:lnTo>
                    <a:pt x="0" y="3175"/>
                  </a:lnTo>
                  <a:lnTo>
                    <a:pt x="56134" y="3175"/>
                  </a:lnTo>
                  <a:lnTo>
                    <a:pt x="56134" y="54356"/>
                  </a:lnTo>
                  <a:lnTo>
                    <a:pt x="62799" y="42711"/>
                  </a:lnTo>
                  <a:lnTo>
                    <a:pt x="98494" y="9233"/>
                  </a:lnTo>
                  <a:lnTo>
                    <a:pt x="119413" y="1474"/>
                  </a:lnTo>
                  <a:lnTo>
                    <a:pt x="130301" y="0"/>
                  </a:lnTo>
                  <a:close/>
                </a:path>
              </a:pathLst>
            </a:custGeom>
            <a:ln w="16002">
              <a:solidFill>
                <a:srgbClr val="000000"/>
              </a:solidFill>
            </a:ln>
          </p:spPr>
          <p:txBody>
            <a:bodyPr wrap="square" lIns="0" tIns="0" rIns="0" bIns="0" rtlCol="0"/>
            <a:lstStyle/>
            <a:p>
              <a:endParaRPr/>
            </a:p>
          </p:txBody>
        </p:sp>
        <p:pic>
          <p:nvPicPr>
            <p:cNvPr id="11" name="object 11"/>
            <p:cNvPicPr/>
            <p:nvPr/>
          </p:nvPicPr>
          <p:blipFill>
            <a:blip r:embed="rId6" cstate="print"/>
            <a:stretch>
              <a:fillRect/>
            </a:stretch>
          </p:blipFill>
          <p:spPr>
            <a:xfrm>
              <a:off x="7084314" y="318516"/>
              <a:ext cx="2321179" cy="435228"/>
            </a:xfrm>
            <a:prstGeom prst="rect">
              <a:avLst/>
            </a:prstGeom>
          </p:spPr>
        </p:pic>
        <p:sp>
          <p:nvSpPr>
            <p:cNvPr id="12" name="object 12"/>
            <p:cNvSpPr/>
            <p:nvPr/>
          </p:nvSpPr>
          <p:spPr>
            <a:xfrm>
              <a:off x="2772155" y="310007"/>
              <a:ext cx="4277995" cy="436245"/>
            </a:xfrm>
            <a:custGeom>
              <a:avLst/>
              <a:gdLst/>
              <a:ahLst/>
              <a:cxnLst/>
              <a:rect l="l" t="t" r="r" b="b"/>
              <a:pathLst>
                <a:path w="4277995" h="436245">
                  <a:moveTo>
                    <a:pt x="4154932" y="90170"/>
                  </a:moveTo>
                  <a:lnTo>
                    <a:pt x="4200477" y="96551"/>
                  </a:lnTo>
                  <a:lnTo>
                    <a:pt x="4234688" y="115697"/>
                  </a:lnTo>
                  <a:lnTo>
                    <a:pt x="4261477" y="166489"/>
                  </a:lnTo>
                  <a:lnTo>
                    <a:pt x="4263263" y="188849"/>
                  </a:lnTo>
                  <a:lnTo>
                    <a:pt x="4263263" y="265176"/>
                  </a:lnTo>
                  <a:lnTo>
                    <a:pt x="4263263" y="271907"/>
                  </a:lnTo>
                  <a:lnTo>
                    <a:pt x="4264279" y="276606"/>
                  </a:lnTo>
                  <a:lnTo>
                    <a:pt x="4266438" y="279146"/>
                  </a:lnTo>
                  <a:lnTo>
                    <a:pt x="4268597" y="281813"/>
                  </a:lnTo>
                  <a:lnTo>
                    <a:pt x="4272407" y="283337"/>
                  </a:lnTo>
                  <a:lnTo>
                    <a:pt x="4277868" y="283972"/>
                  </a:lnTo>
                  <a:lnTo>
                    <a:pt x="4277868" y="333756"/>
                  </a:lnTo>
                  <a:lnTo>
                    <a:pt x="4272407" y="335026"/>
                  </a:lnTo>
                  <a:lnTo>
                    <a:pt x="4267454" y="335915"/>
                  </a:lnTo>
                  <a:lnTo>
                    <a:pt x="4263009" y="336296"/>
                  </a:lnTo>
                  <a:lnTo>
                    <a:pt x="4258564" y="336804"/>
                  </a:lnTo>
                  <a:lnTo>
                    <a:pt x="4254881" y="337058"/>
                  </a:lnTo>
                  <a:lnTo>
                    <a:pt x="4251833" y="337058"/>
                  </a:lnTo>
                  <a:lnTo>
                    <a:pt x="4213733" y="316611"/>
                  </a:lnTo>
                  <a:lnTo>
                    <a:pt x="4211193" y="296291"/>
                  </a:lnTo>
                  <a:lnTo>
                    <a:pt x="4202741" y="305960"/>
                  </a:lnTo>
                  <a:lnTo>
                    <a:pt x="4160460" y="332327"/>
                  </a:lnTo>
                  <a:lnTo>
                    <a:pt x="4124705" y="338328"/>
                  </a:lnTo>
                  <a:lnTo>
                    <a:pt x="4112944" y="337728"/>
                  </a:lnTo>
                  <a:lnTo>
                    <a:pt x="4072872" y="323163"/>
                  </a:lnTo>
                  <a:lnTo>
                    <a:pt x="4047575" y="292768"/>
                  </a:lnTo>
                  <a:lnTo>
                    <a:pt x="4041521" y="262890"/>
                  </a:lnTo>
                  <a:lnTo>
                    <a:pt x="4042332" y="251624"/>
                  </a:lnTo>
                  <a:lnTo>
                    <a:pt x="4061723" y="213713"/>
                  </a:lnTo>
                  <a:lnTo>
                    <a:pt x="4102992" y="190630"/>
                  </a:lnTo>
                  <a:lnTo>
                    <a:pt x="4144391" y="185166"/>
                  </a:lnTo>
                  <a:lnTo>
                    <a:pt x="4151959" y="185330"/>
                  </a:lnTo>
                  <a:lnTo>
                    <a:pt x="4196072" y="192653"/>
                  </a:lnTo>
                  <a:lnTo>
                    <a:pt x="4202049" y="194818"/>
                  </a:lnTo>
                  <a:lnTo>
                    <a:pt x="4202049" y="181991"/>
                  </a:lnTo>
                  <a:lnTo>
                    <a:pt x="4180959" y="141404"/>
                  </a:lnTo>
                  <a:lnTo>
                    <a:pt x="4148454" y="134493"/>
                  </a:lnTo>
                  <a:lnTo>
                    <a:pt x="4138761" y="134921"/>
                  </a:lnTo>
                  <a:lnTo>
                    <a:pt x="4101992" y="145182"/>
                  </a:lnTo>
                  <a:lnTo>
                    <a:pt x="4073525" y="161417"/>
                  </a:lnTo>
                  <a:lnTo>
                    <a:pt x="4053840" y="121158"/>
                  </a:lnTo>
                  <a:lnTo>
                    <a:pt x="4090201" y="102298"/>
                  </a:lnTo>
                  <a:lnTo>
                    <a:pt x="4128103" y="92090"/>
                  </a:lnTo>
                  <a:lnTo>
                    <a:pt x="4141362" y="90648"/>
                  </a:lnTo>
                  <a:lnTo>
                    <a:pt x="4154932" y="90170"/>
                  </a:lnTo>
                  <a:close/>
                </a:path>
                <a:path w="4277995" h="436245">
                  <a:moveTo>
                    <a:pt x="3250565" y="90170"/>
                  </a:moveTo>
                  <a:lnTo>
                    <a:pt x="3293806" y="102506"/>
                  </a:lnTo>
                  <a:lnTo>
                    <a:pt x="3315684" y="133953"/>
                  </a:lnTo>
                  <a:lnTo>
                    <a:pt x="3322637" y="175633"/>
                  </a:lnTo>
                  <a:lnTo>
                    <a:pt x="3322828" y="184277"/>
                  </a:lnTo>
                  <a:lnTo>
                    <a:pt x="3322828" y="333756"/>
                  </a:lnTo>
                  <a:lnTo>
                    <a:pt x="3261486" y="333756"/>
                  </a:lnTo>
                  <a:lnTo>
                    <a:pt x="3261486" y="199390"/>
                  </a:lnTo>
                  <a:lnTo>
                    <a:pt x="3260865" y="185963"/>
                  </a:lnTo>
                  <a:lnTo>
                    <a:pt x="3239452" y="147351"/>
                  </a:lnTo>
                  <a:lnTo>
                    <a:pt x="3223641" y="144018"/>
                  </a:lnTo>
                  <a:lnTo>
                    <a:pt x="3217427" y="144422"/>
                  </a:lnTo>
                  <a:lnTo>
                    <a:pt x="3181209" y="162764"/>
                  </a:lnTo>
                  <a:lnTo>
                    <a:pt x="3161410" y="193929"/>
                  </a:lnTo>
                  <a:lnTo>
                    <a:pt x="3161410" y="333756"/>
                  </a:lnTo>
                  <a:lnTo>
                    <a:pt x="3100197" y="333756"/>
                  </a:lnTo>
                  <a:lnTo>
                    <a:pt x="3100197" y="94234"/>
                  </a:lnTo>
                  <a:lnTo>
                    <a:pt x="3155442" y="94234"/>
                  </a:lnTo>
                  <a:lnTo>
                    <a:pt x="3155442" y="138557"/>
                  </a:lnTo>
                  <a:lnTo>
                    <a:pt x="3162847" y="127984"/>
                  </a:lnTo>
                  <a:lnTo>
                    <a:pt x="3193922" y="103124"/>
                  </a:lnTo>
                  <a:lnTo>
                    <a:pt x="3235178" y="90979"/>
                  </a:lnTo>
                  <a:lnTo>
                    <a:pt x="3250565" y="90170"/>
                  </a:lnTo>
                  <a:close/>
                </a:path>
                <a:path w="4277995" h="436245">
                  <a:moveTo>
                    <a:pt x="2938145" y="90170"/>
                  </a:moveTo>
                  <a:lnTo>
                    <a:pt x="2990687" y="99814"/>
                  </a:lnTo>
                  <a:lnTo>
                    <a:pt x="3030013" y="127158"/>
                  </a:lnTo>
                  <a:lnTo>
                    <a:pt x="3054627" y="166885"/>
                  </a:lnTo>
                  <a:lnTo>
                    <a:pt x="3062985" y="213106"/>
                  </a:lnTo>
                  <a:lnTo>
                    <a:pt x="3062985" y="220980"/>
                  </a:lnTo>
                  <a:lnTo>
                    <a:pt x="3062478" y="227838"/>
                  </a:lnTo>
                  <a:lnTo>
                    <a:pt x="3061589" y="233680"/>
                  </a:lnTo>
                  <a:lnTo>
                    <a:pt x="2876422" y="233680"/>
                  </a:lnTo>
                  <a:lnTo>
                    <a:pt x="2878587" y="246868"/>
                  </a:lnTo>
                  <a:lnTo>
                    <a:pt x="2906847" y="284622"/>
                  </a:lnTo>
                  <a:lnTo>
                    <a:pt x="2939922" y="293624"/>
                  </a:lnTo>
                  <a:lnTo>
                    <a:pt x="2948945" y="293054"/>
                  </a:lnTo>
                  <a:lnTo>
                    <a:pt x="2988151" y="274335"/>
                  </a:lnTo>
                  <a:lnTo>
                    <a:pt x="2996692" y="261112"/>
                  </a:lnTo>
                  <a:lnTo>
                    <a:pt x="3049270" y="275717"/>
                  </a:lnTo>
                  <a:lnTo>
                    <a:pt x="3020373" y="311346"/>
                  </a:lnTo>
                  <a:lnTo>
                    <a:pt x="2974800" y="333946"/>
                  </a:lnTo>
                  <a:lnTo>
                    <a:pt x="2937636" y="338328"/>
                  </a:lnTo>
                  <a:lnTo>
                    <a:pt x="2918892" y="337278"/>
                  </a:lnTo>
                  <a:lnTo>
                    <a:pt x="2870708" y="321437"/>
                  </a:lnTo>
                  <a:lnTo>
                    <a:pt x="2835596" y="289790"/>
                  </a:lnTo>
                  <a:lnTo>
                    <a:pt x="2815415" y="247126"/>
                  </a:lnTo>
                  <a:lnTo>
                    <a:pt x="2811526" y="215392"/>
                  </a:lnTo>
                  <a:lnTo>
                    <a:pt x="2812478" y="198790"/>
                  </a:lnTo>
                  <a:lnTo>
                    <a:pt x="2826766" y="153035"/>
                  </a:lnTo>
                  <a:lnTo>
                    <a:pt x="2857091" y="116601"/>
                  </a:lnTo>
                  <a:lnTo>
                    <a:pt x="2901584" y="94456"/>
                  </a:lnTo>
                  <a:lnTo>
                    <a:pt x="2919192" y="91241"/>
                  </a:lnTo>
                  <a:lnTo>
                    <a:pt x="2938145" y="90170"/>
                  </a:lnTo>
                  <a:close/>
                </a:path>
                <a:path w="4277995" h="436245">
                  <a:moveTo>
                    <a:pt x="2516632" y="90170"/>
                  </a:moveTo>
                  <a:lnTo>
                    <a:pt x="2562177" y="96551"/>
                  </a:lnTo>
                  <a:lnTo>
                    <a:pt x="2596388" y="115697"/>
                  </a:lnTo>
                  <a:lnTo>
                    <a:pt x="2623177" y="166489"/>
                  </a:lnTo>
                  <a:lnTo>
                    <a:pt x="2624963" y="188849"/>
                  </a:lnTo>
                  <a:lnTo>
                    <a:pt x="2624963" y="265176"/>
                  </a:lnTo>
                  <a:lnTo>
                    <a:pt x="2624963" y="271907"/>
                  </a:lnTo>
                  <a:lnTo>
                    <a:pt x="2625979" y="276606"/>
                  </a:lnTo>
                  <a:lnTo>
                    <a:pt x="2628138" y="279146"/>
                  </a:lnTo>
                  <a:lnTo>
                    <a:pt x="2630297" y="281813"/>
                  </a:lnTo>
                  <a:lnTo>
                    <a:pt x="2634107" y="283337"/>
                  </a:lnTo>
                  <a:lnTo>
                    <a:pt x="2639568" y="283972"/>
                  </a:lnTo>
                  <a:lnTo>
                    <a:pt x="2639568" y="333756"/>
                  </a:lnTo>
                  <a:lnTo>
                    <a:pt x="2634107" y="335026"/>
                  </a:lnTo>
                  <a:lnTo>
                    <a:pt x="2629154" y="335915"/>
                  </a:lnTo>
                  <a:lnTo>
                    <a:pt x="2624709" y="336296"/>
                  </a:lnTo>
                  <a:lnTo>
                    <a:pt x="2620264" y="336804"/>
                  </a:lnTo>
                  <a:lnTo>
                    <a:pt x="2616581" y="337058"/>
                  </a:lnTo>
                  <a:lnTo>
                    <a:pt x="2613533" y="337058"/>
                  </a:lnTo>
                  <a:lnTo>
                    <a:pt x="2575433" y="316611"/>
                  </a:lnTo>
                  <a:lnTo>
                    <a:pt x="2572893" y="296291"/>
                  </a:lnTo>
                  <a:lnTo>
                    <a:pt x="2564441" y="305960"/>
                  </a:lnTo>
                  <a:lnTo>
                    <a:pt x="2522160" y="332327"/>
                  </a:lnTo>
                  <a:lnTo>
                    <a:pt x="2486406" y="338328"/>
                  </a:lnTo>
                  <a:lnTo>
                    <a:pt x="2474644" y="337728"/>
                  </a:lnTo>
                  <a:lnTo>
                    <a:pt x="2434572" y="323163"/>
                  </a:lnTo>
                  <a:lnTo>
                    <a:pt x="2409275" y="292768"/>
                  </a:lnTo>
                  <a:lnTo>
                    <a:pt x="2403221" y="262890"/>
                  </a:lnTo>
                  <a:lnTo>
                    <a:pt x="2404032" y="251624"/>
                  </a:lnTo>
                  <a:lnTo>
                    <a:pt x="2423423" y="213713"/>
                  </a:lnTo>
                  <a:lnTo>
                    <a:pt x="2464692" y="190630"/>
                  </a:lnTo>
                  <a:lnTo>
                    <a:pt x="2506091" y="185166"/>
                  </a:lnTo>
                  <a:lnTo>
                    <a:pt x="2513659" y="185330"/>
                  </a:lnTo>
                  <a:lnTo>
                    <a:pt x="2557772" y="192653"/>
                  </a:lnTo>
                  <a:lnTo>
                    <a:pt x="2563748" y="194818"/>
                  </a:lnTo>
                  <a:lnTo>
                    <a:pt x="2563748" y="181991"/>
                  </a:lnTo>
                  <a:lnTo>
                    <a:pt x="2542659" y="141404"/>
                  </a:lnTo>
                  <a:lnTo>
                    <a:pt x="2510155" y="134493"/>
                  </a:lnTo>
                  <a:lnTo>
                    <a:pt x="2500461" y="134921"/>
                  </a:lnTo>
                  <a:lnTo>
                    <a:pt x="2463692" y="145182"/>
                  </a:lnTo>
                  <a:lnTo>
                    <a:pt x="2435224" y="161417"/>
                  </a:lnTo>
                  <a:lnTo>
                    <a:pt x="2415540" y="121158"/>
                  </a:lnTo>
                  <a:lnTo>
                    <a:pt x="2451901" y="102298"/>
                  </a:lnTo>
                  <a:lnTo>
                    <a:pt x="2489803" y="92090"/>
                  </a:lnTo>
                  <a:lnTo>
                    <a:pt x="2503062" y="90648"/>
                  </a:lnTo>
                  <a:lnTo>
                    <a:pt x="2516632" y="90170"/>
                  </a:lnTo>
                  <a:close/>
                </a:path>
                <a:path w="4277995" h="436245">
                  <a:moveTo>
                    <a:pt x="1878457" y="90170"/>
                  </a:moveTo>
                  <a:lnTo>
                    <a:pt x="1930963" y="99653"/>
                  </a:lnTo>
                  <a:lnTo>
                    <a:pt x="1969690" y="126603"/>
                  </a:lnTo>
                  <a:lnTo>
                    <a:pt x="1986915" y="151384"/>
                  </a:lnTo>
                  <a:lnTo>
                    <a:pt x="1926970" y="169672"/>
                  </a:lnTo>
                  <a:lnTo>
                    <a:pt x="1917920" y="157670"/>
                  </a:lnTo>
                  <a:lnTo>
                    <a:pt x="1906762" y="149098"/>
                  </a:lnTo>
                  <a:lnTo>
                    <a:pt x="1893484" y="143954"/>
                  </a:lnTo>
                  <a:lnTo>
                    <a:pt x="1878076" y="142240"/>
                  </a:lnTo>
                  <a:lnTo>
                    <a:pt x="1869360" y="142789"/>
                  </a:lnTo>
                  <a:lnTo>
                    <a:pt x="1833356" y="161893"/>
                  </a:lnTo>
                  <a:lnTo>
                    <a:pt x="1815967" y="203565"/>
                  </a:lnTo>
                  <a:lnTo>
                    <a:pt x="1815465" y="213995"/>
                  </a:lnTo>
                  <a:lnTo>
                    <a:pt x="1815988" y="224240"/>
                  </a:lnTo>
                  <a:lnTo>
                    <a:pt x="1833768" y="265811"/>
                  </a:lnTo>
                  <a:lnTo>
                    <a:pt x="1869598" y="285664"/>
                  </a:lnTo>
                  <a:lnTo>
                    <a:pt x="1878076" y="286258"/>
                  </a:lnTo>
                  <a:lnTo>
                    <a:pt x="1886122" y="285757"/>
                  </a:lnTo>
                  <a:lnTo>
                    <a:pt x="1924573" y="263844"/>
                  </a:lnTo>
                  <a:lnTo>
                    <a:pt x="1927859" y="257937"/>
                  </a:lnTo>
                  <a:lnTo>
                    <a:pt x="1987804" y="276225"/>
                  </a:lnTo>
                  <a:lnTo>
                    <a:pt x="1960175" y="311372"/>
                  </a:lnTo>
                  <a:lnTo>
                    <a:pt x="1915604" y="333946"/>
                  </a:lnTo>
                  <a:lnTo>
                    <a:pt x="1878965" y="338328"/>
                  </a:lnTo>
                  <a:lnTo>
                    <a:pt x="1860198" y="337254"/>
                  </a:lnTo>
                  <a:lnTo>
                    <a:pt x="1811782" y="321056"/>
                  </a:lnTo>
                  <a:lnTo>
                    <a:pt x="1776438" y="288766"/>
                  </a:lnTo>
                  <a:lnTo>
                    <a:pt x="1756235" y="245808"/>
                  </a:lnTo>
                  <a:lnTo>
                    <a:pt x="1752345" y="213995"/>
                  </a:lnTo>
                  <a:lnTo>
                    <a:pt x="1753298" y="197635"/>
                  </a:lnTo>
                  <a:lnTo>
                    <a:pt x="1767585" y="152273"/>
                  </a:lnTo>
                  <a:lnTo>
                    <a:pt x="1797911" y="116232"/>
                  </a:lnTo>
                  <a:lnTo>
                    <a:pt x="1842246" y="94376"/>
                  </a:lnTo>
                  <a:lnTo>
                    <a:pt x="1859690" y="91219"/>
                  </a:lnTo>
                  <a:lnTo>
                    <a:pt x="1878457" y="90170"/>
                  </a:lnTo>
                  <a:close/>
                </a:path>
                <a:path w="4277995" h="436245">
                  <a:moveTo>
                    <a:pt x="1458595" y="90170"/>
                  </a:moveTo>
                  <a:lnTo>
                    <a:pt x="1496635" y="97242"/>
                  </a:lnTo>
                  <a:lnTo>
                    <a:pt x="1534977" y="126317"/>
                  </a:lnTo>
                  <a:lnTo>
                    <a:pt x="1542288" y="136271"/>
                  </a:lnTo>
                  <a:lnTo>
                    <a:pt x="1542288" y="94234"/>
                  </a:lnTo>
                  <a:lnTo>
                    <a:pt x="1595755" y="94234"/>
                  </a:lnTo>
                  <a:lnTo>
                    <a:pt x="1595755" y="322326"/>
                  </a:lnTo>
                  <a:lnTo>
                    <a:pt x="1586110" y="370099"/>
                  </a:lnTo>
                  <a:lnTo>
                    <a:pt x="1558226" y="405796"/>
                  </a:lnTo>
                  <a:lnTo>
                    <a:pt x="1515721" y="428182"/>
                  </a:lnTo>
                  <a:lnTo>
                    <a:pt x="1462785" y="435737"/>
                  </a:lnTo>
                  <a:lnTo>
                    <a:pt x="1443876" y="434927"/>
                  </a:lnTo>
                  <a:lnTo>
                    <a:pt x="1396745" y="422783"/>
                  </a:lnTo>
                  <a:lnTo>
                    <a:pt x="1360848" y="397172"/>
                  </a:lnTo>
                  <a:lnTo>
                    <a:pt x="1350771" y="385953"/>
                  </a:lnTo>
                  <a:lnTo>
                    <a:pt x="1384172" y="353441"/>
                  </a:lnTo>
                  <a:lnTo>
                    <a:pt x="1391461" y="361463"/>
                  </a:lnTo>
                  <a:lnTo>
                    <a:pt x="1399619" y="368569"/>
                  </a:lnTo>
                  <a:lnTo>
                    <a:pt x="1440068" y="387191"/>
                  </a:lnTo>
                  <a:lnTo>
                    <a:pt x="1462785" y="389636"/>
                  </a:lnTo>
                  <a:lnTo>
                    <a:pt x="1472215" y="389185"/>
                  </a:lnTo>
                  <a:lnTo>
                    <a:pt x="1512887" y="373491"/>
                  </a:lnTo>
                  <a:lnTo>
                    <a:pt x="1533919" y="333496"/>
                  </a:lnTo>
                  <a:lnTo>
                    <a:pt x="1534541" y="322326"/>
                  </a:lnTo>
                  <a:lnTo>
                    <a:pt x="1534541" y="292227"/>
                  </a:lnTo>
                  <a:lnTo>
                    <a:pt x="1527996" y="301920"/>
                  </a:lnTo>
                  <a:lnTo>
                    <a:pt x="1520190" y="310435"/>
                  </a:lnTo>
                  <a:lnTo>
                    <a:pt x="1478581" y="332374"/>
                  </a:lnTo>
                  <a:lnTo>
                    <a:pt x="1455039" y="335153"/>
                  </a:lnTo>
                  <a:lnTo>
                    <a:pt x="1439515" y="334129"/>
                  </a:lnTo>
                  <a:lnTo>
                    <a:pt x="1398778" y="318770"/>
                  </a:lnTo>
                  <a:lnTo>
                    <a:pt x="1368327" y="287694"/>
                  </a:lnTo>
                  <a:lnTo>
                    <a:pt x="1350518" y="245618"/>
                  </a:lnTo>
                  <a:lnTo>
                    <a:pt x="1347089" y="213995"/>
                  </a:lnTo>
                  <a:lnTo>
                    <a:pt x="1347972" y="197064"/>
                  </a:lnTo>
                  <a:lnTo>
                    <a:pt x="1361313" y="151130"/>
                  </a:lnTo>
                  <a:lnTo>
                    <a:pt x="1388673" y="115554"/>
                  </a:lnTo>
                  <a:lnTo>
                    <a:pt x="1427670" y="94265"/>
                  </a:lnTo>
                  <a:lnTo>
                    <a:pt x="1442668" y="91193"/>
                  </a:lnTo>
                  <a:lnTo>
                    <a:pt x="1458595" y="90170"/>
                  </a:lnTo>
                  <a:close/>
                </a:path>
                <a:path w="4277995" h="436245">
                  <a:moveTo>
                    <a:pt x="1199260" y="90170"/>
                  </a:moveTo>
                  <a:lnTo>
                    <a:pt x="1251803" y="99814"/>
                  </a:lnTo>
                  <a:lnTo>
                    <a:pt x="1291129" y="127158"/>
                  </a:lnTo>
                  <a:lnTo>
                    <a:pt x="1315743" y="166885"/>
                  </a:lnTo>
                  <a:lnTo>
                    <a:pt x="1324102" y="213106"/>
                  </a:lnTo>
                  <a:lnTo>
                    <a:pt x="1324102" y="220980"/>
                  </a:lnTo>
                  <a:lnTo>
                    <a:pt x="1323594" y="227838"/>
                  </a:lnTo>
                  <a:lnTo>
                    <a:pt x="1322705" y="233680"/>
                  </a:lnTo>
                  <a:lnTo>
                    <a:pt x="1137539" y="233680"/>
                  </a:lnTo>
                  <a:lnTo>
                    <a:pt x="1139703" y="246868"/>
                  </a:lnTo>
                  <a:lnTo>
                    <a:pt x="1167963" y="284622"/>
                  </a:lnTo>
                  <a:lnTo>
                    <a:pt x="1201039" y="293624"/>
                  </a:lnTo>
                  <a:lnTo>
                    <a:pt x="1210061" y="293054"/>
                  </a:lnTo>
                  <a:lnTo>
                    <a:pt x="1249267" y="274335"/>
                  </a:lnTo>
                  <a:lnTo>
                    <a:pt x="1257808" y="261112"/>
                  </a:lnTo>
                  <a:lnTo>
                    <a:pt x="1310385" y="275717"/>
                  </a:lnTo>
                  <a:lnTo>
                    <a:pt x="1281489" y="311346"/>
                  </a:lnTo>
                  <a:lnTo>
                    <a:pt x="1235916" y="333946"/>
                  </a:lnTo>
                  <a:lnTo>
                    <a:pt x="1198753" y="338328"/>
                  </a:lnTo>
                  <a:lnTo>
                    <a:pt x="1180008" y="337278"/>
                  </a:lnTo>
                  <a:lnTo>
                    <a:pt x="1131823" y="321437"/>
                  </a:lnTo>
                  <a:lnTo>
                    <a:pt x="1096712" y="289790"/>
                  </a:lnTo>
                  <a:lnTo>
                    <a:pt x="1076531" y="247126"/>
                  </a:lnTo>
                  <a:lnTo>
                    <a:pt x="1072642" y="215392"/>
                  </a:lnTo>
                  <a:lnTo>
                    <a:pt x="1073594" y="198790"/>
                  </a:lnTo>
                  <a:lnTo>
                    <a:pt x="1087882" y="153035"/>
                  </a:lnTo>
                  <a:lnTo>
                    <a:pt x="1118207" y="116601"/>
                  </a:lnTo>
                  <a:lnTo>
                    <a:pt x="1162700" y="94456"/>
                  </a:lnTo>
                  <a:lnTo>
                    <a:pt x="1180308" y="91241"/>
                  </a:lnTo>
                  <a:lnTo>
                    <a:pt x="1199260" y="90170"/>
                  </a:lnTo>
                  <a:close/>
                </a:path>
                <a:path w="4277995" h="436245">
                  <a:moveTo>
                    <a:pt x="747268" y="90170"/>
                  </a:moveTo>
                  <a:lnTo>
                    <a:pt x="792813" y="96551"/>
                  </a:lnTo>
                  <a:lnTo>
                    <a:pt x="827023" y="115697"/>
                  </a:lnTo>
                  <a:lnTo>
                    <a:pt x="853813" y="166489"/>
                  </a:lnTo>
                  <a:lnTo>
                    <a:pt x="855598" y="188849"/>
                  </a:lnTo>
                  <a:lnTo>
                    <a:pt x="855598" y="265176"/>
                  </a:lnTo>
                  <a:lnTo>
                    <a:pt x="855598" y="271907"/>
                  </a:lnTo>
                  <a:lnTo>
                    <a:pt x="856615" y="276606"/>
                  </a:lnTo>
                  <a:lnTo>
                    <a:pt x="858773" y="279146"/>
                  </a:lnTo>
                  <a:lnTo>
                    <a:pt x="860932" y="281813"/>
                  </a:lnTo>
                  <a:lnTo>
                    <a:pt x="864743" y="283337"/>
                  </a:lnTo>
                  <a:lnTo>
                    <a:pt x="870204" y="283972"/>
                  </a:lnTo>
                  <a:lnTo>
                    <a:pt x="870204" y="333756"/>
                  </a:lnTo>
                  <a:lnTo>
                    <a:pt x="864743" y="335026"/>
                  </a:lnTo>
                  <a:lnTo>
                    <a:pt x="859790" y="335915"/>
                  </a:lnTo>
                  <a:lnTo>
                    <a:pt x="855344" y="336296"/>
                  </a:lnTo>
                  <a:lnTo>
                    <a:pt x="850899" y="336804"/>
                  </a:lnTo>
                  <a:lnTo>
                    <a:pt x="847217" y="337058"/>
                  </a:lnTo>
                  <a:lnTo>
                    <a:pt x="844169" y="337058"/>
                  </a:lnTo>
                  <a:lnTo>
                    <a:pt x="806069" y="316611"/>
                  </a:lnTo>
                  <a:lnTo>
                    <a:pt x="803529" y="296291"/>
                  </a:lnTo>
                  <a:lnTo>
                    <a:pt x="795077" y="305960"/>
                  </a:lnTo>
                  <a:lnTo>
                    <a:pt x="752796" y="332327"/>
                  </a:lnTo>
                  <a:lnTo>
                    <a:pt x="717042" y="338328"/>
                  </a:lnTo>
                  <a:lnTo>
                    <a:pt x="705280" y="337728"/>
                  </a:lnTo>
                  <a:lnTo>
                    <a:pt x="665208" y="323163"/>
                  </a:lnTo>
                  <a:lnTo>
                    <a:pt x="639911" y="292768"/>
                  </a:lnTo>
                  <a:lnTo>
                    <a:pt x="633857" y="262890"/>
                  </a:lnTo>
                  <a:lnTo>
                    <a:pt x="634668" y="251624"/>
                  </a:lnTo>
                  <a:lnTo>
                    <a:pt x="654059" y="213713"/>
                  </a:lnTo>
                  <a:lnTo>
                    <a:pt x="695328" y="190630"/>
                  </a:lnTo>
                  <a:lnTo>
                    <a:pt x="736727" y="185166"/>
                  </a:lnTo>
                  <a:lnTo>
                    <a:pt x="744295" y="185330"/>
                  </a:lnTo>
                  <a:lnTo>
                    <a:pt x="788408" y="192653"/>
                  </a:lnTo>
                  <a:lnTo>
                    <a:pt x="794384" y="194818"/>
                  </a:lnTo>
                  <a:lnTo>
                    <a:pt x="794384" y="181991"/>
                  </a:lnTo>
                  <a:lnTo>
                    <a:pt x="773295" y="141404"/>
                  </a:lnTo>
                  <a:lnTo>
                    <a:pt x="740791" y="134493"/>
                  </a:lnTo>
                  <a:lnTo>
                    <a:pt x="731097" y="134921"/>
                  </a:lnTo>
                  <a:lnTo>
                    <a:pt x="694328" y="145182"/>
                  </a:lnTo>
                  <a:lnTo>
                    <a:pt x="665860" y="161417"/>
                  </a:lnTo>
                  <a:lnTo>
                    <a:pt x="646176" y="121158"/>
                  </a:lnTo>
                  <a:lnTo>
                    <a:pt x="682537" y="102298"/>
                  </a:lnTo>
                  <a:lnTo>
                    <a:pt x="720439" y="92090"/>
                  </a:lnTo>
                  <a:lnTo>
                    <a:pt x="733698" y="90648"/>
                  </a:lnTo>
                  <a:lnTo>
                    <a:pt x="747268" y="90170"/>
                  </a:lnTo>
                  <a:close/>
                </a:path>
                <a:path w="4277995" h="436245">
                  <a:moveTo>
                    <a:pt x="3389756" y="16510"/>
                  </a:moveTo>
                  <a:lnTo>
                    <a:pt x="3450971" y="16510"/>
                  </a:lnTo>
                  <a:lnTo>
                    <a:pt x="3450971" y="94234"/>
                  </a:lnTo>
                  <a:lnTo>
                    <a:pt x="3501263" y="94234"/>
                  </a:lnTo>
                  <a:lnTo>
                    <a:pt x="3501263" y="141351"/>
                  </a:lnTo>
                  <a:lnTo>
                    <a:pt x="3450971" y="141351"/>
                  </a:lnTo>
                  <a:lnTo>
                    <a:pt x="3450971" y="258318"/>
                  </a:lnTo>
                  <a:lnTo>
                    <a:pt x="3450971" y="266573"/>
                  </a:lnTo>
                  <a:lnTo>
                    <a:pt x="3453129" y="272542"/>
                  </a:lnTo>
                  <a:lnTo>
                    <a:pt x="3457575" y="276225"/>
                  </a:lnTo>
                  <a:lnTo>
                    <a:pt x="3462020" y="279908"/>
                  </a:lnTo>
                  <a:lnTo>
                    <a:pt x="3467480" y="281686"/>
                  </a:lnTo>
                  <a:lnTo>
                    <a:pt x="3473830" y="281686"/>
                  </a:lnTo>
                  <a:lnTo>
                    <a:pt x="3480180" y="281686"/>
                  </a:lnTo>
                  <a:lnTo>
                    <a:pt x="3486530" y="280670"/>
                  </a:lnTo>
                  <a:lnTo>
                    <a:pt x="3492627" y="278511"/>
                  </a:lnTo>
                  <a:lnTo>
                    <a:pt x="3498723" y="276352"/>
                  </a:lnTo>
                  <a:lnTo>
                    <a:pt x="3503549" y="274574"/>
                  </a:lnTo>
                  <a:lnTo>
                    <a:pt x="3507231" y="273050"/>
                  </a:lnTo>
                  <a:lnTo>
                    <a:pt x="3519551" y="321437"/>
                  </a:lnTo>
                  <a:lnTo>
                    <a:pt x="3480077" y="334839"/>
                  </a:lnTo>
                  <a:lnTo>
                    <a:pt x="3451859" y="337947"/>
                  </a:lnTo>
                  <a:lnTo>
                    <a:pt x="3443569" y="337567"/>
                  </a:lnTo>
                  <a:lnTo>
                    <a:pt x="3402760" y="319101"/>
                  </a:lnTo>
                  <a:lnTo>
                    <a:pt x="3389756" y="278892"/>
                  </a:lnTo>
                  <a:lnTo>
                    <a:pt x="3389756" y="141351"/>
                  </a:lnTo>
                  <a:lnTo>
                    <a:pt x="3358133" y="141351"/>
                  </a:lnTo>
                  <a:lnTo>
                    <a:pt x="3358133" y="94234"/>
                  </a:lnTo>
                  <a:lnTo>
                    <a:pt x="3389756" y="94234"/>
                  </a:lnTo>
                  <a:lnTo>
                    <a:pt x="3389756" y="16510"/>
                  </a:lnTo>
                  <a:close/>
                </a:path>
                <a:path w="4277995" h="436245">
                  <a:moveTo>
                    <a:pt x="926210" y="16510"/>
                  </a:moveTo>
                  <a:lnTo>
                    <a:pt x="987424" y="16510"/>
                  </a:lnTo>
                  <a:lnTo>
                    <a:pt x="987424" y="94234"/>
                  </a:lnTo>
                  <a:lnTo>
                    <a:pt x="1037717" y="94234"/>
                  </a:lnTo>
                  <a:lnTo>
                    <a:pt x="1037717" y="141351"/>
                  </a:lnTo>
                  <a:lnTo>
                    <a:pt x="987424" y="141351"/>
                  </a:lnTo>
                  <a:lnTo>
                    <a:pt x="987424" y="258318"/>
                  </a:lnTo>
                  <a:lnTo>
                    <a:pt x="987424" y="266573"/>
                  </a:lnTo>
                  <a:lnTo>
                    <a:pt x="989583" y="272542"/>
                  </a:lnTo>
                  <a:lnTo>
                    <a:pt x="994029" y="276225"/>
                  </a:lnTo>
                  <a:lnTo>
                    <a:pt x="998473" y="279908"/>
                  </a:lnTo>
                  <a:lnTo>
                    <a:pt x="1003934" y="281686"/>
                  </a:lnTo>
                  <a:lnTo>
                    <a:pt x="1010284" y="281686"/>
                  </a:lnTo>
                  <a:lnTo>
                    <a:pt x="1016634" y="281686"/>
                  </a:lnTo>
                  <a:lnTo>
                    <a:pt x="1022984" y="280670"/>
                  </a:lnTo>
                  <a:lnTo>
                    <a:pt x="1029081" y="278511"/>
                  </a:lnTo>
                  <a:lnTo>
                    <a:pt x="1035177" y="276352"/>
                  </a:lnTo>
                  <a:lnTo>
                    <a:pt x="1040003" y="274574"/>
                  </a:lnTo>
                  <a:lnTo>
                    <a:pt x="1043685" y="273050"/>
                  </a:lnTo>
                  <a:lnTo>
                    <a:pt x="1056005" y="321437"/>
                  </a:lnTo>
                  <a:lnTo>
                    <a:pt x="1016531" y="334839"/>
                  </a:lnTo>
                  <a:lnTo>
                    <a:pt x="988314" y="337947"/>
                  </a:lnTo>
                  <a:lnTo>
                    <a:pt x="980023" y="337567"/>
                  </a:lnTo>
                  <a:lnTo>
                    <a:pt x="939214" y="319101"/>
                  </a:lnTo>
                  <a:lnTo>
                    <a:pt x="926210" y="278892"/>
                  </a:lnTo>
                  <a:lnTo>
                    <a:pt x="926210" y="141351"/>
                  </a:lnTo>
                  <a:lnTo>
                    <a:pt x="894588" y="141351"/>
                  </a:lnTo>
                  <a:lnTo>
                    <a:pt x="894588" y="94234"/>
                  </a:lnTo>
                  <a:lnTo>
                    <a:pt x="926210" y="94234"/>
                  </a:lnTo>
                  <a:lnTo>
                    <a:pt x="926210" y="16510"/>
                  </a:lnTo>
                  <a:close/>
                </a:path>
                <a:path w="4277995" h="436245">
                  <a:moveTo>
                    <a:pt x="312038" y="16510"/>
                  </a:moveTo>
                  <a:lnTo>
                    <a:pt x="373252" y="16510"/>
                  </a:lnTo>
                  <a:lnTo>
                    <a:pt x="373252" y="94234"/>
                  </a:lnTo>
                  <a:lnTo>
                    <a:pt x="423544" y="94234"/>
                  </a:lnTo>
                  <a:lnTo>
                    <a:pt x="423544" y="141351"/>
                  </a:lnTo>
                  <a:lnTo>
                    <a:pt x="373252" y="141351"/>
                  </a:lnTo>
                  <a:lnTo>
                    <a:pt x="373252" y="258318"/>
                  </a:lnTo>
                  <a:lnTo>
                    <a:pt x="373252" y="266573"/>
                  </a:lnTo>
                  <a:lnTo>
                    <a:pt x="375412" y="272542"/>
                  </a:lnTo>
                  <a:lnTo>
                    <a:pt x="379856" y="276225"/>
                  </a:lnTo>
                  <a:lnTo>
                    <a:pt x="384301" y="279908"/>
                  </a:lnTo>
                  <a:lnTo>
                    <a:pt x="389763" y="281686"/>
                  </a:lnTo>
                  <a:lnTo>
                    <a:pt x="396113" y="281686"/>
                  </a:lnTo>
                  <a:lnTo>
                    <a:pt x="402463" y="281686"/>
                  </a:lnTo>
                  <a:lnTo>
                    <a:pt x="408813" y="280670"/>
                  </a:lnTo>
                  <a:lnTo>
                    <a:pt x="414908" y="278511"/>
                  </a:lnTo>
                  <a:lnTo>
                    <a:pt x="421005" y="276352"/>
                  </a:lnTo>
                  <a:lnTo>
                    <a:pt x="425831" y="274574"/>
                  </a:lnTo>
                  <a:lnTo>
                    <a:pt x="429513" y="273050"/>
                  </a:lnTo>
                  <a:lnTo>
                    <a:pt x="441832" y="321437"/>
                  </a:lnTo>
                  <a:lnTo>
                    <a:pt x="402359" y="334839"/>
                  </a:lnTo>
                  <a:lnTo>
                    <a:pt x="374142" y="337947"/>
                  </a:lnTo>
                  <a:lnTo>
                    <a:pt x="365851" y="337567"/>
                  </a:lnTo>
                  <a:lnTo>
                    <a:pt x="325042" y="319101"/>
                  </a:lnTo>
                  <a:lnTo>
                    <a:pt x="312038" y="278892"/>
                  </a:lnTo>
                  <a:lnTo>
                    <a:pt x="312038" y="141351"/>
                  </a:lnTo>
                  <a:lnTo>
                    <a:pt x="280416" y="141351"/>
                  </a:lnTo>
                  <a:lnTo>
                    <a:pt x="280416" y="94234"/>
                  </a:lnTo>
                  <a:lnTo>
                    <a:pt x="312038" y="94234"/>
                  </a:lnTo>
                  <a:lnTo>
                    <a:pt x="312038" y="16510"/>
                  </a:lnTo>
                  <a:close/>
                </a:path>
                <a:path w="4277995" h="436245">
                  <a:moveTo>
                    <a:pt x="3668395" y="9144"/>
                  </a:moveTo>
                  <a:lnTo>
                    <a:pt x="3736086" y="9144"/>
                  </a:lnTo>
                  <a:lnTo>
                    <a:pt x="3832098" y="193929"/>
                  </a:lnTo>
                  <a:lnTo>
                    <a:pt x="3928999" y="9144"/>
                  </a:lnTo>
                  <a:lnTo>
                    <a:pt x="3996309" y="9144"/>
                  </a:lnTo>
                  <a:lnTo>
                    <a:pt x="3996309" y="333756"/>
                  </a:lnTo>
                  <a:lnTo>
                    <a:pt x="3933190" y="333756"/>
                  </a:lnTo>
                  <a:lnTo>
                    <a:pt x="3933190" y="120777"/>
                  </a:lnTo>
                  <a:lnTo>
                    <a:pt x="3850004" y="279400"/>
                  </a:lnTo>
                  <a:lnTo>
                    <a:pt x="3814699" y="279400"/>
                  </a:lnTo>
                  <a:lnTo>
                    <a:pt x="3731514" y="120777"/>
                  </a:lnTo>
                  <a:lnTo>
                    <a:pt x="3731514" y="333756"/>
                  </a:lnTo>
                  <a:lnTo>
                    <a:pt x="3668395" y="333756"/>
                  </a:lnTo>
                  <a:lnTo>
                    <a:pt x="3668395" y="9144"/>
                  </a:lnTo>
                  <a:close/>
                </a:path>
                <a:path w="4277995" h="436245">
                  <a:moveTo>
                    <a:pt x="2115439" y="9144"/>
                  </a:moveTo>
                  <a:lnTo>
                    <a:pt x="2385695" y="9144"/>
                  </a:lnTo>
                  <a:lnTo>
                    <a:pt x="2385695" y="64516"/>
                  </a:lnTo>
                  <a:lnTo>
                    <a:pt x="2281935" y="64516"/>
                  </a:lnTo>
                  <a:lnTo>
                    <a:pt x="2281935" y="333756"/>
                  </a:lnTo>
                  <a:lnTo>
                    <a:pt x="2219324" y="333756"/>
                  </a:lnTo>
                  <a:lnTo>
                    <a:pt x="2219324" y="64516"/>
                  </a:lnTo>
                  <a:lnTo>
                    <a:pt x="2115439" y="64516"/>
                  </a:lnTo>
                  <a:lnTo>
                    <a:pt x="2115439" y="9144"/>
                  </a:lnTo>
                  <a:close/>
                </a:path>
                <a:path w="4277995" h="436245">
                  <a:moveTo>
                    <a:pt x="131699" y="6858"/>
                  </a:moveTo>
                  <a:lnTo>
                    <a:pt x="179883" y="13073"/>
                  </a:lnTo>
                  <a:lnTo>
                    <a:pt x="221964" y="29622"/>
                  </a:lnTo>
                  <a:lnTo>
                    <a:pt x="245110" y="43052"/>
                  </a:lnTo>
                  <a:lnTo>
                    <a:pt x="217169" y="94234"/>
                  </a:lnTo>
                  <a:lnTo>
                    <a:pt x="214502" y="91186"/>
                  </a:lnTo>
                  <a:lnTo>
                    <a:pt x="208661" y="87122"/>
                  </a:lnTo>
                  <a:lnTo>
                    <a:pt x="168020" y="68453"/>
                  </a:lnTo>
                  <a:lnTo>
                    <a:pt x="129920" y="62230"/>
                  </a:lnTo>
                  <a:lnTo>
                    <a:pt x="107271" y="64516"/>
                  </a:lnTo>
                  <a:lnTo>
                    <a:pt x="91122" y="71374"/>
                  </a:lnTo>
                  <a:lnTo>
                    <a:pt x="81450" y="82804"/>
                  </a:lnTo>
                  <a:lnTo>
                    <a:pt x="78231" y="98806"/>
                  </a:lnTo>
                  <a:lnTo>
                    <a:pt x="78231" y="107696"/>
                  </a:lnTo>
                  <a:lnTo>
                    <a:pt x="111125" y="133096"/>
                  </a:lnTo>
                  <a:lnTo>
                    <a:pt x="152273" y="145034"/>
                  </a:lnTo>
                  <a:lnTo>
                    <a:pt x="167749" y="149298"/>
                  </a:lnTo>
                  <a:lnTo>
                    <a:pt x="207771" y="164211"/>
                  </a:lnTo>
                  <a:lnTo>
                    <a:pt x="243967" y="193167"/>
                  </a:lnTo>
                  <a:lnTo>
                    <a:pt x="256539" y="241046"/>
                  </a:lnTo>
                  <a:lnTo>
                    <a:pt x="255492" y="257548"/>
                  </a:lnTo>
                  <a:lnTo>
                    <a:pt x="239775" y="297053"/>
                  </a:lnTo>
                  <a:lnTo>
                    <a:pt x="208754" y="322341"/>
                  </a:lnTo>
                  <a:lnTo>
                    <a:pt x="167131" y="335057"/>
                  </a:lnTo>
                  <a:lnTo>
                    <a:pt x="136270" y="337439"/>
                  </a:lnTo>
                  <a:lnTo>
                    <a:pt x="118028" y="336746"/>
                  </a:lnTo>
                  <a:lnTo>
                    <a:pt x="63754" y="326263"/>
                  </a:lnTo>
                  <a:lnTo>
                    <a:pt x="14479" y="304688"/>
                  </a:lnTo>
                  <a:lnTo>
                    <a:pt x="0" y="295402"/>
                  </a:lnTo>
                  <a:lnTo>
                    <a:pt x="27939" y="241046"/>
                  </a:lnTo>
                  <a:lnTo>
                    <a:pt x="30606" y="243713"/>
                  </a:lnTo>
                  <a:lnTo>
                    <a:pt x="35560" y="247269"/>
                  </a:lnTo>
                  <a:lnTo>
                    <a:pt x="75892" y="268188"/>
                  </a:lnTo>
                  <a:lnTo>
                    <a:pt x="118983" y="279654"/>
                  </a:lnTo>
                  <a:lnTo>
                    <a:pt x="137160" y="280797"/>
                  </a:lnTo>
                  <a:lnTo>
                    <a:pt x="159996" y="278703"/>
                  </a:lnTo>
                  <a:lnTo>
                    <a:pt x="176307" y="272430"/>
                  </a:lnTo>
                  <a:lnTo>
                    <a:pt x="186094" y="261991"/>
                  </a:lnTo>
                  <a:lnTo>
                    <a:pt x="189356" y="247396"/>
                  </a:lnTo>
                  <a:lnTo>
                    <a:pt x="189356" y="237998"/>
                  </a:lnTo>
                  <a:lnTo>
                    <a:pt x="158277" y="213052"/>
                  </a:lnTo>
                  <a:lnTo>
                    <a:pt x="117347" y="200215"/>
                  </a:lnTo>
                  <a:lnTo>
                    <a:pt x="105156" y="196596"/>
                  </a:lnTo>
                  <a:lnTo>
                    <a:pt x="90297" y="192166"/>
                  </a:lnTo>
                  <a:lnTo>
                    <a:pt x="53720" y="177165"/>
                  </a:lnTo>
                  <a:lnTo>
                    <a:pt x="23368" y="150241"/>
                  </a:lnTo>
                  <a:lnTo>
                    <a:pt x="13335" y="108839"/>
                  </a:lnTo>
                  <a:lnTo>
                    <a:pt x="14313" y="92837"/>
                  </a:lnTo>
                  <a:lnTo>
                    <a:pt x="29082" y="52832"/>
                  </a:lnTo>
                  <a:lnTo>
                    <a:pt x="59015" y="25042"/>
                  </a:lnTo>
                  <a:lnTo>
                    <a:pt x="100250" y="9794"/>
                  </a:lnTo>
                  <a:lnTo>
                    <a:pt x="115599" y="7594"/>
                  </a:lnTo>
                  <a:lnTo>
                    <a:pt x="131699" y="6858"/>
                  </a:lnTo>
                  <a:close/>
                </a:path>
                <a:path w="4277995" h="436245">
                  <a:moveTo>
                    <a:pt x="2681351" y="0"/>
                  </a:moveTo>
                  <a:lnTo>
                    <a:pt x="2742565" y="0"/>
                  </a:lnTo>
                  <a:lnTo>
                    <a:pt x="2742565" y="257048"/>
                  </a:lnTo>
                  <a:lnTo>
                    <a:pt x="2742565" y="268224"/>
                  </a:lnTo>
                  <a:lnTo>
                    <a:pt x="2744470" y="275717"/>
                  </a:lnTo>
                  <a:lnTo>
                    <a:pt x="2748153" y="279400"/>
                  </a:lnTo>
                  <a:lnTo>
                    <a:pt x="2751709" y="283083"/>
                  </a:lnTo>
                  <a:lnTo>
                    <a:pt x="2756789" y="284861"/>
                  </a:lnTo>
                  <a:lnTo>
                    <a:pt x="2763139" y="284861"/>
                  </a:lnTo>
                  <a:lnTo>
                    <a:pt x="2768092" y="284861"/>
                  </a:lnTo>
                  <a:lnTo>
                    <a:pt x="2791968" y="278511"/>
                  </a:lnTo>
                  <a:lnTo>
                    <a:pt x="2800222" y="325120"/>
                  </a:lnTo>
                  <a:lnTo>
                    <a:pt x="2763393" y="335670"/>
                  </a:lnTo>
                  <a:lnTo>
                    <a:pt x="2741676" y="337439"/>
                  </a:lnTo>
                  <a:lnTo>
                    <a:pt x="2728102" y="336486"/>
                  </a:lnTo>
                  <a:lnTo>
                    <a:pt x="2690191" y="313693"/>
                  </a:lnTo>
                  <a:lnTo>
                    <a:pt x="2681351" y="278511"/>
                  </a:lnTo>
                  <a:lnTo>
                    <a:pt x="2681351" y="0"/>
                  </a:lnTo>
                  <a:close/>
                </a:path>
                <a:path w="4277995" h="436245">
                  <a:moveTo>
                    <a:pt x="1650872" y="0"/>
                  </a:moveTo>
                  <a:lnTo>
                    <a:pt x="1712086" y="0"/>
                  </a:lnTo>
                  <a:lnTo>
                    <a:pt x="1712086" y="60833"/>
                  </a:lnTo>
                  <a:lnTo>
                    <a:pt x="1650872" y="60833"/>
                  </a:lnTo>
                  <a:lnTo>
                    <a:pt x="1650872" y="0"/>
                  </a:lnTo>
                  <a:close/>
                </a:path>
              </a:pathLst>
            </a:custGeom>
            <a:ln w="16002">
              <a:solidFill>
                <a:srgbClr val="000000"/>
              </a:solidFill>
            </a:ln>
          </p:spPr>
          <p:txBody>
            <a:bodyPr wrap="square" lIns="0" tIns="0" rIns="0" bIns="0" rtlCol="0"/>
            <a:lstStyle/>
            <a:p>
              <a:endParaRPr/>
            </a:p>
          </p:txBody>
        </p:sp>
      </p:grpSp>
      <p:grpSp>
        <p:nvGrpSpPr>
          <p:cNvPr id="13" name="object 13"/>
          <p:cNvGrpSpPr/>
          <p:nvPr/>
        </p:nvGrpSpPr>
        <p:grpSpPr>
          <a:xfrm>
            <a:off x="2151126" y="795781"/>
            <a:ext cx="7766684" cy="4775200"/>
            <a:chOff x="2151126" y="795781"/>
            <a:chExt cx="7766684" cy="4775200"/>
          </a:xfrm>
        </p:grpSpPr>
        <p:pic>
          <p:nvPicPr>
            <p:cNvPr id="14" name="object 14"/>
            <p:cNvPicPr/>
            <p:nvPr/>
          </p:nvPicPr>
          <p:blipFill>
            <a:blip r:embed="rId7" cstate="print"/>
            <a:stretch>
              <a:fillRect/>
            </a:stretch>
          </p:blipFill>
          <p:spPr>
            <a:xfrm>
              <a:off x="2959481" y="803782"/>
              <a:ext cx="6260846" cy="435737"/>
            </a:xfrm>
            <a:prstGeom prst="rect">
              <a:avLst/>
            </a:prstGeom>
          </p:spPr>
        </p:pic>
        <p:pic>
          <p:nvPicPr>
            <p:cNvPr id="15" name="object 15"/>
            <p:cNvPicPr/>
            <p:nvPr/>
          </p:nvPicPr>
          <p:blipFill>
            <a:blip r:embed="rId8" cstate="print"/>
            <a:stretch>
              <a:fillRect/>
            </a:stretch>
          </p:blipFill>
          <p:spPr>
            <a:xfrm>
              <a:off x="8662796" y="1016254"/>
              <a:ext cx="118490" cy="89154"/>
            </a:xfrm>
            <a:prstGeom prst="rect">
              <a:avLst/>
            </a:prstGeom>
          </p:spPr>
        </p:pic>
        <p:pic>
          <p:nvPicPr>
            <p:cNvPr id="16" name="object 16"/>
            <p:cNvPicPr/>
            <p:nvPr/>
          </p:nvPicPr>
          <p:blipFill>
            <a:blip r:embed="rId9" cstate="print"/>
            <a:stretch>
              <a:fillRect/>
            </a:stretch>
          </p:blipFill>
          <p:spPr>
            <a:xfrm>
              <a:off x="6035421" y="990600"/>
              <a:ext cx="150875" cy="101473"/>
            </a:xfrm>
            <a:prstGeom prst="rect">
              <a:avLst/>
            </a:prstGeom>
          </p:spPr>
        </p:pic>
        <p:pic>
          <p:nvPicPr>
            <p:cNvPr id="17" name="object 17"/>
            <p:cNvPicPr/>
            <p:nvPr/>
          </p:nvPicPr>
          <p:blipFill>
            <a:blip r:embed="rId10" cstate="print"/>
            <a:stretch>
              <a:fillRect/>
            </a:stretch>
          </p:blipFill>
          <p:spPr>
            <a:xfrm>
              <a:off x="4551807" y="938021"/>
              <a:ext cx="140842" cy="160019"/>
            </a:xfrm>
            <a:prstGeom prst="rect">
              <a:avLst/>
            </a:prstGeom>
          </p:spPr>
        </p:pic>
        <p:pic>
          <p:nvPicPr>
            <p:cNvPr id="18" name="object 18"/>
            <p:cNvPicPr/>
            <p:nvPr/>
          </p:nvPicPr>
          <p:blipFill>
            <a:blip r:embed="rId11" cstate="print"/>
            <a:stretch>
              <a:fillRect/>
            </a:stretch>
          </p:blipFill>
          <p:spPr>
            <a:xfrm>
              <a:off x="8391905" y="938021"/>
              <a:ext cx="141224" cy="160019"/>
            </a:xfrm>
            <a:prstGeom prst="rect">
              <a:avLst/>
            </a:prstGeom>
          </p:spPr>
        </p:pic>
        <p:pic>
          <p:nvPicPr>
            <p:cNvPr id="19" name="object 19"/>
            <p:cNvPicPr/>
            <p:nvPr/>
          </p:nvPicPr>
          <p:blipFill>
            <a:blip r:embed="rId5" cstate="print"/>
            <a:stretch>
              <a:fillRect/>
            </a:stretch>
          </p:blipFill>
          <p:spPr>
            <a:xfrm>
              <a:off x="7226427" y="930275"/>
              <a:ext cx="141350" cy="76326"/>
            </a:xfrm>
            <a:prstGeom prst="rect">
              <a:avLst/>
            </a:prstGeom>
          </p:spPr>
        </p:pic>
        <p:pic>
          <p:nvPicPr>
            <p:cNvPr id="20" name="object 20"/>
            <p:cNvPicPr/>
            <p:nvPr/>
          </p:nvPicPr>
          <p:blipFill>
            <a:blip r:embed="rId10" cstate="print"/>
            <a:stretch>
              <a:fillRect/>
            </a:stretch>
          </p:blipFill>
          <p:spPr>
            <a:xfrm>
              <a:off x="3593973" y="938021"/>
              <a:ext cx="140842" cy="160019"/>
            </a:xfrm>
            <a:prstGeom prst="rect">
              <a:avLst/>
            </a:prstGeom>
          </p:spPr>
        </p:pic>
        <p:sp>
          <p:nvSpPr>
            <p:cNvPr id="21" name="object 21"/>
            <p:cNvSpPr/>
            <p:nvPr/>
          </p:nvSpPr>
          <p:spPr>
            <a:xfrm>
              <a:off x="3064637" y="878331"/>
              <a:ext cx="6155690" cy="361315"/>
            </a:xfrm>
            <a:custGeom>
              <a:avLst/>
              <a:gdLst/>
              <a:ahLst/>
              <a:cxnLst/>
              <a:rect l="l" t="t" r="r" b="b"/>
              <a:pathLst>
                <a:path w="6155690" h="361315">
                  <a:moveTo>
                    <a:pt x="3728973" y="19684"/>
                  </a:moveTo>
                  <a:lnTo>
                    <a:pt x="3790188" y="19684"/>
                  </a:lnTo>
                  <a:lnTo>
                    <a:pt x="3790188" y="259206"/>
                  </a:lnTo>
                  <a:lnTo>
                    <a:pt x="3728973" y="259206"/>
                  </a:lnTo>
                  <a:lnTo>
                    <a:pt x="3728973" y="19684"/>
                  </a:lnTo>
                  <a:close/>
                </a:path>
                <a:path w="6155690" h="361315">
                  <a:moveTo>
                    <a:pt x="3218434" y="19684"/>
                  </a:moveTo>
                  <a:lnTo>
                    <a:pt x="3279648" y="19684"/>
                  </a:lnTo>
                  <a:lnTo>
                    <a:pt x="3279648" y="156337"/>
                  </a:lnTo>
                  <a:lnTo>
                    <a:pt x="3282126" y="180580"/>
                  </a:lnTo>
                  <a:lnTo>
                    <a:pt x="3289569" y="197881"/>
                  </a:lnTo>
                  <a:lnTo>
                    <a:pt x="3301990" y="208254"/>
                  </a:lnTo>
                  <a:lnTo>
                    <a:pt x="3319399" y="211708"/>
                  </a:lnTo>
                  <a:lnTo>
                    <a:pt x="3328261" y="211040"/>
                  </a:lnTo>
                  <a:lnTo>
                    <a:pt x="3369103" y="187404"/>
                  </a:lnTo>
                  <a:lnTo>
                    <a:pt x="3381121" y="168275"/>
                  </a:lnTo>
                  <a:lnTo>
                    <a:pt x="3381121" y="19684"/>
                  </a:lnTo>
                  <a:lnTo>
                    <a:pt x="3442462" y="19684"/>
                  </a:lnTo>
                  <a:lnTo>
                    <a:pt x="3442462" y="190626"/>
                  </a:lnTo>
                  <a:lnTo>
                    <a:pt x="3442462" y="197357"/>
                  </a:lnTo>
                  <a:lnTo>
                    <a:pt x="3443478" y="202056"/>
                  </a:lnTo>
                  <a:lnTo>
                    <a:pt x="3445637" y="204596"/>
                  </a:lnTo>
                  <a:lnTo>
                    <a:pt x="3447795" y="207263"/>
                  </a:lnTo>
                  <a:lnTo>
                    <a:pt x="3451606" y="208787"/>
                  </a:lnTo>
                  <a:lnTo>
                    <a:pt x="3457066" y="209422"/>
                  </a:lnTo>
                  <a:lnTo>
                    <a:pt x="3457066" y="259206"/>
                  </a:lnTo>
                  <a:lnTo>
                    <a:pt x="3450970" y="260476"/>
                  </a:lnTo>
                  <a:lnTo>
                    <a:pt x="3445891" y="261238"/>
                  </a:lnTo>
                  <a:lnTo>
                    <a:pt x="3441699" y="261492"/>
                  </a:lnTo>
                  <a:lnTo>
                    <a:pt x="3437636" y="261873"/>
                  </a:lnTo>
                  <a:lnTo>
                    <a:pt x="3433826" y="262000"/>
                  </a:lnTo>
                  <a:lnTo>
                    <a:pt x="3430524" y="262000"/>
                  </a:lnTo>
                  <a:lnTo>
                    <a:pt x="3392932" y="242442"/>
                  </a:lnTo>
                  <a:lnTo>
                    <a:pt x="3390265" y="214502"/>
                  </a:lnTo>
                  <a:lnTo>
                    <a:pt x="3381692" y="226028"/>
                  </a:lnTo>
                  <a:lnTo>
                    <a:pt x="3349116" y="251459"/>
                  </a:lnTo>
                  <a:lnTo>
                    <a:pt x="3308611" y="263015"/>
                  </a:lnTo>
                  <a:lnTo>
                    <a:pt x="3293872" y="263778"/>
                  </a:lnTo>
                  <a:lnTo>
                    <a:pt x="3276437" y="262278"/>
                  </a:lnTo>
                  <a:lnTo>
                    <a:pt x="3237611" y="239775"/>
                  </a:lnTo>
                  <a:lnTo>
                    <a:pt x="3219626" y="191341"/>
                  </a:lnTo>
                  <a:lnTo>
                    <a:pt x="3218434" y="169671"/>
                  </a:lnTo>
                  <a:lnTo>
                    <a:pt x="3218434" y="19684"/>
                  </a:lnTo>
                  <a:close/>
                </a:path>
                <a:path w="6155690" h="361315">
                  <a:moveTo>
                    <a:pt x="2230882" y="19684"/>
                  </a:moveTo>
                  <a:lnTo>
                    <a:pt x="2292096" y="19684"/>
                  </a:lnTo>
                  <a:lnTo>
                    <a:pt x="2292096" y="259206"/>
                  </a:lnTo>
                  <a:lnTo>
                    <a:pt x="2230882" y="259206"/>
                  </a:lnTo>
                  <a:lnTo>
                    <a:pt x="2230882" y="19684"/>
                  </a:lnTo>
                  <a:close/>
                </a:path>
                <a:path w="6155690" h="361315">
                  <a:moveTo>
                    <a:pt x="1820545" y="19684"/>
                  </a:moveTo>
                  <a:lnTo>
                    <a:pt x="1878202" y="19684"/>
                  </a:lnTo>
                  <a:lnTo>
                    <a:pt x="1949450" y="200787"/>
                  </a:lnTo>
                  <a:lnTo>
                    <a:pt x="1977389" y="122554"/>
                  </a:lnTo>
                  <a:lnTo>
                    <a:pt x="1935734" y="20192"/>
                  </a:lnTo>
                  <a:lnTo>
                    <a:pt x="1986534" y="20192"/>
                  </a:lnTo>
                  <a:lnTo>
                    <a:pt x="2011172" y="93344"/>
                  </a:lnTo>
                  <a:lnTo>
                    <a:pt x="2036317" y="20192"/>
                  </a:lnTo>
                  <a:lnTo>
                    <a:pt x="2087117" y="20192"/>
                  </a:lnTo>
                  <a:lnTo>
                    <a:pt x="2045462" y="122554"/>
                  </a:lnTo>
                  <a:lnTo>
                    <a:pt x="2073910" y="200787"/>
                  </a:lnTo>
                  <a:lnTo>
                    <a:pt x="2144776" y="19684"/>
                  </a:lnTo>
                  <a:lnTo>
                    <a:pt x="2202815" y="19684"/>
                  </a:lnTo>
                  <a:lnTo>
                    <a:pt x="2102612" y="259206"/>
                  </a:lnTo>
                  <a:lnTo>
                    <a:pt x="2051430" y="259206"/>
                  </a:lnTo>
                  <a:lnTo>
                    <a:pt x="2011172" y="156337"/>
                  </a:lnTo>
                  <a:lnTo>
                    <a:pt x="1971928" y="259206"/>
                  </a:lnTo>
                  <a:lnTo>
                    <a:pt x="1920239" y="259206"/>
                  </a:lnTo>
                  <a:lnTo>
                    <a:pt x="1820545" y="19684"/>
                  </a:lnTo>
                  <a:close/>
                </a:path>
                <a:path w="6155690" h="361315">
                  <a:moveTo>
                    <a:pt x="1054353" y="19684"/>
                  </a:moveTo>
                  <a:lnTo>
                    <a:pt x="1115567" y="19684"/>
                  </a:lnTo>
                  <a:lnTo>
                    <a:pt x="1115567" y="259206"/>
                  </a:lnTo>
                  <a:lnTo>
                    <a:pt x="1054353" y="259206"/>
                  </a:lnTo>
                  <a:lnTo>
                    <a:pt x="1054353" y="19684"/>
                  </a:lnTo>
                  <a:close/>
                </a:path>
                <a:path w="6155690" h="361315">
                  <a:moveTo>
                    <a:pt x="372363" y="19684"/>
                  </a:moveTo>
                  <a:lnTo>
                    <a:pt x="433577" y="19684"/>
                  </a:lnTo>
                  <a:lnTo>
                    <a:pt x="433577" y="259206"/>
                  </a:lnTo>
                  <a:lnTo>
                    <a:pt x="372363" y="259206"/>
                  </a:lnTo>
                  <a:lnTo>
                    <a:pt x="372363" y="19684"/>
                  </a:lnTo>
                  <a:close/>
                </a:path>
                <a:path w="6155690" h="361315">
                  <a:moveTo>
                    <a:pt x="5661533" y="15620"/>
                  </a:moveTo>
                  <a:lnTo>
                    <a:pt x="5707078" y="22002"/>
                  </a:lnTo>
                  <a:lnTo>
                    <a:pt x="5741289" y="41147"/>
                  </a:lnTo>
                  <a:lnTo>
                    <a:pt x="5768078" y="91940"/>
                  </a:lnTo>
                  <a:lnTo>
                    <a:pt x="5769864" y="114300"/>
                  </a:lnTo>
                  <a:lnTo>
                    <a:pt x="5769864" y="190626"/>
                  </a:lnTo>
                  <a:lnTo>
                    <a:pt x="5769864" y="197357"/>
                  </a:lnTo>
                  <a:lnTo>
                    <a:pt x="5770880" y="202056"/>
                  </a:lnTo>
                  <a:lnTo>
                    <a:pt x="5773039" y="204596"/>
                  </a:lnTo>
                  <a:lnTo>
                    <a:pt x="5775197" y="207263"/>
                  </a:lnTo>
                  <a:lnTo>
                    <a:pt x="5779008" y="208787"/>
                  </a:lnTo>
                  <a:lnTo>
                    <a:pt x="5784469" y="209422"/>
                  </a:lnTo>
                  <a:lnTo>
                    <a:pt x="5784469" y="259206"/>
                  </a:lnTo>
                  <a:lnTo>
                    <a:pt x="5779008" y="260476"/>
                  </a:lnTo>
                  <a:lnTo>
                    <a:pt x="5774055" y="261365"/>
                  </a:lnTo>
                  <a:lnTo>
                    <a:pt x="5769610" y="261746"/>
                  </a:lnTo>
                  <a:lnTo>
                    <a:pt x="5765165" y="262254"/>
                  </a:lnTo>
                  <a:lnTo>
                    <a:pt x="5761482" y="262508"/>
                  </a:lnTo>
                  <a:lnTo>
                    <a:pt x="5758434" y="262508"/>
                  </a:lnTo>
                  <a:lnTo>
                    <a:pt x="5720334" y="242062"/>
                  </a:lnTo>
                  <a:lnTo>
                    <a:pt x="5717794" y="221741"/>
                  </a:lnTo>
                  <a:lnTo>
                    <a:pt x="5709342" y="231411"/>
                  </a:lnTo>
                  <a:lnTo>
                    <a:pt x="5667061" y="257778"/>
                  </a:lnTo>
                  <a:lnTo>
                    <a:pt x="5631307" y="263778"/>
                  </a:lnTo>
                  <a:lnTo>
                    <a:pt x="5619545" y="263179"/>
                  </a:lnTo>
                  <a:lnTo>
                    <a:pt x="5579473" y="248614"/>
                  </a:lnTo>
                  <a:lnTo>
                    <a:pt x="5554176" y="218219"/>
                  </a:lnTo>
                  <a:lnTo>
                    <a:pt x="5548121" y="188340"/>
                  </a:lnTo>
                  <a:lnTo>
                    <a:pt x="5548933" y="177075"/>
                  </a:lnTo>
                  <a:lnTo>
                    <a:pt x="5568324" y="139164"/>
                  </a:lnTo>
                  <a:lnTo>
                    <a:pt x="5609593" y="116081"/>
                  </a:lnTo>
                  <a:lnTo>
                    <a:pt x="5650992" y="110616"/>
                  </a:lnTo>
                  <a:lnTo>
                    <a:pt x="5658560" y="110781"/>
                  </a:lnTo>
                  <a:lnTo>
                    <a:pt x="5702673" y="118104"/>
                  </a:lnTo>
                  <a:lnTo>
                    <a:pt x="5708649" y="120268"/>
                  </a:lnTo>
                  <a:lnTo>
                    <a:pt x="5708649" y="107441"/>
                  </a:lnTo>
                  <a:lnTo>
                    <a:pt x="5687560" y="66855"/>
                  </a:lnTo>
                  <a:lnTo>
                    <a:pt x="5655056" y="59943"/>
                  </a:lnTo>
                  <a:lnTo>
                    <a:pt x="5645362" y="60372"/>
                  </a:lnTo>
                  <a:lnTo>
                    <a:pt x="5608593" y="70633"/>
                  </a:lnTo>
                  <a:lnTo>
                    <a:pt x="5580126" y="86867"/>
                  </a:lnTo>
                  <a:lnTo>
                    <a:pt x="5560441" y="46608"/>
                  </a:lnTo>
                  <a:lnTo>
                    <a:pt x="5596802" y="27749"/>
                  </a:lnTo>
                  <a:lnTo>
                    <a:pt x="5634704" y="17541"/>
                  </a:lnTo>
                  <a:lnTo>
                    <a:pt x="5647963" y="16099"/>
                  </a:lnTo>
                  <a:lnTo>
                    <a:pt x="5661533" y="15620"/>
                  </a:lnTo>
                  <a:close/>
                </a:path>
                <a:path w="6155690" h="361315">
                  <a:moveTo>
                    <a:pt x="5397881" y="15620"/>
                  </a:moveTo>
                  <a:lnTo>
                    <a:pt x="5450119" y="25265"/>
                  </a:lnTo>
                  <a:lnTo>
                    <a:pt x="5489686" y="52689"/>
                  </a:lnTo>
                  <a:lnTo>
                    <a:pt x="5514637" y="92733"/>
                  </a:lnTo>
                  <a:lnTo>
                    <a:pt x="5523103" y="139953"/>
                  </a:lnTo>
                  <a:lnTo>
                    <a:pt x="5522170" y="156126"/>
                  </a:lnTo>
                  <a:lnTo>
                    <a:pt x="5507990" y="201167"/>
                  </a:lnTo>
                  <a:lnTo>
                    <a:pt x="5478075" y="237368"/>
                  </a:lnTo>
                  <a:lnTo>
                    <a:pt x="5434060" y="259492"/>
                  </a:lnTo>
                  <a:lnTo>
                    <a:pt x="5397881" y="263778"/>
                  </a:lnTo>
                  <a:lnTo>
                    <a:pt x="5378878" y="262707"/>
                  </a:lnTo>
                  <a:lnTo>
                    <a:pt x="5330444" y="246633"/>
                  </a:lnTo>
                  <a:lnTo>
                    <a:pt x="5295600" y="214647"/>
                  </a:lnTo>
                  <a:lnTo>
                    <a:pt x="5275897" y="171703"/>
                  </a:lnTo>
                  <a:lnTo>
                    <a:pt x="5272151" y="139953"/>
                  </a:lnTo>
                  <a:lnTo>
                    <a:pt x="5273103" y="123594"/>
                  </a:lnTo>
                  <a:lnTo>
                    <a:pt x="5287391" y="78231"/>
                  </a:lnTo>
                  <a:lnTo>
                    <a:pt x="5317609" y="42031"/>
                  </a:lnTo>
                  <a:lnTo>
                    <a:pt x="5361686" y="19907"/>
                  </a:lnTo>
                  <a:lnTo>
                    <a:pt x="5397881" y="15620"/>
                  </a:lnTo>
                  <a:close/>
                </a:path>
                <a:path w="6155690" h="361315">
                  <a:moveTo>
                    <a:pt x="4232910" y="15620"/>
                  </a:moveTo>
                  <a:lnTo>
                    <a:pt x="4285452" y="25265"/>
                  </a:lnTo>
                  <a:lnTo>
                    <a:pt x="4324778" y="52609"/>
                  </a:lnTo>
                  <a:lnTo>
                    <a:pt x="4349392" y="92336"/>
                  </a:lnTo>
                  <a:lnTo>
                    <a:pt x="4357751" y="138556"/>
                  </a:lnTo>
                  <a:lnTo>
                    <a:pt x="4357751" y="146430"/>
                  </a:lnTo>
                  <a:lnTo>
                    <a:pt x="4357243" y="153288"/>
                  </a:lnTo>
                  <a:lnTo>
                    <a:pt x="4356354" y="159130"/>
                  </a:lnTo>
                  <a:lnTo>
                    <a:pt x="4171188" y="159130"/>
                  </a:lnTo>
                  <a:lnTo>
                    <a:pt x="4173352" y="172319"/>
                  </a:lnTo>
                  <a:lnTo>
                    <a:pt x="4201612" y="210073"/>
                  </a:lnTo>
                  <a:lnTo>
                    <a:pt x="4234688" y="219075"/>
                  </a:lnTo>
                  <a:lnTo>
                    <a:pt x="4243710" y="218505"/>
                  </a:lnTo>
                  <a:lnTo>
                    <a:pt x="4282916" y="199786"/>
                  </a:lnTo>
                  <a:lnTo>
                    <a:pt x="4291457" y="186562"/>
                  </a:lnTo>
                  <a:lnTo>
                    <a:pt x="4344035" y="201167"/>
                  </a:lnTo>
                  <a:lnTo>
                    <a:pt x="4315138" y="236797"/>
                  </a:lnTo>
                  <a:lnTo>
                    <a:pt x="4269565" y="259397"/>
                  </a:lnTo>
                  <a:lnTo>
                    <a:pt x="4232402" y="263778"/>
                  </a:lnTo>
                  <a:lnTo>
                    <a:pt x="4213657" y="262729"/>
                  </a:lnTo>
                  <a:lnTo>
                    <a:pt x="4165472" y="246887"/>
                  </a:lnTo>
                  <a:lnTo>
                    <a:pt x="4130361" y="215241"/>
                  </a:lnTo>
                  <a:lnTo>
                    <a:pt x="4110180" y="172577"/>
                  </a:lnTo>
                  <a:lnTo>
                    <a:pt x="4106291" y="140842"/>
                  </a:lnTo>
                  <a:lnTo>
                    <a:pt x="4107243" y="124241"/>
                  </a:lnTo>
                  <a:lnTo>
                    <a:pt x="4121531" y="78485"/>
                  </a:lnTo>
                  <a:lnTo>
                    <a:pt x="4151856" y="42052"/>
                  </a:lnTo>
                  <a:lnTo>
                    <a:pt x="4196349" y="19907"/>
                  </a:lnTo>
                  <a:lnTo>
                    <a:pt x="4213957" y="16692"/>
                  </a:lnTo>
                  <a:lnTo>
                    <a:pt x="4232910" y="15620"/>
                  </a:lnTo>
                  <a:close/>
                </a:path>
                <a:path w="6155690" h="361315">
                  <a:moveTo>
                    <a:pt x="3995928" y="15620"/>
                  </a:moveTo>
                  <a:lnTo>
                    <a:pt x="4039169" y="27957"/>
                  </a:lnTo>
                  <a:lnTo>
                    <a:pt x="4061047" y="59404"/>
                  </a:lnTo>
                  <a:lnTo>
                    <a:pt x="4068000" y="101084"/>
                  </a:lnTo>
                  <a:lnTo>
                    <a:pt x="4068191" y="109727"/>
                  </a:lnTo>
                  <a:lnTo>
                    <a:pt x="4068191" y="259206"/>
                  </a:lnTo>
                  <a:lnTo>
                    <a:pt x="4006849" y="259206"/>
                  </a:lnTo>
                  <a:lnTo>
                    <a:pt x="4006849" y="124840"/>
                  </a:lnTo>
                  <a:lnTo>
                    <a:pt x="4006228" y="111414"/>
                  </a:lnTo>
                  <a:lnTo>
                    <a:pt x="3984815" y="72802"/>
                  </a:lnTo>
                  <a:lnTo>
                    <a:pt x="3969004" y="69468"/>
                  </a:lnTo>
                  <a:lnTo>
                    <a:pt x="3962790" y="69873"/>
                  </a:lnTo>
                  <a:lnTo>
                    <a:pt x="3926572" y="88215"/>
                  </a:lnTo>
                  <a:lnTo>
                    <a:pt x="3906773" y="119379"/>
                  </a:lnTo>
                  <a:lnTo>
                    <a:pt x="3906773" y="259206"/>
                  </a:lnTo>
                  <a:lnTo>
                    <a:pt x="3845560" y="259206"/>
                  </a:lnTo>
                  <a:lnTo>
                    <a:pt x="3845560" y="19684"/>
                  </a:lnTo>
                  <a:lnTo>
                    <a:pt x="3900805" y="19684"/>
                  </a:lnTo>
                  <a:lnTo>
                    <a:pt x="3900805" y="64007"/>
                  </a:lnTo>
                  <a:lnTo>
                    <a:pt x="3908210" y="53435"/>
                  </a:lnTo>
                  <a:lnTo>
                    <a:pt x="3939286" y="28575"/>
                  </a:lnTo>
                  <a:lnTo>
                    <a:pt x="3980541" y="16430"/>
                  </a:lnTo>
                  <a:lnTo>
                    <a:pt x="3995928" y="15620"/>
                  </a:lnTo>
                  <a:close/>
                </a:path>
                <a:path w="6155690" h="361315">
                  <a:moveTo>
                    <a:pt x="1544065" y="15620"/>
                  </a:moveTo>
                  <a:lnTo>
                    <a:pt x="1582106" y="22693"/>
                  </a:lnTo>
                  <a:lnTo>
                    <a:pt x="1620448" y="51768"/>
                  </a:lnTo>
                  <a:lnTo>
                    <a:pt x="1627759" y="61721"/>
                  </a:lnTo>
                  <a:lnTo>
                    <a:pt x="1627759" y="19684"/>
                  </a:lnTo>
                  <a:lnTo>
                    <a:pt x="1681226" y="19684"/>
                  </a:lnTo>
                  <a:lnTo>
                    <a:pt x="1681226" y="247776"/>
                  </a:lnTo>
                  <a:lnTo>
                    <a:pt x="1671581" y="295550"/>
                  </a:lnTo>
                  <a:lnTo>
                    <a:pt x="1643697" y="331247"/>
                  </a:lnTo>
                  <a:lnTo>
                    <a:pt x="1601192" y="353633"/>
                  </a:lnTo>
                  <a:lnTo>
                    <a:pt x="1548257" y="361188"/>
                  </a:lnTo>
                  <a:lnTo>
                    <a:pt x="1529347" y="360378"/>
                  </a:lnTo>
                  <a:lnTo>
                    <a:pt x="1482216" y="348233"/>
                  </a:lnTo>
                  <a:lnTo>
                    <a:pt x="1446319" y="322623"/>
                  </a:lnTo>
                  <a:lnTo>
                    <a:pt x="1436242" y="311403"/>
                  </a:lnTo>
                  <a:lnTo>
                    <a:pt x="1469643" y="278891"/>
                  </a:lnTo>
                  <a:lnTo>
                    <a:pt x="1476932" y="286914"/>
                  </a:lnTo>
                  <a:lnTo>
                    <a:pt x="1485090" y="294020"/>
                  </a:lnTo>
                  <a:lnTo>
                    <a:pt x="1525539" y="312642"/>
                  </a:lnTo>
                  <a:lnTo>
                    <a:pt x="1548257" y="315087"/>
                  </a:lnTo>
                  <a:lnTo>
                    <a:pt x="1557686" y="314636"/>
                  </a:lnTo>
                  <a:lnTo>
                    <a:pt x="1598358" y="298942"/>
                  </a:lnTo>
                  <a:lnTo>
                    <a:pt x="1619390" y="258947"/>
                  </a:lnTo>
                  <a:lnTo>
                    <a:pt x="1620012" y="247776"/>
                  </a:lnTo>
                  <a:lnTo>
                    <a:pt x="1620012" y="217677"/>
                  </a:lnTo>
                  <a:lnTo>
                    <a:pt x="1613467" y="227371"/>
                  </a:lnTo>
                  <a:lnTo>
                    <a:pt x="1605661" y="235886"/>
                  </a:lnTo>
                  <a:lnTo>
                    <a:pt x="1564052" y="257825"/>
                  </a:lnTo>
                  <a:lnTo>
                    <a:pt x="1540510" y="260603"/>
                  </a:lnTo>
                  <a:lnTo>
                    <a:pt x="1524986" y="259580"/>
                  </a:lnTo>
                  <a:lnTo>
                    <a:pt x="1484249" y="244220"/>
                  </a:lnTo>
                  <a:lnTo>
                    <a:pt x="1453798" y="213145"/>
                  </a:lnTo>
                  <a:lnTo>
                    <a:pt x="1435989" y="171068"/>
                  </a:lnTo>
                  <a:lnTo>
                    <a:pt x="1432560" y="139445"/>
                  </a:lnTo>
                  <a:lnTo>
                    <a:pt x="1433443" y="122515"/>
                  </a:lnTo>
                  <a:lnTo>
                    <a:pt x="1446784" y="76580"/>
                  </a:lnTo>
                  <a:lnTo>
                    <a:pt x="1474144" y="41005"/>
                  </a:lnTo>
                  <a:lnTo>
                    <a:pt x="1513141" y="19716"/>
                  </a:lnTo>
                  <a:lnTo>
                    <a:pt x="1528139" y="16644"/>
                  </a:lnTo>
                  <a:lnTo>
                    <a:pt x="1544065" y="15620"/>
                  </a:lnTo>
                  <a:close/>
                </a:path>
                <a:path w="6155690" h="361315">
                  <a:moveTo>
                    <a:pt x="1321308" y="15620"/>
                  </a:moveTo>
                  <a:lnTo>
                    <a:pt x="1364549" y="27957"/>
                  </a:lnTo>
                  <a:lnTo>
                    <a:pt x="1386427" y="59404"/>
                  </a:lnTo>
                  <a:lnTo>
                    <a:pt x="1393380" y="101084"/>
                  </a:lnTo>
                  <a:lnTo>
                    <a:pt x="1393571" y="109727"/>
                  </a:lnTo>
                  <a:lnTo>
                    <a:pt x="1393571" y="259206"/>
                  </a:lnTo>
                  <a:lnTo>
                    <a:pt x="1332229" y="259206"/>
                  </a:lnTo>
                  <a:lnTo>
                    <a:pt x="1332229" y="124840"/>
                  </a:lnTo>
                  <a:lnTo>
                    <a:pt x="1331608" y="111414"/>
                  </a:lnTo>
                  <a:lnTo>
                    <a:pt x="1310195" y="72802"/>
                  </a:lnTo>
                  <a:lnTo>
                    <a:pt x="1294384" y="69468"/>
                  </a:lnTo>
                  <a:lnTo>
                    <a:pt x="1288170" y="69873"/>
                  </a:lnTo>
                  <a:lnTo>
                    <a:pt x="1251952" y="88215"/>
                  </a:lnTo>
                  <a:lnTo>
                    <a:pt x="1232153" y="119379"/>
                  </a:lnTo>
                  <a:lnTo>
                    <a:pt x="1232153" y="259206"/>
                  </a:lnTo>
                  <a:lnTo>
                    <a:pt x="1170939" y="259206"/>
                  </a:lnTo>
                  <a:lnTo>
                    <a:pt x="1170939" y="19684"/>
                  </a:lnTo>
                  <a:lnTo>
                    <a:pt x="1226185" y="19684"/>
                  </a:lnTo>
                  <a:lnTo>
                    <a:pt x="1226185" y="64007"/>
                  </a:lnTo>
                  <a:lnTo>
                    <a:pt x="1233590" y="53435"/>
                  </a:lnTo>
                  <a:lnTo>
                    <a:pt x="1264665" y="28575"/>
                  </a:lnTo>
                  <a:lnTo>
                    <a:pt x="1305921" y="16430"/>
                  </a:lnTo>
                  <a:lnTo>
                    <a:pt x="1321308" y="15620"/>
                  </a:lnTo>
                  <a:close/>
                </a:path>
                <a:path w="6155690" h="361315">
                  <a:moveTo>
                    <a:pt x="928877" y="15620"/>
                  </a:moveTo>
                  <a:lnTo>
                    <a:pt x="972119" y="27957"/>
                  </a:lnTo>
                  <a:lnTo>
                    <a:pt x="993997" y="59404"/>
                  </a:lnTo>
                  <a:lnTo>
                    <a:pt x="1000950" y="101084"/>
                  </a:lnTo>
                  <a:lnTo>
                    <a:pt x="1001140" y="109727"/>
                  </a:lnTo>
                  <a:lnTo>
                    <a:pt x="1001140" y="259206"/>
                  </a:lnTo>
                  <a:lnTo>
                    <a:pt x="939800" y="259206"/>
                  </a:lnTo>
                  <a:lnTo>
                    <a:pt x="939800" y="124840"/>
                  </a:lnTo>
                  <a:lnTo>
                    <a:pt x="939178" y="111414"/>
                  </a:lnTo>
                  <a:lnTo>
                    <a:pt x="917765" y="72802"/>
                  </a:lnTo>
                  <a:lnTo>
                    <a:pt x="901953" y="69468"/>
                  </a:lnTo>
                  <a:lnTo>
                    <a:pt x="895740" y="69873"/>
                  </a:lnTo>
                  <a:lnTo>
                    <a:pt x="859522" y="88215"/>
                  </a:lnTo>
                  <a:lnTo>
                    <a:pt x="839724" y="119379"/>
                  </a:lnTo>
                  <a:lnTo>
                    <a:pt x="839724" y="259206"/>
                  </a:lnTo>
                  <a:lnTo>
                    <a:pt x="778510" y="259206"/>
                  </a:lnTo>
                  <a:lnTo>
                    <a:pt x="778510" y="19684"/>
                  </a:lnTo>
                  <a:lnTo>
                    <a:pt x="833754" y="19684"/>
                  </a:lnTo>
                  <a:lnTo>
                    <a:pt x="833754" y="64007"/>
                  </a:lnTo>
                  <a:lnTo>
                    <a:pt x="841160" y="53435"/>
                  </a:lnTo>
                  <a:lnTo>
                    <a:pt x="872236" y="28575"/>
                  </a:lnTo>
                  <a:lnTo>
                    <a:pt x="913491" y="16430"/>
                  </a:lnTo>
                  <a:lnTo>
                    <a:pt x="928877" y="15620"/>
                  </a:lnTo>
                  <a:close/>
                </a:path>
                <a:path w="6155690" h="361315">
                  <a:moveTo>
                    <a:pt x="586232" y="15620"/>
                  </a:moveTo>
                  <a:lnTo>
                    <a:pt x="624272" y="22693"/>
                  </a:lnTo>
                  <a:lnTo>
                    <a:pt x="662614" y="51768"/>
                  </a:lnTo>
                  <a:lnTo>
                    <a:pt x="669925" y="61721"/>
                  </a:lnTo>
                  <a:lnTo>
                    <a:pt x="669925" y="19684"/>
                  </a:lnTo>
                  <a:lnTo>
                    <a:pt x="723391" y="19684"/>
                  </a:lnTo>
                  <a:lnTo>
                    <a:pt x="723391" y="247776"/>
                  </a:lnTo>
                  <a:lnTo>
                    <a:pt x="713747" y="295550"/>
                  </a:lnTo>
                  <a:lnTo>
                    <a:pt x="685863" y="331247"/>
                  </a:lnTo>
                  <a:lnTo>
                    <a:pt x="643358" y="353633"/>
                  </a:lnTo>
                  <a:lnTo>
                    <a:pt x="590423" y="361188"/>
                  </a:lnTo>
                  <a:lnTo>
                    <a:pt x="571513" y="360378"/>
                  </a:lnTo>
                  <a:lnTo>
                    <a:pt x="524383" y="348233"/>
                  </a:lnTo>
                  <a:lnTo>
                    <a:pt x="488485" y="322623"/>
                  </a:lnTo>
                  <a:lnTo>
                    <a:pt x="478409" y="311403"/>
                  </a:lnTo>
                  <a:lnTo>
                    <a:pt x="511810" y="278891"/>
                  </a:lnTo>
                  <a:lnTo>
                    <a:pt x="519098" y="286914"/>
                  </a:lnTo>
                  <a:lnTo>
                    <a:pt x="527256" y="294020"/>
                  </a:lnTo>
                  <a:lnTo>
                    <a:pt x="567705" y="312642"/>
                  </a:lnTo>
                  <a:lnTo>
                    <a:pt x="590423" y="315087"/>
                  </a:lnTo>
                  <a:lnTo>
                    <a:pt x="599852" y="314636"/>
                  </a:lnTo>
                  <a:lnTo>
                    <a:pt x="640524" y="298942"/>
                  </a:lnTo>
                  <a:lnTo>
                    <a:pt x="661556" y="258947"/>
                  </a:lnTo>
                  <a:lnTo>
                    <a:pt x="662177" y="247776"/>
                  </a:lnTo>
                  <a:lnTo>
                    <a:pt x="662177" y="217677"/>
                  </a:lnTo>
                  <a:lnTo>
                    <a:pt x="655633" y="227371"/>
                  </a:lnTo>
                  <a:lnTo>
                    <a:pt x="647826" y="235886"/>
                  </a:lnTo>
                  <a:lnTo>
                    <a:pt x="606218" y="257825"/>
                  </a:lnTo>
                  <a:lnTo>
                    <a:pt x="582676" y="260603"/>
                  </a:lnTo>
                  <a:lnTo>
                    <a:pt x="567152" y="259580"/>
                  </a:lnTo>
                  <a:lnTo>
                    <a:pt x="526414" y="244220"/>
                  </a:lnTo>
                  <a:lnTo>
                    <a:pt x="495964" y="213145"/>
                  </a:lnTo>
                  <a:lnTo>
                    <a:pt x="478155" y="171068"/>
                  </a:lnTo>
                  <a:lnTo>
                    <a:pt x="474725" y="139445"/>
                  </a:lnTo>
                  <a:lnTo>
                    <a:pt x="475609" y="122515"/>
                  </a:lnTo>
                  <a:lnTo>
                    <a:pt x="488950" y="76580"/>
                  </a:lnTo>
                  <a:lnTo>
                    <a:pt x="516310" y="41005"/>
                  </a:lnTo>
                  <a:lnTo>
                    <a:pt x="555307" y="19716"/>
                  </a:lnTo>
                  <a:lnTo>
                    <a:pt x="570305" y="16644"/>
                  </a:lnTo>
                  <a:lnTo>
                    <a:pt x="586232" y="15620"/>
                  </a:lnTo>
                  <a:close/>
                </a:path>
                <a:path w="6155690" h="361315">
                  <a:moveTo>
                    <a:pt x="6063361" y="15112"/>
                  </a:moveTo>
                  <a:lnTo>
                    <a:pt x="6111874" y="23113"/>
                  </a:lnTo>
                  <a:lnTo>
                    <a:pt x="6153404" y="48894"/>
                  </a:lnTo>
                  <a:lnTo>
                    <a:pt x="6128766" y="87756"/>
                  </a:lnTo>
                  <a:lnTo>
                    <a:pt x="6111289" y="75755"/>
                  </a:lnTo>
                  <a:lnTo>
                    <a:pt x="6094110" y="67182"/>
                  </a:lnTo>
                  <a:lnTo>
                    <a:pt x="6077241" y="62039"/>
                  </a:lnTo>
                  <a:lnTo>
                    <a:pt x="6060694" y="60325"/>
                  </a:lnTo>
                  <a:lnTo>
                    <a:pt x="6053574" y="60680"/>
                  </a:lnTo>
                  <a:lnTo>
                    <a:pt x="6023610" y="75945"/>
                  </a:lnTo>
                  <a:lnTo>
                    <a:pt x="6023610" y="85089"/>
                  </a:lnTo>
                  <a:lnTo>
                    <a:pt x="6023610" y="93598"/>
                  </a:lnTo>
                  <a:lnTo>
                    <a:pt x="6067044" y="115188"/>
                  </a:lnTo>
                  <a:lnTo>
                    <a:pt x="6080692" y="119526"/>
                  </a:lnTo>
                  <a:lnTo>
                    <a:pt x="6124614" y="136588"/>
                  </a:lnTo>
                  <a:lnTo>
                    <a:pt x="6153118" y="168275"/>
                  </a:lnTo>
                  <a:lnTo>
                    <a:pt x="6155690" y="187959"/>
                  </a:lnTo>
                  <a:lnTo>
                    <a:pt x="6154068" y="204797"/>
                  </a:lnTo>
                  <a:lnTo>
                    <a:pt x="6129655" y="243712"/>
                  </a:lnTo>
                  <a:lnTo>
                    <a:pt x="6080541" y="262536"/>
                  </a:lnTo>
                  <a:lnTo>
                    <a:pt x="6059678" y="263778"/>
                  </a:lnTo>
                  <a:lnTo>
                    <a:pt x="6044584" y="263157"/>
                  </a:lnTo>
                  <a:lnTo>
                    <a:pt x="6001258" y="253745"/>
                  </a:lnTo>
                  <a:lnTo>
                    <a:pt x="5963753" y="233243"/>
                  </a:lnTo>
                  <a:lnTo>
                    <a:pt x="5953252" y="224027"/>
                  </a:lnTo>
                  <a:lnTo>
                    <a:pt x="5975095" y="184276"/>
                  </a:lnTo>
                  <a:lnTo>
                    <a:pt x="5985809" y="192375"/>
                  </a:lnTo>
                  <a:lnTo>
                    <a:pt x="5996416" y="199342"/>
                  </a:lnTo>
                  <a:lnTo>
                    <a:pt x="6037564" y="216042"/>
                  </a:lnTo>
                  <a:lnTo>
                    <a:pt x="6057392" y="218058"/>
                  </a:lnTo>
                  <a:lnTo>
                    <a:pt x="6065893" y="217674"/>
                  </a:lnTo>
                  <a:lnTo>
                    <a:pt x="6096762" y="201040"/>
                  </a:lnTo>
                  <a:lnTo>
                    <a:pt x="6096762" y="192531"/>
                  </a:lnTo>
                  <a:lnTo>
                    <a:pt x="6096762" y="183641"/>
                  </a:lnTo>
                  <a:lnTo>
                    <a:pt x="6057711" y="165836"/>
                  </a:lnTo>
                  <a:lnTo>
                    <a:pt x="6046470" y="162305"/>
                  </a:lnTo>
                  <a:lnTo>
                    <a:pt x="6033758" y="158184"/>
                  </a:lnTo>
                  <a:lnTo>
                    <a:pt x="5993763" y="140817"/>
                  </a:lnTo>
                  <a:lnTo>
                    <a:pt x="5968666" y="110236"/>
                  </a:lnTo>
                  <a:lnTo>
                    <a:pt x="5966460" y="92328"/>
                  </a:lnTo>
                  <a:lnTo>
                    <a:pt x="5968124" y="75664"/>
                  </a:lnTo>
                  <a:lnTo>
                    <a:pt x="5993003" y="36194"/>
                  </a:lnTo>
                  <a:lnTo>
                    <a:pt x="6042527" y="16424"/>
                  </a:lnTo>
                  <a:lnTo>
                    <a:pt x="6063361" y="15112"/>
                  </a:lnTo>
                  <a:close/>
                </a:path>
                <a:path w="6155690" h="361315">
                  <a:moveTo>
                    <a:pt x="4712335" y="15112"/>
                  </a:moveTo>
                  <a:lnTo>
                    <a:pt x="4760848" y="23113"/>
                  </a:lnTo>
                  <a:lnTo>
                    <a:pt x="4802378" y="48894"/>
                  </a:lnTo>
                  <a:lnTo>
                    <a:pt x="4777740" y="87756"/>
                  </a:lnTo>
                  <a:lnTo>
                    <a:pt x="4760263" y="75755"/>
                  </a:lnTo>
                  <a:lnTo>
                    <a:pt x="4743084" y="67182"/>
                  </a:lnTo>
                  <a:lnTo>
                    <a:pt x="4726215" y="62039"/>
                  </a:lnTo>
                  <a:lnTo>
                    <a:pt x="4709668" y="60325"/>
                  </a:lnTo>
                  <a:lnTo>
                    <a:pt x="4702548" y="60680"/>
                  </a:lnTo>
                  <a:lnTo>
                    <a:pt x="4672584" y="75945"/>
                  </a:lnTo>
                  <a:lnTo>
                    <a:pt x="4672584" y="85089"/>
                  </a:lnTo>
                  <a:lnTo>
                    <a:pt x="4672584" y="93598"/>
                  </a:lnTo>
                  <a:lnTo>
                    <a:pt x="4716018" y="115188"/>
                  </a:lnTo>
                  <a:lnTo>
                    <a:pt x="4729666" y="119526"/>
                  </a:lnTo>
                  <a:lnTo>
                    <a:pt x="4773588" y="136588"/>
                  </a:lnTo>
                  <a:lnTo>
                    <a:pt x="4802092" y="168275"/>
                  </a:lnTo>
                  <a:lnTo>
                    <a:pt x="4804664" y="187959"/>
                  </a:lnTo>
                  <a:lnTo>
                    <a:pt x="4803042" y="204797"/>
                  </a:lnTo>
                  <a:lnTo>
                    <a:pt x="4778629" y="243712"/>
                  </a:lnTo>
                  <a:lnTo>
                    <a:pt x="4729515" y="262536"/>
                  </a:lnTo>
                  <a:lnTo>
                    <a:pt x="4708652" y="263778"/>
                  </a:lnTo>
                  <a:lnTo>
                    <a:pt x="4693558" y="263157"/>
                  </a:lnTo>
                  <a:lnTo>
                    <a:pt x="4650232" y="253745"/>
                  </a:lnTo>
                  <a:lnTo>
                    <a:pt x="4612727" y="233243"/>
                  </a:lnTo>
                  <a:lnTo>
                    <a:pt x="4602226" y="224027"/>
                  </a:lnTo>
                  <a:lnTo>
                    <a:pt x="4624070" y="184276"/>
                  </a:lnTo>
                  <a:lnTo>
                    <a:pt x="4634783" y="192375"/>
                  </a:lnTo>
                  <a:lnTo>
                    <a:pt x="4645390" y="199342"/>
                  </a:lnTo>
                  <a:lnTo>
                    <a:pt x="4686538" y="216042"/>
                  </a:lnTo>
                  <a:lnTo>
                    <a:pt x="4706366" y="218058"/>
                  </a:lnTo>
                  <a:lnTo>
                    <a:pt x="4714867" y="217674"/>
                  </a:lnTo>
                  <a:lnTo>
                    <a:pt x="4745736" y="201040"/>
                  </a:lnTo>
                  <a:lnTo>
                    <a:pt x="4745736" y="192531"/>
                  </a:lnTo>
                  <a:lnTo>
                    <a:pt x="4745736" y="183641"/>
                  </a:lnTo>
                  <a:lnTo>
                    <a:pt x="4706685" y="165836"/>
                  </a:lnTo>
                  <a:lnTo>
                    <a:pt x="4695444" y="162305"/>
                  </a:lnTo>
                  <a:lnTo>
                    <a:pt x="4682732" y="158184"/>
                  </a:lnTo>
                  <a:lnTo>
                    <a:pt x="4642737" y="140817"/>
                  </a:lnTo>
                  <a:lnTo>
                    <a:pt x="4617640" y="110236"/>
                  </a:lnTo>
                  <a:lnTo>
                    <a:pt x="4615434" y="92328"/>
                  </a:lnTo>
                  <a:lnTo>
                    <a:pt x="4617098" y="75664"/>
                  </a:lnTo>
                  <a:lnTo>
                    <a:pt x="4641977" y="36194"/>
                  </a:lnTo>
                  <a:lnTo>
                    <a:pt x="4691501" y="16424"/>
                  </a:lnTo>
                  <a:lnTo>
                    <a:pt x="4712335" y="15112"/>
                  </a:lnTo>
                  <a:close/>
                </a:path>
                <a:path w="6155690" h="361315">
                  <a:moveTo>
                    <a:pt x="4486783" y="15112"/>
                  </a:moveTo>
                  <a:lnTo>
                    <a:pt x="4535296" y="23113"/>
                  </a:lnTo>
                  <a:lnTo>
                    <a:pt x="4576826" y="48894"/>
                  </a:lnTo>
                  <a:lnTo>
                    <a:pt x="4552188" y="87756"/>
                  </a:lnTo>
                  <a:lnTo>
                    <a:pt x="4534711" y="75755"/>
                  </a:lnTo>
                  <a:lnTo>
                    <a:pt x="4517532" y="67182"/>
                  </a:lnTo>
                  <a:lnTo>
                    <a:pt x="4500663" y="62039"/>
                  </a:lnTo>
                  <a:lnTo>
                    <a:pt x="4484116" y="60325"/>
                  </a:lnTo>
                  <a:lnTo>
                    <a:pt x="4476996" y="60680"/>
                  </a:lnTo>
                  <a:lnTo>
                    <a:pt x="4447032" y="75945"/>
                  </a:lnTo>
                  <a:lnTo>
                    <a:pt x="4447032" y="85089"/>
                  </a:lnTo>
                  <a:lnTo>
                    <a:pt x="4447032" y="93598"/>
                  </a:lnTo>
                  <a:lnTo>
                    <a:pt x="4490466" y="115188"/>
                  </a:lnTo>
                  <a:lnTo>
                    <a:pt x="4504114" y="119526"/>
                  </a:lnTo>
                  <a:lnTo>
                    <a:pt x="4548036" y="136588"/>
                  </a:lnTo>
                  <a:lnTo>
                    <a:pt x="4576540" y="168275"/>
                  </a:lnTo>
                  <a:lnTo>
                    <a:pt x="4579112" y="187959"/>
                  </a:lnTo>
                  <a:lnTo>
                    <a:pt x="4577490" y="204797"/>
                  </a:lnTo>
                  <a:lnTo>
                    <a:pt x="4553077" y="243712"/>
                  </a:lnTo>
                  <a:lnTo>
                    <a:pt x="4503963" y="262536"/>
                  </a:lnTo>
                  <a:lnTo>
                    <a:pt x="4483099" y="263778"/>
                  </a:lnTo>
                  <a:lnTo>
                    <a:pt x="4468006" y="263157"/>
                  </a:lnTo>
                  <a:lnTo>
                    <a:pt x="4424680" y="253745"/>
                  </a:lnTo>
                  <a:lnTo>
                    <a:pt x="4387175" y="233243"/>
                  </a:lnTo>
                  <a:lnTo>
                    <a:pt x="4376673" y="224027"/>
                  </a:lnTo>
                  <a:lnTo>
                    <a:pt x="4398518" y="184276"/>
                  </a:lnTo>
                  <a:lnTo>
                    <a:pt x="4409231" y="192375"/>
                  </a:lnTo>
                  <a:lnTo>
                    <a:pt x="4419838" y="199342"/>
                  </a:lnTo>
                  <a:lnTo>
                    <a:pt x="4460986" y="216042"/>
                  </a:lnTo>
                  <a:lnTo>
                    <a:pt x="4480814" y="218058"/>
                  </a:lnTo>
                  <a:lnTo>
                    <a:pt x="4489315" y="217674"/>
                  </a:lnTo>
                  <a:lnTo>
                    <a:pt x="4520184" y="201040"/>
                  </a:lnTo>
                  <a:lnTo>
                    <a:pt x="4520184" y="192531"/>
                  </a:lnTo>
                  <a:lnTo>
                    <a:pt x="4520184" y="183641"/>
                  </a:lnTo>
                  <a:lnTo>
                    <a:pt x="4481133" y="165836"/>
                  </a:lnTo>
                  <a:lnTo>
                    <a:pt x="4469892" y="162305"/>
                  </a:lnTo>
                  <a:lnTo>
                    <a:pt x="4457180" y="158184"/>
                  </a:lnTo>
                  <a:lnTo>
                    <a:pt x="4417185" y="140817"/>
                  </a:lnTo>
                  <a:lnTo>
                    <a:pt x="4392088" y="110236"/>
                  </a:lnTo>
                  <a:lnTo>
                    <a:pt x="4389882" y="92328"/>
                  </a:lnTo>
                  <a:lnTo>
                    <a:pt x="4391546" y="75664"/>
                  </a:lnTo>
                  <a:lnTo>
                    <a:pt x="4416424" y="36194"/>
                  </a:lnTo>
                  <a:lnTo>
                    <a:pt x="4465949" y="16424"/>
                  </a:lnTo>
                  <a:lnTo>
                    <a:pt x="4486783" y="15112"/>
                  </a:lnTo>
                  <a:close/>
                </a:path>
                <a:path w="6155690" h="361315">
                  <a:moveTo>
                    <a:pt x="3595242" y="15112"/>
                  </a:moveTo>
                  <a:lnTo>
                    <a:pt x="3643757" y="23113"/>
                  </a:lnTo>
                  <a:lnTo>
                    <a:pt x="3685286" y="48894"/>
                  </a:lnTo>
                  <a:lnTo>
                    <a:pt x="3660647" y="87756"/>
                  </a:lnTo>
                  <a:lnTo>
                    <a:pt x="3643171" y="75755"/>
                  </a:lnTo>
                  <a:lnTo>
                    <a:pt x="3625992" y="67182"/>
                  </a:lnTo>
                  <a:lnTo>
                    <a:pt x="3609123" y="62039"/>
                  </a:lnTo>
                  <a:lnTo>
                    <a:pt x="3592576" y="60325"/>
                  </a:lnTo>
                  <a:lnTo>
                    <a:pt x="3585456" y="60680"/>
                  </a:lnTo>
                  <a:lnTo>
                    <a:pt x="3555491" y="75945"/>
                  </a:lnTo>
                  <a:lnTo>
                    <a:pt x="3555491" y="85089"/>
                  </a:lnTo>
                  <a:lnTo>
                    <a:pt x="3555491" y="93598"/>
                  </a:lnTo>
                  <a:lnTo>
                    <a:pt x="3598926" y="115188"/>
                  </a:lnTo>
                  <a:lnTo>
                    <a:pt x="3612574" y="119526"/>
                  </a:lnTo>
                  <a:lnTo>
                    <a:pt x="3656496" y="136588"/>
                  </a:lnTo>
                  <a:lnTo>
                    <a:pt x="3685000" y="168275"/>
                  </a:lnTo>
                  <a:lnTo>
                    <a:pt x="3687571" y="187959"/>
                  </a:lnTo>
                  <a:lnTo>
                    <a:pt x="3685950" y="204797"/>
                  </a:lnTo>
                  <a:lnTo>
                    <a:pt x="3661537" y="243712"/>
                  </a:lnTo>
                  <a:lnTo>
                    <a:pt x="3612423" y="262536"/>
                  </a:lnTo>
                  <a:lnTo>
                    <a:pt x="3591560" y="263778"/>
                  </a:lnTo>
                  <a:lnTo>
                    <a:pt x="3576466" y="263157"/>
                  </a:lnTo>
                  <a:lnTo>
                    <a:pt x="3533140" y="253745"/>
                  </a:lnTo>
                  <a:lnTo>
                    <a:pt x="3495635" y="233243"/>
                  </a:lnTo>
                  <a:lnTo>
                    <a:pt x="3485134" y="224027"/>
                  </a:lnTo>
                  <a:lnTo>
                    <a:pt x="3506978" y="184276"/>
                  </a:lnTo>
                  <a:lnTo>
                    <a:pt x="3517691" y="192375"/>
                  </a:lnTo>
                  <a:lnTo>
                    <a:pt x="3528298" y="199342"/>
                  </a:lnTo>
                  <a:lnTo>
                    <a:pt x="3569446" y="216042"/>
                  </a:lnTo>
                  <a:lnTo>
                    <a:pt x="3589273" y="218058"/>
                  </a:lnTo>
                  <a:lnTo>
                    <a:pt x="3597775" y="217674"/>
                  </a:lnTo>
                  <a:lnTo>
                    <a:pt x="3628643" y="201040"/>
                  </a:lnTo>
                  <a:lnTo>
                    <a:pt x="3628643" y="192531"/>
                  </a:lnTo>
                  <a:lnTo>
                    <a:pt x="3628643" y="183641"/>
                  </a:lnTo>
                  <a:lnTo>
                    <a:pt x="3589593" y="165836"/>
                  </a:lnTo>
                  <a:lnTo>
                    <a:pt x="3578352" y="162305"/>
                  </a:lnTo>
                  <a:lnTo>
                    <a:pt x="3565640" y="158184"/>
                  </a:lnTo>
                  <a:lnTo>
                    <a:pt x="3525645" y="140817"/>
                  </a:lnTo>
                  <a:lnTo>
                    <a:pt x="3500548" y="110236"/>
                  </a:lnTo>
                  <a:lnTo>
                    <a:pt x="3498341" y="92328"/>
                  </a:lnTo>
                  <a:lnTo>
                    <a:pt x="3500006" y="75664"/>
                  </a:lnTo>
                  <a:lnTo>
                    <a:pt x="3524885" y="36194"/>
                  </a:lnTo>
                  <a:lnTo>
                    <a:pt x="3574409" y="16424"/>
                  </a:lnTo>
                  <a:lnTo>
                    <a:pt x="3595242" y="15112"/>
                  </a:lnTo>
                  <a:close/>
                </a:path>
                <a:path w="6155690" h="361315">
                  <a:moveTo>
                    <a:pt x="46608" y="0"/>
                  </a:moveTo>
                  <a:lnTo>
                    <a:pt x="0" y="133984"/>
                  </a:lnTo>
                  <a:lnTo>
                    <a:pt x="91439" y="133984"/>
                  </a:lnTo>
                  <a:lnTo>
                    <a:pt x="46608" y="0"/>
                  </a:lnTo>
                  <a:close/>
                </a:path>
              </a:pathLst>
            </a:custGeom>
            <a:ln w="16002">
              <a:solidFill>
                <a:srgbClr val="000000"/>
              </a:solidFill>
            </a:ln>
          </p:spPr>
          <p:txBody>
            <a:bodyPr wrap="square" lIns="0" tIns="0" rIns="0" bIns="0" rtlCol="0"/>
            <a:lstStyle/>
            <a:p>
              <a:endParaRPr/>
            </a:p>
          </p:txBody>
        </p:sp>
        <p:pic>
          <p:nvPicPr>
            <p:cNvPr id="22" name="object 22"/>
            <p:cNvPicPr/>
            <p:nvPr/>
          </p:nvPicPr>
          <p:blipFill>
            <a:blip r:embed="rId12" cstate="print"/>
            <a:stretch>
              <a:fillRect/>
            </a:stretch>
          </p:blipFill>
          <p:spPr>
            <a:xfrm>
              <a:off x="6035421" y="858900"/>
              <a:ext cx="138556" cy="97916"/>
            </a:xfrm>
            <a:prstGeom prst="rect">
              <a:avLst/>
            </a:prstGeom>
          </p:spPr>
        </p:pic>
        <p:sp>
          <p:nvSpPr>
            <p:cNvPr id="23" name="object 23"/>
            <p:cNvSpPr/>
            <p:nvPr/>
          </p:nvSpPr>
          <p:spPr>
            <a:xfrm>
              <a:off x="2959481" y="803782"/>
              <a:ext cx="6050280" cy="338455"/>
            </a:xfrm>
            <a:custGeom>
              <a:avLst/>
              <a:gdLst/>
              <a:ahLst/>
              <a:cxnLst/>
              <a:rect l="l" t="t" r="r" b="b"/>
              <a:pathLst>
                <a:path w="6050280" h="338455">
                  <a:moveTo>
                    <a:pt x="2466340" y="16509"/>
                  </a:moveTo>
                  <a:lnTo>
                    <a:pt x="2527554" y="16509"/>
                  </a:lnTo>
                  <a:lnTo>
                    <a:pt x="2527554" y="94233"/>
                  </a:lnTo>
                  <a:lnTo>
                    <a:pt x="2577846" y="94233"/>
                  </a:lnTo>
                  <a:lnTo>
                    <a:pt x="2577846" y="141350"/>
                  </a:lnTo>
                  <a:lnTo>
                    <a:pt x="2527554" y="141350"/>
                  </a:lnTo>
                  <a:lnTo>
                    <a:pt x="2527554" y="258317"/>
                  </a:lnTo>
                  <a:lnTo>
                    <a:pt x="2527554" y="266572"/>
                  </a:lnTo>
                  <a:lnTo>
                    <a:pt x="2529713" y="272541"/>
                  </a:lnTo>
                  <a:lnTo>
                    <a:pt x="2534158" y="276225"/>
                  </a:lnTo>
                  <a:lnTo>
                    <a:pt x="2538603" y="279907"/>
                  </a:lnTo>
                  <a:lnTo>
                    <a:pt x="2544064" y="281686"/>
                  </a:lnTo>
                  <a:lnTo>
                    <a:pt x="2550414" y="281686"/>
                  </a:lnTo>
                  <a:lnTo>
                    <a:pt x="2556764" y="281686"/>
                  </a:lnTo>
                  <a:lnTo>
                    <a:pt x="2583815" y="273050"/>
                  </a:lnTo>
                  <a:lnTo>
                    <a:pt x="2596134" y="321437"/>
                  </a:lnTo>
                  <a:lnTo>
                    <a:pt x="2556660" y="334839"/>
                  </a:lnTo>
                  <a:lnTo>
                    <a:pt x="2528443" y="337946"/>
                  </a:lnTo>
                  <a:lnTo>
                    <a:pt x="2520152" y="337567"/>
                  </a:lnTo>
                  <a:lnTo>
                    <a:pt x="2479343" y="319101"/>
                  </a:lnTo>
                  <a:lnTo>
                    <a:pt x="2466340" y="278891"/>
                  </a:lnTo>
                  <a:lnTo>
                    <a:pt x="2466340" y="141350"/>
                  </a:lnTo>
                  <a:lnTo>
                    <a:pt x="2434717" y="141350"/>
                  </a:lnTo>
                  <a:lnTo>
                    <a:pt x="2434717" y="94233"/>
                  </a:lnTo>
                  <a:lnTo>
                    <a:pt x="2466340" y="94233"/>
                  </a:lnTo>
                  <a:lnTo>
                    <a:pt x="2466340" y="16509"/>
                  </a:lnTo>
                  <a:close/>
                </a:path>
                <a:path w="6050280" h="338455">
                  <a:moveTo>
                    <a:pt x="3020822" y="9143"/>
                  </a:moveTo>
                  <a:lnTo>
                    <a:pt x="3194558" y="9143"/>
                  </a:lnTo>
                  <a:lnTo>
                    <a:pt x="3205603" y="9905"/>
                  </a:lnTo>
                  <a:lnTo>
                    <a:pt x="3241686" y="27807"/>
                  </a:lnTo>
                  <a:lnTo>
                    <a:pt x="3263582" y="62247"/>
                  </a:lnTo>
                  <a:lnTo>
                    <a:pt x="3268726" y="91947"/>
                  </a:lnTo>
                  <a:lnTo>
                    <a:pt x="3267967" y="103663"/>
                  </a:lnTo>
                  <a:lnTo>
                    <a:pt x="3250172" y="146240"/>
                  </a:lnTo>
                  <a:lnTo>
                    <a:pt x="3221990" y="167386"/>
                  </a:lnTo>
                  <a:lnTo>
                    <a:pt x="3235253" y="172315"/>
                  </a:lnTo>
                  <a:lnTo>
                    <a:pt x="3266185" y="197103"/>
                  </a:lnTo>
                  <a:lnTo>
                    <a:pt x="3281420" y="235019"/>
                  </a:lnTo>
                  <a:lnTo>
                    <a:pt x="3282442" y="250189"/>
                  </a:lnTo>
                  <a:lnTo>
                    <a:pt x="3281541" y="263336"/>
                  </a:lnTo>
                  <a:lnTo>
                    <a:pt x="3260530" y="304782"/>
                  </a:lnTo>
                  <a:lnTo>
                    <a:pt x="3217725" y="328398"/>
                  </a:lnTo>
                  <a:lnTo>
                    <a:pt x="3177667" y="333755"/>
                  </a:lnTo>
                  <a:lnTo>
                    <a:pt x="3020822" y="333755"/>
                  </a:lnTo>
                  <a:lnTo>
                    <a:pt x="3020822" y="9143"/>
                  </a:lnTo>
                  <a:close/>
                </a:path>
                <a:path w="6050280" h="338455">
                  <a:moveTo>
                    <a:pt x="119761" y="9143"/>
                  </a:moveTo>
                  <a:lnTo>
                    <a:pt x="183769" y="9143"/>
                  </a:lnTo>
                  <a:lnTo>
                    <a:pt x="303148" y="333755"/>
                  </a:lnTo>
                  <a:lnTo>
                    <a:pt x="238251" y="333755"/>
                  </a:lnTo>
                  <a:lnTo>
                    <a:pt x="208025" y="252856"/>
                  </a:lnTo>
                  <a:lnTo>
                    <a:pt x="94614" y="252856"/>
                  </a:lnTo>
                  <a:lnTo>
                    <a:pt x="64896" y="333755"/>
                  </a:lnTo>
                  <a:lnTo>
                    <a:pt x="0" y="333755"/>
                  </a:lnTo>
                  <a:lnTo>
                    <a:pt x="119761" y="9143"/>
                  </a:lnTo>
                  <a:close/>
                </a:path>
                <a:path w="6050280" h="338455">
                  <a:moveTo>
                    <a:pt x="5205857" y="6857"/>
                  </a:moveTo>
                  <a:lnTo>
                    <a:pt x="5248005" y="11715"/>
                  </a:lnTo>
                  <a:lnTo>
                    <a:pt x="5283962" y="26288"/>
                  </a:lnTo>
                  <a:lnTo>
                    <a:pt x="5324127" y="62507"/>
                  </a:lnTo>
                  <a:lnTo>
                    <a:pt x="5333365" y="77724"/>
                  </a:lnTo>
                  <a:lnTo>
                    <a:pt x="5286248" y="112521"/>
                  </a:lnTo>
                  <a:lnTo>
                    <a:pt x="5279513" y="101302"/>
                  </a:lnTo>
                  <a:lnTo>
                    <a:pt x="5271515" y="91439"/>
                  </a:lnTo>
                  <a:lnTo>
                    <a:pt x="5228653" y="65976"/>
                  </a:lnTo>
                  <a:lnTo>
                    <a:pt x="5203571" y="62737"/>
                  </a:lnTo>
                  <a:lnTo>
                    <a:pt x="5190261" y="63668"/>
                  </a:lnTo>
                  <a:lnTo>
                    <a:pt x="5145498" y="85919"/>
                  </a:lnTo>
                  <a:lnTo>
                    <a:pt x="5122799" y="117601"/>
                  </a:lnTo>
                  <a:lnTo>
                    <a:pt x="5111958" y="157142"/>
                  </a:lnTo>
                  <a:lnTo>
                    <a:pt x="5111242" y="171450"/>
                  </a:lnTo>
                  <a:lnTo>
                    <a:pt x="5112005" y="186406"/>
                  </a:lnTo>
                  <a:lnTo>
                    <a:pt x="5123561" y="226821"/>
                  </a:lnTo>
                  <a:lnTo>
                    <a:pt x="5147331" y="258075"/>
                  </a:lnTo>
                  <a:lnTo>
                    <a:pt x="5180853" y="276685"/>
                  </a:lnTo>
                  <a:lnTo>
                    <a:pt x="5207254" y="280288"/>
                  </a:lnTo>
                  <a:lnTo>
                    <a:pt x="5230209" y="277524"/>
                  </a:lnTo>
                  <a:lnTo>
                    <a:pt x="5252021" y="269224"/>
                  </a:lnTo>
                  <a:lnTo>
                    <a:pt x="5272690" y="255375"/>
                  </a:lnTo>
                  <a:lnTo>
                    <a:pt x="5292217" y="235965"/>
                  </a:lnTo>
                  <a:lnTo>
                    <a:pt x="5292217" y="213105"/>
                  </a:lnTo>
                  <a:lnTo>
                    <a:pt x="5226812" y="213105"/>
                  </a:lnTo>
                  <a:lnTo>
                    <a:pt x="5226812" y="166877"/>
                  </a:lnTo>
                  <a:lnTo>
                    <a:pt x="5344414" y="166877"/>
                  </a:lnTo>
                  <a:lnTo>
                    <a:pt x="5344414" y="333755"/>
                  </a:lnTo>
                  <a:lnTo>
                    <a:pt x="5292217" y="333755"/>
                  </a:lnTo>
                  <a:lnTo>
                    <a:pt x="5292217" y="297179"/>
                  </a:lnTo>
                  <a:lnTo>
                    <a:pt x="5271835" y="314182"/>
                  </a:lnTo>
                  <a:lnTo>
                    <a:pt x="5249941" y="326326"/>
                  </a:lnTo>
                  <a:lnTo>
                    <a:pt x="5226548" y="333613"/>
                  </a:lnTo>
                  <a:lnTo>
                    <a:pt x="5201666" y="336041"/>
                  </a:lnTo>
                  <a:lnTo>
                    <a:pt x="5185925" y="335254"/>
                  </a:lnTo>
                  <a:lnTo>
                    <a:pt x="5141849" y="323341"/>
                  </a:lnTo>
                  <a:lnTo>
                    <a:pt x="5103701" y="298553"/>
                  </a:lnTo>
                  <a:lnTo>
                    <a:pt x="5073745" y="263350"/>
                  </a:lnTo>
                  <a:lnTo>
                    <a:pt x="5054312" y="219642"/>
                  </a:lnTo>
                  <a:lnTo>
                    <a:pt x="5047615" y="169671"/>
                  </a:lnTo>
                  <a:lnTo>
                    <a:pt x="5048355" y="153241"/>
                  </a:lnTo>
                  <a:lnTo>
                    <a:pt x="5059553" y="106806"/>
                  </a:lnTo>
                  <a:lnTo>
                    <a:pt x="5082788" y="66534"/>
                  </a:lnTo>
                  <a:lnTo>
                    <a:pt x="5116195" y="34893"/>
                  </a:lnTo>
                  <a:lnTo>
                    <a:pt x="5157940" y="14091"/>
                  </a:lnTo>
                  <a:lnTo>
                    <a:pt x="5189233" y="7665"/>
                  </a:lnTo>
                  <a:lnTo>
                    <a:pt x="5205857" y="6857"/>
                  </a:lnTo>
                  <a:close/>
                </a:path>
                <a:path w="6050280" h="338455">
                  <a:moveTo>
                    <a:pt x="5931408" y="0"/>
                  </a:moveTo>
                  <a:lnTo>
                    <a:pt x="5992622" y="0"/>
                  </a:lnTo>
                  <a:lnTo>
                    <a:pt x="5992622" y="257047"/>
                  </a:lnTo>
                  <a:lnTo>
                    <a:pt x="5992622" y="268224"/>
                  </a:lnTo>
                  <a:lnTo>
                    <a:pt x="5994527" y="275716"/>
                  </a:lnTo>
                  <a:lnTo>
                    <a:pt x="5998210" y="279400"/>
                  </a:lnTo>
                  <a:lnTo>
                    <a:pt x="6001766" y="283082"/>
                  </a:lnTo>
                  <a:lnTo>
                    <a:pt x="6006846" y="284861"/>
                  </a:lnTo>
                  <a:lnTo>
                    <a:pt x="6013196" y="284861"/>
                  </a:lnTo>
                  <a:lnTo>
                    <a:pt x="6018149" y="284861"/>
                  </a:lnTo>
                  <a:lnTo>
                    <a:pt x="6042025" y="278511"/>
                  </a:lnTo>
                  <a:lnTo>
                    <a:pt x="6050280" y="325119"/>
                  </a:lnTo>
                  <a:lnTo>
                    <a:pt x="6013450" y="335670"/>
                  </a:lnTo>
                  <a:lnTo>
                    <a:pt x="5991733" y="337438"/>
                  </a:lnTo>
                  <a:lnTo>
                    <a:pt x="5978159" y="336486"/>
                  </a:lnTo>
                  <a:lnTo>
                    <a:pt x="5940248" y="313693"/>
                  </a:lnTo>
                  <a:lnTo>
                    <a:pt x="5931408" y="278511"/>
                  </a:lnTo>
                  <a:lnTo>
                    <a:pt x="5931408" y="0"/>
                  </a:lnTo>
                  <a:close/>
                </a:path>
                <a:path w="6050280" h="338455">
                  <a:moveTo>
                    <a:pt x="3834129" y="0"/>
                  </a:moveTo>
                  <a:lnTo>
                    <a:pt x="3895344" y="0"/>
                  </a:lnTo>
                  <a:lnTo>
                    <a:pt x="3895344" y="60832"/>
                  </a:lnTo>
                  <a:lnTo>
                    <a:pt x="3834129" y="60832"/>
                  </a:lnTo>
                  <a:lnTo>
                    <a:pt x="3834129" y="0"/>
                  </a:lnTo>
                  <a:close/>
                </a:path>
                <a:path w="6050280" h="338455">
                  <a:moveTo>
                    <a:pt x="2627884" y="0"/>
                  </a:moveTo>
                  <a:lnTo>
                    <a:pt x="2689097" y="0"/>
                  </a:lnTo>
                  <a:lnTo>
                    <a:pt x="2689097" y="138556"/>
                  </a:lnTo>
                  <a:lnTo>
                    <a:pt x="2696340" y="127765"/>
                  </a:lnTo>
                  <a:lnTo>
                    <a:pt x="2736857" y="97295"/>
                  </a:lnTo>
                  <a:lnTo>
                    <a:pt x="2775077" y="90169"/>
                  </a:lnTo>
                  <a:lnTo>
                    <a:pt x="2789511" y="91027"/>
                  </a:lnTo>
                  <a:lnTo>
                    <a:pt x="2829740" y="111222"/>
                  </a:lnTo>
                  <a:lnTo>
                    <a:pt x="2847139" y="149951"/>
                  </a:lnTo>
                  <a:lnTo>
                    <a:pt x="2850515" y="184276"/>
                  </a:lnTo>
                  <a:lnTo>
                    <a:pt x="2850515" y="333755"/>
                  </a:lnTo>
                  <a:lnTo>
                    <a:pt x="2789173" y="333755"/>
                  </a:lnTo>
                  <a:lnTo>
                    <a:pt x="2789173" y="199389"/>
                  </a:lnTo>
                  <a:lnTo>
                    <a:pt x="2788507" y="186344"/>
                  </a:lnTo>
                  <a:lnTo>
                    <a:pt x="2765726" y="147447"/>
                  </a:lnTo>
                  <a:lnTo>
                    <a:pt x="2749042" y="144017"/>
                  </a:lnTo>
                  <a:lnTo>
                    <a:pt x="2741422" y="144017"/>
                  </a:lnTo>
                  <a:lnTo>
                    <a:pt x="2703448" y="168020"/>
                  </a:lnTo>
                  <a:lnTo>
                    <a:pt x="2689097" y="193928"/>
                  </a:lnTo>
                  <a:lnTo>
                    <a:pt x="2689097" y="333755"/>
                  </a:lnTo>
                  <a:lnTo>
                    <a:pt x="2627884" y="333755"/>
                  </a:lnTo>
                  <a:lnTo>
                    <a:pt x="2627884" y="0"/>
                  </a:lnTo>
                  <a:close/>
                </a:path>
                <a:path w="6050280" h="338455">
                  <a:moveTo>
                    <a:pt x="2336038" y="0"/>
                  </a:moveTo>
                  <a:lnTo>
                    <a:pt x="2397252" y="0"/>
                  </a:lnTo>
                  <a:lnTo>
                    <a:pt x="2397252" y="60832"/>
                  </a:lnTo>
                  <a:lnTo>
                    <a:pt x="2336038" y="60832"/>
                  </a:lnTo>
                  <a:lnTo>
                    <a:pt x="2336038" y="0"/>
                  </a:lnTo>
                  <a:close/>
                </a:path>
                <a:path w="6050280" h="338455">
                  <a:moveTo>
                    <a:pt x="1159509" y="0"/>
                  </a:moveTo>
                  <a:lnTo>
                    <a:pt x="1220723" y="0"/>
                  </a:lnTo>
                  <a:lnTo>
                    <a:pt x="1220723" y="60832"/>
                  </a:lnTo>
                  <a:lnTo>
                    <a:pt x="1159509" y="60832"/>
                  </a:lnTo>
                  <a:lnTo>
                    <a:pt x="1159509" y="0"/>
                  </a:lnTo>
                  <a:close/>
                </a:path>
                <a:path w="6050280" h="338455">
                  <a:moveTo>
                    <a:pt x="477519" y="0"/>
                  </a:moveTo>
                  <a:lnTo>
                    <a:pt x="538733" y="0"/>
                  </a:lnTo>
                  <a:lnTo>
                    <a:pt x="538733" y="60832"/>
                  </a:lnTo>
                  <a:lnTo>
                    <a:pt x="477519" y="60832"/>
                  </a:lnTo>
                  <a:lnTo>
                    <a:pt x="477519" y="0"/>
                  </a:lnTo>
                  <a:close/>
                </a:path>
                <a:path w="6050280" h="338455">
                  <a:moveTo>
                    <a:pt x="332231" y="0"/>
                  </a:moveTo>
                  <a:lnTo>
                    <a:pt x="393445" y="0"/>
                  </a:lnTo>
                  <a:lnTo>
                    <a:pt x="393445" y="257047"/>
                  </a:lnTo>
                  <a:lnTo>
                    <a:pt x="393445" y="268224"/>
                  </a:lnTo>
                  <a:lnTo>
                    <a:pt x="395351" y="275716"/>
                  </a:lnTo>
                  <a:lnTo>
                    <a:pt x="399033" y="279400"/>
                  </a:lnTo>
                  <a:lnTo>
                    <a:pt x="402590" y="283082"/>
                  </a:lnTo>
                  <a:lnTo>
                    <a:pt x="407669" y="284861"/>
                  </a:lnTo>
                  <a:lnTo>
                    <a:pt x="414019" y="284861"/>
                  </a:lnTo>
                  <a:lnTo>
                    <a:pt x="418972" y="284861"/>
                  </a:lnTo>
                  <a:lnTo>
                    <a:pt x="442848" y="278511"/>
                  </a:lnTo>
                  <a:lnTo>
                    <a:pt x="451104" y="325119"/>
                  </a:lnTo>
                  <a:lnTo>
                    <a:pt x="414273" y="335670"/>
                  </a:lnTo>
                  <a:lnTo>
                    <a:pt x="392556" y="337438"/>
                  </a:lnTo>
                  <a:lnTo>
                    <a:pt x="378983" y="336486"/>
                  </a:lnTo>
                  <a:lnTo>
                    <a:pt x="341072" y="313693"/>
                  </a:lnTo>
                  <a:lnTo>
                    <a:pt x="332231" y="278511"/>
                  </a:lnTo>
                  <a:lnTo>
                    <a:pt x="332231" y="0"/>
                  </a:lnTo>
                  <a:close/>
                </a:path>
              </a:pathLst>
            </a:custGeom>
            <a:ln w="16002">
              <a:solidFill>
                <a:srgbClr val="000000"/>
              </a:solidFill>
            </a:ln>
          </p:spPr>
          <p:txBody>
            <a:bodyPr wrap="square" lIns="0" tIns="0" rIns="0" bIns="0" rtlCol="0"/>
            <a:lstStyle/>
            <a:p>
              <a:endParaRPr/>
            </a:p>
          </p:txBody>
        </p:sp>
        <p:pic>
          <p:nvPicPr>
            <p:cNvPr id="24" name="object 24"/>
            <p:cNvPicPr/>
            <p:nvPr/>
          </p:nvPicPr>
          <p:blipFill>
            <a:blip r:embed="rId13" cstate="print"/>
            <a:stretch>
              <a:fillRect/>
            </a:stretch>
          </p:blipFill>
          <p:spPr>
            <a:xfrm>
              <a:off x="2151126" y="1202436"/>
              <a:ext cx="7766304" cy="4368546"/>
            </a:xfrm>
            <a:prstGeom prst="rect">
              <a:avLst/>
            </a:prstGeom>
          </p:spPr>
        </p:pic>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2125091" y="544322"/>
            <a:ext cx="7922895" cy="452120"/>
            <a:chOff x="2125091" y="544322"/>
            <a:chExt cx="7922895" cy="452120"/>
          </a:xfrm>
        </p:grpSpPr>
        <p:pic>
          <p:nvPicPr>
            <p:cNvPr id="3" name="object 3"/>
            <p:cNvPicPr/>
            <p:nvPr/>
          </p:nvPicPr>
          <p:blipFill>
            <a:blip r:embed="rId2" cstate="print"/>
            <a:stretch>
              <a:fillRect/>
            </a:stretch>
          </p:blipFill>
          <p:spPr>
            <a:xfrm>
              <a:off x="2133092" y="552323"/>
              <a:ext cx="7906765" cy="435737"/>
            </a:xfrm>
            <a:prstGeom prst="rect">
              <a:avLst/>
            </a:prstGeom>
          </p:spPr>
        </p:pic>
        <p:pic>
          <p:nvPicPr>
            <p:cNvPr id="4" name="object 4"/>
            <p:cNvPicPr/>
            <p:nvPr/>
          </p:nvPicPr>
          <p:blipFill>
            <a:blip r:embed="rId3" cstate="print"/>
            <a:stretch>
              <a:fillRect/>
            </a:stretch>
          </p:blipFill>
          <p:spPr>
            <a:xfrm>
              <a:off x="6742556" y="769365"/>
              <a:ext cx="118491" cy="89154"/>
            </a:xfrm>
            <a:prstGeom prst="rect">
              <a:avLst/>
            </a:prstGeom>
          </p:spPr>
        </p:pic>
        <p:pic>
          <p:nvPicPr>
            <p:cNvPr id="5" name="object 5"/>
            <p:cNvPicPr/>
            <p:nvPr/>
          </p:nvPicPr>
          <p:blipFill>
            <a:blip r:embed="rId3" cstate="print"/>
            <a:stretch>
              <a:fillRect/>
            </a:stretch>
          </p:blipFill>
          <p:spPr>
            <a:xfrm>
              <a:off x="2470785" y="769365"/>
              <a:ext cx="118490" cy="89154"/>
            </a:xfrm>
            <a:prstGeom prst="rect">
              <a:avLst/>
            </a:prstGeom>
          </p:spPr>
        </p:pic>
        <p:pic>
          <p:nvPicPr>
            <p:cNvPr id="6" name="object 6"/>
            <p:cNvPicPr/>
            <p:nvPr/>
          </p:nvPicPr>
          <p:blipFill>
            <a:blip r:embed="rId4" cstate="print"/>
            <a:stretch>
              <a:fillRect/>
            </a:stretch>
          </p:blipFill>
          <p:spPr>
            <a:xfrm>
              <a:off x="9579863" y="691134"/>
              <a:ext cx="141223" cy="160019"/>
            </a:xfrm>
            <a:prstGeom prst="rect">
              <a:avLst/>
            </a:prstGeom>
          </p:spPr>
        </p:pic>
        <p:pic>
          <p:nvPicPr>
            <p:cNvPr id="7" name="object 7"/>
            <p:cNvPicPr/>
            <p:nvPr/>
          </p:nvPicPr>
          <p:blipFill>
            <a:blip r:embed="rId5" cstate="print"/>
            <a:stretch>
              <a:fillRect/>
            </a:stretch>
          </p:blipFill>
          <p:spPr>
            <a:xfrm>
              <a:off x="8257412" y="691134"/>
              <a:ext cx="140461" cy="160019"/>
            </a:xfrm>
            <a:prstGeom prst="rect">
              <a:avLst/>
            </a:prstGeom>
          </p:spPr>
        </p:pic>
        <p:pic>
          <p:nvPicPr>
            <p:cNvPr id="8" name="object 8"/>
            <p:cNvPicPr/>
            <p:nvPr/>
          </p:nvPicPr>
          <p:blipFill>
            <a:blip r:embed="rId6" cstate="print"/>
            <a:stretch>
              <a:fillRect/>
            </a:stretch>
          </p:blipFill>
          <p:spPr>
            <a:xfrm>
              <a:off x="7287894" y="691134"/>
              <a:ext cx="140334" cy="160019"/>
            </a:xfrm>
            <a:prstGeom prst="rect">
              <a:avLst/>
            </a:prstGeom>
          </p:spPr>
        </p:pic>
        <p:pic>
          <p:nvPicPr>
            <p:cNvPr id="9" name="object 9"/>
            <p:cNvPicPr/>
            <p:nvPr/>
          </p:nvPicPr>
          <p:blipFill>
            <a:blip r:embed="rId7" cstate="print"/>
            <a:stretch>
              <a:fillRect/>
            </a:stretch>
          </p:blipFill>
          <p:spPr>
            <a:xfrm>
              <a:off x="2884551" y="683387"/>
              <a:ext cx="141350" cy="76326"/>
            </a:xfrm>
            <a:prstGeom prst="rect">
              <a:avLst/>
            </a:prstGeom>
          </p:spPr>
        </p:pic>
        <p:sp>
          <p:nvSpPr>
            <p:cNvPr id="10" name="object 10"/>
            <p:cNvSpPr/>
            <p:nvPr/>
          </p:nvSpPr>
          <p:spPr>
            <a:xfrm>
              <a:off x="2829052" y="647065"/>
              <a:ext cx="7211059" cy="340995"/>
            </a:xfrm>
            <a:custGeom>
              <a:avLst/>
              <a:gdLst/>
              <a:ahLst/>
              <a:cxnLst/>
              <a:rect l="l" t="t" r="r" b="b"/>
              <a:pathLst>
                <a:path w="7211059" h="340994">
                  <a:moveTo>
                    <a:pt x="6594221" y="4063"/>
                  </a:moveTo>
                  <a:lnTo>
                    <a:pt x="6655434" y="4063"/>
                  </a:lnTo>
                  <a:lnTo>
                    <a:pt x="6655434" y="243586"/>
                  </a:lnTo>
                  <a:lnTo>
                    <a:pt x="6594221" y="243586"/>
                  </a:lnTo>
                  <a:lnTo>
                    <a:pt x="6594221" y="4063"/>
                  </a:lnTo>
                  <a:close/>
                </a:path>
                <a:path w="7211059" h="340994">
                  <a:moveTo>
                    <a:pt x="6302375" y="4063"/>
                  </a:moveTo>
                  <a:lnTo>
                    <a:pt x="6363589" y="4063"/>
                  </a:lnTo>
                  <a:lnTo>
                    <a:pt x="6363589" y="243586"/>
                  </a:lnTo>
                  <a:lnTo>
                    <a:pt x="6302375" y="243586"/>
                  </a:lnTo>
                  <a:lnTo>
                    <a:pt x="6302375" y="4063"/>
                  </a:lnTo>
                  <a:close/>
                </a:path>
                <a:path w="7211059" h="340994">
                  <a:moveTo>
                    <a:pt x="5960237" y="4063"/>
                  </a:moveTo>
                  <a:lnTo>
                    <a:pt x="6021451" y="4063"/>
                  </a:lnTo>
                  <a:lnTo>
                    <a:pt x="6021451" y="243586"/>
                  </a:lnTo>
                  <a:lnTo>
                    <a:pt x="5960237" y="243586"/>
                  </a:lnTo>
                  <a:lnTo>
                    <a:pt x="5960237" y="4063"/>
                  </a:lnTo>
                  <a:close/>
                </a:path>
                <a:path w="7211059" h="340994">
                  <a:moveTo>
                    <a:pt x="5675249" y="4063"/>
                  </a:moveTo>
                  <a:lnTo>
                    <a:pt x="5736463" y="4063"/>
                  </a:lnTo>
                  <a:lnTo>
                    <a:pt x="5736463" y="140715"/>
                  </a:lnTo>
                  <a:lnTo>
                    <a:pt x="5738959" y="164959"/>
                  </a:lnTo>
                  <a:lnTo>
                    <a:pt x="5746432" y="182260"/>
                  </a:lnTo>
                  <a:lnTo>
                    <a:pt x="5758858" y="192633"/>
                  </a:lnTo>
                  <a:lnTo>
                    <a:pt x="5776214" y="196087"/>
                  </a:lnTo>
                  <a:lnTo>
                    <a:pt x="5785094" y="195419"/>
                  </a:lnTo>
                  <a:lnTo>
                    <a:pt x="5825918" y="171783"/>
                  </a:lnTo>
                  <a:lnTo>
                    <a:pt x="5837936" y="152654"/>
                  </a:lnTo>
                  <a:lnTo>
                    <a:pt x="5837936" y="4063"/>
                  </a:lnTo>
                  <a:lnTo>
                    <a:pt x="5899277" y="4063"/>
                  </a:lnTo>
                  <a:lnTo>
                    <a:pt x="5899277" y="175006"/>
                  </a:lnTo>
                  <a:lnTo>
                    <a:pt x="5899277" y="181737"/>
                  </a:lnTo>
                  <a:lnTo>
                    <a:pt x="5900293" y="186436"/>
                  </a:lnTo>
                  <a:lnTo>
                    <a:pt x="5902452" y="188975"/>
                  </a:lnTo>
                  <a:lnTo>
                    <a:pt x="5904611" y="191643"/>
                  </a:lnTo>
                  <a:lnTo>
                    <a:pt x="5908421" y="193167"/>
                  </a:lnTo>
                  <a:lnTo>
                    <a:pt x="5913882" y="193801"/>
                  </a:lnTo>
                  <a:lnTo>
                    <a:pt x="5913882" y="243586"/>
                  </a:lnTo>
                  <a:lnTo>
                    <a:pt x="5907786" y="244856"/>
                  </a:lnTo>
                  <a:lnTo>
                    <a:pt x="5902706" y="245618"/>
                  </a:lnTo>
                  <a:lnTo>
                    <a:pt x="5898515" y="245872"/>
                  </a:lnTo>
                  <a:lnTo>
                    <a:pt x="5894451" y="246252"/>
                  </a:lnTo>
                  <a:lnTo>
                    <a:pt x="5890768" y="246380"/>
                  </a:lnTo>
                  <a:lnTo>
                    <a:pt x="5887339" y="246380"/>
                  </a:lnTo>
                  <a:lnTo>
                    <a:pt x="5849747" y="226822"/>
                  </a:lnTo>
                  <a:lnTo>
                    <a:pt x="5847080" y="198882"/>
                  </a:lnTo>
                  <a:lnTo>
                    <a:pt x="5838507" y="210407"/>
                  </a:lnTo>
                  <a:lnTo>
                    <a:pt x="5805932" y="235838"/>
                  </a:lnTo>
                  <a:lnTo>
                    <a:pt x="5765426" y="247394"/>
                  </a:lnTo>
                  <a:lnTo>
                    <a:pt x="5750687" y="248158"/>
                  </a:lnTo>
                  <a:lnTo>
                    <a:pt x="5733252" y="246657"/>
                  </a:lnTo>
                  <a:lnTo>
                    <a:pt x="5694426" y="224155"/>
                  </a:lnTo>
                  <a:lnTo>
                    <a:pt x="5676441" y="175720"/>
                  </a:lnTo>
                  <a:lnTo>
                    <a:pt x="5675249" y="154050"/>
                  </a:lnTo>
                  <a:lnTo>
                    <a:pt x="5675249" y="4063"/>
                  </a:lnTo>
                  <a:close/>
                </a:path>
                <a:path w="7211059" h="340994">
                  <a:moveTo>
                    <a:pt x="7138543" y="0"/>
                  </a:moveTo>
                  <a:lnTo>
                    <a:pt x="7181838" y="12336"/>
                  </a:lnTo>
                  <a:lnTo>
                    <a:pt x="7203678" y="43783"/>
                  </a:lnTo>
                  <a:lnTo>
                    <a:pt x="7210617" y="85463"/>
                  </a:lnTo>
                  <a:lnTo>
                    <a:pt x="7210806" y="94107"/>
                  </a:lnTo>
                  <a:lnTo>
                    <a:pt x="7210806" y="243586"/>
                  </a:lnTo>
                  <a:lnTo>
                    <a:pt x="7149592" y="243586"/>
                  </a:lnTo>
                  <a:lnTo>
                    <a:pt x="7149592" y="109220"/>
                  </a:lnTo>
                  <a:lnTo>
                    <a:pt x="7148951" y="95793"/>
                  </a:lnTo>
                  <a:lnTo>
                    <a:pt x="7127478" y="57181"/>
                  </a:lnTo>
                  <a:lnTo>
                    <a:pt x="7111619" y="53848"/>
                  </a:lnTo>
                  <a:lnTo>
                    <a:pt x="7105425" y="54252"/>
                  </a:lnTo>
                  <a:lnTo>
                    <a:pt x="7069206" y="72594"/>
                  </a:lnTo>
                  <a:lnTo>
                    <a:pt x="7049389" y="103759"/>
                  </a:lnTo>
                  <a:lnTo>
                    <a:pt x="7049389" y="243586"/>
                  </a:lnTo>
                  <a:lnTo>
                    <a:pt x="6988175" y="243586"/>
                  </a:lnTo>
                  <a:lnTo>
                    <a:pt x="6988175" y="4063"/>
                  </a:lnTo>
                  <a:lnTo>
                    <a:pt x="7043420" y="4063"/>
                  </a:lnTo>
                  <a:lnTo>
                    <a:pt x="7043420" y="48387"/>
                  </a:lnTo>
                  <a:lnTo>
                    <a:pt x="7050825" y="37814"/>
                  </a:lnTo>
                  <a:lnTo>
                    <a:pt x="7081901" y="12954"/>
                  </a:lnTo>
                  <a:lnTo>
                    <a:pt x="7123209" y="809"/>
                  </a:lnTo>
                  <a:lnTo>
                    <a:pt x="7138543" y="0"/>
                  </a:lnTo>
                  <a:close/>
                </a:path>
                <a:path w="7211059" h="340994">
                  <a:moveTo>
                    <a:pt x="6821424" y="0"/>
                  </a:moveTo>
                  <a:lnTo>
                    <a:pt x="6873662" y="9644"/>
                  </a:lnTo>
                  <a:lnTo>
                    <a:pt x="6913245" y="37068"/>
                  </a:lnTo>
                  <a:lnTo>
                    <a:pt x="6938234" y="77112"/>
                  </a:lnTo>
                  <a:lnTo>
                    <a:pt x="6946646" y="124333"/>
                  </a:lnTo>
                  <a:lnTo>
                    <a:pt x="6945715" y="140505"/>
                  </a:lnTo>
                  <a:lnTo>
                    <a:pt x="6931659" y="185547"/>
                  </a:lnTo>
                  <a:lnTo>
                    <a:pt x="6901620" y="221747"/>
                  </a:lnTo>
                  <a:lnTo>
                    <a:pt x="6857603" y="243871"/>
                  </a:lnTo>
                  <a:lnTo>
                    <a:pt x="6821424" y="248158"/>
                  </a:lnTo>
                  <a:lnTo>
                    <a:pt x="6802493" y="247086"/>
                  </a:lnTo>
                  <a:lnTo>
                    <a:pt x="6753987" y="231012"/>
                  </a:lnTo>
                  <a:lnTo>
                    <a:pt x="6719143" y="199026"/>
                  </a:lnTo>
                  <a:lnTo>
                    <a:pt x="6699488" y="156083"/>
                  </a:lnTo>
                  <a:lnTo>
                    <a:pt x="6695694" y="124333"/>
                  </a:lnTo>
                  <a:lnTo>
                    <a:pt x="6696648" y="107973"/>
                  </a:lnTo>
                  <a:lnTo>
                    <a:pt x="6711061" y="62611"/>
                  </a:lnTo>
                  <a:lnTo>
                    <a:pt x="6741207" y="26410"/>
                  </a:lnTo>
                  <a:lnTo>
                    <a:pt x="6785244" y="4286"/>
                  </a:lnTo>
                  <a:lnTo>
                    <a:pt x="6821424" y="0"/>
                  </a:lnTo>
                  <a:close/>
                </a:path>
                <a:path w="7211059" h="340994">
                  <a:moveTo>
                    <a:pt x="5485765" y="0"/>
                  </a:moveTo>
                  <a:lnTo>
                    <a:pt x="5523323" y="7072"/>
                  </a:lnTo>
                  <a:lnTo>
                    <a:pt x="5561425" y="35933"/>
                  </a:lnTo>
                  <a:lnTo>
                    <a:pt x="5568569" y="45720"/>
                  </a:lnTo>
                  <a:lnTo>
                    <a:pt x="5568569" y="4063"/>
                  </a:lnTo>
                  <a:lnTo>
                    <a:pt x="5622036" y="4063"/>
                  </a:lnTo>
                  <a:lnTo>
                    <a:pt x="5622036" y="340995"/>
                  </a:lnTo>
                  <a:lnTo>
                    <a:pt x="5560822" y="340995"/>
                  </a:lnTo>
                  <a:lnTo>
                    <a:pt x="5560822" y="201549"/>
                  </a:lnTo>
                  <a:lnTo>
                    <a:pt x="5545391" y="221958"/>
                  </a:lnTo>
                  <a:lnTo>
                    <a:pt x="5526532" y="236521"/>
                  </a:lnTo>
                  <a:lnTo>
                    <a:pt x="5504243" y="245250"/>
                  </a:lnTo>
                  <a:lnTo>
                    <a:pt x="5478526" y="248158"/>
                  </a:lnTo>
                  <a:lnTo>
                    <a:pt x="5463619" y="247108"/>
                  </a:lnTo>
                  <a:lnTo>
                    <a:pt x="5424043" y="231267"/>
                  </a:lnTo>
                  <a:lnTo>
                    <a:pt x="5394325" y="199513"/>
                  </a:lnTo>
                  <a:lnTo>
                    <a:pt x="5377084" y="156225"/>
                  </a:lnTo>
                  <a:lnTo>
                    <a:pt x="5373751" y="123444"/>
                  </a:lnTo>
                  <a:lnTo>
                    <a:pt x="5374675" y="106680"/>
                  </a:lnTo>
                  <a:lnTo>
                    <a:pt x="5388356" y="60960"/>
                  </a:lnTo>
                  <a:lnTo>
                    <a:pt x="5416359" y="25384"/>
                  </a:lnTo>
                  <a:lnTo>
                    <a:pt x="5455443" y="4095"/>
                  </a:lnTo>
                  <a:lnTo>
                    <a:pt x="5470187" y="1023"/>
                  </a:lnTo>
                  <a:lnTo>
                    <a:pt x="5485765" y="0"/>
                  </a:lnTo>
                  <a:close/>
                </a:path>
                <a:path w="7211059" h="340994">
                  <a:moveTo>
                    <a:pt x="5241544" y="0"/>
                  </a:moveTo>
                  <a:lnTo>
                    <a:pt x="5293925" y="9483"/>
                  </a:lnTo>
                  <a:lnTo>
                    <a:pt x="5332650" y="36433"/>
                  </a:lnTo>
                  <a:lnTo>
                    <a:pt x="5349875" y="61213"/>
                  </a:lnTo>
                  <a:lnTo>
                    <a:pt x="5289931" y="79501"/>
                  </a:lnTo>
                  <a:lnTo>
                    <a:pt x="5280880" y="67500"/>
                  </a:lnTo>
                  <a:lnTo>
                    <a:pt x="5269722" y="58927"/>
                  </a:lnTo>
                  <a:lnTo>
                    <a:pt x="5256444" y="53784"/>
                  </a:lnTo>
                  <a:lnTo>
                    <a:pt x="5241036" y="52070"/>
                  </a:lnTo>
                  <a:lnTo>
                    <a:pt x="5232320" y="52619"/>
                  </a:lnTo>
                  <a:lnTo>
                    <a:pt x="5196379" y="71723"/>
                  </a:lnTo>
                  <a:lnTo>
                    <a:pt x="5178929" y="113395"/>
                  </a:lnTo>
                  <a:lnTo>
                    <a:pt x="5178425" y="123825"/>
                  </a:lnTo>
                  <a:lnTo>
                    <a:pt x="5178948" y="134070"/>
                  </a:lnTo>
                  <a:lnTo>
                    <a:pt x="5196744" y="175640"/>
                  </a:lnTo>
                  <a:lnTo>
                    <a:pt x="5232560" y="195494"/>
                  </a:lnTo>
                  <a:lnTo>
                    <a:pt x="5241036" y="196087"/>
                  </a:lnTo>
                  <a:lnTo>
                    <a:pt x="5249082" y="195587"/>
                  </a:lnTo>
                  <a:lnTo>
                    <a:pt x="5287605" y="173674"/>
                  </a:lnTo>
                  <a:lnTo>
                    <a:pt x="5290820" y="167767"/>
                  </a:lnTo>
                  <a:lnTo>
                    <a:pt x="5350764" y="186055"/>
                  </a:lnTo>
                  <a:lnTo>
                    <a:pt x="5323135" y="221202"/>
                  </a:lnTo>
                  <a:lnTo>
                    <a:pt x="5278612" y="243776"/>
                  </a:lnTo>
                  <a:lnTo>
                    <a:pt x="5241925" y="248158"/>
                  </a:lnTo>
                  <a:lnTo>
                    <a:pt x="5223158" y="247084"/>
                  </a:lnTo>
                  <a:lnTo>
                    <a:pt x="5174742" y="230886"/>
                  </a:lnTo>
                  <a:lnTo>
                    <a:pt x="5139398" y="198596"/>
                  </a:lnTo>
                  <a:lnTo>
                    <a:pt x="5119195" y="155638"/>
                  </a:lnTo>
                  <a:lnTo>
                    <a:pt x="5115306" y="123825"/>
                  </a:lnTo>
                  <a:lnTo>
                    <a:pt x="5116260" y="107465"/>
                  </a:lnTo>
                  <a:lnTo>
                    <a:pt x="5130673" y="62102"/>
                  </a:lnTo>
                  <a:lnTo>
                    <a:pt x="5160926" y="26062"/>
                  </a:lnTo>
                  <a:lnTo>
                    <a:pt x="5205269" y="4206"/>
                  </a:lnTo>
                  <a:lnTo>
                    <a:pt x="5222757" y="1049"/>
                  </a:lnTo>
                  <a:lnTo>
                    <a:pt x="5241544" y="0"/>
                  </a:lnTo>
                  <a:close/>
                </a:path>
                <a:path w="7211059" h="340994">
                  <a:moveTo>
                    <a:pt x="4292473" y="0"/>
                  </a:moveTo>
                  <a:lnTo>
                    <a:pt x="4335768" y="12336"/>
                  </a:lnTo>
                  <a:lnTo>
                    <a:pt x="4357608" y="43783"/>
                  </a:lnTo>
                  <a:lnTo>
                    <a:pt x="4364547" y="85463"/>
                  </a:lnTo>
                  <a:lnTo>
                    <a:pt x="4364736" y="94107"/>
                  </a:lnTo>
                  <a:lnTo>
                    <a:pt x="4364736" y="243586"/>
                  </a:lnTo>
                  <a:lnTo>
                    <a:pt x="4303522" y="243586"/>
                  </a:lnTo>
                  <a:lnTo>
                    <a:pt x="4303522" y="109220"/>
                  </a:lnTo>
                  <a:lnTo>
                    <a:pt x="4302881" y="95793"/>
                  </a:lnTo>
                  <a:lnTo>
                    <a:pt x="4281408" y="57181"/>
                  </a:lnTo>
                  <a:lnTo>
                    <a:pt x="4265549" y="53848"/>
                  </a:lnTo>
                  <a:lnTo>
                    <a:pt x="4259355" y="54252"/>
                  </a:lnTo>
                  <a:lnTo>
                    <a:pt x="4223136" y="72594"/>
                  </a:lnTo>
                  <a:lnTo>
                    <a:pt x="4203319" y="103759"/>
                  </a:lnTo>
                  <a:lnTo>
                    <a:pt x="4203319" y="243586"/>
                  </a:lnTo>
                  <a:lnTo>
                    <a:pt x="4142104" y="243586"/>
                  </a:lnTo>
                  <a:lnTo>
                    <a:pt x="4142104" y="4063"/>
                  </a:lnTo>
                  <a:lnTo>
                    <a:pt x="4197350" y="4063"/>
                  </a:lnTo>
                  <a:lnTo>
                    <a:pt x="4197350" y="48387"/>
                  </a:lnTo>
                  <a:lnTo>
                    <a:pt x="4204755" y="37814"/>
                  </a:lnTo>
                  <a:lnTo>
                    <a:pt x="4235831" y="12954"/>
                  </a:lnTo>
                  <a:lnTo>
                    <a:pt x="4277139" y="809"/>
                  </a:lnTo>
                  <a:lnTo>
                    <a:pt x="4292473" y="0"/>
                  </a:lnTo>
                  <a:close/>
                </a:path>
                <a:path w="7211059" h="340994">
                  <a:moveTo>
                    <a:pt x="3976878" y="0"/>
                  </a:moveTo>
                  <a:lnTo>
                    <a:pt x="4022423" y="6381"/>
                  </a:lnTo>
                  <a:lnTo>
                    <a:pt x="4056633" y="25526"/>
                  </a:lnTo>
                  <a:lnTo>
                    <a:pt x="4083423" y="76319"/>
                  </a:lnTo>
                  <a:lnTo>
                    <a:pt x="4085208" y="98679"/>
                  </a:lnTo>
                  <a:lnTo>
                    <a:pt x="4085208" y="175006"/>
                  </a:lnTo>
                  <a:lnTo>
                    <a:pt x="4085208" y="181737"/>
                  </a:lnTo>
                  <a:lnTo>
                    <a:pt x="4099814" y="193801"/>
                  </a:lnTo>
                  <a:lnTo>
                    <a:pt x="4099814" y="243586"/>
                  </a:lnTo>
                  <a:lnTo>
                    <a:pt x="4094353" y="244856"/>
                  </a:lnTo>
                  <a:lnTo>
                    <a:pt x="4089400" y="245745"/>
                  </a:lnTo>
                  <a:lnTo>
                    <a:pt x="4084954" y="246125"/>
                  </a:lnTo>
                  <a:lnTo>
                    <a:pt x="4080637" y="246634"/>
                  </a:lnTo>
                  <a:lnTo>
                    <a:pt x="4076827" y="246887"/>
                  </a:lnTo>
                  <a:lnTo>
                    <a:pt x="4073779" y="246887"/>
                  </a:lnTo>
                  <a:lnTo>
                    <a:pt x="4035679" y="226440"/>
                  </a:lnTo>
                  <a:lnTo>
                    <a:pt x="4033139" y="206121"/>
                  </a:lnTo>
                  <a:lnTo>
                    <a:pt x="4024687" y="215790"/>
                  </a:lnTo>
                  <a:lnTo>
                    <a:pt x="3982424" y="242157"/>
                  </a:lnTo>
                  <a:lnTo>
                    <a:pt x="3946652" y="248158"/>
                  </a:lnTo>
                  <a:lnTo>
                    <a:pt x="3934890" y="247558"/>
                  </a:lnTo>
                  <a:lnTo>
                    <a:pt x="3894871" y="232993"/>
                  </a:lnTo>
                  <a:lnTo>
                    <a:pt x="3869521" y="202598"/>
                  </a:lnTo>
                  <a:lnTo>
                    <a:pt x="3863467" y="172720"/>
                  </a:lnTo>
                  <a:lnTo>
                    <a:pt x="3864278" y="161454"/>
                  </a:lnTo>
                  <a:lnTo>
                    <a:pt x="3883687" y="123543"/>
                  </a:lnTo>
                  <a:lnTo>
                    <a:pt x="3924938" y="100460"/>
                  </a:lnTo>
                  <a:lnTo>
                    <a:pt x="3966337" y="94996"/>
                  </a:lnTo>
                  <a:lnTo>
                    <a:pt x="3973905" y="95160"/>
                  </a:lnTo>
                  <a:lnTo>
                    <a:pt x="4018018" y="102483"/>
                  </a:lnTo>
                  <a:lnTo>
                    <a:pt x="4023995" y="104648"/>
                  </a:lnTo>
                  <a:lnTo>
                    <a:pt x="4023995" y="91821"/>
                  </a:lnTo>
                  <a:lnTo>
                    <a:pt x="4002960" y="51234"/>
                  </a:lnTo>
                  <a:lnTo>
                    <a:pt x="3970528" y="44323"/>
                  </a:lnTo>
                  <a:lnTo>
                    <a:pt x="3960760" y="44751"/>
                  </a:lnTo>
                  <a:lnTo>
                    <a:pt x="3923938" y="55012"/>
                  </a:lnTo>
                  <a:lnTo>
                    <a:pt x="3895471" y="71247"/>
                  </a:lnTo>
                  <a:lnTo>
                    <a:pt x="3875786" y="30987"/>
                  </a:lnTo>
                  <a:lnTo>
                    <a:pt x="3912147" y="12128"/>
                  </a:lnTo>
                  <a:lnTo>
                    <a:pt x="3950096" y="1920"/>
                  </a:lnTo>
                  <a:lnTo>
                    <a:pt x="3963326" y="478"/>
                  </a:lnTo>
                  <a:lnTo>
                    <a:pt x="3976878" y="0"/>
                  </a:lnTo>
                  <a:close/>
                </a:path>
                <a:path w="7211059" h="340994">
                  <a:moveTo>
                    <a:pt x="3643249" y="0"/>
                  </a:moveTo>
                  <a:lnTo>
                    <a:pt x="3686544" y="12336"/>
                  </a:lnTo>
                  <a:lnTo>
                    <a:pt x="3708384" y="43783"/>
                  </a:lnTo>
                  <a:lnTo>
                    <a:pt x="3715323" y="85463"/>
                  </a:lnTo>
                  <a:lnTo>
                    <a:pt x="3715512" y="94107"/>
                  </a:lnTo>
                  <a:lnTo>
                    <a:pt x="3715512" y="243586"/>
                  </a:lnTo>
                  <a:lnTo>
                    <a:pt x="3654298" y="243586"/>
                  </a:lnTo>
                  <a:lnTo>
                    <a:pt x="3654298" y="109220"/>
                  </a:lnTo>
                  <a:lnTo>
                    <a:pt x="3653657" y="95793"/>
                  </a:lnTo>
                  <a:lnTo>
                    <a:pt x="3632184" y="57181"/>
                  </a:lnTo>
                  <a:lnTo>
                    <a:pt x="3616325" y="53848"/>
                  </a:lnTo>
                  <a:lnTo>
                    <a:pt x="3610131" y="54252"/>
                  </a:lnTo>
                  <a:lnTo>
                    <a:pt x="3573912" y="72594"/>
                  </a:lnTo>
                  <a:lnTo>
                    <a:pt x="3554095" y="103759"/>
                  </a:lnTo>
                  <a:lnTo>
                    <a:pt x="3554095" y="243586"/>
                  </a:lnTo>
                  <a:lnTo>
                    <a:pt x="3492881" y="243586"/>
                  </a:lnTo>
                  <a:lnTo>
                    <a:pt x="3492881" y="4063"/>
                  </a:lnTo>
                  <a:lnTo>
                    <a:pt x="3548126" y="4063"/>
                  </a:lnTo>
                  <a:lnTo>
                    <a:pt x="3548126" y="48387"/>
                  </a:lnTo>
                  <a:lnTo>
                    <a:pt x="3555531" y="37814"/>
                  </a:lnTo>
                  <a:lnTo>
                    <a:pt x="3586607" y="12954"/>
                  </a:lnTo>
                  <a:lnTo>
                    <a:pt x="3627915" y="809"/>
                  </a:lnTo>
                  <a:lnTo>
                    <a:pt x="3643249" y="0"/>
                  </a:lnTo>
                  <a:close/>
                </a:path>
                <a:path w="7211059" h="340994">
                  <a:moveTo>
                    <a:pt x="439038" y="0"/>
                  </a:moveTo>
                  <a:lnTo>
                    <a:pt x="482334" y="12336"/>
                  </a:lnTo>
                  <a:lnTo>
                    <a:pt x="504174" y="43783"/>
                  </a:lnTo>
                  <a:lnTo>
                    <a:pt x="511113" y="85463"/>
                  </a:lnTo>
                  <a:lnTo>
                    <a:pt x="511301" y="94107"/>
                  </a:lnTo>
                  <a:lnTo>
                    <a:pt x="511301" y="243586"/>
                  </a:lnTo>
                  <a:lnTo>
                    <a:pt x="450088" y="243586"/>
                  </a:lnTo>
                  <a:lnTo>
                    <a:pt x="450088" y="109220"/>
                  </a:lnTo>
                  <a:lnTo>
                    <a:pt x="449447" y="95793"/>
                  </a:lnTo>
                  <a:lnTo>
                    <a:pt x="427974" y="57181"/>
                  </a:lnTo>
                  <a:lnTo>
                    <a:pt x="412115" y="53848"/>
                  </a:lnTo>
                  <a:lnTo>
                    <a:pt x="405921" y="54252"/>
                  </a:lnTo>
                  <a:lnTo>
                    <a:pt x="369702" y="72594"/>
                  </a:lnTo>
                  <a:lnTo>
                    <a:pt x="349885" y="103759"/>
                  </a:lnTo>
                  <a:lnTo>
                    <a:pt x="349885" y="243586"/>
                  </a:lnTo>
                  <a:lnTo>
                    <a:pt x="288671" y="243586"/>
                  </a:lnTo>
                  <a:lnTo>
                    <a:pt x="288671" y="4063"/>
                  </a:lnTo>
                  <a:lnTo>
                    <a:pt x="343916" y="4063"/>
                  </a:lnTo>
                  <a:lnTo>
                    <a:pt x="343916" y="48387"/>
                  </a:lnTo>
                  <a:lnTo>
                    <a:pt x="351321" y="37814"/>
                  </a:lnTo>
                  <a:lnTo>
                    <a:pt x="382397" y="12954"/>
                  </a:lnTo>
                  <a:lnTo>
                    <a:pt x="423705" y="809"/>
                  </a:lnTo>
                  <a:lnTo>
                    <a:pt x="439038" y="0"/>
                  </a:lnTo>
                  <a:close/>
                </a:path>
                <a:path w="7211059" h="340994">
                  <a:moveTo>
                    <a:pt x="126618" y="0"/>
                  </a:moveTo>
                  <a:lnTo>
                    <a:pt x="179179" y="9644"/>
                  </a:lnTo>
                  <a:lnTo>
                    <a:pt x="218487" y="36988"/>
                  </a:lnTo>
                  <a:lnTo>
                    <a:pt x="243101" y="76715"/>
                  </a:lnTo>
                  <a:lnTo>
                    <a:pt x="251460" y="122936"/>
                  </a:lnTo>
                  <a:lnTo>
                    <a:pt x="251460" y="130810"/>
                  </a:lnTo>
                  <a:lnTo>
                    <a:pt x="250952" y="137668"/>
                  </a:lnTo>
                  <a:lnTo>
                    <a:pt x="250062" y="143510"/>
                  </a:lnTo>
                  <a:lnTo>
                    <a:pt x="64897" y="143510"/>
                  </a:lnTo>
                  <a:lnTo>
                    <a:pt x="67061" y="156698"/>
                  </a:lnTo>
                  <a:lnTo>
                    <a:pt x="95323" y="194452"/>
                  </a:lnTo>
                  <a:lnTo>
                    <a:pt x="128524" y="203454"/>
                  </a:lnTo>
                  <a:lnTo>
                    <a:pt x="137527" y="202884"/>
                  </a:lnTo>
                  <a:lnTo>
                    <a:pt x="176672" y="184165"/>
                  </a:lnTo>
                  <a:lnTo>
                    <a:pt x="185166" y="170942"/>
                  </a:lnTo>
                  <a:lnTo>
                    <a:pt x="237744" y="185547"/>
                  </a:lnTo>
                  <a:lnTo>
                    <a:pt x="208847" y="221176"/>
                  </a:lnTo>
                  <a:lnTo>
                    <a:pt x="163337" y="243776"/>
                  </a:lnTo>
                  <a:lnTo>
                    <a:pt x="126237" y="248158"/>
                  </a:lnTo>
                  <a:lnTo>
                    <a:pt x="107473" y="247108"/>
                  </a:lnTo>
                  <a:lnTo>
                    <a:pt x="59181" y="231267"/>
                  </a:lnTo>
                  <a:lnTo>
                    <a:pt x="24088" y="199620"/>
                  </a:lnTo>
                  <a:lnTo>
                    <a:pt x="3889" y="156956"/>
                  </a:lnTo>
                  <a:lnTo>
                    <a:pt x="0" y="125222"/>
                  </a:lnTo>
                  <a:lnTo>
                    <a:pt x="954" y="108620"/>
                  </a:lnTo>
                  <a:lnTo>
                    <a:pt x="15367" y="62864"/>
                  </a:lnTo>
                  <a:lnTo>
                    <a:pt x="45620" y="26431"/>
                  </a:lnTo>
                  <a:lnTo>
                    <a:pt x="90058" y="4286"/>
                  </a:lnTo>
                  <a:lnTo>
                    <a:pt x="107666" y="1071"/>
                  </a:lnTo>
                  <a:lnTo>
                    <a:pt x="126618" y="0"/>
                  </a:lnTo>
                  <a:close/>
                </a:path>
              </a:pathLst>
            </a:custGeom>
            <a:ln w="16002">
              <a:solidFill>
                <a:srgbClr val="000000"/>
              </a:solidFill>
            </a:ln>
          </p:spPr>
          <p:txBody>
            <a:bodyPr wrap="square" lIns="0" tIns="0" rIns="0" bIns="0" rtlCol="0"/>
            <a:lstStyle/>
            <a:p>
              <a:endParaRPr/>
            </a:p>
          </p:txBody>
        </p:sp>
        <p:pic>
          <p:nvPicPr>
            <p:cNvPr id="11" name="object 11"/>
            <p:cNvPicPr/>
            <p:nvPr/>
          </p:nvPicPr>
          <p:blipFill>
            <a:blip r:embed="rId8" cstate="print"/>
            <a:stretch>
              <a:fillRect/>
            </a:stretch>
          </p:blipFill>
          <p:spPr>
            <a:xfrm>
              <a:off x="3788536" y="544322"/>
              <a:ext cx="2499867" cy="358901"/>
            </a:xfrm>
            <a:prstGeom prst="rect">
              <a:avLst/>
            </a:prstGeom>
          </p:spPr>
        </p:pic>
        <p:sp>
          <p:nvSpPr>
            <p:cNvPr id="12" name="object 12"/>
            <p:cNvSpPr/>
            <p:nvPr/>
          </p:nvSpPr>
          <p:spPr>
            <a:xfrm>
              <a:off x="2133092" y="556895"/>
              <a:ext cx="7351395" cy="338455"/>
            </a:xfrm>
            <a:custGeom>
              <a:avLst/>
              <a:gdLst/>
              <a:ahLst/>
              <a:cxnLst/>
              <a:rect l="l" t="t" r="r" b="b"/>
              <a:pathLst>
                <a:path w="7351395" h="338455">
                  <a:moveTo>
                    <a:pt x="401065" y="90169"/>
                  </a:moveTo>
                  <a:lnTo>
                    <a:pt x="446611" y="96551"/>
                  </a:lnTo>
                  <a:lnTo>
                    <a:pt x="480821" y="115696"/>
                  </a:lnTo>
                  <a:lnTo>
                    <a:pt x="507611" y="166489"/>
                  </a:lnTo>
                  <a:lnTo>
                    <a:pt x="509396" y="188849"/>
                  </a:lnTo>
                  <a:lnTo>
                    <a:pt x="509396" y="265175"/>
                  </a:lnTo>
                  <a:lnTo>
                    <a:pt x="509396" y="271906"/>
                  </a:lnTo>
                  <a:lnTo>
                    <a:pt x="524001" y="283971"/>
                  </a:lnTo>
                  <a:lnTo>
                    <a:pt x="524001" y="333755"/>
                  </a:lnTo>
                  <a:lnTo>
                    <a:pt x="518540" y="335025"/>
                  </a:lnTo>
                  <a:lnTo>
                    <a:pt x="513588" y="335914"/>
                  </a:lnTo>
                  <a:lnTo>
                    <a:pt x="509143" y="336295"/>
                  </a:lnTo>
                  <a:lnTo>
                    <a:pt x="504825" y="336803"/>
                  </a:lnTo>
                  <a:lnTo>
                    <a:pt x="501014" y="337057"/>
                  </a:lnTo>
                  <a:lnTo>
                    <a:pt x="497966" y="337057"/>
                  </a:lnTo>
                  <a:lnTo>
                    <a:pt x="459866" y="316610"/>
                  </a:lnTo>
                  <a:lnTo>
                    <a:pt x="457326" y="296290"/>
                  </a:lnTo>
                  <a:lnTo>
                    <a:pt x="448875" y="305960"/>
                  </a:lnTo>
                  <a:lnTo>
                    <a:pt x="406612" y="332327"/>
                  </a:lnTo>
                  <a:lnTo>
                    <a:pt x="370839" y="338327"/>
                  </a:lnTo>
                  <a:lnTo>
                    <a:pt x="359078" y="337728"/>
                  </a:lnTo>
                  <a:lnTo>
                    <a:pt x="319059" y="323163"/>
                  </a:lnTo>
                  <a:lnTo>
                    <a:pt x="293709" y="292768"/>
                  </a:lnTo>
                  <a:lnTo>
                    <a:pt x="287655" y="262889"/>
                  </a:lnTo>
                  <a:lnTo>
                    <a:pt x="288466" y="251624"/>
                  </a:lnTo>
                  <a:lnTo>
                    <a:pt x="307875" y="213713"/>
                  </a:lnTo>
                  <a:lnTo>
                    <a:pt x="349126" y="190630"/>
                  </a:lnTo>
                  <a:lnTo>
                    <a:pt x="390525" y="185165"/>
                  </a:lnTo>
                  <a:lnTo>
                    <a:pt x="398093" y="185330"/>
                  </a:lnTo>
                  <a:lnTo>
                    <a:pt x="442206" y="192653"/>
                  </a:lnTo>
                  <a:lnTo>
                    <a:pt x="448182" y="194817"/>
                  </a:lnTo>
                  <a:lnTo>
                    <a:pt x="448182" y="181990"/>
                  </a:lnTo>
                  <a:lnTo>
                    <a:pt x="427148" y="141404"/>
                  </a:lnTo>
                  <a:lnTo>
                    <a:pt x="394715" y="134492"/>
                  </a:lnTo>
                  <a:lnTo>
                    <a:pt x="384948" y="134921"/>
                  </a:lnTo>
                  <a:lnTo>
                    <a:pt x="348126" y="145182"/>
                  </a:lnTo>
                  <a:lnTo>
                    <a:pt x="319658" y="161416"/>
                  </a:lnTo>
                  <a:lnTo>
                    <a:pt x="299974" y="121157"/>
                  </a:lnTo>
                  <a:lnTo>
                    <a:pt x="336335" y="102298"/>
                  </a:lnTo>
                  <a:lnTo>
                    <a:pt x="374284" y="92090"/>
                  </a:lnTo>
                  <a:lnTo>
                    <a:pt x="387514" y="90648"/>
                  </a:lnTo>
                  <a:lnTo>
                    <a:pt x="401065" y="90169"/>
                  </a:lnTo>
                  <a:close/>
                </a:path>
                <a:path w="7351395" h="338455">
                  <a:moveTo>
                    <a:pt x="6864604" y="89662"/>
                  </a:moveTo>
                  <a:lnTo>
                    <a:pt x="6913117" y="97662"/>
                  </a:lnTo>
                  <a:lnTo>
                    <a:pt x="6954774" y="123443"/>
                  </a:lnTo>
                  <a:lnTo>
                    <a:pt x="6930008" y="162305"/>
                  </a:lnTo>
                  <a:lnTo>
                    <a:pt x="6912550" y="150304"/>
                  </a:lnTo>
                  <a:lnTo>
                    <a:pt x="6895401" y="141731"/>
                  </a:lnTo>
                  <a:lnTo>
                    <a:pt x="6878538" y="136588"/>
                  </a:lnTo>
                  <a:lnTo>
                    <a:pt x="6861936" y="134874"/>
                  </a:lnTo>
                  <a:lnTo>
                    <a:pt x="6854817" y="135229"/>
                  </a:lnTo>
                  <a:lnTo>
                    <a:pt x="6824853" y="150494"/>
                  </a:lnTo>
                  <a:lnTo>
                    <a:pt x="6824853" y="159638"/>
                  </a:lnTo>
                  <a:lnTo>
                    <a:pt x="6824853" y="168147"/>
                  </a:lnTo>
                  <a:lnTo>
                    <a:pt x="6868286" y="189737"/>
                  </a:lnTo>
                  <a:lnTo>
                    <a:pt x="6881953" y="194075"/>
                  </a:lnTo>
                  <a:lnTo>
                    <a:pt x="6925877" y="211137"/>
                  </a:lnTo>
                  <a:lnTo>
                    <a:pt x="6954488" y="242823"/>
                  </a:lnTo>
                  <a:lnTo>
                    <a:pt x="6957059" y="262508"/>
                  </a:lnTo>
                  <a:lnTo>
                    <a:pt x="6955418" y="279346"/>
                  </a:lnTo>
                  <a:lnTo>
                    <a:pt x="6930898" y="318262"/>
                  </a:lnTo>
                  <a:lnTo>
                    <a:pt x="6881856" y="337085"/>
                  </a:lnTo>
                  <a:lnTo>
                    <a:pt x="6861048" y="338327"/>
                  </a:lnTo>
                  <a:lnTo>
                    <a:pt x="6845881" y="337706"/>
                  </a:lnTo>
                  <a:lnTo>
                    <a:pt x="6802501" y="328294"/>
                  </a:lnTo>
                  <a:lnTo>
                    <a:pt x="6764996" y="307792"/>
                  </a:lnTo>
                  <a:lnTo>
                    <a:pt x="6754494" y="298576"/>
                  </a:lnTo>
                  <a:lnTo>
                    <a:pt x="6776465" y="258825"/>
                  </a:lnTo>
                  <a:lnTo>
                    <a:pt x="6787106" y="266924"/>
                  </a:lnTo>
                  <a:lnTo>
                    <a:pt x="6797675" y="273891"/>
                  </a:lnTo>
                  <a:lnTo>
                    <a:pt x="6838823" y="290591"/>
                  </a:lnTo>
                  <a:lnTo>
                    <a:pt x="6858761" y="292607"/>
                  </a:lnTo>
                  <a:lnTo>
                    <a:pt x="6867191" y="292223"/>
                  </a:lnTo>
                  <a:lnTo>
                    <a:pt x="6898005" y="275589"/>
                  </a:lnTo>
                  <a:lnTo>
                    <a:pt x="6898005" y="267080"/>
                  </a:lnTo>
                  <a:lnTo>
                    <a:pt x="6898005" y="258190"/>
                  </a:lnTo>
                  <a:lnTo>
                    <a:pt x="6858954" y="240385"/>
                  </a:lnTo>
                  <a:lnTo>
                    <a:pt x="6847712" y="236854"/>
                  </a:lnTo>
                  <a:lnTo>
                    <a:pt x="6835018" y="232733"/>
                  </a:lnTo>
                  <a:lnTo>
                    <a:pt x="6795006" y="215366"/>
                  </a:lnTo>
                  <a:lnTo>
                    <a:pt x="6769957" y="184784"/>
                  </a:lnTo>
                  <a:lnTo>
                    <a:pt x="6767703" y="166877"/>
                  </a:lnTo>
                  <a:lnTo>
                    <a:pt x="6769367" y="150213"/>
                  </a:lnTo>
                  <a:lnTo>
                    <a:pt x="6794246" y="110743"/>
                  </a:lnTo>
                  <a:lnTo>
                    <a:pt x="6843770" y="90973"/>
                  </a:lnTo>
                  <a:lnTo>
                    <a:pt x="6864604" y="89662"/>
                  </a:lnTo>
                  <a:close/>
                </a:path>
                <a:path w="7351395" h="338455">
                  <a:moveTo>
                    <a:pt x="5645404" y="74549"/>
                  </a:moveTo>
                  <a:lnTo>
                    <a:pt x="5598794" y="208533"/>
                  </a:lnTo>
                  <a:lnTo>
                    <a:pt x="5690234" y="208533"/>
                  </a:lnTo>
                  <a:lnTo>
                    <a:pt x="5645404" y="74549"/>
                  </a:lnTo>
                  <a:close/>
                </a:path>
                <a:path w="7351395" h="338455">
                  <a:moveTo>
                    <a:pt x="7128636" y="16509"/>
                  </a:moveTo>
                  <a:lnTo>
                    <a:pt x="7189851" y="16509"/>
                  </a:lnTo>
                  <a:lnTo>
                    <a:pt x="7189851" y="94233"/>
                  </a:lnTo>
                  <a:lnTo>
                    <a:pt x="7240142" y="94233"/>
                  </a:lnTo>
                  <a:lnTo>
                    <a:pt x="7240142" y="141350"/>
                  </a:lnTo>
                  <a:lnTo>
                    <a:pt x="7189851" y="141350"/>
                  </a:lnTo>
                  <a:lnTo>
                    <a:pt x="7189851" y="258317"/>
                  </a:lnTo>
                  <a:lnTo>
                    <a:pt x="7189851" y="266572"/>
                  </a:lnTo>
                  <a:lnTo>
                    <a:pt x="7192136" y="272541"/>
                  </a:lnTo>
                  <a:lnTo>
                    <a:pt x="7196455" y="276225"/>
                  </a:lnTo>
                  <a:lnTo>
                    <a:pt x="7200900" y="279907"/>
                  </a:lnTo>
                  <a:lnTo>
                    <a:pt x="7206360" y="281685"/>
                  </a:lnTo>
                  <a:lnTo>
                    <a:pt x="7212710" y="281685"/>
                  </a:lnTo>
                  <a:lnTo>
                    <a:pt x="7219187" y="281685"/>
                  </a:lnTo>
                  <a:lnTo>
                    <a:pt x="7225410" y="280669"/>
                  </a:lnTo>
                  <a:lnTo>
                    <a:pt x="7231507" y="278510"/>
                  </a:lnTo>
                  <a:lnTo>
                    <a:pt x="7237603" y="276351"/>
                  </a:lnTo>
                  <a:lnTo>
                    <a:pt x="7242429" y="274574"/>
                  </a:lnTo>
                  <a:lnTo>
                    <a:pt x="7246111" y="273050"/>
                  </a:lnTo>
                  <a:lnTo>
                    <a:pt x="7258431" y="321437"/>
                  </a:lnTo>
                  <a:lnTo>
                    <a:pt x="7218957" y="334839"/>
                  </a:lnTo>
                  <a:lnTo>
                    <a:pt x="7190739" y="337946"/>
                  </a:lnTo>
                  <a:lnTo>
                    <a:pt x="7182504" y="337567"/>
                  </a:lnTo>
                  <a:lnTo>
                    <a:pt x="7141642" y="319101"/>
                  </a:lnTo>
                  <a:lnTo>
                    <a:pt x="7128636" y="278891"/>
                  </a:lnTo>
                  <a:lnTo>
                    <a:pt x="7128636" y="141350"/>
                  </a:lnTo>
                  <a:lnTo>
                    <a:pt x="7097013" y="141350"/>
                  </a:lnTo>
                  <a:lnTo>
                    <a:pt x="7097013" y="94233"/>
                  </a:lnTo>
                  <a:lnTo>
                    <a:pt x="7128636" y="94233"/>
                  </a:lnTo>
                  <a:lnTo>
                    <a:pt x="7128636" y="16509"/>
                  </a:lnTo>
                  <a:close/>
                </a:path>
                <a:path w="7351395" h="338455">
                  <a:moveTo>
                    <a:pt x="1274191" y="16509"/>
                  </a:moveTo>
                  <a:lnTo>
                    <a:pt x="1335405" y="16509"/>
                  </a:lnTo>
                  <a:lnTo>
                    <a:pt x="1335405" y="94233"/>
                  </a:lnTo>
                  <a:lnTo>
                    <a:pt x="1385696" y="94233"/>
                  </a:lnTo>
                  <a:lnTo>
                    <a:pt x="1385696" y="141350"/>
                  </a:lnTo>
                  <a:lnTo>
                    <a:pt x="1335405" y="141350"/>
                  </a:lnTo>
                  <a:lnTo>
                    <a:pt x="1335405" y="258317"/>
                  </a:lnTo>
                  <a:lnTo>
                    <a:pt x="1335405" y="266572"/>
                  </a:lnTo>
                  <a:lnTo>
                    <a:pt x="1337691" y="272541"/>
                  </a:lnTo>
                  <a:lnTo>
                    <a:pt x="1342008" y="276225"/>
                  </a:lnTo>
                  <a:lnTo>
                    <a:pt x="1346454" y="279907"/>
                  </a:lnTo>
                  <a:lnTo>
                    <a:pt x="1351915" y="281685"/>
                  </a:lnTo>
                  <a:lnTo>
                    <a:pt x="1358265" y="281685"/>
                  </a:lnTo>
                  <a:lnTo>
                    <a:pt x="1364742" y="281685"/>
                  </a:lnTo>
                  <a:lnTo>
                    <a:pt x="1370965" y="280669"/>
                  </a:lnTo>
                  <a:lnTo>
                    <a:pt x="1377060" y="278510"/>
                  </a:lnTo>
                  <a:lnTo>
                    <a:pt x="1383157" y="276351"/>
                  </a:lnTo>
                  <a:lnTo>
                    <a:pt x="1387983" y="274574"/>
                  </a:lnTo>
                  <a:lnTo>
                    <a:pt x="1391666" y="273050"/>
                  </a:lnTo>
                  <a:lnTo>
                    <a:pt x="1403984" y="321437"/>
                  </a:lnTo>
                  <a:lnTo>
                    <a:pt x="1364511" y="334839"/>
                  </a:lnTo>
                  <a:lnTo>
                    <a:pt x="1336294" y="337946"/>
                  </a:lnTo>
                  <a:lnTo>
                    <a:pt x="1328058" y="337567"/>
                  </a:lnTo>
                  <a:lnTo>
                    <a:pt x="1287196" y="319101"/>
                  </a:lnTo>
                  <a:lnTo>
                    <a:pt x="1274191" y="278891"/>
                  </a:lnTo>
                  <a:lnTo>
                    <a:pt x="1274191" y="141350"/>
                  </a:lnTo>
                  <a:lnTo>
                    <a:pt x="1242568" y="141350"/>
                  </a:lnTo>
                  <a:lnTo>
                    <a:pt x="1242568" y="94233"/>
                  </a:lnTo>
                  <a:lnTo>
                    <a:pt x="1274191" y="94233"/>
                  </a:lnTo>
                  <a:lnTo>
                    <a:pt x="1274191" y="16509"/>
                  </a:lnTo>
                  <a:close/>
                </a:path>
                <a:path w="7351395" h="338455">
                  <a:moveTo>
                    <a:pt x="5613400" y="9143"/>
                  </a:moveTo>
                  <a:lnTo>
                    <a:pt x="5677408" y="9143"/>
                  </a:lnTo>
                  <a:lnTo>
                    <a:pt x="5796787" y="333755"/>
                  </a:lnTo>
                  <a:lnTo>
                    <a:pt x="5731890" y="333755"/>
                  </a:lnTo>
                  <a:lnTo>
                    <a:pt x="5701664" y="252856"/>
                  </a:lnTo>
                  <a:lnTo>
                    <a:pt x="5588254" y="252856"/>
                  </a:lnTo>
                  <a:lnTo>
                    <a:pt x="5558535" y="333755"/>
                  </a:lnTo>
                  <a:lnTo>
                    <a:pt x="5493638" y="333755"/>
                  </a:lnTo>
                  <a:lnTo>
                    <a:pt x="5613400" y="9143"/>
                  </a:lnTo>
                  <a:close/>
                </a:path>
                <a:path w="7351395" h="338455">
                  <a:moveTo>
                    <a:pt x="1552956" y="9143"/>
                  </a:moveTo>
                  <a:lnTo>
                    <a:pt x="1615947" y="9143"/>
                  </a:lnTo>
                  <a:lnTo>
                    <a:pt x="1615947" y="333755"/>
                  </a:lnTo>
                  <a:lnTo>
                    <a:pt x="1552956" y="333755"/>
                  </a:lnTo>
                  <a:lnTo>
                    <a:pt x="1552956" y="9143"/>
                  </a:lnTo>
                  <a:close/>
                </a:path>
                <a:path w="7351395" h="338455">
                  <a:moveTo>
                    <a:pt x="0" y="9143"/>
                  </a:moveTo>
                  <a:lnTo>
                    <a:pt x="270128" y="9143"/>
                  </a:lnTo>
                  <a:lnTo>
                    <a:pt x="270128" y="64515"/>
                  </a:lnTo>
                  <a:lnTo>
                    <a:pt x="166369" y="64515"/>
                  </a:lnTo>
                  <a:lnTo>
                    <a:pt x="166369" y="333755"/>
                  </a:lnTo>
                  <a:lnTo>
                    <a:pt x="103758" y="333755"/>
                  </a:lnTo>
                  <a:lnTo>
                    <a:pt x="103758" y="64515"/>
                  </a:lnTo>
                  <a:lnTo>
                    <a:pt x="0" y="64515"/>
                  </a:lnTo>
                  <a:lnTo>
                    <a:pt x="0" y="9143"/>
                  </a:lnTo>
                  <a:close/>
                </a:path>
                <a:path w="7351395" h="338455">
                  <a:moveTo>
                    <a:pt x="7290181" y="0"/>
                  </a:moveTo>
                  <a:lnTo>
                    <a:pt x="7351394" y="0"/>
                  </a:lnTo>
                  <a:lnTo>
                    <a:pt x="7351394" y="60832"/>
                  </a:lnTo>
                  <a:lnTo>
                    <a:pt x="7290181" y="60832"/>
                  </a:lnTo>
                  <a:lnTo>
                    <a:pt x="7290181" y="0"/>
                  </a:lnTo>
                  <a:close/>
                </a:path>
                <a:path w="7351395" h="338455">
                  <a:moveTo>
                    <a:pt x="6998334" y="0"/>
                  </a:moveTo>
                  <a:lnTo>
                    <a:pt x="7059549" y="0"/>
                  </a:lnTo>
                  <a:lnTo>
                    <a:pt x="7059549" y="60832"/>
                  </a:lnTo>
                  <a:lnTo>
                    <a:pt x="6998334" y="60832"/>
                  </a:lnTo>
                  <a:lnTo>
                    <a:pt x="6998334" y="0"/>
                  </a:lnTo>
                  <a:close/>
                </a:path>
                <a:path w="7351395" h="338455">
                  <a:moveTo>
                    <a:pt x="6656197" y="0"/>
                  </a:moveTo>
                  <a:lnTo>
                    <a:pt x="6717410" y="0"/>
                  </a:lnTo>
                  <a:lnTo>
                    <a:pt x="6717410" y="60832"/>
                  </a:lnTo>
                  <a:lnTo>
                    <a:pt x="6656197" y="60832"/>
                  </a:lnTo>
                  <a:lnTo>
                    <a:pt x="6656197" y="0"/>
                  </a:lnTo>
                  <a:close/>
                </a:path>
                <a:path w="7351395" h="338455">
                  <a:moveTo>
                    <a:pt x="5287136" y="0"/>
                  </a:moveTo>
                  <a:lnTo>
                    <a:pt x="5348478" y="0"/>
                  </a:lnTo>
                  <a:lnTo>
                    <a:pt x="5348478" y="265175"/>
                  </a:lnTo>
                  <a:lnTo>
                    <a:pt x="5348478" y="271906"/>
                  </a:lnTo>
                  <a:lnTo>
                    <a:pt x="5349493" y="276605"/>
                  </a:lnTo>
                  <a:lnTo>
                    <a:pt x="5351653" y="279145"/>
                  </a:lnTo>
                  <a:lnTo>
                    <a:pt x="5353811" y="281813"/>
                  </a:lnTo>
                  <a:lnTo>
                    <a:pt x="5357367" y="283337"/>
                  </a:lnTo>
                  <a:lnTo>
                    <a:pt x="5362575" y="283971"/>
                  </a:lnTo>
                  <a:lnTo>
                    <a:pt x="5362575" y="333755"/>
                  </a:lnTo>
                  <a:lnTo>
                    <a:pt x="5354792" y="335182"/>
                  </a:lnTo>
                  <a:lnTo>
                    <a:pt x="5347842" y="336216"/>
                  </a:lnTo>
                  <a:lnTo>
                    <a:pt x="5341750" y="336845"/>
                  </a:lnTo>
                  <a:lnTo>
                    <a:pt x="5336539" y="337057"/>
                  </a:lnTo>
                  <a:lnTo>
                    <a:pt x="5328685" y="336536"/>
                  </a:lnTo>
                  <a:lnTo>
                    <a:pt x="5297169" y="307339"/>
                  </a:lnTo>
                  <a:lnTo>
                    <a:pt x="5296281" y="292226"/>
                  </a:lnTo>
                  <a:lnTo>
                    <a:pt x="5289095" y="302728"/>
                  </a:lnTo>
                  <a:lnTo>
                    <a:pt x="5249011" y="331684"/>
                  </a:lnTo>
                  <a:lnTo>
                    <a:pt x="5213096" y="338327"/>
                  </a:lnTo>
                  <a:lnTo>
                    <a:pt x="5196905" y="337300"/>
                  </a:lnTo>
                  <a:lnTo>
                    <a:pt x="5154167" y="321690"/>
                  </a:lnTo>
                  <a:lnTo>
                    <a:pt x="5121913" y="290222"/>
                  </a:lnTo>
                  <a:lnTo>
                    <a:pt x="5102939" y="247141"/>
                  </a:lnTo>
                  <a:lnTo>
                    <a:pt x="5099304" y="213994"/>
                  </a:lnTo>
                  <a:lnTo>
                    <a:pt x="5100161" y="197229"/>
                  </a:lnTo>
                  <a:lnTo>
                    <a:pt x="5113019" y="151383"/>
                  </a:lnTo>
                  <a:lnTo>
                    <a:pt x="5139434" y="115558"/>
                  </a:lnTo>
                  <a:lnTo>
                    <a:pt x="5176885" y="94265"/>
                  </a:lnTo>
                  <a:lnTo>
                    <a:pt x="5206237" y="90169"/>
                  </a:lnTo>
                  <a:lnTo>
                    <a:pt x="5219164" y="90979"/>
                  </a:lnTo>
                  <a:lnTo>
                    <a:pt x="5264062" y="110124"/>
                  </a:lnTo>
                  <a:lnTo>
                    <a:pt x="5287136" y="136270"/>
                  </a:lnTo>
                  <a:lnTo>
                    <a:pt x="5287136" y="0"/>
                  </a:lnTo>
                  <a:close/>
                </a:path>
                <a:path w="7351395" h="338455">
                  <a:moveTo>
                    <a:pt x="565784" y="0"/>
                  </a:moveTo>
                  <a:lnTo>
                    <a:pt x="627126" y="0"/>
                  </a:lnTo>
                  <a:lnTo>
                    <a:pt x="627126" y="257047"/>
                  </a:lnTo>
                  <a:lnTo>
                    <a:pt x="627126" y="268224"/>
                  </a:lnTo>
                  <a:lnTo>
                    <a:pt x="628903" y="275716"/>
                  </a:lnTo>
                  <a:lnTo>
                    <a:pt x="632587" y="279400"/>
                  </a:lnTo>
                  <a:lnTo>
                    <a:pt x="636269" y="283082"/>
                  </a:lnTo>
                  <a:lnTo>
                    <a:pt x="641222" y="284860"/>
                  </a:lnTo>
                  <a:lnTo>
                    <a:pt x="647700" y="284860"/>
                  </a:lnTo>
                  <a:lnTo>
                    <a:pt x="652526" y="284860"/>
                  </a:lnTo>
                  <a:lnTo>
                    <a:pt x="676401" y="278510"/>
                  </a:lnTo>
                  <a:lnTo>
                    <a:pt x="684657" y="325119"/>
                  </a:lnTo>
                  <a:lnTo>
                    <a:pt x="647826" y="335670"/>
                  </a:lnTo>
                  <a:lnTo>
                    <a:pt x="626109" y="337438"/>
                  </a:lnTo>
                  <a:lnTo>
                    <a:pt x="612536" y="336486"/>
                  </a:lnTo>
                  <a:lnTo>
                    <a:pt x="574678" y="313693"/>
                  </a:lnTo>
                  <a:lnTo>
                    <a:pt x="565784" y="278510"/>
                  </a:lnTo>
                  <a:lnTo>
                    <a:pt x="565784" y="0"/>
                  </a:lnTo>
                  <a:close/>
                </a:path>
              </a:pathLst>
            </a:custGeom>
            <a:ln w="16002">
              <a:solidFill>
                <a:srgbClr val="000000"/>
              </a:solidFill>
            </a:ln>
          </p:spPr>
          <p:txBody>
            <a:bodyPr wrap="square" lIns="0" tIns="0" rIns="0" bIns="0" rtlCol="0"/>
            <a:lstStyle/>
            <a:p>
              <a:endParaRPr/>
            </a:p>
          </p:txBody>
        </p:sp>
      </p:grpSp>
      <p:sp>
        <p:nvSpPr>
          <p:cNvPr id="13" name="object 13"/>
          <p:cNvSpPr txBox="1"/>
          <p:nvPr/>
        </p:nvSpPr>
        <p:spPr>
          <a:xfrm>
            <a:off x="5814821" y="1391666"/>
            <a:ext cx="5461635" cy="3011805"/>
          </a:xfrm>
          <a:prstGeom prst="rect">
            <a:avLst/>
          </a:prstGeom>
        </p:spPr>
        <p:txBody>
          <a:bodyPr vert="horz" wrap="square" lIns="0" tIns="61594" rIns="0" bIns="0" rtlCol="0">
            <a:spAutoFit/>
          </a:bodyPr>
          <a:lstStyle/>
          <a:p>
            <a:pPr marL="241300" marR="5080" indent="-228600" algn="just">
              <a:lnSpc>
                <a:spcPts val="3020"/>
              </a:lnSpc>
              <a:spcBef>
                <a:spcPts val="484"/>
              </a:spcBef>
              <a:buFont typeface="Arial"/>
              <a:buChar char="•"/>
              <a:tabLst>
                <a:tab pos="241300" algn="l"/>
              </a:tabLst>
            </a:pPr>
            <a:r>
              <a:rPr sz="2800" spc="135" dirty="0">
                <a:latin typeface="Trebuchet MS"/>
                <a:cs typeface="Trebuchet MS"/>
              </a:rPr>
              <a:t>Discuss</a:t>
            </a:r>
            <a:r>
              <a:rPr sz="2800" spc="-50" dirty="0">
                <a:latin typeface="Trebuchet MS"/>
                <a:cs typeface="Trebuchet MS"/>
              </a:rPr>
              <a:t> </a:t>
            </a:r>
            <a:r>
              <a:rPr sz="2800" spc="105" dirty="0">
                <a:latin typeface="Trebuchet MS"/>
                <a:cs typeface="Trebuchet MS"/>
              </a:rPr>
              <a:t>methods</a:t>
            </a:r>
            <a:r>
              <a:rPr sz="2800" spc="-45" dirty="0">
                <a:latin typeface="Trebuchet MS"/>
                <a:cs typeface="Trebuchet MS"/>
              </a:rPr>
              <a:t> </a:t>
            </a:r>
            <a:r>
              <a:rPr sz="2800" dirty="0">
                <a:latin typeface="Trebuchet MS"/>
                <a:cs typeface="Trebuchet MS"/>
              </a:rPr>
              <a:t>for</a:t>
            </a:r>
            <a:r>
              <a:rPr sz="2800" spc="-45" dirty="0">
                <a:latin typeface="Trebuchet MS"/>
                <a:cs typeface="Trebuchet MS"/>
              </a:rPr>
              <a:t> </a:t>
            </a:r>
            <a:r>
              <a:rPr sz="2800" spc="-10" dirty="0">
                <a:latin typeface="Trebuchet MS"/>
                <a:cs typeface="Trebuchet MS"/>
              </a:rPr>
              <a:t>identifying </a:t>
            </a:r>
            <a:r>
              <a:rPr sz="2800" dirty="0">
                <a:latin typeface="Trebuchet MS"/>
                <a:cs typeface="Trebuchet MS"/>
              </a:rPr>
              <a:t>critical</a:t>
            </a:r>
            <a:r>
              <a:rPr sz="2800" spc="300" dirty="0">
                <a:latin typeface="Trebuchet MS"/>
                <a:cs typeface="Trebuchet MS"/>
              </a:rPr>
              <a:t> </a:t>
            </a:r>
            <a:r>
              <a:rPr sz="2800" spc="55" dirty="0">
                <a:latin typeface="Trebuchet MS"/>
                <a:cs typeface="Trebuchet MS"/>
              </a:rPr>
              <a:t>roles</a:t>
            </a:r>
            <a:r>
              <a:rPr sz="2800" spc="295" dirty="0">
                <a:latin typeface="Trebuchet MS"/>
                <a:cs typeface="Trebuchet MS"/>
              </a:rPr>
              <a:t> </a:t>
            </a:r>
            <a:r>
              <a:rPr sz="2800" spc="105" dirty="0">
                <a:latin typeface="Trebuchet MS"/>
                <a:cs typeface="Trebuchet MS"/>
              </a:rPr>
              <a:t>and</a:t>
            </a:r>
            <a:r>
              <a:rPr sz="2800" spc="300" dirty="0">
                <a:latin typeface="Trebuchet MS"/>
                <a:cs typeface="Trebuchet MS"/>
              </a:rPr>
              <a:t> </a:t>
            </a:r>
            <a:r>
              <a:rPr sz="2800" dirty="0">
                <a:latin typeface="Trebuchet MS"/>
                <a:cs typeface="Trebuchet MS"/>
              </a:rPr>
              <a:t>skills</a:t>
            </a:r>
            <a:r>
              <a:rPr sz="2800" spc="305" dirty="0">
                <a:latin typeface="Trebuchet MS"/>
                <a:cs typeface="Trebuchet MS"/>
              </a:rPr>
              <a:t> </a:t>
            </a:r>
            <a:r>
              <a:rPr sz="2800" spc="110" dirty="0">
                <a:latin typeface="Trebuchet MS"/>
                <a:cs typeface="Trebuchet MS"/>
              </a:rPr>
              <a:t>needed </a:t>
            </a:r>
            <a:r>
              <a:rPr sz="2800" spc="-20" dirty="0">
                <a:latin typeface="Trebuchet MS"/>
                <a:cs typeface="Trebuchet MS"/>
              </a:rPr>
              <a:t>within</a:t>
            </a:r>
            <a:r>
              <a:rPr sz="2800" spc="-125" dirty="0">
                <a:latin typeface="Trebuchet MS"/>
                <a:cs typeface="Trebuchet MS"/>
              </a:rPr>
              <a:t> </a:t>
            </a:r>
            <a:r>
              <a:rPr sz="2800" dirty="0">
                <a:latin typeface="Trebuchet MS"/>
                <a:cs typeface="Trebuchet MS"/>
              </a:rPr>
              <a:t>the</a:t>
            </a:r>
            <a:r>
              <a:rPr sz="2800" spc="-135" dirty="0">
                <a:latin typeface="Trebuchet MS"/>
                <a:cs typeface="Trebuchet MS"/>
              </a:rPr>
              <a:t> </a:t>
            </a:r>
            <a:r>
              <a:rPr sz="2800" dirty="0">
                <a:latin typeface="Trebuchet MS"/>
                <a:cs typeface="Trebuchet MS"/>
              </a:rPr>
              <a:t>hospitality</a:t>
            </a:r>
            <a:r>
              <a:rPr sz="2800" spc="-150" dirty="0">
                <a:latin typeface="Trebuchet MS"/>
                <a:cs typeface="Trebuchet MS"/>
              </a:rPr>
              <a:t> </a:t>
            </a:r>
            <a:r>
              <a:rPr sz="2800" spc="-10" dirty="0">
                <a:latin typeface="Trebuchet MS"/>
                <a:cs typeface="Trebuchet MS"/>
              </a:rPr>
              <a:t>industry.</a:t>
            </a:r>
            <a:endParaRPr sz="2800">
              <a:latin typeface="Trebuchet MS"/>
              <a:cs typeface="Trebuchet MS"/>
            </a:endParaRPr>
          </a:p>
          <a:p>
            <a:pPr>
              <a:lnSpc>
                <a:spcPct val="100000"/>
              </a:lnSpc>
              <a:spcBef>
                <a:spcPts val="1739"/>
              </a:spcBef>
              <a:buFont typeface="Arial"/>
              <a:buChar char="•"/>
            </a:pPr>
            <a:endParaRPr sz="2800">
              <a:latin typeface="Trebuchet MS"/>
              <a:cs typeface="Trebuchet MS"/>
            </a:endParaRPr>
          </a:p>
          <a:p>
            <a:pPr marL="241300" marR="5080" indent="-228600" algn="just">
              <a:lnSpc>
                <a:spcPct val="90000"/>
              </a:lnSpc>
              <a:buFont typeface="Arial"/>
              <a:buChar char="•"/>
              <a:tabLst>
                <a:tab pos="241300" algn="l"/>
              </a:tabLst>
            </a:pPr>
            <a:r>
              <a:rPr sz="2800" spc="65" dirty="0">
                <a:latin typeface="Trebuchet MS"/>
                <a:cs typeface="Trebuchet MS"/>
              </a:rPr>
              <a:t>Explore</a:t>
            </a:r>
            <a:r>
              <a:rPr sz="2800" spc="605" dirty="0">
                <a:latin typeface="Trebuchet MS"/>
                <a:cs typeface="Trebuchet MS"/>
              </a:rPr>
              <a:t> </a:t>
            </a:r>
            <a:r>
              <a:rPr sz="2800" dirty="0">
                <a:latin typeface="Trebuchet MS"/>
                <a:cs typeface="Trebuchet MS"/>
              </a:rPr>
              <a:t>innovative</a:t>
            </a:r>
            <a:r>
              <a:rPr sz="2800" spc="610" dirty="0">
                <a:latin typeface="Trebuchet MS"/>
                <a:cs typeface="Trebuchet MS"/>
              </a:rPr>
              <a:t> </a:t>
            </a:r>
            <a:r>
              <a:rPr sz="2800" spc="-10" dirty="0">
                <a:latin typeface="Trebuchet MS"/>
                <a:cs typeface="Trebuchet MS"/>
              </a:rPr>
              <a:t>recruitment </a:t>
            </a:r>
            <a:r>
              <a:rPr sz="2800" dirty="0">
                <a:latin typeface="Trebuchet MS"/>
                <a:cs typeface="Trebuchet MS"/>
              </a:rPr>
              <a:t>strategies</a:t>
            </a:r>
            <a:r>
              <a:rPr sz="2800" spc="430" dirty="0">
                <a:latin typeface="Trebuchet MS"/>
                <a:cs typeface="Trebuchet MS"/>
              </a:rPr>
              <a:t> </a:t>
            </a:r>
            <a:r>
              <a:rPr sz="2800" dirty="0">
                <a:latin typeface="Trebuchet MS"/>
                <a:cs typeface="Trebuchet MS"/>
              </a:rPr>
              <a:t>that</a:t>
            </a:r>
            <a:r>
              <a:rPr sz="2800" spc="434" dirty="0">
                <a:latin typeface="Trebuchet MS"/>
                <a:cs typeface="Trebuchet MS"/>
              </a:rPr>
              <a:t> </a:t>
            </a:r>
            <a:r>
              <a:rPr sz="2800" dirty="0">
                <a:latin typeface="Trebuchet MS"/>
                <a:cs typeface="Trebuchet MS"/>
              </a:rPr>
              <a:t>cater</a:t>
            </a:r>
            <a:r>
              <a:rPr sz="2800" spc="425" dirty="0">
                <a:latin typeface="Trebuchet MS"/>
                <a:cs typeface="Trebuchet MS"/>
              </a:rPr>
              <a:t> </a:t>
            </a:r>
            <a:r>
              <a:rPr sz="2800" dirty="0">
                <a:latin typeface="Trebuchet MS"/>
                <a:cs typeface="Trebuchet MS"/>
              </a:rPr>
              <a:t>to</a:t>
            </a:r>
            <a:r>
              <a:rPr sz="2800" spc="425" dirty="0">
                <a:latin typeface="Trebuchet MS"/>
                <a:cs typeface="Trebuchet MS"/>
              </a:rPr>
              <a:t> </a:t>
            </a:r>
            <a:r>
              <a:rPr sz="2800" spc="60" dirty="0">
                <a:latin typeface="Trebuchet MS"/>
                <a:cs typeface="Trebuchet MS"/>
              </a:rPr>
              <a:t>unique </a:t>
            </a:r>
            <a:r>
              <a:rPr sz="2800" dirty="0">
                <a:latin typeface="Trebuchet MS"/>
                <a:cs typeface="Trebuchet MS"/>
              </a:rPr>
              <a:t>industry</a:t>
            </a:r>
            <a:r>
              <a:rPr sz="2800" spc="160" dirty="0">
                <a:latin typeface="Trebuchet MS"/>
                <a:cs typeface="Trebuchet MS"/>
              </a:rPr>
              <a:t> </a:t>
            </a:r>
            <a:r>
              <a:rPr sz="2800" spc="50" dirty="0">
                <a:latin typeface="Trebuchet MS"/>
                <a:cs typeface="Trebuchet MS"/>
              </a:rPr>
              <a:t>demands.</a:t>
            </a:r>
            <a:endParaRPr sz="2800">
              <a:latin typeface="Trebuchet MS"/>
              <a:cs typeface="Trebuchet MS"/>
            </a:endParaRPr>
          </a:p>
        </p:txBody>
      </p:sp>
      <p:pic>
        <p:nvPicPr>
          <p:cNvPr id="14" name="object 14"/>
          <p:cNvPicPr/>
          <p:nvPr/>
        </p:nvPicPr>
        <p:blipFill>
          <a:blip r:embed="rId9" cstate="print"/>
          <a:stretch>
            <a:fillRect/>
          </a:stretch>
        </p:blipFill>
        <p:spPr>
          <a:xfrm>
            <a:off x="554736" y="1269491"/>
            <a:ext cx="4929378" cy="3758184"/>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1054430" y="548894"/>
            <a:ext cx="10061575" cy="452120"/>
            <a:chOff x="1054430" y="548894"/>
            <a:chExt cx="10061575" cy="452120"/>
          </a:xfrm>
        </p:grpSpPr>
        <p:pic>
          <p:nvPicPr>
            <p:cNvPr id="3" name="object 3"/>
            <p:cNvPicPr/>
            <p:nvPr/>
          </p:nvPicPr>
          <p:blipFill>
            <a:blip r:embed="rId2" cstate="print"/>
            <a:stretch>
              <a:fillRect/>
            </a:stretch>
          </p:blipFill>
          <p:spPr>
            <a:xfrm>
              <a:off x="1062431" y="556895"/>
              <a:ext cx="10045496" cy="435737"/>
            </a:xfrm>
            <a:prstGeom prst="rect">
              <a:avLst/>
            </a:prstGeom>
          </p:spPr>
        </p:pic>
        <p:pic>
          <p:nvPicPr>
            <p:cNvPr id="4" name="object 4"/>
            <p:cNvPicPr/>
            <p:nvPr/>
          </p:nvPicPr>
          <p:blipFill>
            <a:blip r:embed="rId3" cstate="print"/>
            <a:stretch>
              <a:fillRect/>
            </a:stretch>
          </p:blipFill>
          <p:spPr>
            <a:xfrm>
              <a:off x="9700641" y="769366"/>
              <a:ext cx="118490" cy="89154"/>
            </a:xfrm>
            <a:prstGeom prst="rect">
              <a:avLst/>
            </a:prstGeom>
          </p:spPr>
        </p:pic>
        <p:pic>
          <p:nvPicPr>
            <p:cNvPr id="5" name="object 5"/>
            <p:cNvPicPr/>
            <p:nvPr/>
          </p:nvPicPr>
          <p:blipFill>
            <a:blip r:embed="rId3" cstate="print"/>
            <a:stretch>
              <a:fillRect/>
            </a:stretch>
          </p:blipFill>
          <p:spPr>
            <a:xfrm>
              <a:off x="5745098" y="769366"/>
              <a:ext cx="118490" cy="89154"/>
            </a:xfrm>
            <a:prstGeom prst="rect">
              <a:avLst/>
            </a:prstGeom>
          </p:spPr>
        </p:pic>
        <p:pic>
          <p:nvPicPr>
            <p:cNvPr id="6" name="object 6"/>
            <p:cNvPicPr/>
            <p:nvPr/>
          </p:nvPicPr>
          <p:blipFill>
            <a:blip r:embed="rId3" cstate="print"/>
            <a:stretch>
              <a:fillRect/>
            </a:stretch>
          </p:blipFill>
          <p:spPr>
            <a:xfrm>
              <a:off x="1400175" y="769366"/>
              <a:ext cx="118490" cy="89154"/>
            </a:xfrm>
            <a:prstGeom prst="rect">
              <a:avLst/>
            </a:prstGeom>
          </p:spPr>
        </p:pic>
        <p:pic>
          <p:nvPicPr>
            <p:cNvPr id="7" name="object 7"/>
            <p:cNvPicPr/>
            <p:nvPr/>
          </p:nvPicPr>
          <p:blipFill>
            <a:blip r:embed="rId4" cstate="print"/>
            <a:stretch>
              <a:fillRect/>
            </a:stretch>
          </p:blipFill>
          <p:spPr>
            <a:xfrm>
              <a:off x="10913744" y="691134"/>
              <a:ext cx="140842" cy="160019"/>
            </a:xfrm>
            <a:prstGeom prst="rect">
              <a:avLst/>
            </a:prstGeom>
          </p:spPr>
        </p:pic>
        <p:pic>
          <p:nvPicPr>
            <p:cNvPr id="8" name="object 8"/>
            <p:cNvPicPr/>
            <p:nvPr/>
          </p:nvPicPr>
          <p:blipFill>
            <a:blip r:embed="rId5" cstate="print"/>
            <a:stretch>
              <a:fillRect/>
            </a:stretch>
          </p:blipFill>
          <p:spPr>
            <a:xfrm>
              <a:off x="6290436" y="691134"/>
              <a:ext cx="140335" cy="160019"/>
            </a:xfrm>
            <a:prstGeom prst="rect">
              <a:avLst/>
            </a:prstGeom>
          </p:spPr>
        </p:pic>
        <p:pic>
          <p:nvPicPr>
            <p:cNvPr id="9" name="object 9"/>
            <p:cNvPicPr/>
            <p:nvPr/>
          </p:nvPicPr>
          <p:blipFill>
            <a:blip r:embed="rId6" cstate="print"/>
            <a:stretch>
              <a:fillRect/>
            </a:stretch>
          </p:blipFill>
          <p:spPr>
            <a:xfrm>
              <a:off x="4211066" y="691134"/>
              <a:ext cx="140335" cy="160019"/>
            </a:xfrm>
            <a:prstGeom prst="rect">
              <a:avLst/>
            </a:prstGeom>
          </p:spPr>
        </p:pic>
        <p:pic>
          <p:nvPicPr>
            <p:cNvPr id="10" name="object 10"/>
            <p:cNvPicPr/>
            <p:nvPr/>
          </p:nvPicPr>
          <p:blipFill>
            <a:blip r:embed="rId7" cstate="print"/>
            <a:stretch>
              <a:fillRect/>
            </a:stretch>
          </p:blipFill>
          <p:spPr>
            <a:xfrm>
              <a:off x="3920489" y="691134"/>
              <a:ext cx="141224" cy="160019"/>
            </a:xfrm>
            <a:prstGeom prst="rect">
              <a:avLst/>
            </a:prstGeom>
          </p:spPr>
        </p:pic>
        <p:pic>
          <p:nvPicPr>
            <p:cNvPr id="11" name="object 11"/>
            <p:cNvPicPr/>
            <p:nvPr/>
          </p:nvPicPr>
          <p:blipFill>
            <a:blip r:embed="rId8" cstate="print"/>
            <a:stretch>
              <a:fillRect/>
            </a:stretch>
          </p:blipFill>
          <p:spPr>
            <a:xfrm>
              <a:off x="4913757" y="683387"/>
              <a:ext cx="141350" cy="76326"/>
            </a:xfrm>
            <a:prstGeom prst="rect">
              <a:avLst/>
            </a:prstGeom>
          </p:spPr>
        </p:pic>
        <p:pic>
          <p:nvPicPr>
            <p:cNvPr id="12" name="object 12"/>
            <p:cNvPicPr/>
            <p:nvPr/>
          </p:nvPicPr>
          <p:blipFill>
            <a:blip r:embed="rId9" cstate="print"/>
            <a:stretch>
              <a:fillRect/>
            </a:stretch>
          </p:blipFill>
          <p:spPr>
            <a:xfrm>
              <a:off x="3502533" y="683387"/>
              <a:ext cx="141350" cy="76326"/>
            </a:xfrm>
            <a:prstGeom prst="rect">
              <a:avLst/>
            </a:prstGeom>
          </p:spPr>
        </p:pic>
        <p:pic>
          <p:nvPicPr>
            <p:cNvPr id="13" name="object 13"/>
            <p:cNvPicPr/>
            <p:nvPr/>
          </p:nvPicPr>
          <p:blipFill>
            <a:blip r:embed="rId9" cstate="print"/>
            <a:stretch>
              <a:fillRect/>
            </a:stretch>
          </p:blipFill>
          <p:spPr>
            <a:xfrm>
              <a:off x="2977514" y="683387"/>
              <a:ext cx="141350" cy="76326"/>
            </a:xfrm>
            <a:prstGeom prst="rect">
              <a:avLst/>
            </a:prstGeom>
          </p:spPr>
        </p:pic>
        <p:pic>
          <p:nvPicPr>
            <p:cNvPr id="14" name="object 14"/>
            <p:cNvPicPr/>
            <p:nvPr/>
          </p:nvPicPr>
          <p:blipFill>
            <a:blip r:embed="rId9" cstate="print"/>
            <a:stretch>
              <a:fillRect/>
            </a:stretch>
          </p:blipFill>
          <p:spPr>
            <a:xfrm>
              <a:off x="1813941" y="683387"/>
              <a:ext cx="141350" cy="76326"/>
            </a:xfrm>
            <a:prstGeom prst="rect">
              <a:avLst/>
            </a:prstGeom>
          </p:spPr>
        </p:pic>
        <p:sp>
          <p:nvSpPr>
            <p:cNvPr id="15" name="object 15"/>
            <p:cNvSpPr/>
            <p:nvPr/>
          </p:nvSpPr>
          <p:spPr>
            <a:xfrm>
              <a:off x="3186938" y="647065"/>
              <a:ext cx="7920990" cy="346075"/>
            </a:xfrm>
            <a:custGeom>
              <a:avLst/>
              <a:gdLst/>
              <a:ahLst/>
              <a:cxnLst/>
              <a:rect l="l" t="t" r="r" b="b"/>
              <a:pathLst>
                <a:path w="7920990" h="346075">
                  <a:moveTo>
                    <a:pt x="7293990" y="4063"/>
                  </a:moveTo>
                  <a:lnTo>
                    <a:pt x="7355205" y="4063"/>
                  </a:lnTo>
                  <a:lnTo>
                    <a:pt x="7355205" y="243586"/>
                  </a:lnTo>
                  <a:lnTo>
                    <a:pt x="7293990" y="243586"/>
                  </a:lnTo>
                  <a:lnTo>
                    <a:pt x="7293990" y="4063"/>
                  </a:lnTo>
                  <a:close/>
                </a:path>
                <a:path w="7920990" h="346075">
                  <a:moveTo>
                    <a:pt x="0" y="4063"/>
                  </a:moveTo>
                  <a:lnTo>
                    <a:pt x="63500" y="4063"/>
                  </a:lnTo>
                  <a:lnTo>
                    <a:pt x="123825" y="187833"/>
                  </a:lnTo>
                  <a:lnTo>
                    <a:pt x="184658" y="4063"/>
                  </a:lnTo>
                  <a:lnTo>
                    <a:pt x="242697" y="4063"/>
                  </a:lnTo>
                  <a:lnTo>
                    <a:pt x="154939" y="243586"/>
                  </a:lnTo>
                  <a:lnTo>
                    <a:pt x="88137" y="243586"/>
                  </a:lnTo>
                  <a:lnTo>
                    <a:pt x="0" y="4063"/>
                  </a:lnTo>
                  <a:close/>
                </a:path>
                <a:path w="7920990" h="346075">
                  <a:moveTo>
                    <a:pt x="7783830" y="0"/>
                  </a:moveTo>
                  <a:lnTo>
                    <a:pt x="7821745" y="7072"/>
                  </a:lnTo>
                  <a:lnTo>
                    <a:pt x="7860085" y="36147"/>
                  </a:lnTo>
                  <a:lnTo>
                    <a:pt x="7867396" y="46100"/>
                  </a:lnTo>
                  <a:lnTo>
                    <a:pt x="7867396" y="4063"/>
                  </a:lnTo>
                  <a:lnTo>
                    <a:pt x="7920990" y="4063"/>
                  </a:lnTo>
                  <a:lnTo>
                    <a:pt x="7920990" y="232156"/>
                  </a:lnTo>
                  <a:lnTo>
                    <a:pt x="7911345" y="279929"/>
                  </a:lnTo>
                  <a:lnTo>
                    <a:pt x="7883398" y="315626"/>
                  </a:lnTo>
                  <a:lnTo>
                    <a:pt x="7840900" y="338012"/>
                  </a:lnTo>
                  <a:lnTo>
                    <a:pt x="7787894" y="345567"/>
                  </a:lnTo>
                  <a:lnTo>
                    <a:pt x="7769038" y="344757"/>
                  </a:lnTo>
                  <a:lnTo>
                    <a:pt x="7721854" y="332613"/>
                  </a:lnTo>
                  <a:lnTo>
                    <a:pt x="7685956" y="307002"/>
                  </a:lnTo>
                  <a:lnTo>
                    <a:pt x="7675880" y="295783"/>
                  </a:lnTo>
                  <a:lnTo>
                    <a:pt x="7709281" y="263271"/>
                  </a:lnTo>
                  <a:lnTo>
                    <a:pt x="7716571" y="271293"/>
                  </a:lnTo>
                  <a:lnTo>
                    <a:pt x="7724743" y="278399"/>
                  </a:lnTo>
                  <a:lnTo>
                    <a:pt x="7765240" y="297021"/>
                  </a:lnTo>
                  <a:lnTo>
                    <a:pt x="7787894" y="299465"/>
                  </a:lnTo>
                  <a:lnTo>
                    <a:pt x="7797323" y="299015"/>
                  </a:lnTo>
                  <a:lnTo>
                    <a:pt x="7837995" y="283321"/>
                  </a:lnTo>
                  <a:lnTo>
                    <a:pt x="7859027" y="243326"/>
                  </a:lnTo>
                  <a:lnTo>
                    <a:pt x="7859648" y="232156"/>
                  </a:lnTo>
                  <a:lnTo>
                    <a:pt x="7859648" y="202057"/>
                  </a:lnTo>
                  <a:lnTo>
                    <a:pt x="7853124" y="211750"/>
                  </a:lnTo>
                  <a:lnTo>
                    <a:pt x="7845361" y="220265"/>
                  </a:lnTo>
                  <a:lnTo>
                    <a:pt x="7803753" y="242204"/>
                  </a:lnTo>
                  <a:lnTo>
                    <a:pt x="7780146" y="244983"/>
                  </a:lnTo>
                  <a:lnTo>
                    <a:pt x="7764623" y="243959"/>
                  </a:lnTo>
                  <a:lnTo>
                    <a:pt x="7723886" y="228600"/>
                  </a:lnTo>
                  <a:lnTo>
                    <a:pt x="7693435" y="197524"/>
                  </a:lnTo>
                  <a:lnTo>
                    <a:pt x="7675626" y="155448"/>
                  </a:lnTo>
                  <a:lnTo>
                    <a:pt x="7672196" y="123825"/>
                  </a:lnTo>
                  <a:lnTo>
                    <a:pt x="7673080" y="106894"/>
                  </a:lnTo>
                  <a:lnTo>
                    <a:pt x="7686421" y="60960"/>
                  </a:lnTo>
                  <a:lnTo>
                    <a:pt x="7713781" y="25384"/>
                  </a:lnTo>
                  <a:lnTo>
                    <a:pt x="7752794" y="4095"/>
                  </a:lnTo>
                  <a:lnTo>
                    <a:pt x="7767829" y="1023"/>
                  </a:lnTo>
                  <a:lnTo>
                    <a:pt x="7783830" y="0"/>
                  </a:lnTo>
                  <a:close/>
                </a:path>
                <a:path w="7920990" h="346075">
                  <a:moveTo>
                    <a:pt x="7560944" y="0"/>
                  </a:moveTo>
                  <a:lnTo>
                    <a:pt x="7604240" y="12336"/>
                  </a:lnTo>
                  <a:lnTo>
                    <a:pt x="7626080" y="43783"/>
                  </a:lnTo>
                  <a:lnTo>
                    <a:pt x="7633019" y="85463"/>
                  </a:lnTo>
                  <a:lnTo>
                    <a:pt x="7633208" y="94107"/>
                  </a:lnTo>
                  <a:lnTo>
                    <a:pt x="7633208" y="243586"/>
                  </a:lnTo>
                  <a:lnTo>
                    <a:pt x="7571994" y="243586"/>
                  </a:lnTo>
                  <a:lnTo>
                    <a:pt x="7571994" y="109220"/>
                  </a:lnTo>
                  <a:lnTo>
                    <a:pt x="7571353" y="95793"/>
                  </a:lnTo>
                  <a:lnTo>
                    <a:pt x="7549880" y="57181"/>
                  </a:lnTo>
                  <a:lnTo>
                    <a:pt x="7534021" y="53848"/>
                  </a:lnTo>
                  <a:lnTo>
                    <a:pt x="7527827" y="54252"/>
                  </a:lnTo>
                  <a:lnTo>
                    <a:pt x="7491608" y="72594"/>
                  </a:lnTo>
                  <a:lnTo>
                    <a:pt x="7471790" y="103759"/>
                  </a:lnTo>
                  <a:lnTo>
                    <a:pt x="7471790" y="243586"/>
                  </a:lnTo>
                  <a:lnTo>
                    <a:pt x="7410577" y="243586"/>
                  </a:lnTo>
                  <a:lnTo>
                    <a:pt x="7410577" y="4063"/>
                  </a:lnTo>
                  <a:lnTo>
                    <a:pt x="7465821" y="4063"/>
                  </a:lnTo>
                  <a:lnTo>
                    <a:pt x="7465821" y="48387"/>
                  </a:lnTo>
                  <a:lnTo>
                    <a:pt x="7473227" y="37814"/>
                  </a:lnTo>
                  <a:lnTo>
                    <a:pt x="7504303" y="12954"/>
                  </a:lnTo>
                  <a:lnTo>
                    <a:pt x="7545611" y="809"/>
                  </a:lnTo>
                  <a:lnTo>
                    <a:pt x="7560944" y="0"/>
                  </a:lnTo>
                  <a:close/>
                </a:path>
                <a:path w="7920990" h="346075">
                  <a:moveTo>
                    <a:pt x="7168515" y="0"/>
                  </a:moveTo>
                  <a:lnTo>
                    <a:pt x="7211810" y="12336"/>
                  </a:lnTo>
                  <a:lnTo>
                    <a:pt x="7233650" y="43783"/>
                  </a:lnTo>
                  <a:lnTo>
                    <a:pt x="7240589" y="85463"/>
                  </a:lnTo>
                  <a:lnTo>
                    <a:pt x="7240778" y="94107"/>
                  </a:lnTo>
                  <a:lnTo>
                    <a:pt x="7240778" y="243586"/>
                  </a:lnTo>
                  <a:lnTo>
                    <a:pt x="7179563" y="243586"/>
                  </a:lnTo>
                  <a:lnTo>
                    <a:pt x="7179563" y="109220"/>
                  </a:lnTo>
                  <a:lnTo>
                    <a:pt x="7178923" y="95793"/>
                  </a:lnTo>
                  <a:lnTo>
                    <a:pt x="7157450" y="57181"/>
                  </a:lnTo>
                  <a:lnTo>
                    <a:pt x="7141590" y="53848"/>
                  </a:lnTo>
                  <a:lnTo>
                    <a:pt x="7135397" y="54252"/>
                  </a:lnTo>
                  <a:lnTo>
                    <a:pt x="7099178" y="72594"/>
                  </a:lnTo>
                  <a:lnTo>
                    <a:pt x="7079361" y="103759"/>
                  </a:lnTo>
                  <a:lnTo>
                    <a:pt x="7079361" y="243586"/>
                  </a:lnTo>
                  <a:lnTo>
                    <a:pt x="7018146" y="243586"/>
                  </a:lnTo>
                  <a:lnTo>
                    <a:pt x="7018146" y="4063"/>
                  </a:lnTo>
                  <a:lnTo>
                    <a:pt x="7073392" y="4063"/>
                  </a:lnTo>
                  <a:lnTo>
                    <a:pt x="7073392" y="48387"/>
                  </a:lnTo>
                  <a:lnTo>
                    <a:pt x="7080797" y="37814"/>
                  </a:lnTo>
                  <a:lnTo>
                    <a:pt x="7111873" y="12954"/>
                  </a:lnTo>
                  <a:lnTo>
                    <a:pt x="7153181" y="809"/>
                  </a:lnTo>
                  <a:lnTo>
                    <a:pt x="7168515" y="0"/>
                  </a:lnTo>
                  <a:close/>
                </a:path>
                <a:path w="7920990" h="346075">
                  <a:moveTo>
                    <a:pt x="6892671" y="0"/>
                  </a:moveTo>
                  <a:lnTo>
                    <a:pt x="6935966" y="12336"/>
                  </a:lnTo>
                  <a:lnTo>
                    <a:pt x="6957806" y="43783"/>
                  </a:lnTo>
                  <a:lnTo>
                    <a:pt x="6964745" y="85463"/>
                  </a:lnTo>
                  <a:lnTo>
                    <a:pt x="6964934" y="94107"/>
                  </a:lnTo>
                  <a:lnTo>
                    <a:pt x="6964934" y="243586"/>
                  </a:lnTo>
                  <a:lnTo>
                    <a:pt x="6903719" y="243586"/>
                  </a:lnTo>
                  <a:lnTo>
                    <a:pt x="6903719" y="109220"/>
                  </a:lnTo>
                  <a:lnTo>
                    <a:pt x="6903079" y="95793"/>
                  </a:lnTo>
                  <a:lnTo>
                    <a:pt x="6881606" y="57181"/>
                  </a:lnTo>
                  <a:lnTo>
                    <a:pt x="6865746" y="53848"/>
                  </a:lnTo>
                  <a:lnTo>
                    <a:pt x="6859553" y="54252"/>
                  </a:lnTo>
                  <a:lnTo>
                    <a:pt x="6823334" y="72594"/>
                  </a:lnTo>
                  <a:lnTo>
                    <a:pt x="6803517" y="103759"/>
                  </a:lnTo>
                  <a:lnTo>
                    <a:pt x="6803517" y="243586"/>
                  </a:lnTo>
                  <a:lnTo>
                    <a:pt x="6742303" y="243586"/>
                  </a:lnTo>
                  <a:lnTo>
                    <a:pt x="6742303" y="4063"/>
                  </a:lnTo>
                  <a:lnTo>
                    <a:pt x="6797548" y="4063"/>
                  </a:lnTo>
                  <a:lnTo>
                    <a:pt x="6797548" y="48387"/>
                  </a:lnTo>
                  <a:lnTo>
                    <a:pt x="6804953" y="37814"/>
                  </a:lnTo>
                  <a:lnTo>
                    <a:pt x="6836029" y="12954"/>
                  </a:lnTo>
                  <a:lnTo>
                    <a:pt x="6877337" y="809"/>
                  </a:lnTo>
                  <a:lnTo>
                    <a:pt x="6892671" y="0"/>
                  </a:lnTo>
                  <a:close/>
                </a:path>
                <a:path w="7920990" h="346075">
                  <a:moveTo>
                    <a:pt x="6577076" y="0"/>
                  </a:moveTo>
                  <a:lnTo>
                    <a:pt x="6622621" y="6381"/>
                  </a:lnTo>
                  <a:lnTo>
                    <a:pt x="6656832" y="25526"/>
                  </a:lnTo>
                  <a:lnTo>
                    <a:pt x="6683621" y="76319"/>
                  </a:lnTo>
                  <a:lnTo>
                    <a:pt x="6685407" y="98679"/>
                  </a:lnTo>
                  <a:lnTo>
                    <a:pt x="6685407" y="175006"/>
                  </a:lnTo>
                  <a:lnTo>
                    <a:pt x="6685407" y="181737"/>
                  </a:lnTo>
                  <a:lnTo>
                    <a:pt x="6700011" y="193801"/>
                  </a:lnTo>
                  <a:lnTo>
                    <a:pt x="6700011" y="243586"/>
                  </a:lnTo>
                  <a:lnTo>
                    <a:pt x="6694551" y="244856"/>
                  </a:lnTo>
                  <a:lnTo>
                    <a:pt x="6689598" y="245745"/>
                  </a:lnTo>
                  <a:lnTo>
                    <a:pt x="6685153" y="246125"/>
                  </a:lnTo>
                  <a:lnTo>
                    <a:pt x="6680834" y="246634"/>
                  </a:lnTo>
                  <a:lnTo>
                    <a:pt x="6677025" y="246887"/>
                  </a:lnTo>
                  <a:lnTo>
                    <a:pt x="6673977" y="246887"/>
                  </a:lnTo>
                  <a:lnTo>
                    <a:pt x="6635877" y="226440"/>
                  </a:lnTo>
                  <a:lnTo>
                    <a:pt x="6633336" y="206121"/>
                  </a:lnTo>
                  <a:lnTo>
                    <a:pt x="6624885" y="215790"/>
                  </a:lnTo>
                  <a:lnTo>
                    <a:pt x="6582622" y="242157"/>
                  </a:lnTo>
                  <a:lnTo>
                    <a:pt x="6546850" y="248158"/>
                  </a:lnTo>
                  <a:lnTo>
                    <a:pt x="6535088" y="247558"/>
                  </a:lnTo>
                  <a:lnTo>
                    <a:pt x="6495069" y="232993"/>
                  </a:lnTo>
                  <a:lnTo>
                    <a:pt x="6469719" y="202598"/>
                  </a:lnTo>
                  <a:lnTo>
                    <a:pt x="6463665" y="172720"/>
                  </a:lnTo>
                  <a:lnTo>
                    <a:pt x="6464476" y="161454"/>
                  </a:lnTo>
                  <a:lnTo>
                    <a:pt x="6483885" y="123543"/>
                  </a:lnTo>
                  <a:lnTo>
                    <a:pt x="6525136" y="100460"/>
                  </a:lnTo>
                  <a:lnTo>
                    <a:pt x="6566534" y="94996"/>
                  </a:lnTo>
                  <a:lnTo>
                    <a:pt x="6574103" y="95160"/>
                  </a:lnTo>
                  <a:lnTo>
                    <a:pt x="6618216" y="102483"/>
                  </a:lnTo>
                  <a:lnTo>
                    <a:pt x="6624192" y="104648"/>
                  </a:lnTo>
                  <a:lnTo>
                    <a:pt x="6624192" y="91821"/>
                  </a:lnTo>
                  <a:lnTo>
                    <a:pt x="6603158" y="51234"/>
                  </a:lnTo>
                  <a:lnTo>
                    <a:pt x="6570726" y="44323"/>
                  </a:lnTo>
                  <a:lnTo>
                    <a:pt x="6560958" y="44751"/>
                  </a:lnTo>
                  <a:lnTo>
                    <a:pt x="6524136" y="55012"/>
                  </a:lnTo>
                  <a:lnTo>
                    <a:pt x="6495669" y="71247"/>
                  </a:lnTo>
                  <a:lnTo>
                    <a:pt x="6475984" y="30987"/>
                  </a:lnTo>
                  <a:lnTo>
                    <a:pt x="6512345" y="12128"/>
                  </a:lnTo>
                  <a:lnTo>
                    <a:pt x="6550294" y="1920"/>
                  </a:lnTo>
                  <a:lnTo>
                    <a:pt x="6563524" y="478"/>
                  </a:lnTo>
                  <a:lnTo>
                    <a:pt x="6577076" y="0"/>
                  </a:lnTo>
                  <a:close/>
                </a:path>
                <a:path w="7920990" h="346075">
                  <a:moveTo>
                    <a:pt x="5814441" y="0"/>
                  </a:moveTo>
                  <a:lnTo>
                    <a:pt x="5857736" y="12336"/>
                  </a:lnTo>
                  <a:lnTo>
                    <a:pt x="5879576" y="43783"/>
                  </a:lnTo>
                  <a:lnTo>
                    <a:pt x="5886515" y="85463"/>
                  </a:lnTo>
                  <a:lnTo>
                    <a:pt x="5886704" y="94107"/>
                  </a:lnTo>
                  <a:lnTo>
                    <a:pt x="5886704" y="243586"/>
                  </a:lnTo>
                  <a:lnTo>
                    <a:pt x="5825490" y="243586"/>
                  </a:lnTo>
                  <a:lnTo>
                    <a:pt x="5825490" y="109220"/>
                  </a:lnTo>
                  <a:lnTo>
                    <a:pt x="5824849" y="95793"/>
                  </a:lnTo>
                  <a:lnTo>
                    <a:pt x="5803376" y="57181"/>
                  </a:lnTo>
                  <a:lnTo>
                    <a:pt x="5787517" y="53848"/>
                  </a:lnTo>
                  <a:lnTo>
                    <a:pt x="5781323" y="54252"/>
                  </a:lnTo>
                  <a:lnTo>
                    <a:pt x="5745104" y="72594"/>
                  </a:lnTo>
                  <a:lnTo>
                    <a:pt x="5725287" y="103759"/>
                  </a:lnTo>
                  <a:lnTo>
                    <a:pt x="5725287" y="243586"/>
                  </a:lnTo>
                  <a:lnTo>
                    <a:pt x="5664072" y="243586"/>
                  </a:lnTo>
                  <a:lnTo>
                    <a:pt x="5664072" y="4063"/>
                  </a:lnTo>
                  <a:lnTo>
                    <a:pt x="5719318" y="4063"/>
                  </a:lnTo>
                  <a:lnTo>
                    <a:pt x="5719318" y="48387"/>
                  </a:lnTo>
                  <a:lnTo>
                    <a:pt x="5726723" y="37814"/>
                  </a:lnTo>
                  <a:lnTo>
                    <a:pt x="5757798" y="12954"/>
                  </a:lnTo>
                  <a:lnTo>
                    <a:pt x="5799107" y="809"/>
                  </a:lnTo>
                  <a:lnTo>
                    <a:pt x="5814441" y="0"/>
                  </a:lnTo>
                  <a:close/>
                </a:path>
                <a:path w="7920990" h="346075">
                  <a:moveTo>
                    <a:pt x="2937129" y="0"/>
                  </a:moveTo>
                  <a:lnTo>
                    <a:pt x="2980424" y="12336"/>
                  </a:lnTo>
                  <a:lnTo>
                    <a:pt x="3002264" y="43783"/>
                  </a:lnTo>
                  <a:lnTo>
                    <a:pt x="3009203" y="85463"/>
                  </a:lnTo>
                  <a:lnTo>
                    <a:pt x="3009391" y="94107"/>
                  </a:lnTo>
                  <a:lnTo>
                    <a:pt x="3009391" y="243586"/>
                  </a:lnTo>
                  <a:lnTo>
                    <a:pt x="2948178" y="243586"/>
                  </a:lnTo>
                  <a:lnTo>
                    <a:pt x="2948178" y="109220"/>
                  </a:lnTo>
                  <a:lnTo>
                    <a:pt x="2947537" y="95793"/>
                  </a:lnTo>
                  <a:lnTo>
                    <a:pt x="2926064" y="57181"/>
                  </a:lnTo>
                  <a:lnTo>
                    <a:pt x="2910204" y="53848"/>
                  </a:lnTo>
                  <a:lnTo>
                    <a:pt x="2904011" y="54252"/>
                  </a:lnTo>
                  <a:lnTo>
                    <a:pt x="2867792" y="72594"/>
                  </a:lnTo>
                  <a:lnTo>
                    <a:pt x="2847975" y="103759"/>
                  </a:lnTo>
                  <a:lnTo>
                    <a:pt x="2847975" y="243586"/>
                  </a:lnTo>
                  <a:lnTo>
                    <a:pt x="2786761" y="243586"/>
                  </a:lnTo>
                  <a:lnTo>
                    <a:pt x="2786761" y="4063"/>
                  </a:lnTo>
                  <a:lnTo>
                    <a:pt x="2842006" y="4063"/>
                  </a:lnTo>
                  <a:lnTo>
                    <a:pt x="2842006" y="48387"/>
                  </a:lnTo>
                  <a:lnTo>
                    <a:pt x="2849411" y="37814"/>
                  </a:lnTo>
                  <a:lnTo>
                    <a:pt x="2880487" y="12954"/>
                  </a:lnTo>
                  <a:lnTo>
                    <a:pt x="2921795" y="809"/>
                  </a:lnTo>
                  <a:lnTo>
                    <a:pt x="2937129" y="0"/>
                  </a:lnTo>
                  <a:close/>
                </a:path>
                <a:path w="7920990" h="346075">
                  <a:moveTo>
                    <a:pt x="2621534" y="0"/>
                  </a:moveTo>
                  <a:lnTo>
                    <a:pt x="2667079" y="6381"/>
                  </a:lnTo>
                  <a:lnTo>
                    <a:pt x="2701290" y="25526"/>
                  </a:lnTo>
                  <a:lnTo>
                    <a:pt x="2728079" y="76319"/>
                  </a:lnTo>
                  <a:lnTo>
                    <a:pt x="2729865" y="98679"/>
                  </a:lnTo>
                  <a:lnTo>
                    <a:pt x="2729865" y="175006"/>
                  </a:lnTo>
                  <a:lnTo>
                    <a:pt x="2729865" y="181737"/>
                  </a:lnTo>
                  <a:lnTo>
                    <a:pt x="2744470" y="193801"/>
                  </a:lnTo>
                  <a:lnTo>
                    <a:pt x="2744470" y="243586"/>
                  </a:lnTo>
                  <a:lnTo>
                    <a:pt x="2739009" y="244856"/>
                  </a:lnTo>
                  <a:lnTo>
                    <a:pt x="2734056" y="245745"/>
                  </a:lnTo>
                  <a:lnTo>
                    <a:pt x="2729611" y="246125"/>
                  </a:lnTo>
                  <a:lnTo>
                    <a:pt x="2725292" y="246634"/>
                  </a:lnTo>
                  <a:lnTo>
                    <a:pt x="2721483" y="246887"/>
                  </a:lnTo>
                  <a:lnTo>
                    <a:pt x="2718435" y="246887"/>
                  </a:lnTo>
                  <a:lnTo>
                    <a:pt x="2680335" y="226440"/>
                  </a:lnTo>
                  <a:lnTo>
                    <a:pt x="2677795" y="206121"/>
                  </a:lnTo>
                  <a:lnTo>
                    <a:pt x="2669343" y="215790"/>
                  </a:lnTo>
                  <a:lnTo>
                    <a:pt x="2627080" y="242157"/>
                  </a:lnTo>
                  <a:lnTo>
                    <a:pt x="2591308" y="248158"/>
                  </a:lnTo>
                  <a:lnTo>
                    <a:pt x="2579546" y="247558"/>
                  </a:lnTo>
                  <a:lnTo>
                    <a:pt x="2539527" y="232993"/>
                  </a:lnTo>
                  <a:lnTo>
                    <a:pt x="2514177" y="202598"/>
                  </a:lnTo>
                  <a:lnTo>
                    <a:pt x="2508123" y="172720"/>
                  </a:lnTo>
                  <a:lnTo>
                    <a:pt x="2508934" y="161454"/>
                  </a:lnTo>
                  <a:lnTo>
                    <a:pt x="2528343" y="123543"/>
                  </a:lnTo>
                  <a:lnTo>
                    <a:pt x="2569594" y="100460"/>
                  </a:lnTo>
                  <a:lnTo>
                    <a:pt x="2610992" y="94996"/>
                  </a:lnTo>
                  <a:lnTo>
                    <a:pt x="2618561" y="95160"/>
                  </a:lnTo>
                  <a:lnTo>
                    <a:pt x="2662674" y="102483"/>
                  </a:lnTo>
                  <a:lnTo>
                    <a:pt x="2668651" y="104648"/>
                  </a:lnTo>
                  <a:lnTo>
                    <a:pt x="2668651" y="91821"/>
                  </a:lnTo>
                  <a:lnTo>
                    <a:pt x="2647616" y="51234"/>
                  </a:lnTo>
                  <a:lnTo>
                    <a:pt x="2615184" y="44323"/>
                  </a:lnTo>
                  <a:lnTo>
                    <a:pt x="2605416" y="44751"/>
                  </a:lnTo>
                  <a:lnTo>
                    <a:pt x="2568594" y="55012"/>
                  </a:lnTo>
                  <a:lnTo>
                    <a:pt x="2540127" y="71247"/>
                  </a:lnTo>
                  <a:lnTo>
                    <a:pt x="2520441" y="30987"/>
                  </a:lnTo>
                  <a:lnTo>
                    <a:pt x="2556803" y="12128"/>
                  </a:lnTo>
                  <a:lnTo>
                    <a:pt x="2594752" y="1920"/>
                  </a:lnTo>
                  <a:lnTo>
                    <a:pt x="2607982" y="478"/>
                  </a:lnTo>
                  <a:lnTo>
                    <a:pt x="2621534" y="0"/>
                  </a:lnTo>
                  <a:close/>
                </a:path>
                <a:path w="7920990" h="346075">
                  <a:moveTo>
                    <a:pt x="2110359" y="0"/>
                  </a:moveTo>
                  <a:lnTo>
                    <a:pt x="2153654" y="12336"/>
                  </a:lnTo>
                  <a:lnTo>
                    <a:pt x="2175494" y="43783"/>
                  </a:lnTo>
                  <a:lnTo>
                    <a:pt x="2182433" y="85463"/>
                  </a:lnTo>
                  <a:lnTo>
                    <a:pt x="2182622" y="94107"/>
                  </a:lnTo>
                  <a:lnTo>
                    <a:pt x="2182622" y="243586"/>
                  </a:lnTo>
                  <a:lnTo>
                    <a:pt x="2121408" y="243586"/>
                  </a:lnTo>
                  <a:lnTo>
                    <a:pt x="2121408" y="109220"/>
                  </a:lnTo>
                  <a:lnTo>
                    <a:pt x="2120767" y="95793"/>
                  </a:lnTo>
                  <a:lnTo>
                    <a:pt x="2099294" y="57181"/>
                  </a:lnTo>
                  <a:lnTo>
                    <a:pt x="2083435" y="53848"/>
                  </a:lnTo>
                  <a:lnTo>
                    <a:pt x="2077241" y="54252"/>
                  </a:lnTo>
                  <a:lnTo>
                    <a:pt x="2041022" y="72594"/>
                  </a:lnTo>
                  <a:lnTo>
                    <a:pt x="2021204" y="103759"/>
                  </a:lnTo>
                  <a:lnTo>
                    <a:pt x="2021204" y="243586"/>
                  </a:lnTo>
                  <a:lnTo>
                    <a:pt x="1959990" y="243586"/>
                  </a:lnTo>
                  <a:lnTo>
                    <a:pt x="1959990" y="4063"/>
                  </a:lnTo>
                  <a:lnTo>
                    <a:pt x="2015236" y="4063"/>
                  </a:lnTo>
                  <a:lnTo>
                    <a:pt x="2015236" y="48387"/>
                  </a:lnTo>
                  <a:lnTo>
                    <a:pt x="2022641" y="37814"/>
                  </a:lnTo>
                  <a:lnTo>
                    <a:pt x="2053716" y="12954"/>
                  </a:lnTo>
                  <a:lnTo>
                    <a:pt x="2095025" y="809"/>
                  </a:lnTo>
                  <a:lnTo>
                    <a:pt x="2110359" y="0"/>
                  </a:lnTo>
                  <a:close/>
                </a:path>
              </a:pathLst>
            </a:custGeom>
            <a:ln w="16002">
              <a:solidFill>
                <a:srgbClr val="000000"/>
              </a:solidFill>
            </a:ln>
          </p:spPr>
          <p:txBody>
            <a:bodyPr wrap="square" lIns="0" tIns="0" rIns="0" bIns="0" rtlCol="0"/>
            <a:lstStyle/>
            <a:p>
              <a:endParaRPr/>
            </a:p>
          </p:txBody>
        </p:sp>
        <p:pic>
          <p:nvPicPr>
            <p:cNvPr id="16" name="object 16"/>
            <p:cNvPicPr/>
            <p:nvPr/>
          </p:nvPicPr>
          <p:blipFill>
            <a:blip r:embed="rId10" cstate="print"/>
            <a:stretch>
              <a:fillRect/>
            </a:stretch>
          </p:blipFill>
          <p:spPr>
            <a:xfrm>
              <a:off x="6628257" y="548894"/>
              <a:ext cx="2189226" cy="354329"/>
            </a:xfrm>
            <a:prstGeom prst="rect">
              <a:avLst/>
            </a:prstGeom>
          </p:spPr>
        </p:pic>
        <p:sp>
          <p:nvSpPr>
            <p:cNvPr id="17" name="object 17"/>
            <p:cNvSpPr/>
            <p:nvPr/>
          </p:nvSpPr>
          <p:spPr>
            <a:xfrm>
              <a:off x="1350137" y="647065"/>
              <a:ext cx="3759835" cy="340995"/>
            </a:xfrm>
            <a:custGeom>
              <a:avLst/>
              <a:gdLst/>
              <a:ahLst/>
              <a:cxnLst/>
              <a:rect l="l" t="t" r="r" b="b"/>
              <a:pathLst>
                <a:path w="3759835" h="340994">
                  <a:moveTo>
                    <a:pt x="3634740" y="0"/>
                  </a:moveTo>
                  <a:lnTo>
                    <a:pt x="3687300" y="9644"/>
                  </a:lnTo>
                  <a:lnTo>
                    <a:pt x="3726608" y="36988"/>
                  </a:lnTo>
                  <a:lnTo>
                    <a:pt x="3751222" y="76715"/>
                  </a:lnTo>
                  <a:lnTo>
                    <a:pt x="3759580" y="122936"/>
                  </a:lnTo>
                  <a:lnTo>
                    <a:pt x="3759580" y="130810"/>
                  </a:lnTo>
                  <a:lnTo>
                    <a:pt x="3759073" y="137668"/>
                  </a:lnTo>
                  <a:lnTo>
                    <a:pt x="3758184" y="143510"/>
                  </a:lnTo>
                  <a:lnTo>
                    <a:pt x="3573017" y="143510"/>
                  </a:lnTo>
                  <a:lnTo>
                    <a:pt x="3575182" y="156698"/>
                  </a:lnTo>
                  <a:lnTo>
                    <a:pt x="3603444" y="194452"/>
                  </a:lnTo>
                  <a:lnTo>
                    <a:pt x="3636645" y="203454"/>
                  </a:lnTo>
                  <a:lnTo>
                    <a:pt x="3645648" y="202884"/>
                  </a:lnTo>
                  <a:lnTo>
                    <a:pt x="3684793" y="184165"/>
                  </a:lnTo>
                  <a:lnTo>
                    <a:pt x="3693287" y="170942"/>
                  </a:lnTo>
                  <a:lnTo>
                    <a:pt x="3745865" y="185547"/>
                  </a:lnTo>
                  <a:lnTo>
                    <a:pt x="3716968" y="221176"/>
                  </a:lnTo>
                  <a:lnTo>
                    <a:pt x="3671458" y="243776"/>
                  </a:lnTo>
                  <a:lnTo>
                    <a:pt x="3634359" y="248158"/>
                  </a:lnTo>
                  <a:lnTo>
                    <a:pt x="3615594" y="247108"/>
                  </a:lnTo>
                  <a:lnTo>
                    <a:pt x="3567303" y="231267"/>
                  </a:lnTo>
                  <a:lnTo>
                    <a:pt x="3532209" y="199620"/>
                  </a:lnTo>
                  <a:lnTo>
                    <a:pt x="3512010" y="156956"/>
                  </a:lnTo>
                  <a:lnTo>
                    <a:pt x="3508121" y="125222"/>
                  </a:lnTo>
                  <a:lnTo>
                    <a:pt x="3509075" y="108620"/>
                  </a:lnTo>
                  <a:lnTo>
                    <a:pt x="3523488" y="62864"/>
                  </a:lnTo>
                  <a:lnTo>
                    <a:pt x="3553741" y="26431"/>
                  </a:lnTo>
                  <a:lnTo>
                    <a:pt x="3598179" y="4286"/>
                  </a:lnTo>
                  <a:lnTo>
                    <a:pt x="3615787" y="1071"/>
                  </a:lnTo>
                  <a:lnTo>
                    <a:pt x="3634740" y="0"/>
                  </a:lnTo>
                  <a:close/>
                </a:path>
                <a:path w="3759835" h="340994">
                  <a:moveTo>
                    <a:pt x="3241675" y="0"/>
                  </a:moveTo>
                  <a:lnTo>
                    <a:pt x="3278965" y="8197"/>
                  </a:lnTo>
                  <a:lnTo>
                    <a:pt x="3306319" y="40358"/>
                  </a:lnTo>
                  <a:lnTo>
                    <a:pt x="3309366" y="50673"/>
                  </a:lnTo>
                  <a:lnTo>
                    <a:pt x="3317035" y="39100"/>
                  </a:lnTo>
                  <a:lnTo>
                    <a:pt x="3346450" y="12954"/>
                  </a:lnTo>
                  <a:lnTo>
                    <a:pt x="3383793" y="809"/>
                  </a:lnTo>
                  <a:lnTo>
                    <a:pt x="3397630" y="0"/>
                  </a:lnTo>
                  <a:lnTo>
                    <a:pt x="3408324" y="500"/>
                  </a:lnTo>
                  <a:lnTo>
                    <a:pt x="3446335" y="17351"/>
                  </a:lnTo>
                  <a:lnTo>
                    <a:pt x="3464653" y="51573"/>
                  </a:lnTo>
                  <a:lnTo>
                    <a:pt x="3469386" y="94107"/>
                  </a:lnTo>
                  <a:lnTo>
                    <a:pt x="3469386" y="243586"/>
                  </a:lnTo>
                  <a:lnTo>
                    <a:pt x="3408172" y="243586"/>
                  </a:lnTo>
                  <a:lnTo>
                    <a:pt x="3408172" y="109220"/>
                  </a:lnTo>
                  <a:lnTo>
                    <a:pt x="3407552" y="95958"/>
                  </a:lnTo>
                  <a:lnTo>
                    <a:pt x="3386582" y="57261"/>
                  </a:lnTo>
                  <a:lnTo>
                    <a:pt x="3371088" y="53848"/>
                  </a:lnTo>
                  <a:lnTo>
                    <a:pt x="3362086" y="54727"/>
                  </a:lnTo>
                  <a:lnTo>
                    <a:pt x="3329368" y="75314"/>
                  </a:lnTo>
                  <a:lnTo>
                    <a:pt x="3313938" y="104139"/>
                  </a:lnTo>
                  <a:lnTo>
                    <a:pt x="3313938" y="243586"/>
                  </a:lnTo>
                  <a:lnTo>
                    <a:pt x="3252724" y="243586"/>
                  </a:lnTo>
                  <a:lnTo>
                    <a:pt x="3252724" y="109220"/>
                  </a:lnTo>
                  <a:lnTo>
                    <a:pt x="3252104" y="95793"/>
                  </a:lnTo>
                  <a:lnTo>
                    <a:pt x="3231134" y="57181"/>
                  </a:lnTo>
                  <a:lnTo>
                    <a:pt x="3215640" y="53848"/>
                  </a:lnTo>
                  <a:lnTo>
                    <a:pt x="3206857" y="54705"/>
                  </a:lnTo>
                  <a:lnTo>
                    <a:pt x="3174081" y="74969"/>
                  </a:lnTo>
                  <a:lnTo>
                    <a:pt x="3158490" y="103759"/>
                  </a:lnTo>
                  <a:lnTo>
                    <a:pt x="3158490" y="243586"/>
                  </a:lnTo>
                  <a:lnTo>
                    <a:pt x="3097276" y="243586"/>
                  </a:lnTo>
                  <a:lnTo>
                    <a:pt x="3097276" y="4063"/>
                  </a:lnTo>
                  <a:lnTo>
                    <a:pt x="3152521" y="4063"/>
                  </a:lnTo>
                  <a:lnTo>
                    <a:pt x="3152521" y="48387"/>
                  </a:lnTo>
                  <a:lnTo>
                    <a:pt x="3159787" y="37433"/>
                  </a:lnTo>
                  <a:lnTo>
                    <a:pt x="3188970" y="12573"/>
                  </a:lnTo>
                  <a:lnTo>
                    <a:pt x="3227242" y="785"/>
                  </a:lnTo>
                  <a:lnTo>
                    <a:pt x="3241675" y="0"/>
                  </a:lnTo>
                  <a:close/>
                </a:path>
                <a:path w="3759835" h="340994">
                  <a:moveTo>
                    <a:pt x="2943987" y="0"/>
                  </a:moveTo>
                  <a:lnTo>
                    <a:pt x="2988492" y="9322"/>
                  </a:lnTo>
                  <a:lnTo>
                    <a:pt x="3024060" y="36195"/>
                  </a:lnTo>
                  <a:lnTo>
                    <a:pt x="3047696" y="75848"/>
                  </a:lnTo>
                  <a:lnTo>
                    <a:pt x="3056001" y="123444"/>
                  </a:lnTo>
                  <a:lnTo>
                    <a:pt x="3055145" y="140559"/>
                  </a:lnTo>
                  <a:lnTo>
                    <a:pt x="3042412" y="186689"/>
                  </a:lnTo>
                  <a:lnTo>
                    <a:pt x="3016569" y="222444"/>
                  </a:lnTo>
                  <a:lnTo>
                    <a:pt x="2980102" y="244030"/>
                  </a:lnTo>
                  <a:lnTo>
                    <a:pt x="2951226" y="248158"/>
                  </a:lnTo>
                  <a:lnTo>
                    <a:pt x="2937506" y="247370"/>
                  </a:lnTo>
                  <a:lnTo>
                    <a:pt x="2891915" y="228498"/>
                  </a:lnTo>
                  <a:lnTo>
                    <a:pt x="2868929" y="201549"/>
                  </a:lnTo>
                  <a:lnTo>
                    <a:pt x="2868929" y="340995"/>
                  </a:lnTo>
                  <a:lnTo>
                    <a:pt x="2807716" y="340995"/>
                  </a:lnTo>
                  <a:lnTo>
                    <a:pt x="2807716" y="4063"/>
                  </a:lnTo>
                  <a:lnTo>
                    <a:pt x="2861183" y="4063"/>
                  </a:lnTo>
                  <a:lnTo>
                    <a:pt x="2861183" y="45212"/>
                  </a:lnTo>
                  <a:lnTo>
                    <a:pt x="2868330" y="35282"/>
                  </a:lnTo>
                  <a:lnTo>
                    <a:pt x="2906678" y="6750"/>
                  </a:lnTo>
                  <a:lnTo>
                    <a:pt x="2930820" y="742"/>
                  </a:lnTo>
                  <a:lnTo>
                    <a:pt x="2943987" y="0"/>
                  </a:lnTo>
                  <a:close/>
                </a:path>
                <a:path w="3759835" h="340994">
                  <a:moveTo>
                    <a:pt x="2640965" y="0"/>
                  </a:moveTo>
                  <a:lnTo>
                    <a:pt x="2693203" y="9644"/>
                  </a:lnTo>
                  <a:lnTo>
                    <a:pt x="2732786" y="37068"/>
                  </a:lnTo>
                  <a:lnTo>
                    <a:pt x="2757775" y="77112"/>
                  </a:lnTo>
                  <a:lnTo>
                    <a:pt x="2766187" y="124333"/>
                  </a:lnTo>
                  <a:lnTo>
                    <a:pt x="2765256" y="140505"/>
                  </a:lnTo>
                  <a:lnTo>
                    <a:pt x="2751201" y="185547"/>
                  </a:lnTo>
                  <a:lnTo>
                    <a:pt x="2721161" y="221747"/>
                  </a:lnTo>
                  <a:lnTo>
                    <a:pt x="2677144" y="243871"/>
                  </a:lnTo>
                  <a:lnTo>
                    <a:pt x="2640965" y="248158"/>
                  </a:lnTo>
                  <a:lnTo>
                    <a:pt x="2622034" y="247086"/>
                  </a:lnTo>
                  <a:lnTo>
                    <a:pt x="2573528" y="231012"/>
                  </a:lnTo>
                  <a:lnTo>
                    <a:pt x="2538684" y="199026"/>
                  </a:lnTo>
                  <a:lnTo>
                    <a:pt x="2519029" y="156083"/>
                  </a:lnTo>
                  <a:lnTo>
                    <a:pt x="2515235" y="124333"/>
                  </a:lnTo>
                  <a:lnTo>
                    <a:pt x="2516189" y="107973"/>
                  </a:lnTo>
                  <a:lnTo>
                    <a:pt x="2530602" y="62611"/>
                  </a:lnTo>
                  <a:lnTo>
                    <a:pt x="2560748" y="26410"/>
                  </a:lnTo>
                  <a:lnTo>
                    <a:pt x="2604785" y="4286"/>
                  </a:lnTo>
                  <a:lnTo>
                    <a:pt x="2640965" y="0"/>
                  </a:lnTo>
                  <a:close/>
                </a:path>
                <a:path w="3759835" h="340994">
                  <a:moveTo>
                    <a:pt x="2223516" y="0"/>
                  </a:moveTo>
                  <a:lnTo>
                    <a:pt x="2276076" y="9644"/>
                  </a:lnTo>
                  <a:lnTo>
                    <a:pt x="2315384" y="36988"/>
                  </a:lnTo>
                  <a:lnTo>
                    <a:pt x="2339998" y="76715"/>
                  </a:lnTo>
                  <a:lnTo>
                    <a:pt x="2348357" y="122936"/>
                  </a:lnTo>
                  <a:lnTo>
                    <a:pt x="2348357" y="130810"/>
                  </a:lnTo>
                  <a:lnTo>
                    <a:pt x="2347849" y="137668"/>
                  </a:lnTo>
                  <a:lnTo>
                    <a:pt x="2346960" y="143510"/>
                  </a:lnTo>
                  <a:lnTo>
                    <a:pt x="2161793" y="143510"/>
                  </a:lnTo>
                  <a:lnTo>
                    <a:pt x="2163958" y="156698"/>
                  </a:lnTo>
                  <a:lnTo>
                    <a:pt x="2192220" y="194452"/>
                  </a:lnTo>
                  <a:lnTo>
                    <a:pt x="2225421" y="203454"/>
                  </a:lnTo>
                  <a:lnTo>
                    <a:pt x="2234424" y="202884"/>
                  </a:lnTo>
                  <a:lnTo>
                    <a:pt x="2273569" y="184165"/>
                  </a:lnTo>
                  <a:lnTo>
                    <a:pt x="2282063" y="170942"/>
                  </a:lnTo>
                  <a:lnTo>
                    <a:pt x="2334641" y="185547"/>
                  </a:lnTo>
                  <a:lnTo>
                    <a:pt x="2305744" y="221176"/>
                  </a:lnTo>
                  <a:lnTo>
                    <a:pt x="2260234" y="243776"/>
                  </a:lnTo>
                  <a:lnTo>
                    <a:pt x="2223135" y="248158"/>
                  </a:lnTo>
                  <a:lnTo>
                    <a:pt x="2204370" y="247108"/>
                  </a:lnTo>
                  <a:lnTo>
                    <a:pt x="2156079" y="231267"/>
                  </a:lnTo>
                  <a:lnTo>
                    <a:pt x="2120985" y="199620"/>
                  </a:lnTo>
                  <a:lnTo>
                    <a:pt x="2100786" y="156956"/>
                  </a:lnTo>
                  <a:lnTo>
                    <a:pt x="2096897" y="125222"/>
                  </a:lnTo>
                  <a:lnTo>
                    <a:pt x="2097851" y="108620"/>
                  </a:lnTo>
                  <a:lnTo>
                    <a:pt x="2112264" y="62864"/>
                  </a:lnTo>
                  <a:lnTo>
                    <a:pt x="2142517" y="26431"/>
                  </a:lnTo>
                  <a:lnTo>
                    <a:pt x="2186955" y="4286"/>
                  </a:lnTo>
                  <a:lnTo>
                    <a:pt x="2204563" y="1071"/>
                  </a:lnTo>
                  <a:lnTo>
                    <a:pt x="2223516" y="0"/>
                  </a:lnTo>
                  <a:close/>
                </a:path>
                <a:path w="3759835" h="340994">
                  <a:moveTo>
                    <a:pt x="1698498" y="0"/>
                  </a:moveTo>
                  <a:lnTo>
                    <a:pt x="1751058" y="9644"/>
                  </a:lnTo>
                  <a:lnTo>
                    <a:pt x="1790366" y="36988"/>
                  </a:lnTo>
                  <a:lnTo>
                    <a:pt x="1814980" y="76715"/>
                  </a:lnTo>
                  <a:lnTo>
                    <a:pt x="1823339" y="122936"/>
                  </a:lnTo>
                  <a:lnTo>
                    <a:pt x="1823339" y="130810"/>
                  </a:lnTo>
                  <a:lnTo>
                    <a:pt x="1822831" y="137668"/>
                  </a:lnTo>
                  <a:lnTo>
                    <a:pt x="1821942" y="143510"/>
                  </a:lnTo>
                  <a:lnTo>
                    <a:pt x="1636776" y="143510"/>
                  </a:lnTo>
                  <a:lnTo>
                    <a:pt x="1638940" y="156698"/>
                  </a:lnTo>
                  <a:lnTo>
                    <a:pt x="1667202" y="194452"/>
                  </a:lnTo>
                  <a:lnTo>
                    <a:pt x="1700402" y="203454"/>
                  </a:lnTo>
                  <a:lnTo>
                    <a:pt x="1709406" y="202884"/>
                  </a:lnTo>
                  <a:lnTo>
                    <a:pt x="1748551" y="184165"/>
                  </a:lnTo>
                  <a:lnTo>
                    <a:pt x="1757045" y="170942"/>
                  </a:lnTo>
                  <a:lnTo>
                    <a:pt x="1809623" y="185547"/>
                  </a:lnTo>
                  <a:lnTo>
                    <a:pt x="1780726" y="221176"/>
                  </a:lnTo>
                  <a:lnTo>
                    <a:pt x="1735216" y="243776"/>
                  </a:lnTo>
                  <a:lnTo>
                    <a:pt x="1698117" y="248158"/>
                  </a:lnTo>
                  <a:lnTo>
                    <a:pt x="1679352" y="247108"/>
                  </a:lnTo>
                  <a:lnTo>
                    <a:pt x="1631061" y="231267"/>
                  </a:lnTo>
                  <a:lnTo>
                    <a:pt x="1595967" y="199620"/>
                  </a:lnTo>
                  <a:lnTo>
                    <a:pt x="1575768" y="156956"/>
                  </a:lnTo>
                  <a:lnTo>
                    <a:pt x="1571879" y="125222"/>
                  </a:lnTo>
                  <a:lnTo>
                    <a:pt x="1572833" y="108620"/>
                  </a:lnTo>
                  <a:lnTo>
                    <a:pt x="1587245" y="62864"/>
                  </a:lnTo>
                  <a:lnTo>
                    <a:pt x="1617499" y="26431"/>
                  </a:lnTo>
                  <a:lnTo>
                    <a:pt x="1661937" y="4286"/>
                  </a:lnTo>
                  <a:lnTo>
                    <a:pt x="1679545" y="1071"/>
                  </a:lnTo>
                  <a:lnTo>
                    <a:pt x="1698498" y="0"/>
                  </a:lnTo>
                  <a:close/>
                </a:path>
                <a:path w="3759835" h="340994">
                  <a:moveTo>
                    <a:pt x="847344" y="0"/>
                  </a:moveTo>
                  <a:lnTo>
                    <a:pt x="890639" y="12336"/>
                  </a:lnTo>
                  <a:lnTo>
                    <a:pt x="912479" y="43783"/>
                  </a:lnTo>
                  <a:lnTo>
                    <a:pt x="919418" y="85463"/>
                  </a:lnTo>
                  <a:lnTo>
                    <a:pt x="919607" y="94107"/>
                  </a:lnTo>
                  <a:lnTo>
                    <a:pt x="919607" y="243586"/>
                  </a:lnTo>
                  <a:lnTo>
                    <a:pt x="858393" y="243586"/>
                  </a:lnTo>
                  <a:lnTo>
                    <a:pt x="858393" y="109220"/>
                  </a:lnTo>
                  <a:lnTo>
                    <a:pt x="857752" y="95793"/>
                  </a:lnTo>
                  <a:lnTo>
                    <a:pt x="836279" y="57181"/>
                  </a:lnTo>
                  <a:lnTo>
                    <a:pt x="820419" y="53848"/>
                  </a:lnTo>
                  <a:lnTo>
                    <a:pt x="814226" y="54252"/>
                  </a:lnTo>
                  <a:lnTo>
                    <a:pt x="778007" y="72594"/>
                  </a:lnTo>
                  <a:lnTo>
                    <a:pt x="758189" y="103759"/>
                  </a:lnTo>
                  <a:lnTo>
                    <a:pt x="758189" y="243586"/>
                  </a:lnTo>
                  <a:lnTo>
                    <a:pt x="696976" y="243586"/>
                  </a:lnTo>
                  <a:lnTo>
                    <a:pt x="696976" y="4063"/>
                  </a:lnTo>
                  <a:lnTo>
                    <a:pt x="752220" y="4063"/>
                  </a:lnTo>
                  <a:lnTo>
                    <a:pt x="752220" y="48387"/>
                  </a:lnTo>
                  <a:lnTo>
                    <a:pt x="759626" y="37814"/>
                  </a:lnTo>
                  <a:lnTo>
                    <a:pt x="790701" y="12954"/>
                  </a:lnTo>
                  <a:lnTo>
                    <a:pt x="832010" y="809"/>
                  </a:lnTo>
                  <a:lnTo>
                    <a:pt x="847344" y="0"/>
                  </a:lnTo>
                  <a:close/>
                </a:path>
                <a:path w="3759835" h="340994">
                  <a:moveTo>
                    <a:pt x="534924" y="0"/>
                  </a:moveTo>
                  <a:lnTo>
                    <a:pt x="587484" y="9644"/>
                  </a:lnTo>
                  <a:lnTo>
                    <a:pt x="626792" y="36988"/>
                  </a:lnTo>
                  <a:lnTo>
                    <a:pt x="651406" y="76715"/>
                  </a:lnTo>
                  <a:lnTo>
                    <a:pt x="659764" y="122936"/>
                  </a:lnTo>
                  <a:lnTo>
                    <a:pt x="659764" y="130810"/>
                  </a:lnTo>
                  <a:lnTo>
                    <a:pt x="659257" y="137668"/>
                  </a:lnTo>
                  <a:lnTo>
                    <a:pt x="658368" y="143510"/>
                  </a:lnTo>
                  <a:lnTo>
                    <a:pt x="473201" y="143510"/>
                  </a:lnTo>
                  <a:lnTo>
                    <a:pt x="475366" y="156698"/>
                  </a:lnTo>
                  <a:lnTo>
                    <a:pt x="503628" y="194452"/>
                  </a:lnTo>
                  <a:lnTo>
                    <a:pt x="536829" y="203454"/>
                  </a:lnTo>
                  <a:lnTo>
                    <a:pt x="545832" y="202884"/>
                  </a:lnTo>
                  <a:lnTo>
                    <a:pt x="584977" y="184165"/>
                  </a:lnTo>
                  <a:lnTo>
                    <a:pt x="593470" y="170942"/>
                  </a:lnTo>
                  <a:lnTo>
                    <a:pt x="646049" y="185547"/>
                  </a:lnTo>
                  <a:lnTo>
                    <a:pt x="617152" y="221176"/>
                  </a:lnTo>
                  <a:lnTo>
                    <a:pt x="571642" y="243776"/>
                  </a:lnTo>
                  <a:lnTo>
                    <a:pt x="534543" y="248158"/>
                  </a:lnTo>
                  <a:lnTo>
                    <a:pt x="515778" y="247108"/>
                  </a:lnTo>
                  <a:lnTo>
                    <a:pt x="467487" y="231267"/>
                  </a:lnTo>
                  <a:lnTo>
                    <a:pt x="432393" y="199620"/>
                  </a:lnTo>
                  <a:lnTo>
                    <a:pt x="412194" y="156956"/>
                  </a:lnTo>
                  <a:lnTo>
                    <a:pt x="408305" y="125222"/>
                  </a:lnTo>
                  <a:lnTo>
                    <a:pt x="409259" y="108620"/>
                  </a:lnTo>
                  <a:lnTo>
                    <a:pt x="423671" y="62864"/>
                  </a:lnTo>
                  <a:lnTo>
                    <a:pt x="453925" y="26431"/>
                  </a:lnTo>
                  <a:lnTo>
                    <a:pt x="498363" y="4286"/>
                  </a:lnTo>
                  <a:lnTo>
                    <a:pt x="515971" y="1071"/>
                  </a:lnTo>
                  <a:lnTo>
                    <a:pt x="534924" y="0"/>
                  </a:lnTo>
                  <a:close/>
                </a:path>
                <a:path w="3759835" h="340994">
                  <a:moveTo>
                    <a:pt x="113410" y="0"/>
                  </a:moveTo>
                  <a:lnTo>
                    <a:pt x="158956" y="6381"/>
                  </a:lnTo>
                  <a:lnTo>
                    <a:pt x="193166" y="25526"/>
                  </a:lnTo>
                  <a:lnTo>
                    <a:pt x="219956" y="76319"/>
                  </a:lnTo>
                  <a:lnTo>
                    <a:pt x="221741" y="98679"/>
                  </a:lnTo>
                  <a:lnTo>
                    <a:pt x="221741" y="175006"/>
                  </a:lnTo>
                  <a:lnTo>
                    <a:pt x="221741" y="181737"/>
                  </a:lnTo>
                  <a:lnTo>
                    <a:pt x="236347" y="193801"/>
                  </a:lnTo>
                  <a:lnTo>
                    <a:pt x="236347" y="243586"/>
                  </a:lnTo>
                  <a:lnTo>
                    <a:pt x="230885" y="244856"/>
                  </a:lnTo>
                  <a:lnTo>
                    <a:pt x="225932" y="245745"/>
                  </a:lnTo>
                  <a:lnTo>
                    <a:pt x="221487" y="246125"/>
                  </a:lnTo>
                  <a:lnTo>
                    <a:pt x="217169" y="246634"/>
                  </a:lnTo>
                  <a:lnTo>
                    <a:pt x="213359" y="246887"/>
                  </a:lnTo>
                  <a:lnTo>
                    <a:pt x="210312" y="246887"/>
                  </a:lnTo>
                  <a:lnTo>
                    <a:pt x="172212" y="226440"/>
                  </a:lnTo>
                  <a:lnTo>
                    <a:pt x="169672" y="206121"/>
                  </a:lnTo>
                  <a:lnTo>
                    <a:pt x="161220" y="215790"/>
                  </a:lnTo>
                  <a:lnTo>
                    <a:pt x="118957" y="242157"/>
                  </a:lnTo>
                  <a:lnTo>
                    <a:pt x="83184" y="248158"/>
                  </a:lnTo>
                  <a:lnTo>
                    <a:pt x="71423" y="247558"/>
                  </a:lnTo>
                  <a:lnTo>
                    <a:pt x="31404" y="232993"/>
                  </a:lnTo>
                  <a:lnTo>
                    <a:pt x="6054" y="202598"/>
                  </a:lnTo>
                  <a:lnTo>
                    <a:pt x="0" y="172720"/>
                  </a:lnTo>
                  <a:lnTo>
                    <a:pt x="811" y="161454"/>
                  </a:lnTo>
                  <a:lnTo>
                    <a:pt x="20220" y="123543"/>
                  </a:lnTo>
                  <a:lnTo>
                    <a:pt x="61471" y="100460"/>
                  </a:lnTo>
                  <a:lnTo>
                    <a:pt x="102869" y="94996"/>
                  </a:lnTo>
                  <a:lnTo>
                    <a:pt x="110438" y="95160"/>
                  </a:lnTo>
                  <a:lnTo>
                    <a:pt x="154551" y="102483"/>
                  </a:lnTo>
                  <a:lnTo>
                    <a:pt x="160528" y="104648"/>
                  </a:lnTo>
                  <a:lnTo>
                    <a:pt x="160528" y="91821"/>
                  </a:lnTo>
                  <a:lnTo>
                    <a:pt x="139493" y="51234"/>
                  </a:lnTo>
                  <a:lnTo>
                    <a:pt x="107060" y="44323"/>
                  </a:lnTo>
                  <a:lnTo>
                    <a:pt x="97293" y="44751"/>
                  </a:lnTo>
                  <a:lnTo>
                    <a:pt x="60471" y="55012"/>
                  </a:lnTo>
                  <a:lnTo>
                    <a:pt x="32003" y="71247"/>
                  </a:lnTo>
                  <a:lnTo>
                    <a:pt x="12318" y="30987"/>
                  </a:lnTo>
                  <a:lnTo>
                    <a:pt x="48680" y="12128"/>
                  </a:lnTo>
                  <a:lnTo>
                    <a:pt x="86629" y="1920"/>
                  </a:lnTo>
                  <a:lnTo>
                    <a:pt x="99859" y="478"/>
                  </a:lnTo>
                  <a:lnTo>
                    <a:pt x="113410" y="0"/>
                  </a:lnTo>
                  <a:close/>
                </a:path>
              </a:pathLst>
            </a:custGeom>
            <a:ln w="16002">
              <a:solidFill>
                <a:srgbClr val="000000"/>
              </a:solidFill>
            </a:ln>
          </p:spPr>
          <p:txBody>
            <a:bodyPr wrap="square" lIns="0" tIns="0" rIns="0" bIns="0" rtlCol="0"/>
            <a:lstStyle/>
            <a:p>
              <a:endParaRPr/>
            </a:p>
          </p:txBody>
        </p:sp>
        <p:pic>
          <p:nvPicPr>
            <p:cNvPr id="18" name="object 18"/>
            <p:cNvPicPr/>
            <p:nvPr/>
          </p:nvPicPr>
          <p:blipFill>
            <a:blip r:embed="rId11" cstate="print"/>
            <a:stretch>
              <a:fillRect/>
            </a:stretch>
          </p:blipFill>
          <p:spPr>
            <a:xfrm>
              <a:off x="9298305" y="613410"/>
              <a:ext cx="129921" cy="121157"/>
            </a:xfrm>
            <a:prstGeom prst="rect">
              <a:avLst/>
            </a:prstGeom>
          </p:spPr>
        </p:pic>
        <p:pic>
          <p:nvPicPr>
            <p:cNvPr id="19" name="object 19"/>
            <p:cNvPicPr/>
            <p:nvPr/>
          </p:nvPicPr>
          <p:blipFill>
            <a:blip r:embed="rId12" cstate="print"/>
            <a:stretch>
              <a:fillRect/>
            </a:stretch>
          </p:blipFill>
          <p:spPr>
            <a:xfrm>
              <a:off x="2670429" y="613410"/>
              <a:ext cx="167385" cy="229996"/>
            </a:xfrm>
            <a:prstGeom prst="rect">
              <a:avLst/>
            </a:prstGeom>
          </p:spPr>
        </p:pic>
        <p:sp>
          <p:nvSpPr>
            <p:cNvPr id="20" name="object 20"/>
            <p:cNvSpPr/>
            <p:nvPr/>
          </p:nvSpPr>
          <p:spPr>
            <a:xfrm>
              <a:off x="1062431" y="556895"/>
              <a:ext cx="9479915" cy="338455"/>
            </a:xfrm>
            <a:custGeom>
              <a:avLst/>
              <a:gdLst/>
              <a:ahLst/>
              <a:cxnLst/>
              <a:rect l="l" t="t" r="r" b="b"/>
              <a:pathLst>
                <a:path w="9479915" h="338455">
                  <a:moveTo>
                    <a:pt x="4374057" y="16509"/>
                  </a:moveTo>
                  <a:lnTo>
                    <a:pt x="4435271" y="16509"/>
                  </a:lnTo>
                  <a:lnTo>
                    <a:pt x="4435271" y="94233"/>
                  </a:lnTo>
                  <a:lnTo>
                    <a:pt x="4485563" y="94233"/>
                  </a:lnTo>
                  <a:lnTo>
                    <a:pt x="4485563" y="141350"/>
                  </a:lnTo>
                  <a:lnTo>
                    <a:pt x="4435271" y="141350"/>
                  </a:lnTo>
                  <a:lnTo>
                    <a:pt x="4435271" y="258317"/>
                  </a:lnTo>
                  <a:lnTo>
                    <a:pt x="4435271" y="266572"/>
                  </a:lnTo>
                  <a:lnTo>
                    <a:pt x="4437557" y="272541"/>
                  </a:lnTo>
                  <a:lnTo>
                    <a:pt x="4441875" y="276225"/>
                  </a:lnTo>
                  <a:lnTo>
                    <a:pt x="4446320" y="279907"/>
                  </a:lnTo>
                  <a:lnTo>
                    <a:pt x="4451781" y="281685"/>
                  </a:lnTo>
                  <a:lnTo>
                    <a:pt x="4458131" y="281685"/>
                  </a:lnTo>
                  <a:lnTo>
                    <a:pt x="4464608" y="281685"/>
                  </a:lnTo>
                  <a:lnTo>
                    <a:pt x="4470831" y="280669"/>
                  </a:lnTo>
                  <a:lnTo>
                    <a:pt x="4476927" y="278510"/>
                  </a:lnTo>
                  <a:lnTo>
                    <a:pt x="4483023" y="276351"/>
                  </a:lnTo>
                  <a:lnTo>
                    <a:pt x="4487849" y="274574"/>
                  </a:lnTo>
                  <a:lnTo>
                    <a:pt x="4491532" y="273050"/>
                  </a:lnTo>
                  <a:lnTo>
                    <a:pt x="4503851" y="321437"/>
                  </a:lnTo>
                  <a:lnTo>
                    <a:pt x="4464378" y="334839"/>
                  </a:lnTo>
                  <a:lnTo>
                    <a:pt x="4436160" y="337946"/>
                  </a:lnTo>
                  <a:lnTo>
                    <a:pt x="4427925" y="337567"/>
                  </a:lnTo>
                  <a:lnTo>
                    <a:pt x="4387063" y="319101"/>
                  </a:lnTo>
                  <a:lnTo>
                    <a:pt x="4374057" y="278891"/>
                  </a:lnTo>
                  <a:lnTo>
                    <a:pt x="4374057" y="141350"/>
                  </a:lnTo>
                  <a:lnTo>
                    <a:pt x="4342434" y="141350"/>
                  </a:lnTo>
                  <a:lnTo>
                    <a:pt x="4342434" y="94233"/>
                  </a:lnTo>
                  <a:lnTo>
                    <a:pt x="4374057" y="94233"/>
                  </a:lnTo>
                  <a:lnTo>
                    <a:pt x="4374057" y="16509"/>
                  </a:lnTo>
                  <a:close/>
                </a:path>
                <a:path w="9479915" h="338455">
                  <a:moveTo>
                    <a:pt x="1274241" y="16509"/>
                  </a:moveTo>
                  <a:lnTo>
                    <a:pt x="1335455" y="16509"/>
                  </a:lnTo>
                  <a:lnTo>
                    <a:pt x="1335455" y="94233"/>
                  </a:lnTo>
                  <a:lnTo>
                    <a:pt x="1385747" y="94233"/>
                  </a:lnTo>
                  <a:lnTo>
                    <a:pt x="1385747" y="141350"/>
                  </a:lnTo>
                  <a:lnTo>
                    <a:pt x="1335455" y="141350"/>
                  </a:lnTo>
                  <a:lnTo>
                    <a:pt x="1335455" y="258317"/>
                  </a:lnTo>
                  <a:lnTo>
                    <a:pt x="1335455" y="266572"/>
                  </a:lnTo>
                  <a:lnTo>
                    <a:pt x="1337741" y="272541"/>
                  </a:lnTo>
                  <a:lnTo>
                    <a:pt x="1342059" y="276225"/>
                  </a:lnTo>
                  <a:lnTo>
                    <a:pt x="1346504" y="279907"/>
                  </a:lnTo>
                  <a:lnTo>
                    <a:pt x="1351965" y="281685"/>
                  </a:lnTo>
                  <a:lnTo>
                    <a:pt x="1358315" y="281685"/>
                  </a:lnTo>
                  <a:lnTo>
                    <a:pt x="1364792" y="281685"/>
                  </a:lnTo>
                  <a:lnTo>
                    <a:pt x="1371015" y="280669"/>
                  </a:lnTo>
                  <a:lnTo>
                    <a:pt x="1377111" y="278510"/>
                  </a:lnTo>
                  <a:lnTo>
                    <a:pt x="1383207" y="276351"/>
                  </a:lnTo>
                  <a:lnTo>
                    <a:pt x="1388033" y="274574"/>
                  </a:lnTo>
                  <a:lnTo>
                    <a:pt x="1391716" y="273050"/>
                  </a:lnTo>
                  <a:lnTo>
                    <a:pt x="1404035" y="321437"/>
                  </a:lnTo>
                  <a:lnTo>
                    <a:pt x="1364562" y="334839"/>
                  </a:lnTo>
                  <a:lnTo>
                    <a:pt x="1336344" y="337946"/>
                  </a:lnTo>
                  <a:lnTo>
                    <a:pt x="1328109" y="337567"/>
                  </a:lnTo>
                  <a:lnTo>
                    <a:pt x="1287247" y="319101"/>
                  </a:lnTo>
                  <a:lnTo>
                    <a:pt x="1274241" y="278891"/>
                  </a:lnTo>
                  <a:lnTo>
                    <a:pt x="1274241" y="141350"/>
                  </a:lnTo>
                  <a:lnTo>
                    <a:pt x="1242618" y="141350"/>
                  </a:lnTo>
                  <a:lnTo>
                    <a:pt x="1242618" y="94233"/>
                  </a:lnTo>
                  <a:lnTo>
                    <a:pt x="1274241" y="94233"/>
                  </a:lnTo>
                  <a:lnTo>
                    <a:pt x="1274241" y="16509"/>
                  </a:lnTo>
                  <a:close/>
                </a:path>
                <a:path w="9479915" h="338455">
                  <a:moveTo>
                    <a:pt x="8180882" y="9143"/>
                  </a:moveTo>
                  <a:lnTo>
                    <a:pt x="8318423" y="9143"/>
                  </a:lnTo>
                  <a:lnTo>
                    <a:pt x="8329429" y="9715"/>
                  </a:lnTo>
                  <a:lnTo>
                    <a:pt x="8368997" y="23264"/>
                  </a:lnTo>
                  <a:lnTo>
                    <a:pt x="8398963" y="51024"/>
                  </a:lnTo>
                  <a:lnTo>
                    <a:pt x="8417408" y="87393"/>
                  </a:lnTo>
                  <a:lnTo>
                    <a:pt x="8421801" y="117093"/>
                  </a:lnTo>
                  <a:lnTo>
                    <a:pt x="8420994" y="130641"/>
                  </a:lnTo>
                  <a:lnTo>
                    <a:pt x="8408974" y="169163"/>
                  </a:lnTo>
                  <a:lnTo>
                    <a:pt x="8384257" y="201114"/>
                  </a:lnTo>
                  <a:lnTo>
                    <a:pt x="8349030" y="221138"/>
                  </a:lnTo>
                  <a:lnTo>
                    <a:pt x="8320709" y="225043"/>
                  </a:lnTo>
                  <a:lnTo>
                    <a:pt x="8243874" y="225043"/>
                  </a:lnTo>
                  <a:lnTo>
                    <a:pt x="8243874" y="333755"/>
                  </a:lnTo>
                  <a:lnTo>
                    <a:pt x="8180882" y="333755"/>
                  </a:lnTo>
                  <a:lnTo>
                    <a:pt x="8180882" y="9143"/>
                  </a:lnTo>
                  <a:close/>
                </a:path>
                <a:path w="9479915" h="338455">
                  <a:moveTo>
                    <a:pt x="1553006" y="9143"/>
                  </a:moveTo>
                  <a:lnTo>
                    <a:pt x="1670862" y="9143"/>
                  </a:lnTo>
                  <a:lnTo>
                    <a:pt x="1696342" y="10501"/>
                  </a:lnTo>
                  <a:lnTo>
                    <a:pt x="1740728" y="21359"/>
                  </a:lnTo>
                  <a:lnTo>
                    <a:pt x="1776330" y="42670"/>
                  </a:lnTo>
                  <a:lnTo>
                    <a:pt x="1803051" y="71955"/>
                  </a:lnTo>
                  <a:lnTo>
                    <a:pt x="1820917" y="108311"/>
                  </a:lnTo>
                  <a:lnTo>
                    <a:pt x="1829783" y="149165"/>
                  </a:lnTo>
                  <a:lnTo>
                    <a:pt x="1830882" y="171068"/>
                  </a:lnTo>
                  <a:lnTo>
                    <a:pt x="1829666" y="194950"/>
                  </a:lnTo>
                  <a:lnTo>
                    <a:pt x="1819899" y="237952"/>
                  </a:lnTo>
                  <a:lnTo>
                    <a:pt x="1800414" y="274292"/>
                  </a:lnTo>
                  <a:lnTo>
                    <a:pt x="1772498" y="302589"/>
                  </a:lnTo>
                  <a:lnTo>
                    <a:pt x="1736656" y="322504"/>
                  </a:lnTo>
                  <a:lnTo>
                    <a:pt x="1694365" y="332513"/>
                  </a:lnTo>
                  <a:lnTo>
                    <a:pt x="1670862" y="333755"/>
                  </a:lnTo>
                  <a:lnTo>
                    <a:pt x="1553006" y="333755"/>
                  </a:lnTo>
                  <a:lnTo>
                    <a:pt x="1553006" y="9143"/>
                  </a:lnTo>
                  <a:close/>
                </a:path>
                <a:path w="9479915" h="338455">
                  <a:moveTo>
                    <a:pt x="0" y="9143"/>
                  </a:moveTo>
                  <a:lnTo>
                    <a:pt x="270179" y="9143"/>
                  </a:lnTo>
                  <a:lnTo>
                    <a:pt x="270179" y="64515"/>
                  </a:lnTo>
                  <a:lnTo>
                    <a:pt x="166420" y="64515"/>
                  </a:lnTo>
                  <a:lnTo>
                    <a:pt x="166420" y="333755"/>
                  </a:lnTo>
                  <a:lnTo>
                    <a:pt x="103784" y="333755"/>
                  </a:lnTo>
                  <a:lnTo>
                    <a:pt x="103784" y="64515"/>
                  </a:lnTo>
                  <a:lnTo>
                    <a:pt x="0" y="64515"/>
                  </a:lnTo>
                  <a:lnTo>
                    <a:pt x="0" y="9143"/>
                  </a:lnTo>
                  <a:close/>
                </a:path>
                <a:path w="9479915" h="338455">
                  <a:moveTo>
                    <a:pt x="9418497" y="0"/>
                  </a:moveTo>
                  <a:lnTo>
                    <a:pt x="9479711" y="0"/>
                  </a:lnTo>
                  <a:lnTo>
                    <a:pt x="9479711" y="60832"/>
                  </a:lnTo>
                  <a:lnTo>
                    <a:pt x="9418497" y="60832"/>
                  </a:lnTo>
                  <a:lnTo>
                    <a:pt x="9418497" y="0"/>
                  </a:lnTo>
                  <a:close/>
                </a:path>
                <a:path w="9479915" h="338455">
                  <a:moveTo>
                    <a:pt x="8459393" y="0"/>
                  </a:moveTo>
                  <a:lnTo>
                    <a:pt x="8520734" y="0"/>
                  </a:lnTo>
                  <a:lnTo>
                    <a:pt x="8520734" y="257047"/>
                  </a:lnTo>
                  <a:lnTo>
                    <a:pt x="8520734" y="268224"/>
                  </a:lnTo>
                  <a:lnTo>
                    <a:pt x="8522512" y="275716"/>
                  </a:lnTo>
                  <a:lnTo>
                    <a:pt x="8526195" y="279400"/>
                  </a:lnTo>
                  <a:lnTo>
                    <a:pt x="8529878" y="283082"/>
                  </a:lnTo>
                  <a:lnTo>
                    <a:pt x="8534831" y="284860"/>
                  </a:lnTo>
                  <a:lnTo>
                    <a:pt x="8541308" y="284860"/>
                  </a:lnTo>
                  <a:lnTo>
                    <a:pt x="8546134" y="284860"/>
                  </a:lnTo>
                  <a:lnTo>
                    <a:pt x="8570010" y="278510"/>
                  </a:lnTo>
                  <a:lnTo>
                    <a:pt x="8578265" y="325119"/>
                  </a:lnTo>
                  <a:lnTo>
                    <a:pt x="8541435" y="335670"/>
                  </a:lnTo>
                  <a:lnTo>
                    <a:pt x="8519718" y="337438"/>
                  </a:lnTo>
                  <a:lnTo>
                    <a:pt x="8506145" y="336486"/>
                  </a:lnTo>
                  <a:lnTo>
                    <a:pt x="8468287" y="313693"/>
                  </a:lnTo>
                  <a:lnTo>
                    <a:pt x="8459393" y="278510"/>
                  </a:lnTo>
                  <a:lnTo>
                    <a:pt x="8459393" y="0"/>
                  </a:lnTo>
                  <a:close/>
                </a:path>
                <a:path w="9479915" h="338455">
                  <a:moveTo>
                    <a:pt x="5360339" y="0"/>
                  </a:moveTo>
                  <a:lnTo>
                    <a:pt x="5421680" y="0"/>
                  </a:lnTo>
                  <a:lnTo>
                    <a:pt x="5421680" y="265175"/>
                  </a:lnTo>
                  <a:lnTo>
                    <a:pt x="5421680" y="271906"/>
                  </a:lnTo>
                  <a:lnTo>
                    <a:pt x="5422696" y="276605"/>
                  </a:lnTo>
                  <a:lnTo>
                    <a:pt x="5424855" y="279145"/>
                  </a:lnTo>
                  <a:lnTo>
                    <a:pt x="5427014" y="281813"/>
                  </a:lnTo>
                  <a:lnTo>
                    <a:pt x="5430570" y="283337"/>
                  </a:lnTo>
                  <a:lnTo>
                    <a:pt x="5435777" y="283971"/>
                  </a:lnTo>
                  <a:lnTo>
                    <a:pt x="5435777" y="333755"/>
                  </a:lnTo>
                  <a:lnTo>
                    <a:pt x="5427995" y="335182"/>
                  </a:lnTo>
                  <a:lnTo>
                    <a:pt x="5421045" y="336216"/>
                  </a:lnTo>
                  <a:lnTo>
                    <a:pt x="5414953" y="336845"/>
                  </a:lnTo>
                  <a:lnTo>
                    <a:pt x="5409742" y="337057"/>
                  </a:lnTo>
                  <a:lnTo>
                    <a:pt x="5401888" y="336536"/>
                  </a:lnTo>
                  <a:lnTo>
                    <a:pt x="5370372" y="307339"/>
                  </a:lnTo>
                  <a:lnTo>
                    <a:pt x="5369483" y="292226"/>
                  </a:lnTo>
                  <a:lnTo>
                    <a:pt x="5362298" y="302728"/>
                  </a:lnTo>
                  <a:lnTo>
                    <a:pt x="5322214" y="331684"/>
                  </a:lnTo>
                  <a:lnTo>
                    <a:pt x="5286298" y="338327"/>
                  </a:lnTo>
                  <a:lnTo>
                    <a:pt x="5270108" y="337300"/>
                  </a:lnTo>
                  <a:lnTo>
                    <a:pt x="5227370" y="321690"/>
                  </a:lnTo>
                  <a:lnTo>
                    <a:pt x="5195116" y="290222"/>
                  </a:lnTo>
                  <a:lnTo>
                    <a:pt x="5176142" y="247141"/>
                  </a:lnTo>
                  <a:lnTo>
                    <a:pt x="5172506" y="213994"/>
                  </a:lnTo>
                  <a:lnTo>
                    <a:pt x="5173364" y="197229"/>
                  </a:lnTo>
                  <a:lnTo>
                    <a:pt x="5186222" y="151383"/>
                  </a:lnTo>
                  <a:lnTo>
                    <a:pt x="5212636" y="115558"/>
                  </a:lnTo>
                  <a:lnTo>
                    <a:pt x="5250087" y="94265"/>
                  </a:lnTo>
                  <a:lnTo>
                    <a:pt x="5279440" y="90169"/>
                  </a:lnTo>
                  <a:lnTo>
                    <a:pt x="5292367" y="90979"/>
                  </a:lnTo>
                  <a:lnTo>
                    <a:pt x="5337265" y="110124"/>
                  </a:lnTo>
                  <a:lnTo>
                    <a:pt x="5360339" y="136270"/>
                  </a:lnTo>
                  <a:lnTo>
                    <a:pt x="5360339" y="0"/>
                  </a:lnTo>
                  <a:close/>
                </a:path>
                <a:path w="9479915" h="338455">
                  <a:moveTo>
                    <a:pt x="2672765" y="0"/>
                  </a:moveTo>
                  <a:lnTo>
                    <a:pt x="2734106" y="0"/>
                  </a:lnTo>
                  <a:lnTo>
                    <a:pt x="2734106" y="257047"/>
                  </a:lnTo>
                  <a:lnTo>
                    <a:pt x="2734106" y="268224"/>
                  </a:lnTo>
                  <a:lnTo>
                    <a:pt x="2735884" y="275716"/>
                  </a:lnTo>
                  <a:lnTo>
                    <a:pt x="2739567" y="279400"/>
                  </a:lnTo>
                  <a:lnTo>
                    <a:pt x="2743250" y="283082"/>
                  </a:lnTo>
                  <a:lnTo>
                    <a:pt x="2748203" y="284860"/>
                  </a:lnTo>
                  <a:lnTo>
                    <a:pt x="2754680" y="284860"/>
                  </a:lnTo>
                  <a:lnTo>
                    <a:pt x="2759506" y="284860"/>
                  </a:lnTo>
                  <a:lnTo>
                    <a:pt x="2783382" y="278510"/>
                  </a:lnTo>
                  <a:lnTo>
                    <a:pt x="2791637" y="325119"/>
                  </a:lnTo>
                  <a:lnTo>
                    <a:pt x="2754807" y="335670"/>
                  </a:lnTo>
                  <a:lnTo>
                    <a:pt x="2733090" y="337438"/>
                  </a:lnTo>
                  <a:lnTo>
                    <a:pt x="2719517" y="336486"/>
                  </a:lnTo>
                  <a:lnTo>
                    <a:pt x="2681659" y="313693"/>
                  </a:lnTo>
                  <a:lnTo>
                    <a:pt x="2672765" y="278510"/>
                  </a:lnTo>
                  <a:lnTo>
                    <a:pt x="2672765" y="0"/>
                  </a:lnTo>
                  <a:close/>
                </a:path>
                <a:path w="9479915" h="338455">
                  <a:moveTo>
                    <a:pt x="565835" y="0"/>
                  </a:moveTo>
                  <a:lnTo>
                    <a:pt x="627176" y="0"/>
                  </a:lnTo>
                  <a:lnTo>
                    <a:pt x="627176" y="257047"/>
                  </a:lnTo>
                  <a:lnTo>
                    <a:pt x="627176" y="268224"/>
                  </a:lnTo>
                  <a:lnTo>
                    <a:pt x="628954" y="275716"/>
                  </a:lnTo>
                  <a:lnTo>
                    <a:pt x="632637" y="279400"/>
                  </a:lnTo>
                  <a:lnTo>
                    <a:pt x="636320" y="283082"/>
                  </a:lnTo>
                  <a:lnTo>
                    <a:pt x="641273" y="284860"/>
                  </a:lnTo>
                  <a:lnTo>
                    <a:pt x="647750" y="284860"/>
                  </a:lnTo>
                  <a:lnTo>
                    <a:pt x="652576" y="284860"/>
                  </a:lnTo>
                  <a:lnTo>
                    <a:pt x="676452" y="278510"/>
                  </a:lnTo>
                  <a:lnTo>
                    <a:pt x="684707" y="325119"/>
                  </a:lnTo>
                  <a:lnTo>
                    <a:pt x="647877" y="335670"/>
                  </a:lnTo>
                  <a:lnTo>
                    <a:pt x="626160" y="337438"/>
                  </a:lnTo>
                  <a:lnTo>
                    <a:pt x="612587" y="336486"/>
                  </a:lnTo>
                  <a:lnTo>
                    <a:pt x="574729" y="313693"/>
                  </a:lnTo>
                  <a:lnTo>
                    <a:pt x="565835" y="278510"/>
                  </a:lnTo>
                  <a:lnTo>
                    <a:pt x="565835" y="0"/>
                  </a:lnTo>
                  <a:close/>
                </a:path>
              </a:pathLst>
            </a:custGeom>
            <a:ln w="16002">
              <a:solidFill>
                <a:srgbClr val="000000"/>
              </a:solidFill>
            </a:ln>
          </p:spPr>
          <p:txBody>
            <a:bodyPr wrap="square" lIns="0" tIns="0" rIns="0" bIns="0" rtlCol="0"/>
            <a:lstStyle/>
            <a:p>
              <a:endParaRPr/>
            </a:p>
          </p:txBody>
        </p:sp>
      </p:grpSp>
      <p:sp>
        <p:nvSpPr>
          <p:cNvPr id="21" name="object 21"/>
          <p:cNvSpPr txBox="1"/>
          <p:nvPr/>
        </p:nvSpPr>
        <p:spPr>
          <a:xfrm>
            <a:off x="730504" y="1462785"/>
            <a:ext cx="3380740" cy="2987040"/>
          </a:xfrm>
          <a:prstGeom prst="rect">
            <a:avLst/>
          </a:prstGeom>
        </p:spPr>
        <p:txBody>
          <a:bodyPr vert="horz" wrap="square" lIns="0" tIns="85725" rIns="0" bIns="0" rtlCol="0">
            <a:spAutoFit/>
          </a:bodyPr>
          <a:lstStyle/>
          <a:p>
            <a:pPr marL="239395" marR="27940" indent="-227329">
              <a:lnSpc>
                <a:spcPct val="80000"/>
              </a:lnSpc>
              <a:spcBef>
                <a:spcPts val="675"/>
              </a:spcBef>
              <a:buFont typeface="Arial"/>
              <a:buChar char="•"/>
              <a:tabLst>
                <a:tab pos="240665" algn="l"/>
              </a:tabLst>
            </a:pPr>
            <a:r>
              <a:rPr sz="2400" spc="80" dirty="0">
                <a:latin typeface="Trebuchet MS"/>
                <a:cs typeface="Trebuchet MS"/>
              </a:rPr>
              <a:t>The</a:t>
            </a:r>
            <a:r>
              <a:rPr sz="2400" spc="90" dirty="0">
                <a:latin typeface="Trebuchet MS"/>
                <a:cs typeface="Trebuchet MS"/>
              </a:rPr>
              <a:t> </a:t>
            </a:r>
            <a:r>
              <a:rPr sz="2400" dirty="0">
                <a:latin typeface="Trebuchet MS"/>
                <a:cs typeface="Trebuchet MS"/>
              </a:rPr>
              <a:t>importance</a:t>
            </a:r>
            <a:r>
              <a:rPr sz="2400" spc="70" dirty="0">
                <a:latin typeface="Trebuchet MS"/>
                <a:cs typeface="Trebuchet MS"/>
              </a:rPr>
              <a:t> </a:t>
            </a:r>
            <a:r>
              <a:rPr sz="2400" spc="-25" dirty="0">
                <a:latin typeface="Trebuchet MS"/>
                <a:cs typeface="Trebuchet MS"/>
              </a:rPr>
              <a:t>of 	</a:t>
            </a:r>
            <a:r>
              <a:rPr sz="2400" dirty="0">
                <a:latin typeface="Trebuchet MS"/>
                <a:cs typeface="Trebuchet MS"/>
              </a:rPr>
              <a:t>investing</a:t>
            </a:r>
            <a:r>
              <a:rPr sz="2400" spc="20" dirty="0">
                <a:latin typeface="Trebuchet MS"/>
                <a:cs typeface="Trebuchet MS"/>
              </a:rPr>
              <a:t> </a:t>
            </a:r>
            <a:r>
              <a:rPr sz="2400" spc="-20" dirty="0">
                <a:latin typeface="Trebuchet MS"/>
                <a:cs typeface="Trebuchet MS"/>
              </a:rPr>
              <a:t>in</a:t>
            </a:r>
            <a:r>
              <a:rPr sz="2400" spc="5" dirty="0">
                <a:latin typeface="Trebuchet MS"/>
                <a:cs typeface="Trebuchet MS"/>
              </a:rPr>
              <a:t> </a:t>
            </a:r>
            <a:r>
              <a:rPr sz="2400" spc="85" dirty="0">
                <a:latin typeface="Trebuchet MS"/>
                <a:cs typeface="Trebuchet MS"/>
              </a:rPr>
              <a:t>employee 	</a:t>
            </a:r>
            <a:r>
              <a:rPr sz="2400" spc="60" dirty="0">
                <a:latin typeface="Trebuchet MS"/>
                <a:cs typeface="Trebuchet MS"/>
              </a:rPr>
              <a:t>growth</a:t>
            </a:r>
            <a:r>
              <a:rPr sz="2400" spc="-105" dirty="0">
                <a:latin typeface="Trebuchet MS"/>
                <a:cs typeface="Trebuchet MS"/>
              </a:rPr>
              <a:t> </a:t>
            </a:r>
            <a:r>
              <a:rPr sz="2400" spc="85" dirty="0">
                <a:latin typeface="Trebuchet MS"/>
                <a:cs typeface="Trebuchet MS"/>
              </a:rPr>
              <a:t>and</a:t>
            </a:r>
            <a:r>
              <a:rPr sz="2400" spc="-105" dirty="0">
                <a:latin typeface="Trebuchet MS"/>
                <a:cs typeface="Trebuchet MS"/>
              </a:rPr>
              <a:t> </a:t>
            </a:r>
            <a:r>
              <a:rPr sz="2400" spc="-10" dirty="0">
                <a:latin typeface="Trebuchet MS"/>
                <a:cs typeface="Trebuchet MS"/>
              </a:rPr>
              <a:t>career 	development.</a:t>
            </a:r>
            <a:endParaRPr sz="2400">
              <a:latin typeface="Trebuchet MS"/>
              <a:cs typeface="Trebuchet MS"/>
            </a:endParaRPr>
          </a:p>
          <a:p>
            <a:pPr>
              <a:lnSpc>
                <a:spcPct val="100000"/>
              </a:lnSpc>
              <a:spcBef>
                <a:spcPts val="1520"/>
              </a:spcBef>
              <a:buFont typeface="Arial"/>
              <a:buChar char="•"/>
            </a:pPr>
            <a:endParaRPr sz="2400">
              <a:latin typeface="Trebuchet MS"/>
              <a:cs typeface="Trebuchet MS"/>
            </a:endParaRPr>
          </a:p>
          <a:p>
            <a:pPr marL="239395" marR="5080" indent="-227329">
              <a:lnSpc>
                <a:spcPct val="80000"/>
              </a:lnSpc>
              <a:buFont typeface="Arial"/>
              <a:buChar char="•"/>
              <a:tabLst>
                <a:tab pos="240665" algn="l"/>
              </a:tabLst>
            </a:pPr>
            <a:r>
              <a:rPr sz="2400" spc="80" dirty="0">
                <a:latin typeface="Trebuchet MS"/>
                <a:cs typeface="Trebuchet MS"/>
              </a:rPr>
              <a:t>The</a:t>
            </a:r>
            <a:r>
              <a:rPr sz="2400" spc="-125" dirty="0">
                <a:latin typeface="Trebuchet MS"/>
                <a:cs typeface="Trebuchet MS"/>
              </a:rPr>
              <a:t> </a:t>
            </a:r>
            <a:r>
              <a:rPr sz="2400" spc="105" dirty="0">
                <a:latin typeface="Trebuchet MS"/>
                <a:cs typeface="Trebuchet MS"/>
              </a:rPr>
              <a:t>need</a:t>
            </a:r>
            <a:r>
              <a:rPr sz="2400" spc="-125" dirty="0">
                <a:latin typeface="Trebuchet MS"/>
                <a:cs typeface="Trebuchet MS"/>
              </a:rPr>
              <a:t> </a:t>
            </a:r>
            <a:r>
              <a:rPr sz="2400" spc="-10" dirty="0">
                <a:latin typeface="Trebuchet MS"/>
                <a:cs typeface="Trebuchet MS"/>
              </a:rPr>
              <a:t>for</a:t>
            </a:r>
            <a:r>
              <a:rPr sz="2400" spc="-140" dirty="0">
                <a:latin typeface="Trebuchet MS"/>
                <a:cs typeface="Trebuchet MS"/>
              </a:rPr>
              <a:t> </a:t>
            </a:r>
            <a:r>
              <a:rPr sz="2400" spc="-10" dirty="0">
                <a:latin typeface="Trebuchet MS"/>
                <a:cs typeface="Trebuchet MS"/>
              </a:rPr>
              <a:t>effective 	</a:t>
            </a:r>
            <a:r>
              <a:rPr sz="2400" spc="100" dirty="0">
                <a:latin typeface="Trebuchet MS"/>
                <a:cs typeface="Trebuchet MS"/>
              </a:rPr>
              <a:t>succession</a:t>
            </a:r>
            <a:r>
              <a:rPr sz="2400" spc="-100" dirty="0">
                <a:latin typeface="Trebuchet MS"/>
                <a:cs typeface="Trebuchet MS"/>
              </a:rPr>
              <a:t> </a:t>
            </a:r>
            <a:r>
              <a:rPr sz="2400" spc="40" dirty="0">
                <a:latin typeface="Trebuchet MS"/>
                <a:cs typeface="Trebuchet MS"/>
              </a:rPr>
              <a:t>planning 	</a:t>
            </a:r>
            <a:r>
              <a:rPr sz="2400" dirty="0">
                <a:latin typeface="Trebuchet MS"/>
                <a:cs typeface="Trebuchet MS"/>
              </a:rPr>
              <a:t>to</a:t>
            </a:r>
            <a:r>
              <a:rPr sz="2400" spc="-120" dirty="0">
                <a:latin typeface="Trebuchet MS"/>
                <a:cs typeface="Trebuchet MS"/>
              </a:rPr>
              <a:t> </a:t>
            </a:r>
            <a:r>
              <a:rPr sz="2400" spc="70" dirty="0">
                <a:latin typeface="Trebuchet MS"/>
                <a:cs typeface="Trebuchet MS"/>
              </a:rPr>
              <a:t>ensure</a:t>
            </a:r>
            <a:r>
              <a:rPr sz="2400" spc="-114" dirty="0">
                <a:latin typeface="Trebuchet MS"/>
                <a:cs typeface="Trebuchet MS"/>
              </a:rPr>
              <a:t> </a:t>
            </a:r>
            <a:r>
              <a:rPr sz="2400" spc="-10" dirty="0">
                <a:latin typeface="Trebuchet MS"/>
                <a:cs typeface="Trebuchet MS"/>
              </a:rPr>
              <a:t>leadership 	continuity.</a:t>
            </a:r>
            <a:endParaRPr sz="2400">
              <a:latin typeface="Trebuchet MS"/>
              <a:cs typeface="Trebuchet MS"/>
            </a:endParaRPr>
          </a:p>
        </p:txBody>
      </p:sp>
      <p:pic>
        <p:nvPicPr>
          <p:cNvPr id="22" name="object 22"/>
          <p:cNvPicPr/>
          <p:nvPr/>
        </p:nvPicPr>
        <p:blipFill>
          <a:blip r:embed="rId13" cstate="print"/>
          <a:stretch>
            <a:fillRect/>
          </a:stretch>
        </p:blipFill>
        <p:spPr>
          <a:xfrm>
            <a:off x="4510278" y="1202436"/>
            <a:ext cx="6963156" cy="3916679"/>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1949069" y="548894"/>
            <a:ext cx="8301990" cy="454659"/>
            <a:chOff x="1949069" y="548894"/>
            <a:chExt cx="8301990" cy="454659"/>
          </a:xfrm>
        </p:grpSpPr>
        <p:pic>
          <p:nvPicPr>
            <p:cNvPr id="3" name="object 3"/>
            <p:cNvPicPr/>
            <p:nvPr/>
          </p:nvPicPr>
          <p:blipFill>
            <a:blip r:embed="rId2" cstate="print"/>
            <a:stretch>
              <a:fillRect/>
            </a:stretch>
          </p:blipFill>
          <p:spPr>
            <a:xfrm>
              <a:off x="1957070" y="556895"/>
              <a:ext cx="8285480" cy="438530"/>
            </a:xfrm>
            <a:prstGeom prst="rect">
              <a:avLst/>
            </a:prstGeom>
          </p:spPr>
        </p:pic>
        <p:pic>
          <p:nvPicPr>
            <p:cNvPr id="4" name="object 4"/>
            <p:cNvPicPr/>
            <p:nvPr/>
          </p:nvPicPr>
          <p:blipFill>
            <a:blip r:embed="rId3" cstate="print"/>
            <a:stretch>
              <a:fillRect/>
            </a:stretch>
          </p:blipFill>
          <p:spPr>
            <a:xfrm>
              <a:off x="7237857" y="769366"/>
              <a:ext cx="118491" cy="89154"/>
            </a:xfrm>
            <a:prstGeom prst="rect">
              <a:avLst/>
            </a:prstGeom>
          </p:spPr>
        </p:pic>
        <p:pic>
          <p:nvPicPr>
            <p:cNvPr id="5" name="object 5"/>
            <p:cNvPicPr/>
            <p:nvPr/>
          </p:nvPicPr>
          <p:blipFill>
            <a:blip r:embed="rId4" cstate="print"/>
            <a:stretch>
              <a:fillRect/>
            </a:stretch>
          </p:blipFill>
          <p:spPr>
            <a:xfrm>
              <a:off x="9782555" y="691134"/>
              <a:ext cx="141224" cy="160019"/>
            </a:xfrm>
            <a:prstGeom prst="rect">
              <a:avLst/>
            </a:prstGeom>
          </p:spPr>
        </p:pic>
        <p:pic>
          <p:nvPicPr>
            <p:cNvPr id="6" name="object 6"/>
            <p:cNvPicPr/>
            <p:nvPr/>
          </p:nvPicPr>
          <p:blipFill>
            <a:blip r:embed="rId5" cstate="print"/>
            <a:stretch>
              <a:fillRect/>
            </a:stretch>
          </p:blipFill>
          <p:spPr>
            <a:xfrm>
              <a:off x="7783195" y="691134"/>
              <a:ext cx="140334" cy="160019"/>
            </a:xfrm>
            <a:prstGeom prst="rect">
              <a:avLst/>
            </a:prstGeom>
          </p:spPr>
        </p:pic>
        <p:pic>
          <p:nvPicPr>
            <p:cNvPr id="7" name="object 7"/>
            <p:cNvPicPr/>
            <p:nvPr/>
          </p:nvPicPr>
          <p:blipFill>
            <a:blip r:embed="rId4" cstate="print"/>
            <a:stretch>
              <a:fillRect/>
            </a:stretch>
          </p:blipFill>
          <p:spPr>
            <a:xfrm>
              <a:off x="3126486" y="691134"/>
              <a:ext cx="141224" cy="160019"/>
            </a:xfrm>
            <a:prstGeom prst="rect">
              <a:avLst/>
            </a:prstGeom>
          </p:spPr>
        </p:pic>
        <p:pic>
          <p:nvPicPr>
            <p:cNvPr id="8" name="object 8"/>
            <p:cNvPicPr/>
            <p:nvPr/>
          </p:nvPicPr>
          <p:blipFill>
            <a:blip r:embed="rId6" cstate="print"/>
            <a:stretch>
              <a:fillRect/>
            </a:stretch>
          </p:blipFill>
          <p:spPr>
            <a:xfrm>
              <a:off x="2705354" y="691134"/>
              <a:ext cx="140334" cy="160019"/>
            </a:xfrm>
            <a:prstGeom prst="rect">
              <a:avLst/>
            </a:prstGeom>
          </p:spPr>
        </p:pic>
        <p:pic>
          <p:nvPicPr>
            <p:cNvPr id="9" name="object 9"/>
            <p:cNvPicPr/>
            <p:nvPr/>
          </p:nvPicPr>
          <p:blipFill>
            <a:blip r:embed="rId7" cstate="print"/>
            <a:stretch>
              <a:fillRect/>
            </a:stretch>
          </p:blipFill>
          <p:spPr>
            <a:xfrm>
              <a:off x="8940164" y="683387"/>
              <a:ext cx="141350" cy="76326"/>
            </a:xfrm>
            <a:prstGeom prst="rect">
              <a:avLst/>
            </a:prstGeom>
          </p:spPr>
        </p:pic>
        <p:pic>
          <p:nvPicPr>
            <p:cNvPr id="10" name="object 10"/>
            <p:cNvPicPr/>
            <p:nvPr/>
          </p:nvPicPr>
          <p:blipFill>
            <a:blip r:embed="rId7" cstate="print"/>
            <a:stretch>
              <a:fillRect/>
            </a:stretch>
          </p:blipFill>
          <p:spPr>
            <a:xfrm>
              <a:off x="8491347" y="683387"/>
              <a:ext cx="141350" cy="76326"/>
            </a:xfrm>
            <a:prstGeom prst="rect">
              <a:avLst/>
            </a:prstGeom>
          </p:spPr>
        </p:pic>
        <p:pic>
          <p:nvPicPr>
            <p:cNvPr id="11" name="object 11"/>
            <p:cNvPicPr/>
            <p:nvPr/>
          </p:nvPicPr>
          <p:blipFill>
            <a:blip r:embed="rId7" cstate="print"/>
            <a:stretch>
              <a:fillRect/>
            </a:stretch>
          </p:blipFill>
          <p:spPr>
            <a:xfrm>
              <a:off x="3929252" y="683387"/>
              <a:ext cx="141350" cy="76326"/>
            </a:xfrm>
            <a:prstGeom prst="rect">
              <a:avLst/>
            </a:prstGeom>
          </p:spPr>
        </p:pic>
        <p:pic>
          <p:nvPicPr>
            <p:cNvPr id="12" name="object 12"/>
            <p:cNvPicPr/>
            <p:nvPr/>
          </p:nvPicPr>
          <p:blipFill>
            <a:blip r:embed="rId8" cstate="print"/>
            <a:stretch>
              <a:fillRect/>
            </a:stretch>
          </p:blipFill>
          <p:spPr>
            <a:xfrm>
              <a:off x="3655695" y="683387"/>
              <a:ext cx="141350" cy="76326"/>
            </a:xfrm>
            <a:prstGeom prst="rect">
              <a:avLst/>
            </a:prstGeom>
          </p:spPr>
        </p:pic>
        <p:sp>
          <p:nvSpPr>
            <p:cNvPr id="13" name="object 13"/>
            <p:cNvSpPr/>
            <p:nvPr/>
          </p:nvSpPr>
          <p:spPr>
            <a:xfrm>
              <a:off x="3338702" y="647065"/>
              <a:ext cx="6904355" cy="348615"/>
            </a:xfrm>
            <a:custGeom>
              <a:avLst/>
              <a:gdLst/>
              <a:ahLst/>
              <a:cxnLst/>
              <a:rect l="l" t="t" r="r" b="b"/>
              <a:pathLst>
                <a:path w="6904355" h="348615">
                  <a:moveTo>
                    <a:pt x="6287262" y="4063"/>
                  </a:moveTo>
                  <a:lnTo>
                    <a:pt x="6348476" y="4063"/>
                  </a:lnTo>
                  <a:lnTo>
                    <a:pt x="6348476" y="243586"/>
                  </a:lnTo>
                  <a:lnTo>
                    <a:pt x="6287262" y="243586"/>
                  </a:lnTo>
                  <a:lnTo>
                    <a:pt x="6287262" y="4063"/>
                  </a:lnTo>
                  <a:close/>
                </a:path>
                <a:path w="6904355" h="348615">
                  <a:moveTo>
                    <a:pt x="0" y="4063"/>
                  </a:moveTo>
                  <a:lnTo>
                    <a:pt x="63500" y="4063"/>
                  </a:lnTo>
                  <a:lnTo>
                    <a:pt x="128016" y="180975"/>
                  </a:lnTo>
                  <a:lnTo>
                    <a:pt x="184658" y="4063"/>
                  </a:lnTo>
                  <a:lnTo>
                    <a:pt x="243205" y="4063"/>
                  </a:lnTo>
                  <a:lnTo>
                    <a:pt x="142621" y="291211"/>
                  </a:lnTo>
                  <a:lnTo>
                    <a:pt x="113157" y="332105"/>
                  </a:lnTo>
                  <a:lnTo>
                    <a:pt x="75741" y="347339"/>
                  </a:lnTo>
                  <a:lnTo>
                    <a:pt x="60833" y="348361"/>
                  </a:lnTo>
                  <a:lnTo>
                    <a:pt x="53209" y="348049"/>
                  </a:lnTo>
                  <a:lnTo>
                    <a:pt x="45561" y="347106"/>
                  </a:lnTo>
                  <a:lnTo>
                    <a:pt x="37865" y="345521"/>
                  </a:lnTo>
                  <a:lnTo>
                    <a:pt x="30099" y="343281"/>
                  </a:lnTo>
                  <a:lnTo>
                    <a:pt x="30099" y="290322"/>
                  </a:lnTo>
                  <a:lnTo>
                    <a:pt x="38171" y="292322"/>
                  </a:lnTo>
                  <a:lnTo>
                    <a:pt x="45434" y="293751"/>
                  </a:lnTo>
                  <a:lnTo>
                    <a:pt x="51887" y="294608"/>
                  </a:lnTo>
                  <a:lnTo>
                    <a:pt x="57531" y="294894"/>
                  </a:lnTo>
                  <a:lnTo>
                    <a:pt x="65786" y="294894"/>
                  </a:lnTo>
                  <a:lnTo>
                    <a:pt x="89971" y="257657"/>
                  </a:lnTo>
                  <a:lnTo>
                    <a:pt x="94614" y="243586"/>
                  </a:lnTo>
                  <a:lnTo>
                    <a:pt x="0" y="4063"/>
                  </a:lnTo>
                  <a:close/>
                </a:path>
                <a:path w="6904355" h="348615">
                  <a:moveTo>
                    <a:pt x="6831583" y="0"/>
                  </a:moveTo>
                  <a:lnTo>
                    <a:pt x="6874879" y="12336"/>
                  </a:lnTo>
                  <a:lnTo>
                    <a:pt x="6896719" y="43783"/>
                  </a:lnTo>
                  <a:lnTo>
                    <a:pt x="6903658" y="85463"/>
                  </a:lnTo>
                  <a:lnTo>
                    <a:pt x="6903847" y="94107"/>
                  </a:lnTo>
                  <a:lnTo>
                    <a:pt x="6903847" y="243586"/>
                  </a:lnTo>
                  <a:lnTo>
                    <a:pt x="6842633" y="243586"/>
                  </a:lnTo>
                  <a:lnTo>
                    <a:pt x="6842633" y="109220"/>
                  </a:lnTo>
                  <a:lnTo>
                    <a:pt x="6841992" y="95793"/>
                  </a:lnTo>
                  <a:lnTo>
                    <a:pt x="6820519" y="57181"/>
                  </a:lnTo>
                  <a:lnTo>
                    <a:pt x="6804660" y="53848"/>
                  </a:lnTo>
                  <a:lnTo>
                    <a:pt x="6798466" y="54252"/>
                  </a:lnTo>
                  <a:lnTo>
                    <a:pt x="6762247" y="72594"/>
                  </a:lnTo>
                  <a:lnTo>
                    <a:pt x="6742430" y="103759"/>
                  </a:lnTo>
                  <a:lnTo>
                    <a:pt x="6742430" y="243586"/>
                  </a:lnTo>
                  <a:lnTo>
                    <a:pt x="6681216" y="243586"/>
                  </a:lnTo>
                  <a:lnTo>
                    <a:pt x="6681216" y="4063"/>
                  </a:lnTo>
                  <a:lnTo>
                    <a:pt x="6736461" y="4063"/>
                  </a:lnTo>
                  <a:lnTo>
                    <a:pt x="6736461" y="48387"/>
                  </a:lnTo>
                  <a:lnTo>
                    <a:pt x="6743866" y="37814"/>
                  </a:lnTo>
                  <a:lnTo>
                    <a:pt x="6774942" y="12954"/>
                  </a:lnTo>
                  <a:lnTo>
                    <a:pt x="6816250" y="809"/>
                  </a:lnTo>
                  <a:lnTo>
                    <a:pt x="6831583" y="0"/>
                  </a:lnTo>
                  <a:close/>
                </a:path>
                <a:path w="6904355" h="348615">
                  <a:moveTo>
                    <a:pt x="6514465" y="0"/>
                  </a:moveTo>
                  <a:lnTo>
                    <a:pt x="6566703" y="9644"/>
                  </a:lnTo>
                  <a:lnTo>
                    <a:pt x="6606286" y="37068"/>
                  </a:lnTo>
                  <a:lnTo>
                    <a:pt x="6631275" y="77112"/>
                  </a:lnTo>
                  <a:lnTo>
                    <a:pt x="6639687" y="124333"/>
                  </a:lnTo>
                  <a:lnTo>
                    <a:pt x="6638756" y="140505"/>
                  </a:lnTo>
                  <a:lnTo>
                    <a:pt x="6624701" y="185547"/>
                  </a:lnTo>
                  <a:lnTo>
                    <a:pt x="6594661" y="221747"/>
                  </a:lnTo>
                  <a:lnTo>
                    <a:pt x="6550644" y="243871"/>
                  </a:lnTo>
                  <a:lnTo>
                    <a:pt x="6514465" y="248158"/>
                  </a:lnTo>
                  <a:lnTo>
                    <a:pt x="6495534" y="247086"/>
                  </a:lnTo>
                  <a:lnTo>
                    <a:pt x="6447028" y="231012"/>
                  </a:lnTo>
                  <a:lnTo>
                    <a:pt x="6412184" y="199026"/>
                  </a:lnTo>
                  <a:lnTo>
                    <a:pt x="6392529" y="156083"/>
                  </a:lnTo>
                  <a:lnTo>
                    <a:pt x="6388735" y="124333"/>
                  </a:lnTo>
                  <a:lnTo>
                    <a:pt x="6389689" y="107973"/>
                  </a:lnTo>
                  <a:lnTo>
                    <a:pt x="6404102" y="62611"/>
                  </a:lnTo>
                  <a:lnTo>
                    <a:pt x="6434248" y="26410"/>
                  </a:lnTo>
                  <a:lnTo>
                    <a:pt x="6478285" y="4286"/>
                  </a:lnTo>
                  <a:lnTo>
                    <a:pt x="6514465" y="0"/>
                  </a:lnTo>
                  <a:close/>
                </a:path>
                <a:path w="6904355" h="348615">
                  <a:moveTo>
                    <a:pt x="5985764" y="0"/>
                  </a:moveTo>
                  <a:lnTo>
                    <a:pt x="6029059" y="12336"/>
                  </a:lnTo>
                  <a:lnTo>
                    <a:pt x="6050899" y="43783"/>
                  </a:lnTo>
                  <a:lnTo>
                    <a:pt x="6057838" y="85463"/>
                  </a:lnTo>
                  <a:lnTo>
                    <a:pt x="6058027" y="94107"/>
                  </a:lnTo>
                  <a:lnTo>
                    <a:pt x="6058027" y="243586"/>
                  </a:lnTo>
                  <a:lnTo>
                    <a:pt x="5996813" y="243586"/>
                  </a:lnTo>
                  <a:lnTo>
                    <a:pt x="5996813" y="109220"/>
                  </a:lnTo>
                  <a:lnTo>
                    <a:pt x="5996172" y="95793"/>
                  </a:lnTo>
                  <a:lnTo>
                    <a:pt x="5974699" y="57181"/>
                  </a:lnTo>
                  <a:lnTo>
                    <a:pt x="5958840" y="53848"/>
                  </a:lnTo>
                  <a:lnTo>
                    <a:pt x="5952646" y="54252"/>
                  </a:lnTo>
                  <a:lnTo>
                    <a:pt x="5916427" y="72594"/>
                  </a:lnTo>
                  <a:lnTo>
                    <a:pt x="5896610" y="103759"/>
                  </a:lnTo>
                  <a:lnTo>
                    <a:pt x="5896610" y="243586"/>
                  </a:lnTo>
                  <a:lnTo>
                    <a:pt x="5835396" y="243586"/>
                  </a:lnTo>
                  <a:lnTo>
                    <a:pt x="5835396" y="4063"/>
                  </a:lnTo>
                  <a:lnTo>
                    <a:pt x="5890641" y="4063"/>
                  </a:lnTo>
                  <a:lnTo>
                    <a:pt x="5890641" y="48387"/>
                  </a:lnTo>
                  <a:lnTo>
                    <a:pt x="5898046" y="37814"/>
                  </a:lnTo>
                  <a:lnTo>
                    <a:pt x="5929122" y="12954"/>
                  </a:lnTo>
                  <a:lnTo>
                    <a:pt x="5970430" y="809"/>
                  </a:lnTo>
                  <a:lnTo>
                    <a:pt x="5985764" y="0"/>
                  </a:lnTo>
                  <a:close/>
                </a:path>
                <a:path w="6904355" h="348615">
                  <a:moveTo>
                    <a:pt x="5672582" y="0"/>
                  </a:moveTo>
                  <a:lnTo>
                    <a:pt x="5725142" y="9644"/>
                  </a:lnTo>
                  <a:lnTo>
                    <a:pt x="5764450" y="36988"/>
                  </a:lnTo>
                  <a:lnTo>
                    <a:pt x="5789064" y="76715"/>
                  </a:lnTo>
                  <a:lnTo>
                    <a:pt x="5797423" y="122936"/>
                  </a:lnTo>
                  <a:lnTo>
                    <a:pt x="5797423" y="130810"/>
                  </a:lnTo>
                  <a:lnTo>
                    <a:pt x="5796915" y="137668"/>
                  </a:lnTo>
                  <a:lnTo>
                    <a:pt x="5796026" y="143510"/>
                  </a:lnTo>
                  <a:lnTo>
                    <a:pt x="5610860" y="143510"/>
                  </a:lnTo>
                  <a:lnTo>
                    <a:pt x="5613024" y="156698"/>
                  </a:lnTo>
                  <a:lnTo>
                    <a:pt x="5641286" y="194452"/>
                  </a:lnTo>
                  <a:lnTo>
                    <a:pt x="5674487" y="203454"/>
                  </a:lnTo>
                  <a:lnTo>
                    <a:pt x="5683490" y="202884"/>
                  </a:lnTo>
                  <a:lnTo>
                    <a:pt x="5722635" y="184165"/>
                  </a:lnTo>
                  <a:lnTo>
                    <a:pt x="5731129" y="170942"/>
                  </a:lnTo>
                  <a:lnTo>
                    <a:pt x="5783707" y="185547"/>
                  </a:lnTo>
                  <a:lnTo>
                    <a:pt x="5754810" y="221176"/>
                  </a:lnTo>
                  <a:lnTo>
                    <a:pt x="5709300" y="243776"/>
                  </a:lnTo>
                  <a:lnTo>
                    <a:pt x="5672201" y="248158"/>
                  </a:lnTo>
                  <a:lnTo>
                    <a:pt x="5653436" y="247108"/>
                  </a:lnTo>
                  <a:lnTo>
                    <a:pt x="5605145" y="231267"/>
                  </a:lnTo>
                  <a:lnTo>
                    <a:pt x="5570051" y="199620"/>
                  </a:lnTo>
                  <a:lnTo>
                    <a:pt x="5549852" y="156956"/>
                  </a:lnTo>
                  <a:lnTo>
                    <a:pt x="5545963" y="125222"/>
                  </a:lnTo>
                  <a:lnTo>
                    <a:pt x="5546917" y="108620"/>
                  </a:lnTo>
                  <a:lnTo>
                    <a:pt x="5561330" y="62864"/>
                  </a:lnTo>
                  <a:lnTo>
                    <a:pt x="5591583" y="26431"/>
                  </a:lnTo>
                  <a:lnTo>
                    <a:pt x="5636021" y="4286"/>
                  </a:lnTo>
                  <a:lnTo>
                    <a:pt x="5653629" y="1071"/>
                  </a:lnTo>
                  <a:lnTo>
                    <a:pt x="5672582" y="0"/>
                  </a:lnTo>
                  <a:close/>
                </a:path>
                <a:path w="6904355" h="348615">
                  <a:moveTo>
                    <a:pt x="5223764" y="0"/>
                  </a:moveTo>
                  <a:lnTo>
                    <a:pt x="5276324" y="9644"/>
                  </a:lnTo>
                  <a:lnTo>
                    <a:pt x="5315632" y="36988"/>
                  </a:lnTo>
                  <a:lnTo>
                    <a:pt x="5340246" y="76715"/>
                  </a:lnTo>
                  <a:lnTo>
                    <a:pt x="5348605" y="122936"/>
                  </a:lnTo>
                  <a:lnTo>
                    <a:pt x="5348605" y="130810"/>
                  </a:lnTo>
                  <a:lnTo>
                    <a:pt x="5348097" y="137668"/>
                  </a:lnTo>
                  <a:lnTo>
                    <a:pt x="5347208" y="143510"/>
                  </a:lnTo>
                  <a:lnTo>
                    <a:pt x="5162042" y="143510"/>
                  </a:lnTo>
                  <a:lnTo>
                    <a:pt x="5164206" y="156698"/>
                  </a:lnTo>
                  <a:lnTo>
                    <a:pt x="5192468" y="194452"/>
                  </a:lnTo>
                  <a:lnTo>
                    <a:pt x="5225669" y="203454"/>
                  </a:lnTo>
                  <a:lnTo>
                    <a:pt x="5234672" y="202884"/>
                  </a:lnTo>
                  <a:lnTo>
                    <a:pt x="5273817" y="184165"/>
                  </a:lnTo>
                  <a:lnTo>
                    <a:pt x="5282311" y="170942"/>
                  </a:lnTo>
                  <a:lnTo>
                    <a:pt x="5334889" y="185547"/>
                  </a:lnTo>
                  <a:lnTo>
                    <a:pt x="5305992" y="221176"/>
                  </a:lnTo>
                  <a:lnTo>
                    <a:pt x="5260482" y="243776"/>
                  </a:lnTo>
                  <a:lnTo>
                    <a:pt x="5223383" y="248158"/>
                  </a:lnTo>
                  <a:lnTo>
                    <a:pt x="5204618" y="247108"/>
                  </a:lnTo>
                  <a:lnTo>
                    <a:pt x="5156327" y="231267"/>
                  </a:lnTo>
                  <a:lnTo>
                    <a:pt x="5121233" y="199620"/>
                  </a:lnTo>
                  <a:lnTo>
                    <a:pt x="5101034" y="156956"/>
                  </a:lnTo>
                  <a:lnTo>
                    <a:pt x="5097145" y="125222"/>
                  </a:lnTo>
                  <a:lnTo>
                    <a:pt x="5098099" y="108620"/>
                  </a:lnTo>
                  <a:lnTo>
                    <a:pt x="5112512" y="62864"/>
                  </a:lnTo>
                  <a:lnTo>
                    <a:pt x="5142765" y="26431"/>
                  </a:lnTo>
                  <a:lnTo>
                    <a:pt x="5187203" y="4286"/>
                  </a:lnTo>
                  <a:lnTo>
                    <a:pt x="5204811" y="1071"/>
                  </a:lnTo>
                  <a:lnTo>
                    <a:pt x="5223764" y="0"/>
                  </a:lnTo>
                  <a:close/>
                </a:path>
                <a:path w="6904355" h="348615">
                  <a:moveTo>
                    <a:pt x="4278122" y="0"/>
                  </a:moveTo>
                  <a:lnTo>
                    <a:pt x="4321417" y="12336"/>
                  </a:lnTo>
                  <a:lnTo>
                    <a:pt x="4343257" y="43783"/>
                  </a:lnTo>
                  <a:lnTo>
                    <a:pt x="4350196" y="85463"/>
                  </a:lnTo>
                  <a:lnTo>
                    <a:pt x="4350385" y="94107"/>
                  </a:lnTo>
                  <a:lnTo>
                    <a:pt x="4350385" y="243586"/>
                  </a:lnTo>
                  <a:lnTo>
                    <a:pt x="4289171" y="243586"/>
                  </a:lnTo>
                  <a:lnTo>
                    <a:pt x="4289171" y="109220"/>
                  </a:lnTo>
                  <a:lnTo>
                    <a:pt x="4288530" y="95793"/>
                  </a:lnTo>
                  <a:lnTo>
                    <a:pt x="4267057" y="57181"/>
                  </a:lnTo>
                  <a:lnTo>
                    <a:pt x="4251198" y="53848"/>
                  </a:lnTo>
                  <a:lnTo>
                    <a:pt x="4245004" y="54252"/>
                  </a:lnTo>
                  <a:lnTo>
                    <a:pt x="4208785" y="72594"/>
                  </a:lnTo>
                  <a:lnTo>
                    <a:pt x="4188968" y="103759"/>
                  </a:lnTo>
                  <a:lnTo>
                    <a:pt x="4188968" y="243586"/>
                  </a:lnTo>
                  <a:lnTo>
                    <a:pt x="4127754" y="243586"/>
                  </a:lnTo>
                  <a:lnTo>
                    <a:pt x="4127754" y="4063"/>
                  </a:lnTo>
                  <a:lnTo>
                    <a:pt x="4182999" y="4063"/>
                  </a:lnTo>
                  <a:lnTo>
                    <a:pt x="4182999" y="48387"/>
                  </a:lnTo>
                  <a:lnTo>
                    <a:pt x="4190404" y="37814"/>
                  </a:lnTo>
                  <a:lnTo>
                    <a:pt x="4221480" y="12954"/>
                  </a:lnTo>
                  <a:lnTo>
                    <a:pt x="4262788" y="809"/>
                  </a:lnTo>
                  <a:lnTo>
                    <a:pt x="4278122" y="0"/>
                  </a:lnTo>
                  <a:close/>
                </a:path>
                <a:path w="6904355" h="348615">
                  <a:moveTo>
                    <a:pt x="3962527" y="0"/>
                  </a:moveTo>
                  <a:lnTo>
                    <a:pt x="4008072" y="6381"/>
                  </a:lnTo>
                  <a:lnTo>
                    <a:pt x="4042282" y="25526"/>
                  </a:lnTo>
                  <a:lnTo>
                    <a:pt x="4069072" y="76319"/>
                  </a:lnTo>
                  <a:lnTo>
                    <a:pt x="4070857" y="98679"/>
                  </a:lnTo>
                  <a:lnTo>
                    <a:pt x="4070857" y="175006"/>
                  </a:lnTo>
                  <a:lnTo>
                    <a:pt x="4070857" y="181737"/>
                  </a:lnTo>
                  <a:lnTo>
                    <a:pt x="4085463" y="193801"/>
                  </a:lnTo>
                  <a:lnTo>
                    <a:pt x="4085463" y="243586"/>
                  </a:lnTo>
                  <a:lnTo>
                    <a:pt x="4080002" y="244856"/>
                  </a:lnTo>
                  <a:lnTo>
                    <a:pt x="4075049" y="245745"/>
                  </a:lnTo>
                  <a:lnTo>
                    <a:pt x="4070604" y="246125"/>
                  </a:lnTo>
                  <a:lnTo>
                    <a:pt x="4066286" y="246634"/>
                  </a:lnTo>
                  <a:lnTo>
                    <a:pt x="4062476" y="246887"/>
                  </a:lnTo>
                  <a:lnTo>
                    <a:pt x="4059428" y="246887"/>
                  </a:lnTo>
                  <a:lnTo>
                    <a:pt x="4021328" y="226440"/>
                  </a:lnTo>
                  <a:lnTo>
                    <a:pt x="4018788" y="206121"/>
                  </a:lnTo>
                  <a:lnTo>
                    <a:pt x="4010336" y="215790"/>
                  </a:lnTo>
                  <a:lnTo>
                    <a:pt x="3968073" y="242157"/>
                  </a:lnTo>
                  <a:lnTo>
                    <a:pt x="3932301" y="248158"/>
                  </a:lnTo>
                  <a:lnTo>
                    <a:pt x="3920539" y="247558"/>
                  </a:lnTo>
                  <a:lnTo>
                    <a:pt x="3880520" y="232993"/>
                  </a:lnTo>
                  <a:lnTo>
                    <a:pt x="3855170" y="202598"/>
                  </a:lnTo>
                  <a:lnTo>
                    <a:pt x="3849116" y="172720"/>
                  </a:lnTo>
                  <a:lnTo>
                    <a:pt x="3849927" y="161454"/>
                  </a:lnTo>
                  <a:lnTo>
                    <a:pt x="3869336" y="123543"/>
                  </a:lnTo>
                  <a:lnTo>
                    <a:pt x="3910587" y="100460"/>
                  </a:lnTo>
                  <a:lnTo>
                    <a:pt x="3951986" y="94996"/>
                  </a:lnTo>
                  <a:lnTo>
                    <a:pt x="3959554" y="95160"/>
                  </a:lnTo>
                  <a:lnTo>
                    <a:pt x="4003667" y="102483"/>
                  </a:lnTo>
                  <a:lnTo>
                    <a:pt x="4009644" y="104648"/>
                  </a:lnTo>
                  <a:lnTo>
                    <a:pt x="4009644" y="91821"/>
                  </a:lnTo>
                  <a:lnTo>
                    <a:pt x="3988609" y="51234"/>
                  </a:lnTo>
                  <a:lnTo>
                    <a:pt x="3956177" y="44323"/>
                  </a:lnTo>
                  <a:lnTo>
                    <a:pt x="3946409" y="44751"/>
                  </a:lnTo>
                  <a:lnTo>
                    <a:pt x="3909587" y="55012"/>
                  </a:lnTo>
                  <a:lnTo>
                    <a:pt x="3881120" y="71247"/>
                  </a:lnTo>
                  <a:lnTo>
                    <a:pt x="3861435" y="30987"/>
                  </a:lnTo>
                  <a:lnTo>
                    <a:pt x="3897796" y="12128"/>
                  </a:lnTo>
                  <a:lnTo>
                    <a:pt x="3935745" y="1920"/>
                  </a:lnTo>
                  <a:lnTo>
                    <a:pt x="3948975" y="478"/>
                  </a:lnTo>
                  <a:lnTo>
                    <a:pt x="3962527" y="0"/>
                  </a:lnTo>
                  <a:close/>
                </a:path>
              </a:pathLst>
            </a:custGeom>
            <a:ln w="16002">
              <a:solidFill>
                <a:srgbClr val="000000"/>
              </a:solidFill>
            </a:ln>
          </p:spPr>
          <p:txBody>
            <a:bodyPr wrap="square" lIns="0" tIns="0" rIns="0" bIns="0" rtlCol="0"/>
            <a:lstStyle/>
            <a:p>
              <a:endParaRPr/>
            </a:p>
          </p:txBody>
        </p:sp>
        <p:pic>
          <p:nvPicPr>
            <p:cNvPr id="14" name="object 14"/>
            <p:cNvPicPr/>
            <p:nvPr/>
          </p:nvPicPr>
          <p:blipFill>
            <a:blip r:embed="rId9" cstate="print"/>
            <a:stretch>
              <a:fillRect/>
            </a:stretch>
          </p:blipFill>
          <p:spPr>
            <a:xfrm>
              <a:off x="4540758" y="565404"/>
              <a:ext cx="2526284" cy="435229"/>
            </a:xfrm>
            <a:prstGeom prst="rect">
              <a:avLst/>
            </a:prstGeom>
          </p:spPr>
        </p:pic>
        <p:sp>
          <p:nvSpPr>
            <p:cNvPr id="15" name="object 15"/>
            <p:cNvSpPr/>
            <p:nvPr/>
          </p:nvSpPr>
          <p:spPr>
            <a:xfrm>
              <a:off x="2226183" y="647065"/>
              <a:ext cx="1899285" cy="340995"/>
            </a:xfrm>
            <a:custGeom>
              <a:avLst/>
              <a:gdLst/>
              <a:ahLst/>
              <a:cxnLst/>
              <a:rect l="l" t="t" r="r" b="b"/>
              <a:pathLst>
                <a:path w="1899285" h="340994">
                  <a:moveTo>
                    <a:pt x="1774190" y="0"/>
                  </a:moveTo>
                  <a:lnTo>
                    <a:pt x="1826750" y="9644"/>
                  </a:lnTo>
                  <a:lnTo>
                    <a:pt x="1866058" y="36988"/>
                  </a:lnTo>
                  <a:lnTo>
                    <a:pt x="1890672" y="76715"/>
                  </a:lnTo>
                  <a:lnTo>
                    <a:pt x="1899031" y="122936"/>
                  </a:lnTo>
                  <a:lnTo>
                    <a:pt x="1899031" y="130810"/>
                  </a:lnTo>
                  <a:lnTo>
                    <a:pt x="1898522" y="137668"/>
                  </a:lnTo>
                  <a:lnTo>
                    <a:pt x="1897633" y="143510"/>
                  </a:lnTo>
                  <a:lnTo>
                    <a:pt x="1712468" y="143510"/>
                  </a:lnTo>
                  <a:lnTo>
                    <a:pt x="1714632" y="156698"/>
                  </a:lnTo>
                  <a:lnTo>
                    <a:pt x="1742894" y="194452"/>
                  </a:lnTo>
                  <a:lnTo>
                    <a:pt x="1776095" y="203454"/>
                  </a:lnTo>
                  <a:lnTo>
                    <a:pt x="1785098" y="202884"/>
                  </a:lnTo>
                  <a:lnTo>
                    <a:pt x="1824243" y="184165"/>
                  </a:lnTo>
                  <a:lnTo>
                    <a:pt x="1832737" y="170942"/>
                  </a:lnTo>
                  <a:lnTo>
                    <a:pt x="1885315" y="185547"/>
                  </a:lnTo>
                  <a:lnTo>
                    <a:pt x="1856418" y="221176"/>
                  </a:lnTo>
                  <a:lnTo>
                    <a:pt x="1810908" y="243776"/>
                  </a:lnTo>
                  <a:lnTo>
                    <a:pt x="1773808" y="248158"/>
                  </a:lnTo>
                  <a:lnTo>
                    <a:pt x="1755044" y="247108"/>
                  </a:lnTo>
                  <a:lnTo>
                    <a:pt x="1706753" y="231267"/>
                  </a:lnTo>
                  <a:lnTo>
                    <a:pt x="1671659" y="199620"/>
                  </a:lnTo>
                  <a:lnTo>
                    <a:pt x="1651460" y="156956"/>
                  </a:lnTo>
                  <a:lnTo>
                    <a:pt x="1647570" y="125222"/>
                  </a:lnTo>
                  <a:lnTo>
                    <a:pt x="1648525" y="108620"/>
                  </a:lnTo>
                  <a:lnTo>
                    <a:pt x="1662938" y="62864"/>
                  </a:lnTo>
                  <a:lnTo>
                    <a:pt x="1693191" y="26431"/>
                  </a:lnTo>
                  <a:lnTo>
                    <a:pt x="1737629" y="4286"/>
                  </a:lnTo>
                  <a:lnTo>
                    <a:pt x="1755237" y="1071"/>
                  </a:lnTo>
                  <a:lnTo>
                    <a:pt x="1774190" y="0"/>
                  </a:lnTo>
                  <a:close/>
                </a:path>
                <a:path w="1899285" h="340994">
                  <a:moveTo>
                    <a:pt x="1500632" y="0"/>
                  </a:moveTo>
                  <a:lnTo>
                    <a:pt x="1553192" y="9644"/>
                  </a:lnTo>
                  <a:lnTo>
                    <a:pt x="1592500" y="36988"/>
                  </a:lnTo>
                  <a:lnTo>
                    <a:pt x="1617114" y="76715"/>
                  </a:lnTo>
                  <a:lnTo>
                    <a:pt x="1625472" y="122936"/>
                  </a:lnTo>
                  <a:lnTo>
                    <a:pt x="1625472" y="130810"/>
                  </a:lnTo>
                  <a:lnTo>
                    <a:pt x="1624965" y="137668"/>
                  </a:lnTo>
                  <a:lnTo>
                    <a:pt x="1624076" y="143510"/>
                  </a:lnTo>
                  <a:lnTo>
                    <a:pt x="1438909" y="143510"/>
                  </a:lnTo>
                  <a:lnTo>
                    <a:pt x="1441074" y="156698"/>
                  </a:lnTo>
                  <a:lnTo>
                    <a:pt x="1469336" y="194452"/>
                  </a:lnTo>
                  <a:lnTo>
                    <a:pt x="1502537" y="203454"/>
                  </a:lnTo>
                  <a:lnTo>
                    <a:pt x="1511540" y="202884"/>
                  </a:lnTo>
                  <a:lnTo>
                    <a:pt x="1550685" y="184165"/>
                  </a:lnTo>
                  <a:lnTo>
                    <a:pt x="1559179" y="170942"/>
                  </a:lnTo>
                  <a:lnTo>
                    <a:pt x="1611757" y="185547"/>
                  </a:lnTo>
                  <a:lnTo>
                    <a:pt x="1582860" y="221176"/>
                  </a:lnTo>
                  <a:lnTo>
                    <a:pt x="1537350" y="243776"/>
                  </a:lnTo>
                  <a:lnTo>
                    <a:pt x="1500251" y="248158"/>
                  </a:lnTo>
                  <a:lnTo>
                    <a:pt x="1481486" y="247108"/>
                  </a:lnTo>
                  <a:lnTo>
                    <a:pt x="1433195" y="231267"/>
                  </a:lnTo>
                  <a:lnTo>
                    <a:pt x="1398101" y="199620"/>
                  </a:lnTo>
                  <a:lnTo>
                    <a:pt x="1377902" y="156956"/>
                  </a:lnTo>
                  <a:lnTo>
                    <a:pt x="1374013" y="125222"/>
                  </a:lnTo>
                  <a:lnTo>
                    <a:pt x="1374967" y="108620"/>
                  </a:lnTo>
                  <a:lnTo>
                    <a:pt x="1389380" y="62864"/>
                  </a:lnTo>
                  <a:lnTo>
                    <a:pt x="1419633" y="26431"/>
                  </a:lnTo>
                  <a:lnTo>
                    <a:pt x="1464071" y="4286"/>
                  </a:lnTo>
                  <a:lnTo>
                    <a:pt x="1481679" y="1071"/>
                  </a:lnTo>
                  <a:lnTo>
                    <a:pt x="1500632" y="0"/>
                  </a:lnTo>
                  <a:close/>
                </a:path>
                <a:path w="1899285" h="340994">
                  <a:moveTo>
                    <a:pt x="970915" y="0"/>
                  </a:moveTo>
                  <a:lnTo>
                    <a:pt x="1023153" y="9644"/>
                  </a:lnTo>
                  <a:lnTo>
                    <a:pt x="1062736" y="37068"/>
                  </a:lnTo>
                  <a:lnTo>
                    <a:pt x="1087725" y="77112"/>
                  </a:lnTo>
                  <a:lnTo>
                    <a:pt x="1096137" y="124333"/>
                  </a:lnTo>
                  <a:lnTo>
                    <a:pt x="1095206" y="140505"/>
                  </a:lnTo>
                  <a:lnTo>
                    <a:pt x="1081151" y="185547"/>
                  </a:lnTo>
                  <a:lnTo>
                    <a:pt x="1051111" y="221747"/>
                  </a:lnTo>
                  <a:lnTo>
                    <a:pt x="1007094" y="243871"/>
                  </a:lnTo>
                  <a:lnTo>
                    <a:pt x="970915" y="248158"/>
                  </a:lnTo>
                  <a:lnTo>
                    <a:pt x="951984" y="247086"/>
                  </a:lnTo>
                  <a:lnTo>
                    <a:pt x="903478" y="231012"/>
                  </a:lnTo>
                  <a:lnTo>
                    <a:pt x="868634" y="199026"/>
                  </a:lnTo>
                  <a:lnTo>
                    <a:pt x="848979" y="156083"/>
                  </a:lnTo>
                  <a:lnTo>
                    <a:pt x="845185" y="124333"/>
                  </a:lnTo>
                  <a:lnTo>
                    <a:pt x="846139" y="107973"/>
                  </a:lnTo>
                  <a:lnTo>
                    <a:pt x="860552" y="62611"/>
                  </a:lnTo>
                  <a:lnTo>
                    <a:pt x="890698" y="26410"/>
                  </a:lnTo>
                  <a:lnTo>
                    <a:pt x="934735" y="4286"/>
                  </a:lnTo>
                  <a:lnTo>
                    <a:pt x="970915" y="0"/>
                  </a:lnTo>
                  <a:close/>
                </a:path>
                <a:path w="1899285" h="340994">
                  <a:moveTo>
                    <a:pt x="562229" y="0"/>
                  </a:moveTo>
                  <a:lnTo>
                    <a:pt x="606734" y="9322"/>
                  </a:lnTo>
                  <a:lnTo>
                    <a:pt x="642302" y="36195"/>
                  </a:lnTo>
                  <a:lnTo>
                    <a:pt x="665938" y="75848"/>
                  </a:lnTo>
                  <a:lnTo>
                    <a:pt x="674243" y="123444"/>
                  </a:lnTo>
                  <a:lnTo>
                    <a:pt x="673387" y="140559"/>
                  </a:lnTo>
                  <a:lnTo>
                    <a:pt x="660654" y="186689"/>
                  </a:lnTo>
                  <a:lnTo>
                    <a:pt x="634811" y="222444"/>
                  </a:lnTo>
                  <a:lnTo>
                    <a:pt x="598344" y="244030"/>
                  </a:lnTo>
                  <a:lnTo>
                    <a:pt x="569468" y="248158"/>
                  </a:lnTo>
                  <a:lnTo>
                    <a:pt x="555748" y="247370"/>
                  </a:lnTo>
                  <a:lnTo>
                    <a:pt x="510157" y="228498"/>
                  </a:lnTo>
                  <a:lnTo>
                    <a:pt x="487172" y="201549"/>
                  </a:lnTo>
                  <a:lnTo>
                    <a:pt x="487172" y="340995"/>
                  </a:lnTo>
                  <a:lnTo>
                    <a:pt x="425958" y="340995"/>
                  </a:lnTo>
                  <a:lnTo>
                    <a:pt x="425958" y="4063"/>
                  </a:lnTo>
                  <a:lnTo>
                    <a:pt x="479425" y="4063"/>
                  </a:lnTo>
                  <a:lnTo>
                    <a:pt x="479425" y="45212"/>
                  </a:lnTo>
                  <a:lnTo>
                    <a:pt x="486572" y="35282"/>
                  </a:lnTo>
                  <a:lnTo>
                    <a:pt x="524920" y="6750"/>
                  </a:lnTo>
                  <a:lnTo>
                    <a:pt x="549062" y="742"/>
                  </a:lnTo>
                  <a:lnTo>
                    <a:pt x="562229" y="0"/>
                  </a:lnTo>
                  <a:close/>
                </a:path>
                <a:path w="1899285" h="340994">
                  <a:moveTo>
                    <a:pt x="144399" y="0"/>
                  </a:moveTo>
                  <a:lnTo>
                    <a:pt x="181689" y="8197"/>
                  </a:lnTo>
                  <a:lnTo>
                    <a:pt x="209043" y="40358"/>
                  </a:lnTo>
                  <a:lnTo>
                    <a:pt x="212090" y="50673"/>
                  </a:lnTo>
                  <a:lnTo>
                    <a:pt x="219759" y="39100"/>
                  </a:lnTo>
                  <a:lnTo>
                    <a:pt x="249174" y="12954"/>
                  </a:lnTo>
                  <a:lnTo>
                    <a:pt x="286517" y="809"/>
                  </a:lnTo>
                  <a:lnTo>
                    <a:pt x="300355" y="0"/>
                  </a:lnTo>
                  <a:lnTo>
                    <a:pt x="311048" y="500"/>
                  </a:lnTo>
                  <a:lnTo>
                    <a:pt x="349059" y="17351"/>
                  </a:lnTo>
                  <a:lnTo>
                    <a:pt x="367377" y="51573"/>
                  </a:lnTo>
                  <a:lnTo>
                    <a:pt x="372110" y="94107"/>
                  </a:lnTo>
                  <a:lnTo>
                    <a:pt x="372110" y="243586"/>
                  </a:lnTo>
                  <a:lnTo>
                    <a:pt x="310896" y="243586"/>
                  </a:lnTo>
                  <a:lnTo>
                    <a:pt x="310896" y="109220"/>
                  </a:lnTo>
                  <a:lnTo>
                    <a:pt x="310276" y="95958"/>
                  </a:lnTo>
                  <a:lnTo>
                    <a:pt x="289306" y="57261"/>
                  </a:lnTo>
                  <a:lnTo>
                    <a:pt x="273812" y="53848"/>
                  </a:lnTo>
                  <a:lnTo>
                    <a:pt x="264810" y="54727"/>
                  </a:lnTo>
                  <a:lnTo>
                    <a:pt x="232092" y="75314"/>
                  </a:lnTo>
                  <a:lnTo>
                    <a:pt x="216662" y="104139"/>
                  </a:lnTo>
                  <a:lnTo>
                    <a:pt x="216662" y="243586"/>
                  </a:lnTo>
                  <a:lnTo>
                    <a:pt x="155448" y="243586"/>
                  </a:lnTo>
                  <a:lnTo>
                    <a:pt x="155448" y="109220"/>
                  </a:lnTo>
                  <a:lnTo>
                    <a:pt x="154828" y="95793"/>
                  </a:lnTo>
                  <a:lnTo>
                    <a:pt x="133858" y="57181"/>
                  </a:lnTo>
                  <a:lnTo>
                    <a:pt x="118364" y="53848"/>
                  </a:lnTo>
                  <a:lnTo>
                    <a:pt x="109581" y="54705"/>
                  </a:lnTo>
                  <a:lnTo>
                    <a:pt x="76805" y="74969"/>
                  </a:lnTo>
                  <a:lnTo>
                    <a:pt x="61214" y="103759"/>
                  </a:lnTo>
                  <a:lnTo>
                    <a:pt x="61214" y="243586"/>
                  </a:lnTo>
                  <a:lnTo>
                    <a:pt x="0" y="243586"/>
                  </a:lnTo>
                  <a:lnTo>
                    <a:pt x="0" y="4063"/>
                  </a:lnTo>
                  <a:lnTo>
                    <a:pt x="55244" y="4063"/>
                  </a:lnTo>
                  <a:lnTo>
                    <a:pt x="55244" y="48387"/>
                  </a:lnTo>
                  <a:lnTo>
                    <a:pt x="62511" y="37433"/>
                  </a:lnTo>
                  <a:lnTo>
                    <a:pt x="91693" y="12573"/>
                  </a:lnTo>
                  <a:lnTo>
                    <a:pt x="129966" y="785"/>
                  </a:lnTo>
                  <a:lnTo>
                    <a:pt x="144399" y="0"/>
                  </a:lnTo>
                  <a:close/>
                </a:path>
              </a:pathLst>
            </a:custGeom>
            <a:ln w="16002">
              <a:solidFill>
                <a:srgbClr val="000000"/>
              </a:solidFill>
            </a:ln>
          </p:spPr>
          <p:txBody>
            <a:bodyPr wrap="square" lIns="0" tIns="0" rIns="0" bIns="0" rtlCol="0"/>
            <a:lstStyle/>
            <a:p>
              <a:endParaRPr/>
            </a:p>
          </p:txBody>
        </p:sp>
        <p:pic>
          <p:nvPicPr>
            <p:cNvPr id="16" name="object 16"/>
            <p:cNvPicPr/>
            <p:nvPr/>
          </p:nvPicPr>
          <p:blipFill>
            <a:blip r:embed="rId10" cstate="print"/>
            <a:stretch>
              <a:fillRect/>
            </a:stretch>
          </p:blipFill>
          <p:spPr>
            <a:xfrm>
              <a:off x="8207883" y="613410"/>
              <a:ext cx="136271" cy="121157"/>
            </a:xfrm>
            <a:prstGeom prst="rect">
              <a:avLst/>
            </a:prstGeom>
          </p:spPr>
        </p:pic>
        <p:sp>
          <p:nvSpPr>
            <p:cNvPr id="17" name="object 17"/>
            <p:cNvSpPr/>
            <p:nvPr/>
          </p:nvSpPr>
          <p:spPr>
            <a:xfrm>
              <a:off x="1957070" y="556895"/>
              <a:ext cx="7730490" cy="338455"/>
            </a:xfrm>
            <a:custGeom>
              <a:avLst/>
              <a:gdLst/>
              <a:ahLst/>
              <a:cxnLst/>
              <a:rect l="l" t="t" r="r" b="b"/>
              <a:pathLst>
                <a:path w="7730490" h="338455">
                  <a:moveTo>
                    <a:pt x="7507351" y="16509"/>
                  </a:moveTo>
                  <a:lnTo>
                    <a:pt x="7568564" y="16509"/>
                  </a:lnTo>
                  <a:lnTo>
                    <a:pt x="7568564" y="94233"/>
                  </a:lnTo>
                  <a:lnTo>
                    <a:pt x="7618857" y="94233"/>
                  </a:lnTo>
                  <a:lnTo>
                    <a:pt x="7618857" y="141350"/>
                  </a:lnTo>
                  <a:lnTo>
                    <a:pt x="7568564" y="141350"/>
                  </a:lnTo>
                  <a:lnTo>
                    <a:pt x="7568564" y="258317"/>
                  </a:lnTo>
                  <a:lnTo>
                    <a:pt x="7568564" y="266572"/>
                  </a:lnTo>
                  <a:lnTo>
                    <a:pt x="7570851" y="272541"/>
                  </a:lnTo>
                  <a:lnTo>
                    <a:pt x="7575169" y="276225"/>
                  </a:lnTo>
                  <a:lnTo>
                    <a:pt x="7579613" y="279907"/>
                  </a:lnTo>
                  <a:lnTo>
                    <a:pt x="7585075" y="281685"/>
                  </a:lnTo>
                  <a:lnTo>
                    <a:pt x="7591425" y="281685"/>
                  </a:lnTo>
                  <a:lnTo>
                    <a:pt x="7597902" y="281685"/>
                  </a:lnTo>
                  <a:lnTo>
                    <a:pt x="7604125" y="280669"/>
                  </a:lnTo>
                  <a:lnTo>
                    <a:pt x="7610221" y="278510"/>
                  </a:lnTo>
                  <a:lnTo>
                    <a:pt x="7616316" y="276351"/>
                  </a:lnTo>
                  <a:lnTo>
                    <a:pt x="7621143" y="274574"/>
                  </a:lnTo>
                  <a:lnTo>
                    <a:pt x="7624826" y="273050"/>
                  </a:lnTo>
                  <a:lnTo>
                    <a:pt x="7637145" y="321437"/>
                  </a:lnTo>
                  <a:lnTo>
                    <a:pt x="7597671" y="334839"/>
                  </a:lnTo>
                  <a:lnTo>
                    <a:pt x="7569454" y="337946"/>
                  </a:lnTo>
                  <a:lnTo>
                    <a:pt x="7561218" y="337567"/>
                  </a:lnTo>
                  <a:lnTo>
                    <a:pt x="7520356" y="319101"/>
                  </a:lnTo>
                  <a:lnTo>
                    <a:pt x="7507351" y="278891"/>
                  </a:lnTo>
                  <a:lnTo>
                    <a:pt x="7507351" y="141350"/>
                  </a:lnTo>
                  <a:lnTo>
                    <a:pt x="7475728" y="141350"/>
                  </a:lnTo>
                  <a:lnTo>
                    <a:pt x="7475728" y="94233"/>
                  </a:lnTo>
                  <a:lnTo>
                    <a:pt x="7507351" y="94233"/>
                  </a:lnTo>
                  <a:lnTo>
                    <a:pt x="7507351" y="16509"/>
                  </a:lnTo>
                  <a:close/>
                </a:path>
                <a:path w="7730490" h="338455">
                  <a:moveTo>
                    <a:pt x="6781164" y="16509"/>
                  </a:moveTo>
                  <a:lnTo>
                    <a:pt x="6842379" y="16509"/>
                  </a:lnTo>
                  <a:lnTo>
                    <a:pt x="6842379" y="94233"/>
                  </a:lnTo>
                  <a:lnTo>
                    <a:pt x="6892671" y="94233"/>
                  </a:lnTo>
                  <a:lnTo>
                    <a:pt x="6892671" y="141350"/>
                  </a:lnTo>
                  <a:lnTo>
                    <a:pt x="6842379" y="141350"/>
                  </a:lnTo>
                  <a:lnTo>
                    <a:pt x="6842379" y="258317"/>
                  </a:lnTo>
                  <a:lnTo>
                    <a:pt x="6842379" y="266572"/>
                  </a:lnTo>
                  <a:lnTo>
                    <a:pt x="6844664" y="272541"/>
                  </a:lnTo>
                  <a:lnTo>
                    <a:pt x="6848983" y="276225"/>
                  </a:lnTo>
                  <a:lnTo>
                    <a:pt x="6853428" y="279907"/>
                  </a:lnTo>
                  <a:lnTo>
                    <a:pt x="6858888" y="281685"/>
                  </a:lnTo>
                  <a:lnTo>
                    <a:pt x="6865238" y="281685"/>
                  </a:lnTo>
                  <a:lnTo>
                    <a:pt x="6871715" y="281685"/>
                  </a:lnTo>
                  <a:lnTo>
                    <a:pt x="6877938" y="280669"/>
                  </a:lnTo>
                  <a:lnTo>
                    <a:pt x="6884034" y="278510"/>
                  </a:lnTo>
                  <a:lnTo>
                    <a:pt x="6890131" y="276351"/>
                  </a:lnTo>
                  <a:lnTo>
                    <a:pt x="6894957" y="274574"/>
                  </a:lnTo>
                  <a:lnTo>
                    <a:pt x="6898639" y="273050"/>
                  </a:lnTo>
                  <a:lnTo>
                    <a:pt x="6910958" y="321437"/>
                  </a:lnTo>
                  <a:lnTo>
                    <a:pt x="6871485" y="334839"/>
                  </a:lnTo>
                  <a:lnTo>
                    <a:pt x="6843268" y="337946"/>
                  </a:lnTo>
                  <a:lnTo>
                    <a:pt x="6835032" y="337567"/>
                  </a:lnTo>
                  <a:lnTo>
                    <a:pt x="6794170" y="319101"/>
                  </a:lnTo>
                  <a:lnTo>
                    <a:pt x="6781164" y="278891"/>
                  </a:lnTo>
                  <a:lnTo>
                    <a:pt x="6781164" y="141350"/>
                  </a:lnTo>
                  <a:lnTo>
                    <a:pt x="6749541" y="141350"/>
                  </a:lnTo>
                  <a:lnTo>
                    <a:pt x="6749541" y="94233"/>
                  </a:lnTo>
                  <a:lnTo>
                    <a:pt x="6781164" y="94233"/>
                  </a:lnTo>
                  <a:lnTo>
                    <a:pt x="6781164" y="16509"/>
                  </a:lnTo>
                  <a:close/>
                </a:path>
                <a:path w="7730490" h="338455">
                  <a:moveTo>
                    <a:pt x="6195822" y="9143"/>
                  </a:moveTo>
                  <a:lnTo>
                    <a:pt x="6339332" y="9143"/>
                  </a:lnTo>
                  <a:lnTo>
                    <a:pt x="6350337" y="9715"/>
                  </a:lnTo>
                  <a:lnTo>
                    <a:pt x="6389874" y="23264"/>
                  </a:lnTo>
                  <a:lnTo>
                    <a:pt x="6420195" y="51024"/>
                  </a:lnTo>
                  <a:lnTo>
                    <a:pt x="6438423" y="87393"/>
                  </a:lnTo>
                  <a:lnTo>
                    <a:pt x="6442709" y="117093"/>
                  </a:lnTo>
                  <a:lnTo>
                    <a:pt x="6441711" y="132310"/>
                  </a:lnTo>
                  <a:lnTo>
                    <a:pt x="6426834" y="174243"/>
                  </a:lnTo>
                  <a:lnTo>
                    <a:pt x="6396920" y="205087"/>
                  </a:lnTo>
                  <a:lnTo>
                    <a:pt x="6384162" y="211708"/>
                  </a:lnTo>
                  <a:lnTo>
                    <a:pt x="6458204" y="333755"/>
                  </a:lnTo>
                  <a:lnTo>
                    <a:pt x="6388734" y="333755"/>
                  </a:lnTo>
                  <a:lnTo>
                    <a:pt x="6321933" y="225043"/>
                  </a:lnTo>
                  <a:lnTo>
                    <a:pt x="6258813" y="225043"/>
                  </a:lnTo>
                  <a:lnTo>
                    <a:pt x="6258813" y="333755"/>
                  </a:lnTo>
                  <a:lnTo>
                    <a:pt x="6195822" y="333755"/>
                  </a:lnTo>
                  <a:lnTo>
                    <a:pt x="6195822" y="9143"/>
                  </a:lnTo>
                  <a:close/>
                </a:path>
                <a:path w="7730490" h="338455">
                  <a:moveTo>
                    <a:pt x="2322576" y="9143"/>
                  </a:moveTo>
                  <a:lnTo>
                    <a:pt x="2543810" y="9143"/>
                  </a:lnTo>
                  <a:lnTo>
                    <a:pt x="2543810" y="64515"/>
                  </a:lnTo>
                  <a:lnTo>
                    <a:pt x="2385568" y="64515"/>
                  </a:lnTo>
                  <a:lnTo>
                    <a:pt x="2385568" y="142747"/>
                  </a:lnTo>
                  <a:lnTo>
                    <a:pt x="2522347" y="142747"/>
                  </a:lnTo>
                  <a:lnTo>
                    <a:pt x="2522347" y="193928"/>
                  </a:lnTo>
                  <a:lnTo>
                    <a:pt x="2385568" y="193928"/>
                  </a:lnTo>
                  <a:lnTo>
                    <a:pt x="2385568" y="278510"/>
                  </a:lnTo>
                  <a:lnTo>
                    <a:pt x="2547874" y="278510"/>
                  </a:lnTo>
                  <a:lnTo>
                    <a:pt x="2547874" y="333755"/>
                  </a:lnTo>
                  <a:lnTo>
                    <a:pt x="2322576" y="333755"/>
                  </a:lnTo>
                  <a:lnTo>
                    <a:pt x="2322576" y="9143"/>
                  </a:lnTo>
                  <a:close/>
                </a:path>
                <a:path w="7730490" h="338455">
                  <a:moveTo>
                    <a:pt x="0" y="9143"/>
                  </a:moveTo>
                  <a:lnTo>
                    <a:pt x="221234" y="9143"/>
                  </a:lnTo>
                  <a:lnTo>
                    <a:pt x="221234" y="64515"/>
                  </a:lnTo>
                  <a:lnTo>
                    <a:pt x="62992" y="64515"/>
                  </a:lnTo>
                  <a:lnTo>
                    <a:pt x="62992" y="142747"/>
                  </a:lnTo>
                  <a:lnTo>
                    <a:pt x="199771" y="142747"/>
                  </a:lnTo>
                  <a:lnTo>
                    <a:pt x="199771" y="193928"/>
                  </a:lnTo>
                  <a:lnTo>
                    <a:pt x="62992" y="193928"/>
                  </a:lnTo>
                  <a:lnTo>
                    <a:pt x="62992" y="278510"/>
                  </a:lnTo>
                  <a:lnTo>
                    <a:pt x="225298" y="278510"/>
                  </a:lnTo>
                  <a:lnTo>
                    <a:pt x="225298" y="333755"/>
                  </a:lnTo>
                  <a:lnTo>
                    <a:pt x="0" y="333755"/>
                  </a:lnTo>
                  <a:lnTo>
                    <a:pt x="0" y="9143"/>
                  </a:lnTo>
                  <a:close/>
                </a:path>
                <a:path w="7730490" h="338455">
                  <a:moveTo>
                    <a:pt x="7668895" y="0"/>
                  </a:moveTo>
                  <a:lnTo>
                    <a:pt x="7730108" y="0"/>
                  </a:lnTo>
                  <a:lnTo>
                    <a:pt x="7730108" y="60832"/>
                  </a:lnTo>
                  <a:lnTo>
                    <a:pt x="7668895" y="60832"/>
                  </a:lnTo>
                  <a:lnTo>
                    <a:pt x="7668895" y="0"/>
                  </a:lnTo>
                  <a:close/>
                </a:path>
                <a:path w="7730490" h="338455">
                  <a:moveTo>
                    <a:pt x="5958458" y="0"/>
                  </a:moveTo>
                  <a:lnTo>
                    <a:pt x="6019800" y="0"/>
                  </a:lnTo>
                  <a:lnTo>
                    <a:pt x="6019800" y="265175"/>
                  </a:lnTo>
                  <a:lnTo>
                    <a:pt x="6019800" y="271906"/>
                  </a:lnTo>
                  <a:lnTo>
                    <a:pt x="6020815" y="276605"/>
                  </a:lnTo>
                  <a:lnTo>
                    <a:pt x="6022975" y="279145"/>
                  </a:lnTo>
                  <a:lnTo>
                    <a:pt x="6025133" y="281813"/>
                  </a:lnTo>
                  <a:lnTo>
                    <a:pt x="6028689" y="283337"/>
                  </a:lnTo>
                  <a:lnTo>
                    <a:pt x="6033897" y="283971"/>
                  </a:lnTo>
                  <a:lnTo>
                    <a:pt x="6033897" y="333755"/>
                  </a:lnTo>
                  <a:lnTo>
                    <a:pt x="6026114" y="335182"/>
                  </a:lnTo>
                  <a:lnTo>
                    <a:pt x="6019164" y="336216"/>
                  </a:lnTo>
                  <a:lnTo>
                    <a:pt x="6013072" y="336845"/>
                  </a:lnTo>
                  <a:lnTo>
                    <a:pt x="6007861" y="337057"/>
                  </a:lnTo>
                  <a:lnTo>
                    <a:pt x="6000007" y="336536"/>
                  </a:lnTo>
                  <a:lnTo>
                    <a:pt x="5968491" y="307339"/>
                  </a:lnTo>
                  <a:lnTo>
                    <a:pt x="5967603" y="292226"/>
                  </a:lnTo>
                  <a:lnTo>
                    <a:pt x="5960417" y="302728"/>
                  </a:lnTo>
                  <a:lnTo>
                    <a:pt x="5920333" y="331684"/>
                  </a:lnTo>
                  <a:lnTo>
                    <a:pt x="5884418" y="338327"/>
                  </a:lnTo>
                  <a:lnTo>
                    <a:pt x="5868227" y="337300"/>
                  </a:lnTo>
                  <a:lnTo>
                    <a:pt x="5825489" y="321690"/>
                  </a:lnTo>
                  <a:lnTo>
                    <a:pt x="5793235" y="290222"/>
                  </a:lnTo>
                  <a:lnTo>
                    <a:pt x="5774261" y="247141"/>
                  </a:lnTo>
                  <a:lnTo>
                    <a:pt x="5770626" y="213994"/>
                  </a:lnTo>
                  <a:lnTo>
                    <a:pt x="5771483" y="197229"/>
                  </a:lnTo>
                  <a:lnTo>
                    <a:pt x="5784341" y="151383"/>
                  </a:lnTo>
                  <a:lnTo>
                    <a:pt x="5810756" y="115558"/>
                  </a:lnTo>
                  <a:lnTo>
                    <a:pt x="5848207" y="94265"/>
                  </a:lnTo>
                  <a:lnTo>
                    <a:pt x="5877559" y="90169"/>
                  </a:lnTo>
                  <a:lnTo>
                    <a:pt x="5890486" y="90979"/>
                  </a:lnTo>
                  <a:lnTo>
                    <a:pt x="5935384" y="110124"/>
                  </a:lnTo>
                  <a:lnTo>
                    <a:pt x="5958458" y="136270"/>
                  </a:lnTo>
                  <a:lnTo>
                    <a:pt x="5958458" y="0"/>
                  </a:lnTo>
                  <a:close/>
                </a:path>
                <a:path w="7730490" h="338455">
                  <a:moveTo>
                    <a:pt x="984123" y="0"/>
                  </a:moveTo>
                  <a:lnTo>
                    <a:pt x="1045463" y="0"/>
                  </a:lnTo>
                  <a:lnTo>
                    <a:pt x="1045463" y="257047"/>
                  </a:lnTo>
                  <a:lnTo>
                    <a:pt x="1045463" y="268224"/>
                  </a:lnTo>
                  <a:lnTo>
                    <a:pt x="1047242" y="275716"/>
                  </a:lnTo>
                  <a:lnTo>
                    <a:pt x="1050925" y="279400"/>
                  </a:lnTo>
                  <a:lnTo>
                    <a:pt x="1054608" y="283082"/>
                  </a:lnTo>
                  <a:lnTo>
                    <a:pt x="1059561" y="284860"/>
                  </a:lnTo>
                  <a:lnTo>
                    <a:pt x="1066038" y="284860"/>
                  </a:lnTo>
                  <a:lnTo>
                    <a:pt x="1070864" y="284860"/>
                  </a:lnTo>
                  <a:lnTo>
                    <a:pt x="1094740" y="278510"/>
                  </a:lnTo>
                  <a:lnTo>
                    <a:pt x="1102995" y="325119"/>
                  </a:lnTo>
                  <a:lnTo>
                    <a:pt x="1066165" y="335670"/>
                  </a:lnTo>
                  <a:lnTo>
                    <a:pt x="1044448" y="337438"/>
                  </a:lnTo>
                  <a:lnTo>
                    <a:pt x="1030874" y="336486"/>
                  </a:lnTo>
                  <a:lnTo>
                    <a:pt x="993016" y="313693"/>
                  </a:lnTo>
                  <a:lnTo>
                    <a:pt x="984123" y="278510"/>
                  </a:lnTo>
                  <a:lnTo>
                    <a:pt x="984123" y="0"/>
                  </a:lnTo>
                  <a:close/>
                </a:path>
              </a:pathLst>
            </a:custGeom>
            <a:ln w="16002">
              <a:solidFill>
                <a:srgbClr val="000000"/>
              </a:solidFill>
            </a:ln>
          </p:spPr>
          <p:txBody>
            <a:bodyPr wrap="square" lIns="0" tIns="0" rIns="0" bIns="0" rtlCol="0"/>
            <a:lstStyle/>
            <a:p>
              <a:endParaRPr/>
            </a:p>
          </p:txBody>
        </p:sp>
      </p:grpSp>
      <p:sp>
        <p:nvSpPr>
          <p:cNvPr id="18" name="object 18"/>
          <p:cNvSpPr txBox="1"/>
          <p:nvPr/>
        </p:nvSpPr>
        <p:spPr>
          <a:xfrm>
            <a:off x="916939" y="1391666"/>
            <a:ext cx="4909820" cy="3395979"/>
          </a:xfrm>
          <a:prstGeom prst="rect">
            <a:avLst/>
          </a:prstGeom>
        </p:spPr>
        <p:txBody>
          <a:bodyPr vert="horz" wrap="square" lIns="0" tIns="61594" rIns="0" bIns="0" rtlCol="0">
            <a:spAutoFit/>
          </a:bodyPr>
          <a:lstStyle/>
          <a:p>
            <a:pPr marL="241300" marR="5080" indent="-228600">
              <a:lnSpc>
                <a:spcPts val="3020"/>
              </a:lnSpc>
              <a:spcBef>
                <a:spcPts val="484"/>
              </a:spcBef>
              <a:buFont typeface="Arial"/>
              <a:buChar char="•"/>
              <a:tabLst>
                <a:tab pos="241300" algn="l"/>
              </a:tabLst>
            </a:pPr>
            <a:r>
              <a:rPr sz="2800" spc="50" dirty="0">
                <a:latin typeface="Trebuchet MS"/>
                <a:cs typeface="Trebuchet MS"/>
              </a:rPr>
              <a:t>Strategies</a:t>
            </a:r>
            <a:r>
              <a:rPr sz="2800" spc="-195" dirty="0">
                <a:latin typeface="Trebuchet MS"/>
                <a:cs typeface="Trebuchet MS"/>
              </a:rPr>
              <a:t> </a:t>
            </a:r>
            <a:r>
              <a:rPr sz="2800" dirty="0">
                <a:latin typeface="Trebuchet MS"/>
                <a:cs typeface="Trebuchet MS"/>
              </a:rPr>
              <a:t>for</a:t>
            </a:r>
            <a:r>
              <a:rPr sz="2800" spc="-165" dirty="0">
                <a:latin typeface="Trebuchet MS"/>
                <a:cs typeface="Trebuchet MS"/>
              </a:rPr>
              <a:t> </a:t>
            </a:r>
            <a:r>
              <a:rPr sz="2800" spc="125" dirty="0">
                <a:latin typeface="Trebuchet MS"/>
                <a:cs typeface="Trebuchet MS"/>
              </a:rPr>
              <a:t>engaging </a:t>
            </a:r>
            <a:r>
              <a:rPr sz="2800" dirty="0">
                <a:latin typeface="Trebuchet MS"/>
                <a:cs typeface="Trebuchet MS"/>
              </a:rPr>
              <a:t>hospitality</a:t>
            </a:r>
            <a:r>
              <a:rPr sz="2800" spc="-125" dirty="0">
                <a:latin typeface="Trebuchet MS"/>
                <a:cs typeface="Trebuchet MS"/>
              </a:rPr>
              <a:t> </a:t>
            </a:r>
            <a:r>
              <a:rPr sz="2800" spc="-100" dirty="0">
                <a:latin typeface="Trebuchet MS"/>
                <a:cs typeface="Trebuchet MS"/>
              </a:rPr>
              <a:t>staff,</a:t>
            </a:r>
            <a:r>
              <a:rPr sz="2800" spc="-120" dirty="0">
                <a:latin typeface="Trebuchet MS"/>
                <a:cs typeface="Trebuchet MS"/>
              </a:rPr>
              <a:t> </a:t>
            </a:r>
            <a:r>
              <a:rPr sz="2800" spc="-10" dirty="0">
                <a:latin typeface="Trebuchet MS"/>
                <a:cs typeface="Trebuchet MS"/>
              </a:rPr>
              <a:t>contributing </a:t>
            </a:r>
            <a:r>
              <a:rPr sz="2800" dirty="0">
                <a:latin typeface="Trebuchet MS"/>
                <a:cs typeface="Trebuchet MS"/>
              </a:rPr>
              <a:t>to</a:t>
            </a:r>
            <a:r>
              <a:rPr sz="2800" spc="-155" dirty="0">
                <a:latin typeface="Trebuchet MS"/>
                <a:cs typeface="Trebuchet MS"/>
              </a:rPr>
              <a:t> </a:t>
            </a:r>
            <a:r>
              <a:rPr sz="2800" spc="-20" dirty="0">
                <a:latin typeface="Trebuchet MS"/>
                <a:cs typeface="Trebuchet MS"/>
              </a:rPr>
              <a:t>job</a:t>
            </a:r>
            <a:r>
              <a:rPr sz="2800" spc="-170" dirty="0">
                <a:latin typeface="Trebuchet MS"/>
                <a:cs typeface="Trebuchet MS"/>
              </a:rPr>
              <a:t> </a:t>
            </a:r>
            <a:r>
              <a:rPr sz="2800" dirty="0">
                <a:latin typeface="Trebuchet MS"/>
                <a:cs typeface="Trebuchet MS"/>
              </a:rPr>
              <a:t>satisfaction</a:t>
            </a:r>
            <a:r>
              <a:rPr sz="2800" spc="-165" dirty="0">
                <a:latin typeface="Trebuchet MS"/>
                <a:cs typeface="Trebuchet MS"/>
              </a:rPr>
              <a:t> </a:t>
            </a:r>
            <a:r>
              <a:rPr sz="2800" spc="80" dirty="0">
                <a:latin typeface="Trebuchet MS"/>
                <a:cs typeface="Trebuchet MS"/>
              </a:rPr>
              <a:t>and </a:t>
            </a:r>
            <a:r>
              <a:rPr sz="2800" spc="-10" dirty="0">
                <a:latin typeface="Trebuchet MS"/>
                <a:cs typeface="Trebuchet MS"/>
              </a:rPr>
              <a:t>loyalty.</a:t>
            </a:r>
            <a:endParaRPr sz="2800">
              <a:latin typeface="Trebuchet MS"/>
              <a:cs typeface="Trebuchet MS"/>
            </a:endParaRPr>
          </a:p>
          <a:p>
            <a:pPr>
              <a:lnSpc>
                <a:spcPct val="100000"/>
              </a:lnSpc>
              <a:spcBef>
                <a:spcPts val="1745"/>
              </a:spcBef>
              <a:buFont typeface="Arial"/>
              <a:buChar char="•"/>
            </a:pPr>
            <a:endParaRPr sz="2800">
              <a:latin typeface="Trebuchet MS"/>
              <a:cs typeface="Trebuchet MS"/>
            </a:endParaRPr>
          </a:p>
          <a:p>
            <a:pPr marL="241300" marR="387350" indent="-228600" algn="just">
              <a:lnSpc>
                <a:spcPct val="90000"/>
              </a:lnSpc>
              <a:buFont typeface="Arial"/>
              <a:buChar char="•"/>
              <a:tabLst>
                <a:tab pos="241300" algn="l"/>
              </a:tabLst>
            </a:pPr>
            <a:r>
              <a:rPr sz="2800" spc="135" dirty="0">
                <a:latin typeface="Trebuchet MS"/>
                <a:cs typeface="Trebuchet MS"/>
              </a:rPr>
              <a:t>Discuss</a:t>
            </a:r>
            <a:r>
              <a:rPr sz="2800" spc="25" dirty="0">
                <a:latin typeface="Trebuchet MS"/>
                <a:cs typeface="Trebuchet MS"/>
              </a:rPr>
              <a:t> </a:t>
            </a:r>
            <a:r>
              <a:rPr sz="2800" dirty="0">
                <a:latin typeface="Trebuchet MS"/>
                <a:cs typeface="Trebuchet MS"/>
              </a:rPr>
              <a:t>the</a:t>
            </a:r>
            <a:r>
              <a:rPr sz="2800" spc="35" dirty="0">
                <a:latin typeface="Trebuchet MS"/>
                <a:cs typeface="Trebuchet MS"/>
              </a:rPr>
              <a:t> </a:t>
            </a:r>
            <a:r>
              <a:rPr sz="2800" dirty="0">
                <a:latin typeface="Trebuchet MS"/>
                <a:cs typeface="Trebuchet MS"/>
              </a:rPr>
              <a:t>importance</a:t>
            </a:r>
            <a:r>
              <a:rPr sz="2800" spc="45" dirty="0">
                <a:latin typeface="Trebuchet MS"/>
                <a:cs typeface="Trebuchet MS"/>
              </a:rPr>
              <a:t> </a:t>
            </a:r>
            <a:r>
              <a:rPr sz="2800" spc="-25" dirty="0">
                <a:latin typeface="Trebuchet MS"/>
                <a:cs typeface="Trebuchet MS"/>
              </a:rPr>
              <a:t>of </a:t>
            </a:r>
            <a:r>
              <a:rPr sz="2800" spc="80" dirty="0">
                <a:latin typeface="Trebuchet MS"/>
                <a:cs typeface="Trebuchet MS"/>
              </a:rPr>
              <a:t>reducing</a:t>
            </a:r>
            <a:r>
              <a:rPr sz="2800" spc="-50" dirty="0">
                <a:latin typeface="Trebuchet MS"/>
                <a:cs typeface="Trebuchet MS"/>
              </a:rPr>
              <a:t> </a:t>
            </a:r>
            <a:r>
              <a:rPr sz="2800" dirty="0">
                <a:latin typeface="Trebuchet MS"/>
                <a:cs typeface="Trebuchet MS"/>
              </a:rPr>
              <a:t>turnover</a:t>
            </a:r>
            <a:r>
              <a:rPr sz="2800" spc="-50" dirty="0">
                <a:latin typeface="Trebuchet MS"/>
                <a:cs typeface="Trebuchet MS"/>
              </a:rPr>
              <a:t> </a:t>
            </a:r>
            <a:r>
              <a:rPr sz="2800" dirty="0">
                <a:latin typeface="Trebuchet MS"/>
                <a:cs typeface="Trebuchet MS"/>
              </a:rPr>
              <a:t>rates</a:t>
            </a:r>
            <a:r>
              <a:rPr sz="2800" spc="-55" dirty="0">
                <a:latin typeface="Trebuchet MS"/>
                <a:cs typeface="Trebuchet MS"/>
              </a:rPr>
              <a:t> </a:t>
            </a:r>
            <a:r>
              <a:rPr sz="2800" spc="-25" dirty="0">
                <a:latin typeface="Trebuchet MS"/>
                <a:cs typeface="Trebuchet MS"/>
              </a:rPr>
              <a:t>in </a:t>
            </a:r>
            <a:r>
              <a:rPr sz="2800" dirty="0">
                <a:latin typeface="Trebuchet MS"/>
                <a:cs typeface="Trebuchet MS"/>
              </a:rPr>
              <a:t>the</a:t>
            </a:r>
            <a:r>
              <a:rPr sz="2800" spc="-110" dirty="0">
                <a:latin typeface="Trebuchet MS"/>
                <a:cs typeface="Trebuchet MS"/>
              </a:rPr>
              <a:t> </a:t>
            </a:r>
            <a:r>
              <a:rPr sz="2800" dirty="0">
                <a:latin typeface="Trebuchet MS"/>
                <a:cs typeface="Trebuchet MS"/>
              </a:rPr>
              <a:t>hospitality</a:t>
            </a:r>
            <a:r>
              <a:rPr sz="2800" spc="-135" dirty="0">
                <a:latin typeface="Trebuchet MS"/>
                <a:cs typeface="Trebuchet MS"/>
              </a:rPr>
              <a:t> </a:t>
            </a:r>
            <a:r>
              <a:rPr sz="2800" spc="-10" dirty="0">
                <a:latin typeface="Trebuchet MS"/>
                <a:cs typeface="Trebuchet MS"/>
              </a:rPr>
              <a:t>industry.</a:t>
            </a:r>
            <a:endParaRPr sz="2800">
              <a:latin typeface="Trebuchet MS"/>
              <a:cs typeface="Trebuchet MS"/>
            </a:endParaRPr>
          </a:p>
        </p:txBody>
      </p:sp>
      <p:pic>
        <p:nvPicPr>
          <p:cNvPr id="19" name="object 19"/>
          <p:cNvPicPr/>
          <p:nvPr/>
        </p:nvPicPr>
        <p:blipFill>
          <a:blip r:embed="rId11" cstate="print"/>
          <a:stretch>
            <a:fillRect/>
          </a:stretch>
        </p:blipFill>
        <p:spPr>
          <a:xfrm>
            <a:off x="6471665" y="1415796"/>
            <a:ext cx="5007101" cy="3430524"/>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2334514" y="548894"/>
            <a:ext cx="7515225" cy="452120"/>
            <a:chOff x="2334514" y="548894"/>
            <a:chExt cx="7515225" cy="452120"/>
          </a:xfrm>
        </p:grpSpPr>
        <p:pic>
          <p:nvPicPr>
            <p:cNvPr id="3" name="object 3"/>
            <p:cNvPicPr/>
            <p:nvPr/>
          </p:nvPicPr>
          <p:blipFill>
            <a:blip r:embed="rId2" cstate="print"/>
            <a:stretch>
              <a:fillRect/>
            </a:stretch>
          </p:blipFill>
          <p:spPr>
            <a:xfrm>
              <a:off x="2342515" y="556895"/>
              <a:ext cx="7498842" cy="435737"/>
            </a:xfrm>
            <a:prstGeom prst="rect">
              <a:avLst/>
            </a:prstGeom>
          </p:spPr>
        </p:pic>
        <p:pic>
          <p:nvPicPr>
            <p:cNvPr id="4" name="object 4"/>
            <p:cNvPicPr/>
            <p:nvPr/>
          </p:nvPicPr>
          <p:blipFill>
            <a:blip r:embed="rId3" cstate="print"/>
            <a:stretch>
              <a:fillRect/>
            </a:stretch>
          </p:blipFill>
          <p:spPr>
            <a:xfrm>
              <a:off x="4318635" y="769366"/>
              <a:ext cx="118490" cy="89154"/>
            </a:xfrm>
            <a:prstGeom prst="rect">
              <a:avLst/>
            </a:prstGeom>
          </p:spPr>
        </p:pic>
        <p:pic>
          <p:nvPicPr>
            <p:cNvPr id="5" name="object 5"/>
            <p:cNvPicPr/>
            <p:nvPr/>
          </p:nvPicPr>
          <p:blipFill>
            <a:blip r:embed="rId3" cstate="print"/>
            <a:stretch>
              <a:fillRect/>
            </a:stretch>
          </p:blipFill>
          <p:spPr>
            <a:xfrm>
              <a:off x="2680335" y="769366"/>
              <a:ext cx="118490" cy="89154"/>
            </a:xfrm>
            <a:prstGeom prst="rect">
              <a:avLst/>
            </a:prstGeom>
          </p:spPr>
        </p:pic>
        <p:pic>
          <p:nvPicPr>
            <p:cNvPr id="6" name="object 6"/>
            <p:cNvPicPr/>
            <p:nvPr/>
          </p:nvPicPr>
          <p:blipFill>
            <a:blip r:embed="rId4" cstate="print"/>
            <a:stretch>
              <a:fillRect/>
            </a:stretch>
          </p:blipFill>
          <p:spPr>
            <a:xfrm>
              <a:off x="8740140" y="691134"/>
              <a:ext cx="141224" cy="160019"/>
            </a:xfrm>
            <a:prstGeom prst="rect">
              <a:avLst/>
            </a:prstGeom>
          </p:spPr>
        </p:pic>
        <p:pic>
          <p:nvPicPr>
            <p:cNvPr id="7" name="object 7"/>
            <p:cNvPicPr/>
            <p:nvPr/>
          </p:nvPicPr>
          <p:blipFill>
            <a:blip r:embed="rId5" cstate="print"/>
            <a:stretch>
              <a:fillRect/>
            </a:stretch>
          </p:blipFill>
          <p:spPr>
            <a:xfrm>
              <a:off x="9017889" y="691134"/>
              <a:ext cx="140842" cy="160019"/>
            </a:xfrm>
            <a:prstGeom prst="rect">
              <a:avLst/>
            </a:prstGeom>
          </p:spPr>
        </p:pic>
        <p:pic>
          <p:nvPicPr>
            <p:cNvPr id="8" name="object 8"/>
            <p:cNvPicPr/>
            <p:nvPr/>
          </p:nvPicPr>
          <p:blipFill>
            <a:blip r:embed="rId6" cstate="print"/>
            <a:stretch>
              <a:fillRect/>
            </a:stretch>
          </p:blipFill>
          <p:spPr>
            <a:xfrm>
              <a:off x="8317992" y="691134"/>
              <a:ext cx="141224" cy="160019"/>
            </a:xfrm>
            <a:prstGeom prst="rect">
              <a:avLst/>
            </a:prstGeom>
          </p:spPr>
        </p:pic>
        <p:pic>
          <p:nvPicPr>
            <p:cNvPr id="9" name="object 9"/>
            <p:cNvPicPr/>
            <p:nvPr/>
          </p:nvPicPr>
          <p:blipFill>
            <a:blip r:embed="rId7" cstate="print"/>
            <a:stretch>
              <a:fillRect/>
            </a:stretch>
          </p:blipFill>
          <p:spPr>
            <a:xfrm>
              <a:off x="9424034" y="683387"/>
              <a:ext cx="141350" cy="76326"/>
            </a:xfrm>
            <a:prstGeom prst="rect">
              <a:avLst/>
            </a:prstGeom>
          </p:spPr>
        </p:pic>
        <p:pic>
          <p:nvPicPr>
            <p:cNvPr id="10" name="object 10"/>
            <p:cNvPicPr/>
            <p:nvPr/>
          </p:nvPicPr>
          <p:blipFill>
            <a:blip r:embed="rId8" cstate="print"/>
            <a:stretch>
              <a:fillRect/>
            </a:stretch>
          </p:blipFill>
          <p:spPr>
            <a:xfrm>
              <a:off x="7235571" y="683387"/>
              <a:ext cx="141350" cy="76326"/>
            </a:xfrm>
            <a:prstGeom prst="rect">
              <a:avLst/>
            </a:prstGeom>
          </p:spPr>
        </p:pic>
        <p:pic>
          <p:nvPicPr>
            <p:cNvPr id="11" name="object 11"/>
            <p:cNvPicPr/>
            <p:nvPr/>
          </p:nvPicPr>
          <p:blipFill>
            <a:blip r:embed="rId7" cstate="print"/>
            <a:stretch>
              <a:fillRect/>
            </a:stretch>
          </p:blipFill>
          <p:spPr>
            <a:xfrm>
              <a:off x="3094101" y="683387"/>
              <a:ext cx="141350" cy="76326"/>
            </a:xfrm>
            <a:prstGeom prst="rect">
              <a:avLst/>
            </a:prstGeom>
          </p:spPr>
        </p:pic>
        <p:sp>
          <p:nvSpPr>
            <p:cNvPr id="12" name="object 12"/>
            <p:cNvSpPr/>
            <p:nvPr/>
          </p:nvSpPr>
          <p:spPr>
            <a:xfrm>
              <a:off x="7180072" y="647065"/>
              <a:ext cx="2440305" cy="346075"/>
            </a:xfrm>
            <a:custGeom>
              <a:avLst/>
              <a:gdLst/>
              <a:ahLst/>
              <a:cxnLst/>
              <a:rect l="l" t="t" r="r" b="b"/>
              <a:pathLst>
                <a:path w="2440304" h="346075">
                  <a:moveTo>
                    <a:pt x="2086991" y="4063"/>
                  </a:moveTo>
                  <a:lnTo>
                    <a:pt x="2148204" y="4063"/>
                  </a:lnTo>
                  <a:lnTo>
                    <a:pt x="2148204" y="243586"/>
                  </a:lnTo>
                  <a:lnTo>
                    <a:pt x="2086991" y="243586"/>
                  </a:lnTo>
                  <a:lnTo>
                    <a:pt x="2086991" y="4063"/>
                  </a:lnTo>
                  <a:close/>
                </a:path>
                <a:path w="2440304" h="346075">
                  <a:moveTo>
                    <a:pt x="2315082" y="0"/>
                  </a:moveTo>
                  <a:lnTo>
                    <a:pt x="2367625" y="9644"/>
                  </a:lnTo>
                  <a:lnTo>
                    <a:pt x="2406951" y="36988"/>
                  </a:lnTo>
                  <a:lnTo>
                    <a:pt x="2431565" y="76715"/>
                  </a:lnTo>
                  <a:lnTo>
                    <a:pt x="2439924" y="122936"/>
                  </a:lnTo>
                  <a:lnTo>
                    <a:pt x="2439924" y="130810"/>
                  </a:lnTo>
                  <a:lnTo>
                    <a:pt x="2439416" y="137668"/>
                  </a:lnTo>
                  <a:lnTo>
                    <a:pt x="2438527" y="143510"/>
                  </a:lnTo>
                  <a:lnTo>
                    <a:pt x="2253360" y="143510"/>
                  </a:lnTo>
                  <a:lnTo>
                    <a:pt x="2255525" y="156698"/>
                  </a:lnTo>
                  <a:lnTo>
                    <a:pt x="2283785" y="194452"/>
                  </a:lnTo>
                  <a:lnTo>
                    <a:pt x="2316860" y="203454"/>
                  </a:lnTo>
                  <a:lnTo>
                    <a:pt x="2325883" y="202884"/>
                  </a:lnTo>
                  <a:lnTo>
                    <a:pt x="2365089" y="184165"/>
                  </a:lnTo>
                  <a:lnTo>
                    <a:pt x="2373629" y="170942"/>
                  </a:lnTo>
                  <a:lnTo>
                    <a:pt x="2426207" y="185547"/>
                  </a:lnTo>
                  <a:lnTo>
                    <a:pt x="2397311" y="221176"/>
                  </a:lnTo>
                  <a:lnTo>
                    <a:pt x="2351738" y="243776"/>
                  </a:lnTo>
                  <a:lnTo>
                    <a:pt x="2314575" y="248158"/>
                  </a:lnTo>
                  <a:lnTo>
                    <a:pt x="2295830" y="247108"/>
                  </a:lnTo>
                  <a:lnTo>
                    <a:pt x="2247646" y="231267"/>
                  </a:lnTo>
                  <a:lnTo>
                    <a:pt x="2212534" y="199620"/>
                  </a:lnTo>
                  <a:lnTo>
                    <a:pt x="2192353" y="156956"/>
                  </a:lnTo>
                  <a:lnTo>
                    <a:pt x="2188463" y="125222"/>
                  </a:lnTo>
                  <a:lnTo>
                    <a:pt x="2189416" y="108620"/>
                  </a:lnTo>
                  <a:lnTo>
                    <a:pt x="2203704" y="62864"/>
                  </a:lnTo>
                  <a:lnTo>
                    <a:pt x="2234029" y="26431"/>
                  </a:lnTo>
                  <a:lnTo>
                    <a:pt x="2278522" y="4286"/>
                  </a:lnTo>
                  <a:lnTo>
                    <a:pt x="2296130" y="1071"/>
                  </a:lnTo>
                  <a:lnTo>
                    <a:pt x="2315082" y="0"/>
                  </a:lnTo>
                  <a:close/>
                </a:path>
                <a:path w="2440304" h="346075">
                  <a:moveTo>
                    <a:pt x="1894712" y="0"/>
                  </a:moveTo>
                  <a:lnTo>
                    <a:pt x="1932753" y="7072"/>
                  </a:lnTo>
                  <a:lnTo>
                    <a:pt x="1971095" y="36147"/>
                  </a:lnTo>
                  <a:lnTo>
                    <a:pt x="1978405" y="46100"/>
                  </a:lnTo>
                  <a:lnTo>
                    <a:pt x="1978405" y="4063"/>
                  </a:lnTo>
                  <a:lnTo>
                    <a:pt x="2031873" y="4063"/>
                  </a:lnTo>
                  <a:lnTo>
                    <a:pt x="2031873" y="232156"/>
                  </a:lnTo>
                  <a:lnTo>
                    <a:pt x="2022228" y="279929"/>
                  </a:lnTo>
                  <a:lnTo>
                    <a:pt x="1994344" y="315626"/>
                  </a:lnTo>
                  <a:lnTo>
                    <a:pt x="1951839" y="338012"/>
                  </a:lnTo>
                  <a:lnTo>
                    <a:pt x="1898903" y="345567"/>
                  </a:lnTo>
                  <a:lnTo>
                    <a:pt x="1879994" y="344757"/>
                  </a:lnTo>
                  <a:lnTo>
                    <a:pt x="1832863" y="332613"/>
                  </a:lnTo>
                  <a:lnTo>
                    <a:pt x="1796966" y="307002"/>
                  </a:lnTo>
                  <a:lnTo>
                    <a:pt x="1786889" y="295783"/>
                  </a:lnTo>
                  <a:lnTo>
                    <a:pt x="1820291" y="263271"/>
                  </a:lnTo>
                  <a:lnTo>
                    <a:pt x="1827579" y="271293"/>
                  </a:lnTo>
                  <a:lnTo>
                    <a:pt x="1835737" y="278399"/>
                  </a:lnTo>
                  <a:lnTo>
                    <a:pt x="1876186" y="297021"/>
                  </a:lnTo>
                  <a:lnTo>
                    <a:pt x="1898903" y="299465"/>
                  </a:lnTo>
                  <a:lnTo>
                    <a:pt x="1908333" y="299015"/>
                  </a:lnTo>
                  <a:lnTo>
                    <a:pt x="1949005" y="283321"/>
                  </a:lnTo>
                  <a:lnTo>
                    <a:pt x="1970037" y="243326"/>
                  </a:lnTo>
                  <a:lnTo>
                    <a:pt x="1970658" y="232156"/>
                  </a:lnTo>
                  <a:lnTo>
                    <a:pt x="1970658" y="202057"/>
                  </a:lnTo>
                  <a:lnTo>
                    <a:pt x="1964114" y="211750"/>
                  </a:lnTo>
                  <a:lnTo>
                    <a:pt x="1956307" y="220265"/>
                  </a:lnTo>
                  <a:lnTo>
                    <a:pt x="1914699" y="242204"/>
                  </a:lnTo>
                  <a:lnTo>
                    <a:pt x="1891156" y="244983"/>
                  </a:lnTo>
                  <a:lnTo>
                    <a:pt x="1875633" y="243959"/>
                  </a:lnTo>
                  <a:lnTo>
                    <a:pt x="1834896" y="228600"/>
                  </a:lnTo>
                  <a:lnTo>
                    <a:pt x="1804445" y="197524"/>
                  </a:lnTo>
                  <a:lnTo>
                    <a:pt x="1786636" y="155448"/>
                  </a:lnTo>
                  <a:lnTo>
                    <a:pt x="1783206" y="123825"/>
                  </a:lnTo>
                  <a:lnTo>
                    <a:pt x="1784090" y="106894"/>
                  </a:lnTo>
                  <a:lnTo>
                    <a:pt x="1797430" y="60960"/>
                  </a:lnTo>
                  <a:lnTo>
                    <a:pt x="1824791" y="25384"/>
                  </a:lnTo>
                  <a:lnTo>
                    <a:pt x="1863788" y="4095"/>
                  </a:lnTo>
                  <a:lnTo>
                    <a:pt x="1878786" y="1023"/>
                  </a:lnTo>
                  <a:lnTo>
                    <a:pt x="1894712" y="0"/>
                  </a:lnTo>
                  <a:close/>
                </a:path>
                <a:path w="2440304" h="346075">
                  <a:moveTo>
                    <a:pt x="1630679" y="0"/>
                  </a:moveTo>
                  <a:lnTo>
                    <a:pt x="1682918" y="9644"/>
                  </a:lnTo>
                  <a:lnTo>
                    <a:pt x="1722485" y="37068"/>
                  </a:lnTo>
                  <a:lnTo>
                    <a:pt x="1747436" y="77112"/>
                  </a:lnTo>
                  <a:lnTo>
                    <a:pt x="1755902" y="124333"/>
                  </a:lnTo>
                  <a:lnTo>
                    <a:pt x="1754969" y="140505"/>
                  </a:lnTo>
                  <a:lnTo>
                    <a:pt x="1740788" y="185547"/>
                  </a:lnTo>
                  <a:lnTo>
                    <a:pt x="1710874" y="221747"/>
                  </a:lnTo>
                  <a:lnTo>
                    <a:pt x="1666859" y="243871"/>
                  </a:lnTo>
                  <a:lnTo>
                    <a:pt x="1630679" y="248158"/>
                  </a:lnTo>
                  <a:lnTo>
                    <a:pt x="1611677" y="247086"/>
                  </a:lnTo>
                  <a:lnTo>
                    <a:pt x="1563243" y="231012"/>
                  </a:lnTo>
                  <a:lnTo>
                    <a:pt x="1528399" y="199026"/>
                  </a:lnTo>
                  <a:lnTo>
                    <a:pt x="1508696" y="156083"/>
                  </a:lnTo>
                  <a:lnTo>
                    <a:pt x="1504950" y="124333"/>
                  </a:lnTo>
                  <a:lnTo>
                    <a:pt x="1505902" y="107973"/>
                  </a:lnTo>
                  <a:lnTo>
                    <a:pt x="1520189" y="62611"/>
                  </a:lnTo>
                  <a:lnTo>
                    <a:pt x="1550408" y="26410"/>
                  </a:lnTo>
                  <a:lnTo>
                    <a:pt x="1594485" y="4286"/>
                  </a:lnTo>
                  <a:lnTo>
                    <a:pt x="1630679" y="0"/>
                  </a:lnTo>
                  <a:close/>
                </a:path>
                <a:path w="2440304" h="346075">
                  <a:moveTo>
                    <a:pt x="1208531" y="0"/>
                  </a:moveTo>
                  <a:lnTo>
                    <a:pt x="1260770" y="9644"/>
                  </a:lnTo>
                  <a:lnTo>
                    <a:pt x="1300337" y="37068"/>
                  </a:lnTo>
                  <a:lnTo>
                    <a:pt x="1325288" y="77112"/>
                  </a:lnTo>
                  <a:lnTo>
                    <a:pt x="1333753" y="124333"/>
                  </a:lnTo>
                  <a:lnTo>
                    <a:pt x="1332821" y="140505"/>
                  </a:lnTo>
                  <a:lnTo>
                    <a:pt x="1318641" y="185547"/>
                  </a:lnTo>
                  <a:lnTo>
                    <a:pt x="1288726" y="221747"/>
                  </a:lnTo>
                  <a:lnTo>
                    <a:pt x="1244711" y="243871"/>
                  </a:lnTo>
                  <a:lnTo>
                    <a:pt x="1208531" y="248158"/>
                  </a:lnTo>
                  <a:lnTo>
                    <a:pt x="1189529" y="247086"/>
                  </a:lnTo>
                  <a:lnTo>
                    <a:pt x="1141095" y="231012"/>
                  </a:lnTo>
                  <a:lnTo>
                    <a:pt x="1106251" y="199026"/>
                  </a:lnTo>
                  <a:lnTo>
                    <a:pt x="1086548" y="156083"/>
                  </a:lnTo>
                  <a:lnTo>
                    <a:pt x="1082802" y="124333"/>
                  </a:lnTo>
                  <a:lnTo>
                    <a:pt x="1083754" y="107973"/>
                  </a:lnTo>
                  <a:lnTo>
                    <a:pt x="1098042" y="62611"/>
                  </a:lnTo>
                  <a:lnTo>
                    <a:pt x="1128260" y="26410"/>
                  </a:lnTo>
                  <a:lnTo>
                    <a:pt x="1172337" y="4286"/>
                  </a:lnTo>
                  <a:lnTo>
                    <a:pt x="1208531" y="0"/>
                  </a:lnTo>
                  <a:close/>
                </a:path>
                <a:path w="2440304" h="346075">
                  <a:moveTo>
                    <a:pt x="972438" y="0"/>
                  </a:moveTo>
                  <a:lnTo>
                    <a:pt x="1015680" y="12336"/>
                  </a:lnTo>
                  <a:lnTo>
                    <a:pt x="1037558" y="43783"/>
                  </a:lnTo>
                  <a:lnTo>
                    <a:pt x="1044511" y="85463"/>
                  </a:lnTo>
                  <a:lnTo>
                    <a:pt x="1044701" y="94107"/>
                  </a:lnTo>
                  <a:lnTo>
                    <a:pt x="1044701" y="243586"/>
                  </a:lnTo>
                  <a:lnTo>
                    <a:pt x="983360" y="243586"/>
                  </a:lnTo>
                  <a:lnTo>
                    <a:pt x="983360" y="109220"/>
                  </a:lnTo>
                  <a:lnTo>
                    <a:pt x="982739" y="95793"/>
                  </a:lnTo>
                  <a:lnTo>
                    <a:pt x="961326" y="57181"/>
                  </a:lnTo>
                  <a:lnTo>
                    <a:pt x="945514" y="53848"/>
                  </a:lnTo>
                  <a:lnTo>
                    <a:pt x="939301" y="54252"/>
                  </a:lnTo>
                  <a:lnTo>
                    <a:pt x="903083" y="72594"/>
                  </a:lnTo>
                  <a:lnTo>
                    <a:pt x="883284" y="103759"/>
                  </a:lnTo>
                  <a:lnTo>
                    <a:pt x="883284" y="243586"/>
                  </a:lnTo>
                  <a:lnTo>
                    <a:pt x="822071" y="243586"/>
                  </a:lnTo>
                  <a:lnTo>
                    <a:pt x="822071" y="4063"/>
                  </a:lnTo>
                  <a:lnTo>
                    <a:pt x="877316" y="4063"/>
                  </a:lnTo>
                  <a:lnTo>
                    <a:pt x="877316" y="48387"/>
                  </a:lnTo>
                  <a:lnTo>
                    <a:pt x="884721" y="37814"/>
                  </a:lnTo>
                  <a:lnTo>
                    <a:pt x="915797" y="12954"/>
                  </a:lnTo>
                  <a:lnTo>
                    <a:pt x="957052" y="809"/>
                  </a:lnTo>
                  <a:lnTo>
                    <a:pt x="972438" y="0"/>
                  </a:lnTo>
                  <a:close/>
                </a:path>
                <a:path w="2440304" h="346075">
                  <a:moveTo>
                    <a:pt x="399669" y="0"/>
                  </a:moveTo>
                  <a:lnTo>
                    <a:pt x="452175" y="9483"/>
                  </a:lnTo>
                  <a:lnTo>
                    <a:pt x="490902" y="36433"/>
                  </a:lnTo>
                  <a:lnTo>
                    <a:pt x="508126" y="61213"/>
                  </a:lnTo>
                  <a:lnTo>
                    <a:pt x="448182" y="79501"/>
                  </a:lnTo>
                  <a:lnTo>
                    <a:pt x="439132" y="67500"/>
                  </a:lnTo>
                  <a:lnTo>
                    <a:pt x="427974" y="58927"/>
                  </a:lnTo>
                  <a:lnTo>
                    <a:pt x="414696" y="53784"/>
                  </a:lnTo>
                  <a:lnTo>
                    <a:pt x="399287" y="52070"/>
                  </a:lnTo>
                  <a:lnTo>
                    <a:pt x="390572" y="52619"/>
                  </a:lnTo>
                  <a:lnTo>
                    <a:pt x="354568" y="71723"/>
                  </a:lnTo>
                  <a:lnTo>
                    <a:pt x="337179" y="113395"/>
                  </a:lnTo>
                  <a:lnTo>
                    <a:pt x="336676" y="123825"/>
                  </a:lnTo>
                  <a:lnTo>
                    <a:pt x="337200" y="134070"/>
                  </a:lnTo>
                  <a:lnTo>
                    <a:pt x="354980" y="175640"/>
                  </a:lnTo>
                  <a:lnTo>
                    <a:pt x="390810" y="195494"/>
                  </a:lnTo>
                  <a:lnTo>
                    <a:pt x="399287" y="196087"/>
                  </a:lnTo>
                  <a:lnTo>
                    <a:pt x="407334" y="195587"/>
                  </a:lnTo>
                  <a:lnTo>
                    <a:pt x="445785" y="173674"/>
                  </a:lnTo>
                  <a:lnTo>
                    <a:pt x="449072" y="167767"/>
                  </a:lnTo>
                  <a:lnTo>
                    <a:pt x="509016" y="186055"/>
                  </a:lnTo>
                  <a:lnTo>
                    <a:pt x="481387" y="221202"/>
                  </a:lnTo>
                  <a:lnTo>
                    <a:pt x="436816" y="243776"/>
                  </a:lnTo>
                  <a:lnTo>
                    <a:pt x="400176" y="248158"/>
                  </a:lnTo>
                  <a:lnTo>
                    <a:pt x="381410" y="247084"/>
                  </a:lnTo>
                  <a:lnTo>
                    <a:pt x="332994" y="230886"/>
                  </a:lnTo>
                  <a:lnTo>
                    <a:pt x="297650" y="198596"/>
                  </a:lnTo>
                  <a:lnTo>
                    <a:pt x="277447" y="155638"/>
                  </a:lnTo>
                  <a:lnTo>
                    <a:pt x="273557" y="123825"/>
                  </a:lnTo>
                  <a:lnTo>
                    <a:pt x="274510" y="107465"/>
                  </a:lnTo>
                  <a:lnTo>
                    <a:pt x="288798" y="62102"/>
                  </a:lnTo>
                  <a:lnTo>
                    <a:pt x="319123" y="26062"/>
                  </a:lnTo>
                  <a:lnTo>
                    <a:pt x="363458" y="4206"/>
                  </a:lnTo>
                  <a:lnTo>
                    <a:pt x="380902" y="1049"/>
                  </a:lnTo>
                  <a:lnTo>
                    <a:pt x="399669" y="0"/>
                  </a:lnTo>
                  <a:close/>
                </a:path>
                <a:path w="2440304" h="346075">
                  <a:moveTo>
                    <a:pt x="126619" y="0"/>
                  </a:moveTo>
                  <a:lnTo>
                    <a:pt x="179161" y="9644"/>
                  </a:lnTo>
                  <a:lnTo>
                    <a:pt x="218487" y="36988"/>
                  </a:lnTo>
                  <a:lnTo>
                    <a:pt x="243101" y="76715"/>
                  </a:lnTo>
                  <a:lnTo>
                    <a:pt x="251459" y="122936"/>
                  </a:lnTo>
                  <a:lnTo>
                    <a:pt x="251459" y="130810"/>
                  </a:lnTo>
                  <a:lnTo>
                    <a:pt x="250951" y="137668"/>
                  </a:lnTo>
                  <a:lnTo>
                    <a:pt x="250062" y="143510"/>
                  </a:lnTo>
                  <a:lnTo>
                    <a:pt x="64897" y="143510"/>
                  </a:lnTo>
                  <a:lnTo>
                    <a:pt x="67061" y="156698"/>
                  </a:lnTo>
                  <a:lnTo>
                    <a:pt x="95321" y="194452"/>
                  </a:lnTo>
                  <a:lnTo>
                    <a:pt x="128397" y="203454"/>
                  </a:lnTo>
                  <a:lnTo>
                    <a:pt x="137419" y="202884"/>
                  </a:lnTo>
                  <a:lnTo>
                    <a:pt x="176625" y="184165"/>
                  </a:lnTo>
                  <a:lnTo>
                    <a:pt x="185166" y="170942"/>
                  </a:lnTo>
                  <a:lnTo>
                    <a:pt x="237744" y="185547"/>
                  </a:lnTo>
                  <a:lnTo>
                    <a:pt x="208847" y="221176"/>
                  </a:lnTo>
                  <a:lnTo>
                    <a:pt x="163274" y="243776"/>
                  </a:lnTo>
                  <a:lnTo>
                    <a:pt x="126110" y="248158"/>
                  </a:lnTo>
                  <a:lnTo>
                    <a:pt x="107366" y="247108"/>
                  </a:lnTo>
                  <a:lnTo>
                    <a:pt x="59181" y="231267"/>
                  </a:lnTo>
                  <a:lnTo>
                    <a:pt x="24070" y="199620"/>
                  </a:lnTo>
                  <a:lnTo>
                    <a:pt x="3889" y="156956"/>
                  </a:lnTo>
                  <a:lnTo>
                    <a:pt x="0" y="125222"/>
                  </a:lnTo>
                  <a:lnTo>
                    <a:pt x="952" y="108620"/>
                  </a:lnTo>
                  <a:lnTo>
                    <a:pt x="15239" y="62864"/>
                  </a:lnTo>
                  <a:lnTo>
                    <a:pt x="45565" y="26431"/>
                  </a:lnTo>
                  <a:lnTo>
                    <a:pt x="90058" y="4286"/>
                  </a:lnTo>
                  <a:lnTo>
                    <a:pt x="107666" y="1071"/>
                  </a:lnTo>
                  <a:lnTo>
                    <a:pt x="126619" y="0"/>
                  </a:lnTo>
                  <a:close/>
                </a:path>
              </a:pathLst>
            </a:custGeom>
            <a:ln w="16002">
              <a:solidFill>
                <a:srgbClr val="000000"/>
              </a:solidFill>
            </a:ln>
          </p:spPr>
          <p:txBody>
            <a:bodyPr wrap="square" lIns="0" tIns="0" rIns="0" bIns="0" rtlCol="0"/>
            <a:lstStyle/>
            <a:p>
              <a:endParaRPr/>
            </a:p>
          </p:txBody>
        </p:sp>
        <p:pic>
          <p:nvPicPr>
            <p:cNvPr id="13" name="object 13"/>
            <p:cNvPicPr/>
            <p:nvPr/>
          </p:nvPicPr>
          <p:blipFill>
            <a:blip r:embed="rId9" cstate="print"/>
            <a:stretch>
              <a:fillRect/>
            </a:stretch>
          </p:blipFill>
          <p:spPr>
            <a:xfrm>
              <a:off x="4539234" y="565404"/>
              <a:ext cx="2235962" cy="435229"/>
            </a:xfrm>
            <a:prstGeom prst="rect">
              <a:avLst/>
            </a:prstGeom>
          </p:spPr>
        </p:pic>
        <p:sp>
          <p:nvSpPr>
            <p:cNvPr id="14" name="object 14"/>
            <p:cNvSpPr/>
            <p:nvPr/>
          </p:nvSpPr>
          <p:spPr>
            <a:xfrm>
              <a:off x="2342515" y="556895"/>
              <a:ext cx="7499350" cy="338455"/>
            </a:xfrm>
            <a:custGeom>
              <a:avLst/>
              <a:gdLst/>
              <a:ahLst/>
              <a:cxnLst/>
              <a:rect l="l" t="t" r="r" b="b"/>
              <a:pathLst>
                <a:path w="7499350" h="338455">
                  <a:moveTo>
                    <a:pt x="2039493" y="90169"/>
                  </a:moveTo>
                  <a:lnTo>
                    <a:pt x="2085038" y="96551"/>
                  </a:lnTo>
                  <a:lnTo>
                    <a:pt x="2119249" y="115696"/>
                  </a:lnTo>
                  <a:lnTo>
                    <a:pt x="2146038" y="166489"/>
                  </a:lnTo>
                  <a:lnTo>
                    <a:pt x="2147824" y="188849"/>
                  </a:lnTo>
                  <a:lnTo>
                    <a:pt x="2147824" y="265175"/>
                  </a:lnTo>
                  <a:lnTo>
                    <a:pt x="2147824" y="271906"/>
                  </a:lnTo>
                  <a:lnTo>
                    <a:pt x="2148840" y="276605"/>
                  </a:lnTo>
                  <a:lnTo>
                    <a:pt x="2150999" y="279145"/>
                  </a:lnTo>
                  <a:lnTo>
                    <a:pt x="2153158" y="281813"/>
                  </a:lnTo>
                  <a:lnTo>
                    <a:pt x="2156968" y="283337"/>
                  </a:lnTo>
                  <a:lnTo>
                    <a:pt x="2162429" y="283971"/>
                  </a:lnTo>
                  <a:lnTo>
                    <a:pt x="2162429" y="333755"/>
                  </a:lnTo>
                  <a:lnTo>
                    <a:pt x="2156968" y="335025"/>
                  </a:lnTo>
                  <a:lnTo>
                    <a:pt x="2152015" y="335914"/>
                  </a:lnTo>
                  <a:lnTo>
                    <a:pt x="2147570" y="336295"/>
                  </a:lnTo>
                  <a:lnTo>
                    <a:pt x="2143125" y="336803"/>
                  </a:lnTo>
                  <a:lnTo>
                    <a:pt x="2139442" y="337057"/>
                  </a:lnTo>
                  <a:lnTo>
                    <a:pt x="2136394" y="337057"/>
                  </a:lnTo>
                  <a:lnTo>
                    <a:pt x="2098294" y="316610"/>
                  </a:lnTo>
                  <a:lnTo>
                    <a:pt x="2095754" y="296290"/>
                  </a:lnTo>
                  <a:lnTo>
                    <a:pt x="2087302" y="305960"/>
                  </a:lnTo>
                  <a:lnTo>
                    <a:pt x="2045021" y="332327"/>
                  </a:lnTo>
                  <a:lnTo>
                    <a:pt x="2009267" y="338327"/>
                  </a:lnTo>
                  <a:lnTo>
                    <a:pt x="1997505" y="337728"/>
                  </a:lnTo>
                  <a:lnTo>
                    <a:pt x="1957433" y="323163"/>
                  </a:lnTo>
                  <a:lnTo>
                    <a:pt x="1932136" y="292768"/>
                  </a:lnTo>
                  <a:lnTo>
                    <a:pt x="1926082" y="262889"/>
                  </a:lnTo>
                  <a:lnTo>
                    <a:pt x="1926893" y="251624"/>
                  </a:lnTo>
                  <a:lnTo>
                    <a:pt x="1946284" y="213713"/>
                  </a:lnTo>
                  <a:lnTo>
                    <a:pt x="1987553" y="190630"/>
                  </a:lnTo>
                  <a:lnTo>
                    <a:pt x="2028952" y="185165"/>
                  </a:lnTo>
                  <a:lnTo>
                    <a:pt x="2036520" y="185330"/>
                  </a:lnTo>
                  <a:lnTo>
                    <a:pt x="2080633" y="192653"/>
                  </a:lnTo>
                  <a:lnTo>
                    <a:pt x="2086610" y="194817"/>
                  </a:lnTo>
                  <a:lnTo>
                    <a:pt x="2086610" y="181990"/>
                  </a:lnTo>
                  <a:lnTo>
                    <a:pt x="2065520" y="141404"/>
                  </a:lnTo>
                  <a:lnTo>
                    <a:pt x="2033015" y="134492"/>
                  </a:lnTo>
                  <a:lnTo>
                    <a:pt x="2023322" y="134921"/>
                  </a:lnTo>
                  <a:lnTo>
                    <a:pt x="1986553" y="145182"/>
                  </a:lnTo>
                  <a:lnTo>
                    <a:pt x="1958086" y="161416"/>
                  </a:lnTo>
                  <a:lnTo>
                    <a:pt x="1938401" y="121157"/>
                  </a:lnTo>
                  <a:lnTo>
                    <a:pt x="1974762" y="102298"/>
                  </a:lnTo>
                  <a:lnTo>
                    <a:pt x="2012664" y="92090"/>
                  </a:lnTo>
                  <a:lnTo>
                    <a:pt x="2025923" y="90648"/>
                  </a:lnTo>
                  <a:lnTo>
                    <a:pt x="2039493" y="90169"/>
                  </a:lnTo>
                  <a:close/>
                </a:path>
                <a:path w="7499350" h="338455">
                  <a:moveTo>
                    <a:pt x="1135126" y="90169"/>
                  </a:moveTo>
                  <a:lnTo>
                    <a:pt x="1178367" y="102506"/>
                  </a:lnTo>
                  <a:lnTo>
                    <a:pt x="1200245" y="133953"/>
                  </a:lnTo>
                  <a:lnTo>
                    <a:pt x="1207198" y="175633"/>
                  </a:lnTo>
                  <a:lnTo>
                    <a:pt x="1207389" y="184276"/>
                  </a:lnTo>
                  <a:lnTo>
                    <a:pt x="1207389" y="333755"/>
                  </a:lnTo>
                  <a:lnTo>
                    <a:pt x="1146048" y="333755"/>
                  </a:lnTo>
                  <a:lnTo>
                    <a:pt x="1146048" y="199389"/>
                  </a:lnTo>
                  <a:lnTo>
                    <a:pt x="1145426" y="185963"/>
                  </a:lnTo>
                  <a:lnTo>
                    <a:pt x="1124013" y="147351"/>
                  </a:lnTo>
                  <a:lnTo>
                    <a:pt x="1108202" y="144017"/>
                  </a:lnTo>
                  <a:lnTo>
                    <a:pt x="1101988" y="144422"/>
                  </a:lnTo>
                  <a:lnTo>
                    <a:pt x="1065770" y="162764"/>
                  </a:lnTo>
                  <a:lnTo>
                    <a:pt x="1045972" y="193928"/>
                  </a:lnTo>
                  <a:lnTo>
                    <a:pt x="1045972" y="333755"/>
                  </a:lnTo>
                  <a:lnTo>
                    <a:pt x="984758" y="333755"/>
                  </a:lnTo>
                  <a:lnTo>
                    <a:pt x="984758" y="94233"/>
                  </a:lnTo>
                  <a:lnTo>
                    <a:pt x="1040002" y="94233"/>
                  </a:lnTo>
                  <a:lnTo>
                    <a:pt x="1040002" y="138556"/>
                  </a:lnTo>
                  <a:lnTo>
                    <a:pt x="1047408" y="127984"/>
                  </a:lnTo>
                  <a:lnTo>
                    <a:pt x="1078484" y="103124"/>
                  </a:lnTo>
                  <a:lnTo>
                    <a:pt x="1119739" y="90979"/>
                  </a:lnTo>
                  <a:lnTo>
                    <a:pt x="1135126" y="90169"/>
                  </a:lnTo>
                  <a:close/>
                </a:path>
                <a:path w="7499350" h="338455">
                  <a:moveTo>
                    <a:pt x="822706" y="90169"/>
                  </a:moveTo>
                  <a:lnTo>
                    <a:pt x="875248" y="99814"/>
                  </a:lnTo>
                  <a:lnTo>
                    <a:pt x="914574" y="127158"/>
                  </a:lnTo>
                  <a:lnTo>
                    <a:pt x="939188" y="166885"/>
                  </a:lnTo>
                  <a:lnTo>
                    <a:pt x="947547" y="213105"/>
                  </a:lnTo>
                  <a:lnTo>
                    <a:pt x="947547" y="220979"/>
                  </a:lnTo>
                  <a:lnTo>
                    <a:pt x="947038" y="227837"/>
                  </a:lnTo>
                  <a:lnTo>
                    <a:pt x="946150" y="233679"/>
                  </a:lnTo>
                  <a:lnTo>
                    <a:pt x="760984" y="233679"/>
                  </a:lnTo>
                  <a:lnTo>
                    <a:pt x="763148" y="246868"/>
                  </a:lnTo>
                  <a:lnTo>
                    <a:pt x="791408" y="284622"/>
                  </a:lnTo>
                  <a:lnTo>
                    <a:pt x="824484" y="293624"/>
                  </a:lnTo>
                  <a:lnTo>
                    <a:pt x="833506" y="293054"/>
                  </a:lnTo>
                  <a:lnTo>
                    <a:pt x="872712" y="274335"/>
                  </a:lnTo>
                  <a:lnTo>
                    <a:pt x="881253" y="261112"/>
                  </a:lnTo>
                  <a:lnTo>
                    <a:pt x="933831" y="275716"/>
                  </a:lnTo>
                  <a:lnTo>
                    <a:pt x="904934" y="311346"/>
                  </a:lnTo>
                  <a:lnTo>
                    <a:pt x="859361" y="333946"/>
                  </a:lnTo>
                  <a:lnTo>
                    <a:pt x="822198" y="338327"/>
                  </a:lnTo>
                  <a:lnTo>
                    <a:pt x="803453" y="337278"/>
                  </a:lnTo>
                  <a:lnTo>
                    <a:pt x="755269" y="321437"/>
                  </a:lnTo>
                  <a:lnTo>
                    <a:pt x="720157" y="289790"/>
                  </a:lnTo>
                  <a:lnTo>
                    <a:pt x="699976" y="247126"/>
                  </a:lnTo>
                  <a:lnTo>
                    <a:pt x="696087" y="215391"/>
                  </a:lnTo>
                  <a:lnTo>
                    <a:pt x="697039" y="198790"/>
                  </a:lnTo>
                  <a:lnTo>
                    <a:pt x="711327" y="153034"/>
                  </a:lnTo>
                  <a:lnTo>
                    <a:pt x="741652" y="116601"/>
                  </a:lnTo>
                  <a:lnTo>
                    <a:pt x="786145" y="94456"/>
                  </a:lnTo>
                  <a:lnTo>
                    <a:pt x="803753" y="91241"/>
                  </a:lnTo>
                  <a:lnTo>
                    <a:pt x="822706" y="90169"/>
                  </a:lnTo>
                  <a:close/>
                </a:path>
                <a:path w="7499350" h="338455">
                  <a:moveTo>
                    <a:pt x="401193" y="90169"/>
                  </a:moveTo>
                  <a:lnTo>
                    <a:pt x="446738" y="96551"/>
                  </a:lnTo>
                  <a:lnTo>
                    <a:pt x="480949" y="115696"/>
                  </a:lnTo>
                  <a:lnTo>
                    <a:pt x="507738" y="166489"/>
                  </a:lnTo>
                  <a:lnTo>
                    <a:pt x="509524" y="188849"/>
                  </a:lnTo>
                  <a:lnTo>
                    <a:pt x="509524" y="265175"/>
                  </a:lnTo>
                  <a:lnTo>
                    <a:pt x="509524" y="271906"/>
                  </a:lnTo>
                  <a:lnTo>
                    <a:pt x="510540" y="276605"/>
                  </a:lnTo>
                  <a:lnTo>
                    <a:pt x="512699" y="279145"/>
                  </a:lnTo>
                  <a:lnTo>
                    <a:pt x="514858" y="281813"/>
                  </a:lnTo>
                  <a:lnTo>
                    <a:pt x="518668" y="283337"/>
                  </a:lnTo>
                  <a:lnTo>
                    <a:pt x="524129" y="283971"/>
                  </a:lnTo>
                  <a:lnTo>
                    <a:pt x="524129" y="333755"/>
                  </a:lnTo>
                  <a:lnTo>
                    <a:pt x="518668" y="335025"/>
                  </a:lnTo>
                  <a:lnTo>
                    <a:pt x="513715" y="335914"/>
                  </a:lnTo>
                  <a:lnTo>
                    <a:pt x="509270" y="336295"/>
                  </a:lnTo>
                  <a:lnTo>
                    <a:pt x="504825" y="336803"/>
                  </a:lnTo>
                  <a:lnTo>
                    <a:pt x="501142" y="337057"/>
                  </a:lnTo>
                  <a:lnTo>
                    <a:pt x="498094" y="337057"/>
                  </a:lnTo>
                  <a:lnTo>
                    <a:pt x="459994" y="316610"/>
                  </a:lnTo>
                  <a:lnTo>
                    <a:pt x="457454" y="296290"/>
                  </a:lnTo>
                  <a:lnTo>
                    <a:pt x="449002" y="305960"/>
                  </a:lnTo>
                  <a:lnTo>
                    <a:pt x="406721" y="332327"/>
                  </a:lnTo>
                  <a:lnTo>
                    <a:pt x="370967" y="338327"/>
                  </a:lnTo>
                  <a:lnTo>
                    <a:pt x="359205" y="337728"/>
                  </a:lnTo>
                  <a:lnTo>
                    <a:pt x="319133" y="323163"/>
                  </a:lnTo>
                  <a:lnTo>
                    <a:pt x="293836" y="292768"/>
                  </a:lnTo>
                  <a:lnTo>
                    <a:pt x="287782" y="262889"/>
                  </a:lnTo>
                  <a:lnTo>
                    <a:pt x="288593" y="251624"/>
                  </a:lnTo>
                  <a:lnTo>
                    <a:pt x="307984" y="213713"/>
                  </a:lnTo>
                  <a:lnTo>
                    <a:pt x="349253" y="190630"/>
                  </a:lnTo>
                  <a:lnTo>
                    <a:pt x="390652" y="185165"/>
                  </a:lnTo>
                  <a:lnTo>
                    <a:pt x="398220" y="185330"/>
                  </a:lnTo>
                  <a:lnTo>
                    <a:pt x="442333" y="192653"/>
                  </a:lnTo>
                  <a:lnTo>
                    <a:pt x="448310" y="194817"/>
                  </a:lnTo>
                  <a:lnTo>
                    <a:pt x="448310" y="181990"/>
                  </a:lnTo>
                  <a:lnTo>
                    <a:pt x="427220" y="141404"/>
                  </a:lnTo>
                  <a:lnTo>
                    <a:pt x="394716" y="134492"/>
                  </a:lnTo>
                  <a:lnTo>
                    <a:pt x="385022" y="134921"/>
                  </a:lnTo>
                  <a:lnTo>
                    <a:pt x="348253" y="145182"/>
                  </a:lnTo>
                  <a:lnTo>
                    <a:pt x="319786" y="161416"/>
                  </a:lnTo>
                  <a:lnTo>
                    <a:pt x="300101" y="121157"/>
                  </a:lnTo>
                  <a:lnTo>
                    <a:pt x="336462" y="102298"/>
                  </a:lnTo>
                  <a:lnTo>
                    <a:pt x="374364" y="92090"/>
                  </a:lnTo>
                  <a:lnTo>
                    <a:pt x="387623" y="90648"/>
                  </a:lnTo>
                  <a:lnTo>
                    <a:pt x="401193" y="90169"/>
                  </a:lnTo>
                  <a:close/>
                </a:path>
                <a:path w="7499350" h="338455">
                  <a:moveTo>
                    <a:pt x="7406513" y="89662"/>
                  </a:moveTo>
                  <a:lnTo>
                    <a:pt x="7455027" y="97662"/>
                  </a:lnTo>
                  <a:lnTo>
                    <a:pt x="7496556" y="123443"/>
                  </a:lnTo>
                  <a:lnTo>
                    <a:pt x="7471917" y="162305"/>
                  </a:lnTo>
                  <a:lnTo>
                    <a:pt x="7454441" y="150304"/>
                  </a:lnTo>
                  <a:lnTo>
                    <a:pt x="7437262" y="141731"/>
                  </a:lnTo>
                  <a:lnTo>
                    <a:pt x="7420393" y="136588"/>
                  </a:lnTo>
                  <a:lnTo>
                    <a:pt x="7403846" y="134874"/>
                  </a:lnTo>
                  <a:lnTo>
                    <a:pt x="7396726" y="135229"/>
                  </a:lnTo>
                  <a:lnTo>
                    <a:pt x="7366761" y="150494"/>
                  </a:lnTo>
                  <a:lnTo>
                    <a:pt x="7366761" y="159638"/>
                  </a:lnTo>
                  <a:lnTo>
                    <a:pt x="7366761" y="168147"/>
                  </a:lnTo>
                  <a:lnTo>
                    <a:pt x="7410196" y="189737"/>
                  </a:lnTo>
                  <a:lnTo>
                    <a:pt x="7423844" y="194075"/>
                  </a:lnTo>
                  <a:lnTo>
                    <a:pt x="7467766" y="211137"/>
                  </a:lnTo>
                  <a:lnTo>
                    <a:pt x="7496270" y="242823"/>
                  </a:lnTo>
                  <a:lnTo>
                    <a:pt x="7498842" y="262508"/>
                  </a:lnTo>
                  <a:lnTo>
                    <a:pt x="7497220" y="279346"/>
                  </a:lnTo>
                  <a:lnTo>
                    <a:pt x="7472807" y="318262"/>
                  </a:lnTo>
                  <a:lnTo>
                    <a:pt x="7423693" y="337085"/>
                  </a:lnTo>
                  <a:lnTo>
                    <a:pt x="7402830" y="338327"/>
                  </a:lnTo>
                  <a:lnTo>
                    <a:pt x="7387736" y="337706"/>
                  </a:lnTo>
                  <a:lnTo>
                    <a:pt x="7344409" y="328294"/>
                  </a:lnTo>
                  <a:lnTo>
                    <a:pt x="7306905" y="307792"/>
                  </a:lnTo>
                  <a:lnTo>
                    <a:pt x="7296404" y="298576"/>
                  </a:lnTo>
                  <a:lnTo>
                    <a:pt x="7318248" y="258825"/>
                  </a:lnTo>
                  <a:lnTo>
                    <a:pt x="7328961" y="266924"/>
                  </a:lnTo>
                  <a:lnTo>
                    <a:pt x="7339568" y="273891"/>
                  </a:lnTo>
                  <a:lnTo>
                    <a:pt x="7380716" y="290591"/>
                  </a:lnTo>
                  <a:lnTo>
                    <a:pt x="7400544" y="292607"/>
                  </a:lnTo>
                  <a:lnTo>
                    <a:pt x="7409045" y="292223"/>
                  </a:lnTo>
                  <a:lnTo>
                    <a:pt x="7439913" y="275589"/>
                  </a:lnTo>
                  <a:lnTo>
                    <a:pt x="7439913" y="267080"/>
                  </a:lnTo>
                  <a:lnTo>
                    <a:pt x="7439913" y="258190"/>
                  </a:lnTo>
                  <a:lnTo>
                    <a:pt x="7400863" y="240385"/>
                  </a:lnTo>
                  <a:lnTo>
                    <a:pt x="7389621" y="236854"/>
                  </a:lnTo>
                  <a:lnTo>
                    <a:pt x="7376910" y="232733"/>
                  </a:lnTo>
                  <a:lnTo>
                    <a:pt x="7336915" y="215366"/>
                  </a:lnTo>
                  <a:lnTo>
                    <a:pt x="7311818" y="184784"/>
                  </a:lnTo>
                  <a:lnTo>
                    <a:pt x="7309611" y="166877"/>
                  </a:lnTo>
                  <a:lnTo>
                    <a:pt x="7311276" y="150213"/>
                  </a:lnTo>
                  <a:lnTo>
                    <a:pt x="7336155" y="110743"/>
                  </a:lnTo>
                  <a:lnTo>
                    <a:pt x="7385679" y="90973"/>
                  </a:lnTo>
                  <a:lnTo>
                    <a:pt x="7406513" y="89662"/>
                  </a:lnTo>
                  <a:close/>
                </a:path>
                <a:path w="7499350" h="338455">
                  <a:moveTo>
                    <a:pt x="1274318" y="16509"/>
                  </a:moveTo>
                  <a:lnTo>
                    <a:pt x="1335532" y="16509"/>
                  </a:lnTo>
                  <a:lnTo>
                    <a:pt x="1335532" y="94233"/>
                  </a:lnTo>
                  <a:lnTo>
                    <a:pt x="1385824" y="94233"/>
                  </a:lnTo>
                  <a:lnTo>
                    <a:pt x="1385824" y="141350"/>
                  </a:lnTo>
                  <a:lnTo>
                    <a:pt x="1335532" y="141350"/>
                  </a:lnTo>
                  <a:lnTo>
                    <a:pt x="1335532" y="258317"/>
                  </a:lnTo>
                  <a:lnTo>
                    <a:pt x="1335532" y="266572"/>
                  </a:lnTo>
                  <a:lnTo>
                    <a:pt x="1337690" y="272541"/>
                  </a:lnTo>
                  <a:lnTo>
                    <a:pt x="1342136" y="276225"/>
                  </a:lnTo>
                  <a:lnTo>
                    <a:pt x="1346581" y="279907"/>
                  </a:lnTo>
                  <a:lnTo>
                    <a:pt x="1352042" y="281685"/>
                  </a:lnTo>
                  <a:lnTo>
                    <a:pt x="1358392" y="281685"/>
                  </a:lnTo>
                  <a:lnTo>
                    <a:pt x="1364742" y="281685"/>
                  </a:lnTo>
                  <a:lnTo>
                    <a:pt x="1371092" y="280669"/>
                  </a:lnTo>
                  <a:lnTo>
                    <a:pt x="1377188" y="278510"/>
                  </a:lnTo>
                  <a:lnTo>
                    <a:pt x="1383284" y="276351"/>
                  </a:lnTo>
                  <a:lnTo>
                    <a:pt x="1388110" y="274574"/>
                  </a:lnTo>
                  <a:lnTo>
                    <a:pt x="1391793" y="273050"/>
                  </a:lnTo>
                  <a:lnTo>
                    <a:pt x="1404112" y="321437"/>
                  </a:lnTo>
                  <a:lnTo>
                    <a:pt x="1364638" y="334839"/>
                  </a:lnTo>
                  <a:lnTo>
                    <a:pt x="1336421" y="337946"/>
                  </a:lnTo>
                  <a:lnTo>
                    <a:pt x="1328130" y="337567"/>
                  </a:lnTo>
                  <a:lnTo>
                    <a:pt x="1287321" y="319101"/>
                  </a:lnTo>
                  <a:lnTo>
                    <a:pt x="1274318" y="278891"/>
                  </a:lnTo>
                  <a:lnTo>
                    <a:pt x="1274318" y="141350"/>
                  </a:lnTo>
                  <a:lnTo>
                    <a:pt x="1242695" y="141350"/>
                  </a:lnTo>
                  <a:lnTo>
                    <a:pt x="1242695" y="94233"/>
                  </a:lnTo>
                  <a:lnTo>
                    <a:pt x="1274318" y="94233"/>
                  </a:lnTo>
                  <a:lnTo>
                    <a:pt x="1274318" y="16509"/>
                  </a:lnTo>
                  <a:close/>
                </a:path>
                <a:path w="7499350" h="338455">
                  <a:moveTo>
                    <a:pt x="4548378" y="9143"/>
                  </a:moveTo>
                  <a:lnTo>
                    <a:pt x="4818634" y="9143"/>
                  </a:lnTo>
                  <a:lnTo>
                    <a:pt x="4818634" y="64515"/>
                  </a:lnTo>
                  <a:lnTo>
                    <a:pt x="4714875" y="64515"/>
                  </a:lnTo>
                  <a:lnTo>
                    <a:pt x="4714875" y="333755"/>
                  </a:lnTo>
                  <a:lnTo>
                    <a:pt x="4652264" y="333755"/>
                  </a:lnTo>
                  <a:lnTo>
                    <a:pt x="4652264" y="64515"/>
                  </a:lnTo>
                  <a:lnTo>
                    <a:pt x="4548378" y="64515"/>
                  </a:lnTo>
                  <a:lnTo>
                    <a:pt x="4548378" y="9143"/>
                  </a:lnTo>
                  <a:close/>
                </a:path>
                <a:path w="7499350" h="338455">
                  <a:moveTo>
                    <a:pt x="1552956" y="9143"/>
                  </a:moveTo>
                  <a:lnTo>
                    <a:pt x="1620647" y="9143"/>
                  </a:lnTo>
                  <a:lnTo>
                    <a:pt x="1716659" y="193928"/>
                  </a:lnTo>
                  <a:lnTo>
                    <a:pt x="1813560" y="9143"/>
                  </a:lnTo>
                  <a:lnTo>
                    <a:pt x="1880870" y="9143"/>
                  </a:lnTo>
                  <a:lnTo>
                    <a:pt x="1880870" y="333755"/>
                  </a:lnTo>
                  <a:lnTo>
                    <a:pt x="1817751" y="333755"/>
                  </a:lnTo>
                  <a:lnTo>
                    <a:pt x="1817751" y="120776"/>
                  </a:lnTo>
                  <a:lnTo>
                    <a:pt x="1734565" y="279400"/>
                  </a:lnTo>
                  <a:lnTo>
                    <a:pt x="1699260" y="279400"/>
                  </a:lnTo>
                  <a:lnTo>
                    <a:pt x="1616075" y="120776"/>
                  </a:lnTo>
                  <a:lnTo>
                    <a:pt x="1616075" y="333755"/>
                  </a:lnTo>
                  <a:lnTo>
                    <a:pt x="1552956" y="333755"/>
                  </a:lnTo>
                  <a:lnTo>
                    <a:pt x="1552956" y="9143"/>
                  </a:lnTo>
                  <a:close/>
                </a:path>
                <a:path w="7499350" h="338455">
                  <a:moveTo>
                    <a:pt x="0" y="9143"/>
                  </a:moveTo>
                  <a:lnTo>
                    <a:pt x="270256" y="9143"/>
                  </a:lnTo>
                  <a:lnTo>
                    <a:pt x="270256" y="64515"/>
                  </a:lnTo>
                  <a:lnTo>
                    <a:pt x="166497" y="64515"/>
                  </a:lnTo>
                  <a:lnTo>
                    <a:pt x="166497" y="333755"/>
                  </a:lnTo>
                  <a:lnTo>
                    <a:pt x="103886" y="333755"/>
                  </a:lnTo>
                  <a:lnTo>
                    <a:pt x="103886" y="64515"/>
                  </a:lnTo>
                  <a:lnTo>
                    <a:pt x="0" y="64515"/>
                  </a:lnTo>
                  <a:lnTo>
                    <a:pt x="0" y="9143"/>
                  </a:lnTo>
                  <a:close/>
                </a:path>
                <a:path w="7499350" h="338455">
                  <a:moveTo>
                    <a:pt x="6924548" y="0"/>
                  </a:moveTo>
                  <a:lnTo>
                    <a:pt x="6985761" y="0"/>
                  </a:lnTo>
                  <a:lnTo>
                    <a:pt x="6985761" y="60832"/>
                  </a:lnTo>
                  <a:lnTo>
                    <a:pt x="6924548" y="60832"/>
                  </a:lnTo>
                  <a:lnTo>
                    <a:pt x="6924548" y="0"/>
                  </a:lnTo>
                  <a:close/>
                </a:path>
                <a:path w="7499350" h="338455">
                  <a:moveTo>
                    <a:pt x="6212332" y="0"/>
                  </a:moveTo>
                  <a:lnTo>
                    <a:pt x="6273545" y="0"/>
                  </a:lnTo>
                  <a:lnTo>
                    <a:pt x="6273545" y="257047"/>
                  </a:lnTo>
                  <a:lnTo>
                    <a:pt x="6273545" y="268224"/>
                  </a:lnTo>
                  <a:lnTo>
                    <a:pt x="6275451" y="275716"/>
                  </a:lnTo>
                  <a:lnTo>
                    <a:pt x="6279134" y="279400"/>
                  </a:lnTo>
                  <a:lnTo>
                    <a:pt x="6282690" y="283082"/>
                  </a:lnTo>
                  <a:lnTo>
                    <a:pt x="6287770" y="284860"/>
                  </a:lnTo>
                  <a:lnTo>
                    <a:pt x="6294120" y="284860"/>
                  </a:lnTo>
                  <a:lnTo>
                    <a:pt x="6299073" y="284860"/>
                  </a:lnTo>
                  <a:lnTo>
                    <a:pt x="6322949" y="278510"/>
                  </a:lnTo>
                  <a:lnTo>
                    <a:pt x="6331204" y="325119"/>
                  </a:lnTo>
                  <a:lnTo>
                    <a:pt x="6294374" y="335670"/>
                  </a:lnTo>
                  <a:lnTo>
                    <a:pt x="6272657" y="337438"/>
                  </a:lnTo>
                  <a:lnTo>
                    <a:pt x="6259083" y="336486"/>
                  </a:lnTo>
                  <a:lnTo>
                    <a:pt x="6221172" y="313693"/>
                  </a:lnTo>
                  <a:lnTo>
                    <a:pt x="6212332" y="278510"/>
                  </a:lnTo>
                  <a:lnTo>
                    <a:pt x="6212332" y="0"/>
                  </a:lnTo>
                  <a:close/>
                </a:path>
                <a:path w="7499350" h="338455">
                  <a:moveTo>
                    <a:pt x="5383784" y="0"/>
                  </a:moveTo>
                  <a:lnTo>
                    <a:pt x="5444998" y="0"/>
                  </a:lnTo>
                  <a:lnTo>
                    <a:pt x="5444998" y="138556"/>
                  </a:lnTo>
                  <a:lnTo>
                    <a:pt x="5452240" y="127765"/>
                  </a:lnTo>
                  <a:lnTo>
                    <a:pt x="5492757" y="97295"/>
                  </a:lnTo>
                  <a:lnTo>
                    <a:pt x="5530977" y="90169"/>
                  </a:lnTo>
                  <a:lnTo>
                    <a:pt x="5545411" y="91027"/>
                  </a:lnTo>
                  <a:lnTo>
                    <a:pt x="5585640" y="111222"/>
                  </a:lnTo>
                  <a:lnTo>
                    <a:pt x="5603039" y="149951"/>
                  </a:lnTo>
                  <a:lnTo>
                    <a:pt x="5606415" y="184276"/>
                  </a:lnTo>
                  <a:lnTo>
                    <a:pt x="5606415" y="333755"/>
                  </a:lnTo>
                  <a:lnTo>
                    <a:pt x="5545074" y="333755"/>
                  </a:lnTo>
                  <a:lnTo>
                    <a:pt x="5545074" y="199389"/>
                  </a:lnTo>
                  <a:lnTo>
                    <a:pt x="5544407" y="186344"/>
                  </a:lnTo>
                  <a:lnTo>
                    <a:pt x="5521626" y="147447"/>
                  </a:lnTo>
                  <a:lnTo>
                    <a:pt x="5504942" y="144017"/>
                  </a:lnTo>
                  <a:lnTo>
                    <a:pt x="5497321" y="144017"/>
                  </a:lnTo>
                  <a:lnTo>
                    <a:pt x="5459349" y="168020"/>
                  </a:lnTo>
                  <a:lnTo>
                    <a:pt x="5444998" y="193928"/>
                  </a:lnTo>
                  <a:lnTo>
                    <a:pt x="5444998" y="333755"/>
                  </a:lnTo>
                  <a:lnTo>
                    <a:pt x="5383784" y="333755"/>
                  </a:lnTo>
                  <a:lnTo>
                    <a:pt x="5383784" y="0"/>
                  </a:lnTo>
                  <a:close/>
                </a:path>
                <a:path w="7499350" h="338455">
                  <a:moveTo>
                    <a:pt x="565912" y="0"/>
                  </a:moveTo>
                  <a:lnTo>
                    <a:pt x="627126" y="0"/>
                  </a:lnTo>
                  <a:lnTo>
                    <a:pt x="627126" y="257047"/>
                  </a:lnTo>
                  <a:lnTo>
                    <a:pt x="627126" y="268224"/>
                  </a:lnTo>
                  <a:lnTo>
                    <a:pt x="629031" y="275716"/>
                  </a:lnTo>
                  <a:lnTo>
                    <a:pt x="632714" y="279400"/>
                  </a:lnTo>
                  <a:lnTo>
                    <a:pt x="636270" y="283082"/>
                  </a:lnTo>
                  <a:lnTo>
                    <a:pt x="641350" y="284860"/>
                  </a:lnTo>
                  <a:lnTo>
                    <a:pt x="647700" y="284860"/>
                  </a:lnTo>
                  <a:lnTo>
                    <a:pt x="652653" y="284860"/>
                  </a:lnTo>
                  <a:lnTo>
                    <a:pt x="676529" y="278510"/>
                  </a:lnTo>
                  <a:lnTo>
                    <a:pt x="684784" y="325119"/>
                  </a:lnTo>
                  <a:lnTo>
                    <a:pt x="647954" y="335670"/>
                  </a:lnTo>
                  <a:lnTo>
                    <a:pt x="626237" y="337438"/>
                  </a:lnTo>
                  <a:lnTo>
                    <a:pt x="612663" y="336486"/>
                  </a:lnTo>
                  <a:lnTo>
                    <a:pt x="574752" y="313693"/>
                  </a:lnTo>
                  <a:lnTo>
                    <a:pt x="565912" y="278510"/>
                  </a:lnTo>
                  <a:lnTo>
                    <a:pt x="565912" y="0"/>
                  </a:lnTo>
                  <a:close/>
                </a:path>
              </a:pathLst>
            </a:custGeom>
            <a:ln w="16002">
              <a:solidFill>
                <a:srgbClr val="000000"/>
              </a:solidFill>
            </a:ln>
          </p:spPr>
          <p:txBody>
            <a:bodyPr wrap="square" lIns="0" tIns="0" rIns="0" bIns="0" rtlCol="0"/>
            <a:lstStyle/>
            <a:p>
              <a:endParaRPr/>
            </a:p>
          </p:txBody>
        </p:sp>
      </p:grpSp>
      <p:sp>
        <p:nvSpPr>
          <p:cNvPr id="15" name="object 15"/>
          <p:cNvSpPr txBox="1"/>
          <p:nvPr/>
        </p:nvSpPr>
        <p:spPr>
          <a:xfrm>
            <a:off x="142494" y="1178052"/>
            <a:ext cx="8539480" cy="500380"/>
          </a:xfrm>
          <a:prstGeom prst="rect">
            <a:avLst/>
          </a:prstGeom>
        </p:spPr>
        <p:txBody>
          <a:bodyPr vert="horz" wrap="square" lIns="0" tIns="12700" rIns="0" bIns="0" rtlCol="0">
            <a:spAutoFit/>
          </a:bodyPr>
          <a:lstStyle/>
          <a:p>
            <a:pPr marL="240665" indent="-227965">
              <a:lnSpc>
                <a:spcPct val="100000"/>
              </a:lnSpc>
              <a:spcBef>
                <a:spcPts val="100"/>
              </a:spcBef>
              <a:buFont typeface="Arial"/>
              <a:buChar char="•"/>
              <a:tabLst>
                <a:tab pos="240665" algn="l"/>
              </a:tabLst>
            </a:pPr>
            <a:r>
              <a:rPr sz="1200" spc="60" dirty="0">
                <a:latin typeface="Trebuchet MS"/>
                <a:cs typeface="Trebuchet MS"/>
              </a:rPr>
              <a:t>Address</a:t>
            </a:r>
            <a:r>
              <a:rPr sz="1200" spc="35" dirty="0">
                <a:latin typeface="Trebuchet MS"/>
                <a:cs typeface="Trebuchet MS"/>
              </a:rPr>
              <a:t> </a:t>
            </a:r>
            <a:r>
              <a:rPr sz="1200" dirty="0">
                <a:latin typeface="Trebuchet MS"/>
                <a:cs typeface="Trebuchet MS"/>
              </a:rPr>
              <a:t>specific</a:t>
            </a:r>
            <a:r>
              <a:rPr sz="1200" spc="15" dirty="0">
                <a:latin typeface="Trebuchet MS"/>
                <a:cs typeface="Trebuchet MS"/>
              </a:rPr>
              <a:t> </a:t>
            </a:r>
            <a:r>
              <a:rPr sz="1200" dirty="0">
                <a:latin typeface="Trebuchet MS"/>
                <a:cs typeface="Trebuchet MS"/>
              </a:rPr>
              <a:t>challenges</a:t>
            </a:r>
            <a:r>
              <a:rPr sz="1200" spc="5" dirty="0">
                <a:latin typeface="Trebuchet MS"/>
                <a:cs typeface="Trebuchet MS"/>
              </a:rPr>
              <a:t> </a:t>
            </a:r>
            <a:r>
              <a:rPr sz="1200" spc="-10" dirty="0">
                <a:latin typeface="Trebuchet MS"/>
                <a:cs typeface="Trebuchet MS"/>
              </a:rPr>
              <a:t>in</a:t>
            </a:r>
            <a:r>
              <a:rPr sz="1200" spc="25" dirty="0">
                <a:latin typeface="Trebuchet MS"/>
                <a:cs typeface="Trebuchet MS"/>
              </a:rPr>
              <a:t> </a:t>
            </a:r>
            <a:r>
              <a:rPr sz="1200" spc="-10" dirty="0">
                <a:latin typeface="Trebuchet MS"/>
                <a:cs typeface="Trebuchet MS"/>
              </a:rPr>
              <a:t>talent</a:t>
            </a:r>
            <a:r>
              <a:rPr sz="1200" spc="10" dirty="0">
                <a:latin typeface="Trebuchet MS"/>
                <a:cs typeface="Trebuchet MS"/>
              </a:rPr>
              <a:t> </a:t>
            </a:r>
            <a:r>
              <a:rPr sz="1200" spc="45" dirty="0">
                <a:latin typeface="Trebuchet MS"/>
                <a:cs typeface="Trebuchet MS"/>
              </a:rPr>
              <a:t>management</a:t>
            </a:r>
            <a:r>
              <a:rPr sz="1200" spc="5" dirty="0">
                <a:latin typeface="Trebuchet MS"/>
                <a:cs typeface="Trebuchet MS"/>
              </a:rPr>
              <a:t> </a:t>
            </a:r>
            <a:r>
              <a:rPr sz="1200" spc="-10" dirty="0">
                <a:latin typeface="Trebuchet MS"/>
                <a:cs typeface="Trebuchet MS"/>
              </a:rPr>
              <a:t>within</a:t>
            </a:r>
            <a:r>
              <a:rPr sz="1200" spc="10" dirty="0">
                <a:latin typeface="Trebuchet MS"/>
                <a:cs typeface="Trebuchet MS"/>
              </a:rPr>
              <a:t> </a:t>
            </a:r>
            <a:r>
              <a:rPr sz="1200" dirty="0">
                <a:latin typeface="Trebuchet MS"/>
                <a:cs typeface="Trebuchet MS"/>
              </a:rPr>
              <a:t>the</a:t>
            </a:r>
            <a:r>
              <a:rPr sz="1200" spc="20" dirty="0">
                <a:latin typeface="Trebuchet MS"/>
                <a:cs typeface="Trebuchet MS"/>
              </a:rPr>
              <a:t> </a:t>
            </a:r>
            <a:r>
              <a:rPr sz="1200" dirty="0">
                <a:latin typeface="Trebuchet MS"/>
                <a:cs typeface="Trebuchet MS"/>
              </a:rPr>
              <a:t>hospitality</a:t>
            </a:r>
            <a:r>
              <a:rPr sz="1200" spc="5" dirty="0">
                <a:latin typeface="Trebuchet MS"/>
                <a:cs typeface="Trebuchet MS"/>
              </a:rPr>
              <a:t> </a:t>
            </a:r>
            <a:r>
              <a:rPr sz="1200" spc="-10" dirty="0">
                <a:latin typeface="Trebuchet MS"/>
                <a:cs typeface="Trebuchet MS"/>
              </a:rPr>
              <a:t>sector,</a:t>
            </a:r>
            <a:r>
              <a:rPr sz="1200" spc="25" dirty="0">
                <a:latin typeface="Trebuchet MS"/>
                <a:cs typeface="Trebuchet MS"/>
              </a:rPr>
              <a:t> </a:t>
            </a:r>
            <a:r>
              <a:rPr sz="1200" dirty="0">
                <a:latin typeface="Trebuchet MS"/>
                <a:cs typeface="Trebuchet MS"/>
              </a:rPr>
              <a:t>like</a:t>
            </a:r>
            <a:r>
              <a:rPr sz="1200" spc="15" dirty="0">
                <a:latin typeface="Trebuchet MS"/>
                <a:cs typeface="Trebuchet MS"/>
              </a:rPr>
              <a:t> </a:t>
            </a:r>
            <a:r>
              <a:rPr sz="1200" dirty="0">
                <a:latin typeface="Trebuchet MS"/>
                <a:cs typeface="Trebuchet MS"/>
              </a:rPr>
              <a:t>dealing</a:t>
            </a:r>
            <a:r>
              <a:rPr sz="1200" spc="25" dirty="0">
                <a:latin typeface="Trebuchet MS"/>
                <a:cs typeface="Trebuchet MS"/>
              </a:rPr>
              <a:t> </a:t>
            </a:r>
            <a:r>
              <a:rPr sz="1200" spc="-10" dirty="0">
                <a:latin typeface="Trebuchet MS"/>
                <a:cs typeface="Trebuchet MS"/>
              </a:rPr>
              <a:t>with</a:t>
            </a:r>
            <a:r>
              <a:rPr sz="1200" spc="10" dirty="0">
                <a:latin typeface="Trebuchet MS"/>
                <a:cs typeface="Trebuchet MS"/>
              </a:rPr>
              <a:t> </a:t>
            </a:r>
            <a:r>
              <a:rPr sz="1200" dirty="0">
                <a:latin typeface="Trebuchet MS"/>
                <a:cs typeface="Trebuchet MS"/>
              </a:rPr>
              <a:t>seasonal </a:t>
            </a:r>
            <a:r>
              <a:rPr sz="1200" spc="-10" dirty="0">
                <a:latin typeface="Trebuchet MS"/>
                <a:cs typeface="Trebuchet MS"/>
              </a:rPr>
              <a:t>fluctuations.</a:t>
            </a:r>
            <a:endParaRPr sz="1200">
              <a:latin typeface="Trebuchet MS"/>
              <a:cs typeface="Trebuchet MS"/>
            </a:endParaRPr>
          </a:p>
          <a:p>
            <a:pPr marL="240665" indent="-227965">
              <a:lnSpc>
                <a:spcPct val="100000"/>
              </a:lnSpc>
              <a:spcBef>
                <a:spcPts val="855"/>
              </a:spcBef>
              <a:buFont typeface="Arial"/>
              <a:buChar char="•"/>
              <a:tabLst>
                <a:tab pos="240665" algn="l"/>
              </a:tabLst>
            </a:pPr>
            <a:r>
              <a:rPr sz="1200" dirty="0">
                <a:latin typeface="Trebuchet MS"/>
                <a:cs typeface="Trebuchet MS"/>
              </a:rPr>
              <a:t>Consider the diversity of</a:t>
            </a:r>
            <a:r>
              <a:rPr sz="1200" spc="10" dirty="0">
                <a:latin typeface="Trebuchet MS"/>
                <a:cs typeface="Trebuchet MS"/>
              </a:rPr>
              <a:t> </a:t>
            </a:r>
            <a:r>
              <a:rPr sz="1200" dirty="0">
                <a:latin typeface="Trebuchet MS"/>
                <a:cs typeface="Trebuchet MS"/>
              </a:rPr>
              <a:t>the workforce</a:t>
            </a:r>
            <a:r>
              <a:rPr sz="1200" spc="10" dirty="0">
                <a:latin typeface="Trebuchet MS"/>
                <a:cs typeface="Trebuchet MS"/>
              </a:rPr>
              <a:t> </a:t>
            </a:r>
            <a:r>
              <a:rPr sz="1200" spc="50" dirty="0">
                <a:latin typeface="Trebuchet MS"/>
                <a:cs typeface="Trebuchet MS"/>
              </a:rPr>
              <a:t>and</a:t>
            </a:r>
            <a:r>
              <a:rPr sz="1200" spc="5" dirty="0">
                <a:latin typeface="Trebuchet MS"/>
                <a:cs typeface="Trebuchet MS"/>
              </a:rPr>
              <a:t> </a:t>
            </a:r>
            <a:r>
              <a:rPr sz="1200" spc="-30" dirty="0">
                <a:latin typeface="Trebuchet MS"/>
                <a:cs typeface="Trebuchet MS"/>
              </a:rPr>
              <a:t>its</a:t>
            </a:r>
            <a:r>
              <a:rPr sz="1200" dirty="0">
                <a:latin typeface="Trebuchet MS"/>
                <a:cs typeface="Trebuchet MS"/>
              </a:rPr>
              <a:t> impact </a:t>
            </a:r>
            <a:r>
              <a:rPr sz="1200" spc="50" dirty="0">
                <a:latin typeface="Trebuchet MS"/>
                <a:cs typeface="Trebuchet MS"/>
              </a:rPr>
              <a:t>on</a:t>
            </a:r>
            <a:r>
              <a:rPr sz="1200" spc="-5" dirty="0">
                <a:latin typeface="Trebuchet MS"/>
                <a:cs typeface="Trebuchet MS"/>
              </a:rPr>
              <a:t> </a:t>
            </a:r>
            <a:r>
              <a:rPr sz="1200" spc="-10" dirty="0">
                <a:latin typeface="Trebuchet MS"/>
                <a:cs typeface="Trebuchet MS"/>
              </a:rPr>
              <a:t>talent</a:t>
            </a:r>
            <a:r>
              <a:rPr sz="1200" spc="-5" dirty="0">
                <a:latin typeface="Trebuchet MS"/>
                <a:cs typeface="Trebuchet MS"/>
              </a:rPr>
              <a:t> </a:t>
            </a:r>
            <a:r>
              <a:rPr sz="1200" spc="45" dirty="0">
                <a:latin typeface="Trebuchet MS"/>
                <a:cs typeface="Trebuchet MS"/>
              </a:rPr>
              <a:t>management</a:t>
            </a:r>
            <a:r>
              <a:rPr sz="1200" spc="-15" dirty="0">
                <a:latin typeface="Trebuchet MS"/>
                <a:cs typeface="Trebuchet MS"/>
              </a:rPr>
              <a:t> </a:t>
            </a:r>
            <a:r>
              <a:rPr sz="1200" spc="-10" dirty="0">
                <a:latin typeface="Trebuchet MS"/>
                <a:cs typeface="Trebuchet MS"/>
              </a:rPr>
              <a:t>strategies.</a:t>
            </a:r>
            <a:endParaRPr sz="1200">
              <a:latin typeface="Trebuchet MS"/>
              <a:cs typeface="Trebuchet MS"/>
            </a:endParaRPr>
          </a:p>
        </p:txBody>
      </p:sp>
      <p:pic>
        <p:nvPicPr>
          <p:cNvPr id="16" name="object 16"/>
          <p:cNvPicPr/>
          <p:nvPr/>
        </p:nvPicPr>
        <p:blipFill>
          <a:blip r:embed="rId10" cstate="print"/>
          <a:stretch>
            <a:fillRect/>
          </a:stretch>
        </p:blipFill>
        <p:spPr>
          <a:xfrm>
            <a:off x="8275319" y="1657350"/>
            <a:ext cx="2920746" cy="3968496"/>
          </a:xfrm>
          <a:prstGeom prst="rect">
            <a:avLst/>
          </a:prstGeom>
        </p:spPr>
      </p:pic>
      <p:pic>
        <p:nvPicPr>
          <p:cNvPr id="17" name="object 17"/>
          <p:cNvPicPr/>
          <p:nvPr/>
        </p:nvPicPr>
        <p:blipFill>
          <a:blip r:embed="rId11" cstate="print"/>
          <a:stretch>
            <a:fillRect/>
          </a:stretch>
        </p:blipFill>
        <p:spPr>
          <a:xfrm>
            <a:off x="4553711" y="1764792"/>
            <a:ext cx="2468880" cy="3924300"/>
          </a:xfrm>
          <a:prstGeom prst="rect">
            <a:avLst/>
          </a:prstGeom>
        </p:spPr>
      </p:pic>
      <p:pic>
        <p:nvPicPr>
          <p:cNvPr id="18" name="object 18"/>
          <p:cNvPicPr/>
          <p:nvPr/>
        </p:nvPicPr>
        <p:blipFill>
          <a:blip r:embed="rId12" cstate="print"/>
          <a:stretch>
            <a:fillRect/>
          </a:stretch>
        </p:blipFill>
        <p:spPr>
          <a:xfrm>
            <a:off x="590550" y="1733550"/>
            <a:ext cx="2971800" cy="3892296"/>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2337054" y="548894"/>
            <a:ext cx="7527290" cy="452120"/>
            <a:chOff x="2337054" y="548894"/>
            <a:chExt cx="7527290" cy="452120"/>
          </a:xfrm>
        </p:grpSpPr>
        <p:pic>
          <p:nvPicPr>
            <p:cNvPr id="3" name="object 3"/>
            <p:cNvPicPr/>
            <p:nvPr/>
          </p:nvPicPr>
          <p:blipFill>
            <a:blip r:embed="rId2" cstate="print"/>
            <a:stretch>
              <a:fillRect/>
            </a:stretch>
          </p:blipFill>
          <p:spPr>
            <a:xfrm>
              <a:off x="2345055" y="556895"/>
              <a:ext cx="7511288" cy="435737"/>
            </a:xfrm>
            <a:prstGeom prst="rect">
              <a:avLst/>
            </a:prstGeom>
          </p:spPr>
        </p:pic>
        <p:pic>
          <p:nvPicPr>
            <p:cNvPr id="4" name="object 4"/>
            <p:cNvPicPr/>
            <p:nvPr/>
          </p:nvPicPr>
          <p:blipFill>
            <a:blip r:embed="rId3" cstate="print"/>
            <a:stretch>
              <a:fillRect/>
            </a:stretch>
          </p:blipFill>
          <p:spPr>
            <a:xfrm>
              <a:off x="7407782" y="769366"/>
              <a:ext cx="118491" cy="89154"/>
            </a:xfrm>
            <a:prstGeom prst="rect">
              <a:avLst/>
            </a:prstGeom>
          </p:spPr>
        </p:pic>
        <p:pic>
          <p:nvPicPr>
            <p:cNvPr id="5" name="object 5"/>
            <p:cNvPicPr/>
            <p:nvPr/>
          </p:nvPicPr>
          <p:blipFill>
            <a:blip r:embed="rId3" cstate="print"/>
            <a:stretch>
              <a:fillRect/>
            </a:stretch>
          </p:blipFill>
          <p:spPr>
            <a:xfrm>
              <a:off x="5768720" y="769366"/>
              <a:ext cx="118490" cy="89154"/>
            </a:xfrm>
            <a:prstGeom prst="rect">
              <a:avLst/>
            </a:prstGeom>
          </p:spPr>
        </p:pic>
        <p:pic>
          <p:nvPicPr>
            <p:cNvPr id="6" name="object 6"/>
            <p:cNvPicPr/>
            <p:nvPr/>
          </p:nvPicPr>
          <p:blipFill>
            <a:blip r:embed="rId4" cstate="print"/>
            <a:stretch>
              <a:fillRect/>
            </a:stretch>
          </p:blipFill>
          <p:spPr>
            <a:xfrm>
              <a:off x="6182487" y="683387"/>
              <a:ext cx="141350" cy="76326"/>
            </a:xfrm>
            <a:prstGeom prst="rect">
              <a:avLst/>
            </a:prstGeom>
          </p:spPr>
        </p:pic>
        <p:sp>
          <p:nvSpPr>
            <p:cNvPr id="7" name="object 7"/>
            <p:cNvSpPr/>
            <p:nvPr/>
          </p:nvSpPr>
          <p:spPr>
            <a:xfrm>
              <a:off x="4951095" y="651129"/>
              <a:ext cx="61594" cy="240029"/>
            </a:xfrm>
            <a:custGeom>
              <a:avLst/>
              <a:gdLst/>
              <a:ahLst/>
              <a:cxnLst/>
              <a:rect l="l" t="t" r="r" b="b"/>
              <a:pathLst>
                <a:path w="61595" h="240030">
                  <a:moveTo>
                    <a:pt x="0" y="0"/>
                  </a:moveTo>
                  <a:lnTo>
                    <a:pt x="61213" y="0"/>
                  </a:lnTo>
                  <a:lnTo>
                    <a:pt x="61213" y="239522"/>
                  </a:lnTo>
                  <a:lnTo>
                    <a:pt x="0" y="239522"/>
                  </a:lnTo>
                  <a:lnTo>
                    <a:pt x="0" y="0"/>
                  </a:lnTo>
                  <a:close/>
                </a:path>
              </a:pathLst>
            </a:custGeom>
            <a:ln w="16002">
              <a:solidFill>
                <a:srgbClr val="000000"/>
              </a:solidFill>
            </a:ln>
          </p:spPr>
          <p:txBody>
            <a:bodyPr wrap="square" lIns="0" tIns="0" rIns="0" bIns="0" rtlCol="0"/>
            <a:lstStyle/>
            <a:p>
              <a:endParaRPr/>
            </a:p>
          </p:txBody>
        </p:sp>
        <p:pic>
          <p:nvPicPr>
            <p:cNvPr id="8" name="object 8"/>
            <p:cNvPicPr/>
            <p:nvPr/>
          </p:nvPicPr>
          <p:blipFill>
            <a:blip r:embed="rId5" cstate="print"/>
            <a:stretch>
              <a:fillRect/>
            </a:stretch>
          </p:blipFill>
          <p:spPr>
            <a:xfrm>
              <a:off x="7628382" y="565404"/>
              <a:ext cx="2235962" cy="435229"/>
            </a:xfrm>
            <a:prstGeom prst="rect">
              <a:avLst/>
            </a:prstGeom>
          </p:spPr>
        </p:pic>
        <p:sp>
          <p:nvSpPr>
            <p:cNvPr id="9" name="object 9"/>
            <p:cNvSpPr/>
            <p:nvPr/>
          </p:nvSpPr>
          <p:spPr>
            <a:xfrm>
              <a:off x="5067680" y="647065"/>
              <a:ext cx="2526665" cy="248285"/>
            </a:xfrm>
            <a:custGeom>
              <a:avLst/>
              <a:gdLst/>
              <a:ahLst/>
              <a:cxnLst/>
              <a:rect l="l" t="t" r="r" b="b"/>
              <a:pathLst>
                <a:path w="2526665" h="248284">
                  <a:moveTo>
                    <a:pt x="2403475" y="0"/>
                  </a:moveTo>
                  <a:lnTo>
                    <a:pt x="2449020" y="6381"/>
                  </a:lnTo>
                  <a:lnTo>
                    <a:pt x="2483230" y="25526"/>
                  </a:lnTo>
                  <a:lnTo>
                    <a:pt x="2510020" y="76319"/>
                  </a:lnTo>
                  <a:lnTo>
                    <a:pt x="2511805" y="98679"/>
                  </a:lnTo>
                  <a:lnTo>
                    <a:pt x="2511805" y="175006"/>
                  </a:lnTo>
                  <a:lnTo>
                    <a:pt x="2511805" y="181737"/>
                  </a:lnTo>
                  <a:lnTo>
                    <a:pt x="2526411" y="193801"/>
                  </a:lnTo>
                  <a:lnTo>
                    <a:pt x="2526411" y="243586"/>
                  </a:lnTo>
                  <a:lnTo>
                    <a:pt x="2520950" y="244856"/>
                  </a:lnTo>
                  <a:lnTo>
                    <a:pt x="2515997" y="245745"/>
                  </a:lnTo>
                  <a:lnTo>
                    <a:pt x="2511552" y="246125"/>
                  </a:lnTo>
                  <a:lnTo>
                    <a:pt x="2507234" y="246634"/>
                  </a:lnTo>
                  <a:lnTo>
                    <a:pt x="2503424" y="246887"/>
                  </a:lnTo>
                  <a:lnTo>
                    <a:pt x="2500376" y="246887"/>
                  </a:lnTo>
                  <a:lnTo>
                    <a:pt x="2462276" y="226440"/>
                  </a:lnTo>
                  <a:lnTo>
                    <a:pt x="2459736" y="206121"/>
                  </a:lnTo>
                  <a:lnTo>
                    <a:pt x="2451284" y="215790"/>
                  </a:lnTo>
                  <a:lnTo>
                    <a:pt x="2409021" y="242157"/>
                  </a:lnTo>
                  <a:lnTo>
                    <a:pt x="2373249" y="248158"/>
                  </a:lnTo>
                  <a:lnTo>
                    <a:pt x="2361487" y="247558"/>
                  </a:lnTo>
                  <a:lnTo>
                    <a:pt x="2321468" y="232993"/>
                  </a:lnTo>
                  <a:lnTo>
                    <a:pt x="2296118" y="202598"/>
                  </a:lnTo>
                  <a:lnTo>
                    <a:pt x="2290064" y="172720"/>
                  </a:lnTo>
                  <a:lnTo>
                    <a:pt x="2290875" y="161454"/>
                  </a:lnTo>
                  <a:lnTo>
                    <a:pt x="2310284" y="123543"/>
                  </a:lnTo>
                  <a:lnTo>
                    <a:pt x="2351535" y="100460"/>
                  </a:lnTo>
                  <a:lnTo>
                    <a:pt x="2392934" y="94996"/>
                  </a:lnTo>
                  <a:lnTo>
                    <a:pt x="2400502" y="95160"/>
                  </a:lnTo>
                  <a:lnTo>
                    <a:pt x="2444615" y="102483"/>
                  </a:lnTo>
                  <a:lnTo>
                    <a:pt x="2450592" y="104648"/>
                  </a:lnTo>
                  <a:lnTo>
                    <a:pt x="2450592" y="91821"/>
                  </a:lnTo>
                  <a:lnTo>
                    <a:pt x="2429557" y="51234"/>
                  </a:lnTo>
                  <a:lnTo>
                    <a:pt x="2397125" y="44323"/>
                  </a:lnTo>
                  <a:lnTo>
                    <a:pt x="2387357" y="44751"/>
                  </a:lnTo>
                  <a:lnTo>
                    <a:pt x="2350535" y="55012"/>
                  </a:lnTo>
                  <a:lnTo>
                    <a:pt x="2322068" y="71247"/>
                  </a:lnTo>
                  <a:lnTo>
                    <a:pt x="2302383" y="30987"/>
                  </a:lnTo>
                  <a:lnTo>
                    <a:pt x="2338744" y="12128"/>
                  </a:lnTo>
                  <a:lnTo>
                    <a:pt x="2376693" y="1920"/>
                  </a:lnTo>
                  <a:lnTo>
                    <a:pt x="2389923" y="478"/>
                  </a:lnTo>
                  <a:lnTo>
                    <a:pt x="2403475" y="0"/>
                  </a:lnTo>
                  <a:close/>
                </a:path>
                <a:path w="2526665" h="248284">
                  <a:moveTo>
                    <a:pt x="1498346" y="0"/>
                  </a:moveTo>
                  <a:lnTo>
                    <a:pt x="1541641" y="12336"/>
                  </a:lnTo>
                  <a:lnTo>
                    <a:pt x="1563481" y="43783"/>
                  </a:lnTo>
                  <a:lnTo>
                    <a:pt x="1570420" y="85463"/>
                  </a:lnTo>
                  <a:lnTo>
                    <a:pt x="1570609" y="94107"/>
                  </a:lnTo>
                  <a:lnTo>
                    <a:pt x="1570609" y="243586"/>
                  </a:lnTo>
                  <a:lnTo>
                    <a:pt x="1509395" y="243586"/>
                  </a:lnTo>
                  <a:lnTo>
                    <a:pt x="1509395" y="109220"/>
                  </a:lnTo>
                  <a:lnTo>
                    <a:pt x="1508754" y="95793"/>
                  </a:lnTo>
                  <a:lnTo>
                    <a:pt x="1487281" y="57181"/>
                  </a:lnTo>
                  <a:lnTo>
                    <a:pt x="1471422" y="53848"/>
                  </a:lnTo>
                  <a:lnTo>
                    <a:pt x="1465228" y="54252"/>
                  </a:lnTo>
                  <a:lnTo>
                    <a:pt x="1429009" y="72594"/>
                  </a:lnTo>
                  <a:lnTo>
                    <a:pt x="1409192" y="103759"/>
                  </a:lnTo>
                  <a:lnTo>
                    <a:pt x="1409192" y="243586"/>
                  </a:lnTo>
                  <a:lnTo>
                    <a:pt x="1347978" y="243586"/>
                  </a:lnTo>
                  <a:lnTo>
                    <a:pt x="1347978" y="4063"/>
                  </a:lnTo>
                  <a:lnTo>
                    <a:pt x="1403223" y="4063"/>
                  </a:lnTo>
                  <a:lnTo>
                    <a:pt x="1403223" y="48387"/>
                  </a:lnTo>
                  <a:lnTo>
                    <a:pt x="1410628" y="37814"/>
                  </a:lnTo>
                  <a:lnTo>
                    <a:pt x="1441703" y="12954"/>
                  </a:lnTo>
                  <a:lnTo>
                    <a:pt x="1483012" y="809"/>
                  </a:lnTo>
                  <a:lnTo>
                    <a:pt x="1498346" y="0"/>
                  </a:lnTo>
                  <a:close/>
                </a:path>
                <a:path w="2526665" h="248284">
                  <a:moveTo>
                    <a:pt x="1185926" y="0"/>
                  </a:moveTo>
                  <a:lnTo>
                    <a:pt x="1238486" y="9644"/>
                  </a:lnTo>
                  <a:lnTo>
                    <a:pt x="1277794" y="36988"/>
                  </a:lnTo>
                  <a:lnTo>
                    <a:pt x="1302408" y="76715"/>
                  </a:lnTo>
                  <a:lnTo>
                    <a:pt x="1310767" y="122936"/>
                  </a:lnTo>
                  <a:lnTo>
                    <a:pt x="1310767" y="130810"/>
                  </a:lnTo>
                  <a:lnTo>
                    <a:pt x="1310259" y="137668"/>
                  </a:lnTo>
                  <a:lnTo>
                    <a:pt x="1309370" y="143510"/>
                  </a:lnTo>
                  <a:lnTo>
                    <a:pt x="1124204" y="143510"/>
                  </a:lnTo>
                  <a:lnTo>
                    <a:pt x="1126368" y="156698"/>
                  </a:lnTo>
                  <a:lnTo>
                    <a:pt x="1154630" y="194452"/>
                  </a:lnTo>
                  <a:lnTo>
                    <a:pt x="1187831" y="203454"/>
                  </a:lnTo>
                  <a:lnTo>
                    <a:pt x="1196834" y="202884"/>
                  </a:lnTo>
                  <a:lnTo>
                    <a:pt x="1235979" y="184165"/>
                  </a:lnTo>
                  <a:lnTo>
                    <a:pt x="1244473" y="170942"/>
                  </a:lnTo>
                  <a:lnTo>
                    <a:pt x="1297051" y="185547"/>
                  </a:lnTo>
                  <a:lnTo>
                    <a:pt x="1268154" y="221176"/>
                  </a:lnTo>
                  <a:lnTo>
                    <a:pt x="1222644" y="243776"/>
                  </a:lnTo>
                  <a:lnTo>
                    <a:pt x="1185545" y="248158"/>
                  </a:lnTo>
                  <a:lnTo>
                    <a:pt x="1166780" y="247108"/>
                  </a:lnTo>
                  <a:lnTo>
                    <a:pt x="1118489" y="231267"/>
                  </a:lnTo>
                  <a:lnTo>
                    <a:pt x="1083395" y="199620"/>
                  </a:lnTo>
                  <a:lnTo>
                    <a:pt x="1063196" y="156956"/>
                  </a:lnTo>
                  <a:lnTo>
                    <a:pt x="1059307" y="125222"/>
                  </a:lnTo>
                  <a:lnTo>
                    <a:pt x="1060261" y="108620"/>
                  </a:lnTo>
                  <a:lnTo>
                    <a:pt x="1074674" y="62864"/>
                  </a:lnTo>
                  <a:lnTo>
                    <a:pt x="1104927" y="26431"/>
                  </a:lnTo>
                  <a:lnTo>
                    <a:pt x="1149365" y="4286"/>
                  </a:lnTo>
                  <a:lnTo>
                    <a:pt x="1166973" y="1071"/>
                  </a:lnTo>
                  <a:lnTo>
                    <a:pt x="1185926" y="0"/>
                  </a:lnTo>
                  <a:close/>
                </a:path>
                <a:path w="2526665" h="248284">
                  <a:moveTo>
                    <a:pt x="764413" y="0"/>
                  </a:moveTo>
                  <a:lnTo>
                    <a:pt x="809958" y="6381"/>
                  </a:lnTo>
                  <a:lnTo>
                    <a:pt x="844169" y="25526"/>
                  </a:lnTo>
                  <a:lnTo>
                    <a:pt x="870958" y="76319"/>
                  </a:lnTo>
                  <a:lnTo>
                    <a:pt x="872744" y="98679"/>
                  </a:lnTo>
                  <a:lnTo>
                    <a:pt x="872744" y="175006"/>
                  </a:lnTo>
                  <a:lnTo>
                    <a:pt x="872744" y="181737"/>
                  </a:lnTo>
                  <a:lnTo>
                    <a:pt x="887349" y="193801"/>
                  </a:lnTo>
                  <a:lnTo>
                    <a:pt x="887349" y="243586"/>
                  </a:lnTo>
                  <a:lnTo>
                    <a:pt x="881888" y="244856"/>
                  </a:lnTo>
                  <a:lnTo>
                    <a:pt x="876935" y="245745"/>
                  </a:lnTo>
                  <a:lnTo>
                    <a:pt x="872490" y="246125"/>
                  </a:lnTo>
                  <a:lnTo>
                    <a:pt x="868172" y="246634"/>
                  </a:lnTo>
                  <a:lnTo>
                    <a:pt x="864362" y="246887"/>
                  </a:lnTo>
                  <a:lnTo>
                    <a:pt x="861314" y="246887"/>
                  </a:lnTo>
                  <a:lnTo>
                    <a:pt x="823214" y="226440"/>
                  </a:lnTo>
                  <a:lnTo>
                    <a:pt x="820674" y="206121"/>
                  </a:lnTo>
                  <a:lnTo>
                    <a:pt x="812222" y="215790"/>
                  </a:lnTo>
                  <a:lnTo>
                    <a:pt x="769959" y="242157"/>
                  </a:lnTo>
                  <a:lnTo>
                    <a:pt x="734187" y="248158"/>
                  </a:lnTo>
                  <a:lnTo>
                    <a:pt x="722425" y="247558"/>
                  </a:lnTo>
                  <a:lnTo>
                    <a:pt x="682406" y="232993"/>
                  </a:lnTo>
                  <a:lnTo>
                    <a:pt x="657056" y="202598"/>
                  </a:lnTo>
                  <a:lnTo>
                    <a:pt x="651002" y="172720"/>
                  </a:lnTo>
                  <a:lnTo>
                    <a:pt x="651813" y="161454"/>
                  </a:lnTo>
                  <a:lnTo>
                    <a:pt x="671222" y="123543"/>
                  </a:lnTo>
                  <a:lnTo>
                    <a:pt x="712473" y="100460"/>
                  </a:lnTo>
                  <a:lnTo>
                    <a:pt x="753872" y="94996"/>
                  </a:lnTo>
                  <a:lnTo>
                    <a:pt x="761440" y="95160"/>
                  </a:lnTo>
                  <a:lnTo>
                    <a:pt x="805553" y="102483"/>
                  </a:lnTo>
                  <a:lnTo>
                    <a:pt x="811530" y="104648"/>
                  </a:lnTo>
                  <a:lnTo>
                    <a:pt x="811530" y="91821"/>
                  </a:lnTo>
                  <a:lnTo>
                    <a:pt x="790495" y="51234"/>
                  </a:lnTo>
                  <a:lnTo>
                    <a:pt x="758063" y="44323"/>
                  </a:lnTo>
                  <a:lnTo>
                    <a:pt x="748295" y="44751"/>
                  </a:lnTo>
                  <a:lnTo>
                    <a:pt x="711473" y="55012"/>
                  </a:lnTo>
                  <a:lnTo>
                    <a:pt x="683006" y="71247"/>
                  </a:lnTo>
                  <a:lnTo>
                    <a:pt x="663321" y="30987"/>
                  </a:lnTo>
                  <a:lnTo>
                    <a:pt x="699682" y="12128"/>
                  </a:lnTo>
                  <a:lnTo>
                    <a:pt x="737631" y="1920"/>
                  </a:lnTo>
                  <a:lnTo>
                    <a:pt x="750861" y="478"/>
                  </a:lnTo>
                  <a:lnTo>
                    <a:pt x="764413" y="0"/>
                  </a:lnTo>
                  <a:close/>
                </a:path>
                <a:path w="2526665" h="248284">
                  <a:moveTo>
                    <a:pt x="150368" y="0"/>
                  </a:moveTo>
                  <a:lnTo>
                    <a:pt x="193663" y="12336"/>
                  </a:lnTo>
                  <a:lnTo>
                    <a:pt x="215503" y="43783"/>
                  </a:lnTo>
                  <a:lnTo>
                    <a:pt x="222442" y="85463"/>
                  </a:lnTo>
                  <a:lnTo>
                    <a:pt x="222631" y="94107"/>
                  </a:lnTo>
                  <a:lnTo>
                    <a:pt x="222631" y="243586"/>
                  </a:lnTo>
                  <a:lnTo>
                    <a:pt x="161417" y="243586"/>
                  </a:lnTo>
                  <a:lnTo>
                    <a:pt x="161417" y="109220"/>
                  </a:lnTo>
                  <a:lnTo>
                    <a:pt x="160776" y="95793"/>
                  </a:lnTo>
                  <a:lnTo>
                    <a:pt x="139303" y="57181"/>
                  </a:lnTo>
                  <a:lnTo>
                    <a:pt x="123444" y="53848"/>
                  </a:lnTo>
                  <a:lnTo>
                    <a:pt x="117250" y="54252"/>
                  </a:lnTo>
                  <a:lnTo>
                    <a:pt x="81031" y="72594"/>
                  </a:lnTo>
                  <a:lnTo>
                    <a:pt x="61214" y="103759"/>
                  </a:lnTo>
                  <a:lnTo>
                    <a:pt x="61214" y="243586"/>
                  </a:lnTo>
                  <a:lnTo>
                    <a:pt x="0" y="243586"/>
                  </a:lnTo>
                  <a:lnTo>
                    <a:pt x="0" y="4063"/>
                  </a:lnTo>
                  <a:lnTo>
                    <a:pt x="55245" y="4063"/>
                  </a:lnTo>
                  <a:lnTo>
                    <a:pt x="55245" y="48387"/>
                  </a:lnTo>
                  <a:lnTo>
                    <a:pt x="62650" y="37814"/>
                  </a:lnTo>
                  <a:lnTo>
                    <a:pt x="93726" y="12954"/>
                  </a:lnTo>
                  <a:lnTo>
                    <a:pt x="135034" y="809"/>
                  </a:lnTo>
                  <a:lnTo>
                    <a:pt x="150368" y="0"/>
                  </a:lnTo>
                  <a:close/>
                </a:path>
              </a:pathLst>
            </a:custGeom>
            <a:ln w="16002">
              <a:solidFill>
                <a:srgbClr val="000000"/>
              </a:solidFill>
            </a:ln>
          </p:spPr>
          <p:txBody>
            <a:bodyPr wrap="square" lIns="0" tIns="0" rIns="0" bIns="0" rtlCol="0"/>
            <a:lstStyle/>
            <a:p>
              <a:endParaRPr/>
            </a:p>
          </p:txBody>
        </p:sp>
        <p:pic>
          <p:nvPicPr>
            <p:cNvPr id="10" name="object 10"/>
            <p:cNvPicPr/>
            <p:nvPr/>
          </p:nvPicPr>
          <p:blipFill>
            <a:blip r:embed="rId6" cstate="print"/>
            <a:stretch>
              <a:fillRect/>
            </a:stretch>
          </p:blipFill>
          <p:spPr>
            <a:xfrm>
              <a:off x="2337054" y="548894"/>
              <a:ext cx="2467991" cy="451738"/>
            </a:xfrm>
            <a:prstGeom prst="rect">
              <a:avLst/>
            </a:prstGeom>
          </p:spPr>
        </p:pic>
        <p:sp>
          <p:nvSpPr>
            <p:cNvPr id="11" name="object 11"/>
            <p:cNvSpPr/>
            <p:nvPr/>
          </p:nvSpPr>
          <p:spPr>
            <a:xfrm>
              <a:off x="4951095" y="556895"/>
              <a:ext cx="2361565" cy="338455"/>
            </a:xfrm>
            <a:custGeom>
              <a:avLst/>
              <a:gdLst/>
              <a:ahLst/>
              <a:cxnLst/>
              <a:rect l="l" t="t" r="r" b="b"/>
              <a:pathLst>
                <a:path w="2361565" h="338455">
                  <a:moveTo>
                    <a:pt x="1754124" y="16509"/>
                  </a:moveTo>
                  <a:lnTo>
                    <a:pt x="1815337" y="16509"/>
                  </a:lnTo>
                  <a:lnTo>
                    <a:pt x="1815337" y="94233"/>
                  </a:lnTo>
                  <a:lnTo>
                    <a:pt x="1865629" y="94233"/>
                  </a:lnTo>
                  <a:lnTo>
                    <a:pt x="1865629" y="141350"/>
                  </a:lnTo>
                  <a:lnTo>
                    <a:pt x="1815337" y="141350"/>
                  </a:lnTo>
                  <a:lnTo>
                    <a:pt x="1815337" y="258317"/>
                  </a:lnTo>
                  <a:lnTo>
                    <a:pt x="1815337" y="266572"/>
                  </a:lnTo>
                  <a:lnTo>
                    <a:pt x="1817624" y="272541"/>
                  </a:lnTo>
                  <a:lnTo>
                    <a:pt x="1821941" y="276225"/>
                  </a:lnTo>
                  <a:lnTo>
                    <a:pt x="1826386" y="279907"/>
                  </a:lnTo>
                  <a:lnTo>
                    <a:pt x="1831848" y="281685"/>
                  </a:lnTo>
                  <a:lnTo>
                    <a:pt x="1838198" y="281685"/>
                  </a:lnTo>
                  <a:lnTo>
                    <a:pt x="1844675" y="281685"/>
                  </a:lnTo>
                  <a:lnTo>
                    <a:pt x="1850898" y="280669"/>
                  </a:lnTo>
                  <a:lnTo>
                    <a:pt x="1856994" y="278510"/>
                  </a:lnTo>
                  <a:lnTo>
                    <a:pt x="1863089" y="276351"/>
                  </a:lnTo>
                  <a:lnTo>
                    <a:pt x="1867915" y="274574"/>
                  </a:lnTo>
                  <a:lnTo>
                    <a:pt x="1871599" y="273050"/>
                  </a:lnTo>
                  <a:lnTo>
                    <a:pt x="1883918" y="321437"/>
                  </a:lnTo>
                  <a:lnTo>
                    <a:pt x="1844444" y="334839"/>
                  </a:lnTo>
                  <a:lnTo>
                    <a:pt x="1816227" y="337946"/>
                  </a:lnTo>
                  <a:lnTo>
                    <a:pt x="1807991" y="337567"/>
                  </a:lnTo>
                  <a:lnTo>
                    <a:pt x="1767129" y="319101"/>
                  </a:lnTo>
                  <a:lnTo>
                    <a:pt x="1754124" y="278891"/>
                  </a:lnTo>
                  <a:lnTo>
                    <a:pt x="1754124" y="141350"/>
                  </a:lnTo>
                  <a:lnTo>
                    <a:pt x="1722501" y="141350"/>
                  </a:lnTo>
                  <a:lnTo>
                    <a:pt x="1722501" y="94233"/>
                  </a:lnTo>
                  <a:lnTo>
                    <a:pt x="1754124" y="94233"/>
                  </a:lnTo>
                  <a:lnTo>
                    <a:pt x="1754124" y="16509"/>
                  </a:lnTo>
                  <a:close/>
                </a:path>
                <a:path w="2361565" h="338455">
                  <a:moveTo>
                    <a:pt x="2033651" y="9143"/>
                  </a:moveTo>
                  <a:lnTo>
                    <a:pt x="2101214" y="9143"/>
                  </a:lnTo>
                  <a:lnTo>
                    <a:pt x="2197227" y="193928"/>
                  </a:lnTo>
                  <a:lnTo>
                    <a:pt x="2294254" y="9143"/>
                  </a:lnTo>
                  <a:lnTo>
                    <a:pt x="2361437" y="9143"/>
                  </a:lnTo>
                  <a:lnTo>
                    <a:pt x="2361437" y="333755"/>
                  </a:lnTo>
                  <a:lnTo>
                    <a:pt x="2298319" y="333755"/>
                  </a:lnTo>
                  <a:lnTo>
                    <a:pt x="2298319" y="120776"/>
                  </a:lnTo>
                  <a:lnTo>
                    <a:pt x="2215133" y="279400"/>
                  </a:lnTo>
                  <a:lnTo>
                    <a:pt x="2179954" y="279400"/>
                  </a:lnTo>
                  <a:lnTo>
                    <a:pt x="2096643" y="120776"/>
                  </a:lnTo>
                  <a:lnTo>
                    <a:pt x="2096643" y="333755"/>
                  </a:lnTo>
                  <a:lnTo>
                    <a:pt x="2033651" y="333755"/>
                  </a:lnTo>
                  <a:lnTo>
                    <a:pt x="2033651" y="9143"/>
                  </a:lnTo>
                  <a:close/>
                </a:path>
                <a:path w="2361565" h="338455">
                  <a:moveTo>
                    <a:pt x="479932" y="9143"/>
                  </a:moveTo>
                  <a:lnTo>
                    <a:pt x="750062" y="9143"/>
                  </a:lnTo>
                  <a:lnTo>
                    <a:pt x="750062" y="64515"/>
                  </a:lnTo>
                  <a:lnTo>
                    <a:pt x="646302" y="64515"/>
                  </a:lnTo>
                  <a:lnTo>
                    <a:pt x="646302" y="333755"/>
                  </a:lnTo>
                  <a:lnTo>
                    <a:pt x="583691" y="333755"/>
                  </a:lnTo>
                  <a:lnTo>
                    <a:pt x="583691" y="64515"/>
                  </a:lnTo>
                  <a:lnTo>
                    <a:pt x="479932" y="64515"/>
                  </a:lnTo>
                  <a:lnTo>
                    <a:pt x="479932" y="9143"/>
                  </a:lnTo>
                  <a:close/>
                </a:path>
                <a:path w="2361565" h="338455">
                  <a:moveTo>
                    <a:pt x="1045717" y="0"/>
                  </a:moveTo>
                  <a:lnTo>
                    <a:pt x="1107058" y="0"/>
                  </a:lnTo>
                  <a:lnTo>
                    <a:pt x="1107058" y="257047"/>
                  </a:lnTo>
                  <a:lnTo>
                    <a:pt x="1107058" y="268224"/>
                  </a:lnTo>
                  <a:lnTo>
                    <a:pt x="1108837" y="275716"/>
                  </a:lnTo>
                  <a:lnTo>
                    <a:pt x="1112519" y="279400"/>
                  </a:lnTo>
                  <a:lnTo>
                    <a:pt x="1116202" y="283082"/>
                  </a:lnTo>
                  <a:lnTo>
                    <a:pt x="1121155" y="284860"/>
                  </a:lnTo>
                  <a:lnTo>
                    <a:pt x="1127632" y="284860"/>
                  </a:lnTo>
                  <a:lnTo>
                    <a:pt x="1132458" y="284860"/>
                  </a:lnTo>
                  <a:lnTo>
                    <a:pt x="1156334" y="278510"/>
                  </a:lnTo>
                  <a:lnTo>
                    <a:pt x="1164589" y="325119"/>
                  </a:lnTo>
                  <a:lnTo>
                    <a:pt x="1127759" y="335670"/>
                  </a:lnTo>
                  <a:lnTo>
                    <a:pt x="1106042" y="337438"/>
                  </a:lnTo>
                  <a:lnTo>
                    <a:pt x="1092469" y="336486"/>
                  </a:lnTo>
                  <a:lnTo>
                    <a:pt x="1054611" y="313693"/>
                  </a:lnTo>
                  <a:lnTo>
                    <a:pt x="1045717" y="278510"/>
                  </a:lnTo>
                  <a:lnTo>
                    <a:pt x="1045717" y="0"/>
                  </a:lnTo>
                  <a:close/>
                </a:path>
                <a:path w="2361565" h="338455">
                  <a:moveTo>
                    <a:pt x="0" y="0"/>
                  </a:moveTo>
                  <a:lnTo>
                    <a:pt x="61213" y="0"/>
                  </a:lnTo>
                  <a:lnTo>
                    <a:pt x="61213" y="60832"/>
                  </a:lnTo>
                  <a:lnTo>
                    <a:pt x="0" y="60832"/>
                  </a:lnTo>
                  <a:lnTo>
                    <a:pt x="0" y="0"/>
                  </a:lnTo>
                  <a:close/>
                </a:path>
              </a:pathLst>
            </a:custGeom>
            <a:ln w="16002">
              <a:solidFill>
                <a:srgbClr val="000000"/>
              </a:solidFill>
            </a:ln>
          </p:spPr>
          <p:txBody>
            <a:bodyPr wrap="square" lIns="0" tIns="0" rIns="0" bIns="0" rtlCol="0"/>
            <a:lstStyle/>
            <a:p>
              <a:endParaRPr/>
            </a:p>
          </p:txBody>
        </p:sp>
      </p:grpSp>
      <p:sp>
        <p:nvSpPr>
          <p:cNvPr id="12" name="object 12"/>
          <p:cNvSpPr txBox="1"/>
          <p:nvPr/>
        </p:nvSpPr>
        <p:spPr>
          <a:xfrm>
            <a:off x="916939" y="1412240"/>
            <a:ext cx="5274945" cy="3395979"/>
          </a:xfrm>
          <a:prstGeom prst="rect">
            <a:avLst/>
          </a:prstGeom>
        </p:spPr>
        <p:txBody>
          <a:bodyPr vert="horz" wrap="square" lIns="0" tIns="61594" rIns="0" bIns="0" rtlCol="0">
            <a:spAutoFit/>
          </a:bodyPr>
          <a:lstStyle/>
          <a:p>
            <a:pPr marL="241300" marR="43815" indent="-228600">
              <a:lnSpc>
                <a:spcPts val="3020"/>
              </a:lnSpc>
              <a:spcBef>
                <a:spcPts val="484"/>
              </a:spcBef>
              <a:buFont typeface="Arial"/>
              <a:buChar char="•"/>
              <a:tabLst>
                <a:tab pos="241300" algn="l"/>
              </a:tabLst>
            </a:pPr>
            <a:r>
              <a:rPr sz="2800" spc="135" dirty="0">
                <a:latin typeface="Trebuchet MS"/>
                <a:cs typeface="Trebuchet MS"/>
              </a:rPr>
              <a:t>Address</a:t>
            </a:r>
            <a:r>
              <a:rPr sz="2800" spc="-60" dirty="0">
                <a:latin typeface="Trebuchet MS"/>
                <a:cs typeface="Trebuchet MS"/>
              </a:rPr>
              <a:t> </a:t>
            </a:r>
            <a:r>
              <a:rPr sz="2800" dirty="0">
                <a:latin typeface="Trebuchet MS"/>
                <a:cs typeface="Trebuchet MS"/>
              </a:rPr>
              <a:t>specific</a:t>
            </a:r>
            <a:r>
              <a:rPr sz="2800" spc="-40" dirty="0">
                <a:latin typeface="Trebuchet MS"/>
                <a:cs typeface="Trebuchet MS"/>
              </a:rPr>
              <a:t> </a:t>
            </a:r>
            <a:r>
              <a:rPr sz="2800" spc="105" dirty="0">
                <a:latin typeface="Trebuchet MS"/>
                <a:cs typeface="Trebuchet MS"/>
              </a:rPr>
              <a:t>challenges</a:t>
            </a:r>
            <a:r>
              <a:rPr sz="2800" spc="-45" dirty="0">
                <a:latin typeface="Trebuchet MS"/>
                <a:cs typeface="Trebuchet MS"/>
              </a:rPr>
              <a:t> </a:t>
            </a:r>
            <a:r>
              <a:rPr sz="2800" spc="-25" dirty="0">
                <a:latin typeface="Trebuchet MS"/>
                <a:cs typeface="Trebuchet MS"/>
              </a:rPr>
              <a:t>in </a:t>
            </a:r>
            <a:r>
              <a:rPr sz="2800" spc="-20" dirty="0">
                <a:latin typeface="Trebuchet MS"/>
                <a:cs typeface="Trebuchet MS"/>
              </a:rPr>
              <a:t>talent</a:t>
            </a:r>
            <a:r>
              <a:rPr sz="2800" spc="-160" dirty="0">
                <a:latin typeface="Trebuchet MS"/>
                <a:cs typeface="Trebuchet MS"/>
              </a:rPr>
              <a:t> </a:t>
            </a:r>
            <a:r>
              <a:rPr sz="2800" spc="110" dirty="0">
                <a:latin typeface="Trebuchet MS"/>
                <a:cs typeface="Trebuchet MS"/>
              </a:rPr>
              <a:t>management</a:t>
            </a:r>
            <a:r>
              <a:rPr sz="2800" spc="-160" dirty="0">
                <a:latin typeface="Trebuchet MS"/>
                <a:cs typeface="Trebuchet MS"/>
              </a:rPr>
              <a:t> </a:t>
            </a:r>
            <a:r>
              <a:rPr sz="2800" spc="-20" dirty="0">
                <a:latin typeface="Trebuchet MS"/>
                <a:cs typeface="Trebuchet MS"/>
              </a:rPr>
              <a:t>within</a:t>
            </a:r>
            <a:r>
              <a:rPr sz="2800" spc="-140" dirty="0">
                <a:latin typeface="Trebuchet MS"/>
                <a:cs typeface="Trebuchet MS"/>
              </a:rPr>
              <a:t> </a:t>
            </a:r>
            <a:r>
              <a:rPr sz="2800" spc="-25" dirty="0">
                <a:latin typeface="Trebuchet MS"/>
                <a:cs typeface="Trebuchet MS"/>
              </a:rPr>
              <a:t>the </a:t>
            </a:r>
            <a:r>
              <a:rPr sz="2800" dirty="0">
                <a:latin typeface="Trebuchet MS"/>
                <a:cs typeface="Trebuchet MS"/>
              </a:rPr>
              <a:t>hospitality</a:t>
            </a:r>
            <a:r>
              <a:rPr sz="2800" spc="-175" dirty="0">
                <a:latin typeface="Trebuchet MS"/>
                <a:cs typeface="Trebuchet MS"/>
              </a:rPr>
              <a:t> </a:t>
            </a:r>
            <a:r>
              <a:rPr sz="2800" spc="-10" dirty="0">
                <a:latin typeface="Trebuchet MS"/>
                <a:cs typeface="Trebuchet MS"/>
              </a:rPr>
              <a:t>sector,</a:t>
            </a:r>
            <a:r>
              <a:rPr sz="2800" spc="-175" dirty="0">
                <a:latin typeface="Trebuchet MS"/>
                <a:cs typeface="Trebuchet MS"/>
              </a:rPr>
              <a:t> </a:t>
            </a:r>
            <a:r>
              <a:rPr sz="2800" spc="-10" dirty="0">
                <a:latin typeface="Trebuchet MS"/>
                <a:cs typeface="Trebuchet MS"/>
              </a:rPr>
              <a:t>like</a:t>
            </a:r>
            <a:r>
              <a:rPr sz="2800" spc="-150" dirty="0">
                <a:latin typeface="Trebuchet MS"/>
                <a:cs typeface="Trebuchet MS"/>
              </a:rPr>
              <a:t> </a:t>
            </a:r>
            <a:r>
              <a:rPr sz="2800" spc="55" dirty="0">
                <a:latin typeface="Trebuchet MS"/>
                <a:cs typeface="Trebuchet MS"/>
              </a:rPr>
              <a:t>dealing </a:t>
            </a:r>
            <a:r>
              <a:rPr sz="2800" spc="-20" dirty="0">
                <a:latin typeface="Trebuchet MS"/>
                <a:cs typeface="Trebuchet MS"/>
              </a:rPr>
              <a:t>with</a:t>
            </a:r>
            <a:r>
              <a:rPr sz="2800" spc="-145" dirty="0">
                <a:latin typeface="Trebuchet MS"/>
                <a:cs typeface="Trebuchet MS"/>
              </a:rPr>
              <a:t> </a:t>
            </a:r>
            <a:r>
              <a:rPr sz="2800" spc="105" dirty="0">
                <a:latin typeface="Trebuchet MS"/>
                <a:cs typeface="Trebuchet MS"/>
              </a:rPr>
              <a:t>seasonal</a:t>
            </a:r>
            <a:r>
              <a:rPr sz="2800" spc="-165" dirty="0">
                <a:latin typeface="Trebuchet MS"/>
                <a:cs typeface="Trebuchet MS"/>
              </a:rPr>
              <a:t> </a:t>
            </a:r>
            <a:r>
              <a:rPr sz="2800" spc="-10" dirty="0">
                <a:latin typeface="Trebuchet MS"/>
                <a:cs typeface="Trebuchet MS"/>
              </a:rPr>
              <a:t>fluctuations.</a:t>
            </a:r>
            <a:endParaRPr sz="2800">
              <a:latin typeface="Trebuchet MS"/>
              <a:cs typeface="Trebuchet MS"/>
            </a:endParaRPr>
          </a:p>
          <a:p>
            <a:pPr>
              <a:lnSpc>
                <a:spcPct val="100000"/>
              </a:lnSpc>
              <a:spcBef>
                <a:spcPts val="1785"/>
              </a:spcBef>
              <a:buFont typeface="Arial"/>
              <a:buChar char="•"/>
            </a:pPr>
            <a:endParaRPr sz="2800">
              <a:latin typeface="Trebuchet MS"/>
              <a:cs typeface="Trebuchet MS"/>
            </a:endParaRPr>
          </a:p>
          <a:p>
            <a:pPr marL="241300" marR="5080" indent="-228600">
              <a:lnSpc>
                <a:spcPts val="3030"/>
              </a:lnSpc>
              <a:buFont typeface="Arial"/>
              <a:buChar char="•"/>
              <a:tabLst>
                <a:tab pos="241300" algn="l"/>
              </a:tabLst>
            </a:pPr>
            <a:r>
              <a:rPr sz="2800" spc="80" dirty="0">
                <a:latin typeface="Trebuchet MS"/>
                <a:cs typeface="Trebuchet MS"/>
              </a:rPr>
              <a:t>Consider</a:t>
            </a:r>
            <a:r>
              <a:rPr sz="2800" spc="-95" dirty="0">
                <a:latin typeface="Trebuchet MS"/>
                <a:cs typeface="Trebuchet MS"/>
              </a:rPr>
              <a:t> </a:t>
            </a:r>
            <a:r>
              <a:rPr sz="2800" dirty="0">
                <a:latin typeface="Trebuchet MS"/>
                <a:cs typeface="Trebuchet MS"/>
              </a:rPr>
              <a:t>the</a:t>
            </a:r>
            <a:r>
              <a:rPr sz="2800" spc="-90" dirty="0">
                <a:latin typeface="Trebuchet MS"/>
                <a:cs typeface="Trebuchet MS"/>
              </a:rPr>
              <a:t> </a:t>
            </a:r>
            <a:r>
              <a:rPr sz="2800" dirty="0">
                <a:latin typeface="Trebuchet MS"/>
                <a:cs typeface="Trebuchet MS"/>
              </a:rPr>
              <a:t>diversity</a:t>
            </a:r>
            <a:r>
              <a:rPr sz="2800" spc="-120" dirty="0">
                <a:latin typeface="Trebuchet MS"/>
                <a:cs typeface="Trebuchet MS"/>
              </a:rPr>
              <a:t> </a:t>
            </a:r>
            <a:r>
              <a:rPr sz="2800" dirty="0">
                <a:latin typeface="Trebuchet MS"/>
                <a:cs typeface="Trebuchet MS"/>
              </a:rPr>
              <a:t>of</a:t>
            </a:r>
            <a:r>
              <a:rPr sz="2800" spc="-100" dirty="0">
                <a:latin typeface="Trebuchet MS"/>
                <a:cs typeface="Trebuchet MS"/>
              </a:rPr>
              <a:t> </a:t>
            </a:r>
            <a:r>
              <a:rPr sz="2800" spc="-25" dirty="0">
                <a:latin typeface="Trebuchet MS"/>
                <a:cs typeface="Trebuchet MS"/>
              </a:rPr>
              <a:t>the </a:t>
            </a:r>
            <a:r>
              <a:rPr sz="2800" spc="55" dirty="0">
                <a:latin typeface="Trebuchet MS"/>
                <a:cs typeface="Trebuchet MS"/>
              </a:rPr>
              <a:t>workforce</a:t>
            </a:r>
            <a:r>
              <a:rPr sz="2800" spc="-105" dirty="0">
                <a:latin typeface="Trebuchet MS"/>
                <a:cs typeface="Trebuchet MS"/>
              </a:rPr>
              <a:t> </a:t>
            </a:r>
            <a:r>
              <a:rPr sz="2800" spc="105" dirty="0">
                <a:latin typeface="Trebuchet MS"/>
                <a:cs typeface="Trebuchet MS"/>
              </a:rPr>
              <a:t>and</a:t>
            </a:r>
            <a:r>
              <a:rPr sz="2800" spc="-90" dirty="0">
                <a:latin typeface="Trebuchet MS"/>
                <a:cs typeface="Trebuchet MS"/>
              </a:rPr>
              <a:t> </a:t>
            </a:r>
            <a:r>
              <a:rPr sz="2800" spc="-45" dirty="0">
                <a:latin typeface="Trebuchet MS"/>
                <a:cs typeface="Trebuchet MS"/>
              </a:rPr>
              <a:t>its</a:t>
            </a:r>
            <a:r>
              <a:rPr sz="2800" spc="-90" dirty="0">
                <a:latin typeface="Trebuchet MS"/>
                <a:cs typeface="Trebuchet MS"/>
              </a:rPr>
              <a:t> </a:t>
            </a:r>
            <a:r>
              <a:rPr sz="2800" dirty="0">
                <a:latin typeface="Trebuchet MS"/>
                <a:cs typeface="Trebuchet MS"/>
              </a:rPr>
              <a:t>impact</a:t>
            </a:r>
            <a:r>
              <a:rPr sz="2800" spc="-110" dirty="0">
                <a:latin typeface="Trebuchet MS"/>
                <a:cs typeface="Trebuchet MS"/>
              </a:rPr>
              <a:t> </a:t>
            </a:r>
            <a:r>
              <a:rPr sz="2800" spc="110" dirty="0">
                <a:latin typeface="Trebuchet MS"/>
                <a:cs typeface="Trebuchet MS"/>
              </a:rPr>
              <a:t>on </a:t>
            </a:r>
            <a:r>
              <a:rPr sz="2800" spc="-20" dirty="0">
                <a:latin typeface="Trebuchet MS"/>
                <a:cs typeface="Trebuchet MS"/>
              </a:rPr>
              <a:t>talent</a:t>
            </a:r>
            <a:r>
              <a:rPr sz="2800" spc="-145" dirty="0">
                <a:latin typeface="Trebuchet MS"/>
                <a:cs typeface="Trebuchet MS"/>
              </a:rPr>
              <a:t> </a:t>
            </a:r>
            <a:r>
              <a:rPr sz="2800" spc="110" dirty="0">
                <a:latin typeface="Trebuchet MS"/>
                <a:cs typeface="Trebuchet MS"/>
              </a:rPr>
              <a:t>management</a:t>
            </a:r>
            <a:r>
              <a:rPr sz="2800" spc="-150" dirty="0">
                <a:latin typeface="Trebuchet MS"/>
                <a:cs typeface="Trebuchet MS"/>
              </a:rPr>
              <a:t> </a:t>
            </a:r>
            <a:r>
              <a:rPr sz="2800" spc="-10" dirty="0">
                <a:latin typeface="Trebuchet MS"/>
                <a:cs typeface="Trebuchet MS"/>
              </a:rPr>
              <a:t>strategies.</a:t>
            </a:r>
            <a:endParaRPr sz="2800">
              <a:latin typeface="Trebuchet MS"/>
              <a:cs typeface="Trebuchet MS"/>
            </a:endParaRPr>
          </a:p>
        </p:txBody>
      </p:sp>
      <p:pic>
        <p:nvPicPr>
          <p:cNvPr id="13" name="object 13"/>
          <p:cNvPicPr/>
          <p:nvPr/>
        </p:nvPicPr>
        <p:blipFill>
          <a:blip r:embed="rId7" cstate="print"/>
          <a:stretch>
            <a:fillRect/>
          </a:stretch>
        </p:blipFill>
        <p:spPr>
          <a:xfrm>
            <a:off x="6469379" y="1536191"/>
            <a:ext cx="5407152" cy="3457955"/>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3988180" y="302006"/>
            <a:ext cx="4218305" cy="354330"/>
            <a:chOff x="3988180" y="302006"/>
            <a:chExt cx="4218305" cy="354330"/>
          </a:xfrm>
        </p:grpSpPr>
        <p:pic>
          <p:nvPicPr>
            <p:cNvPr id="3" name="object 3"/>
            <p:cNvPicPr/>
            <p:nvPr/>
          </p:nvPicPr>
          <p:blipFill>
            <a:blip r:embed="rId2" cstate="print"/>
            <a:stretch>
              <a:fillRect/>
            </a:stretch>
          </p:blipFill>
          <p:spPr>
            <a:xfrm>
              <a:off x="3996181" y="310007"/>
              <a:ext cx="4201921" cy="338328"/>
            </a:xfrm>
            <a:prstGeom prst="rect">
              <a:avLst/>
            </a:prstGeom>
          </p:spPr>
        </p:pic>
        <p:sp>
          <p:nvSpPr>
            <p:cNvPr id="4" name="object 4"/>
            <p:cNvSpPr/>
            <p:nvPr/>
          </p:nvSpPr>
          <p:spPr>
            <a:xfrm>
              <a:off x="8148320" y="577977"/>
              <a:ext cx="50165" cy="66040"/>
            </a:xfrm>
            <a:custGeom>
              <a:avLst/>
              <a:gdLst/>
              <a:ahLst/>
              <a:cxnLst/>
              <a:rect l="l" t="t" r="r" b="b"/>
              <a:pathLst>
                <a:path w="50165" h="66040">
                  <a:moveTo>
                    <a:pt x="0" y="0"/>
                  </a:moveTo>
                  <a:lnTo>
                    <a:pt x="49783" y="0"/>
                  </a:lnTo>
                  <a:lnTo>
                    <a:pt x="49783" y="65786"/>
                  </a:lnTo>
                  <a:lnTo>
                    <a:pt x="0" y="65786"/>
                  </a:lnTo>
                  <a:lnTo>
                    <a:pt x="0" y="0"/>
                  </a:lnTo>
                  <a:close/>
                </a:path>
              </a:pathLst>
            </a:custGeom>
            <a:ln w="16002">
              <a:solidFill>
                <a:srgbClr val="000000"/>
              </a:solidFill>
            </a:ln>
          </p:spPr>
          <p:txBody>
            <a:bodyPr wrap="square" lIns="0" tIns="0" rIns="0" bIns="0" rtlCol="0"/>
            <a:lstStyle/>
            <a:p>
              <a:endParaRPr/>
            </a:p>
          </p:txBody>
        </p:sp>
        <p:pic>
          <p:nvPicPr>
            <p:cNvPr id="5" name="object 5"/>
            <p:cNvPicPr/>
            <p:nvPr/>
          </p:nvPicPr>
          <p:blipFill>
            <a:blip r:embed="rId3" cstate="print"/>
            <a:stretch>
              <a:fillRect/>
            </a:stretch>
          </p:blipFill>
          <p:spPr>
            <a:xfrm>
              <a:off x="5056250" y="522478"/>
              <a:ext cx="118490" cy="89153"/>
            </a:xfrm>
            <a:prstGeom prst="rect">
              <a:avLst/>
            </a:prstGeom>
          </p:spPr>
        </p:pic>
        <p:pic>
          <p:nvPicPr>
            <p:cNvPr id="6" name="object 6"/>
            <p:cNvPicPr/>
            <p:nvPr/>
          </p:nvPicPr>
          <p:blipFill>
            <a:blip r:embed="rId4" cstate="print"/>
            <a:stretch>
              <a:fillRect/>
            </a:stretch>
          </p:blipFill>
          <p:spPr>
            <a:xfrm>
              <a:off x="7631429" y="444246"/>
              <a:ext cx="141224" cy="160019"/>
            </a:xfrm>
            <a:prstGeom prst="rect">
              <a:avLst/>
            </a:prstGeom>
          </p:spPr>
        </p:pic>
        <p:pic>
          <p:nvPicPr>
            <p:cNvPr id="7" name="object 7"/>
            <p:cNvPicPr/>
            <p:nvPr/>
          </p:nvPicPr>
          <p:blipFill>
            <a:blip r:embed="rId5" cstate="print"/>
            <a:stretch>
              <a:fillRect/>
            </a:stretch>
          </p:blipFill>
          <p:spPr>
            <a:xfrm>
              <a:off x="6790563" y="436499"/>
              <a:ext cx="141350" cy="76326"/>
            </a:xfrm>
            <a:prstGeom prst="rect">
              <a:avLst/>
            </a:prstGeom>
          </p:spPr>
        </p:pic>
        <p:pic>
          <p:nvPicPr>
            <p:cNvPr id="8" name="object 8"/>
            <p:cNvPicPr/>
            <p:nvPr/>
          </p:nvPicPr>
          <p:blipFill>
            <a:blip r:embed="rId5" cstate="print"/>
            <a:stretch>
              <a:fillRect/>
            </a:stretch>
          </p:blipFill>
          <p:spPr>
            <a:xfrm>
              <a:off x="6126098" y="436499"/>
              <a:ext cx="141350" cy="76326"/>
            </a:xfrm>
            <a:prstGeom prst="rect">
              <a:avLst/>
            </a:prstGeom>
          </p:spPr>
        </p:pic>
        <p:pic>
          <p:nvPicPr>
            <p:cNvPr id="9" name="object 9"/>
            <p:cNvPicPr/>
            <p:nvPr/>
          </p:nvPicPr>
          <p:blipFill>
            <a:blip r:embed="rId6" cstate="print"/>
            <a:stretch>
              <a:fillRect/>
            </a:stretch>
          </p:blipFill>
          <p:spPr>
            <a:xfrm>
              <a:off x="4612766" y="436499"/>
              <a:ext cx="141350" cy="76326"/>
            </a:xfrm>
            <a:prstGeom prst="rect">
              <a:avLst/>
            </a:prstGeom>
          </p:spPr>
        </p:pic>
        <p:sp>
          <p:nvSpPr>
            <p:cNvPr id="10" name="object 10"/>
            <p:cNvSpPr/>
            <p:nvPr/>
          </p:nvSpPr>
          <p:spPr>
            <a:xfrm>
              <a:off x="3996181" y="310007"/>
              <a:ext cx="4202430" cy="338455"/>
            </a:xfrm>
            <a:custGeom>
              <a:avLst/>
              <a:gdLst/>
              <a:ahLst/>
              <a:cxnLst/>
              <a:rect l="l" t="t" r="r" b="b"/>
              <a:pathLst>
                <a:path w="4202430" h="338455">
                  <a:moveTo>
                    <a:pt x="4152138" y="97028"/>
                  </a:moveTo>
                  <a:lnTo>
                    <a:pt x="4201921" y="97028"/>
                  </a:lnTo>
                  <a:lnTo>
                    <a:pt x="4201921" y="162814"/>
                  </a:lnTo>
                  <a:lnTo>
                    <a:pt x="4152138" y="162814"/>
                  </a:lnTo>
                  <a:lnTo>
                    <a:pt x="4152138" y="97028"/>
                  </a:lnTo>
                  <a:close/>
                </a:path>
                <a:path w="4202430" h="338455">
                  <a:moveTo>
                    <a:pt x="3478657" y="94234"/>
                  </a:moveTo>
                  <a:lnTo>
                    <a:pt x="3539870" y="94234"/>
                  </a:lnTo>
                  <a:lnTo>
                    <a:pt x="3539870" y="333756"/>
                  </a:lnTo>
                  <a:lnTo>
                    <a:pt x="3478657" y="333756"/>
                  </a:lnTo>
                  <a:lnTo>
                    <a:pt x="3478657" y="94234"/>
                  </a:lnTo>
                  <a:close/>
                </a:path>
                <a:path w="4202430" h="338455">
                  <a:moveTo>
                    <a:pt x="1814321" y="94234"/>
                  </a:moveTo>
                  <a:lnTo>
                    <a:pt x="1877821" y="94234"/>
                  </a:lnTo>
                  <a:lnTo>
                    <a:pt x="1938146" y="278003"/>
                  </a:lnTo>
                  <a:lnTo>
                    <a:pt x="1998979" y="94234"/>
                  </a:lnTo>
                  <a:lnTo>
                    <a:pt x="2057018" y="94234"/>
                  </a:lnTo>
                  <a:lnTo>
                    <a:pt x="1969262" y="333756"/>
                  </a:lnTo>
                  <a:lnTo>
                    <a:pt x="1902459" y="333756"/>
                  </a:lnTo>
                  <a:lnTo>
                    <a:pt x="1814321" y="94234"/>
                  </a:lnTo>
                  <a:close/>
                </a:path>
                <a:path w="4202430" h="338455">
                  <a:moveTo>
                    <a:pt x="1721484" y="94234"/>
                  </a:moveTo>
                  <a:lnTo>
                    <a:pt x="1782698" y="94234"/>
                  </a:lnTo>
                  <a:lnTo>
                    <a:pt x="1782698" y="333756"/>
                  </a:lnTo>
                  <a:lnTo>
                    <a:pt x="1721484" y="333756"/>
                  </a:lnTo>
                  <a:lnTo>
                    <a:pt x="1721484" y="94234"/>
                  </a:lnTo>
                  <a:close/>
                </a:path>
                <a:path w="4202430" h="338455">
                  <a:moveTo>
                    <a:pt x="980058" y="91059"/>
                  </a:moveTo>
                  <a:lnTo>
                    <a:pt x="986408" y="91059"/>
                  </a:lnTo>
                  <a:lnTo>
                    <a:pt x="990600" y="91186"/>
                  </a:lnTo>
                  <a:lnTo>
                    <a:pt x="992377" y="91440"/>
                  </a:lnTo>
                  <a:lnTo>
                    <a:pt x="992377" y="147320"/>
                  </a:lnTo>
                  <a:lnTo>
                    <a:pt x="978830" y="147986"/>
                  </a:lnTo>
                  <a:lnTo>
                    <a:pt x="966009" y="149987"/>
                  </a:lnTo>
                  <a:lnTo>
                    <a:pt x="923686" y="171132"/>
                  </a:lnTo>
                  <a:lnTo>
                    <a:pt x="910970" y="188849"/>
                  </a:lnTo>
                  <a:lnTo>
                    <a:pt x="910970" y="333756"/>
                  </a:lnTo>
                  <a:lnTo>
                    <a:pt x="849756" y="333756"/>
                  </a:lnTo>
                  <a:lnTo>
                    <a:pt x="849756" y="94234"/>
                  </a:lnTo>
                  <a:lnTo>
                    <a:pt x="906017" y="94234"/>
                  </a:lnTo>
                  <a:lnTo>
                    <a:pt x="906017" y="145415"/>
                  </a:lnTo>
                  <a:lnTo>
                    <a:pt x="912610" y="133770"/>
                  </a:lnTo>
                  <a:lnTo>
                    <a:pt x="948269" y="100292"/>
                  </a:lnTo>
                  <a:lnTo>
                    <a:pt x="969224" y="92533"/>
                  </a:lnTo>
                  <a:lnTo>
                    <a:pt x="980058" y="91059"/>
                  </a:lnTo>
                  <a:close/>
                </a:path>
                <a:path w="4202430" h="338455">
                  <a:moveTo>
                    <a:pt x="4022978" y="90170"/>
                  </a:moveTo>
                  <a:lnTo>
                    <a:pt x="4066274" y="102506"/>
                  </a:lnTo>
                  <a:lnTo>
                    <a:pt x="4088114" y="133953"/>
                  </a:lnTo>
                  <a:lnTo>
                    <a:pt x="4095053" y="175633"/>
                  </a:lnTo>
                  <a:lnTo>
                    <a:pt x="4095241" y="184277"/>
                  </a:lnTo>
                  <a:lnTo>
                    <a:pt x="4095241" y="333756"/>
                  </a:lnTo>
                  <a:lnTo>
                    <a:pt x="4034027" y="333756"/>
                  </a:lnTo>
                  <a:lnTo>
                    <a:pt x="4034027" y="199390"/>
                  </a:lnTo>
                  <a:lnTo>
                    <a:pt x="4033387" y="185963"/>
                  </a:lnTo>
                  <a:lnTo>
                    <a:pt x="4011914" y="147351"/>
                  </a:lnTo>
                  <a:lnTo>
                    <a:pt x="3996054" y="144018"/>
                  </a:lnTo>
                  <a:lnTo>
                    <a:pt x="3989861" y="144422"/>
                  </a:lnTo>
                  <a:lnTo>
                    <a:pt x="3953642" y="162764"/>
                  </a:lnTo>
                  <a:lnTo>
                    <a:pt x="3933824" y="193929"/>
                  </a:lnTo>
                  <a:lnTo>
                    <a:pt x="3933824" y="333756"/>
                  </a:lnTo>
                  <a:lnTo>
                    <a:pt x="3872611" y="333756"/>
                  </a:lnTo>
                  <a:lnTo>
                    <a:pt x="3872611" y="94234"/>
                  </a:lnTo>
                  <a:lnTo>
                    <a:pt x="3927856" y="94234"/>
                  </a:lnTo>
                  <a:lnTo>
                    <a:pt x="3927856" y="138557"/>
                  </a:lnTo>
                  <a:lnTo>
                    <a:pt x="3935261" y="127984"/>
                  </a:lnTo>
                  <a:lnTo>
                    <a:pt x="3966337" y="103124"/>
                  </a:lnTo>
                  <a:lnTo>
                    <a:pt x="4007645" y="90979"/>
                  </a:lnTo>
                  <a:lnTo>
                    <a:pt x="4022978" y="90170"/>
                  </a:lnTo>
                  <a:close/>
                </a:path>
                <a:path w="4202430" h="338455">
                  <a:moveTo>
                    <a:pt x="3705860" y="90170"/>
                  </a:moveTo>
                  <a:lnTo>
                    <a:pt x="3758098" y="99814"/>
                  </a:lnTo>
                  <a:lnTo>
                    <a:pt x="3797681" y="127238"/>
                  </a:lnTo>
                  <a:lnTo>
                    <a:pt x="3822670" y="167282"/>
                  </a:lnTo>
                  <a:lnTo>
                    <a:pt x="3831082" y="214503"/>
                  </a:lnTo>
                  <a:lnTo>
                    <a:pt x="3830151" y="230675"/>
                  </a:lnTo>
                  <a:lnTo>
                    <a:pt x="3816095" y="275717"/>
                  </a:lnTo>
                  <a:lnTo>
                    <a:pt x="3786056" y="311917"/>
                  </a:lnTo>
                  <a:lnTo>
                    <a:pt x="3742039" y="334041"/>
                  </a:lnTo>
                  <a:lnTo>
                    <a:pt x="3705860" y="338328"/>
                  </a:lnTo>
                  <a:lnTo>
                    <a:pt x="3686929" y="337256"/>
                  </a:lnTo>
                  <a:lnTo>
                    <a:pt x="3638422" y="321183"/>
                  </a:lnTo>
                  <a:lnTo>
                    <a:pt x="3603579" y="289196"/>
                  </a:lnTo>
                  <a:lnTo>
                    <a:pt x="3583924" y="246253"/>
                  </a:lnTo>
                  <a:lnTo>
                    <a:pt x="3580129" y="214503"/>
                  </a:lnTo>
                  <a:lnTo>
                    <a:pt x="3581084" y="198143"/>
                  </a:lnTo>
                  <a:lnTo>
                    <a:pt x="3595496" y="152781"/>
                  </a:lnTo>
                  <a:lnTo>
                    <a:pt x="3625643" y="116580"/>
                  </a:lnTo>
                  <a:lnTo>
                    <a:pt x="3669680" y="94456"/>
                  </a:lnTo>
                  <a:lnTo>
                    <a:pt x="3705860" y="90170"/>
                  </a:lnTo>
                  <a:close/>
                </a:path>
                <a:path w="4202430" h="338455">
                  <a:moveTo>
                    <a:pt x="2865500" y="90170"/>
                  </a:moveTo>
                  <a:lnTo>
                    <a:pt x="2918061" y="99814"/>
                  </a:lnTo>
                  <a:lnTo>
                    <a:pt x="2957369" y="127158"/>
                  </a:lnTo>
                  <a:lnTo>
                    <a:pt x="2981983" y="166885"/>
                  </a:lnTo>
                  <a:lnTo>
                    <a:pt x="2990341" y="213106"/>
                  </a:lnTo>
                  <a:lnTo>
                    <a:pt x="2990341" y="220980"/>
                  </a:lnTo>
                  <a:lnTo>
                    <a:pt x="2989834" y="227838"/>
                  </a:lnTo>
                  <a:lnTo>
                    <a:pt x="2988944" y="233680"/>
                  </a:lnTo>
                  <a:lnTo>
                    <a:pt x="2803778" y="233680"/>
                  </a:lnTo>
                  <a:lnTo>
                    <a:pt x="2805943" y="246868"/>
                  </a:lnTo>
                  <a:lnTo>
                    <a:pt x="2834205" y="284622"/>
                  </a:lnTo>
                  <a:lnTo>
                    <a:pt x="2867406" y="293624"/>
                  </a:lnTo>
                  <a:lnTo>
                    <a:pt x="2876409" y="293054"/>
                  </a:lnTo>
                  <a:lnTo>
                    <a:pt x="2915554" y="274335"/>
                  </a:lnTo>
                  <a:lnTo>
                    <a:pt x="2924047" y="261112"/>
                  </a:lnTo>
                  <a:lnTo>
                    <a:pt x="2976625" y="275717"/>
                  </a:lnTo>
                  <a:lnTo>
                    <a:pt x="2947729" y="311346"/>
                  </a:lnTo>
                  <a:lnTo>
                    <a:pt x="2902219" y="333946"/>
                  </a:lnTo>
                  <a:lnTo>
                    <a:pt x="2865119" y="338328"/>
                  </a:lnTo>
                  <a:lnTo>
                    <a:pt x="2846355" y="337278"/>
                  </a:lnTo>
                  <a:lnTo>
                    <a:pt x="2798064" y="321437"/>
                  </a:lnTo>
                  <a:lnTo>
                    <a:pt x="2762970" y="289790"/>
                  </a:lnTo>
                  <a:lnTo>
                    <a:pt x="2742771" y="247126"/>
                  </a:lnTo>
                  <a:lnTo>
                    <a:pt x="2738882" y="215392"/>
                  </a:lnTo>
                  <a:lnTo>
                    <a:pt x="2739836" y="198790"/>
                  </a:lnTo>
                  <a:lnTo>
                    <a:pt x="2754248" y="153035"/>
                  </a:lnTo>
                  <a:lnTo>
                    <a:pt x="2784502" y="116601"/>
                  </a:lnTo>
                  <a:lnTo>
                    <a:pt x="2828940" y="94456"/>
                  </a:lnTo>
                  <a:lnTo>
                    <a:pt x="2846548" y="91241"/>
                  </a:lnTo>
                  <a:lnTo>
                    <a:pt x="2865500" y="90170"/>
                  </a:lnTo>
                  <a:close/>
                </a:path>
                <a:path w="4202430" h="338455">
                  <a:moveTo>
                    <a:pt x="2201037" y="90170"/>
                  </a:moveTo>
                  <a:lnTo>
                    <a:pt x="2253597" y="99814"/>
                  </a:lnTo>
                  <a:lnTo>
                    <a:pt x="2292905" y="127158"/>
                  </a:lnTo>
                  <a:lnTo>
                    <a:pt x="2317519" y="166885"/>
                  </a:lnTo>
                  <a:lnTo>
                    <a:pt x="2325878" y="213106"/>
                  </a:lnTo>
                  <a:lnTo>
                    <a:pt x="2325878" y="220980"/>
                  </a:lnTo>
                  <a:lnTo>
                    <a:pt x="2325369" y="227838"/>
                  </a:lnTo>
                  <a:lnTo>
                    <a:pt x="2324480" y="233680"/>
                  </a:lnTo>
                  <a:lnTo>
                    <a:pt x="2139315" y="233680"/>
                  </a:lnTo>
                  <a:lnTo>
                    <a:pt x="2141479" y="246868"/>
                  </a:lnTo>
                  <a:lnTo>
                    <a:pt x="2169741" y="284622"/>
                  </a:lnTo>
                  <a:lnTo>
                    <a:pt x="2202941" y="293624"/>
                  </a:lnTo>
                  <a:lnTo>
                    <a:pt x="2211945" y="293054"/>
                  </a:lnTo>
                  <a:lnTo>
                    <a:pt x="2251090" y="274335"/>
                  </a:lnTo>
                  <a:lnTo>
                    <a:pt x="2259583" y="261112"/>
                  </a:lnTo>
                  <a:lnTo>
                    <a:pt x="2312162" y="275717"/>
                  </a:lnTo>
                  <a:lnTo>
                    <a:pt x="2283265" y="311346"/>
                  </a:lnTo>
                  <a:lnTo>
                    <a:pt x="2237755" y="333946"/>
                  </a:lnTo>
                  <a:lnTo>
                    <a:pt x="2200655" y="338328"/>
                  </a:lnTo>
                  <a:lnTo>
                    <a:pt x="2181891" y="337278"/>
                  </a:lnTo>
                  <a:lnTo>
                    <a:pt x="2133600" y="321437"/>
                  </a:lnTo>
                  <a:lnTo>
                    <a:pt x="2098506" y="289790"/>
                  </a:lnTo>
                  <a:lnTo>
                    <a:pt x="2078307" y="247126"/>
                  </a:lnTo>
                  <a:lnTo>
                    <a:pt x="2074417" y="215392"/>
                  </a:lnTo>
                  <a:lnTo>
                    <a:pt x="2075372" y="198790"/>
                  </a:lnTo>
                  <a:lnTo>
                    <a:pt x="2089784" y="153035"/>
                  </a:lnTo>
                  <a:lnTo>
                    <a:pt x="2120038" y="116601"/>
                  </a:lnTo>
                  <a:lnTo>
                    <a:pt x="2164476" y="94456"/>
                  </a:lnTo>
                  <a:lnTo>
                    <a:pt x="2182084" y="91241"/>
                  </a:lnTo>
                  <a:lnTo>
                    <a:pt x="2201037" y="90170"/>
                  </a:lnTo>
                  <a:close/>
                </a:path>
                <a:path w="4202430" h="338455">
                  <a:moveTo>
                    <a:pt x="1399793" y="90170"/>
                  </a:moveTo>
                  <a:lnTo>
                    <a:pt x="1452175" y="99653"/>
                  </a:lnTo>
                  <a:lnTo>
                    <a:pt x="1490900" y="126603"/>
                  </a:lnTo>
                  <a:lnTo>
                    <a:pt x="1508125" y="151384"/>
                  </a:lnTo>
                  <a:lnTo>
                    <a:pt x="1448180" y="169672"/>
                  </a:lnTo>
                  <a:lnTo>
                    <a:pt x="1439130" y="157670"/>
                  </a:lnTo>
                  <a:lnTo>
                    <a:pt x="1427972" y="149098"/>
                  </a:lnTo>
                  <a:lnTo>
                    <a:pt x="1414694" y="143954"/>
                  </a:lnTo>
                  <a:lnTo>
                    <a:pt x="1399285" y="142240"/>
                  </a:lnTo>
                  <a:lnTo>
                    <a:pt x="1390570" y="142789"/>
                  </a:lnTo>
                  <a:lnTo>
                    <a:pt x="1354629" y="161893"/>
                  </a:lnTo>
                  <a:lnTo>
                    <a:pt x="1337179" y="203565"/>
                  </a:lnTo>
                  <a:lnTo>
                    <a:pt x="1336675" y="213995"/>
                  </a:lnTo>
                  <a:lnTo>
                    <a:pt x="1337198" y="224240"/>
                  </a:lnTo>
                  <a:lnTo>
                    <a:pt x="1354994" y="265811"/>
                  </a:lnTo>
                  <a:lnTo>
                    <a:pt x="1390810" y="285664"/>
                  </a:lnTo>
                  <a:lnTo>
                    <a:pt x="1399285" y="286258"/>
                  </a:lnTo>
                  <a:lnTo>
                    <a:pt x="1407332" y="285757"/>
                  </a:lnTo>
                  <a:lnTo>
                    <a:pt x="1445855" y="263844"/>
                  </a:lnTo>
                  <a:lnTo>
                    <a:pt x="1449069" y="257937"/>
                  </a:lnTo>
                  <a:lnTo>
                    <a:pt x="1509014" y="276225"/>
                  </a:lnTo>
                  <a:lnTo>
                    <a:pt x="1481385" y="311372"/>
                  </a:lnTo>
                  <a:lnTo>
                    <a:pt x="1436862" y="333946"/>
                  </a:lnTo>
                  <a:lnTo>
                    <a:pt x="1400175" y="338328"/>
                  </a:lnTo>
                  <a:lnTo>
                    <a:pt x="1381408" y="337254"/>
                  </a:lnTo>
                  <a:lnTo>
                    <a:pt x="1332991" y="321056"/>
                  </a:lnTo>
                  <a:lnTo>
                    <a:pt x="1297648" y="288766"/>
                  </a:lnTo>
                  <a:lnTo>
                    <a:pt x="1277445" y="245808"/>
                  </a:lnTo>
                  <a:lnTo>
                    <a:pt x="1273555" y="213995"/>
                  </a:lnTo>
                  <a:lnTo>
                    <a:pt x="1274510" y="197635"/>
                  </a:lnTo>
                  <a:lnTo>
                    <a:pt x="1288922" y="152273"/>
                  </a:lnTo>
                  <a:lnTo>
                    <a:pt x="1319176" y="116232"/>
                  </a:lnTo>
                  <a:lnTo>
                    <a:pt x="1363519" y="94376"/>
                  </a:lnTo>
                  <a:lnTo>
                    <a:pt x="1381007" y="91219"/>
                  </a:lnTo>
                  <a:lnTo>
                    <a:pt x="1399793" y="90170"/>
                  </a:lnTo>
                  <a:close/>
                </a:path>
                <a:path w="4202430" h="338455">
                  <a:moveTo>
                    <a:pt x="1123441" y="90170"/>
                  </a:moveTo>
                  <a:lnTo>
                    <a:pt x="1168987" y="96551"/>
                  </a:lnTo>
                  <a:lnTo>
                    <a:pt x="1203197" y="115697"/>
                  </a:lnTo>
                  <a:lnTo>
                    <a:pt x="1229987" y="166489"/>
                  </a:lnTo>
                  <a:lnTo>
                    <a:pt x="1231772" y="188849"/>
                  </a:lnTo>
                  <a:lnTo>
                    <a:pt x="1231772" y="265176"/>
                  </a:lnTo>
                  <a:lnTo>
                    <a:pt x="1231772" y="271907"/>
                  </a:lnTo>
                  <a:lnTo>
                    <a:pt x="1246377" y="283972"/>
                  </a:lnTo>
                  <a:lnTo>
                    <a:pt x="1246377" y="333756"/>
                  </a:lnTo>
                  <a:lnTo>
                    <a:pt x="1240916" y="335026"/>
                  </a:lnTo>
                  <a:lnTo>
                    <a:pt x="1235964" y="335915"/>
                  </a:lnTo>
                  <a:lnTo>
                    <a:pt x="1231518" y="336296"/>
                  </a:lnTo>
                  <a:lnTo>
                    <a:pt x="1227201" y="336804"/>
                  </a:lnTo>
                  <a:lnTo>
                    <a:pt x="1223390" y="337058"/>
                  </a:lnTo>
                  <a:lnTo>
                    <a:pt x="1220342" y="337058"/>
                  </a:lnTo>
                  <a:lnTo>
                    <a:pt x="1182242" y="316611"/>
                  </a:lnTo>
                  <a:lnTo>
                    <a:pt x="1179702" y="296291"/>
                  </a:lnTo>
                  <a:lnTo>
                    <a:pt x="1171251" y="305960"/>
                  </a:lnTo>
                  <a:lnTo>
                    <a:pt x="1128988" y="332327"/>
                  </a:lnTo>
                  <a:lnTo>
                    <a:pt x="1093215" y="338328"/>
                  </a:lnTo>
                  <a:lnTo>
                    <a:pt x="1081454" y="337728"/>
                  </a:lnTo>
                  <a:lnTo>
                    <a:pt x="1041435" y="323163"/>
                  </a:lnTo>
                  <a:lnTo>
                    <a:pt x="1016085" y="292768"/>
                  </a:lnTo>
                  <a:lnTo>
                    <a:pt x="1010030" y="262890"/>
                  </a:lnTo>
                  <a:lnTo>
                    <a:pt x="1010842" y="251624"/>
                  </a:lnTo>
                  <a:lnTo>
                    <a:pt x="1030251" y="213713"/>
                  </a:lnTo>
                  <a:lnTo>
                    <a:pt x="1071502" y="190630"/>
                  </a:lnTo>
                  <a:lnTo>
                    <a:pt x="1112901" y="185166"/>
                  </a:lnTo>
                  <a:lnTo>
                    <a:pt x="1120469" y="185330"/>
                  </a:lnTo>
                  <a:lnTo>
                    <a:pt x="1164582" y="192653"/>
                  </a:lnTo>
                  <a:lnTo>
                    <a:pt x="1170558" y="194818"/>
                  </a:lnTo>
                  <a:lnTo>
                    <a:pt x="1170558" y="181991"/>
                  </a:lnTo>
                  <a:lnTo>
                    <a:pt x="1149524" y="141404"/>
                  </a:lnTo>
                  <a:lnTo>
                    <a:pt x="1117091" y="134493"/>
                  </a:lnTo>
                  <a:lnTo>
                    <a:pt x="1107324" y="134921"/>
                  </a:lnTo>
                  <a:lnTo>
                    <a:pt x="1070502" y="145182"/>
                  </a:lnTo>
                  <a:lnTo>
                    <a:pt x="1042034" y="161417"/>
                  </a:lnTo>
                  <a:lnTo>
                    <a:pt x="1022350" y="121158"/>
                  </a:lnTo>
                  <a:lnTo>
                    <a:pt x="1058711" y="102298"/>
                  </a:lnTo>
                  <a:lnTo>
                    <a:pt x="1096660" y="92090"/>
                  </a:lnTo>
                  <a:lnTo>
                    <a:pt x="1109890" y="90648"/>
                  </a:lnTo>
                  <a:lnTo>
                    <a:pt x="1123441" y="90170"/>
                  </a:lnTo>
                  <a:close/>
                </a:path>
                <a:path w="4202430" h="338455">
                  <a:moveTo>
                    <a:pt x="687704" y="90170"/>
                  </a:moveTo>
                  <a:lnTo>
                    <a:pt x="740265" y="99814"/>
                  </a:lnTo>
                  <a:lnTo>
                    <a:pt x="779573" y="127158"/>
                  </a:lnTo>
                  <a:lnTo>
                    <a:pt x="804187" y="166885"/>
                  </a:lnTo>
                  <a:lnTo>
                    <a:pt x="812545" y="213106"/>
                  </a:lnTo>
                  <a:lnTo>
                    <a:pt x="812545" y="220980"/>
                  </a:lnTo>
                  <a:lnTo>
                    <a:pt x="812038" y="227838"/>
                  </a:lnTo>
                  <a:lnTo>
                    <a:pt x="811148" y="233680"/>
                  </a:lnTo>
                  <a:lnTo>
                    <a:pt x="625982" y="233680"/>
                  </a:lnTo>
                  <a:lnTo>
                    <a:pt x="628147" y="246868"/>
                  </a:lnTo>
                  <a:lnTo>
                    <a:pt x="656409" y="284622"/>
                  </a:lnTo>
                  <a:lnTo>
                    <a:pt x="689609" y="293624"/>
                  </a:lnTo>
                  <a:lnTo>
                    <a:pt x="698613" y="293054"/>
                  </a:lnTo>
                  <a:lnTo>
                    <a:pt x="737758" y="274335"/>
                  </a:lnTo>
                  <a:lnTo>
                    <a:pt x="746251" y="261112"/>
                  </a:lnTo>
                  <a:lnTo>
                    <a:pt x="798829" y="275717"/>
                  </a:lnTo>
                  <a:lnTo>
                    <a:pt x="769933" y="311346"/>
                  </a:lnTo>
                  <a:lnTo>
                    <a:pt x="724423" y="333946"/>
                  </a:lnTo>
                  <a:lnTo>
                    <a:pt x="687323" y="338328"/>
                  </a:lnTo>
                  <a:lnTo>
                    <a:pt x="668559" y="337278"/>
                  </a:lnTo>
                  <a:lnTo>
                    <a:pt x="620267" y="321437"/>
                  </a:lnTo>
                  <a:lnTo>
                    <a:pt x="585174" y="289790"/>
                  </a:lnTo>
                  <a:lnTo>
                    <a:pt x="564975" y="247126"/>
                  </a:lnTo>
                  <a:lnTo>
                    <a:pt x="561085" y="215392"/>
                  </a:lnTo>
                  <a:lnTo>
                    <a:pt x="562040" y="198790"/>
                  </a:lnTo>
                  <a:lnTo>
                    <a:pt x="576452" y="153035"/>
                  </a:lnTo>
                  <a:lnTo>
                    <a:pt x="606706" y="116601"/>
                  </a:lnTo>
                  <a:lnTo>
                    <a:pt x="651144" y="94456"/>
                  </a:lnTo>
                  <a:lnTo>
                    <a:pt x="668752" y="91241"/>
                  </a:lnTo>
                  <a:lnTo>
                    <a:pt x="687704" y="90170"/>
                  </a:lnTo>
                  <a:close/>
                </a:path>
                <a:path w="4202430" h="338455">
                  <a:moveTo>
                    <a:pt x="275463" y="90170"/>
                  </a:moveTo>
                  <a:lnTo>
                    <a:pt x="318758" y="102506"/>
                  </a:lnTo>
                  <a:lnTo>
                    <a:pt x="340598" y="133953"/>
                  </a:lnTo>
                  <a:lnTo>
                    <a:pt x="347537" y="175633"/>
                  </a:lnTo>
                  <a:lnTo>
                    <a:pt x="347725" y="184277"/>
                  </a:lnTo>
                  <a:lnTo>
                    <a:pt x="347725" y="333756"/>
                  </a:lnTo>
                  <a:lnTo>
                    <a:pt x="286512" y="333756"/>
                  </a:lnTo>
                  <a:lnTo>
                    <a:pt x="286512" y="199390"/>
                  </a:lnTo>
                  <a:lnTo>
                    <a:pt x="285871" y="185963"/>
                  </a:lnTo>
                  <a:lnTo>
                    <a:pt x="264398" y="147351"/>
                  </a:lnTo>
                  <a:lnTo>
                    <a:pt x="248538" y="144018"/>
                  </a:lnTo>
                  <a:lnTo>
                    <a:pt x="242345" y="144422"/>
                  </a:lnTo>
                  <a:lnTo>
                    <a:pt x="206126" y="162764"/>
                  </a:lnTo>
                  <a:lnTo>
                    <a:pt x="186308" y="193929"/>
                  </a:lnTo>
                  <a:lnTo>
                    <a:pt x="186308" y="333756"/>
                  </a:lnTo>
                  <a:lnTo>
                    <a:pt x="125094" y="333756"/>
                  </a:lnTo>
                  <a:lnTo>
                    <a:pt x="125094" y="94234"/>
                  </a:lnTo>
                  <a:lnTo>
                    <a:pt x="180339" y="94234"/>
                  </a:lnTo>
                  <a:lnTo>
                    <a:pt x="180339" y="138557"/>
                  </a:lnTo>
                  <a:lnTo>
                    <a:pt x="187745" y="127984"/>
                  </a:lnTo>
                  <a:lnTo>
                    <a:pt x="218820" y="103124"/>
                  </a:lnTo>
                  <a:lnTo>
                    <a:pt x="260129" y="90979"/>
                  </a:lnTo>
                  <a:lnTo>
                    <a:pt x="275463" y="90170"/>
                  </a:lnTo>
                  <a:close/>
                </a:path>
                <a:path w="4202430" h="338455">
                  <a:moveTo>
                    <a:pt x="3344925" y="89662"/>
                  </a:moveTo>
                  <a:lnTo>
                    <a:pt x="3393440" y="97663"/>
                  </a:lnTo>
                  <a:lnTo>
                    <a:pt x="3435095" y="123444"/>
                  </a:lnTo>
                  <a:lnTo>
                    <a:pt x="3410331" y="162306"/>
                  </a:lnTo>
                  <a:lnTo>
                    <a:pt x="3392872" y="150304"/>
                  </a:lnTo>
                  <a:lnTo>
                    <a:pt x="3375723" y="141732"/>
                  </a:lnTo>
                  <a:lnTo>
                    <a:pt x="3358860" y="136588"/>
                  </a:lnTo>
                  <a:lnTo>
                    <a:pt x="3342259" y="134874"/>
                  </a:lnTo>
                  <a:lnTo>
                    <a:pt x="3335139" y="135229"/>
                  </a:lnTo>
                  <a:lnTo>
                    <a:pt x="3305174" y="150495"/>
                  </a:lnTo>
                  <a:lnTo>
                    <a:pt x="3305174" y="159639"/>
                  </a:lnTo>
                  <a:lnTo>
                    <a:pt x="3305174" y="168148"/>
                  </a:lnTo>
                  <a:lnTo>
                    <a:pt x="3348609" y="189738"/>
                  </a:lnTo>
                  <a:lnTo>
                    <a:pt x="3362275" y="194075"/>
                  </a:lnTo>
                  <a:lnTo>
                    <a:pt x="3406199" y="211137"/>
                  </a:lnTo>
                  <a:lnTo>
                    <a:pt x="3434810" y="242824"/>
                  </a:lnTo>
                  <a:lnTo>
                    <a:pt x="3437382" y="262509"/>
                  </a:lnTo>
                  <a:lnTo>
                    <a:pt x="3435740" y="279346"/>
                  </a:lnTo>
                  <a:lnTo>
                    <a:pt x="3411219" y="318262"/>
                  </a:lnTo>
                  <a:lnTo>
                    <a:pt x="3362178" y="337085"/>
                  </a:lnTo>
                  <a:lnTo>
                    <a:pt x="3341369" y="338328"/>
                  </a:lnTo>
                  <a:lnTo>
                    <a:pt x="3326203" y="337706"/>
                  </a:lnTo>
                  <a:lnTo>
                    <a:pt x="3282822" y="328295"/>
                  </a:lnTo>
                  <a:lnTo>
                    <a:pt x="3245318" y="307792"/>
                  </a:lnTo>
                  <a:lnTo>
                    <a:pt x="3234816" y="298577"/>
                  </a:lnTo>
                  <a:lnTo>
                    <a:pt x="3256788" y="258826"/>
                  </a:lnTo>
                  <a:lnTo>
                    <a:pt x="3267428" y="266924"/>
                  </a:lnTo>
                  <a:lnTo>
                    <a:pt x="3277997" y="273891"/>
                  </a:lnTo>
                  <a:lnTo>
                    <a:pt x="3319144" y="290591"/>
                  </a:lnTo>
                  <a:lnTo>
                    <a:pt x="3339084" y="292608"/>
                  </a:lnTo>
                  <a:lnTo>
                    <a:pt x="3347513" y="292223"/>
                  </a:lnTo>
                  <a:lnTo>
                    <a:pt x="3378326" y="275590"/>
                  </a:lnTo>
                  <a:lnTo>
                    <a:pt x="3378326" y="267081"/>
                  </a:lnTo>
                  <a:lnTo>
                    <a:pt x="3378326" y="258191"/>
                  </a:lnTo>
                  <a:lnTo>
                    <a:pt x="3339276" y="240385"/>
                  </a:lnTo>
                  <a:lnTo>
                    <a:pt x="3328035" y="236855"/>
                  </a:lnTo>
                  <a:lnTo>
                    <a:pt x="3315340" y="232733"/>
                  </a:lnTo>
                  <a:lnTo>
                    <a:pt x="3275328" y="215366"/>
                  </a:lnTo>
                  <a:lnTo>
                    <a:pt x="3250279" y="184785"/>
                  </a:lnTo>
                  <a:lnTo>
                    <a:pt x="3248024" y="166878"/>
                  </a:lnTo>
                  <a:lnTo>
                    <a:pt x="3249689" y="150213"/>
                  </a:lnTo>
                  <a:lnTo>
                    <a:pt x="3274567" y="110744"/>
                  </a:lnTo>
                  <a:lnTo>
                    <a:pt x="3324092" y="90973"/>
                  </a:lnTo>
                  <a:lnTo>
                    <a:pt x="3344925" y="89662"/>
                  </a:lnTo>
                  <a:close/>
                </a:path>
                <a:path w="4202430" h="338455">
                  <a:moveTo>
                    <a:pt x="3119373" y="89662"/>
                  </a:moveTo>
                  <a:lnTo>
                    <a:pt x="3167888" y="97663"/>
                  </a:lnTo>
                  <a:lnTo>
                    <a:pt x="3209543" y="123444"/>
                  </a:lnTo>
                  <a:lnTo>
                    <a:pt x="3184778" y="162306"/>
                  </a:lnTo>
                  <a:lnTo>
                    <a:pt x="3167320" y="150304"/>
                  </a:lnTo>
                  <a:lnTo>
                    <a:pt x="3150171" y="141732"/>
                  </a:lnTo>
                  <a:lnTo>
                    <a:pt x="3133308" y="136588"/>
                  </a:lnTo>
                  <a:lnTo>
                    <a:pt x="3116707" y="134874"/>
                  </a:lnTo>
                  <a:lnTo>
                    <a:pt x="3109587" y="135229"/>
                  </a:lnTo>
                  <a:lnTo>
                    <a:pt x="3079622" y="150495"/>
                  </a:lnTo>
                  <a:lnTo>
                    <a:pt x="3079622" y="159639"/>
                  </a:lnTo>
                  <a:lnTo>
                    <a:pt x="3079622" y="168148"/>
                  </a:lnTo>
                  <a:lnTo>
                    <a:pt x="3123057" y="189738"/>
                  </a:lnTo>
                  <a:lnTo>
                    <a:pt x="3136723" y="194075"/>
                  </a:lnTo>
                  <a:lnTo>
                    <a:pt x="3180647" y="211137"/>
                  </a:lnTo>
                  <a:lnTo>
                    <a:pt x="3209258" y="242824"/>
                  </a:lnTo>
                  <a:lnTo>
                    <a:pt x="3211829" y="262509"/>
                  </a:lnTo>
                  <a:lnTo>
                    <a:pt x="3210188" y="279346"/>
                  </a:lnTo>
                  <a:lnTo>
                    <a:pt x="3185667" y="318262"/>
                  </a:lnTo>
                  <a:lnTo>
                    <a:pt x="3136626" y="337085"/>
                  </a:lnTo>
                  <a:lnTo>
                    <a:pt x="3115817" y="338328"/>
                  </a:lnTo>
                  <a:lnTo>
                    <a:pt x="3100651" y="337706"/>
                  </a:lnTo>
                  <a:lnTo>
                    <a:pt x="3057270" y="328295"/>
                  </a:lnTo>
                  <a:lnTo>
                    <a:pt x="3019766" y="307792"/>
                  </a:lnTo>
                  <a:lnTo>
                    <a:pt x="3009265" y="298577"/>
                  </a:lnTo>
                  <a:lnTo>
                    <a:pt x="3031236" y="258826"/>
                  </a:lnTo>
                  <a:lnTo>
                    <a:pt x="3041876" y="266924"/>
                  </a:lnTo>
                  <a:lnTo>
                    <a:pt x="3052445" y="273891"/>
                  </a:lnTo>
                  <a:lnTo>
                    <a:pt x="3093592" y="290591"/>
                  </a:lnTo>
                  <a:lnTo>
                    <a:pt x="3113532" y="292608"/>
                  </a:lnTo>
                  <a:lnTo>
                    <a:pt x="3121961" y="292223"/>
                  </a:lnTo>
                  <a:lnTo>
                    <a:pt x="3152774" y="275590"/>
                  </a:lnTo>
                  <a:lnTo>
                    <a:pt x="3152774" y="267081"/>
                  </a:lnTo>
                  <a:lnTo>
                    <a:pt x="3152774" y="258191"/>
                  </a:lnTo>
                  <a:lnTo>
                    <a:pt x="3113724" y="240385"/>
                  </a:lnTo>
                  <a:lnTo>
                    <a:pt x="3102483" y="236855"/>
                  </a:lnTo>
                  <a:lnTo>
                    <a:pt x="3089788" y="232733"/>
                  </a:lnTo>
                  <a:lnTo>
                    <a:pt x="3049776" y="215366"/>
                  </a:lnTo>
                  <a:lnTo>
                    <a:pt x="3024727" y="184785"/>
                  </a:lnTo>
                  <a:lnTo>
                    <a:pt x="3022472" y="166878"/>
                  </a:lnTo>
                  <a:lnTo>
                    <a:pt x="3024137" y="150213"/>
                  </a:lnTo>
                  <a:lnTo>
                    <a:pt x="3049016" y="110744"/>
                  </a:lnTo>
                  <a:lnTo>
                    <a:pt x="3098540" y="90973"/>
                  </a:lnTo>
                  <a:lnTo>
                    <a:pt x="3119373" y="89662"/>
                  </a:lnTo>
                  <a:close/>
                </a:path>
                <a:path w="4202430" h="338455">
                  <a:moveTo>
                    <a:pt x="1559940" y="16510"/>
                  </a:moveTo>
                  <a:lnTo>
                    <a:pt x="1621154" y="16510"/>
                  </a:lnTo>
                  <a:lnTo>
                    <a:pt x="1621154" y="94234"/>
                  </a:lnTo>
                  <a:lnTo>
                    <a:pt x="1671446" y="94234"/>
                  </a:lnTo>
                  <a:lnTo>
                    <a:pt x="1671446" y="141351"/>
                  </a:lnTo>
                  <a:lnTo>
                    <a:pt x="1621154" y="141351"/>
                  </a:lnTo>
                  <a:lnTo>
                    <a:pt x="1621154" y="258318"/>
                  </a:lnTo>
                  <a:lnTo>
                    <a:pt x="1621154" y="266573"/>
                  </a:lnTo>
                  <a:lnTo>
                    <a:pt x="1623440" y="272542"/>
                  </a:lnTo>
                  <a:lnTo>
                    <a:pt x="1627758" y="276225"/>
                  </a:lnTo>
                  <a:lnTo>
                    <a:pt x="1632203" y="279908"/>
                  </a:lnTo>
                  <a:lnTo>
                    <a:pt x="1637664" y="281686"/>
                  </a:lnTo>
                  <a:lnTo>
                    <a:pt x="1644014" y="281686"/>
                  </a:lnTo>
                  <a:lnTo>
                    <a:pt x="1650491" y="281686"/>
                  </a:lnTo>
                  <a:lnTo>
                    <a:pt x="1656714" y="280670"/>
                  </a:lnTo>
                  <a:lnTo>
                    <a:pt x="1662810" y="278511"/>
                  </a:lnTo>
                  <a:lnTo>
                    <a:pt x="1668906" y="276352"/>
                  </a:lnTo>
                  <a:lnTo>
                    <a:pt x="1673732" y="274574"/>
                  </a:lnTo>
                  <a:lnTo>
                    <a:pt x="1677415" y="273050"/>
                  </a:lnTo>
                  <a:lnTo>
                    <a:pt x="1689734" y="321437"/>
                  </a:lnTo>
                  <a:lnTo>
                    <a:pt x="1650261" y="334839"/>
                  </a:lnTo>
                  <a:lnTo>
                    <a:pt x="1622043" y="337947"/>
                  </a:lnTo>
                  <a:lnTo>
                    <a:pt x="1613808" y="337567"/>
                  </a:lnTo>
                  <a:lnTo>
                    <a:pt x="1572946" y="319101"/>
                  </a:lnTo>
                  <a:lnTo>
                    <a:pt x="1559940" y="278892"/>
                  </a:lnTo>
                  <a:lnTo>
                    <a:pt x="1559940" y="141351"/>
                  </a:lnTo>
                  <a:lnTo>
                    <a:pt x="1528317" y="141351"/>
                  </a:lnTo>
                  <a:lnTo>
                    <a:pt x="1528317" y="94234"/>
                  </a:lnTo>
                  <a:lnTo>
                    <a:pt x="1559940" y="94234"/>
                  </a:lnTo>
                  <a:lnTo>
                    <a:pt x="1559940" y="16510"/>
                  </a:lnTo>
                  <a:close/>
                </a:path>
                <a:path w="4202430" h="338455">
                  <a:moveTo>
                    <a:pt x="414654" y="16510"/>
                  </a:moveTo>
                  <a:lnTo>
                    <a:pt x="475868" y="16510"/>
                  </a:lnTo>
                  <a:lnTo>
                    <a:pt x="475868" y="94234"/>
                  </a:lnTo>
                  <a:lnTo>
                    <a:pt x="526160" y="94234"/>
                  </a:lnTo>
                  <a:lnTo>
                    <a:pt x="526160" y="141351"/>
                  </a:lnTo>
                  <a:lnTo>
                    <a:pt x="475868" y="141351"/>
                  </a:lnTo>
                  <a:lnTo>
                    <a:pt x="475868" y="258318"/>
                  </a:lnTo>
                  <a:lnTo>
                    <a:pt x="475868" y="266573"/>
                  </a:lnTo>
                  <a:lnTo>
                    <a:pt x="478154" y="272542"/>
                  </a:lnTo>
                  <a:lnTo>
                    <a:pt x="482472" y="276225"/>
                  </a:lnTo>
                  <a:lnTo>
                    <a:pt x="486917" y="279908"/>
                  </a:lnTo>
                  <a:lnTo>
                    <a:pt x="492378" y="281686"/>
                  </a:lnTo>
                  <a:lnTo>
                    <a:pt x="498728" y="281686"/>
                  </a:lnTo>
                  <a:lnTo>
                    <a:pt x="505205" y="281686"/>
                  </a:lnTo>
                  <a:lnTo>
                    <a:pt x="511428" y="280670"/>
                  </a:lnTo>
                  <a:lnTo>
                    <a:pt x="517525" y="278511"/>
                  </a:lnTo>
                  <a:lnTo>
                    <a:pt x="523620" y="276352"/>
                  </a:lnTo>
                  <a:lnTo>
                    <a:pt x="528446" y="274574"/>
                  </a:lnTo>
                  <a:lnTo>
                    <a:pt x="532129" y="273050"/>
                  </a:lnTo>
                  <a:lnTo>
                    <a:pt x="544448" y="321437"/>
                  </a:lnTo>
                  <a:lnTo>
                    <a:pt x="504975" y="334839"/>
                  </a:lnTo>
                  <a:lnTo>
                    <a:pt x="476757" y="337947"/>
                  </a:lnTo>
                  <a:lnTo>
                    <a:pt x="468522" y="337567"/>
                  </a:lnTo>
                  <a:lnTo>
                    <a:pt x="427660" y="319101"/>
                  </a:lnTo>
                  <a:lnTo>
                    <a:pt x="414654" y="278892"/>
                  </a:lnTo>
                  <a:lnTo>
                    <a:pt x="414654" y="141351"/>
                  </a:lnTo>
                  <a:lnTo>
                    <a:pt x="383031" y="141351"/>
                  </a:lnTo>
                  <a:lnTo>
                    <a:pt x="383031" y="94234"/>
                  </a:lnTo>
                  <a:lnTo>
                    <a:pt x="414654" y="94234"/>
                  </a:lnTo>
                  <a:lnTo>
                    <a:pt x="414654" y="16510"/>
                  </a:lnTo>
                  <a:close/>
                </a:path>
                <a:path w="4202430" h="338455">
                  <a:moveTo>
                    <a:pt x="0" y="9144"/>
                  </a:moveTo>
                  <a:lnTo>
                    <a:pt x="62991" y="9144"/>
                  </a:lnTo>
                  <a:lnTo>
                    <a:pt x="62991" y="333756"/>
                  </a:lnTo>
                  <a:lnTo>
                    <a:pt x="0" y="333756"/>
                  </a:lnTo>
                  <a:lnTo>
                    <a:pt x="0" y="9144"/>
                  </a:lnTo>
                  <a:close/>
                </a:path>
                <a:path w="4202430" h="338455">
                  <a:moveTo>
                    <a:pt x="2587370" y="6858"/>
                  </a:moveTo>
                  <a:lnTo>
                    <a:pt x="2635555" y="13073"/>
                  </a:lnTo>
                  <a:lnTo>
                    <a:pt x="2677731" y="29622"/>
                  </a:lnTo>
                  <a:lnTo>
                    <a:pt x="2700782" y="43052"/>
                  </a:lnTo>
                  <a:lnTo>
                    <a:pt x="2672841" y="94234"/>
                  </a:lnTo>
                  <a:lnTo>
                    <a:pt x="2670174" y="91186"/>
                  </a:lnTo>
                  <a:lnTo>
                    <a:pt x="2664333" y="87122"/>
                  </a:lnTo>
                  <a:lnTo>
                    <a:pt x="2623692" y="68453"/>
                  </a:lnTo>
                  <a:lnTo>
                    <a:pt x="2585592" y="62230"/>
                  </a:lnTo>
                  <a:lnTo>
                    <a:pt x="2562996" y="64516"/>
                  </a:lnTo>
                  <a:lnTo>
                    <a:pt x="2546842" y="71374"/>
                  </a:lnTo>
                  <a:lnTo>
                    <a:pt x="2537140" y="82804"/>
                  </a:lnTo>
                  <a:lnTo>
                    <a:pt x="2533903" y="98806"/>
                  </a:lnTo>
                  <a:lnTo>
                    <a:pt x="2533903" y="107696"/>
                  </a:lnTo>
                  <a:lnTo>
                    <a:pt x="2566796" y="133096"/>
                  </a:lnTo>
                  <a:lnTo>
                    <a:pt x="2607944" y="145034"/>
                  </a:lnTo>
                  <a:lnTo>
                    <a:pt x="2623423" y="149298"/>
                  </a:lnTo>
                  <a:lnTo>
                    <a:pt x="2663570" y="164211"/>
                  </a:lnTo>
                  <a:lnTo>
                    <a:pt x="2699639" y="193167"/>
                  </a:lnTo>
                  <a:lnTo>
                    <a:pt x="2712212" y="241046"/>
                  </a:lnTo>
                  <a:lnTo>
                    <a:pt x="2711166" y="257548"/>
                  </a:lnTo>
                  <a:lnTo>
                    <a:pt x="2695574" y="297053"/>
                  </a:lnTo>
                  <a:lnTo>
                    <a:pt x="2664428" y="322341"/>
                  </a:lnTo>
                  <a:lnTo>
                    <a:pt x="2622803" y="335057"/>
                  </a:lnTo>
                  <a:lnTo>
                    <a:pt x="2591942" y="337439"/>
                  </a:lnTo>
                  <a:lnTo>
                    <a:pt x="2573702" y="336746"/>
                  </a:lnTo>
                  <a:lnTo>
                    <a:pt x="2519552" y="326263"/>
                  </a:lnTo>
                  <a:lnTo>
                    <a:pt x="2470153" y="304688"/>
                  </a:lnTo>
                  <a:lnTo>
                    <a:pt x="2455671" y="295402"/>
                  </a:lnTo>
                  <a:lnTo>
                    <a:pt x="2483612" y="241046"/>
                  </a:lnTo>
                  <a:lnTo>
                    <a:pt x="2486405" y="243713"/>
                  </a:lnTo>
                  <a:lnTo>
                    <a:pt x="2491231" y="247269"/>
                  </a:lnTo>
                  <a:lnTo>
                    <a:pt x="2531564" y="268188"/>
                  </a:lnTo>
                  <a:lnTo>
                    <a:pt x="2574702" y="279654"/>
                  </a:lnTo>
                  <a:lnTo>
                    <a:pt x="2592832" y="280797"/>
                  </a:lnTo>
                  <a:lnTo>
                    <a:pt x="2615668" y="278703"/>
                  </a:lnTo>
                  <a:lnTo>
                    <a:pt x="2631979" y="272430"/>
                  </a:lnTo>
                  <a:lnTo>
                    <a:pt x="2641766" y="261991"/>
                  </a:lnTo>
                  <a:lnTo>
                    <a:pt x="2645028" y="247396"/>
                  </a:lnTo>
                  <a:lnTo>
                    <a:pt x="2645028" y="237998"/>
                  </a:lnTo>
                  <a:lnTo>
                    <a:pt x="2613949" y="213052"/>
                  </a:lnTo>
                  <a:lnTo>
                    <a:pt x="2573019" y="200215"/>
                  </a:lnTo>
                  <a:lnTo>
                    <a:pt x="2560827" y="196596"/>
                  </a:lnTo>
                  <a:lnTo>
                    <a:pt x="2545968" y="192166"/>
                  </a:lnTo>
                  <a:lnTo>
                    <a:pt x="2509392" y="177165"/>
                  </a:lnTo>
                  <a:lnTo>
                    <a:pt x="2479040" y="150241"/>
                  </a:lnTo>
                  <a:lnTo>
                    <a:pt x="2469006" y="108839"/>
                  </a:lnTo>
                  <a:lnTo>
                    <a:pt x="2469985" y="92837"/>
                  </a:lnTo>
                  <a:lnTo>
                    <a:pt x="2484754" y="52832"/>
                  </a:lnTo>
                  <a:lnTo>
                    <a:pt x="2514740" y="25042"/>
                  </a:lnTo>
                  <a:lnTo>
                    <a:pt x="2555938" y="9794"/>
                  </a:lnTo>
                  <a:lnTo>
                    <a:pt x="2571273" y="7594"/>
                  </a:lnTo>
                  <a:lnTo>
                    <a:pt x="2587370" y="6858"/>
                  </a:lnTo>
                  <a:close/>
                </a:path>
                <a:path w="4202430" h="338455">
                  <a:moveTo>
                    <a:pt x="3478657" y="0"/>
                  </a:moveTo>
                  <a:lnTo>
                    <a:pt x="3539870" y="0"/>
                  </a:lnTo>
                  <a:lnTo>
                    <a:pt x="3539870" y="60833"/>
                  </a:lnTo>
                  <a:lnTo>
                    <a:pt x="3478657" y="60833"/>
                  </a:lnTo>
                  <a:lnTo>
                    <a:pt x="3478657" y="0"/>
                  </a:lnTo>
                  <a:close/>
                </a:path>
                <a:path w="4202430" h="338455">
                  <a:moveTo>
                    <a:pt x="1721484" y="0"/>
                  </a:moveTo>
                  <a:lnTo>
                    <a:pt x="1782698" y="0"/>
                  </a:lnTo>
                  <a:lnTo>
                    <a:pt x="1782698" y="60833"/>
                  </a:lnTo>
                  <a:lnTo>
                    <a:pt x="1721484" y="60833"/>
                  </a:lnTo>
                  <a:lnTo>
                    <a:pt x="1721484" y="0"/>
                  </a:lnTo>
                  <a:close/>
                </a:path>
              </a:pathLst>
            </a:custGeom>
            <a:ln w="16002">
              <a:solidFill>
                <a:srgbClr val="000000"/>
              </a:solidFill>
            </a:ln>
          </p:spPr>
          <p:txBody>
            <a:bodyPr wrap="square" lIns="0" tIns="0" rIns="0" bIns="0" rtlCol="0"/>
            <a:lstStyle/>
            <a:p>
              <a:endParaRPr/>
            </a:p>
          </p:txBody>
        </p:sp>
      </p:grpSp>
      <p:grpSp>
        <p:nvGrpSpPr>
          <p:cNvPr id="11" name="object 11"/>
          <p:cNvGrpSpPr/>
          <p:nvPr/>
        </p:nvGrpSpPr>
        <p:grpSpPr>
          <a:xfrm>
            <a:off x="1900301" y="795781"/>
            <a:ext cx="6464935" cy="452120"/>
            <a:chOff x="1900301" y="795781"/>
            <a:chExt cx="6464935" cy="452120"/>
          </a:xfrm>
        </p:grpSpPr>
        <p:pic>
          <p:nvPicPr>
            <p:cNvPr id="12" name="object 12"/>
            <p:cNvPicPr/>
            <p:nvPr/>
          </p:nvPicPr>
          <p:blipFill>
            <a:blip r:embed="rId7" cstate="print"/>
            <a:stretch>
              <a:fillRect/>
            </a:stretch>
          </p:blipFill>
          <p:spPr>
            <a:xfrm>
              <a:off x="1908302" y="803782"/>
              <a:ext cx="6448552" cy="435737"/>
            </a:xfrm>
            <a:prstGeom prst="rect">
              <a:avLst/>
            </a:prstGeom>
          </p:spPr>
        </p:pic>
        <p:pic>
          <p:nvPicPr>
            <p:cNvPr id="13" name="object 13"/>
            <p:cNvPicPr/>
            <p:nvPr/>
          </p:nvPicPr>
          <p:blipFill>
            <a:blip r:embed="rId8" cstate="print"/>
            <a:stretch>
              <a:fillRect/>
            </a:stretch>
          </p:blipFill>
          <p:spPr>
            <a:xfrm>
              <a:off x="7599045" y="1016254"/>
              <a:ext cx="118490" cy="89154"/>
            </a:xfrm>
            <a:prstGeom prst="rect">
              <a:avLst/>
            </a:prstGeom>
          </p:spPr>
        </p:pic>
        <p:pic>
          <p:nvPicPr>
            <p:cNvPr id="14" name="object 14"/>
            <p:cNvPicPr/>
            <p:nvPr/>
          </p:nvPicPr>
          <p:blipFill>
            <a:blip r:embed="rId8" cstate="print"/>
            <a:stretch>
              <a:fillRect/>
            </a:stretch>
          </p:blipFill>
          <p:spPr>
            <a:xfrm>
              <a:off x="3884295" y="1016254"/>
              <a:ext cx="118490" cy="89154"/>
            </a:xfrm>
            <a:prstGeom prst="rect">
              <a:avLst/>
            </a:prstGeom>
          </p:spPr>
        </p:pic>
        <p:pic>
          <p:nvPicPr>
            <p:cNvPr id="15" name="object 15"/>
            <p:cNvPicPr/>
            <p:nvPr/>
          </p:nvPicPr>
          <p:blipFill>
            <a:blip r:embed="rId8" cstate="print"/>
            <a:stretch>
              <a:fillRect/>
            </a:stretch>
          </p:blipFill>
          <p:spPr>
            <a:xfrm>
              <a:off x="2245995" y="1016254"/>
              <a:ext cx="118491" cy="89154"/>
            </a:xfrm>
            <a:prstGeom prst="rect">
              <a:avLst/>
            </a:prstGeom>
          </p:spPr>
        </p:pic>
        <p:pic>
          <p:nvPicPr>
            <p:cNvPr id="16" name="object 16"/>
            <p:cNvPicPr/>
            <p:nvPr/>
          </p:nvPicPr>
          <p:blipFill>
            <a:blip r:embed="rId9" cstate="print"/>
            <a:stretch>
              <a:fillRect/>
            </a:stretch>
          </p:blipFill>
          <p:spPr>
            <a:xfrm>
              <a:off x="8161020" y="938021"/>
              <a:ext cx="141224" cy="160019"/>
            </a:xfrm>
            <a:prstGeom prst="rect">
              <a:avLst/>
            </a:prstGeom>
          </p:spPr>
        </p:pic>
        <p:pic>
          <p:nvPicPr>
            <p:cNvPr id="17" name="object 17"/>
            <p:cNvPicPr/>
            <p:nvPr/>
          </p:nvPicPr>
          <p:blipFill>
            <a:blip r:embed="rId6" cstate="print"/>
            <a:stretch>
              <a:fillRect/>
            </a:stretch>
          </p:blipFill>
          <p:spPr>
            <a:xfrm>
              <a:off x="7056501" y="930275"/>
              <a:ext cx="141350" cy="76326"/>
            </a:xfrm>
            <a:prstGeom prst="rect">
              <a:avLst/>
            </a:prstGeom>
          </p:spPr>
        </p:pic>
        <p:pic>
          <p:nvPicPr>
            <p:cNvPr id="18" name="object 18"/>
            <p:cNvPicPr/>
            <p:nvPr/>
          </p:nvPicPr>
          <p:blipFill>
            <a:blip r:embed="rId5" cstate="print"/>
            <a:stretch>
              <a:fillRect/>
            </a:stretch>
          </p:blipFill>
          <p:spPr>
            <a:xfrm>
              <a:off x="2659761" y="930275"/>
              <a:ext cx="141350" cy="76326"/>
            </a:xfrm>
            <a:prstGeom prst="rect">
              <a:avLst/>
            </a:prstGeom>
          </p:spPr>
        </p:pic>
        <p:sp>
          <p:nvSpPr>
            <p:cNvPr id="19" name="object 19"/>
            <p:cNvSpPr/>
            <p:nvPr/>
          </p:nvSpPr>
          <p:spPr>
            <a:xfrm>
              <a:off x="6743446" y="893952"/>
              <a:ext cx="1613535" cy="248285"/>
            </a:xfrm>
            <a:custGeom>
              <a:avLst/>
              <a:gdLst/>
              <a:ahLst/>
              <a:cxnLst/>
              <a:rect l="l" t="t" r="r" b="b"/>
              <a:pathLst>
                <a:path w="1613534" h="248284">
                  <a:moveTo>
                    <a:pt x="1260982" y="4063"/>
                  </a:moveTo>
                  <a:lnTo>
                    <a:pt x="1322197" y="4063"/>
                  </a:lnTo>
                  <a:lnTo>
                    <a:pt x="1322197" y="243586"/>
                  </a:lnTo>
                  <a:lnTo>
                    <a:pt x="1260982" y="243586"/>
                  </a:lnTo>
                  <a:lnTo>
                    <a:pt x="1260982" y="4063"/>
                  </a:lnTo>
                  <a:close/>
                </a:path>
                <a:path w="1613534" h="248284">
                  <a:moveTo>
                    <a:pt x="1214501" y="888"/>
                  </a:moveTo>
                  <a:lnTo>
                    <a:pt x="1220851" y="888"/>
                  </a:lnTo>
                  <a:lnTo>
                    <a:pt x="1225042" y="1016"/>
                  </a:lnTo>
                  <a:lnTo>
                    <a:pt x="1226820" y="1270"/>
                  </a:lnTo>
                  <a:lnTo>
                    <a:pt x="1226820" y="57150"/>
                  </a:lnTo>
                  <a:lnTo>
                    <a:pt x="1213272" y="57816"/>
                  </a:lnTo>
                  <a:lnTo>
                    <a:pt x="1200451" y="59817"/>
                  </a:lnTo>
                  <a:lnTo>
                    <a:pt x="1158128" y="80962"/>
                  </a:lnTo>
                  <a:lnTo>
                    <a:pt x="1145412" y="98679"/>
                  </a:lnTo>
                  <a:lnTo>
                    <a:pt x="1145412" y="243586"/>
                  </a:lnTo>
                  <a:lnTo>
                    <a:pt x="1084199" y="243586"/>
                  </a:lnTo>
                  <a:lnTo>
                    <a:pt x="1084199" y="4063"/>
                  </a:lnTo>
                  <a:lnTo>
                    <a:pt x="1140459" y="4063"/>
                  </a:lnTo>
                  <a:lnTo>
                    <a:pt x="1140459" y="55245"/>
                  </a:lnTo>
                  <a:lnTo>
                    <a:pt x="1147052" y="43600"/>
                  </a:lnTo>
                  <a:lnTo>
                    <a:pt x="1182711" y="10122"/>
                  </a:lnTo>
                  <a:lnTo>
                    <a:pt x="1203666" y="2363"/>
                  </a:lnTo>
                  <a:lnTo>
                    <a:pt x="1214501" y="888"/>
                  </a:lnTo>
                  <a:close/>
                </a:path>
                <a:path w="1613534" h="248284">
                  <a:moveTo>
                    <a:pt x="1488185" y="0"/>
                  </a:moveTo>
                  <a:lnTo>
                    <a:pt x="1540424" y="9644"/>
                  </a:lnTo>
                  <a:lnTo>
                    <a:pt x="1580006" y="37068"/>
                  </a:lnTo>
                  <a:lnTo>
                    <a:pt x="1604996" y="77112"/>
                  </a:lnTo>
                  <a:lnTo>
                    <a:pt x="1613407" y="124333"/>
                  </a:lnTo>
                  <a:lnTo>
                    <a:pt x="1612477" y="140505"/>
                  </a:lnTo>
                  <a:lnTo>
                    <a:pt x="1598422" y="185547"/>
                  </a:lnTo>
                  <a:lnTo>
                    <a:pt x="1568382" y="221747"/>
                  </a:lnTo>
                  <a:lnTo>
                    <a:pt x="1524365" y="243871"/>
                  </a:lnTo>
                  <a:lnTo>
                    <a:pt x="1488185" y="248158"/>
                  </a:lnTo>
                  <a:lnTo>
                    <a:pt x="1469255" y="247086"/>
                  </a:lnTo>
                  <a:lnTo>
                    <a:pt x="1420749" y="231012"/>
                  </a:lnTo>
                  <a:lnTo>
                    <a:pt x="1385905" y="199026"/>
                  </a:lnTo>
                  <a:lnTo>
                    <a:pt x="1366250" y="156083"/>
                  </a:lnTo>
                  <a:lnTo>
                    <a:pt x="1362455" y="124333"/>
                  </a:lnTo>
                  <a:lnTo>
                    <a:pt x="1363410" y="107973"/>
                  </a:lnTo>
                  <a:lnTo>
                    <a:pt x="1377823" y="62611"/>
                  </a:lnTo>
                  <a:lnTo>
                    <a:pt x="1407969" y="26410"/>
                  </a:lnTo>
                  <a:lnTo>
                    <a:pt x="1452006" y="4286"/>
                  </a:lnTo>
                  <a:lnTo>
                    <a:pt x="1488185" y="0"/>
                  </a:lnTo>
                  <a:close/>
                </a:path>
                <a:path w="1613534" h="248284">
                  <a:moveTo>
                    <a:pt x="918972" y="0"/>
                  </a:moveTo>
                  <a:lnTo>
                    <a:pt x="964517" y="6381"/>
                  </a:lnTo>
                  <a:lnTo>
                    <a:pt x="998727" y="25526"/>
                  </a:lnTo>
                  <a:lnTo>
                    <a:pt x="1025517" y="76319"/>
                  </a:lnTo>
                  <a:lnTo>
                    <a:pt x="1027302" y="98679"/>
                  </a:lnTo>
                  <a:lnTo>
                    <a:pt x="1027302" y="175006"/>
                  </a:lnTo>
                  <a:lnTo>
                    <a:pt x="1027302" y="181737"/>
                  </a:lnTo>
                  <a:lnTo>
                    <a:pt x="1041907" y="193801"/>
                  </a:lnTo>
                  <a:lnTo>
                    <a:pt x="1041907" y="243586"/>
                  </a:lnTo>
                  <a:lnTo>
                    <a:pt x="1036447" y="244856"/>
                  </a:lnTo>
                  <a:lnTo>
                    <a:pt x="1031494" y="245745"/>
                  </a:lnTo>
                  <a:lnTo>
                    <a:pt x="1027049" y="246125"/>
                  </a:lnTo>
                  <a:lnTo>
                    <a:pt x="1022730" y="246634"/>
                  </a:lnTo>
                  <a:lnTo>
                    <a:pt x="1018921" y="246887"/>
                  </a:lnTo>
                  <a:lnTo>
                    <a:pt x="1015873" y="246887"/>
                  </a:lnTo>
                  <a:lnTo>
                    <a:pt x="977773" y="226441"/>
                  </a:lnTo>
                  <a:lnTo>
                    <a:pt x="975232" y="206121"/>
                  </a:lnTo>
                  <a:lnTo>
                    <a:pt x="966781" y="215790"/>
                  </a:lnTo>
                  <a:lnTo>
                    <a:pt x="924518" y="242157"/>
                  </a:lnTo>
                  <a:lnTo>
                    <a:pt x="888746" y="248158"/>
                  </a:lnTo>
                  <a:lnTo>
                    <a:pt x="876984" y="247558"/>
                  </a:lnTo>
                  <a:lnTo>
                    <a:pt x="836965" y="232993"/>
                  </a:lnTo>
                  <a:lnTo>
                    <a:pt x="811615" y="202598"/>
                  </a:lnTo>
                  <a:lnTo>
                    <a:pt x="805560" y="172720"/>
                  </a:lnTo>
                  <a:lnTo>
                    <a:pt x="806372" y="161454"/>
                  </a:lnTo>
                  <a:lnTo>
                    <a:pt x="825781" y="123543"/>
                  </a:lnTo>
                  <a:lnTo>
                    <a:pt x="867032" y="100460"/>
                  </a:lnTo>
                  <a:lnTo>
                    <a:pt x="908430" y="94996"/>
                  </a:lnTo>
                  <a:lnTo>
                    <a:pt x="915999" y="95160"/>
                  </a:lnTo>
                  <a:lnTo>
                    <a:pt x="960112" y="102483"/>
                  </a:lnTo>
                  <a:lnTo>
                    <a:pt x="966088" y="104648"/>
                  </a:lnTo>
                  <a:lnTo>
                    <a:pt x="966088" y="91821"/>
                  </a:lnTo>
                  <a:lnTo>
                    <a:pt x="945054" y="51234"/>
                  </a:lnTo>
                  <a:lnTo>
                    <a:pt x="912622" y="44323"/>
                  </a:lnTo>
                  <a:lnTo>
                    <a:pt x="902854" y="44751"/>
                  </a:lnTo>
                  <a:lnTo>
                    <a:pt x="866032" y="55012"/>
                  </a:lnTo>
                  <a:lnTo>
                    <a:pt x="837564" y="71247"/>
                  </a:lnTo>
                  <a:lnTo>
                    <a:pt x="817879" y="30987"/>
                  </a:lnTo>
                  <a:lnTo>
                    <a:pt x="854241" y="12128"/>
                  </a:lnTo>
                  <a:lnTo>
                    <a:pt x="892190" y="1920"/>
                  </a:lnTo>
                  <a:lnTo>
                    <a:pt x="905420" y="478"/>
                  </a:lnTo>
                  <a:lnTo>
                    <a:pt x="918972" y="0"/>
                  </a:lnTo>
                  <a:close/>
                </a:path>
                <a:path w="1613534" h="248284">
                  <a:moveTo>
                    <a:pt x="696595" y="0"/>
                  </a:moveTo>
                  <a:lnTo>
                    <a:pt x="739890" y="12336"/>
                  </a:lnTo>
                  <a:lnTo>
                    <a:pt x="761730" y="43783"/>
                  </a:lnTo>
                  <a:lnTo>
                    <a:pt x="768669" y="85463"/>
                  </a:lnTo>
                  <a:lnTo>
                    <a:pt x="768857" y="94107"/>
                  </a:lnTo>
                  <a:lnTo>
                    <a:pt x="768857" y="243586"/>
                  </a:lnTo>
                  <a:lnTo>
                    <a:pt x="707644" y="243586"/>
                  </a:lnTo>
                  <a:lnTo>
                    <a:pt x="707644" y="109220"/>
                  </a:lnTo>
                  <a:lnTo>
                    <a:pt x="707003" y="95793"/>
                  </a:lnTo>
                  <a:lnTo>
                    <a:pt x="685530" y="57181"/>
                  </a:lnTo>
                  <a:lnTo>
                    <a:pt x="669671" y="53848"/>
                  </a:lnTo>
                  <a:lnTo>
                    <a:pt x="663477" y="54252"/>
                  </a:lnTo>
                  <a:lnTo>
                    <a:pt x="627258" y="72594"/>
                  </a:lnTo>
                  <a:lnTo>
                    <a:pt x="607440" y="103759"/>
                  </a:lnTo>
                  <a:lnTo>
                    <a:pt x="607440" y="243586"/>
                  </a:lnTo>
                  <a:lnTo>
                    <a:pt x="546226" y="243586"/>
                  </a:lnTo>
                  <a:lnTo>
                    <a:pt x="546226" y="4063"/>
                  </a:lnTo>
                  <a:lnTo>
                    <a:pt x="601472" y="4063"/>
                  </a:lnTo>
                  <a:lnTo>
                    <a:pt x="601472" y="48387"/>
                  </a:lnTo>
                  <a:lnTo>
                    <a:pt x="608877" y="37814"/>
                  </a:lnTo>
                  <a:lnTo>
                    <a:pt x="639952" y="12954"/>
                  </a:lnTo>
                  <a:lnTo>
                    <a:pt x="681261" y="809"/>
                  </a:lnTo>
                  <a:lnTo>
                    <a:pt x="696595" y="0"/>
                  </a:lnTo>
                  <a:close/>
                </a:path>
                <a:path w="1613534" h="248284">
                  <a:moveTo>
                    <a:pt x="384175" y="0"/>
                  </a:moveTo>
                  <a:lnTo>
                    <a:pt x="436735" y="9644"/>
                  </a:lnTo>
                  <a:lnTo>
                    <a:pt x="476043" y="36988"/>
                  </a:lnTo>
                  <a:lnTo>
                    <a:pt x="500657" y="76715"/>
                  </a:lnTo>
                  <a:lnTo>
                    <a:pt x="509015" y="122936"/>
                  </a:lnTo>
                  <a:lnTo>
                    <a:pt x="509015" y="130810"/>
                  </a:lnTo>
                  <a:lnTo>
                    <a:pt x="508507" y="137668"/>
                  </a:lnTo>
                  <a:lnTo>
                    <a:pt x="507619" y="143510"/>
                  </a:lnTo>
                  <a:lnTo>
                    <a:pt x="322452" y="143510"/>
                  </a:lnTo>
                  <a:lnTo>
                    <a:pt x="324617" y="156698"/>
                  </a:lnTo>
                  <a:lnTo>
                    <a:pt x="352879" y="194452"/>
                  </a:lnTo>
                  <a:lnTo>
                    <a:pt x="386079" y="203454"/>
                  </a:lnTo>
                  <a:lnTo>
                    <a:pt x="395083" y="202884"/>
                  </a:lnTo>
                  <a:lnTo>
                    <a:pt x="434228" y="184165"/>
                  </a:lnTo>
                  <a:lnTo>
                    <a:pt x="442722" y="170942"/>
                  </a:lnTo>
                  <a:lnTo>
                    <a:pt x="495300" y="185547"/>
                  </a:lnTo>
                  <a:lnTo>
                    <a:pt x="466403" y="221176"/>
                  </a:lnTo>
                  <a:lnTo>
                    <a:pt x="420893" y="243776"/>
                  </a:lnTo>
                  <a:lnTo>
                    <a:pt x="383794" y="248158"/>
                  </a:lnTo>
                  <a:lnTo>
                    <a:pt x="365029" y="247108"/>
                  </a:lnTo>
                  <a:lnTo>
                    <a:pt x="316737" y="231267"/>
                  </a:lnTo>
                  <a:lnTo>
                    <a:pt x="281644" y="199620"/>
                  </a:lnTo>
                  <a:lnTo>
                    <a:pt x="261445" y="156956"/>
                  </a:lnTo>
                  <a:lnTo>
                    <a:pt x="257555" y="125222"/>
                  </a:lnTo>
                  <a:lnTo>
                    <a:pt x="258510" y="108620"/>
                  </a:lnTo>
                  <a:lnTo>
                    <a:pt x="272923" y="62864"/>
                  </a:lnTo>
                  <a:lnTo>
                    <a:pt x="303176" y="26431"/>
                  </a:lnTo>
                  <a:lnTo>
                    <a:pt x="347614" y="4286"/>
                  </a:lnTo>
                  <a:lnTo>
                    <a:pt x="365222" y="1071"/>
                  </a:lnTo>
                  <a:lnTo>
                    <a:pt x="384175" y="0"/>
                  </a:lnTo>
                  <a:close/>
                </a:path>
                <a:path w="1613534" h="248284">
                  <a:moveTo>
                    <a:pt x="126237" y="0"/>
                  </a:moveTo>
                  <a:lnTo>
                    <a:pt x="178619" y="9483"/>
                  </a:lnTo>
                  <a:lnTo>
                    <a:pt x="217344" y="36433"/>
                  </a:lnTo>
                  <a:lnTo>
                    <a:pt x="234569" y="61213"/>
                  </a:lnTo>
                  <a:lnTo>
                    <a:pt x="174625" y="79501"/>
                  </a:lnTo>
                  <a:lnTo>
                    <a:pt x="165574" y="67500"/>
                  </a:lnTo>
                  <a:lnTo>
                    <a:pt x="154416" y="58927"/>
                  </a:lnTo>
                  <a:lnTo>
                    <a:pt x="141138" y="53784"/>
                  </a:lnTo>
                  <a:lnTo>
                    <a:pt x="125729" y="52070"/>
                  </a:lnTo>
                  <a:lnTo>
                    <a:pt x="117014" y="52619"/>
                  </a:lnTo>
                  <a:lnTo>
                    <a:pt x="81073" y="71723"/>
                  </a:lnTo>
                  <a:lnTo>
                    <a:pt x="63623" y="113395"/>
                  </a:lnTo>
                  <a:lnTo>
                    <a:pt x="63119" y="123825"/>
                  </a:lnTo>
                  <a:lnTo>
                    <a:pt x="63642" y="134070"/>
                  </a:lnTo>
                  <a:lnTo>
                    <a:pt x="81438" y="175640"/>
                  </a:lnTo>
                  <a:lnTo>
                    <a:pt x="117254" y="195494"/>
                  </a:lnTo>
                  <a:lnTo>
                    <a:pt x="125729" y="196087"/>
                  </a:lnTo>
                  <a:lnTo>
                    <a:pt x="133776" y="195587"/>
                  </a:lnTo>
                  <a:lnTo>
                    <a:pt x="172299" y="173674"/>
                  </a:lnTo>
                  <a:lnTo>
                    <a:pt x="175513" y="167767"/>
                  </a:lnTo>
                  <a:lnTo>
                    <a:pt x="235457" y="186055"/>
                  </a:lnTo>
                  <a:lnTo>
                    <a:pt x="207829" y="221202"/>
                  </a:lnTo>
                  <a:lnTo>
                    <a:pt x="163306" y="243776"/>
                  </a:lnTo>
                  <a:lnTo>
                    <a:pt x="126619" y="248158"/>
                  </a:lnTo>
                  <a:lnTo>
                    <a:pt x="107852" y="247084"/>
                  </a:lnTo>
                  <a:lnTo>
                    <a:pt x="59435" y="230886"/>
                  </a:lnTo>
                  <a:lnTo>
                    <a:pt x="24092" y="198596"/>
                  </a:lnTo>
                  <a:lnTo>
                    <a:pt x="3889" y="155638"/>
                  </a:lnTo>
                  <a:lnTo>
                    <a:pt x="0" y="123825"/>
                  </a:lnTo>
                  <a:lnTo>
                    <a:pt x="954" y="107465"/>
                  </a:lnTo>
                  <a:lnTo>
                    <a:pt x="15367" y="62102"/>
                  </a:lnTo>
                  <a:lnTo>
                    <a:pt x="45620" y="26062"/>
                  </a:lnTo>
                  <a:lnTo>
                    <a:pt x="89963" y="4206"/>
                  </a:lnTo>
                  <a:lnTo>
                    <a:pt x="107451" y="1049"/>
                  </a:lnTo>
                  <a:lnTo>
                    <a:pt x="126237" y="0"/>
                  </a:lnTo>
                  <a:close/>
                </a:path>
              </a:pathLst>
            </a:custGeom>
            <a:ln w="16002">
              <a:solidFill>
                <a:srgbClr val="000000"/>
              </a:solidFill>
            </a:ln>
          </p:spPr>
          <p:txBody>
            <a:bodyPr wrap="square" lIns="0" tIns="0" rIns="0" bIns="0" rtlCol="0"/>
            <a:lstStyle/>
            <a:p>
              <a:endParaRPr/>
            </a:p>
          </p:txBody>
        </p:sp>
        <p:pic>
          <p:nvPicPr>
            <p:cNvPr id="20" name="object 20"/>
            <p:cNvPicPr/>
            <p:nvPr/>
          </p:nvPicPr>
          <p:blipFill>
            <a:blip r:embed="rId10" cstate="print"/>
            <a:stretch>
              <a:fillRect/>
            </a:stretch>
          </p:blipFill>
          <p:spPr>
            <a:xfrm>
              <a:off x="4104894" y="812291"/>
              <a:ext cx="2235961" cy="435229"/>
            </a:xfrm>
            <a:prstGeom prst="rect">
              <a:avLst/>
            </a:prstGeom>
          </p:spPr>
        </p:pic>
        <p:sp>
          <p:nvSpPr>
            <p:cNvPr id="21" name="object 21"/>
            <p:cNvSpPr/>
            <p:nvPr/>
          </p:nvSpPr>
          <p:spPr>
            <a:xfrm>
              <a:off x="1908302" y="803782"/>
              <a:ext cx="6157595" cy="338455"/>
            </a:xfrm>
            <a:custGeom>
              <a:avLst/>
              <a:gdLst/>
              <a:ahLst/>
              <a:cxnLst/>
              <a:rect l="l" t="t" r="r" b="b"/>
              <a:pathLst>
                <a:path w="6157595" h="338455">
                  <a:moveTo>
                    <a:pt x="2039365" y="90169"/>
                  </a:moveTo>
                  <a:lnTo>
                    <a:pt x="2084911" y="96551"/>
                  </a:lnTo>
                  <a:lnTo>
                    <a:pt x="2119122" y="115696"/>
                  </a:lnTo>
                  <a:lnTo>
                    <a:pt x="2145911" y="166489"/>
                  </a:lnTo>
                  <a:lnTo>
                    <a:pt x="2147697" y="188849"/>
                  </a:lnTo>
                  <a:lnTo>
                    <a:pt x="2147697" y="265175"/>
                  </a:lnTo>
                  <a:lnTo>
                    <a:pt x="2147697" y="271906"/>
                  </a:lnTo>
                  <a:lnTo>
                    <a:pt x="2162302" y="283971"/>
                  </a:lnTo>
                  <a:lnTo>
                    <a:pt x="2162302" y="333755"/>
                  </a:lnTo>
                  <a:lnTo>
                    <a:pt x="2156841" y="335025"/>
                  </a:lnTo>
                  <a:lnTo>
                    <a:pt x="2151888" y="335914"/>
                  </a:lnTo>
                  <a:lnTo>
                    <a:pt x="2147443" y="336295"/>
                  </a:lnTo>
                  <a:lnTo>
                    <a:pt x="2143125" y="336803"/>
                  </a:lnTo>
                  <a:lnTo>
                    <a:pt x="2139315" y="337057"/>
                  </a:lnTo>
                  <a:lnTo>
                    <a:pt x="2136267" y="337057"/>
                  </a:lnTo>
                  <a:lnTo>
                    <a:pt x="2098167" y="316611"/>
                  </a:lnTo>
                  <a:lnTo>
                    <a:pt x="2095627" y="296290"/>
                  </a:lnTo>
                  <a:lnTo>
                    <a:pt x="2087175" y="305960"/>
                  </a:lnTo>
                  <a:lnTo>
                    <a:pt x="2044912" y="332327"/>
                  </a:lnTo>
                  <a:lnTo>
                    <a:pt x="2009139" y="338327"/>
                  </a:lnTo>
                  <a:lnTo>
                    <a:pt x="1997378" y="337728"/>
                  </a:lnTo>
                  <a:lnTo>
                    <a:pt x="1957359" y="323163"/>
                  </a:lnTo>
                  <a:lnTo>
                    <a:pt x="1932009" y="292768"/>
                  </a:lnTo>
                  <a:lnTo>
                    <a:pt x="1925955" y="262889"/>
                  </a:lnTo>
                  <a:lnTo>
                    <a:pt x="1926766" y="251624"/>
                  </a:lnTo>
                  <a:lnTo>
                    <a:pt x="1946175" y="213713"/>
                  </a:lnTo>
                  <a:lnTo>
                    <a:pt x="1987426" y="190630"/>
                  </a:lnTo>
                  <a:lnTo>
                    <a:pt x="2028825" y="185165"/>
                  </a:lnTo>
                  <a:lnTo>
                    <a:pt x="2036393" y="185330"/>
                  </a:lnTo>
                  <a:lnTo>
                    <a:pt x="2080506" y="192653"/>
                  </a:lnTo>
                  <a:lnTo>
                    <a:pt x="2086483" y="194817"/>
                  </a:lnTo>
                  <a:lnTo>
                    <a:pt x="2086483" y="181990"/>
                  </a:lnTo>
                  <a:lnTo>
                    <a:pt x="2065448" y="141404"/>
                  </a:lnTo>
                  <a:lnTo>
                    <a:pt x="2033015" y="134492"/>
                  </a:lnTo>
                  <a:lnTo>
                    <a:pt x="2023248" y="134921"/>
                  </a:lnTo>
                  <a:lnTo>
                    <a:pt x="1986426" y="145182"/>
                  </a:lnTo>
                  <a:lnTo>
                    <a:pt x="1957959" y="161416"/>
                  </a:lnTo>
                  <a:lnTo>
                    <a:pt x="1938274" y="121157"/>
                  </a:lnTo>
                  <a:lnTo>
                    <a:pt x="1974635" y="102298"/>
                  </a:lnTo>
                  <a:lnTo>
                    <a:pt x="2012584" y="92090"/>
                  </a:lnTo>
                  <a:lnTo>
                    <a:pt x="2025814" y="90648"/>
                  </a:lnTo>
                  <a:lnTo>
                    <a:pt x="2039365" y="90169"/>
                  </a:lnTo>
                  <a:close/>
                </a:path>
                <a:path w="6157595" h="338455">
                  <a:moveTo>
                    <a:pt x="1134999" y="90169"/>
                  </a:moveTo>
                  <a:lnTo>
                    <a:pt x="1178294" y="102506"/>
                  </a:lnTo>
                  <a:lnTo>
                    <a:pt x="1200134" y="133953"/>
                  </a:lnTo>
                  <a:lnTo>
                    <a:pt x="1207073" y="175633"/>
                  </a:lnTo>
                  <a:lnTo>
                    <a:pt x="1207262" y="184276"/>
                  </a:lnTo>
                  <a:lnTo>
                    <a:pt x="1207262" y="333755"/>
                  </a:lnTo>
                  <a:lnTo>
                    <a:pt x="1146048" y="333755"/>
                  </a:lnTo>
                  <a:lnTo>
                    <a:pt x="1146048" y="199389"/>
                  </a:lnTo>
                  <a:lnTo>
                    <a:pt x="1145407" y="185963"/>
                  </a:lnTo>
                  <a:lnTo>
                    <a:pt x="1123934" y="147351"/>
                  </a:lnTo>
                  <a:lnTo>
                    <a:pt x="1108075" y="144017"/>
                  </a:lnTo>
                  <a:lnTo>
                    <a:pt x="1101881" y="144422"/>
                  </a:lnTo>
                  <a:lnTo>
                    <a:pt x="1065662" y="162764"/>
                  </a:lnTo>
                  <a:lnTo>
                    <a:pt x="1045845" y="193928"/>
                  </a:lnTo>
                  <a:lnTo>
                    <a:pt x="1045845" y="333755"/>
                  </a:lnTo>
                  <a:lnTo>
                    <a:pt x="984631" y="333755"/>
                  </a:lnTo>
                  <a:lnTo>
                    <a:pt x="984631" y="94233"/>
                  </a:lnTo>
                  <a:lnTo>
                    <a:pt x="1039876" y="94233"/>
                  </a:lnTo>
                  <a:lnTo>
                    <a:pt x="1039876" y="138556"/>
                  </a:lnTo>
                  <a:lnTo>
                    <a:pt x="1047281" y="127984"/>
                  </a:lnTo>
                  <a:lnTo>
                    <a:pt x="1078357" y="103124"/>
                  </a:lnTo>
                  <a:lnTo>
                    <a:pt x="1119665" y="90979"/>
                  </a:lnTo>
                  <a:lnTo>
                    <a:pt x="1134999" y="90169"/>
                  </a:lnTo>
                  <a:close/>
                </a:path>
                <a:path w="6157595" h="338455">
                  <a:moveTo>
                    <a:pt x="822579" y="90169"/>
                  </a:moveTo>
                  <a:lnTo>
                    <a:pt x="875139" y="99814"/>
                  </a:lnTo>
                  <a:lnTo>
                    <a:pt x="914447" y="127158"/>
                  </a:lnTo>
                  <a:lnTo>
                    <a:pt x="939061" y="166885"/>
                  </a:lnTo>
                  <a:lnTo>
                    <a:pt x="947420" y="213105"/>
                  </a:lnTo>
                  <a:lnTo>
                    <a:pt x="947420" y="220979"/>
                  </a:lnTo>
                  <a:lnTo>
                    <a:pt x="946912" y="227837"/>
                  </a:lnTo>
                  <a:lnTo>
                    <a:pt x="946023" y="233679"/>
                  </a:lnTo>
                  <a:lnTo>
                    <a:pt x="760857" y="233679"/>
                  </a:lnTo>
                  <a:lnTo>
                    <a:pt x="763021" y="246868"/>
                  </a:lnTo>
                  <a:lnTo>
                    <a:pt x="791283" y="284622"/>
                  </a:lnTo>
                  <a:lnTo>
                    <a:pt x="824484" y="293624"/>
                  </a:lnTo>
                  <a:lnTo>
                    <a:pt x="833487" y="293054"/>
                  </a:lnTo>
                  <a:lnTo>
                    <a:pt x="872632" y="274335"/>
                  </a:lnTo>
                  <a:lnTo>
                    <a:pt x="881126" y="261112"/>
                  </a:lnTo>
                  <a:lnTo>
                    <a:pt x="933704" y="275716"/>
                  </a:lnTo>
                  <a:lnTo>
                    <a:pt x="904807" y="311346"/>
                  </a:lnTo>
                  <a:lnTo>
                    <a:pt x="859297" y="333946"/>
                  </a:lnTo>
                  <a:lnTo>
                    <a:pt x="822198" y="338327"/>
                  </a:lnTo>
                  <a:lnTo>
                    <a:pt x="803433" y="337278"/>
                  </a:lnTo>
                  <a:lnTo>
                    <a:pt x="755142" y="321437"/>
                  </a:lnTo>
                  <a:lnTo>
                    <a:pt x="720048" y="289790"/>
                  </a:lnTo>
                  <a:lnTo>
                    <a:pt x="699849" y="247126"/>
                  </a:lnTo>
                  <a:lnTo>
                    <a:pt x="695960" y="215391"/>
                  </a:lnTo>
                  <a:lnTo>
                    <a:pt x="696914" y="198790"/>
                  </a:lnTo>
                  <a:lnTo>
                    <a:pt x="711327" y="153034"/>
                  </a:lnTo>
                  <a:lnTo>
                    <a:pt x="741580" y="116601"/>
                  </a:lnTo>
                  <a:lnTo>
                    <a:pt x="786018" y="94456"/>
                  </a:lnTo>
                  <a:lnTo>
                    <a:pt x="803626" y="91241"/>
                  </a:lnTo>
                  <a:lnTo>
                    <a:pt x="822579" y="90169"/>
                  </a:lnTo>
                  <a:close/>
                </a:path>
                <a:path w="6157595" h="338455">
                  <a:moveTo>
                    <a:pt x="401066" y="90169"/>
                  </a:moveTo>
                  <a:lnTo>
                    <a:pt x="446611" y="96551"/>
                  </a:lnTo>
                  <a:lnTo>
                    <a:pt x="480822" y="115696"/>
                  </a:lnTo>
                  <a:lnTo>
                    <a:pt x="507611" y="166489"/>
                  </a:lnTo>
                  <a:lnTo>
                    <a:pt x="509397" y="188849"/>
                  </a:lnTo>
                  <a:lnTo>
                    <a:pt x="509397" y="265175"/>
                  </a:lnTo>
                  <a:lnTo>
                    <a:pt x="509397" y="271906"/>
                  </a:lnTo>
                  <a:lnTo>
                    <a:pt x="524002" y="283971"/>
                  </a:lnTo>
                  <a:lnTo>
                    <a:pt x="524002" y="333755"/>
                  </a:lnTo>
                  <a:lnTo>
                    <a:pt x="518541" y="335025"/>
                  </a:lnTo>
                  <a:lnTo>
                    <a:pt x="513588" y="335914"/>
                  </a:lnTo>
                  <a:lnTo>
                    <a:pt x="509143" y="336295"/>
                  </a:lnTo>
                  <a:lnTo>
                    <a:pt x="504825" y="336803"/>
                  </a:lnTo>
                  <a:lnTo>
                    <a:pt x="501015" y="337057"/>
                  </a:lnTo>
                  <a:lnTo>
                    <a:pt x="497967" y="337057"/>
                  </a:lnTo>
                  <a:lnTo>
                    <a:pt x="459867" y="316611"/>
                  </a:lnTo>
                  <a:lnTo>
                    <a:pt x="457327" y="296290"/>
                  </a:lnTo>
                  <a:lnTo>
                    <a:pt x="448875" y="305960"/>
                  </a:lnTo>
                  <a:lnTo>
                    <a:pt x="406612" y="332327"/>
                  </a:lnTo>
                  <a:lnTo>
                    <a:pt x="370840" y="338327"/>
                  </a:lnTo>
                  <a:lnTo>
                    <a:pt x="359078" y="337728"/>
                  </a:lnTo>
                  <a:lnTo>
                    <a:pt x="319059" y="323163"/>
                  </a:lnTo>
                  <a:lnTo>
                    <a:pt x="293709" y="292768"/>
                  </a:lnTo>
                  <a:lnTo>
                    <a:pt x="287655" y="262889"/>
                  </a:lnTo>
                  <a:lnTo>
                    <a:pt x="288466" y="251624"/>
                  </a:lnTo>
                  <a:lnTo>
                    <a:pt x="307875" y="213713"/>
                  </a:lnTo>
                  <a:lnTo>
                    <a:pt x="349126" y="190630"/>
                  </a:lnTo>
                  <a:lnTo>
                    <a:pt x="390525" y="185165"/>
                  </a:lnTo>
                  <a:lnTo>
                    <a:pt x="398093" y="185330"/>
                  </a:lnTo>
                  <a:lnTo>
                    <a:pt x="442206" y="192653"/>
                  </a:lnTo>
                  <a:lnTo>
                    <a:pt x="448183" y="194817"/>
                  </a:lnTo>
                  <a:lnTo>
                    <a:pt x="448183" y="181990"/>
                  </a:lnTo>
                  <a:lnTo>
                    <a:pt x="427148" y="141404"/>
                  </a:lnTo>
                  <a:lnTo>
                    <a:pt x="394716" y="134492"/>
                  </a:lnTo>
                  <a:lnTo>
                    <a:pt x="384948" y="134921"/>
                  </a:lnTo>
                  <a:lnTo>
                    <a:pt x="348126" y="145182"/>
                  </a:lnTo>
                  <a:lnTo>
                    <a:pt x="319659" y="161416"/>
                  </a:lnTo>
                  <a:lnTo>
                    <a:pt x="299974" y="121157"/>
                  </a:lnTo>
                  <a:lnTo>
                    <a:pt x="336335" y="102298"/>
                  </a:lnTo>
                  <a:lnTo>
                    <a:pt x="374284" y="92090"/>
                  </a:lnTo>
                  <a:lnTo>
                    <a:pt x="387514" y="90648"/>
                  </a:lnTo>
                  <a:lnTo>
                    <a:pt x="401066" y="90169"/>
                  </a:lnTo>
                  <a:close/>
                </a:path>
                <a:path w="6157595" h="338455">
                  <a:moveTo>
                    <a:pt x="1274191" y="16509"/>
                  </a:moveTo>
                  <a:lnTo>
                    <a:pt x="1335405" y="16509"/>
                  </a:lnTo>
                  <a:lnTo>
                    <a:pt x="1335405" y="94233"/>
                  </a:lnTo>
                  <a:lnTo>
                    <a:pt x="1385697" y="94233"/>
                  </a:lnTo>
                  <a:lnTo>
                    <a:pt x="1385697" y="141350"/>
                  </a:lnTo>
                  <a:lnTo>
                    <a:pt x="1335405" y="141350"/>
                  </a:lnTo>
                  <a:lnTo>
                    <a:pt x="1335405" y="258317"/>
                  </a:lnTo>
                  <a:lnTo>
                    <a:pt x="1335405" y="266572"/>
                  </a:lnTo>
                  <a:lnTo>
                    <a:pt x="1337691" y="272541"/>
                  </a:lnTo>
                  <a:lnTo>
                    <a:pt x="1342009" y="276225"/>
                  </a:lnTo>
                  <a:lnTo>
                    <a:pt x="1346453" y="279907"/>
                  </a:lnTo>
                  <a:lnTo>
                    <a:pt x="1351914" y="281686"/>
                  </a:lnTo>
                  <a:lnTo>
                    <a:pt x="1358264" y="281686"/>
                  </a:lnTo>
                  <a:lnTo>
                    <a:pt x="1364742" y="281686"/>
                  </a:lnTo>
                  <a:lnTo>
                    <a:pt x="1391665" y="273050"/>
                  </a:lnTo>
                  <a:lnTo>
                    <a:pt x="1403985" y="321437"/>
                  </a:lnTo>
                  <a:lnTo>
                    <a:pt x="1364511" y="334839"/>
                  </a:lnTo>
                  <a:lnTo>
                    <a:pt x="1336294" y="337946"/>
                  </a:lnTo>
                  <a:lnTo>
                    <a:pt x="1328058" y="337567"/>
                  </a:lnTo>
                  <a:lnTo>
                    <a:pt x="1287196" y="319101"/>
                  </a:lnTo>
                  <a:lnTo>
                    <a:pt x="1274191" y="278891"/>
                  </a:lnTo>
                  <a:lnTo>
                    <a:pt x="1274191" y="141350"/>
                  </a:lnTo>
                  <a:lnTo>
                    <a:pt x="1242568" y="141350"/>
                  </a:lnTo>
                  <a:lnTo>
                    <a:pt x="1242568" y="94233"/>
                  </a:lnTo>
                  <a:lnTo>
                    <a:pt x="1274191" y="94233"/>
                  </a:lnTo>
                  <a:lnTo>
                    <a:pt x="1274191" y="16509"/>
                  </a:lnTo>
                  <a:close/>
                </a:path>
                <a:path w="6157595" h="338455">
                  <a:moveTo>
                    <a:pt x="1552956" y="9143"/>
                  </a:moveTo>
                  <a:lnTo>
                    <a:pt x="1620520" y="9143"/>
                  </a:lnTo>
                  <a:lnTo>
                    <a:pt x="1716532" y="193928"/>
                  </a:lnTo>
                  <a:lnTo>
                    <a:pt x="1813560" y="9143"/>
                  </a:lnTo>
                  <a:lnTo>
                    <a:pt x="1880743" y="9143"/>
                  </a:lnTo>
                  <a:lnTo>
                    <a:pt x="1880743" y="333755"/>
                  </a:lnTo>
                  <a:lnTo>
                    <a:pt x="1817624" y="333755"/>
                  </a:lnTo>
                  <a:lnTo>
                    <a:pt x="1817624" y="120776"/>
                  </a:lnTo>
                  <a:lnTo>
                    <a:pt x="1734439" y="279400"/>
                  </a:lnTo>
                  <a:lnTo>
                    <a:pt x="1699260" y="279400"/>
                  </a:lnTo>
                  <a:lnTo>
                    <a:pt x="1615948" y="120776"/>
                  </a:lnTo>
                  <a:lnTo>
                    <a:pt x="1615948" y="333755"/>
                  </a:lnTo>
                  <a:lnTo>
                    <a:pt x="1552956" y="333755"/>
                  </a:lnTo>
                  <a:lnTo>
                    <a:pt x="1552956" y="9143"/>
                  </a:lnTo>
                  <a:close/>
                </a:path>
                <a:path w="6157595" h="338455">
                  <a:moveTo>
                    <a:pt x="0" y="9143"/>
                  </a:moveTo>
                  <a:lnTo>
                    <a:pt x="270129" y="9143"/>
                  </a:lnTo>
                  <a:lnTo>
                    <a:pt x="270129" y="64515"/>
                  </a:lnTo>
                  <a:lnTo>
                    <a:pt x="166370" y="64515"/>
                  </a:lnTo>
                  <a:lnTo>
                    <a:pt x="166370" y="333755"/>
                  </a:lnTo>
                  <a:lnTo>
                    <a:pt x="103759" y="333755"/>
                  </a:lnTo>
                  <a:lnTo>
                    <a:pt x="103759" y="64515"/>
                  </a:lnTo>
                  <a:lnTo>
                    <a:pt x="0" y="64515"/>
                  </a:lnTo>
                  <a:lnTo>
                    <a:pt x="0" y="9143"/>
                  </a:lnTo>
                  <a:close/>
                </a:path>
                <a:path w="6157595" h="338455">
                  <a:moveTo>
                    <a:pt x="4683633" y="6857"/>
                  </a:moveTo>
                  <a:lnTo>
                    <a:pt x="4731817" y="13073"/>
                  </a:lnTo>
                  <a:lnTo>
                    <a:pt x="4773993" y="29622"/>
                  </a:lnTo>
                  <a:lnTo>
                    <a:pt x="4797044" y="43052"/>
                  </a:lnTo>
                  <a:lnTo>
                    <a:pt x="4769104" y="94233"/>
                  </a:lnTo>
                  <a:lnTo>
                    <a:pt x="4766437" y="91186"/>
                  </a:lnTo>
                  <a:lnTo>
                    <a:pt x="4760595" y="87121"/>
                  </a:lnTo>
                  <a:lnTo>
                    <a:pt x="4719955" y="68452"/>
                  </a:lnTo>
                  <a:lnTo>
                    <a:pt x="4681855" y="62229"/>
                  </a:lnTo>
                  <a:lnTo>
                    <a:pt x="4659258" y="64515"/>
                  </a:lnTo>
                  <a:lnTo>
                    <a:pt x="4643104" y="71374"/>
                  </a:lnTo>
                  <a:lnTo>
                    <a:pt x="4633402" y="82803"/>
                  </a:lnTo>
                  <a:lnTo>
                    <a:pt x="4630166" y="98805"/>
                  </a:lnTo>
                  <a:lnTo>
                    <a:pt x="4630166" y="107695"/>
                  </a:lnTo>
                  <a:lnTo>
                    <a:pt x="4663058" y="133095"/>
                  </a:lnTo>
                  <a:lnTo>
                    <a:pt x="4704207" y="145033"/>
                  </a:lnTo>
                  <a:lnTo>
                    <a:pt x="4719685" y="149298"/>
                  </a:lnTo>
                  <a:lnTo>
                    <a:pt x="4759833" y="164211"/>
                  </a:lnTo>
                  <a:lnTo>
                    <a:pt x="4795901" y="193166"/>
                  </a:lnTo>
                  <a:lnTo>
                    <a:pt x="4808474" y="241045"/>
                  </a:lnTo>
                  <a:lnTo>
                    <a:pt x="4807428" y="257548"/>
                  </a:lnTo>
                  <a:lnTo>
                    <a:pt x="4791837" y="297052"/>
                  </a:lnTo>
                  <a:lnTo>
                    <a:pt x="4760690" y="322341"/>
                  </a:lnTo>
                  <a:lnTo>
                    <a:pt x="4719065" y="335057"/>
                  </a:lnTo>
                  <a:lnTo>
                    <a:pt x="4688205" y="337438"/>
                  </a:lnTo>
                  <a:lnTo>
                    <a:pt x="4669964" y="336746"/>
                  </a:lnTo>
                  <a:lnTo>
                    <a:pt x="4615815" y="326263"/>
                  </a:lnTo>
                  <a:lnTo>
                    <a:pt x="4566415" y="304688"/>
                  </a:lnTo>
                  <a:lnTo>
                    <a:pt x="4551934" y="295401"/>
                  </a:lnTo>
                  <a:lnTo>
                    <a:pt x="4579874" y="241045"/>
                  </a:lnTo>
                  <a:lnTo>
                    <a:pt x="4582668" y="243712"/>
                  </a:lnTo>
                  <a:lnTo>
                    <a:pt x="4587494" y="247268"/>
                  </a:lnTo>
                  <a:lnTo>
                    <a:pt x="4627826" y="268188"/>
                  </a:lnTo>
                  <a:lnTo>
                    <a:pt x="4670964" y="279653"/>
                  </a:lnTo>
                  <a:lnTo>
                    <a:pt x="4689094" y="280796"/>
                  </a:lnTo>
                  <a:lnTo>
                    <a:pt x="4711930" y="278703"/>
                  </a:lnTo>
                  <a:lnTo>
                    <a:pt x="4728241" y="272430"/>
                  </a:lnTo>
                  <a:lnTo>
                    <a:pt x="4738028" y="261991"/>
                  </a:lnTo>
                  <a:lnTo>
                    <a:pt x="4741291" y="247395"/>
                  </a:lnTo>
                  <a:lnTo>
                    <a:pt x="4741291" y="237997"/>
                  </a:lnTo>
                  <a:lnTo>
                    <a:pt x="4710211" y="213052"/>
                  </a:lnTo>
                  <a:lnTo>
                    <a:pt x="4669282" y="200215"/>
                  </a:lnTo>
                  <a:lnTo>
                    <a:pt x="4657090" y="196595"/>
                  </a:lnTo>
                  <a:lnTo>
                    <a:pt x="4642231" y="192166"/>
                  </a:lnTo>
                  <a:lnTo>
                    <a:pt x="4605655" y="177164"/>
                  </a:lnTo>
                  <a:lnTo>
                    <a:pt x="4575302" y="150240"/>
                  </a:lnTo>
                  <a:lnTo>
                    <a:pt x="4565269" y="108838"/>
                  </a:lnTo>
                  <a:lnTo>
                    <a:pt x="4566247" y="92837"/>
                  </a:lnTo>
                  <a:lnTo>
                    <a:pt x="4581017" y="52831"/>
                  </a:lnTo>
                  <a:lnTo>
                    <a:pt x="4611002" y="25042"/>
                  </a:lnTo>
                  <a:lnTo>
                    <a:pt x="4652200" y="9794"/>
                  </a:lnTo>
                  <a:lnTo>
                    <a:pt x="4667535" y="7594"/>
                  </a:lnTo>
                  <a:lnTo>
                    <a:pt x="4683633" y="6857"/>
                  </a:lnTo>
                  <a:close/>
                </a:path>
                <a:path w="6157595" h="338455">
                  <a:moveTo>
                    <a:pt x="6096127" y="0"/>
                  </a:moveTo>
                  <a:lnTo>
                    <a:pt x="6157341" y="0"/>
                  </a:lnTo>
                  <a:lnTo>
                    <a:pt x="6157341" y="60832"/>
                  </a:lnTo>
                  <a:lnTo>
                    <a:pt x="6096127" y="60832"/>
                  </a:lnTo>
                  <a:lnTo>
                    <a:pt x="6096127" y="0"/>
                  </a:lnTo>
                  <a:close/>
                </a:path>
                <a:path w="6157595" h="338455">
                  <a:moveTo>
                    <a:pt x="565785" y="0"/>
                  </a:moveTo>
                  <a:lnTo>
                    <a:pt x="627126" y="0"/>
                  </a:lnTo>
                  <a:lnTo>
                    <a:pt x="627126" y="257047"/>
                  </a:lnTo>
                  <a:lnTo>
                    <a:pt x="627126" y="268224"/>
                  </a:lnTo>
                  <a:lnTo>
                    <a:pt x="628904" y="275716"/>
                  </a:lnTo>
                  <a:lnTo>
                    <a:pt x="632587" y="279400"/>
                  </a:lnTo>
                  <a:lnTo>
                    <a:pt x="636270" y="283082"/>
                  </a:lnTo>
                  <a:lnTo>
                    <a:pt x="641223" y="284861"/>
                  </a:lnTo>
                  <a:lnTo>
                    <a:pt x="647700" y="284861"/>
                  </a:lnTo>
                  <a:lnTo>
                    <a:pt x="652526" y="284861"/>
                  </a:lnTo>
                  <a:lnTo>
                    <a:pt x="676402" y="278511"/>
                  </a:lnTo>
                  <a:lnTo>
                    <a:pt x="684657" y="325119"/>
                  </a:lnTo>
                  <a:lnTo>
                    <a:pt x="647827" y="335670"/>
                  </a:lnTo>
                  <a:lnTo>
                    <a:pt x="626110" y="337438"/>
                  </a:lnTo>
                  <a:lnTo>
                    <a:pt x="612536" y="336486"/>
                  </a:lnTo>
                  <a:lnTo>
                    <a:pt x="574678" y="313693"/>
                  </a:lnTo>
                  <a:lnTo>
                    <a:pt x="565785" y="278511"/>
                  </a:lnTo>
                  <a:lnTo>
                    <a:pt x="565785" y="0"/>
                  </a:lnTo>
                  <a:close/>
                </a:path>
              </a:pathLst>
            </a:custGeom>
            <a:ln w="16002">
              <a:solidFill>
                <a:srgbClr val="000000"/>
              </a:solidFill>
            </a:ln>
          </p:spPr>
          <p:txBody>
            <a:bodyPr wrap="square" lIns="0" tIns="0" rIns="0" bIns="0" rtlCol="0"/>
            <a:lstStyle/>
            <a:p>
              <a:endParaRPr/>
            </a:p>
          </p:txBody>
        </p:sp>
      </p:grpSp>
      <p:grpSp>
        <p:nvGrpSpPr>
          <p:cNvPr id="22" name="object 22"/>
          <p:cNvGrpSpPr/>
          <p:nvPr/>
        </p:nvGrpSpPr>
        <p:grpSpPr>
          <a:xfrm>
            <a:off x="8474456" y="795781"/>
            <a:ext cx="1809750" cy="454659"/>
            <a:chOff x="8474456" y="795781"/>
            <a:chExt cx="1809750" cy="454659"/>
          </a:xfrm>
        </p:grpSpPr>
        <p:pic>
          <p:nvPicPr>
            <p:cNvPr id="23" name="object 23"/>
            <p:cNvPicPr/>
            <p:nvPr/>
          </p:nvPicPr>
          <p:blipFill>
            <a:blip r:embed="rId11" cstate="print"/>
            <a:stretch>
              <a:fillRect/>
            </a:stretch>
          </p:blipFill>
          <p:spPr>
            <a:xfrm>
              <a:off x="8482457" y="803782"/>
              <a:ext cx="1793367" cy="438530"/>
            </a:xfrm>
            <a:prstGeom prst="rect">
              <a:avLst/>
            </a:prstGeom>
          </p:spPr>
        </p:pic>
        <p:pic>
          <p:nvPicPr>
            <p:cNvPr id="24" name="object 24"/>
            <p:cNvPicPr/>
            <p:nvPr/>
          </p:nvPicPr>
          <p:blipFill>
            <a:blip r:embed="rId12" cstate="print"/>
            <a:stretch>
              <a:fillRect/>
            </a:stretch>
          </p:blipFill>
          <p:spPr>
            <a:xfrm>
              <a:off x="9124569" y="1016254"/>
              <a:ext cx="118490" cy="89154"/>
            </a:xfrm>
            <a:prstGeom prst="rect">
              <a:avLst/>
            </a:prstGeom>
          </p:spPr>
        </p:pic>
        <p:sp>
          <p:nvSpPr>
            <p:cNvPr id="25" name="object 25"/>
            <p:cNvSpPr/>
            <p:nvPr/>
          </p:nvSpPr>
          <p:spPr>
            <a:xfrm>
              <a:off x="8482457" y="803782"/>
              <a:ext cx="1793875" cy="438784"/>
            </a:xfrm>
            <a:custGeom>
              <a:avLst/>
              <a:gdLst/>
              <a:ahLst/>
              <a:cxnLst/>
              <a:rect l="l" t="t" r="r" b="b"/>
              <a:pathLst>
                <a:path w="1793875" h="438784">
                  <a:moveTo>
                    <a:pt x="1492503" y="94233"/>
                  </a:moveTo>
                  <a:lnTo>
                    <a:pt x="1553718" y="94233"/>
                  </a:lnTo>
                  <a:lnTo>
                    <a:pt x="1553718" y="333755"/>
                  </a:lnTo>
                  <a:lnTo>
                    <a:pt x="1492503" y="333755"/>
                  </a:lnTo>
                  <a:lnTo>
                    <a:pt x="1492503" y="94233"/>
                  </a:lnTo>
                  <a:close/>
                </a:path>
                <a:path w="1793875" h="438784">
                  <a:moveTo>
                    <a:pt x="990346" y="94233"/>
                  </a:moveTo>
                  <a:lnTo>
                    <a:pt x="1053846" y="94233"/>
                  </a:lnTo>
                  <a:lnTo>
                    <a:pt x="1118362" y="271144"/>
                  </a:lnTo>
                  <a:lnTo>
                    <a:pt x="1175003" y="94233"/>
                  </a:lnTo>
                  <a:lnTo>
                    <a:pt x="1233551" y="94233"/>
                  </a:lnTo>
                  <a:lnTo>
                    <a:pt x="1132967" y="381380"/>
                  </a:lnTo>
                  <a:lnTo>
                    <a:pt x="1103502" y="422275"/>
                  </a:lnTo>
                  <a:lnTo>
                    <a:pt x="1066087" y="437509"/>
                  </a:lnTo>
                  <a:lnTo>
                    <a:pt x="1051178" y="438530"/>
                  </a:lnTo>
                  <a:lnTo>
                    <a:pt x="1043555" y="438219"/>
                  </a:lnTo>
                  <a:lnTo>
                    <a:pt x="1035907" y="437276"/>
                  </a:lnTo>
                  <a:lnTo>
                    <a:pt x="1028211" y="435691"/>
                  </a:lnTo>
                  <a:lnTo>
                    <a:pt x="1020445" y="433450"/>
                  </a:lnTo>
                  <a:lnTo>
                    <a:pt x="1020445" y="380491"/>
                  </a:lnTo>
                  <a:lnTo>
                    <a:pt x="1028517" y="382492"/>
                  </a:lnTo>
                  <a:lnTo>
                    <a:pt x="1035780" y="383921"/>
                  </a:lnTo>
                  <a:lnTo>
                    <a:pt x="1042233" y="384778"/>
                  </a:lnTo>
                  <a:lnTo>
                    <a:pt x="1047876" y="385063"/>
                  </a:lnTo>
                  <a:lnTo>
                    <a:pt x="1056132" y="385063"/>
                  </a:lnTo>
                  <a:lnTo>
                    <a:pt x="1080317" y="347827"/>
                  </a:lnTo>
                  <a:lnTo>
                    <a:pt x="1084961" y="333755"/>
                  </a:lnTo>
                  <a:lnTo>
                    <a:pt x="990346" y="94233"/>
                  </a:lnTo>
                  <a:close/>
                </a:path>
                <a:path w="1793875" h="438784">
                  <a:moveTo>
                    <a:pt x="705485" y="90169"/>
                  </a:moveTo>
                  <a:lnTo>
                    <a:pt x="751030" y="96551"/>
                  </a:lnTo>
                  <a:lnTo>
                    <a:pt x="785241" y="115696"/>
                  </a:lnTo>
                  <a:lnTo>
                    <a:pt x="812030" y="166489"/>
                  </a:lnTo>
                  <a:lnTo>
                    <a:pt x="813816" y="188849"/>
                  </a:lnTo>
                  <a:lnTo>
                    <a:pt x="813816" y="265175"/>
                  </a:lnTo>
                  <a:lnTo>
                    <a:pt x="813816" y="271906"/>
                  </a:lnTo>
                  <a:lnTo>
                    <a:pt x="828421" y="283971"/>
                  </a:lnTo>
                  <a:lnTo>
                    <a:pt x="828421" y="333755"/>
                  </a:lnTo>
                  <a:lnTo>
                    <a:pt x="822960" y="335025"/>
                  </a:lnTo>
                  <a:lnTo>
                    <a:pt x="818007" y="335914"/>
                  </a:lnTo>
                  <a:lnTo>
                    <a:pt x="813562" y="336295"/>
                  </a:lnTo>
                  <a:lnTo>
                    <a:pt x="809244" y="336803"/>
                  </a:lnTo>
                  <a:lnTo>
                    <a:pt x="805434" y="337057"/>
                  </a:lnTo>
                  <a:lnTo>
                    <a:pt x="802386" y="337057"/>
                  </a:lnTo>
                  <a:lnTo>
                    <a:pt x="764286" y="316611"/>
                  </a:lnTo>
                  <a:lnTo>
                    <a:pt x="761746" y="296290"/>
                  </a:lnTo>
                  <a:lnTo>
                    <a:pt x="753294" y="305960"/>
                  </a:lnTo>
                  <a:lnTo>
                    <a:pt x="711031" y="332327"/>
                  </a:lnTo>
                  <a:lnTo>
                    <a:pt x="675259" y="338327"/>
                  </a:lnTo>
                  <a:lnTo>
                    <a:pt x="663497" y="337728"/>
                  </a:lnTo>
                  <a:lnTo>
                    <a:pt x="623478" y="323163"/>
                  </a:lnTo>
                  <a:lnTo>
                    <a:pt x="598128" y="292768"/>
                  </a:lnTo>
                  <a:lnTo>
                    <a:pt x="592074" y="262889"/>
                  </a:lnTo>
                  <a:lnTo>
                    <a:pt x="592885" y="251624"/>
                  </a:lnTo>
                  <a:lnTo>
                    <a:pt x="612294" y="213713"/>
                  </a:lnTo>
                  <a:lnTo>
                    <a:pt x="653545" y="190630"/>
                  </a:lnTo>
                  <a:lnTo>
                    <a:pt x="694944" y="185165"/>
                  </a:lnTo>
                  <a:lnTo>
                    <a:pt x="702512" y="185330"/>
                  </a:lnTo>
                  <a:lnTo>
                    <a:pt x="746625" y="192653"/>
                  </a:lnTo>
                  <a:lnTo>
                    <a:pt x="752601" y="194817"/>
                  </a:lnTo>
                  <a:lnTo>
                    <a:pt x="752601" y="181990"/>
                  </a:lnTo>
                  <a:lnTo>
                    <a:pt x="731567" y="141404"/>
                  </a:lnTo>
                  <a:lnTo>
                    <a:pt x="699135" y="134492"/>
                  </a:lnTo>
                  <a:lnTo>
                    <a:pt x="689367" y="134921"/>
                  </a:lnTo>
                  <a:lnTo>
                    <a:pt x="652545" y="145182"/>
                  </a:lnTo>
                  <a:lnTo>
                    <a:pt x="624077" y="161416"/>
                  </a:lnTo>
                  <a:lnTo>
                    <a:pt x="604393" y="121157"/>
                  </a:lnTo>
                  <a:lnTo>
                    <a:pt x="640754" y="102298"/>
                  </a:lnTo>
                  <a:lnTo>
                    <a:pt x="678703" y="92090"/>
                  </a:lnTo>
                  <a:lnTo>
                    <a:pt x="691933" y="90648"/>
                  </a:lnTo>
                  <a:lnTo>
                    <a:pt x="705485" y="90169"/>
                  </a:lnTo>
                  <a:close/>
                </a:path>
                <a:path w="1793875" h="438784">
                  <a:moveTo>
                    <a:pt x="483108" y="90169"/>
                  </a:moveTo>
                  <a:lnTo>
                    <a:pt x="526403" y="102506"/>
                  </a:lnTo>
                  <a:lnTo>
                    <a:pt x="548243" y="133953"/>
                  </a:lnTo>
                  <a:lnTo>
                    <a:pt x="555182" y="175633"/>
                  </a:lnTo>
                  <a:lnTo>
                    <a:pt x="555371" y="184276"/>
                  </a:lnTo>
                  <a:lnTo>
                    <a:pt x="555371" y="333755"/>
                  </a:lnTo>
                  <a:lnTo>
                    <a:pt x="494157" y="333755"/>
                  </a:lnTo>
                  <a:lnTo>
                    <a:pt x="494157" y="199389"/>
                  </a:lnTo>
                  <a:lnTo>
                    <a:pt x="493516" y="185963"/>
                  </a:lnTo>
                  <a:lnTo>
                    <a:pt x="472043" y="147351"/>
                  </a:lnTo>
                  <a:lnTo>
                    <a:pt x="456184" y="144017"/>
                  </a:lnTo>
                  <a:lnTo>
                    <a:pt x="449990" y="144422"/>
                  </a:lnTo>
                  <a:lnTo>
                    <a:pt x="413771" y="162764"/>
                  </a:lnTo>
                  <a:lnTo>
                    <a:pt x="393953" y="193928"/>
                  </a:lnTo>
                  <a:lnTo>
                    <a:pt x="393953" y="333755"/>
                  </a:lnTo>
                  <a:lnTo>
                    <a:pt x="332740" y="333755"/>
                  </a:lnTo>
                  <a:lnTo>
                    <a:pt x="332740" y="94233"/>
                  </a:lnTo>
                  <a:lnTo>
                    <a:pt x="387985" y="94233"/>
                  </a:lnTo>
                  <a:lnTo>
                    <a:pt x="387985" y="138556"/>
                  </a:lnTo>
                  <a:lnTo>
                    <a:pt x="395390" y="127984"/>
                  </a:lnTo>
                  <a:lnTo>
                    <a:pt x="426466" y="103124"/>
                  </a:lnTo>
                  <a:lnTo>
                    <a:pt x="467774" y="90979"/>
                  </a:lnTo>
                  <a:lnTo>
                    <a:pt x="483108" y="90169"/>
                  </a:lnTo>
                  <a:close/>
                </a:path>
                <a:path w="1793875" h="438784">
                  <a:moveTo>
                    <a:pt x="1700911" y="89662"/>
                  </a:moveTo>
                  <a:lnTo>
                    <a:pt x="1749425" y="97662"/>
                  </a:lnTo>
                  <a:lnTo>
                    <a:pt x="1791081" y="123443"/>
                  </a:lnTo>
                  <a:lnTo>
                    <a:pt x="1766316" y="162305"/>
                  </a:lnTo>
                  <a:lnTo>
                    <a:pt x="1748857" y="150304"/>
                  </a:lnTo>
                  <a:lnTo>
                    <a:pt x="1731708" y="141731"/>
                  </a:lnTo>
                  <a:lnTo>
                    <a:pt x="1714845" y="136588"/>
                  </a:lnTo>
                  <a:lnTo>
                    <a:pt x="1698244" y="134874"/>
                  </a:lnTo>
                  <a:lnTo>
                    <a:pt x="1691124" y="135229"/>
                  </a:lnTo>
                  <a:lnTo>
                    <a:pt x="1661160" y="150494"/>
                  </a:lnTo>
                  <a:lnTo>
                    <a:pt x="1661160" y="159638"/>
                  </a:lnTo>
                  <a:lnTo>
                    <a:pt x="1661160" y="168147"/>
                  </a:lnTo>
                  <a:lnTo>
                    <a:pt x="1704594" y="189737"/>
                  </a:lnTo>
                  <a:lnTo>
                    <a:pt x="1718260" y="194075"/>
                  </a:lnTo>
                  <a:lnTo>
                    <a:pt x="1762184" y="211137"/>
                  </a:lnTo>
                  <a:lnTo>
                    <a:pt x="1790795" y="242824"/>
                  </a:lnTo>
                  <a:lnTo>
                    <a:pt x="1793367" y="262508"/>
                  </a:lnTo>
                  <a:lnTo>
                    <a:pt x="1791725" y="279346"/>
                  </a:lnTo>
                  <a:lnTo>
                    <a:pt x="1767204" y="318262"/>
                  </a:lnTo>
                  <a:lnTo>
                    <a:pt x="1718163" y="337085"/>
                  </a:lnTo>
                  <a:lnTo>
                    <a:pt x="1697354" y="338327"/>
                  </a:lnTo>
                  <a:lnTo>
                    <a:pt x="1682188" y="337706"/>
                  </a:lnTo>
                  <a:lnTo>
                    <a:pt x="1638808" y="328294"/>
                  </a:lnTo>
                  <a:lnTo>
                    <a:pt x="1601303" y="307792"/>
                  </a:lnTo>
                  <a:lnTo>
                    <a:pt x="1590802" y="298576"/>
                  </a:lnTo>
                  <a:lnTo>
                    <a:pt x="1612773" y="258825"/>
                  </a:lnTo>
                  <a:lnTo>
                    <a:pt x="1623413" y="266924"/>
                  </a:lnTo>
                  <a:lnTo>
                    <a:pt x="1633982" y="273891"/>
                  </a:lnTo>
                  <a:lnTo>
                    <a:pt x="1675130" y="290591"/>
                  </a:lnTo>
                  <a:lnTo>
                    <a:pt x="1695069" y="292607"/>
                  </a:lnTo>
                  <a:lnTo>
                    <a:pt x="1703498" y="292223"/>
                  </a:lnTo>
                  <a:lnTo>
                    <a:pt x="1734312" y="275589"/>
                  </a:lnTo>
                  <a:lnTo>
                    <a:pt x="1734312" y="267080"/>
                  </a:lnTo>
                  <a:lnTo>
                    <a:pt x="1734312" y="258190"/>
                  </a:lnTo>
                  <a:lnTo>
                    <a:pt x="1695261" y="240385"/>
                  </a:lnTo>
                  <a:lnTo>
                    <a:pt x="1684020" y="236854"/>
                  </a:lnTo>
                  <a:lnTo>
                    <a:pt x="1671325" y="232733"/>
                  </a:lnTo>
                  <a:lnTo>
                    <a:pt x="1631313" y="215366"/>
                  </a:lnTo>
                  <a:lnTo>
                    <a:pt x="1606264" y="184785"/>
                  </a:lnTo>
                  <a:lnTo>
                    <a:pt x="1604010" y="166877"/>
                  </a:lnTo>
                  <a:lnTo>
                    <a:pt x="1605674" y="150213"/>
                  </a:lnTo>
                  <a:lnTo>
                    <a:pt x="1630552" y="110743"/>
                  </a:lnTo>
                  <a:lnTo>
                    <a:pt x="1680077" y="90973"/>
                  </a:lnTo>
                  <a:lnTo>
                    <a:pt x="1700911" y="89662"/>
                  </a:lnTo>
                  <a:close/>
                </a:path>
                <a:path w="1793875" h="438784">
                  <a:moveTo>
                    <a:pt x="1358773" y="89662"/>
                  </a:moveTo>
                  <a:lnTo>
                    <a:pt x="1407287" y="97662"/>
                  </a:lnTo>
                  <a:lnTo>
                    <a:pt x="1448943" y="123443"/>
                  </a:lnTo>
                  <a:lnTo>
                    <a:pt x="1424177" y="162305"/>
                  </a:lnTo>
                  <a:lnTo>
                    <a:pt x="1406719" y="150304"/>
                  </a:lnTo>
                  <a:lnTo>
                    <a:pt x="1389570" y="141731"/>
                  </a:lnTo>
                  <a:lnTo>
                    <a:pt x="1372707" y="136588"/>
                  </a:lnTo>
                  <a:lnTo>
                    <a:pt x="1356106" y="134874"/>
                  </a:lnTo>
                  <a:lnTo>
                    <a:pt x="1348986" y="135229"/>
                  </a:lnTo>
                  <a:lnTo>
                    <a:pt x="1319022" y="150494"/>
                  </a:lnTo>
                  <a:lnTo>
                    <a:pt x="1319022" y="159638"/>
                  </a:lnTo>
                  <a:lnTo>
                    <a:pt x="1319022" y="168147"/>
                  </a:lnTo>
                  <a:lnTo>
                    <a:pt x="1362456" y="189737"/>
                  </a:lnTo>
                  <a:lnTo>
                    <a:pt x="1376122" y="194075"/>
                  </a:lnTo>
                  <a:lnTo>
                    <a:pt x="1420046" y="211137"/>
                  </a:lnTo>
                  <a:lnTo>
                    <a:pt x="1448657" y="242824"/>
                  </a:lnTo>
                  <a:lnTo>
                    <a:pt x="1451228" y="262508"/>
                  </a:lnTo>
                  <a:lnTo>
                    <a:pt x="1449587" y="279346"/>
                  </a:lnTo>
                  <a:lnTo>
                    <a:pt x="1425067" y="318262"/>
                  </a:lnTo>
                  <a:lnTo>
                    <a:pt x="1376025" y="337085"/>
                  </a:lnTo>
                  <a:lnTo>
                    <a:pt x="1355217" y="338327"/>
                  </a:lnTo>
                  <a:lnTo>
                    <a:pt x="1340050" y="337706"/>
                  </a:lnTo>
                  <a:lnTo>
                    <a:pt x="1296670" y="328294"/>
                  </a:lnTo>
                  <a:lnTo>
                    <a:pt x="1259165" y="307792"/>
                  </a:lnTo>
                  <a:lnTo>
                    <a:pt x="1248664" y="298576"/>
                  </a:lnTo>
                  <a:lnTo>
                    <a:pt x="1270635" y="258825"/>
                  </a:lnTo>
                  <a:lnTo>
                    <a:pt x="1281275" y="266924"/>
                  </a:lnTo>
                  <a:lnTo>
                    <a:pt x="1291844" y="273891"/>
                  </a:lnTo>
                  <a:lnTo>
                    <a:pt x="1332992" y="290591"/>
                  </a:lnTo>
                  <a:lnTo>
                    <a:pt x="1352931" y="292607"/>
                  </a:lnTo>
                  <a:lnTo>
                    <a:pt x="1361360" y="292223"/>
                  </a:lnTo>
                  <a:lnTo>
                    <a:pt x="1392174" y="275589"/>
                  </a:lnTo>
                  <a:lnTo>
                    <a:pt x="1392174" y="267080"/>
                  </a:lnTo>
                  <a:lnTo>
                    <a:pt x="1392174" y="258190"/>
                  </a:lnTo>
                  <a:lnTo>
                    <a:pt x="1353123" y="240385"/>
                  </a:lnTo>
                  <a:lnTo>
                    <a:pt x="1341882" y="236854"/>
                  </a:lnTo>
                  <a:lnTo>
                    <a:pt x="1329187" y="232733"/>
                  </a:lnTo>
                  <a:lnTo>
                    <a:pt x="1289175" y="215366"/>
                  </a:lnTo>
                  <a:lnTo>
                    <a:pt x="1264126" y="184785"/>
                  </a:lnTo>
                  <a:lnTo>
                    <a:pt x="1261872" y="166877"/>
                  </a:lnTo>
                  <a:lnTo>
                    <a:pt x="1263536" y="150213"/>
                  </a:lnTo>
                  <a:lnTo>
                    <a:pt x="1288415" y="110743"/>
                  </a:lnTo>
                  <a:lnTo>
                    <a:pt x="1337939" y="90973"/>
                  </a:lnTo>
                  <a:lnTo>
                    <a:pt x="1358773" y="89662"/>
                  </a:lnTo>
                  <a:close/>
                </a:path>
                <a:path w="1793875" h="438784">
                  <a:moveTo>
                    <a:pt x="151765" y="74549"/>
                  </a:moveTo>
                  <a:lnTo>
                    <a:pt x="105156" y="208533"/>
                  </a:lnTo>
                  <a:lnTo>
                    <a:pt x="196596" y="208533"/>
                  </a:lnTo>
                  <a:lnTo>
                    <a:pt x="151765" y="74549"/>
                  </a:lnTo>
                  <a:close/>
                </a:path>
                <a:path w="1793875" h="438784">
                  <a:moveTo>
                    <a:pt x="119761" y="9143"/>
                  </a:moveTo>
                  <a:lnTo>
                    <a:pt x="183769" y="9143"/>
                  </a:lnTo>
                  <a:lnTo>
                    <a:pt x="303149" y="333755"/>
                  </a:lnTo>
                  <a:lnTo>
                    <a:pt x="238251" y="333755"/>
                  </a:lnTo>
                  <a:lnTo>
                    <a:pt x="208025" y="252856"/>
                  </a:lnTo>
                  <a:lnTo>
                    <a:pt x="94615" y="252856"/>
                  </a:lnTo>
                  <a:lnTo>
                    <a:pt x="64897" y="333755"/>
                  </a:lnTo>
                  <a:lnTo>
                    <a:pt x="0" y="333755"/>
                  </a:lnTo>
                  <a:lnTo>
                    <a:pt x="119761" y="9143"/>
                  </a:lnTo>
                  <a:close/>
                </a:path>
                <a:path w="1793875" h="438784">
                  <a:moveTo>
                    <a:pt x="1492503" y="0"/>
                  </a:moveTo>
                  <a:lnTo>
                    <a:pt x="1553718" y="0"/>
                  </a:lnTo>
                  <a:lnTo>
                    <a:pt x="1553718" y="60832"/>
                  </a:lnTo>
                  <a:lnTo>
                    <a:pt x="1492503" y="60832"/>
                  </a:lnTo>
                  <a:lnTo>
                    <a:pt x="1492503" y="0"/>
                  </a:lnTo>
                  <a:close/>
                </a:path>
                <a:path w="1793875" h="438784">
                  <a:moveTo>
                    <a:pt x="870203" y="0"/>
                  </a:moveTo>
                  <a:lnTo>
                    <a:pt x="931545" y="0"/>
                  </a:lnTo>
                  <a:lnTo>
                    <a:pt x="931545" y="257047"/>
                  </a:lnTo>
                  <a:lnTo>
                    <a:pt x="931545" y="268224"/>
                  </a:lnTo>
                  <a:lnTo>
                    <a:pt x="933323" y="275716"/>
                  </a:lnTo>
                  <a:lnTo>
                    <a:pt x="937006" y="279400"/>
                  </a:lnTo>
                  <a:lnTo>
                    <a:pt x="940689" y="283082"/>
                  </a:lnTo>
                  <a:lnTo>
                    <a:pt x="945642" y="284861"/>
                  </a:lnTo>
                  <a:lnTo>
                    <a:pt x="952119" y="284861"/>
                  </a:lnTo>
                  <a:lnTo>
                    <a:pt x="956945" y="284861"/>
                  </a:lnTo>
                  <a:lnTo>
                    <a:pt x="980821" y="278511"/>
                  </a:lnTo>
                  <a:lnTo>
                    <a:pt x="989076" y="325119"/>
                  </a:lnTo>
                  <a:lnTo>
                    <a:pt x="952246" y="335670"/>
                  </a:lnTo>
                  <a:lnTo>
                    <a:pt x="930528" y="337438"/>
                  </a:lnTo>
                  <a:lnTo>
                    <a:pt x="916955" y="336486"/>
                  </a:lnTo>
                  <a:lnTo>
                    <a:pt x="879097" y="313693"/>
                  </a:lnTo>
                  <a:lnTo>
                    <a:pt x="870203" y="278511"/>
                  </a:lnTo>
                  <a:lnTo>
                    <a:pt x="870203" y="0"/>
                  </a:lnTo>
                  <a:close/>
                </a:path>
              </a:pathLst>
            </a:custGeom>
            <a:ln w="16002">
              <a:solidFill>
                <a:srgbClr val="000000"/>
              </a:solidFill>
            </a:ln>
          </p:spPr>
          <p:txBody>
            <a:bodyPr wrap="square" lIns="0" tIns="0" rIns="0" bIns="0" rtlCol="0"/>
            <a:lstStyle/>
            <a:p>
              <a:endParaRPr/>
            </a:p>
          </p:txBody>
        </p:sp>
      </p:grpSp>
      <p:grpSp>
        <p:nvGrpSpPr>
          <p:cNvPr id="26" name="object 26"/>
          <p:cNvGrpSpPr/>
          <p:nvPr/>
        </p:nvGrpSpPr>
        <p:grpSpPr>
          <a:xfrm>
            <a:off x="848639" y="1486788"/>
            <a:ext cx="6085205" cy="306705"/>
            <a:chOff x="848639" y="1486788"/>
            <a:chExt cx="6085205" cy="306705"/>
          </a:xfrm>
        </p:grpSpPr>
        <p:pic>
          <p:nvPicPr>
            <p:cNvPr id="27" name="object 27"/>
            <p:cNvPicPr/>
            <p:nvPr/>
          </p:nvPicPr>
          <p:blipFill>
            <a:blip r:embed="rId13" cstate="print"/>
            <a:stretch>
              <a:fillRect/>
            </a:stretch>
          </p:blipFill>
          <p:spPr>
            <a:xfrm>
              <a:off x="856640" y="1494789"/>
              <a:ext cx="6068923" cy="290449"/>
            </a:xfrm>
            <a:prstGeom prst="rect">
              <a:avLst/>
            </a:prstGeom>
          </p:spPr>
        </p:pic>
        <p:sp>
          <p:nvSpPr>
            <p:cNvPr id="28" name="object 28"/>
            <p:cNvSpPr/>
            <p:nvPr/>
          </p:nvSpPr>
          <p:spPr>
            <a:xfrm>
              <a:off x="1234287" y="1554860"/>
              <a:ext cx="5587365" cy="230504"/>
            </a:xfrm>
            <a:custGeom>
              <a:avLst/>
              <a:gdLst/>
              <a:ahLst/>
              <a:cxnLst/>
              <a:rect l="l" t="t" r="r" b="b"/>
              <a:pathLst>
                <a:path w="5587365" h="230505">
                  <a:moveTo>
                    <a:pt x="1960016" y="86867"/>
                  </a:moveTo>
                  <a:lnTo>
                    <a:pt x="1923694" y="104393"/>
                  </a:lnTo>
                  <a:lnTo>
                    <a:pt x="1923694" y="111887"/>
                  </a:lnTo>
                  <a:lnTo>
                    <a:pt x="1923694" y="117983"/>
                  </a:lnTo>
                  <a:lnTo>
                    <a:pt x="1926234" y="123443"/>
                  </a:lnTo>
                  <a:lnTo>
                    <a:pt x="1931060" y="128269"/>
                  </a:lnTo>
                  <a:lnTo>
                    <a:pt x="1935886" y="133223"/>
                  </a:lnTo>
                  <a:lnTo>
                    <a:pt x="1942998" y="135636"/>
                  </a:lnTo>
                  <a:lnTo>
                    <a:pt x="1952142" y="135636"/>
                  </a:lnTo>
                  <a:lnTo>
                    <a:pt x="1958238" y="135636"/>
                  </a:lnTo>
                  <a:lnTo>
                    <a:pt x="1984400" y="123443"/>
                  </a:lnTo>
                  <a:lnTo>
                    <a:pt x="1989480" y="118617"/>
                  </a:lnTo>
                  <a:lnTo>
                    <a:pt x="1992020" y="113918"/>
                  </a:lnTo>
                  <a:lnTo>
                    <a:pt x="1992020" y="109474"/>
                  </a:lnTo>
                  <a:lnTo>
                    <a:pt x="1992020" y="93217"/>
                  </a:lnTo>
                  <a:lnTo>
                    <a:pt x="1984090" y="90457"/>
                  </a:lnTo>
                  <a:lnTo>
                    <a:pt x="1976113" y="88471"/>
                  </a:lnTo>
                  <a:lnTo>
                    <a:pt x="1968088" y="87270"/>
                  </a:lnTo>
                  <a:lnTo>
                    <a:pt x="1960016" y="86867"/>
                  </a:lnTo>
                  <a:close/>
                </a:path>
                <a:path w="5587365" h="230505">
                  <a:moveTo>
                    <a:pt x="1593494" y="86867"/>
                  </a:moveTo>
                  <a:lnTo>
                    <a:pt x="1557172" y="104393"/>
                  </a:lnTo>
                  <a:lnTo>
                    <a:pt x="1557172" y="111887"/>
                  </a:lnTo>
                  <a:lnTo>
                    <a:pt x="1557172" y="117983"/>
                  </a:lnTo>
                  <a:lnTo>
                    <a:pt x="1559712" y="123443"/>
                  </a:lnTo>
                  <a:lnTo>
                    <a:pt x="1564538" y="128269"/>
                  </a:lnTo>
                  <a:lnTo>
                    <a:pt x="1569364" y="133223"/>
                  </a:lnTo>
                  <a:lnTo>
                    <a:pt x="1576476" y="135636"/>
                  </a:lnTo>
                  <a:lnTo>
                    <a:pt x="1585620" y="135636"/>
                  </a:lnTo>
                  <a:lnTo>
                    <a:pt x="1591716" y="135636"/>
                  </a:lnTo>
                  <a:lnTo>
                    <a:pt x="1617878" y="123443"/>
                  </a:lnTo>
                  <a:lnTo>
                    <a:pt x="1622958" y="118617"/>
                  </a:lnTo>
                  <a:lnTo>
                    <a:pt x="1625498" y="113918"/>
                  </a:lnTo>
                  <a:lnTo>
                    <a:pt x="1625498" y="109474"/>
                  </a:lnTo>
                  <a:lnTo>
                    <a:pt x="1625498" y="93217"/>
                  </a:lnTo>
                  <a:lnTo>
                    <a:pt x="1617568" y="90457"/>
                  </a:lnTo>
                  <a:lnTo>
                    <a:pt x="1609591" y="88471"/>
                  </a:lnTo>
                  <a:lnTo>
                    <a:pt x="1601566" y="87270"/>
                  </a:lnTo>
                  <a:lnTo>
                    <a:pt x="1593494" y="86867"/>
                  </a:lnTo>
                  <a:close/>
                </a:path>
                <a:path w="5587365" h="230505">
                  <a:moveTo>
                    <a:pt x="3532276" y="69850"/>
                  </a:moveTo>
                  <a:lnTo>
                    <a:pt x="3532276" y="126746"/>
                  </a:lnTo>
                  <a:lnTo>
                    <a:pt x="3594760" y="126746"/>
                  </a:lnTo>
                  <a:lnTo>
                    <a:pt x="3602507" y="126746"/>
                  </a:lnTo>
                  <a:lnTo>
                    <a:pt x="3608984" y="124078"/>
                  </a:lnTo>
                  <a:lnTo>
                    <a:pt x="3614318" y="118617"/>
                  </a:lnTo>
                  <a:lnTo>
                    <a:pt x="3619652" y="113029"/>
                  </a:lnTo>
                  <a:lnTo>
                    <a:pt x="3622192" y="106425"/>
                  </a:lnTo>
                  <a:lnTo>
                    <a:pt x="3622192" y="98805"/>
                  </a:lnTo>
                  <a:lnTo>
                    <a:pt x="3622192" y="90804"/>
                  </a:lnTo>
                  <a:lnTo>
                    <a:pt x="3619779" y="84074"/>
                  </a:lnTo>
                  <a:lnTo>
                    <a:pt x="3614953" y="78359"/>
                  </a:lnTo>
                  <a:lnTo>
                    <a:pt x="3610000" y="72643"/>
                  </a:lnTo>
                  <a:lnTo>
                    <a:pt x="3604031" y="69850"/>
                  </a:lnTo>
                  <a:lnTo>
                    <a:pt x="3596919" y="69850"/>
                  </a:lnTo>
                  <a:lnTo>
                    <a:pt x="3532276" y="69850"/>
                  </a:lnTo>
                  <a:close/>
                </a:path>
                <a:path w="5587365" h="230505">
                  <a:moveTo>
                    <a:pt x="5201437" y="34798"/>
                  </a:moveTo>
                  <a:lnTo>
                    <a:pt x="5193436" y="34798"/>
                  </a:lnTo>
                  <a:lnTo>
                    <a:pt x="5186324" y="36829"/>
                  </a:lnTo>
                  <a:lnTo>
                    <a:pt x="5180101" y="41021"/>
                  </a:lnTo>
                  <a:lnTo>
                    <a:pt x="5173751" y="45212"/>
                  </a:lnTo>
                  <a:lnTo>
                    <a:pt x="5159654" y="82930"/>
                  </a:lnTo>
                  <a:lnTo>
                    <a:pt x="5159654" y="92201"/>
                  </a:lnTo>
                  <a:lnTo>
                    <a:pt x="5161432" y="100584"/>
                  </a:lnTo>
                  <a:lnTo>
                    <a:pt x="5165115" y="107696"/>
                  </a:lnTo>
                  <a:lnTo>
                    <a:pt x="5168798" y="114935"/>
                  </a:lnTo>
                  <a:lnTo>
                    <a:pt x="5173751" y="120650"/>
                  </a:lnTo>
                  <a:lnTo>
                    <a:pt x="5180101" y="124713"/>
                  </a:lnTo>
                  <a:lnTo>
                    <a:pt x="5186324" y="128777"/>
                  </a:lnTo>
                  <a:lnTo>
                    <a:pt x="5193436" y="130810"/>
                  </a:lnTo>
                  <a:lnTo>
                    <a:pt x="5201437" y="130810"/>
                  </a:lnTo>
                  <a:lnTo>
                    <a:pt x="5209184" y="130810"/>
                  </a:lnTo>
                  <a:lnTo>
                    <a:pt x="5216169" y="128650"/>
                  </a:lnTo>
                  <a:lnTo>
                    <a:pt x="5222392" y="124460"/>
                  </a:lnTo>
                  <a:lnTo>
                    <a:pt x="5228742" y="120396"/>
                  </a:lnTo>
                  <a:lnTo>
                    <a:pt x="5243220" y="82550"/>
                  </a:lnTo>
                  <a:lnTo>
                    <a:pt x="5243220" y="73405"/>
                  </a:lnTo>
                  <a:lnTo>
                    <a:pt x="5241315" y="65277"/>
                  </a:lnTo>
                  <a:lnTo>
                    <a:pt x="5237505" y="58038"/>
                  </a:lnTo>
                  <a:lnTo>
                    <a:pt x="5233822" y="50800"/>
                  </a:lnTo>
                  <a:lnTo>
                    <a:pt x="5228742" y="45212"/>
                  </a:lnTo>
                  <a:lnTo>
                    <a:pt x="5222392" y="41021"/>
                  </a:lnTo>
                  <a:lnTo>
                    <a:pt x="5216169" y="36829"/>
                  </a:lnTo>
                  <a:lnTo>
                    <a:pt x="5209184" y="34798"/>
                  </a:lnTo>
                  <a:lnTo>
                    <a:pt x="5201437" y="34798"/>
                  </a:lnTo>
                  <a:close/>
                </a:path>
                <a:path w="5587365" h="230505">
                  <a:moveTo>
                    <a:pt x="4336186" y="34798"/>
                  </a:moveTo>
                  <a:lnTo>
                    <a:pt x="4327931" y="34798"/>
                  </a:lnTo>
                  <a:lnTo>
                    <a:pt x="4320565" y="37084"/>
                  </a:lnTo>
                  <a:lnTo>
                    <a:pt x="4314088" y="41655"/>
                  </a:lnTo>
                  <a:lnTo>
                    <a:pt x="4307738" y="46227"/>
                  </a:lnTo>
                  <a:lnTo>
                    <a:pt x="4302658" y="52197"/>
                  </a:lnTo>
                  <a:lnTo>
                    <a:pt x="4299102" y="59562"/>
                  </a:lnTo>
                  <a:lnTo>
                    <a:pt x="4295419" y="67055"/>
                  </a:lnTo>
                  <a:lnTo>
                    <a:pt x="4293514" y="74929"/>
                  </a:lnTo>
                  <a:lnTo>
                    <a:pt x="4293514" y="83565"/>
                  </a:lnTo>
                  <a:lnTo>
                    <a:pt x="4293514" y="92201"/>
                  </a:lnTo>
                  <a:lnTo>
                    <a:pt x="4295419" y="100202"/>
                  </a:lnTo>
                  <a:lnTo>
                    <a:pt x="4299102" y="107441"/>
                  </a:lnTo>
                  <a:lnTo>
                    <a:pt x="4302658" y="114680"/>
                  </a:lnTo>
                  <a:lnTo>
                    <a:pt x="4307738" y="120396"/>
                  </a:lnTo>
                  <a:lnTo>
                    <a:pt x="4314342" y="124460"/>
                  </a:lnTo>
                  <a:lnTo>
                    <a:pt x="4320819" y="128650"/>
                  </a:lnTo>
                  <a:lnTo>
                    <a:pt x="4328312" y="130810"/>
                  </a:lnTo>
                  <a:lnTo>
                    <a:pt x="4336821" y="130810"/>
                  </a:lnTo>
                  <a:lnTo>
                    <a:pt x="4345584" y="130810"/>
                  </a:lnTo>
                  <a:lnTo>
                    <a:pt x="4376445" y="104521"/>
                  </a:lnTo>
                  <a:lnTo>
                    <a:pt x="4376445" y="66801"/>
                  </a:lnTo>
                  <a:lnTo>
                    <a:pt x="4347616" y="36194"/>
                  </a:lnTo>
                  <a:lnTo>
                    <a:pt x="4341901" y="34798"/>
                  </a:lnTo>
                  <a:lnTo>
                    <a:pt x="4336186" y="34798"/>
                  </a:lnTo>
                  <a:close/>
                </a:path>
                <a:path w="5587365" h="230505">
                  <a:moveTo>
                    <a:pt x="3767353" y="34798"/>
                  </a:moveTo>
                  <a:lnTo>
                    <a:pt x="3759352" y="34798"/>
                  </a:lnTo>
                  <a:lnTo>
                    <a:pt x="3752240" y="36829"/>
                  </a:lnTo>
                  <a:lnTo>
                    <a:pt x="3746017" y="41021"/>
                  </a:lnTo>
                  <a:lnTo>
                    <a:pt x="3739667" y="45212"/>
                  </a:lnTo>
                  <a:lnTo>
                    <a:pt x="3725570" y="82930"/>
                  </a:lnTo>
                  <a:lnTo>
                    <a:pt x="3725570" y="92201"/>
                  </a:lnTo>
                  <a:lnTo>
                    <a:pt x="3727348" y="100584"/>
                  </a:lnTo>
                  <a:lnTo>
                    <a:pt x="3731031" y="107696"/>
                  </a:lnTo>
                  <a:lnTo>
                    <a:pt x="3734714" y="114935"/>
                  </a:lnTo>
                  <a:lnTo>
                    <a:pt x="3739667" y="120650"/>
                  </a:lnTo>
                  <a:lnTo>
                    <a:pt x="3746017" y="124713"/>
                  </a:lnTo>
                  <a:lnTo>
                    <a:pt x="3752240" y="128777"/>
                  </a:lnTo>
                  <a:lnTo>
                    <a:pt x="3759352" y="130810"/>
                  </a:lnTo>
                  <a:lnTo>
                    <a:pt x="3767353" y="130810"/>
                  </a:lnTo>
                  <a:lnTo>
                    <a:pt x="3775100" y="130810"/>
                  </a:lnTo>
                  <a:lnTo>
                    <a:pt x="3782085" y="128650"/>
                  </a:lnTo>
                  <a:lnTo>
                    <a:pt x="3788308" y="124460"/>
                  </a:lnTo>
                  <a:lnTo>
                    <a:pt x="3794658" y="120396"/>
                  </a:lnTo>
                  <a:lnTo>
                    <a:pt x="3809136" y="82550"/>
                  </a:lnTo>
                  <a:lnTo>
                    <a:pt x="3809136" y="73405"/>
                  </a:lnTo>
                  <a:lnTo>
                    <a:pt x="3807231" y="65277"/>
                  </a:lnTo>
                  <a:lnTo>
                    <a:pt x="3803421" y="58038"/>
                  </a:lnTo>
                  <a:lnTo>
                    <a:pt x="3799738" y="50800"/>
                  </a:lnTo>
                  <a:lnTo>
                    <a:pt x="3794658" y="45212"/>
                  </a:lnTo>
                  <a:lnTo>
                    <a:pt x="3788308" y="41021"/>
                  </a:lnTo>
                  <a:lnTo>
                    <a:pt x="3782085" y="36829"/>
                  </a:lnTo>
                  <a:lnTo>
                    <a:pt x="3775100" y="34798"/>
                  </a:lnTo>
                  <a:lnTo>
                    <a:pt x="3767353" y="34798"/>
                  </a:lnTo>
                  <a:close/>
                </a:path>
                <a:path w="5587365" h="230505">
                  <a:moveTo>
                    <a:pt x="1032535" y="34798"/>
                  </a:moveTo>
                  <a:lnTo>
                    <a:pt x="1024153" y="34798"/>
                  </a:lnTo>
                  <a:lnTo>
                    <a:pt x="1016914" y="37084"/>
                  </a:lnTo>
                  <a:lnTo>
                    <a:pt x="1010691" y="41783"/>
                  </a:lnTo>
                  <a:lnTo>
                    <a:pt x="1004468" y="46481"/>
                  </a:lnTo>
                  <a:lnTo>
                    <a:pt x="999642" y="52450"/>
                  </a:lnTo>
                  <a:lnTo>
                    <a:pt x="996213" y="59943"/>
                  </a:lnTo>
                  <a:lnTo>
                    <a:pt x="992784" y="67310"/>
                  </a:lnTo>
                  <a:lnTo>
                    <a:pt x="991006" y="75311"/>
                  </a:lnTo>
                  <a:lnTo>
                    <a:pt x="991006" y="83819"/>
                  </a:lnTo>
                  <a:lnTo>
                    <a:pt x="991006" y="92583"/>
                  </a:lnTo>
                  <a:lnTo>
                    <a:pt x="993038" y="100456"/>
                  </a:lnTo>
                  <a:lnTo>
                    <a:pt x="996848" y="107568"/>
                  </a:lnTo>
                  <a:lnTo>
                    <a:pt x="1000658" y="114680"/>
                  </a:lnTo>
                  <a:lnTo>
                    <a:pt x="1005992" y="120396"/>
                  </a:lnTo>
                  <a:lnTo>
                    <a:pt x="1012596" y="124460"/>
                  </a:lnTo>
                  <a:lnTo>
                    <a:pt x="1019200" y="128650"/>
                  </a:lnTo>
                  <a:lnTo>
                    <a:pt x="1026566" y="130810"/>
                  </a:lnTo>
                  <a:lnTo>
                    <a:pt x="1034948" y="130810"/>
                  </a:lnTo>
                  <a:lnTo>
                    <a:pt x="1071397" y="111251"/>
                  </a:lnTo>
                  <a:lnTo>
                    <a:pt x="1074318" y="103886"/>
                  </a:lnTo>
                  <a:lnTo>
                    <a:pt x="1074318" y="65786"/>
                  </a:lnTo>
                  <a:lnTo>
                    <a:pt x="1045029" y="36909"/>
                  </a:lnTo>
                  <a:lnTo>
                    <a:pt x="1038847" y="35323"/>
                  </a:lnTo>
                  <a:lnTo>
                    <a:pt x="1032535" y="34798"/>
                  </a:lnTo>
                  <a:close/>
                </a:path>
                <a:path w="5587365" h="230505">
                  <a:moveTo>
                    <a:pt x="5503189" y="29590"/>
                  </a:moveTo>
                  <a:lnTo>
                    <a:pt x="5465756" y="53530"/>
                  </a:lnTo>
                  <a:lnTo>
                    <a:pt x="5461660" y="69850"/>
                  </a:lnTo>
                  <a:lnTo>
                    <a:pt x="5545226" y="69850"/>
                  </a:lnTo>
                  <a:lnTo>
                    <a:pt x="5525495" y="35806"/>
                  </a:lnTo>
                  <a:lnTo>
                    <a:pt x="5503189" y="29590"/>
                  </a:lnTo>
                  <a:close/>
                </a:path>
                <a:path w="5587365" h="230505">
                  <a:moveTo>
                    <a:pt x="4716805" y="29590"/>
                  </a:moveTo>
                  <a:lnTo>
                    <a:pt x="4679372" y="53530"/>
                  </a:lnTo>
                  <a:lnTo>
                    <a:pt x="4675276" y="69850"/>
                  </a:lnTo>
                  <a:lnTo>
                    <a:pt x="4758842" y="69850"/>
                  </a:lnTo>
                  <a:lnTo>
                    <a:pt x="4739111" y="35806"/>
                  </a:lnTo>
                  <a:lnTo>
                    <a:pt x="4716805" y="29590"/>
                  </a:lnTo>
                  <a:close/>
                </a:path>
                <a:path w="5587365" h="230505">
                  <a:moveTo>
                    <a:pt x="83845" y="29590"/>
                  </a:moveTo>
                  <a:lnTo>
                    <a:pt x="46412" y="53530"/>
                  </a:lnTo>
                  <a:lnTo>
                    <a:pt x="42316" y="69850"/>
                  </a:lnTo>
                  <a:lnTo>
                    <a:pt x="125882" y="69850"/>
                  </a:lnTo>
                  <a:lnTo>
                    <a:pt x="106151" y="35806"/>
                  </a:lnTo>
                  <a:lnTo>
                    <a:pt x="83845" y="29590"/>
                  </a:lnTo>
                  <a:close/>
                </a:path>
                <a:path w="5587365" h="230505">
                  <a:moveTo>
                    <a:pt x="4453280" y="2793"/>
                  </a:moveTo>
                  <a:lnTo>
                    <a:pt x="4494174" y="2793"/>
                  </a:lnTo>
                  <a:lnTo>
                    <a:pt x="4494174" y="93852"/>
                  </a:lnTo>
                  <a:lnTo>
                    <a:pt x="4495819" y="110021"/>
                  </a:lnTo>
                  <a:lnTo>
                    <a:pt x="4500762" y="121570"/>
                  </a:lnTo>
                  <a:lnTo>
                    <a:pt x="4509015" y="128500"/>
                  </a:lnTo>
                  <a:lnTo>
                    <a:pt x="4520590" y="130810"/>
                  </a:lnTo>
                  <a:lnTo>
                    <a:pt x="4528591" y="130810"/>
                  </a:lnTo>
                  <a:lnTo>
                    <a:pt x="4561738" y="101853"/>
                  </a:lnTo>
                  <a:lnTo>
                    <a:pt x="4561738" y="2793"/>
                  </a:lnTo>
                  <a:lnTo>
                    <a:pt x="4602632" y="2793"/>
                  </a:lnTo>
                  <a:lnTo>
                    <a:pt x="4602632" y="116712"/>
                  </a:lnTo>
                  <a:lnTo>
                    <a:pt x="4602632" y="121158"/>
                  </a:lnTo>
                  <a:lnTo>
                    <a:pt x="4603394" y="124333"/>
                  </a:lnTo>
                  <a:lnTo>
                    <a:pt x="4604791" y="125984"/>
                  </a:lnTo>
                  <a:lnTo>
                    <a:pt x="4606188" y="127762"/>
                  </a:lnTo>
                  <a:lnTo>
                    <a:pt x="4608728" y="128777"/>
                  </a:lnTo>
                  <a:lnTo>
                    <a:pt x="4612411" y="129286"/>
                  </a:lnTo>
                  <a:lnTo>
                    <a:pt x="4612411" y="162433"/>
                  </a:lnTo>
                  <a:lnTo>
                    <a:pt x="4608347" y="163322"/>
                  </a:lnTo>
                  <a:lnTo>
                    <a:pt x="4604918" y="163829"/>
                  </a:lnTo>
                  <a:lnTo>
                    <a:pt x="4602124" y="163956"/>
                  </a:lnTo>
                  <a:lnTo>
                    <a:pt x="4599457" y="164211"/>
                  </a:lnTo>
                  <a:lnTo>
                    <a:pt x="4596917" y="164337"/>
                  </a:lnTo>
                  <a:lnTo>
                    <a:pt x="4594758" y="164337"/>
                  </a:lnTo>
                  <a:lnTo>
                    <a:pt x="4587392" y="164337"/>
                  </a:lnTo>
                  <a:lnTo>
                    <a:pt x="4567834" y="132587"/>
                  </a:lnTo>
                  <a:lnTo>
                    <a:pt x="4562119" y="140277"/>
                  </a:lnTo>
                  <a:lnTo>
                    <a:pt x="4522844" y="163449"/>
                  </a:lnTo>
                  <a:lnTo>
                    <a:pt x="4503572" y="165480"/>
                  </a:lnTo>
                  <a:lnTo>
                    <a:pt x="4491949" y="164480"/>
                  </a:lnTo>
                  <a:lnTo>
                    <a:pt x="4460513" y="140551"/>
                  </a:lnTo>
                  <a:lnTo>
                    <a:pt x="4453280" y="102742"/>
                  </a:lnTo>
                  <a:lnTo>
                    <a:pt x="4453280" y="2793"/>
                  </a:lnTo>
                  <a:close/>
                </a:path>
                <a:path w="5587365" h="230505">
                  <a:moveTo>
                    <a:pt x="4183532" y="2793"/>
                  </a:moveTo>
                  <a:lnTo>
                    <a:pt x="4224426" y="2793"/>
                  </a:lnTo>
                  <a:lnTo>
                    <a:pt x="4224426" y="162433"/>
                  </a:lnTo>
                  <a:lnTo>
                    <a:pt x="4183532" y="162433"/>
                  </a:lnTo>
                  <a:lnTo>
                    <a:pt x="4183532" y="2793"/>
                  </a:lnTo>
                  <a:close/>
                </a:path>
                <a:path w="5587365" h="230505">
                  <a:moveTo>
                    <a:pt x="3876446" y="2793"/>
                  </a:moveTo>
                  <a:lnTo>
                    <a:pt x="3917340" y="2793"/>
                  </a:lnTo>
                  <a:lnTo>
                    <a:pt x="3917340" y="93852"/>
                  </a:lnTo>
                  <a:lnTo>
                    <a:pt x="3918985" y="110021"/>
                  </a:lnTo>
                  <a:lnTo>
                    <a:pt x="3923928" y="121570"/>
                  </a:lnTo>
                  <a:lnTo>
                    <a:pt x="3932181" y="128500"/>
                  </a:lnTo>
                  <a:lnTo>
                    <a:pt x="3943756" y="130810"/>
                  </a:lnTo>
                  <a:lnTo>
                    <a:pt x="3951757" y="130810"/>
                  </a:lnTo>
                  <a:lnTo>
                    <a:pt x="3984904" y="101853"/>
                  </a:lnTo>
                  <a:lnTo>
                    <a:pt x="3984904" y="2793"/>
                  </a:lnTo>
                  <a:lnTo>
                    <a:pt x="4025798" y="2793"/>
                  </a:lnTo>
                  <a:lnTo>
                    <a:pt x="4025798" y="116712"/>
                  </a:lnTo>
                  <a:lnTo>
                    <a:pt x="4025798" y="121158"/>
                  </a:lnTo>
                  <a:lnTo>
                    <a:pt x="4026560" y="124333"/>
                  </a:lnTo>
                  <a:lnTo>
                    <a:pt x="4027957" y="125984"/>
                  </a:lnTo>
                  <a:lnTo>
                    <a:pt x="4029354" y="127762"/>
                  </a:lnTo>
                  <a:lnTo>
                    <a:pt x="4031894" y="128777"/>
                  </a:lnTo>
                  <a:lnTo>
                    <a:pt x="4035577" y="129286"/>
                  </a:lnTo>
                  <a:lnTo>
                    <a:pt x="4035577" y="162433"/>
                  </a:lnTo>
                  <a:lnTo>
                    <a:pt x="4031513" y="163322"/>
                  </a:lnTo>
                  <a:lnTo>
                    <a:pt x="4028084" y="163829"/>
                  </a:lnTo>
                  <a:lnTo>
                    <a:pt x="4025290" y="163956"/>
                  </a:lnTo>
                  <a:lnTo>
                    <a:pt x="4022623" y="164211"/>
                  </a:lnTo>
                  <a:lnTo>
                    <a:pt x="4020083" y="164337"/>
                  </a:lnTo>
                  <a:lnTo>
                    <a:pt x="4017924" y="164337"/>
                  </a:lnTo>
                  <a:lnTo>
                    <a:pt x="4010558" y="164337"/>
                  </a:lnTo>
                  <a:lnTo>
                    <a:pt x="3991000" y="132587"/>
                  </a:lnTo>
                  <a:lnTo>
                    <a:pt x="3985285" y="140277"/>
                  </a:lnTo>
                  <a:lnTo>
                    <a:pt x="3946010" y="163449"/>
                  </a:lnTo>
                  <a:lnTo>
                    <a:pt x="3926738" y="165480"/>
                  </a:lnTo>
                  <a:lnTo>
                    <a:pt x="3915115" y="164480"/>
                  </a:lnTo>
                  <a:lnTo>
                    <a:pt x="3883679" y="140551"/>
                  </a:lnTo>
                  <a:lnTo>
                    <a:pt x="3876446" y="102742"/>
                  </a:lnTo>
                  <a:lnTo>
                    <a:pt x="3876446" y="2793"/>
                  </a:lnTo>
                  <a:close/>
                </a:path>
                <a:path w="5587365" h="230505">
                  <a:moveTo>
                    <a:pt x="696620" y="2793"/>
                  </a:moveTo>
                  <a:lnTo>
                    <a:pt x="737514" y="2793"/>
                  </a:lnTo>
                  <a:lnTo>
                    <a:pt x="737514" y="162433"/>
                  </a:lnTo>
                  <a:lnTo>
                    <a:pt x="696620" y="162433"/>
                  </a:lnTo>
                  <a:lnTo>
                    <a:pt x="696620" y="2793"/>
                  </a:lnTo>
                  <a:close/>
                </a:path>
                <a:path w="5587365" h="230505">
                  <a:moveTo>
                    <a:pt x="468020" y="2793"/>
                  </a:moveTo>
                  <a:lnTo>
                    <a:pt x="508914" y="2793"/>
                  </a:lnTo>
                  <a:lnTo>
                    <a:pt x="508914" y="162433"/>
                  </a:lnTo>
                  <a:lnTo>
                    <a:pt x="468020" y="162433"/>
                  </a:lnTo>
                  <a:lnTo>
                    <a:pt x="468020" y="2793"/>
                  </a:lnTo>
                  <a:close/>
                </a:path>
                <a:path w="5587365" h="230505">
                  <a:moveTo>
                    <a:pt x="1791614" y="635"/>
                  </a:moveTo>
                  <a:lnTo>
                    <a:pt x="1795932" y="635"/>
                  </a:lnTo>
                  <a:lnTo>
                    <a:pt x="1798599" y="762"/>
                  </a:lnTo>
                  <a:lnTo>
                    <a:pt x="1799869" y="888"/>
                  </a:lnTo>
                  <a:lnTo>
                    <a:pt x="1799869" y="38100"/>
                  </a:lnTo>
                  <a:lnTo>
                    <a:pt x="1790794" y="38550"/>
                  </a:lnTo>
                  <a:lnTo>
                    <a:pt x="1782232" y="39893"/>
                  </a:lnTo>
                  <a:lnTo>
                    <a:pt x="1749307" y="59499"/>
                  </a:lnTo>
                  <a:lnTo>
                    <a:pt x="1745640" y="65786"/>
                  </a:lnTo>
                  <a:lnTo>
                    <a:pt x="1745640" y="162433"/>
                  </a:lnTo>
                  <a:lnTo>
                    <a:pt x="1704746" y="162433"/>
                  </a:lnTo>
                  <a:lnTo>
                    <a:pt x="1704746" y="2793"/>
                  </a:lnTo>
                  <a:lnTo>
                    <a:pt x="1742211" y="2793"/>
                  </a:lnTo>
                  <a:lnTo>
                    <a:pt x="1742211" y="36829"/>
                  </a:lnTo>
                  <a:lnTo>
                    <a:pt x="1746636" y="29067"/>
                  </a:lnTo>
                  <a:lnTo>
                    <a:pt x="1777311" y="3682"/>
                  </a:lnTo>
                  <a:lnTo>
                    <a:pt x="1784373" y="1635"/>
                  </a:lnTo>
                  <a:lnTo>
                    <a:pt x="1791614" y="635"/>
                  </a:lnTo>
                  <a:close/>
                </a:path>
                <a:path w="5587365" h="230505">
                  <a:moveTo>
                    <a:pt x="5503824" y="0"/>
                  </a:moveTo>
                  <a:lnTo>
                    <a:pt x="5548528" y="11429"/>
                  </a:lnTo>
                  <a:lnTo>
                    <a:pt x="5577103" y="41655"/>
                  </a:lnTo>
                  <a:lnTo>
                    <a:pt x="5587009" y="82041"/>
                  </a:lnTo>
                  <a:lnTo>
                    <a:pt x="5587009" y="87249"/>
                  </a:lnTo>
                  <a:lnTo>
                    <a:pt x="5586628" y="91821"/>
                  </a:lnTo>
                  <a:lnTo>
                    <a:pt x="5586120" y="95758"/>
                  </a:lnTo>
                  <a:lnTo>
                    <a:pt x="5462676" y="95758"/>
                  </a:lnTo>
                  <a:lnTo>
                    <a:pt x="5464107" y="104519"/>
                  </a:lnTo>
                  <a:lnTo>
                    <a:pt x="5489790" y="132968"/>
                  </a:lnTo>
                  <a:lnTo>
                    <a:pt x="5504967" y="135636"/>
                  </a:lnTo>
                  <a:lnTo>
                    <a:pt x="5513095" y="135636"/>
                  </a:lnTo>
                  <a:lnTo>
                    <a:pt x="5520842" y="133603"/>
                  </a:lnTo>
                  <a:lnTo>
                    <a:pt x="5527954" y="129666"/>
                  </a:lnTo>
                  <a:lnTo>
                    <a:pt x="5535193" y="125729"/>
                  </a:lnTo>
                  <a:lnTo>
                    <a:pt x="5540146" y="120523"/>
                  </a:lnTo>
                  <a:lnTo>
                    <a:pt x="5542813" y="114046"/>
                  </a:lnTo>
                  <a:lnTo>
                    <a:pt x="5577865" y="123698"/>
                  </a:lnTo>
                  <a:lnTo>
                    <a:pt x="5549544" y="153797"/>
                  </a:lnTo>
                  <a:lnTo>
                    <a:pt x="5503443" y="165480"/>
                  </a:lnTo>
                  <a:lnTo>
                    <a:pt x="5490941" y="164786"/>
                  </a:lnTo>
                  <a:lnTo>
                    <a:pt x="5449980" y="148083"/>
                  </a:lnTo>
                  <a:lnTo>
                    <a:pt x="5425155" y="114659"/>
                  </a:lnTo>
                  <a:lnTo>
                    <a:pt x="5419369" y="83565"/>
                  </a:lnTo>
                  <a:lnTo>
                    <a:pt x="5420010" y="72467"/>
                  </a:lnTo>
                  <a:lnTo>
                    <a:pt x="5435198" y="32861"/>
                  </a:lnTo>
                  <a:lnTo>
                    <a:pt x="5468569" y="6429"/>
                  </a:lnTo>
                  <a:lnTo>
                    <a:pt x="5491152" y="714"/>
                  </a:lnTo>
                  <a:lnTo>
                    <a:pt x="5503824" y="0"/>
                  </a:lnTo>
                  <a:close/>
                </a:path>
                <a:path w="5587365" h="230505">
                  <a:moveTo>
                    <a:pt x="5201437" y="0"/>
                  </a:moveTo>
                  <a:lnTo>
                    <a:pt x="5246014" y="11429"/>
                  </a:lnTo>
                  <a:lnTo>
                    <a:pt x="5274843" y="41783"/>
                  </a:lnTo>
                  <a:lnTo>
                    <a:pt x="5284876" y="82930"/>
                  </a:lnTo>
                  <a:lnTo>
                    <a:pt x="5284255" y="93694"/>
                  </a:lnTo>
                  <a:lnTo>
                    <a:pt x="5269267" y="132726"/>
                  </a:lnTo>
                  <a:lnTo>
                    <a:pt x="5236227" y="159051"/>
                  </a:lnTo>
                  <a:lnTo>
                    <a:pt x="5201437" y="165480"/>
                  </a:lnTo>
                  <a:lnTo>
                    <a:pt x="5188769" y="164766"/>
                  </a:lnTo>
                  <a:lnTo>
                    <a:pt x="5147617" y="147879"/>
                  </a:lnTo>
                  <a:lnTo>
                    <a:pt x="5123243" y="114077"/>
                  </a:lnTo>
                  <a:lnTo>
                    <a:pt x="5117617" y="82930"/>
                  </a:lnTo>
                  <a:lnTo>
                    <a:pt x="5118258" y="72001"/>
                  </a:lnTo>
                  <a:lnTo>
                    <a:pt x="5133444" y="32807"/>
                  </a:lnTo>
                  <a:lnTo>
                    <a:pt x="5166593" y="6429"/>
                  </a:lnTo>
                  <a:lnTo>
                    <a:pt x="5201437" y="0"/>
                  </a:lnTo>
                  <a:close/>
                </a:path>
                <a:path w="5587365" h="230505">
                  <a:moveTo>
                    <a:pt x="4717440" y="0"/>
                  </a:moveTo>
                  <a:lnTo>
                    <a:pt x="4762144" y="11429"/>
                  </a:lnTo>
                  <a:lnTo>
                    <a:pt x="4790719" y="41655"/>
                  </a:lnTo>
                  <a:lnTo>
                    <a:pt x="4800625" y="82041"/>
                  </a:lnTo>
                  <a:lnTo>
                    <a:pt x="4800625" y="87249"/>
                  </a:lnTo>
                  <a:lnTo>
                    <a:pt x="4800244" y="91821"/>
                  </a:lnTo>
                  <a:lnTo>
                    <a:pt x="4799736" y="95758"/>
                  </a:lnTo>
                  <a:lnTo>
                    <a:pt x="4676292" y="95758"/>
                  </a:lnTo>
                  <a:lnTo>
                    <a:pt x="4677723" y="104519"/>
                  </a:lnTo>
                  <a:lnTo>
                    <a:pt x="4703406" y="132968"/>
                  </a:lnTo>
                  <a:lnTo>
                    <a:pt x="4718583" y="135636"/>
                  </a:lnTo>
                  <a:lnTo>
                    <a:pt x="4726711" y="135636"/>
                  </a:lnTo>
                  <a:lnTo>
                    <a:pt x="4734458" y="133603"/>
                  </a:lnTo>
                  <a:lnTo>
                    <a:pt x="4741570" y="129666"/>
                  </a:lnTo>
                  <a:lnTo>
                    <a:pt x="4748809" y="125729"/>
                  </a:lnTo>
                  <a:lnTo>
                    <a:pt x="4753762" y="120523"/>
                  </a:lnTo>
                  <a:lnTo>
                    <a:pt x="4756429" y="114046"/>
                  </a:lnTo>
                  <a:lnTo>
                    <a:pt x="4791481" y="123698"/>
                  </a:lnTo>
                  <a:lnTo>
                    <a:pt x="4763160" y="153797"/>
                  </a:lnTo>
                  <a:lnTo>
                    <a:pt x="4717059" y="165480"/>
                  </a:lnTo>
                  <a:lnTo>
                    <a:pt x="4704557" y="164786"/>
                  </a:lnTo>
                  <a:lnTo>
                    <a:pt x="4663596" y="148083"/>
                  </a:lnTo>
                  <a:lnTo>
                    <a:pt x="4638771" y="114659"/>
                  </a:lnTo>
                  <a:lnTo>
                    <a:pt x="4632985" y="83565"/>
                  </a:lnTo>
                  <a:lnTo>
                    <a:pt x="4633626" y="72467"/>
                  </a:lnTo>
                  <a:lnTo>
                    <a:pt x="4648814" y="32861"/>
                  </a:lnTo>
                  <a:lnTo>
                    <a:pt x="4682185" y="6429"/>
                  </a:lnTo>
                  <a:lnTo>
                    <a:pt x="4704768" y="714"/>
                  </a:lnTo>
                  <a:lnTo>
                    <a:pt x="4717440" y="0"/>
                  </a:lnTo>
                  <a:close/>
                </a:path>
                <a:path w="5587365" h="230505">
                  <a:moveTo>
                    <a:pt x="4326534" y="0"/>
                  </a:moveTo>
                  <a:lnTo>
                    <a:pt x="4365507" y="12906"/>
                  </a:lnTo>
                  <a:lnTo>
                    <a:pt x="4381652" y="30479"/>
                  </a:lnTo>
                  <a:lnTo>
                    <a:pt x="4381652" y="2793"/>
                  </a:lnTo>
                  <a:lnTo>
                    <a:pt x="4417339" y="2793"/>
                  </a:lnTo>
                  <a:lnTo>
                    <a:pt x="4417339" y="227329"/>
                  </a:lnTo>
                  <a:lnTo>
                    <a:pt x="4376445" y="227329"/>
                  </a:lnTo>
                  <a:lnTo>
                    <a:pt x="4376445" y="134365"/>
                  </a:lnTo>
                  <a:lnTo>
                    <a:pt x="4366158" y="148014"/>
                  </a:lnTo>
                  <a:lnTo>
                    <a:pt x="4353585" y="157733"/>
                  </a:lnTo>
                  <a:lnTo>
                    <a:pt x="4338726" y="163548"/>
                  </a:lnTo>
                  <a:lnTo>
                    <a:pt x="4321581" y="165480"/>
                  </a:lnTo>
                  <a:lnTo>
                    <a:pt x="4311675" y="164786"/>
                  </a:lnTo>
                  <a:lnTo>
                    <a:pt x="4271241" y="141033"/>
                  </a:lnTo>
                  <a:lnTo>
                    <a:pt x="4254049" y="104187"/>
                  </a:lnTo>
                  <a:lnTo>
                    <a:pt x="4251858" y="82296"/>
                  </a:lnTo>
                  <a:lnTo>
                    <a:pt x="4252455" y="71125"/>
                  </a:lnTo>
                  <a:lnTo>
                    <a:pt x="4266892" y="31781"/>
                  </a:lnTo>
                  <a:lnTo>
                    <a:pt x="4296941" y="6161"/>
                  </a:lnTo>
                  <a:lnTo>
                    <a:pt x="4316130" y="688"/>
                  </a:lnTo>
                  <a:lnTo>
                    <a:pt x="4326534" y="0"/>
                  </a:lnTo>
                  <a:close/>
                </a:path>
                <a:path w="5587365" h="230505">
                  <a:moveTo>
                    <a:pt x="3767353" y="0"/>
                  </a:moveTo>
                  <a:lnTo>
                    <a:pt x="3811930" y="11429"/>
                  </a:lnTo>
                  <a:lnTo>
                    <a:pt x="3840759" y="41783"/>
                  </a:lnTo>
                  <a:lnTo>
                    <a:pt x="3850792" y="82930"/>
                  </a:lnTo>
                  <a:lnTo>
                    <a:pt x="3850171" y="93694"/>
                  </a:lnTo>
                  <a:lnTo>
                    <a:pt x="3835183" y="132726"/>
                  </a:lnTo>
                  <a:lnTo>
                    <a:pt x="3802143" y="159051"/>
                  </a:lnTo>
                  <a:lnTo>
                    <a:pt x="3767353" y="165480"/>
                  </a:lnTo>
                  <a:lnTo>
                    <a:pt x="3754685" y="164766"/>
                  </a:lnTo>
                  <a:lnTo>
                    <a:pt x="3713533" y="147879"/>
                  </a:lnTo>
                  <a:lnTo>
                    <a:pt x="3689159" y="114077"/>
                  </a:lnTo>
                  <a:lnTo>
                    <a:pt x="3683533" y="82930"/>
                  </a:lnTo>
                  <a:lnTo>
                    <a:pt x="3684174" y="72001"/>
                  </a:lnTo>
                  <a:lnTo>
                    <a:pt x="3699360" y="32807"/>
                  </a:lnTo>
                  <a:lnTo>
                    <a:pt x="3732509" y="6429"/>
                  </a:lnTo>
                  <a:lnTo>
                    <a:pt x="3767353" y="0"/>
                  </a:lnTo>
                  <a:close/>
                </a:path>
                <a:path w="5587365" h="230505">
                  <a:moveTo>
                    <a:pt x="1960651" y="0"/>
                  </a:moveTo>
                  <a:lnTo>
                    <a:pt x="2003388" y="9590"/>
                  </a:lnTo>
                  <a:lnTo>
                    <a:pt x="2031723" y="50879"/>
                  </a:lnTo>
                  <a:lnTo>
                    <a:pt x="2032914" y="65786"/>
                  </a:lnTo>
                  <a:lnTo>
                    <a:pt x="2032914" y="116712"/>
                  </a:lnTo>
                  <a:lnTo>
                    <a:pt x="2032914" y="121158"/>
                  </a:lnTo>
                  <a:lnTo>
                    <a:pt x="2042566" y="129286"/>
                  </a:lnTo>
                  <a:lnTo>
                    <a:pt x="2042566" y="162433"/>
                  </a:lnTo>
                  <a:lnTo>
                    <a:pt x="2039010" y="163322"/>
                  </a:lnTo>
                  <a:lnTo>
                    <a:pt x="2035708" y="163829"/>
                  </a:lnTo>
                  <a:lnTo>
                    <a:pt x="2032660" y="164084"/>
                  </a:lnTo>
                  <a:lnTo>
                    <a:pt x="2029739" y="164464"/>
                  </a:lnTo>
                  <a:lnTo>
                    <a:pt x="2027326" y="164591"/>
                  </a:lnTo>
                  <a:lnTo>
                    <a:pt x="2025294" y="164591"/>
                  </a:lnTo>
                  <a:lnTo>
                    <a:pt x="2017166" y="164591"/>
                  </a:lnTo>
                  <a:lnTo>
                    <a:pt x="1998116" y="137413"/>
                  </a:lnTo>
                  <a:lnTo>
                    <a:pt x="1992494" y="143867"/>
                  </a:lnTo>
                  <a:lnTo>
                    <a:pt x="1956460" y="163687"/>
                  </a:lnTo>
                  <a:lnTo>
                    <a:pt x="1940458" y="165480"/>
                  </a:lnTo>
                  <a:lnTo>
                    <a:pt x="1932653" y="165076"/>
                  </a:lnTo>
                  <a:lnTo>
                    <a:pt x="1896131" y="146377"/>
                  </a:lnTo>
                  <a:lnTo>
                    <a:pt x="1885086" y="115188"/>
                  </a:lnTo>
                  <a:lnTo>
                    <a:pt x="1885614" y="107690"/>
                  </a:lnTo>
                  <a:lnTo>
                    <a:pt x="1910617" y="73346"/>
                  </a:lnTo>
                  <a:lnTo>
                    <a:pt x="1953666" y="63373"/>
                  </a:lnTo>
                  <a:lnTo>
                    <a:pt x="1960270" y="63373"/>
                  </a:lnTo>
                  <a:lnTo>
                    <a:pt x="1992020" y="69850"/>
                  </a:lnTo>
                  <a:lnTo>
                    <a:pt x="1992020" y="61213"/>
                  </a:lnTo>
                  <a:lnTo>
                    <a:pt x="1992020" y="51053"/>
                  </a:lnTo>
                  <a:lnTo>
                    <a:pt x="1988972" y="43306"/>
                  </a:lnTo>
                  <a:lnTo>
                    <a:pt x="1956333" y="29590"/>
                  </a:lnTo>
                  <a:lnTo>
                    <a:pt x="1949852" y="29876"/>
                  </a:lnTo>
                  <a:lnTo>
                    <a:pt x="1912847" y="43378"/>
                  </a:lnTo>
                  <a:lnTo>
                    <a:pt x="1906422" y="47498"/>
                  </a:lnTo>
                  <a:lnTo>
                    <a:pt x="1893214" y="20700"/>
                  </a:lnTo>
                  <a:lnTo>
                    <a:pt x="1934130" y="2946"/>
                  </a:lnTo>
                  <a:lnTo>
                    <a:pt x="1951604" y="331"/>
                  </a:lnTo>
                  <a:lnTo>
                    <a:pt x="1960651" y="0"/>
                  </a:lnTo>
                  <a:close/>
                </a:path>
                <a:path w="5587365" h="230505">
                  <a:moveTo>
                    <a:pt x="1594129" y="0"/>
                  </a:moveTo>
                  <a:lnTo>
                    <a:pt x="1636866" y="9590"/>
                  </a:lnTo>
                  <a:lnTo>
                    <a:pt x="1665201" y="50879"/>
                  </a:lnTo>
                  <a:lnTo>
                    <a:pt x="1666392" y="65786"/>
                  </a:lnTo>
                  <a:lnTo>
                    <a:pt x="1666392" y="116712"/>
                  </a:lnTo>
                  <a:lnTo>
                    <a:pt x="1666392" y="121158"/>
                  </a:lnTo>
                  <a:lnTo>
                    <a:pt x="1676044" y="129286"/>
                  </a:lnTo>
                  <a:lnTo>
                    <a:pt x="1676044" y="162433"/>
                  </a:lnTo>
                  <a:lnTo>
                    <a:pt x="1672488" y="163322"/>
                  </a:lnTo>
                  <a:lnTo>
                    <a:pt x="1669186" y="163829"/>
                  </a:lnTo>
                  <a:lnTo>
                    <a:pt x="1666138" y="164084"/>
                  </a:lnTo>
                  <a:lnTo>
                    <a:pt x="1663217" y="164464"/>
                  </a:lnTo>
                  <a:lnTo>
                    <a:pt x="1660804" y="164591"/>
                  </a:lnTo>
                  <a:lnTo>
                    <a:pt x="1658772" y="164591"/>
                  </a:lnTo>
                  <a:lnTo>
                    <a:pt x="1650644" y="164591"/>
                  </a:lnTo>
                  <a:lnTo>
                    <a:pt x="1631594" y="137413"/>
                  </a:lnTo>
                  <a:lnTo>
                    <a:pt x="1625972" y="143867"/>
                  </a:lnTo>
                  <a:lnTo>
                    <a:pt x="1589938" y="163687"/>
                  </a:lnTo>
                  <a:lnTo>
                    <a:pt x="1573936" y="165480"/>
                  </a:lnTo>
                  <a:lnTo>
                    <a:pt x="1566131" y="165076"/>
                  </a:lnTo>
                  <a:lnTo>
                    <a:pt x="1529609" y="146377"/>
                  </a:lnTo>
                  <a:lnTo>
                    <a:pt x="1518564" y="115188"/>
                  </a:lnTo>
                  <a:lnTo>
                    <a:pt x="1519092" y="107690"/>
                  </a:lnTo>
                  <a:lnTo>
                    <a:pt x="1544095" y="73346"/>
                  </a:lnTo>
                  <a:lnTo>
                    <a:pt x="1587144" y="63373"/>
                  </a:lnTo>
                  <a:lnTo>
                    <a:pt x="1593748" y="63373"/>
                  </a:lnTo>
                  <a:lnTo>
                    <a:pt x="1625498" y="69850"/>
                  </a:lnTo>
                  <a:lnTo>
                    <a:pt x="1625498" y="61213"/>
                  </a:lnTo>
                  <a:lnTo>
                    <a:pt x="1625498" y="51053"/>
                  </a:lnTo>
                  <a:lnTo>
                    <a:pt x="1622450" y="43306"/>
                  </a:lnTo>
                  <a:lnTo>
                    <a:pt x="1589811" y="29590"/>
                  </a:lnTo>
                  <a:lnTo>
                    <a:pt x="1583330" y="29876"/>
                  </a:lnTo>
                  <a:lnTo>
                    <a:pt x="1546325" y="43378"/>
                  </a:lnTo>
                  <a:lnTo>
                    <a:pt x="1539900" y="47498"/>
                  </a:lnTo>
                  <a:lnTo>
                    <a:pt x="1526692" y="20700"/>
                  </a:lnTo>
                  <a:lnTo>
                    <a:pt x="1567608" y="2946"/>
                  </a:lnTo>
                  <a:lnTo>
                    <a:pt x="1585082" y="331"/>
                  </a:lnTo>
                  <a:lnTo>
                    <a:pt x="1594129" y="0"/>
                  </a:lnTo>
                  <a:close/>
                </a:path>
                <a:path w="5587365" h="230505">
                  <a:moveTo>
                    <a:pt x="1023645" y="0"/>
                  </a:moveTo>
                  <a:lnTo>
                    <a:pt x="1063003" y="12928"/>
                  </a:lnTo>
                  <a:lnTo>
                    <a:pt x="1079398" y="30734"/>
                  </a:lnTo>
                  <a:lnTo>
                    <a:pt x="1079398" y="2793"/>
                  </a:lnTo>
                  <a:lnTo>
                    <a:pt x="1115085" y="2793"/>
                  </a:lnTo>
                  <a:lnTo>
                    <a:pt x="1115085" y="154812"/>
                  </a:lnTo>
                  <a:lnTo>
                    <a:pt x="1103655" y="195579"/>
                  </a:lnTo>
                  <a:lnTo>
                    <a:pt x="1072159" y="221487"/>
                  </a:lnTo>
                  <a:lnTo>
                    <a:pt x="1026439" y="230377"/>
                  </a:lnTo>
                  <a:lnTo>
                    <a:pt x="1013838" y="229850"/>
                  </a:lnTo>
                  <a:lnTo>
                    <a:pt x="973748" y="216929"/>
                  </a:lnTo>
                  <a:lnTo>
                    <a:pt x="951763" y="197230"/>
                  </a:lnTo>
                  <a:lnTo>
                    <a:pt x="973988" y="175513"/>
                  </a:lnTo>
                  <a:lnTo>
                    <a:pt x="978848" y="180899"/>
                  </a:lnTo>
                  <a:lnTo>
                    <a:pt x="984291" y="185642"/>
                  </a:lnTo>
                  <a:lnTo>
                    <a:pt x="1026439" y="199643"/>
                  </a:lnTo>
                  <a:lnTo>
                    <a:pt x="1034948" y="199643"/>
                  </a:lnTo>
                  <a:lnTo>
                    <a:pt x="1042822" y="198119"/>
                  </a:lnTo>
                  <a:lnTo>
                    <a:pt x="1050061" y="194944"/>
                  </a:lnTo>
                  <a:lnTo>
                    <a:pt x="1057300" y="191769"/>
                  </a:lnTo>
                  <a:lnTo>
                    <a:pt x="1074318" y="154812"/>
                  </a:lnTo>
                  <a:lnTo>
                    <a:pt x="1074318" y="134747"/>
                  </a:lnTo>
                  <a:lnTo>
                    <a:pt x="1069913" y="141204"/>
                  </a:lnTo>
                  <a:lnTo>
                    <a:pt x="1064698" y="146875"/>
                  </a:lnTo>
                  <a:lnTo>
                    <a:pt x="1029211" y="162867"/>
                  </a:lnTo>
                  <a:lnTo>
                    <a:pt x="1021232" y="163322"/>
                  </a:lnTo>
                  <a:lnTo>
                    <a:pt x="1010895" y="162651"/>
                  </a:lnTo>
                  <a:lnTo>
                    <a:pt x="976121" y="146421"/>
                  </a:lnTo>
                  <a:lnTo>
                    <a:pt x="954493" y="113553"/>
                  </a:lnTo>
                  <a:lnTo>
                    <a:pt x="949350" y="82550"/>
                  </a:lnTo>
                  <a:lnTo>
                    <a:pt x="949925" y="71286"/>
                  </a:lnTo>
                  <a:lnTo>
                    <a:pt x="963943" y="31781"/>
                  </a:lnTo>
                  <a:lnTo>
                    <a:pt x="993623" y="6161"/>
                  </a:lnTo>
                  <a:lnTo>
                    <a:pt x="1013003" y="688"/>
                  </a:lnTo>
                  <a:lnTo>
                    <a:pt x="1023645" y="0"/>
                  </a:lnTo>
                  <a:close/>
                </a:path>
                <a:path w="5587365" h="230505">
                  <a:moveTo>
                    <a:pt x="874674" y="0"/>
                  </a:moveTo>
                  <a:lnTo>
                    <a:pt x="884580" y="0"/>
                  </a:lnTo>
                  <a:lnTo>
                    <a:pt x="892708" y="1777"/>
                  </a:lnTo>
                  <a:lnTo>
                    <a:pt x="899058" y="5334"/>
                  </a:lnTo>
                  <a:lnTo>
                    <a:pt x="905281" y="8889"/>
                  </a:lnTo>
                  <a:lnTo>
                    <a:pt x="910234" y="13715"/>
                  </a:lnTo>
                  <a:lnTo>
                    <a:pt x="913663" y="19685"/>
                  </a:lnTo>
                  <a:lnTo>
                    <a:pt x="917092" y="25653"/>
                  </a:lnTo>
                  <a:lnTo>
                    <a:pt x="919505" y="32385"/>
                  </a:lnTo>
                  <a:lnTo>
                    <a:pt x="920775" y="39877"/>
                  </a:lnTo>
                  <a:lnTo>
                    <a:pt x="922172" y="47498"/>
                  </a:lnTo>
                  <a:lnTo>
                    <a:pt x="922807" y="55117"/>
                  </a:lnTo>
                  <a:lnTo>
                    <a:pt x="922807" y="62737"/>
                  </a:lnTo>
                  <a:lnTo>
                    <a:pt x="922807" y="162433"/>
                  </a:lnTo>
                  <a:lnTo>
                    <a:pt x="881913" y="162433"/>
                  </a:lnTo>
                  <a:lnTo>
                    <a:pt x="881913" y="72898"/>
                  </a:lnTo>
                  <a:lnTo>
                    <a:pt x="881504" y="63922"/>
                  </a:lnTo>
                  <a:lnTo>
                    <a:pt x="864514" y="35940"/>
                  </a:lnTo>
                  <a:lnTo>
                    <a:pt x="856640" y="35940"/>
                  </a:lnTo>
                  <a:lnTo>
                    <a:pt x="851179" y="35940"/>
                  </a:lnTo>
                  <a:lnTo>
                    <a:pt x="845591" y="37337"/>
                  </a:lnTo>
                  <a:lnTo>
                    <a:pt x="840003" y="40259"/>
                  </a:lnTo>
                  <a:lnTo>
                    <a:pt x="834415" y="43052"/>
                  </a:lnTo>
                  <a:lnTo>
                    <a:pt x="815238" y="69214"/>
                  </a:lnTo>
                  <a:lnTo>
                    <a:pt x="815238" y="162433"/>
                  </a:lnTo>
                  <a:lnTo>
                    <a:pt x="774344" y="162433"/>
                  </a:lnTo>
                  <a:lnTo>
                    <a:pt x="774344" y="2793"/>
                  </a:lnTo>
                  <a:lnTo>
                    <a:pt x="811174" y="2793"/>
                  </a:lnTo>
                  <a:lnTo>
                    <a:pt x="811174" y="32258"/>
                  </a:lnTo>
                  <a:lnTo>
                    <a:pt x="816129" y="25209"/>
                  </a:lnTo>
                  <a:lnTo>
                    <a:pt x="854656" y="2174"/>
                  </a:lnTo>
                  <a:lnTo>
                    <a:pt x="864385" y="545"/>
                  </a:lnTo>
                  <a:lnTo>
                    <a:pt x="874674" y="0"/>
                  </a:lnTo>
                  <a:close/>
                </a:path>
                <a:path w="5587365" h="230505">
                  <a:moveTo>
                    <a:pt x="84480" y="0"/>
                  </a:moveTo>
                  <a:lnTo>
                    <a:pt x="129184" y="11429"/>
                  </a:lnTo>
                  <a:lnTo>
                    <a:pt x="157759" y="41655"/>
                  </a:lnTo>
                  <a:lnTo>
                    <a:pt x="167665" y="82041"/>
                  </a:lnTo>
                  <a:lnTo>
                    <a:pt x="167665" y="87249"/>
                  </a:lnTo>
                  <a:lnTo>
                    <a:pt x="167284" y="91821"/>
                  </a:lnTo>
                  <a:lnTo>
                    <a:pt x="166776" y="95758"/>
                  </a:lnTo>
                  <a:lnTo>
                    <a:pt x="43332" y="95758"/>
                  </a:lnTo>
                  <a:lnTo>
                    <a:pt x="44763" y="104519"/>
                  </a:lnTo>
                  <a:lnTo>
                    <a:pt x="70446" y="132968"/>
                  </a:lnTo>
                  <a:lnTo>
                    <a:pt x="85623" y="135636"/>
                  </a:lnTo>
                  <a:lnTo>
                    <a:pt x="93751" y="135636"/>
                  </a:lnTo>
                  <a:lnTo>
                    <a:pt x="101498" y="133603"/>
                  </a:lnTo>
                  <a:lnTo>
                    <a:pt x="108610" y="129666"/>
                  </a:lnTo>
                  <a:lnTo>
                    <a:pt x="115849" y="125729"/>
                  </a:lnTo>
                  <a:lnTo>
                    <a:pt x="120802" y="120523"/>
                  </a:lnTo>
                  <a:lnTo>
                    <a:pt x="123469" y="114046"/>
                  </a:lnTo>
                  <a:lnTo>
                    <a:pt x="158521" y="123698"/>
                  </a:lnTo>
                  <a:lnTo>
                    <a:pt x="130200" y="153797"/>
                  </a:lnTo>
                  <a:lnTo>
                    <a:pt x="84099" y="165480"/>
                  </a:lnTo>
                  <a:lnTo>
                    <a:pt x="71597" y="164786"/>
                  </a:lnTo>
                  <a:lnTo>
                    <a:pt x="30644" y="148083"/>
                  </a:lnTo>
                  <a:lnTo>
                    <a:pt x="5829" y="114659"/>
                  </a:lnTo>
                  <a:lnTo>
                    <a:pt x="0" y="83565"/>
                  </a:lnTo>
                  <a:lnTo>
                    <a:pt x="638" y="72467"/>
                  </a:lnTo>
                  <a:lnTo>
                    <a:pt x="15858" y="32861"/>
                  </a:lnTo>
                  <a:lnTo>
                    <a:pt x="49225" y="6429"/>
                  </a:lnTo>
                  <a:lnTo>
                    <a:pt x="71808" y="714"/>
                  </a:lnTo>
                  <a:lnTo>
                    <a:pt x="84480" y="0"/>
                  </a:lnTo>
                  <a:close/>
                </a:path>
              </a:pathLst>
            </a:custGeom>
            <a:ln w="16002">
              <a:solidFill>
                <a:srgbClr val="000000"/>
              </a:solidFill>
            </a:ln>
          </p:spPr>
          <p:txBody>
            <a:bodyPr wrap="square" lIns="0" tIns="0" rIns="0" bIns="0" rtlCol="0"/>
            <a:lstStyle/>
            <a:p>
              <a:endParaRPr/>
            </a:p>
          </p:txBody>
        </p:sp>
        <p:pic>
          <p:nvPicPr>
            <p:cNvPr id="29" name="object 29"/>
            <p:cNvPicPr/>
            <p:nvPr/>
          </p:nvPicPr>
          <p:blipFill>
            <a:blip r:embed="rId14" cstate="print"/>
            <a:stretch>
              <a:fillRect/>
            </a:stretch>
          </p:blipFill>
          <p:spPr>
            <a:xfrm>
              <a:off x="3475355" y="1486788"/>
              <a:ext cx="1155573" cy="241553"/>
            </a:xfrm>
            <a:prstGeom prst="rect">
              <a:avLst/>
            </a:prstGeom>
          </p:spPr>
        </p:pic>
        <p:sp>
          <p:nvSpPr>
            <p:cNvPr id="30" name="object 30"/>
            <p:cNvSpPr/>
            <p:nvPr/>
          </p:nvSpPr>
          <p:spPr>
            <a:xfrm>
              <a:off x="856640" y="1494789"/>
              <a:ext cx="6069330" cy="226060"/>
            </a:xfrm>
            <a:custGeom>
              <a:avLst/>
              <a:gdLst/>
              <a:ahLst/>
              <a:cxnLst/>
              <a:rect l="l" t="t" r="r" b="b"/>
              <a:pathLst>
                <a:path w="6069330" h="226060">
                  <a:moveTo>
                    <a:pt x="984605" y="59817"/>
                  </a:moveTo>
                  <a:lnTo>
                    <a:pt x="1024441" y="68222"/>
                  </a:lnTo>
                  <a:lnTo>
                    <a:pt x="1044676" y="82296"/>
                  </a:lnTo>
                  <a:lnTo>
                    <a:pt x="1028293" y="108204"/>
                  </a:lnTo>
                  <a:lnTo>
                    <a:pt x="1016599" y="100203"/>
                  </a:lnTo>
                  <a:lnTo>
                    <a:pt x="1005131" y="94487"/>
                  </a:lnTo>
                  <a:lnTo>
                    <a:pt x="993878" y="91059"/>
                  </a:lnTo>
                  <a:lnTo>
                    <a:pt x="982827" y="89915"/>
                  </a:lnTo>
                  <a:lnTo>
                    <a:pt x="976350" y="89915"/>
                  </a:lnTo>
                  <a:lnTo>
                    <a:pt x="970635" y="91186"/>
                  </a:lnTo>
                  <a:lnTo>
                    <a:pt x="965555" y="93599"/>
                  </a:lnTo>
                  <a:lnTo>
                    <a:pt x="960602" y="96012"/>
                  </a:lnTo>
                  <a:lnTo>
                    <a:pt x="958189" y="100330"/>
                  </a:lnTo>
                  <a:lnTo>
                    <a:pt x="958189" y="106425"/>
                  </a:lnTo>
                  <a:lnTo>
                    <a:pt x="958189" y="112140"/>
                  </a:lnTo>
                  <a:lnTo>
                    <a:pt x="960475" y="116205"/>
                  </a:lnTo>
                  <a:lnTo>
                    <a:pt x="965301" y="118618"/>
                  </a:lnTo>
                  <a:lnTo>
                    <a:pt x="970127" y="121031"/>
                  </a:lnTo>
                  <a:lnTo>
                    <a:pt x="977366" y="123698"/>
                  </a:lnTo>
                  <a:lnTo>
                    <a:pt x="987145" y="126492"/>
                  </a:lnTo>
                  <a:lnTo>
                    <a:pt x="996220" y="129401"/>
                  </a:lnTo>
                  <a:lnTo>
                    <a:pt x="1034770" y="146176"/>
                  </a:lnTo>
                  <a:lnTo>
                    <a:pt x="1046200" y="165226"/>
                  </a:lnTo>
                  <a:lnTo>
                    <a:pt x="1046200" y="175006"/>
                  </a:lnTo>
                  <a:lnTo>
                    <a:pt x="1028801" y="212217"/>
                  </a:lnTo>
                  <a:lnTo>
                    <a:pt x="982192" y="225551"/>
                  </a:lnTo>
                  <a:lnTo>
                    <a:pt x="972117" y="225143"/>
                  </a:lnTo>
                  <a:lnTo>
                    <a:pt x="934202" y="215082"/>
                  </a:lnTo>
                  <a:lnTo>
                    <a:pt x="911199" y="199009"/>
                  </a:lnTo>
                  <a:lnTo>
                    <a:pt x="925804" y="172593"/>
                  </a:lnTo>
                  <a:lnTo>
                    <a:pt x="932922" y="177948"/>
                  </a:lnTo>
                  <a:lnTo>
                    <a:pt x="939980" y="182578"/>
                  </a:lnTo>
                  <a:lnTo>
                    <a:pt x="980668" y="195072"/>
                  </a:lnTo>
                  <a:lnTo>
                    <a:pt x="988669" y="195072"/>
                  </a:lnTo>
                  <a:lnTo>
                    <a:pt x="995019" y="193675"/>
                  </a:lnTo>
                  <a:lnTo>
                    <a:pt x="999718" y="190881"/>
                  </a:lnTo>
                  <a:lnTo>
                    <a:pt x="1004544" y="187960"/>
                  </a:lnTo>
                  <a:lnTo>
                    <a:pt x="1006957" y="183769"/>
                  </a:lnTo>
                  <a:lnTo>
                    <a:pt x="1006957" y="178054"/>
                  </a:lnTo>
                  <a:lnTo>
                    <a:pt x="1006957" y="172085"/>
                  </a:lnTo>
                  <a:lnTo>
                    <a:pt x="973429" y="157861"/>
                  </a:lnTo>
                  <a:lnTo>
                    <a:pt x="964930" y="155150"/>
                  </a:lnTo>
                  <a:lnTo>
                    <a:pt x="929995" y="138049"/>
                  </a:lnTo>
                  <a:lnTo>
                    <a:pt x="920089" y="120014"/>
                  </a:lnTo>
                  <a:lnTo>
                    <a:pt x="920089" y="111251"/>
                  </a:lnTo>
                  <a:lnTo>
                    <a:pt x="937742" y="73787"/>
                  </a:lnTo>
                  <a:lnTo>
                    <a:pt x="970746" y="60678"/>
                  </a:lnTo>
                  <a:lnTo>
                    <a:pt x="984605" y="59817"/>
                  </a:lnTo>
                  <a:close/>
                </a:path>
                <a:path w="6069330" h="226060">
                  <a:moveTo>
                    <a:pt x="688949" y="43052"/>
                  </a:moveTo>
                  <a:lnTo>
                    <a:pt x="688949" y="113157"/>
                  </a:lnTo>
                  <a:lnTo>
                    <a:pt x="741781" y="113157"/>
                  </a:lnTo>
                  <a:lnTo>
                    <a:pt x="749655" y="113157"/>
                  </a:lnTo>
                  <a:lnTo>
                    <a:pt x="769213" y="78105"/>
                  </a:lnTo>
                  <a:lnTo>
                    <a:pt x="769213" y="71374"/>
                  </a:lnTo>
                  <a:lnTo>
                    <a:pt x="744956" y="43052"/>
                  </a:lnTo>
                  <a:lnTo>
                    <a:pt x="739876" y="43052"/>
                  </a:lnTo>
                  <a:lnTo>
                    <a:pt x="688949" y="43052"/>
                  </a:lnTo>
                  <a:close/>
                </a:path>
                <a:path w="6069330" h="226060">
                  <a:moveTo>
                    <a:pt x="3909923" y="42037"/>
                  </a:moveTo>
                  <a:lnTo>
                    <a:pt x="3909923" y="96647"/>
                  </a:lnTo>
                  <a:lnTo>
                    <a:pt x="3966057" y="96647"/>
                  </a:lnTo>
                  <a:lnTo>
                    <a:pt x="3972915" y="96647"/>
                  </a:lnTo>
                  <a:lnTo>
                    <a:pt x="3979011" y="94234"/>
                  </a:lnTo>
                  <a:lnTo>
                    <a:pt x="3984091" y="89281"/>
                  </a:lnTo>
                  <a:lnTo>
                    <a:pt x="3989171" y="84455"/>
                  </a:lnTo>
                  <a:lnTo>
                    <a:pt x="3991711" y="77724"/>
                  </a:lnTo>
                  <a:lnTo>
                    <a:pt x="3991711" y="69214"/>
                  </a:lnTo>
                  <a:lnTo>
                    <a:pt x="3991711" y="61087"/>
                  </a:lnTo>
                  <a:lnTo>
                    <a:pt x="3989425" y="54483"/>
                  </a:lnTo>
                  <a:lnTo>
                    <a:pt x="3984853" y="49530"/>
                  </a:lnTo>
                  <a:lnTo>
                    <a:pt x="3980281" y="44576"/>
                  </a:lnTo>
                  <a:lnTo>
                    <a:pt x="3974566" y="42037"/>
                  </a:lnTo>
                  <a:lnTo>
                    <a:pt x="3967835" y="42037"/>
                  </a:lnTo>
                  <a:lnTo>
                    <a:pt x="3909923" y="42037"/>
                  </a:lnTo>
                  <a:close/>
                </a:path>
                <a:path w="6069330" h="226060">
                  <a:moveTo>
                    <a:pt x="5698845" y="11049"/>
                  </a:moveTo>
                  <a:lnTo>
                    <a:pt x="5739739" y="11049"/>
                  </a:lnTo>
                  <a:lnTo>
                    <a:pt x="5739739" y="62864"/>
                  </a:lnTo>
                  <a:lnTo>
                    <a:pt x="5773267" y="62864"/>
                  </a:lnTo>
                  <a:lnTo>
                    <a:pt x="5773267" y="94234"/>
                  </a:lnTo>
                  <a:lnTo>
                    <a:pt x="5739739" y="94234"/>
                  </a:lnTo>
                  <a:lnTo>
                    <a:pt x="5739739" y="172212"/>
                  </a:lnTo>
                  <a:lnTo>
                    <a:pt x="5739739" y="177673"/>
                  </a:lnTo>
                  <a:lnTo>
                    <a:pt x="5741136" y="181737"/>
                  </a:lnTo>
                  <a:lnTo>
                    <a:pt x="5744057" y="184150"/>
                  </a:lnTo>
                  <a:lnTo>
                    <a:pt x="5747105" y="186562"/>
                  </a:lnTo>
                  <a:lnTo>
                    <a:pt x="5750661" y="187833"/>
                  </a:lnTo>
                  <a:lnTo>
                    <a:pt x="5754979" y="187833"/>
                  </a:lnTo>
                  <a:lnTo>
                    <a:pt x="5759170" y="187833"/>
                  </a:lnTo>
                  <a:lnTo>
                    <a:pt x="5777204" y="181990"/>
                  </a:lnTo>
                  <a:lnTo>
                    <a:pt x="5785459" y="214249"/>
                  </a:lnTo>
                  <a:lnTo>
                    <a:pt x="5779871" y="216788"/>
                  </a:lnTo>
                  <a:lnTo>
                    <a:pt x="5773140" y="219201"/>
                  </a:lnTo>
                  <a:lnTo>
                    <a:pt x="5765139" y="221614"/>
                  </a:lnTo>
                  <a:lnTo>
                    <a:pt x="5757138" y="224027"/>
                  </a:lnTo>
                  <a:lnTo>
                    <a:pt x="5748883" y="225298"/>
                  </a:lnTo>
                  <a:lnTo>
                    <a:pt x="5740247" y="225298"/>
                  </a:lnTo>
                  <a:lnTo>
                    <a:pt x="5732754" y="225298"/>
                  </a:lnTo>
                  <a:lnTo>
                    <a:pt x="5700750" y="202819"/>
                  </a:lnTo>
                  <a:lnTo>
                    <a:pt x="5698845" y="195325"/>
                  </a:lnTo>
                  <a:lnTo>
                    <a:pt x="5698845" y="185927"/>
                  </a:lnTo>
                  <a:lnTo>
                    <a:pt x="5698845" y="94234"/>
                  </a:lnTo>
                  <a:lnTo>
                    <a:pt x="5677763" y="94234"/>
                  </a:lnTo>
                  <a:lnTo>
                    <a:pt x="5677763" y="62864"/>
                  </a:lnTo>
                  <a:lnTo>
                    <a:pt x="5698845" y="62864"/>
                  </a:lnTo>
                  <a:lnTo>
                    <a:pt x="5698845" y="11049"/>
                  </a:lnTo>
                  <a:close/>
                </a:path>
                <a:path w="6069330" h="226060">
                  <a:moveTo>
                    <a:pt x="4452975" y="11049"/>
                  </a:moveTo>
                  <a:lnTo>
                    <a:pt x="4493869" y="11049"/>
                  </a:lnTo>
                  <a:lnTo>
                    <a:pt x="4493869" y="62864"/>
                  </a:lnTo>
                  <a:lnTo>
                    <a:pt x="4527397" y="62864"/>
                  </a:lnTo>
                  <a:lnTo>
                    <a:pt x="4527397" y="94234"/>
                  </a:lnTo>
                  <a:lnTo>
                    <a:pt x="4493869" y="94234"/>
                  </a:lnTo>
                  <a:lnTo>
                    <a:pt x="4493869" y="172212"/>
                  </a:lnTo>
                  <a:lnTo>
                    <a:pt x="4493869" y="177673"/>
                  </a:lnTo>
                  <a:lnTo>
                    <a:pt x="4495266" y="181737"/>
                  </a:lnTo>
                  <a:lnTo>
                    <a:pt x="4498187" y="184150"/>
                  </a:lnTo>
                  <a:lnTo>
                    <a:pt x="4501235" y="186562"/>
                  </a:lnTo>
                  <a:lnTo>
                    <a:pt x="4504791" y="187833"/>
                  </a:lnTo>
                  <a:lnTo>
                    <a:pt x="4509109" y="187833"/>
                  </a:lnTo>
                  <a:lnTo>
                    <a:pt x="4513300" y="187833"/>
                  </a:lnTo>
                  <a:lnTo>
                    <a:pt x="4517491" y="187071"/>
                  </a:lnTo>
                  <a:lnTo>
                    <a:pt x="4521555" y="185674"/>
                  </a:lnTo>
                  <a:lnTo>
                    <a:pt x="4525619" y="184276"/>
                  </a:lnTo>
                  <a:lnTo>
                    <a:pt x="4528921" y="183007"/>
                  </a:lnTo>
                  <a:lnTo>
                    <a:pt x="4531334" y="181990"/>
                  </a:lnTo>
                  <a:lnTo>
                    <a:pt x="4539589" y="214249"/>
                  </a:lnTo>
                  <a:lnTo>
                    <a:pt x="4534001" y="216788"/>
                  </a:lnTo>
                  <a:lnTo>
                    <a:pt x="4527270" y="219201"/>
                  </a:lnTo>
                  <a:lnTo>
                    <a:pt x="4519269" y="221614"/>
                  </a:lnTo>
                  <a:lnTo>
                    <a:pt x="4511268" y="224027"/>
                  </a:lnTo>
                  <a:lnTo>
                    <a:pt x="4503013" y="225298"/>
                  </a:lnTo>
                  <a:lnTo>
                    <a:pt x="4494377" y="225298"/>
                  </a:lnTo>
                  <a:lnTo>
                    <a:pt x="4486884" y="225298"/>
                  </a:lnTo>
                  <a:lnTo>
                    <a:pt x="4454880" y="202819"/>
                  </a:lnTo>
                  <a:lnTo>
                    <a:pt x="4452975" y="195325"/>
                  </a:lnTo>
                  <a:lnTo>
                    <a:pt x="4452975" y="185927"/>
                  </a:lnTo>
                  <a:lnTo>
                    <a:pt x="4452975" y="94234"/>
                  </a:lnTo>
                  <a:lnTo>
                    <a:pt x="4431893" y="94234"/>
                  </a:lnTo>
                  <a:lnTo>
                    <a:pt x="4431893" y="62864"/>
                  </a:lnTo>
                  <a:lnTo>
                    <a:pt x="4452975" y="62864"/>
                  </a:lnTo>
                  <a:lnTo>
                    <a:pt x="4452975" y="11049"/>
                  </a:lnTo>
                  <a:close/>
                </a:path>
                <a:path w="6069330" h="226060">
                  <a:moveTo>
                    <a:pt x="2458059" y="11049"/>
                  </a:moveTo>
                  <a:lnTo>
                    <a:pt x="2498953" y="11049"/>
                  </a:lnTo>
                  <a:lnTo>
                    <a:pt x="2498953" y="62864"/>
                  </a:lnTo>
                  <a:lnTo>
                    <a:pt x="2532481" y="62864"/>
                  </a:lnTo>
                  <a:lnTo>
                    <a:pt x="2532481" y="94234"/>
                  </a:lnTo>
                  <a:lnTo>
                    <a:pt x="2498953" y="94234"/>
                  </a:lnTo>
                  <a:lnTo>
                    <a:pt x="2498953" y="172212"/>
                  </a:lnTo>
                  <a:lnTo>
                    <a:pt x="2498953" y="177673"/>
                  </a:lnTo>
                  <a:lnTo>
                    <a:pt x="2500350" y="181737"/>
                  </a:lnTo>
                  <a:lnTo>
                    <a:pt x="2503271" y="184150"/>
                  </a:lnTo>
                  <a:lnTo>
                    <a:pt x="2506319" y="186562"/>
                  </a:lnTo>
                  <a:lnTo>
                    <a:pt x="2509875" y="187833"/>
                  </a:lnTo>
                  <a:lnTo>
                    <a:pt x="2514193" y="187833"/>
                  </a:lnTo>
                  <a:lnTo>
                    <a:pt x="2518384" y="187833"/>
                  </a:lnTo>
                  <a:lnTo>
                    <a:pt x="2522575" y="187071"/>
                  </a:lnTo>
                  <a:lnTo>
                    <a:pt x="2526639" y="185674"/>
                  </a:lnTo>
                  <a:lnTo>
                    <a:pt x="2530703" y="184276"/>
                  </a:lnTo>
                  <a:lnTo>
                    <a:pt x="2534005" y="183007"/>
                  </a:lnTo>
                  <a:lnTo>
                    <a:pt x="2536418" y="181990"/>
                  </a:lnTo>
                  <a:lnTo>
                    <a:pt x="2544673" y="214249"/>
                  </a:lnTo>
                  <a:lnTo>
                    <a:pt x="2508097" y="225298"/>
                  </a:lnTo>
                  <a:lnTo>
                    <a:pt x="2499461" y="225298"/>
                  </a:lnTo>
                  <a:lnTo>
                    <a:pt x="2491968" y="225298"/>
                  </a:lnTo>
                  <a:lnTo>
                    <a:pt x="2459964" y="202819"/>
                  </a:lnTo>
                  <a:lnTo>
                    <a:pt x="2458059" y="195325"/>
                  </a:lnTo>
                  <a:lnTo>
                    <a:pt x="2458059" y="185927"/>
                  </a:lnTo>
                  <a:lnTo>
                    <a:pt x="2458059" y="94234"/>
                  </a:lnTo>
                  <a:lnTo>
                    <a:pt x="2436977" y="94234"/>
                  </a:lnTo>
                  <a:lnTo>
                    <a:pt x="2436977" y="62864"/>
                  </a:lnTo>
                  <a:lnTo>
                    <a:pt x="2458059" y="62864"/>
                  </a:lnTo>
                  <a:lnTo>
                    <a:pt x="2458059" y="11049"/>
                  </a:lnTo>
                  <a:close/>
                </a:path>
                <a:path w="6069330" h="226060">
                  <a:moveTo>
                    <a:pt x="1798929" y="11049"/>
                  </a:moveTo>
                  <a:lnTo>
                    <a:pt x="1839823" y="11049"/>
                  </a:lnTo>
                  <a:lnTo>
                    <a:pt x="1839823" y="62864"/>
                  </a:lnTo>
                  <a:lnTo>
                    <a:pt x="1873351" y="62864"/>
                  </a:lnTo>
                  <a:lnTo>
                    <a:pt x="1873351" y="94234"/>
                  </a:lnTo>
                  <a:lnTo>
                    <a:pt x="1839823" y="94234"/>
                  </a:lnTo>
                  <a:lnTo>
                    <a:pt x="1839823" y="172212"/>
                  </a:lnTo>
                  <a:lnTo>
                    <a:pt x="1839823" y="177673"/>
                  </a:lnTo>
                  <a:lnTo>
                    <a:pt x="1841220" y="181737"/>
                  </a:lnTo>
                  <a:lnTo>
                    <a:pt x="1844141" y="184150"/>
                  </a:lnTo>
                  <a:lnTo>
                    <a:pt x="1847189" y="186562"/>
                  </a:lnTo>
                  <a:lnTo>
                    <a:pt x="1850745" y="187833"/>
                  </a:lnTo>
                  <a:lnTo>
                    <a:pt x="1855063" y="187833"/>
                  </a:lnTo>
                  <a:lnTo>
                    <a:pt x="1859254" y="187833"/>
                  </a:lnTo>
                  <a:lnTo>
                    <a:pt x="1863445" y="187071"/>
                  </a:lnTo>
                  <a:lnTo>
                    <a:pt x="1867509" y="185674"/>
                  </a:lnTo>
                  <a:lnTo>
                    <a:pt x="1871573" y="184276"/>
                  </a:lnTo>
                  <a:lnTo>
                    <a:pt x="1874875" y="183007"/>
                  </a:lnTo>
                  <a:lnTo>
                    <a:pt x="1877288" y="181990"/>
                  </a:lnTo>
                  <a:lnTo>
                    <a:pt x="1885543" y="214249"/>
                  </a:lnTo>
                  <a:lnTo>
                    <a:pt x="1879955" y="216788"/>
                  </a:lnTo>
                  <a:lnTo>
                    <a:pt x="1873224" y="219201"/>
                  </a:lnTo>
                  <a:lnTo>
                    <a:pt x="1865223" y="221614"/>
                  </a:lnTo>
                  <a:lnTo>
                    <a:pt x="1857222" y="224027"/>
                  </a:lnTo>
                  <a:lnTo>
                    <a:pt x="1848967" y="225298"/>
                  </a:lnTo>
                  <a:lnTo>
                    <a:pt x="1840331" y="225298"/>
                  </a:lnTo>
                  <a:lnTo>
                    <a:pt x="1832838" y="225298"/>
                  </a:lnTo>
                  <a:lnTo>
                    <a:pt x="1800834" y="202819"/>
                  </a:lnTo>
                  <a:lnTo>
                    <a:pt x="1798929" y="195325"/>
                  </a:lnTo>
                  <a:lnTo>
                    <a:pt x="1798929" y="185927"/>
                  </a:lnTo>
                  <a:lnTo>
                    <a:pt x="1798929" y="94234"/>
                  </a:lnTo>
                  <a:lnTo>
                    <a:pt x="1777847" y="94234"/>
                  </a:lnTo>
                  <a:lnTo>
                    <a:pt x="1777847" y="62864"/>
                  </a:lnTo>
                  <a:lnTo>
                    <a:pt x="1798929" y="62864"/>
                  </a:lnTo>
                  <a:lnTo>
                    <a:pt x="1798929" y="11049"/>
                  </a:lnTo>
                  <a:close/>
                </a:path>
                <a:path w="6069330" h="226060">
                  <a:moveTo>
                    <a:pt x="5282158" y="6096"/>
                  </a:moveTo>
                  <a:lnTo>
                    <a:pt x="5324195" y="6096"/>
                  </a:lnTo>
                  <a:lnTo>
                    <a:pt x="5324195" y="93599"/>
                  </a:lnTo>
                  <a:lnTo>
                    <a:pt x="5422366" y="93599"/>
                  </a:lnTo>
                  <a:lnTo>
                    <a:pt x="5422366" y="6096"/>
                  </a:lnTo>
                  <a:lnTo>
                    <a:pt x="5464149" y="6096"/>
                  </a:lnTo>
                  <a:lnTo>
                    <a:pt x="5464149" y="222504"/>
                  </a:lnTo>
                  <a:lnTo>
                    <a:pt x="5422366" y="222504"/>
                  </a:lnTo>
                  <a:lnTo>
                    <a:pt x="5422366" y="130175"/>
                  </a:lnTo>
                  <a:lnTo>
                    <a:pt x="5324195" y="130175"/>
                  </a:lnTo>
                  <a:lnTo>
                    <a:pt x="5324195" y="222504"/>
                  </a:lnTo>
                  <a:lnTo>
                    <a:pt x="5282158" y="222504"/>
                  </a:lnTo>
                  <a:lnTo>
                    <a:pt x="5282158" y="6096"/>
                  </a:lnTo>
                  <a:close/>
                </a:path>
                <a:path w="6069330" h="226060">
                  <a:moveTo>
                    <a:pt x="3867886" y="6096"/>
                  </a:moveTo>
                  <a:lnTo>
                    <a:pt x="3983710" y="6096"/>
                  </a:lnTo>
                  <a:lnTo>
                    <a:pt x="3991068" y="6598"/>
                  </a:lnTo>
                  <a:lnTo>
                    <a:pt x="4023662" y="28957"/>
                  </a:lnTo>
                  <a:lnTo>
                    <a:pt x="4033113" y="61340"/>
                  </a:lnTo>
                  <a:lnTo>
                    <a:pt x="4032615" y="69127"/>
                  </a:lnTo>
                  <a:lnTo>
                    <a:pt x="4009166" y="107775"/>
                  </a:lnTo>
                  <a:lnTo>
                    <a:pt x="4001998" y="111633"/>
                  </a:lnTo>
                  <a:lnTo>
                    <a:pt x="4010835" y="114871"/>
                  </a:lnTo>
                  <a:lnTo>
                    <a:pt x="4039574" y="147431"/>
                  </a:lnTo>
                  <a:lnTo>
                    <a:pt x="4042257" y="166750"/>
                  </a:lnTo>
                  <a:lnTo>
                    <a:pt x="4041664" y="175515"/>
                  </a:lnTo>
                  <a:lnTo>
                    <a:pt x="4021715" y="208232"/>
                  </a:lnTo>
                  <a:lnTo>
                    <a:pt x="3981722" y="222101"/>
                  </a:lnTo>
                  <a:lnTo>
                    <a:pt x="3972407" y="222504"/>
                  </a:lnTo>
                  <a:lnTo>
                    <a:pt x="3867886" y="222504"/>
                  </a:lnTo>
                  <a:lnTo>
                    <a:pt x="3867886" y="6096"/>
                  </a:lnTo>
                  <a:close/>
                </a:path>
                <a:path w="6069330" h="226060">
                  <a:moveTo>
                    <a:pt x="646912" y="6096"/>
                  </a:moveTo>
                  <a:lnTo>
                    <a:pt x="742670" y="6096"/>
                  </a:lnTo>
                  <a:lnTo>
                    <a:pt x="749977" y="6476"/>
                  </a:lnTo>
                  <a:lnTo>
                    <a:pt x="787321" y="23747"/>
                  </a:lnTo>
                  <a:lnTo>
                    <a:pt x="808718" y="58245"/>
                  </a:lnTo>
                  <a:lnTo>
                    <a:pt x="811504" y="78105"/>
                  </a:lnTo>
                  <a:lnTo>
                    <a:pt x="810857" y="88201"/>
                  </a:lnTo>
                  <a:lnTo>
                    <a:pt x="795250" y="124255"/>
                  </a:lnTo>
                  <a:lnTo>
                    <a:pt x="772515" y="141097"/>
                  </a:lnTo>
                  <a:lnTo>
                    <a:pt x="821918" y="222504"/>
                  </a:lnTo>
                  <a:lnTo>
                    <a:pt x="775563" y="222504"/>
                  </a:lnTo>
                  <a:lnTo>
                    <a:pt x="731113" y="149987"/>
                  </a:lnTo>
                  <a:lnTo>
                    <a:pt x="688949" y="149987"/>
                  </a:lnTo>
                  <a:lnTo>
                    <a:pt x="688949" y="222504"/>
                  </a:lnTo>
                  <a:lnTo>
                    <a:pt x="646912" y="222504"/>
                  </a:lnTo>
                  <a:lnTo>
                    <a:pt x="646912" y="6096"/>
                  </a:lnTo>
                  <a:close/>
                </a:path>
                <a:path w="6069330" h="226060">
                  <a:moveTo>
                    <a:pt x="0" y="6096"/>
                  </a:moveTo>
                  <a:lnTo>
                    <a:pt x="180136" y="6096"/>
                  </a:lnTo>
                  <a:lnTo>
                    <a:pt x="180136" y="43052"/>
                  </a:lnTo>
                  <a:lnTo>
                    <a:pt x="110947" y="43052"/>
                  </a:lnTo>
                  <a:lnTo>
                    <a:pt x="110947" y="222504"/>
                  </a:lnTo>
                  <a:lnTo>
                    <a:pt x="69189" y="222504"/>
                  </a:lnTo>
                  <a:lnTo>
                    <a:pt x="69189" y="43052"/>
                  </a:lnTo>
                  <a:lnTo>
                    <a:pt x="0" y="43052"/>
                  </a:lnTo>
                  <a:lnTo>
                    <a:pt x="0" y="6096"/>
                  </a:lnTo>
                  <a:close/>
                </a:path>
                <a:path w="6069330" h="226060">
                  <a:moveTo>
                    <a:pt x="1679041" y="4572"/>
                  </a:moveTo>
                  <a:lnTo>
                    <a:pt x="1721078" y="11937"/>
                  </a:lnTo>
                  <a:lnTo>
                    <a:pt x="1754606" y="28701"/>
                  </a:lnTo>
                  <a:lnTo>
                    <a:pt x="1735937" y="62864"/>
                  </a:lnTo>
                  <a:lnTo>
                    <a:pt x="1734159" y="60833"/>
                  </a:lnTo>
                  <a:lnTo>
                    <a:pt x="1730349" y="58038"/>
                  </a:lnTo>
                  <a:lnTo>
                    <a:pt x="1724380" y="54737"/>
                  </a:lnTo>
                  <a:lnTo>
                    <a:pt x="1718538" y="51435"/>
                  </a:lnTo>
                  <a:lnTo>
                    <a:pt x="1711426" y="48387"/>
                  </a:lnTo>
                  <a:lnTo>
                    <a:pt x="1677771" y="41529"/>
                  </a:lnTo>
                  <a:lnTo>
                    <a:pt x="1662696" y="43053"/>
                  </a:lnTo>
                  <a:lnTo>
                    <a:pt x="1651942" y="47625"/>
                  </a:lnTo>
                  <a:lnTo>
                    <a:pt x="1645499" y="55245"/>
                  </a:lnTo>
                  <a:lnTo>
                    <a:pt x="1643354" y="65912"/>
                  </a:lnTo>
                  <a:lnTo>
                    <a:pt x="1643354" y="71755"/>
                  </a:lnTo>
                  <a:lnTo>
                    <a:pt x="1645132" y="76454"/>
                  </a:lnTo>
                  <a:lnTo>
                    <a:pt x="1648815" y="79883"/>
                  </a:lnTo>
                  <a:lnTo>
                    <a:pt x="1652498" y="83312"/>
                  </a:lnTo>
                  <a:lnTo>
                    <a:pt x="1692757" y="96647"/>
                  </a:lnTo>
                  <a:lnTo>
                    <a:pt x="1703068" y="99508"/>
                  </a:lnTo>
                  <a:lnTo>
                    <a:pt x="1743636" y="117935"/>
                  </a:lnTo>
                  <a:lnTo>
                    <a:pt x="1762226" y="160655"/>
                  </a:lnTo>
                  <a:lnTo>
                    <a:pt x="1761534" y="171704"/>
                  </a:lnTo>
                  <a:lnTo>
                    <a:pt x="1738191" y="210185"/>
                  </a:lnTo>
                  <a:lnTo>
                    <a:pt x="1692567" y="224532"/>
                  </a:lnTo>
                  <a:lnTo>
                    <a:pt x="1682089" y="224917"/>
                  </a:lnTo>
                  <a:lnTo>
                    <a:pt x="1669921" y="224462"/>
                  </a:lnTo>
                  <a:lnTo>
                    <a:pt x="1622107" y="213407"/>
                  </a:lnTo>
                  <a:lnTo>
                    <a:pt x="1591157" y="196976"/>
                  </a:lnTo>
                  <a:lnTo>
                    <a:pt x="1609826" y="160655"/>
                  </a:lnTo>
                  <a:lnTo>
                    <a:pt x="1611604" y="162433"/>
                  </a:lnTo>
                  <a:lnTo>
                    <a:pt x="1614906" y="164846"/>
                  </a:lnTo>
                  <a:lnTo>
                    <a:pt x="1619605" y="167767"/>
                  </a:lnTo>
                  <a:lnTo>
                    <a:pt x="1624177" y="170814"/>
                  </a:lnTo>
                  <a:lnTo>
                    <a:pt x="1629892" y="173736"/>
                  </a:lnTo>
                  <a:lnTo>
                    <a:pt x="1636623" y="176657"/>
                  </a:lnTo>
                  <a:lnTo>
                    <a:pt x="1643354" y="179577"/>
                  </a:lnTo>
                  <a:lnTo>
                    <a:pt x="1650593" y="182118"/>
                  </a:lnTo>
                  <a:lnTo>
                    <a:pt x="1658594" y="184150"/>
                  </a:lnTo>
                  <a:lnTo>
                    <a:pt x="1666468" y="186182"/>
                  </a:lnTo>
                  <a:lnTo>
                    <a:pt x="1674469" y="187198"/>
                  </a:lnTo>
                  <a:lnTo>
                    <a:pt x="1682597" y="187198"/>
                  </a:lnTo>
                  <a:lnTo>
                    <a:pt x="1697839" y="185797"/>
                  </a:lnTo>
                  <a:lnTo>
                    <a:pt x="1708711" y="181610"/>
                  </a:lnTo>
                  <a:lnTo>
                    <a:pt x="1715226" y="174660"/>
                  </a:lnTo>
                  <a:lnTo>
                    <a:pt x="1717395" y="164973"/>
                  </a:lnTo>
                  <a:lnTo>
                    <a:pt x="1717395" y="158623"/>
                  </a:lnTo>
                  <a:lnTo>
                    <a:pt x="1715109" y="153543"/>
                  </a:lnTo>
                  <a:lnTo>
                    <a:pt x="1710410" y="149733"/>
                  </a:lnTo>
                  <a:lnTo>
                    <a:pt x="1705711" y="145796"/>
                  </a:lnTo>
                  <a:lnTo>
                    <a:pt x="1669401" y="133471"/>
                  </a:lnTo>
                  <a:lnTo>
                    <a:pt x="1661261" y="131063"/>
                  </a:lnTo>
                  <a:lnTo>
                    <a:pt x="1651403" y="128111"/>
                  </a:lnTo>
                  <a:lnTo>
                    <a:pt x="1615160" y="110061"/>
                  </a:lnTo>
                  <a:lnTo>
                    <a:pt x="1600047" y="72517"/>
                  </a:lnTo>
                  <a:lnTo>
                    <a:pt x="1600712" y="61896"/>
                  </a:lnTo>
                  <a:lnTo>
                    <a:pt x="1622955" y="21939"/>
                  </a:lnTo>
                  <a:lnTo>
                    <a:pt x="1658038" y="6540"/>
                  </a:lnTo>
                  <a:lnTo>
                    <a:pt x="1668272" y="5068"/>
                  </a:lnTo>
                  <a:lnTo>
                    <a:pt x="1679041" y="4572"/>
                  </a:lnTo>
                  <a:close/>
                </a:path>
                <a:path w="6069330" h="226060">
                  <a:moveTo>
                    <a:pt x="5989675" y="0"/>
                  </a:moveTo>
                  <a:lnTo>
                    <a:pt x="6030442" y="0"/>
                  </a:lnTo>
                  <a:lnTo>
                    <a:pt x="6030442" y="171323"/>
                  </a:lnTo>
                  <a:lnTo>
                    <a:pt x="6030442" y="178815"/>
                  </a:lnTo>
                  <a:lnTo>
                    <a:pt x="6031712" y="183769"/>
                  </a:lnTo>
                  <a:lnTo>
                    <a:pt x="6034125" y="186309"/>
                  </a:lnTo>
                  <a:lnTo>
                    <a:pt x="6036538" y="188722"/>
                  </a:lnTo>
                  <a:lnTo>
                    <a:pt x="6039967" y="189864"/>
                  </a:lnTo>
                  <a:lnTo>
                    <a:pt x="6044158" y="189864"/>
                  </a:lnTo>
                  <a:lnTo>
                    <a:pt x="6047460" y="189864"/>
                  </a:lnTo>
                  <a:lnTo>
                    <a:pt x="6063335" y="185674"/>
                  </a:lnTo>
                  <a:lnTo>
                    <a:pt x="6068923" y="216788"/>
                  </a:lnTo>
                  <a:lnTo>
                    <a:pt x="6035776" y="224917"/>
                  </a:lnTo>
                  <a:lnTo>
                    <a:pt x="6029807" y="224917"/>
                  </a:lnTo>
                  <a:lnTo>
                    <a:pt x="5992263" y="202358"/>
                  </a:lnTo>
                  <a:lnTo>
                    <a:pt x="5989675" y="185674"/>
                  </a:lnTo>
                  <a:lnTo>
                    <a:pt x="5989675" y="0"/>
                  </a:lnTo>
                  <a:close/>
                </a:path>
                <a:path w="6069330" h="226060">
                  <a:moveTo>
                    <a:pt x="4561179" y="0"/>
                  </a:moveTo>
                  <a:lnTo>
                    <a:pt x="4602073" y="0"/>
                  </a:lnTo>
                  <a:lnTo>
                    <a:pt x="4602073" y="40512"/>
                  </a:lnTo>
                  <a:lnTo>
                    <a:pt x="4561179" y="40512"/>
                  </a:lnTo>
                  <a:lnTo>
                    <a:pt x="4561179" y="0"/>
                  </a:lnTo>
                  <a:close/>
                </a:path>
                <a:path w="6069330" h="226060">
                  <a:moveTo>
                    <a:pt x="1074267" y="0"/>
                  </a:moveTo>
                  <a:lnTo>
                    <a:pt x="1115161" y="0"/>
                  </a:lnTo>
                  <a:lnTo>
                    <a:pt x="1115161" y="40512"/>
                  </a:lnTo>
                  <a:lnTo>
                    <a:pt x="1074267" y="40512"/>
                  </a:lnTo>
                  <a:lnTo>
                    <a:pt x="1074267" y="0"/>
                  </a:lnTo>
                  <a:close/>
                </a:path>
                <a:path w="6069330" h="226060">
                  <a:moveTo>
                    <a:pt x="845667" y="0"/>
                  </a:moveTo>
                  <a:lnTo>
                    <a:pt x="886561" y="0"/>
                  </a:lnTo>
                  <a:lnTo>
                    <a:pt x="886561" y="40512"/>
                  </a:lnTo>
                  <a:lnTo>
                    <a:pt x="845667" y="40512"/>
                  </a:lnTo>
                  <a:lnTo>
                    <a:pt x="845667" y="0"/>
                  </a:lnTo>
                  <a:close/>
                </a:path>
                <a:path w="6069330" h="226060">
                  <a:moveTo>
                    <a:pt x="203301" y="0"/>
                  </a:moveTo>
                  <a:lnTo>
                    <a:pt x="244144" y="0"/>
                  </a:lnTo>
                  <a:lnTo>
                    <a:pt x="244144" y="92329"/>
                  </a:lnTo>
                  <a:lnTo>
                    <a:pt x="248964" y="85135"/>
                  </a:lnTo>
                  <a:lnTo>
                    <a:pt x="284149" y="62182"/>
                  </a:lnTo>
                  <a:lnTo>
                    <a:pt x="301447" y="60071"/>
                  </a:lnTo>
                  <a:lnTo>
                    <a:pt x="311067" y="60642"/>
                  </a:lnTo>
                  <a:lnTo>
                    <a:pt x="345357" y="85877"/>
                  </a:lnTo>
                  <a:lnTo>
                    <a:pt x="351739" y="122809"/>
                  </a:lnTo>
                  <a:lnTo>
                    <a:pt x="351739" y="222504"/>
                  </a:lnTo>
                  <a:lnTo>
                    <a:pt x="310896" y="222504"/>
                  </a:lnTo>
                  <a:lnTo>
                    <a:pt x="310896" y="132969"/>
                  </a:lnTo>
                  <a:lnTo>
                    <a:pt x="310448" y="124229"/>
                  </a:lnTo>
                  <a:lnTo>
                    <a:pt x="292404" y="96012"/>
                  </a:lnTo>
                  <a:lnTo>
                    <a:pt x="284073" y="96012"/>
                  </a:lnTo>
                  <a:lnTo>
                    <a:pt x="278993" y="96012"/>
                  </a:lnTo>
                  <a:lnTo>
                    <a:pt x="273761" y="97409"/>
                  </a:lnTo>
                  <a:lnTo>
                    <a:pt x="268376" y="100330"/>
                  </a:lnTo>
                  <a:lnTo>
                    <a:pt x="262991" y="103124"/>
                  </a:lnTo>
                  <a:lnTo>
                    <a:pt x="244144" y="129286"/>
                  </a:lnTo>
                  <a:lnTo>
                    <a:pt x="244144" y="222504"/>
                  </a:lnTo>
                  <a:lnTo>
                    <a:pt x="203301" y="222504"/>
                  </a:lnTo>
                  <a:lnTo>
                    <a:pt x="203301" y="0"/>
                  </a:lnTo>
                  <a:close/>
                </a:path>
              </a:pathLst>
            </a:custGeom>
            <a:ln w="16002">
              <a:solidFill>
                <a:srgbClr val="000000"/>
              </a:solidFill>
            </a:ln>
          </p:spPr>
          <p:txBody>
            <a:bodyPr wrap="square" lIns="0" tIns="0" rIns="0" bIns="0" rtlCol="0"/>
            <a:lstStyle/>
            <a:p>
              <a:endParaRPr/>
            </a:p>
          </p:txBody>
        </p:sp>
      </p:grpSp>
      <p:sp>
        <p:nvSpPr>
          <p:cNvPr id="31" name="object 31"/>
          <p:cNvSpPr txBox="1"/>
          <p:nvPr/>
        </p:nvSpPr>
        <p:spPr>
          <a:xfrm>
            <a:off x="839724" y="2219198"/>
            <a:ext cx="10338435" cy="2498725"/>
          </a:xfrm>
          <a:prstGeom prst="rect">
            <a:avLst/>
          </a:prstGeom>
        </p:spPr>
        <p:txBody>
          <a:bodyPr vert="horz" wrap="square" lIns="0" tIns="40005" rIns="0" bIns="0" rtlCol="0">
            <a:spAutoFit/>
          </a:bodyPr>
          <a:lstStyle/>
          <a:p>
            <a:pPr marL="241300" marR="267970" indent="-228600">
              <a:lnSpc>
                <a:spcPts val="1730"/>
              </a:lnSpc>
              <a:spcBef>
                <a:spcPts val="315"/>
              </a:spcBef>
              <a:buFont typeface="Arial"/>
              <a:buChar char="•"/>
              <a:tabLst>
                <a:tab pos="241300" algn="l"/>
              </a:tabLst>
            </a:pPr>
            <a:r>
              <a:rPr sz="1600" b="1" dirty="0">
                <a:latin typeface="Trebuchet MS"/>
                <a:cs typeface="Trebuchet MS"/>
              </a:rPr>
              <a:t>Background</a:t>
            </a:r>
            <a:r>
              <a:rPr sz="1600" dirty="0">
                <a:latin typeface="Trebuchet MS"/>
                <a:cs typeface="Trebuchet MS"/>
              </a:rPr>
              <a:t>:</a:t>
            </a:r>
            <a:r>
              <a:rPr sz="1600" spc="10" dirty="0">
                <a:latin typeface="Trebuchet MS"/>
                <a:cs typeface="Trebuchet MS"/>
              </a:rPr>
              <a:t> </a:t>
            </a:r>
            <a:r>
              <a:rPr sz="1600" spc="50" dirty="0">
                <a:latin typeface="Trebuchet MS"/>
                <a:cs typeface="Trebuchet MS"/>
              </a:rPr>
              <a:t>The</a:t>
            </a:r>
            <a:r>
              <a:rPr sz="1600" spc="25" dirty="0">
                <a:latin typeface="Trebuchet MS"/>
                <a:cs typeface="Trebuchet MS"/>
              </a:rPr>
              <a:t> </a:t>
            </a:r>
            <a:r>
              <a:rPr sz="1600" spc="60" dirty="0">
                <a:latin typeface="Trebuchet MS"/>
                <a:cs typeface="Trebuchet MS"/>
              </a:rPr>
              <a:t>Seaside</a:t>
            </a:r>
            <a:r>
              <a:rPr sz="1600" spc="35" dirty="0">
                <a:latin typeface="Trebuchet MS"/>
                <a:cs typeface="Trebuchet MS"/>
              </a:rPr>
              <a:t> </a:t>
            </a:r>
            <a:r>
              <a:rPr sz="1600" dirty="0">
                <a:latin typeface="Trebuchet MS"/>
                <a:cs typeface="Trebuchet MS"/>
              </a:rPr>
              <a:t>Boutique</a:t>
            </a:r>
            <a:r>
              <a:rPr sz="1600" spc="5" dirty="0">
                <a:latin typeface="Trebuchet MS"/>
                <a:cs typeface="Trebuchet MS"/>
              </a:rPr>
              <a:t> </a:t>
            </a:r>
            <a:r>
              <a:rPr sz="1600" spc="-10" dirty="0">
                <a:latin typeface="Trebuchet MS"/>
                <a:cs typeface="Trebuchet MS"/>
              </a:rPr>
              <a:t>Hotel,</a:t>
            </a:r>
            <a:r>
              <a:rPr sz="1600" spc="25" dirty="0">
                <a:latin typeface="Trebuchet MS"/>
                <a:cs typeface="Trebuchet MS"/>
              </a:rPr>
              <a:t> </a:t>
            </a:r>
            <a:r>
              <a:rPr sz="1600" dirty="0">
                <a:latin typeface="Trebuchet MS"/>
                <a:cs typeface="Trebuchet MS"/>
              </a:rPr>
              <a:t>a</a:t>
            </a:r>
            <a:r>
              <a:rPr sz="1600" spc="25" dirty="0">
                <a:latin typeface="Trebuchet MS"/>
                <a:cs typeface="Trebuchet MS"/>
              </a:rPr>
              <a:t> </a:t>
            </a:r>
            <a:r>
              <a:rPr sz="1600" dirty="0">
                <a:latin typeface="Trebuchet MS"/>
                <a:cs typeface="Trebuchet MS"/>
              </a:rPr>
              <a:t>popular</a:t>
            </a:r>
            <a:r>
              <a:rPr sz="1600" spc="15" dirty="0">
                <a:latin typeface="Trebuchet MS"/>
                <a:cs typeface="Trebuchet MS"/>
              </a:rPr>
              <a:t> </a:t>
            </a:r>
            <a:r>
              <a:rPr sz="1600" spc="85" dirty="0">
                <a:latin typeface="Trebuchet MS"/>
                <a:cs typeface="Trebuchet MS"/>
              </a:rPr>
              <a:t>50-</a:t>
            </a:r>
            <a:r>
              <a:rPr sz="1600" spc="60" dirty="0">
                <a:latin typeface="Trebuchet MS"/>
                <a:cs typeface="Trebuchet MS"/>
              </a:rPr>
              <a:t>room</a:t>
            </a:r>
            <a:r>
              <a:rPr sz="1600" spc="25" dirty="0">
                <a:latin typeface="Trebuchet MS"/>
                <a:cs typeface="Trebuchet MS"/>
              </a:rPr>
              <a:t> </a:t>
            </a:r>
            <a:r>
              <a:rPr sz="1600" dirty="0">
                <a:latin typeface="Trebuchet MS"/>
                <a:cs typeface="Trebuchet MS"/>
              </a:rPr>
              <a:t>hotel</a:t>
            </a:r>
            <a:r>
              <a:rPr sz="1600" spc="25" dirty="0">
                <a:latin typeface="Trebuchet MS"/>
                <a:cs typeface="Trebuchet MS"/>
              </a:rPr>
              <a:t> </a:t>
            </a:r>
            <a:r>
              <a:rPr sz="1600" spc="65" dirty="0">
                <a:latin typeface="Trebuchet MS"/>
                <a:cs typeface="Trebuchet MS"/>
              </a:rPr>
              <a:t>known</a:t>
            </a:r>
            <a:r>
              <a:rPr sz="1600" spc="30" dirty="0">
                <a:latin typeface="Trebuchet MS"/>
                <a:cs typeface="Trebuchet MS"/>
              </a:rPr>
              <a:t> </a:t>
            </a:r>
            <a:r>
              <a:rPr sz="1600" dirty="0">
                <a:latin typeface="Trebuchet MS"/>
                <a:cs typeface="Trebuchet MS"/>
              </a:rPr>
              <a:t>for</a:t>
            </a:r>
            <a:r>
              <a:rPr sz="1600" spc="15" dirty="0">
                <a:latin typeface="Trebuchet MS"/>
                <a:cs typeface="Trebuchet MS"/>
              </a:rPr>
              <a:t> </a:t>
            </a:r>
            <a:r>
              <a:rPr sz="1600" spc="-35" dirty="0">
                <a:latin typeface="Trebuchet MS"/>
                <a:cs typeface="Trebuchet MS"/>
              </a:rPr>
              <a:t>its</a:t>
            </a:r>
            <a:r>
              <a:rPr sz="1600" spc="35" dirty="0">
                <a:latin typeface="Trebuchet MS"/>
                <a:cs typeface="Trebuchet MS"/>
              </a:rPr>
              <a:t> </a:t>
            </a:r>
            <a:r>
              <a:rPr sz="1600" dirty="0">
                <a:latin typeface="Trebuchet MS"/>
                <a:cs typeface="Trebuchet MS"/>
              </a:rPr>
              <a:t>exceptional</a:t>
            </a:r>
            <a:r>
              <a:rPr sz="1600" spc="25" dirty="0">
                <a:latin typeface="Trebuchet MS"/>
                <a:cs typeface="Trebuchet MS"/>
              </a:rPr>
              <a:t> </a:t>
            </a:r>
            <a:r>
              <a:rPr sz="1600" spc="-10" dirty="0">
                <a:latin typeface="Trebuchet MS"/>
                <a:cs typeface="Trebuchet MS"/>
              </a:rPr>
              <a:t>customer </a:t>
            </a:r>
            <a:r>
              <a:rPr sz="1600" dirty="0">
                <a:latin typeface="Trebuchet MS"/>
                <a:cs typeface="Trebuchet MS"/>
              </a:rPr>
              <a:t>service,</a:t>
            </a:r>
            <a:r>
              <a:rPr sz="1600" spc="20" dirty="0">
                <a:latin typeface="Trebuchet MS"/>
                <a:cs typeface="Trebuchet MS"/>
              </a:rPr>
              <a:t> </a:t>
            </a:r>
            <a:r>
              <a:rPr sz="1600" spc="65" dirty="0">
                <a:latin typeface="Trebuchet MS"/>
                <a:cs typeface="Trebuchet MS"/>
              </a:rPr>
              <a:t>has</a:t>
            </a:r>
            <a:r>
              <a:rPr sz="1600" spc="45" dirty="0">
                <a:latin typeface="Trebuchet MS"/>
                <a:cs typeface="Trebuchet MS"/>
              </a:rPr>
              <a:t> </a:t>
            </a:r>
            <a:r>
              <a:rPr sz="1600" dirty="0">
                <a:latin typeface="Trebuchet MS"/>
                <a:cs typeface="Trebuchet MS"/>
              </a:rPr>
              <a:t>recently</a:t>
            </a:r>
            <a:r>
              <a:rPr sz="1600" spc="25" dirty="0">
                <a:latin typeface="Trebuchet MS"/>
                <a:cs typeface="Trebuchet MS"/>
              </a:rPr>
              <a:t> </a:t>
            </a:r>
            <a:r>
              <a:rPr sz="1600" dirty="0">
                <a:latin typeface="Trebuchet MS"/>
                <a:cs typeface="Trebuchet MS"/>
              </a:rPr>
              <a:t>noticed</a:t>
            </a:r>
            <a:r>
              <a:rPr sz="1600" spc="35" dirty="0">
                <a:latin typeface="Trebuchet MS"/>
                <a:cs typeface="Trebuchet MS"/>
              </a:rPr>
              <a:t> </a:t>
            </a:r>
            <a:r>
              <a:rPr sz="1600" dirty="0">
                <a:latin typeface="Trebuchet MS"/>
                <a:cs typeface="Trebuchet MS"/>
              </a:rPr>
              <a:t>an</a:t>
            </a:r>
            <a:r>
              <a:rPr sz="1600" spc="45" dirty="0">
                <a:latin typeface="Trebuchet MS"/>
                <a:cs typeface="Trebuchet MS"/>
              </a:rPr>
              <a:t> </a:t>
            </a:r>
            <a:r>
              <a:rPr sz="1600" dirty="0">
                <a:latin typeface="Trebuchet MS"/>
                <a:cs typeface="Trebuchet MS"/>
              </a:rPr>
              <a:t>increase</a:t>
            </a:r>
            <a:r>
              <a:rPr sz="1600" spc="25" dirty="0">
                <a:latin typeface="Trebuchet MS"/>
                <a:cs typeface="Trebuchet MS"/>
              </a:rPr>
              <a:t> </a:t>
            </a:r>
            <a:r>
              <a:rPr sz="1600" spc="-20" dirty="0">
                <a:latin typeface="Trebuchet MS"/>
                <a:cs typeface="Trebuchet MS"/>
              </a:rPr>
              <a:t>in</a:t>
            </a:r>
            <a:r>
              <a:rPr sz="1600" spc="40" dirty="0">
                <a:latin typeface="Trebuchet MS"/>
                <a:cs typeface="Trebuchet MS"/>
              </a:rPr>
              <a:t> </a:t>
            </a:r>
            <a:r>
              <a:rPr sz="1600" dirty="0">
                <a:latin typeface="Trebuchet MS"/>
                <a:cs typeface="Trebuchet MS"/>
              </a:rPr>
              <a:t>competition</a:t>
            </a:r>
            <a:r>
              <a:rPr sz="1600" spc="40" dirty="0">
                <a:latin typeface="Trebuchet MS"/>
                <a:cs typeface="Trebuchet MS"/>
              </a:rPr>
              <a:t> </a:t>
            </a:r>
            <a:r>
              <a:rPr sz="1600" dirty="0">
                <a:latin typeface="Trebuchet MS"/>
                <a:cs typeface="Trebuchet MS"/>
              </a:rPr>
              <a:t>from</a:t>
            </a:r>
            <a:r>
              <a:rPr sz="1600" spc="35" dirty="0">
                <a:latin typeface="Trebuchet MS"/>
                <a:cs typeface="Trebuchet MS"/>
              </a:rPr>
              <a:t> </a:t>
            </a:r>
            <a:r>
              <a:rPr sz="1600" dirty="0">
                <a:latin typeface="Trebuchet MS"/>
                <a:cs typeface="Trebuchet MS"/>
              </a:rPr>
              <a:t>larger</a:t>
            </a:r>
            <a:r>
              <a:rPr sz="1600" spc="25" dirty="0">
                <a:latin typeface="Trebuchet MS"/>
                <a:cs typeface="Trebuchet MS"/>
              </a:rPr>
              <a:t> </a:t>
            </a:r>
            <a:r>
              <a:rPr sz="1600" dirty="0">
                <a:latin typeface="Trebuchet MS"/>
                <a:cs typeface="Trebuchet MS"/>
              </a:rPr>
              <a:t>hotel</a:t>
            </a:r>
            <a:r>
              <a:rPr sz="1600" spc="35" dirty="0">
                <a:latin typeface="Trebuchet MS"/>
                <a:cs typeface="Trebuchet MS"/>
              </a:rPr>
              <a:t> </a:t>
            </a:r>
            <a:r>
              <a:rPr sz="1600" dirty="0">
                <a:latin typeface="Trebuchet MS"/>
                <a:cs typeface="Trebuchet MS"/>
              </a:rPr>
              <a:t>chains</a:t>
            </a:r>
            <a:r>
              <a:rPr sz="1600" spc="45" dirty="0">
                <a:latin typeface="Trebuchet MS"/>
                <a:cs typeface="Trebuchet MS"/>
              </a:rPr>
              <a:t> </a:t>
            </a:r>
            <a:r>
              <a:rPr sz="1600" spc="60" dirty="0">
                <a:latin typeface="Trebuchet MS"/>
                <a:cs typeface="Trebuchet MS"/>
              </a:rPr>
              <a:t>and</a:t>
            </a:r>
            <a:r>
              <a:rPr sz="1600" spc="35" dirty="0">
                <a:latin typeface="Trebuchet MS"/>
                <a:cs typeface="Trebuchet MS"/>
              </a:rPr>
              <a:t> </a:t>
            </a:r>
            <a:r>
              <a:rPr sz="1600" dirty="0">
                <a:latin typeface="Trebuchet MS"/>
                <a:cs typeface="Trebuchet MS"/>
              </a:rPr>
              <a:t>Airbnb</a:t>
            </a:r>
            <a:r>
              <a:rPr sz="1600" spc="50" dirty="0">
                <a:latin typeface="Trebuchet MS"/>
                <a:cs typeface="Trebuchet MS"/>
              </a:rPr>
              <a:t> </a:t>
            </a:r>
            <a:r>
              <a:rPr sz="1600" dirty="0">
                <a:latin typeface="Trebuchet MS"/>
                <a:cs typeface="Trebuchet MS"/>
              </a:rPr>
              <a:t>properties</a:t>
            </a:r>
            <a:r>
              <a:rPr sz="1600" spc="25" dirty="0">
                <a:latin typeface="Trebuchet MS"/>
                <a:cs typeface="Trebuchet MS"/>
              </a:rPr>
              <a:t> </a:t>
            </a:r>
            <a:r>
              <a:rPr sz="1600" spc="-25" dirty="0">
                <a:latin typeface="Trebuchet MS"/>
                <a:cs typeface="Trebuchet MS"/>
              </a:rPr>
              <a:t>in </a:t>
            </a:r>
            <a:r>
              <a:rPr sz="1600" dirty="0">
                <a:latin typeface="Trebuchet MS"/>
                <a:cs typeface="Trebuchet MS"/>
              </a:rPr>
              <a:t>the</a:t>
            </a:r>
            <a:r>
              <a:rPr sz="1600" spc="-40" dirty="0">
                <a:latin typeface="Trebuchet MS"/>
                <a:cs typeface="Trebuchet MS"/>
              </a:rPr>
              <a:t> </a:t>
            </a:r>
            <a:r>
              <a:rPr sz="1600" spc="-55" dirty="0">
                <a:latin typeface="Trebuchet MS"/>
                <a:cs typeface="Trebuchet MS"/>
              </a:rPr>
              <a:t>area.</a:t>
            </a:r>
            <a:r>
              <a:rPr sz="1600" spc="-45" dirty="0">
                <a:latin typeface="Trebuchet MS"/>
                <a:cs typeface="Trebuchet MS"/>
              </a:rPr>
              <a:t> </a:t>
            </a:r>
            <a:r>
              <a:rPr sz="1600" spc="60" dirty="0">
                <a:latin typeface="Trebuchet MS"/>
                <a:cs typeface="Trebuchet MS"/>
              </a:rPr>
              <a:t>To</a:t>
            </a:r>
            <a:r>
              <a:rPr sz="1600" spc="-45" dirty="0">
                <a:latin typeface="Trebuchet MS"/>
                <a:cs typeface="Trebuchet MS"/>
              </a:rPr>
              <a:t> </a:t>
            </a:r>
            <a:r>
              <a:rPr sz="1600" dirty="0">
                <a:latin typeface="Trebuchet MS"/>
                <a:cs typeface="Trebuchet MS"/>
              </a:rPr>
              <a:t>maintain</a:t>
            </a:r>
            <a:r>
              <a:rPr sz="1600" spc="-20" dirty="0">
                <a:latin typeface="Trebuchet MS"/>
                <a:cs typeface="Trebuchet MS"/>
              </a:rPr>
              <a:t> </a:t>
            </a:r>
            <a:r>
              <a:rPr sz="1600" spc="-35" dirty="0">
                <a:latin typeface="Trebuchet MS"/>
                <a:cs typeface="Trebuchet MS"/>
              </a:rPr>
              <a:t>its </a:t>
            </a:r>
            <a:r>
              <a:rPr sz="1600" dirty="0">
                <a:latin typeface="Trebuchet MS"/>
                <a:cs typeface="Trebuchet MS"/>
              </a:rPr>
              <a:t>competitive</a:t>
            </a:r>
            <a:r>
              <a:rPr sz="1600" spc="-50" dirty="0">
                <a:latin typeface="Trebuchet MS"/>
                <a:cs typeface="Trebuchet MS"/>
              </a:rPr>
              <a:t> </a:t>
            </a:r>
            <a:r>
              <a:rPr sz="1600" dirty="0">
                <a:latin typeface="Trebuchet MS"/>
                <a:cs typeface="Trebuchet MS"/>
              </a:rPr>
              <a:t>edge,</a:t>
            </a:r>
            <a:r>
              <a:rPr sz="1600" spc="-40" dirty="0">
                <a:latin typeface="Trebuchet MS"/>
                <a:cs typeface="Trebuchet MS"/>
              </a:rPr>
              <a:t> </a:t>
            </a:r>
            <a:r>
              <a:rPr sz="1600" dirty="0">
                <a:latin typeface="Trebuchet MS"/>
                <a:cs typeface="Trebuchet MS"/>
              </a:rPr>
              <a:t>the</a:t>
            </a:r>
            <a:r>
              <a:rPr sz="1600" spc="-35" dirty="0">
                <a:latin typeface="Trebuchet MS"/>
                <a:cs typeface="Trebuchet MS"/>
              </a:rPr>
              <a:t> </a:t>
            </a:r>
            <a:r>
              <a:rPr sz="1600" dirty="0">
                <a:latin typeface="Trebuchet MS"/>
                <a:cs typeface="Trebuchet MS"/>
              </a:rPr>
              <a:t>hotel</a:t>
            </a:r>
            <a:r>
              <a:rPr sz="1600" spc="-45" dirty="0">
                <a:latin typeface="Trebuchet MS"/>
                <a:cs typeface="Trebuchet MS"/>
              </a:rPr>
              <a:t> </a:t>
            </a:r>
            <a:r>
              <a:rPr sz="1600" spc="65" dirty="0">
                <a:latin typeface="Trebuchet MS"/>
                <a:cs typeface="Trebuchet MS"/>
              </a:rPr>
              <a:t>has</a:t>
            </a:r>
            <a:r>
              <a:rPr sz="1600" spc="-35" dirty="0">
                <a:latin typeface="Trebuchet MS"/>
                <a:cs typeface="Trebuchet MS"/>
              </a:rPr>
              <a:t> </a:t>
            </a:r>
            <a:r>
              <a:rPr sz="1600" spc="55" dirty="0">
                <a:latin typeface="Trebuchet MS"/>
                <a:cs typeface="Trebuchet MS"/>
              </a:rPr>
              <a:t>decided</a:t>
            </a:r>
            <a:r>
              <a:rPr sz="1600" spc="-45" dirty="0">
                <a:latin typeface="Trebuchet MS"/>
                <a:cs typeface="Trebuchet MS"/>
              </a:rPr>
              <a:t> </a:t>
            </a:r>
            <a:r>
              <a:rPr sz="1600" dirty="0">
                <a:latin typeface="Trebuchet MS"/>
                <a:cs typeface="Trebuchet MS"/>
              </a:rPr>
              <a:t>to</a:t>
            </a:r>
            <a:r>
              <a:rPr sz="1600" spc="-35" dirty="0">
                <a:latin typeface="Trebuchet MS"/>
                <a:cs typeface="Trebuchet MS"/>
              </a:rPr>
              <a:t> </a:t>
            </a:r>
            <a:r>
              <a:rPr sz="1600" spc="50" dirty="0">
                <a:latin typeface="Trebuchet MS"/>
                <a:cs typeface="Trebuchet MS"/>
              </a:rPr>
              <a:t>revamp</a:t>
            </a:r>
            <a:r>
              <a:rPr sz="1600" spc="-40" dirty="0">
                <a:latin typeface="Trebuchet MS"/>
                <a:cs typeface="Trebuchet MS"/>
              </a:rPr>
              <a:t> </a:t>
            </a:r>
            <a:r>
              <a:rPr sz="1600" spc="-35" dirty="0">
                <a:latin typeface="Trebuchet MS"/>
                <a:cs typeface="Trebuchet MS"/>
              </a:rPr>
              <a:t>its</a:t>
            </a:r>
            <a:r>
              <a:rPr sz="1600" spc="-45" dirty="0">
                <a:latin typeface="Trebuchet MS"/>
                <a:cs typeface="Trebuchet MS"/>
              </a:rPr>
              <a:t> </a:t>
            </a:r>
            <a:r>
              <a:rPr sz="1600" spc="-20" dirty="0">
                <a:latin typeface="Trebuchet MS"/>
                <a:cs typeface="Trebuchet MS"/>
              </a:rPr>
              <a:t>talent</a:t>
            </a:r>
            <a:r>
              <a:rPr sz="1600" spc="-35" dirty="0">
                <a:latin typeface="Trebuchet MS"/>
                <a:cs typeface="Trebuchet MS"/>
              </a:rPr>
              <a:t> </a:t>
            </a:r>
            <a:r>
              <a:rPr sz="1600" spc="50" dirty="0">
                <a:latin typeface="Trebuchet MS"/>
                <a:cs typeface="Trebuchet MS"/>
              </a:rPr>
              <a:t>management </a:t>
            </a:r>
            <a:r>
              <a:rPr sz="1600" spc="-10" dirty="0">
                <a:latin typeface="Trebuchet MS"/>
                <a:cs typeface="Trebuchet MS"/>
              </a:rPr>
              <a:t>strategy.</a:t>
            </a:r>
            <a:endParaRPr sz="1600">
              <a:latin typeface="Trebuchet MS"/>
              <a:cs typeface="Trebuchet MS"/>
            </a:endParaRPr>
          </a:p>
          <a:p>
            <a:pPr marL="241300" marR="340360" indent="-228600">
              <a:lnSpc>
                <a:spcPct val="90000"/>
              </a:lnSpc>
              <a:spcBef>
                <a:spcPts val="965"/>
              </a:spcBef>
              <a:buFont typeface="Arial"/>
              <a:buChar char="•"/>
              <a:tabLst>
                <a:tab pos="241300" algn="l"/>
              </a:tabLst>
            </a:pPr>
            <a:r>
              <a:rPr sz="1600" b="1" spc="-20" dirty="0">
                <a:latin typeface="Trebuchet MS"/>
                <a:cs typeface="Trebuchet MS"/>
              </a:rPr>
              <a:t>Situation</a:t>
            </a:r>
            <a:r>
              <a:rPr sz="1600" spc="-20" dirty="0">
                <a:latin typeface="Trebuchet MS"/>
                <a:cs typeface="Trebuchet MS"/>
              </a:rPr>
              <a:t>:</a:t>
            </a:r>
            <a:r>
              <a:rPr sz="1600" spc="-55" dirty="0">
                <a:latin typeface="Trebuchet MS"/>
                <a:cs typeface="Trebuchet MS"/>
              </a:rPr>
              <a:t> </a:t>
            </a:r>
            <a:r>
              <a:rPr sz="1600" spc="114" dirty="0">
                <a:latin typeface="Trebuchet MS"/>
                <a:cs typeface="Trebuchet MS"/>
              </a:rPr>
              <a:t>Among</a:t>
            </a:r>
            <a:r>
              <a:rPr sz="1600" spc="-25" dirty="0">
                <a:latin typeface="Trebuchet MS"/>
                <a:cs typeface="Trebuchet MS"/>
              </a:rPr>
              <a:t> </a:t>
            </a:r>
            <a:r>
              <a:rPr sz="1600" dirty="0">
                <a:latin typeface="Trebuchet MS"/>
                <a:cs typeface="Trebuchet MS"/>
              </a:rPr>
              <a:t>the</a:t>
            </a:r>
            <a:r>
              <a:rPr sz="1600" spc="-40" dirty="0">
                <a:latin typeface="Trebuchet MS"/>
                <a:cs typeface="Trebuchet MS"/>
              </a:rPr>
              <a:t> </a:t>
            </a:r>
            <a:r>
              <a:rPr sz="1600" spc="-10" dirty="0">
                <a:latin typeface="Trebuchet MS"/>
                <a:cs typeface="Trebuchet MS"/>
              </a:rPr>
              <a:t>staff</a:t>
            </a:r>
            <a:r>
              <a:rPr sz="1600" spc="-40" dirty="0">
                <a:latin typeface="Trebuchet MS"/>
                <a:cs typeface="Trebuchet MS"/>
              </a:rPr>
              <a:t> </a:t>
            </a:r>
            <a:r>
              <a:rPr sz="1600" dirty="0">
                <a:latin typeface="Trebuchet MS"/>
                <a:cs typeface="Trebuchet MS"/>
              </a:rPr>
              <a:t>is</a:t>
            </a:r>
            <a:r>
              <a:rPr sz="1600" spc="-40" dirty="0">
                <a:latin typeface="Trebuchet MS"/>
                <a:cs typeface="Trebuchet MS"/>
              </a:rPr>
              <a:t> </a:t>
            </a:r>
            <a:r>
              <a:rPr sz="1600" dirty="0">
                <a:latin typeface="Trebuchet MS"/>
                <a:cs typeface="Trebuchet MS"/>
              </a:rPr>
              <a:t>a</a:t>
            </a:r>
            <a:r>
              <a:rPr sz="1600" spc="-25" dirty="0">
                <a:latin typeface="Trebuchet MS"/>
                <a:cs typeface="Trebuchet MS"/>
              </a:rPr>
              <a:t> </a:t>
            </a:r>
            <a:r>
              <a:rPr sz="1600" dirty="0">
                <a:latin typeface="Trebuchet MS"/>
                <a:cs typeface="Trebuchet MS"/>
              </a:rPr>
              <a:t>young,</a:t>
            </a:r>
            <a:r>
              <a:rPr sz="1600" spc="-50" dirty="0">
                <a:latin typeface="Trebuchet MS"/>
                <a:cs typeface="Trebuchet MS"/>
              </a:rPr>
              <a:t> </a:t>
            </a:r>
            <a:r>
              <a:rPr sz="1600" spc="50" dirty="0">
                <a:latin typeface="Trebuchet MS"/>
                <a:cs typeface="Trebuchet MS"/>
              </a:rPr>
              <a:t>dynamic</a:t>
            </a:r>
            <a:r>
              <a:rPr sz="1600" spc="-40" dirty="0">
                <a:latin typeface="Trebuchet MS"/>
                <a:cs typeface="Trebuchet MS"/>
              </a:rPr>
              <a:t> </a:t>
            </a:r>
            <a:r>
              <a:rPr sz="1600" spc="65" dirty="0">
                <a:latin typeface="Trebuchet MS"/>
                <a:cs typeface="Trebuchet MS"/>
              </a:rPr>
              <a:t>employee</a:t>
            </a:r>
            <a:r>
              <a:rPr sz="1600" spc="-45" dirty="0">
                <a:latin typeface="Trebuchet MS"/>
                <a:cs typeface="Trebuchet MS"/>
              </a:rPr>
              <a:t> </a:t>
            </a:r>
            <a:r>
              <a:rPr sz="1600" spc="75" dirty="0">
                <a:latin typeface="Trebuchet MS"/>
                <a:cs typeface="Trebuchet MS"/>
              </a:rPr>
              <a:t>named</a:t>
            </a:r>
            <a:r>
              <a:rPr sz="1600" spc="-40" dirty="0">
                <a:latin typeface="Trebuchet MS"/>
                <a:cs typeface="Trebuchet MS"/>
              </a:rPr>
              <a:t> </a:t>
            </a:r>
            <a:r>
              <a:rPr sz="1600" spc="-30" dirty="0">
                <a:latin typeface="Trebuchet MS"/>
                <a:cs typeface="Trebuchet MS"/>
              </a:rPr>
              <a:t>Alex.</a:t>
            </a:r>
            <a:r>
              <a:rPr sz="1600" spc="-40" dirty="0">
                <a:latin typeface="Trebuchet MS"/>
                <a:cs typeface="Trebuchet MS"/>
              </a:rPr>
              <a:t> </a:t>
            </a:r>
            <a:r>
              <a:rPr sz="1600" dirty="0">
                <a:latin typeface="Trebuchet MS"/>
                <a:cs typeface="Trebuchet MS"/>
              </a:rPr>
              <a:t>Alex</a:t>
            </a:r>
            <a:r>
              <a:rPr sz="1600" spc="-30" dirty="0">
                <a:latin typeface="Trebuchet MS"/>
                <a:cs typeface="Trebuchet MS"/>
              </a:rPr>
              <a:t> </a:t>
            </a:r>
            <a:r>
              <a:rPr sz="1600" dirty="0">
                <a:latin typeface="Trebuchet MS"/>
                <a:cs typeface="Trebuchet MS"/>
              </a:rPr>
              <a:t>started</a:t>
            </a:r>
            <a:r>
              <a:rPr sz="1600" spc="-30" dirty="0">
                <a:latin typeface="Trebuchet MS"/>
                <a:cs typeface="Trebuchet MS"/>
              </a:rPr>
              <a:t> </a:t>
            </a:r>
            <a:r>
              <a:rPr sz="1600" spc="70" dirty="0">
                <a:latin typeface="Trebuchet MS"/>
                <a:cs typeface="Trebuchet MS"/>
              </a:rPr>
              <a:t>as</a:t>
            </a:r>
            <a:r>
              <a:rPr sz="1600" spc="-35" dirty="0">
                <a:latin typeface="Trebuchet MS"/>
                <a:cs typeface="Trebuchet MS"/>
              </a:rPr>
              <a:t> </a:t>
            </a:r>
            <a:r>
              <a:rPr sz="1600" dirty="0">
                <a:latin typeface="Trebuchet MS"/>
                <a:cs typeface="Trebuchet MS"/>
              </a:rPr>
              <a:t>a</a:t>
            </a:r>
            <a:r>
              <a:rPr sz="1600" spc="-35" dirty="0">
                <a:latin typeface="Trebuchet MS"/>
                <a:cs typeface="Trebuchet MS"/>
              </a:rPr>
              <a:t> </a:t>
            </a:r>
            <a:r>
              <a:rPr sz="1600" spc="-20" dirty="0">
                <a:latin typeface="Trebuchet MS"/>
                <a:cs typeface="Trebuchet MS"/>
              </a:rPr>
              <a:t>front</a:t>
            </a:r>
            <a:r>
              <a:rPr sz="1600" spc="-40" dirty="0">
                <a:latin typeface="Trebuchet MS"/>
                <a:cs typeface="Trebuchet MS"/>
              </a:rPr>
              <a:t> </a:t>
            </a:r>
            <a:r>
              <a:rPr sz="1600" spc="80" dirty="0">
                <a:latin typeface="Trebuchet MS"/>
                <a:cs typeface="Trebuchet MS"/>
              </a:rPr>
              <a:t>desk</a:t>
            </a:r>
            <a:r>
              <a:rPr sz="1600" spc="-40" dirty="0">
                <a:latin typeface="Trebuchet MS"/>
                <a:cs typeface="Trebuchet MS"/>
              </a:rPr>
              <a:t> </a:t>
            </a:r>
            <a:r>
              <a:rPr sz="1600" spc="-10" dirty="0">
                <a:latin typeface="Trebuchet MS"/>
                <a:cs typeface="Trebuchet MS"/>
              </a:rPr>
              <a:t>clerk </a:t>
            </a:r>
            <a:r>
              <a:rPr sz="1600" dirty="0">
                <a:latin typeface="Trebuchet MS"/>
                <a:cs typeface="Trebuchet MS"/>
              </a:rPr>
              <a:t>two</a:t>
            </a:r>
            <a:r>
              <a:rPr sz="1600" spc="15" dirty="0">
                <a:latin typeface="Trebuchet MS"/>
                <a:cs typeface="Trebuchet MS"/>
              </a:rPr>
              <a:t> </a:t>
            </a:r>
            <a:r>
              <a:rPr sz="1600" dirty="0">
                <a:latin typeface="Trebuchet MS"/>
                <a:cs typeface="Trebuchet MS"/>
              </a:rPr>
              <a:t>years</a:t>
            </a:r>
            <a:r>
              <a:rPr sz="1600" spc="15" dirty="0">
                <a:latin typeface="Trebuchet MS"/>
                <a:cs typeface="Trebuchet MS"/>
              </a:rPr>
              <a:t> </a:t>
            </a:r>
            <a:r>
              <a:rPr sz="1600" spc="100" dirty="0">
                <a:latin typeface="Trebuchet MS"/>
                <a:cs typeface="Trebuchet MS"/>
              </a:rPr>
              <a:t>ago</a:t>
            </a:r>
            <a:r>
              <a:rPr sz="1600" spc="20" dirty="0">
                <a:latin typeface="Trebuchet MS"/>
                <a:cs typeface="Trebuchet MS"/>
              </a:rPr>
              <a:t> </a:t>
            </a:r>
            <a:r>
              <a:rPr sz="1600" dirty="0">
                <a:latin typeface="Trebuchet MS"/>
                <a:cs typeface="Trebuchet MS"/>
              </a:rPr>
              <a:t>but</a:t>
            </a:r>
            <a:r>
              <a:rPr sz="1600" spc="20" dirty="0">
                <a:latin typeface="Trebuchet MS"/>
                <a:cs typeface="Trebuchet MS"/>
              </a:rPr>
              <a:t> </a:t>
            </a:r>
            <a:r>
              <a:rPr sz="1600" spc="65" dirty="0">
                <a:latin typeface="Trebuchet MS"/>
                <a:cs typeface="Trebuchet MS"/>
              </a:rPr>
              <a:t>has</a:t>
            </a:r>
            <a:r>
              <a:rPr sz="1600" spc="25" dirty="0">
                <a:latin typeface="Trebuchet MS"/>
                <a:cs typeface="Trebuchet MS"/>
              </a:rPr>
              <a:t> </a:t>
            </a:r>
            <a:r>
              <a:rPr sz="1600" spc="85" dirty="0">
                <a:latin typeface="Trebuchet MS"/>
                <a:cs typeface="Trebuchet MS"/>
              </a:rPr>
              <a:t>shown</a:t>
            </a:r>
            <a:r>
              <a:rPr sz="1600" spc="20" dirty="0">
                <a:latin typeface="Trebuchet MS"/>
                <a:cs typeface="Trebuchet MS"/>
              </a:rPr>
              <a:t> </a:t>
            </a:r>
            <a:r>
              <a:rPr sz="1600" dirty="0">
                <a:latin typeface="Trebuchet MS"/>
                <a:cs typeface="Trebuchet MS"/>
              </a:rPr>
              <a:t>remarkable</a:t>
            </a:r>
            <a:r>
              <a:rPr sz="1600" spc="5" dirty="0">
                <a:latin typeface="Trebuchet MS"/>
                <a:cs typeface="Trebuchet MS"/>
              </a:rPr>
              <a:t> </a:t>
            </a:r>
            <a:r>
              <a:rPr sz="1600" spc="-25" dirty="0">
                <a:latin typeface="Trebuchet MS"/>
                <a:cs typeface="Trebuchet MS"/>
              </a:rPr>
              <a:t>versatility</a:t>
            </a:r>
            <a:r>
              <a:rPr sz="1600" spc="20" dirty="0">
                <a:latin typeface="Trebuchet MS"/>
                <a:cs typeface="Trebuchet MS"/>
              </a:rPr>
              <a:t> </a:t>
            </a:r>
            <a:r>
              <a:rPr sz="1600" spc="60" dirty="0">
                <a:latin typeface="Trebuchet MS"/>
                <a:cs typeface="Trebuchet MS"/>
              </a:rPr>
              <a:t>and</a:t>
            </a:r>
            <a:r>
              <a:rPr sz="1600" spc="35" dirty="0">
                <a:latin typeface="Trebuchet MS"/>
                <a:cs typeface="Trebuchet MS"/>
              </a:rPr>
              <a:t> </a:t>
            </a:r>
            <a:r>
              <a:rPr sz="1600" spc="-60" dirty="0">
                <a:latin typeface="Trebuchet MS"/>
                <a:cs typeface="Trebuchet MS"/>
              </a:rPr>
              <a:t>talent.</a:t>
            </a:r>
            <a:r>
              <a:rPr sz="1600" spc="10" dirty="0">
                <a:latin typeface="Trebuchet MS"/>
                <a:cs typeface="Trebuchet MS"/>
              </a:rPr>
              <a:t> </a:t>
            </a:r>
            <a:r>
              <a:rPr sz="1600" dirty="0">
                <a:latin typeface="Trebuchet MS"/>
                <a:cs typeface="Trebuchet MS"/>
              </a:rPr>
              <a:t>Alex</a:t>
            </a:r>
            <a:r>
              <a:rPr sz="1600" spc="35" dirty="0">
                <a:latin typeface="Trebuchet MS"/>
                <a:cs typeface="Trebuchet MS"/>
              </a:rPr>
              <a:t> </a:t>
            </a:r>
            <a:r>
              <a:rPr sz="1600" spc="65" dirty="0">
                <a:latin typeface="Trebuchet MS"/>
                <a:cs typeface="Trebuchet MS"/>
              </a:rPr>
              <a:t>has</a:t>
            </a:r>
            <a:r>
              <a:rPr sz="1600" spc="25" dirty="0">
                <a:latin typeface="Trebuchet MS"/>
                <a:cs typeface="Trebuchet MS"/>
              </a:rPr>
              <a:t> </a:t>
            </a:r>
            <a:r>
              <a:rPr sz="1600" dirty="0">
                <a:latin typeface="Trebuchet MS"/>
                <a:cs typeface="Trebuchet MS"/>
              </a:rPr>
              <a:t>frequently</a:t>
            </a:r>
            <a:r>
              <a:rPr sz="1600" spc="5" dirty="0">
                <a:latin typeface="Trebuchet MS"/>
                <a:cs typeface="Trebuchet MS"/>
              </a:rPr>
              <a:t> </a:t>
            </a:r>
            <a:r>
              <a:rPr sz="1600" dirty="0">
                <a:latin typeface="Trebuchet MS"/>
                <a:cs typeface="Trebuchet MS"/>
              </a:rPr>
              <a:t>received </a:t>
            </a:r>
            <a:r>
              <a:rPr sz="1600" spc="-10" dirty="0">
                <a:latin typeface="Trebuchet MS"/>
                <a:cs typeface="Trebuchet MS"/>
              </a:rPr>
              <a:t>positive </a:t>
            </a:r>
            <a:r>
              <a:rPr sz="1600" dirty="0">
                <a:latin typeface="Trebuchet MS"/>
                <a:cs typeface="Trebuchet MS"/>
              </a:rPr>
              <a:t>feedback</a:t>
            </a:r>
            <a:r>
              <a:rPr sz="1600" spc="15" dirty="0">
                <a:latin typeface="Trebuchet MS"/>
                <a:cs typeface="Trebuchet MS"/>
              </a:rPr>
              <a:t> </a:t>
            </a:r>
            <a:r>
              <a:rPr sz="1600" dirty="0">
                <a:latin typeface="Trebuchet MS"/>
                <a:cs typeface="Trebuchet MS"/>
              </a:rPr>
              <a:t>from</a:t>
            </a:r>
            <a:r>
              <a:rPr sz="1600" spc="40" dirty="0">
                <a:latin typeface="Trebuchet MS"/>
                <a:cs typeface="Trebuchet MS"/>
              </a:rPr>
              <a:t> </a:t>
            </a:r>
            <a:r>
              <a:rPr sz="1600" spc="70" dirty="0">
                <a:latin typeface="Trebuchet MS"/>
                <a:cs typeface="Trebuchet MS"/>
              </a:rPr>
              <a:t>guests</a:t>
            </a:r>
            <a:r>
              <a:rPr sz="1600" spc="25" dirty="0">
                <a:latin typeface="Trebuchet MS"/>
                <a:cs typeface="Trebuchet MS"/>
              </a:rPr>
              <a:t> </a:t>
            </a:r>
            <a:r>
              <a:rPr sz="1600" dirty="0">
                <a:latin typeface="Trebuchet MS"/>
                <a:cs typeface="Trebuchet MS"/>
              </a:rPr>
              <a:t>for</a:t>
            </a:r>
            <a:r>
              <a:rPr sz="1600" spc="40" dirty="0">
                <a:latin typeface="Trebuchet MS"/>
                <a:cs typeface="Trebuchet MS"/>
              </a:rPr>
              <a:t> </a:t>
            </a:r>
            <a:r>
              <a:rPr sz="1600" dirty="0">
                <a:latin typeface="Trebuchet MS"/>
                <a:cs typeface="Trebuchet MS"/>
              </a:rPr>
              <a:t>excellent</a:t>
            </a:r>
            <a:r>
              <a:rPr sz="1600" spc="20" dirty="0">
                <a:latin typeface="Trebuchet MS"/>
                <a:cs typeface="Trebuchet MS"/>
              </a:rPr>
              <a:t> </a:t>
            </a:r>
            <a:r>
              <a:rPr sz="1600" dirty="0">
                <a:latin typeface="Trebuchet MS"/>
                <a:cs typeface="Trebuchet MS"/>
              </a:rPr>
              <a:t>service</a:t>
            </a:r>
            <a:r>
              <a:rPr sz="1600" spc="15" dirty="0">
                <a:latin typeface="Trebuchet MS"/>
                <a:cs typeface="Trebuchet MS"/>
              </a:rPr>
              <a:t> </a:t>
            </a:r>
            <a:r>
              <a:rPr sz="1600" spc="60" dirty="0">
                <a:latin typeface="Trebuchet MS"/>
                <a:cs typeface="Trebuchet MS"/>
              </a:rPr>
              <a:t>and</a:t>
            </a:r>
            <a:r>
              <a:rPr sz="1600" spc="55" dirty="0">
                <a:latin typeface="Trebuchet MS"/>
                <a:cs typeface="Trebuchet MS"/>
              </a:rPr>
              <a:t> </a:t>
            </a:r>
            <a:r>
              <a:rPr sz="1600" spc="70" dirty="0">
                <a:latin typeface="Trebuchet MS"/>
                <a:cs typeface="Trebuchet MS"/>
              </a:rPr>
              <a:t>has</a:t>
            </a:r>
            <a:r>
              <a:rPr sz="1600" spc="40" dirty="0">
                <a:latin typeface="Trebuchet MS"/>
                <a:cs typeface="Trebuchet MS"/>
              </a:rPr>
              <a:t> </a:t>
            </a:r>
            <a:r>
              <a:rPr sz="1600" dirty="0">
                <a:latin typeface="Trebuchet MS"/>
                <a:cs typeface="Trebuchet MS"/>
              </a:rPr>
              <a:t>also</a:t>
            </a:r>
            <a:r>
              <a:rPr sz="1600" spc="40" dirty="0">
                <a:latin typeface="Trebuchet MS"/>
                <a:cs typeface="Trebuchet MS"/>
              </a:rPr>
              <a:t> </a:t>
            </a:r>
            <a:r>
              <a:rPr sz="1600" dirty="0">
                <a:latin typeface="Trebuchet MS"/>
                <a:cs typeface="Trebuchet MS"/>
              </a:rPr>
              <a:t>demonstrated</a:t>
            </a:r>
            <a:r>
              <a:rPr sz="1600" spc="50" dirty="0">
                <a:latin typeface="Trebuchet MS"/>
                <a:cs typeface="Trebuchet MS"/>
              </a:rPr>
              <a:t> </a:t>
            </a:r>
            <a:r>
              <a:rPr sz="1600" dirty="0">
                <a:latin typeface="Trebuchet MS"/>
                <a:cs typeface="Trebuchet MS"/>
              </a:rPr>
              <a:t>a</a:t>
            </a:r>
            <a:r>
              <a:rPr sz="1600" spc="40" dirty="0">
                <a:latin typeface="Trebuchet MS"/>
                <a:cs typeface="Trebuchet MS"/>
              </a:rPr>
              <a:t> </a:t>
            </a:r>
            <a:r>
              <a:rPr sz="1600" spc="50" dirty="0">
                <a:latin typeface="Trebuchet MS"/>
                <a:cs typeface="Trebuchet MS"/>
              </a:rPr>
              <a:t>keen</a:t>
            </a:r>
            <a:r>
              <a:rPr sz="1600" spc="40" dirty="0">
                <a:latin typeface="Trebuchet MS"/>
                <a:cs typeface="Trebuchet MS"/>
              </a:rPr>
              <a:t> </a:t>
            </a:r>
            <a:r>
              <a:rPr sz="1600" spc="-10" dirty="0">
                <a:latin typeface="Trebuchet MS"/>
                <a:cs typeface="Trebuchet MS"/>
              </a:rPr>
              <a:t>interest</a:t>
            </a:r>
            <a:r>
              <a:rPr sz="1600" spc="35" dirty="0">
                <a:latin typeface="Trebuchet MS"/>
                <a:cs typeface="Trebuchet MS"/>
              </a:rPr>
              <a:t> </a:t>
            </a:r>
            <a:r>
              <a:rPr sz="1600" dirty="0">
                <a:latin typeface="Trebuchet MS"/>
                <a:cs typeface="Trebuchet MS"/>
              </a:rPr>
              <a:t>in</a:t>
            </a:r>
            <a:r>
              <a:rPr sz="1600" spc="50" dirty="0">
                <a:latin typeface="Trebuchet MS"/>
                <a:cs typeface="Trebuchet MS"/>
              </a:rPr>
              <a:t> </a:t>
            </a:r>
            <a:r>
              <a:rPr sz="1600" dirty="0">
                <a:latin typeface="Trebuchet MS"/>
                <a:cs typeface="Trebuchet MS"/>
              </a:rPr>
              <a:t>social</a:t>
            </a:r>
            <a:r>
              <a:rPr sz="1600" spc="35" dirty="0">
                <a:latin typeface="Trebuchet MS"/>
                <a:cs typeface="Trebuchet MS"/>
              </a:rPr>
              <a:t> </a:t>
            </a:r>
            <a:r>
              <a:rPr sz="1600" spc="-10" dirty="0">
                <a:latin typeface="Trebuchet MS"/>
                <a:cs typeface="Trebuchet MS"/>
              </a:rPr>
              <a:t>media </a:t>
            </a:r>
            <a:r>
              <a:rPr sz="1600" dirty="0">
                <a:latin typeface="Trebuchet MS"/>
                <a:cs typeface="Trebuchet MS"/>
              </a:rPr>
              <a:t>marketing,</a:t>
            </a:r>
            <a:r>
              <a:rPr sz="1600" spc="-5" dirty="0">
                <a:latin typeface="Trebuchet MS"/>
                <a:cs typeface="Trebuchet MS"/>
              </a:rPr>
              <a:t> </a:t>
            </a:r>
            <a:r>
              <a:rPr sz="1600" dirty="0">
                <a:latin typeface="Trebuchet MS"/>
                <a:cs typeface="Trebuchet MS"/>
              </a:rPr>
              <a:t>often </a:t>
            </a:r>
            <a:r>
              <a:rPr sz="1600" spc="70" dirty="0">
                <a:latin typeface="Trebuchet MS"/>
                <a:cs typeface="Trebuchet MS"/>
              </a:rPr>
              <a:t>suggesting</a:t>
            </a:r>
            <a:r>
              <a:rPr sz="1600" dirty="0">
                <a:latin typeface="Trebuchet MS"/>
                <a:cs typeface="Trebuchet MS"/>
              </a:rPr>
              <a:t> </a:t>
            </a:r>
            <a:r>
              <a:rPr sz="1600" spc="60" dirty="0">
                <a:latin typeface="Trebuchet MS"/>
                <a:cs typeface="Trebuchet MS"/>
              </a:rPr>
              <a:t>successful</a:t>
            </a:r>
            <a:r>
              <a:rPr sz="1600" spc="-10" dirty="0">
                <a:latin typeface="Trebuchet MS"/>
                <a:cs typeface="Trebuchet MS"/>
              </a:rPr>
              <a:t> </a:t>
            </a:r>
            <a:r>
              <a:rPr sz="1600" dirty="0">
                <a:latin typeface="Trebuchet MS"/>
                <a:cs typeface="Trebuchet MS"/>
              </a:rPr>
              <a:t>promotional</a:t>
            </a:r>
            <a:r>
              <a:rPr sz="1600" spc="5" dirty="0">
                <a:latin typeface="Trebuchet MS"/>
                <a:cs typeface="Trebuchet MS"/>
              </a:rPr>
              <a:t> </a:t>
            </a:r>
            <a:r>
              <a:rPr sz="1600" spc="-10" dirty="0">
                <a:latin typeface="Trebuchet MS"/>
                <a:cs typeface="Trebuchet MS"/>
              </a:rPr>
              <a:t>ideas.</a:t>
            </a:r>
            <a:endParaRPr sz="1600">
              <a:latin typeface="Trebuchet MS"/>
              <a:cs typeface="Trebuchet MS"/>
            </a:endParaRPr>
          </a:p>
          <a:p>
            <a:pPr marL="241300" marR="5080" indent="-228600">
              <a:lnSpc>
                <a:spcPts val="1730"/>
              </a:lnSpc>
              <a:spcBef>
                <a:spcPts val="1025"/>
              </a:spcBef>
              <a:buFont typeface="Arial"/>
              <a:buChar char="•"/>
              <a:tabLst>
                <a:tab pos="241300" algn="l"/>
              </a:tabLst>
            </a:pPr>
            <a:r>
              <a:rPr sz="1600" b="1" spc="-20" dirty="0">
                <a:latin typeface="Trebuchet MS"/>
                <a:cs typeface="Trebuchet MS"/>
              </a:rPr>
              <a:t>Task</a:t>
            </a:r>
            <a:r>
              <a:rPr sz="1600" spc="-20" dirty="0">
                <a:latin typeface="Trebuchet MS"/>
                <a:cs typeface="Trebuchet MS"/>
              </a:rPr>
              <a:t>:</a:t>
            </a:r>
            <a:r>
              <a:rPr sz="1600" spc="-55" dirty="0">
                <a:latin typeface="Trebuchet MS"/>
                <a:cs typeface="Trebuchet MS"/>
              </a:rPr>
              <a:t> </a:t>
            </a:r>
            <a:r>
              <a:rPr sz="1600" spc="125" dirty="0">
                <a:latin typeface="Trebuchet MS"/>
                <a:cs typeface="Trebuchet MS"/>
              </a:rPr>
              <a:t>As</a:t>
            </a:r>
            <a:r>
              <a:rPr sz="1600" spc="-30" dirty="0">
                <a:latin typeface="Trebuchet MS"/>
                <a:cs typeface="Trebuchet MS"/>
              </a:rPr>
              <a:t> </a:t>
            </a:r>
            <a:r>
              <a:rPr sz="1600" dirty="0">
                <a:latin typeface="Trebuchet MS"/>
                <a:cs typeface="Trebuchet MS"/>
              </a:rPr>
              <a:t>the</a:t>
            </a:r>
            <a:r>
              <a:rPr sz="1600" spc="-30" dirty="0">
                <a:latin typeface="Trebuchet MS"/>
                <a:cs typeface="Trebuchet MS"/>
              </a:rPr>
              <a:t> </a:t>
            </a:r>
            <a:r>
              <a:rPr sz="1600" spc="114" dirty="0">
                <a:latin typeface="Trebuchet MS"/>
                <a:cs typeface="Trebuchet MS"/>
              </a:rPr>
              <a:t>HR</a:t>
            </a:r>
            <a:r>
              <a:rPr sz="1600" spc="-30" dirty="0">
                <a:latin typeface="Trebuchet MS"/>
                <a:cs typeface="Trebuchet MS"/>
              </a:rPr>
              <a:t> </a:t>
            </a:r>
            <a:r>
              <a:rPr sz="1600" spc="60" dirty="0">
                <a:latin typeface="Trebuchet MS"/>
                <a:cs typeface="Trebuchet MS"/>
              </a:rPr>
              <a:t>manager</a:t>
            </a:r>
            <a:r>
              <a:rPr sz="1600" spc="-30" dirty="0">
                <a:latin typeface="Trebuchet MS"/>
                <a:cs typeface="Trebuchet MS"/>
              </a:rPr>
              <a:t> </a:t>
            </a:r>
            <a:r>
              <a:rPr sz="1600" dirty="0">
                <a:latin typeface="Trebuchet MS"/>
                <a:cs typeface="Trebuchet MS"/>
              </a:rPr>
              <a:t>of</a:t>
            </a:r>
            <a:r>
              <a:rPr sz="1600" spc="-35" dirty="0">
                <a:latin typeface="Trebuchet MS"/>
                <a:cs typeface="Trebuchet MS"/>
              </a:rPr>
              <a:t> </a:t>
            </a:r>
            <a:r>
              <a:rPr sz="1600" spc="65" dirty="0">
                <a:latin typeface="Trebuchet MS"/>
                <a:cs typeface="Trebuchet MS"/>
              </a:rPr>
              <a:t>Seaside</a:t>
            </a:r>
            <a:r>
              <a:rPr sz="1600" spc="-30" dirty="0">
                <a:latin typeface="Trebuchet MS"/>
                <a:cs typeface="Trebuchet MS"/>
              </a:rPr>
              <a:t> </a:t>
            </a:r>
            <a:r>
              <a:rPr sz="1600" dirty="0">
                <a:latin typeface="Trebuchet MS"/>
                <a:cs typeface="Trebuchet MS"/>
              </a:rPr>
              <a:t>Boutique</a:t>
            </a:r>
            <a:r>
              <a:rPr sz="1600" spc="-35" dirty="0">
                <a:latin typeface="Trebuchet MS"/>
                <a:cs typeface="Trebuchet MS"/>
              </a:rPr>
              <a:t> </a:t>
            </a:r>
            <a:r>
              <a:rPr sz="1600" spc="-20" dirty="0">
                <a:latin typeface="Trebuchet MS"/>
                <a:cs typeface="Trebuchet MS"/>
              </a:rPr>
              <a:t>Hotel,</a:t>
            </a:r>
            <a:r>
              <a:rPr sz="1600" spc="-45" dirty="0">
                <a:latin typeface="Trebuchet MS"/>
                <a:cs typeface="Trebuchet MS"/>
              </a:rPr>
              <a:t> </a:t>
            </a:r>
            <a:r>
              <a:rPr sz="1600" spc="75" dirty="0">
                <a:latin typeface="Trebuchet MS"/>
                <a:cs typeface="Trebuchet MS"/>
              </a:rPr>
              <a:t>you</a:t>
            </a:r>
            <a:r>
              <a:rPr sz="1600" spc="-50" dirty="0">
                <a:latin typeface="Trebuchet MS"/>
                <a:cs typeface="Trebuchet MS"/>
              </a:rPr>
              <a:t> </a:t>
            </a:r>
            <a:r>
              <a:rPr sz="1600" spc="50" dirty="0">
                <a:latin typeface="Trebuchet MS"/>
                <a:cs typeface="Trebuchet MS"/>
              </a:rPr>
              <a:t>have</a:t>
            </a:r>
            <a:r>
              <a:rPr sz="1600" spc="-35" dirty="0">
                <a:latin typeface="Trebuchet MS"/>
                <a:cs typeface="Trebuchet MS"/>
              </a:rPr>
              <a:t> </a:t>
            </a:r>
            <a:r>
              <a:rPr sz="1600" spc="-10" dirty="0">
                <a:latin typeface="Trebuchet MS"/>
                <a:cs typeface="Trebuchet MS"/>
              </a:rPr>
              <a:t>identified</a:t>
            </a:r>
            <a:r>
              <a:rPr sz="1600" spc="-25" dirty="0">
                <a:latin typeface="Trebuchet MS"/>
                <a:cs typeface="Trebuchet MS"/>
              </a:rPr>
              <a:t> </a:t>
            </a:r>
            <a:r>
              <a:rPr sz="1600" dirty="0">
                <a:latin typeface="Trebuchet MS"/>
                <a:cs typeface="Trebuchet MS"/>
              </a:rPr>
              <a:t>Alex</a:t>
            </a:r>
            <a:r>
              <a:rPr sz="1600" spc="-25" dirty="0">
                <a:latin typeface="Trebuchet MS"/>
                <a:cs typeface="Trebuchet MS"/>
              </a:rPr>
              <a:t> </a:t>
            </a:r>
            <a:r>
              <a:rPr sz="1600" spc="70" dirty="0">
                <a:latin typeface="Trebuchet MS"/>
                <a:cs typeface="Trebuchet MS"/>
              </a:rPr>
              <a:t>as</a:t>
            </a:r>
            <a:r>
              <a:rPr sz="1600" spc="-35" dirty="0">
                <a:latin typeface="Trebuchet MS"/>
                <a:cs typeface="Trebuchet MS"/>
              </a:rPr>
              <a:t> </a:t>
            </a:r>
            <a:r>
              <a:rPr sz="1600" dirty="0">
                <a:latin typeface="Trebuchet MS"/>
                <a:cs typeface="Trebuchet MS"/>
              </a:rPr>
              <a:t>a</a:t>
            </a:r>
            <a:r>
              <a:rPr sz="1600" spc="-30" dirty="0">
                <a:latin typeface="Trebuchet MS"/>
                <a:cs typeface="Trebuchet MS"/>
              </a:rPr>
              <a:t> </a:t>
            </a:r>
            <a:r>
              <a:rPr sz="1600" spc="55" dirty="0">
                <a:latin typeface="Trebuchet MS"/>
                <a:cs typeface="Trebuchet MS"/>
              </a:rPr>
              <a:t>high-</a:t>
            </a:r>
            <a:r>
              <a:rPr sz="1600" spc="-10" dirty="0">
                <a:latin typeface="Trebuchet MS"/>
                <a:cs typeface="Trebuchet MS"/>
              </a:rPr>
              <a:t>potential</a:t>
            </a:r>
            <a:r>
              <a:rPr sz="1600" spc="-35" dirty="0">
                <a:latin typeface="Trebuchet MS"/>
                <a:cs typeface="Trebuchet MS"/>
              </a:rPr>
              <a:t> </a:t>
            </a:r>
            <a:r>
              <a:rPr sz="1600" spc="55" dirty="0">
                <a:latin typeface="Trebuchet MS"/>
                <a:cs typeface="Trebuchet MS"/>
              </a:rPr>
              <a:t>employee </a:t>
            </a:r>
            <a:r>
              <a:rPr sz="1600" spc="-65" dirty="0">
                <a:latin typeface="Trebuchet MS"/>
                <a:cs typeface="Trebuchet MS"/>
              </a:rPr>
              <a:t>(HiPo).</a:t>
            </a:r>
            <a:r>
              <a:rPr sz="1600" spc="-50" dirty="0">
                <a:latin typeface="Trebuchet MS"/>
                <a:cs typeface="Trebuchet MS"/>
              </a:rPr>
              <a:t> </a:t>
            </a:r>
            <a:r>
              <a:rPr sz="1600" spc="55" dirty="0">
                <a:latin typeface="Trebuchet MS"/>
                <a:cs typeface="Trebuchet MS"/>
              </a:rPr>
              <a:t>Your</a:t>
            </a:r>
            <a:r>
              <a:rPr sz="1600" spc="-45" dirty="0">
                <a:latin typeface="Trebuchet MS"/>
                <a:cs typeface="Trebuchet MS"/>
              </a:rPr>
              <a:t> </a:t>
            </a:r>
            <a:r>
              <a:rPr sz="1600" dirty="0">
                <a:latin typeface="Trebuchet MS"/>
                <a:cs typeface="Trebuchet MS"/>
              </a:rPr>
              <a:t>task</a:t>
            </a:r>
            <a:r>
              <a:rPr sz="1600" spc="-25" dirty="0">
                <a:latin typeface="Trebuchet MS"/>
                <a:cs typeface="Trebuchet MS"/>
              </a:rPr>
              <a:t> </a:t>
            </a:r>
            <a:r>
              <a:rPr sz="1600" dirty="0">
                <a:latin typeface="Trebuchet MS"/>
                <a:cs typeface="Trebuchet MS"/>
              </a:rPr>
              <a:t>is</a:t>
            </a:r>
            <a:r>
              <a:rPr sz="1600" spc="-35" dirty="0">
                <a:latin typeface="Trebuchet MS"/>
                <a:cs typeface="Trebuchet MS"/>
              </a:rPr>
              <a:t> </a:t>
            </a:r>
            <a:r>
              <a:rPr sz="1600" dirty="0">
                <a:latin typeface="Trebuchet MS"/>
                <a:cs typeface="Trebuchet MS"/>
              </a:rPr>
              <a:t>to</a:t>
            </a:r>
            <a:r>
              <a:rPr sz="1600" spc="-25" dirty="0">
                <a:latin typeface="Trebuchet MS"/>
                <a:cs typeface="Trebuchet MS"/>
              </a:rPr>
              <a:t> </a:t>
            </a:r>
            <a:r>
              <a:rPr sz="1600" spc="60" dirty="0">
                <a:latin typeface="Trebuchet MS"/>
                <a:cs typeface="Trebuchet MS"/>
              </a:rPr>
              <a:t>develop</a:t>
            </a:r>
            <a:r>
              <a:rPr sz="1600" spc="-45" dirty="0">
                <a:latin typeface="Trebuchet MS"/>
                <a:cs typeface="Trebuchet MS"/>
              </a:rPr>
              <a:t> </a:t>
            </a:r>
            <a:r>
              <a:rPr sz="1600" dirty="0">
                <a:latin typeface="Trebuchet MS"/>
                <a:cs typeface="Trebuchet MS"/>
              </a:rPr>
              <a:t>a</a:t>
            </a:r>
            <a:r>
              <a:rPr sz="1600" spc="-30" dirty="0">
                <a:latin typeface="Trebuchet MS"/>
                <a:cs typeface="Trebuchet MS"/>
              </a:rPr>
              <a:t> </a:t>
            </a:r>
            <a:r>
              <a:rPr sz="1600" spc="-20" dirty="0">
                <a:latin typeface="Trebuchet MS"/>
                <a:cs typeface="Trebuchet MS"/>
              </a:rPr>
              <a:t>talent</a:t>
            </a:r>
            <a:r>
              <a:rPr sz="1600" spc="-30" dirty="0">
                <a:latin typeface="Trebuchet MS"/>
                <a:cs typeface="Trebuchet MS"/>
              </a:rPr>
              <a:t> </a:t>
            </a:r>
            <a:r>
              <a:rPr sz="1600" spc="65" dirty="0">
                <a:latin typeface="Trebuchet MS"/>
                <a:cs typeface="Trebuchet MS"/>
              </a:rPr>
              <a:t>management</a:t>
            </a:r>
            <a:r>
              <a:rPr sz="1600" spc="-35" dirty="0">
                <a:latin typeface="Trebuchet MS"/>
                <a:cs typeface="Trebuchet MS"/>
              </a:rPr>
              <a:t> </a:t>
            </a:r>
            <a:r>
              <a:rPr sz="1600" dirty="0">
                <a:latin typeface="Trebuchet MS"/>
                <a:cs typeface="Trebuchet MS"/>
              </a:rPr>
              <a:t>plan</a:t>
            </a:r>
            <a:r>
              <a:rPr sz="1600" spc="-30" dirty="0">
                <a:latin typeface="Trebuchet MS"/>
                <a:cs typeface="Trebuchet MS"/>
              </a:rPr>
              <a:t> </a:t>
            </a:r>
            <a:r>
              <a:rPr sz="1600" dirty="0">
                <a:latin typeface="Trebuchet MS"/>
                <a:cs typeface="Trebuchet MS"/>
              </a:rPr>
              <a:t>for</a:t>
            </a:r>
            <a:r>
              <a:rPr sz="1600" spc="-35" dirty="0">
                <a:latin typeface="Trebuchet MS"/>
                <a:cs typeface="Trebuchet MS"/>
              </a:rPr>
              <a:t> </a:t>
            </a:r>
            <a:r>
              <a:rPr sz="1600" dirty="0">
                <a:latin typeface="Trebuchet MS"/>
                <a:cs typeface="Trebuchet MS"/>
              </a:rPr>
              <a:t>Alex</a:t>
            </a:r>
            <a:r>
              <a:rPr sz="1600" spc="-25" dirty="0">
                <a:latin typeface="Trebuchet MS"/>
                <a:cs typeface="Trebuchet MS"/>
              </a:rPr>
              <a:t> that</a:t>
            </a:r>
            <a:r>
              <a:rPr sz="1600" spc="-20" dirty="0">
                <a:latin typeface="Trebuchet MS"/>
                <a:cs typeface="Trebuchet MS"/>
              </a:rPr>
              <a:t> </a:t>
            </a:r>
            <a:r>
              <a:rPr sz="1600" dirty="0">
                <a:latin typeface="Trebuchet MS"/>
                <a:cs typeface="Trebuchet MS"/>
              </a:rPr>
              <a:t>aligns</a:t>
            </a:r>
            <a:r>
              <a:rPr sz="1600" spc="-30" dirty="0">
                <a:latin typeface="Trebuchet MS"/>
                <a:cs typeface="Trebuchet MS"/>
              </a:rPr>
              <a:t> </a:t>
            </a:r>
            <a:r>
              <a:rPr sz="1600" spc="-10" dirty="0">
                <a:latin typeface="Trebuchet MS"/>
                <a:cs typeface="Trebuchet MS"/>
              </a:rPr>
              <a:t>with</a:t>
            </a:r>
            <a:r>
              <a:rPr sz="1600" spc="-25" dirty="0">
                <a:latin typeface="Trebuchet MS"/>
                <a:cs typeface="Trebuchet MS"/>
              </a:rPr>
              <a:t> </a:t>
            </a:r>
            <a:r>
              <a:rPr sz="1600" dirty="0">
                <a:latin typeface="Trebuchet MS"/>
                <a:cs typeface="Trebuchet MS"/>
              </a:rPr>
              <a:t>the</a:t>
            </a:r>
            <a:r>
              <a:rPr sz="1600" spc="-30" dirty="0">
                <a:latin typeface="Trebuchet MS"/>
                <a:cs typeface="Trebuchet MS"/>
              </a:rPr>
              <a:t> </a:t>
            </a:r>
            <a:r>
              <a:rPr sz="1600" spc="-10" dirty="0">
                <a:latin typeface="Trebuchet MS"/>
                <a:cs typeface="Trebuchet MS"/>
              </a:rPr>
              <a:t>hotel’s</a:t>
            </a:r>
            <a:r>
              <a:rPr sz="1600" spc="-35" dirty="0">
                <a:latin typeface="Trebuchet MS"/>
                <a:cs typeface="Trebuchet MS"/>
              </a:rPr>
              <a:t> </a:t>
            </a:r>
            <a:r>
              <a:rPr sz="1600" dirty="0">
                <a:latin typeface="Trebuchet MS"/>
                <a:cs typeface="Trebuchet MS"/>
              </a:rPr>
              <a:t>strategic</a:t>
            </a:r>
            <a:r>
              <a:rPr sz="1600" spc="-35" dirty="0">
                <a:latin typeface="Trebuchet MS"/>
                <a:cs typeface="Trebuchet MS"/>
              </a:rPr>
              <a:t> </a:t>
            </a:r>
            <a:r>
              <a:rPr sz="1600" spc="-10" dirty="0">
                <a:latin typeface="Trebuchet MS"/>
                <a:cs typeface="Trebuchet MS"/>
              </a:rPr>
              <a:t>goals.</a:t>
            </a:r>
            <a:endParaRPr sz="1600">
              <a:latin typeface="Trebuchet MS"/>
              <a:cs typeface="Trebuchet M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3988180" y="302006"/>
            <a:ext cx="4218305" cy="354330"/>
            <a:chOff x="3988180" y="302006"/>
            <a:chExt cx="4218305" cy="354330"/>
          </a:xfrm>
        </p:grpSpPr>
        <p:pic>
          <p:nvPicPr>
            <p:cNvPr id="3" name="object 3"/>
            <p:cNvPicPr/>
            <p:nvPr/>
          </p:nvPicPr>
          <p:blipFill>
            <a:blip r:embed="rId2" cstate="print"/>
            <a:stretch>
              <a:fillRect/>
            </a:stretch>
          </p:blipFill>
          <p:spPr>
            <a:xfrm>
              <a:off x="3996181" y="310007"/>
              <a:ext cx="4201921" cy="338328"/>
            </a:xfrm>
            <a:prstGeom prst="rect">
              <a:avLst/>
            </a:prstGeom>
          </p:spPr>
        </p:pic>
        <p:sp>
          <p:nvSpPr>
            <p:cNvPr id="4" name="object 4"/>
            <p:cNvSpPr/>
            <p:nvPr/>
          </p:nvSpPr>
          <p:spPr>
            <a:xfrm>
              <a:off x="8148320" y="577977"/>
              <a:ext cx="50165" cy="66040"/>
            </a:xfrm>
            <a:custGeom>
              <a:avLst/>
              <a:gdLst/>
              <a:ahLst/>
              <a:cxnLst/>
              <a:rect l="l" t="t" r="r" b="b"/>
              <a:pathLst>
                <a:path w="50165" h="66040">
                  <a:moveTo>
                    <a:pt x="0" y="0"/>
                  </a:moveTo>
                  <a:lnTo>
                    <a:pt x="49783" y="0"/>
                  </a:lnTo>
                  <a:lnTo>
                    <a:pt x="49783" y="65786"/>
                  </a:lnTo>
                  <a:lnTo>
                    <a:pt x="0" y="65786"/>
                  </a:lnTo>
                  <a:lnTo>
                    <a:pt x="0" y="0"/>
                  </a:lnTo>
                  <a:close/>
                </a:path>
              </a:pathLst>
            </a:custGeom>
            <a:ln w="16002">
              <a:solidFill>
                <a:srgbClr val="000000"/>
              </a:solidFill>
            </a:ln>
          </p:spPr>
          <p:txBody>
            <a:bodyPr wrap="square" lIns="0" tIns="0" rIns="0" bIns="0" rtlCol="0"/>
            <a:lstStyle/>
            <a:p>
              <a:endParaRPr/>
            </a:p>
          </p:txBody>
        </p:sp>
        <p:pic>
          <p:nvPicPr>
            <p:cNvPr id="5" name="object 5"/>
            <p:cNvPicPr/>
            <p:nvPr/>
          </p:nvPicPr>
          <p:blipFill>
            <a:blip r:embed="rId3" cstate="print"/>
            <a:stretch>
              <a:fillRect/>
            </a:stretch>
          </p:blipFill>
          <p:spPr>
            <a:xfrm>
              <a:off x="5056250" y="522478"/>
              <a:ext cx="118490" cy="89153"/>
            </a:xfrm>
            <a:prstGeom prst="rect">
              <a:avLst/>
            </a:prstGeom>
          </p:spPr>
        </p:pic>
        <p:pic>
          <p:nvPicPr>
            <p:cNvPr id="6" name="object 6"/>
            <p:cNvPicPr/>
            <p:nvPr/>
          </p:nvPicPr>
          <p:blipFill>
            <a:blip r:embed="rId4" cstate="print"/>
            <a:stretch>
              <a:fillRect/>
            </a:stretch>
          </p:blipFill>
          <p:spPr>
            <a:xfrm>
              <a:off x="7631429" y="444246"/>
              <a:ext cx="141224" cy="160019"/>
            </a:xfrm>
            <a:prstGeom prst="rect">
              <a:avLst/>
            </a:prstGeom>
          </p:spPr>
        </p:pic>
        <p:pic>
          <p:nvPicPr>
            <p:cNvPr id="7" name="object 7"/>
            <p:cNvPicPr/>
            <p:nvPr/>
          </p:nvPicPr>
          <p:blipFill>
            <a:blip r:embed="rId5" cstate="print"/>
            <a:stretch>
              <a:fillRect/>
            </a:stretch>
          </p:blipFill>
          <p:spPr>
            <a:xfrm>
              <a:off x="6790563" y="436499"/>
              <a:ext cx="141350" cy="76326"/>
            </a:xfrm>
            <a:prstGeom prst="rect">
              <a:avLst/>
            </a:prstGeom>
          </p:spPr>
        </p:pic>
        <p:pic>
          <p:nvPicPr>
            <p:cNvPr id="8" name="object 8"/>
            <p:cNvPicPr/>
            <p:nvPr/>
          </p:nvPicPr>
          <p:blipFill>
            <a:blip r:embed="rId5" cstate="print"/>
            <a:stretch>
              <a:fillRect/>
            </a:stretch>
          </p:blipFill>
          <p:spPr>
            <a:xfrm>
              <a:off x="6126098" y="436499"/>
              <a:ext cx="141350" cy="76326"/>
            </a:xfrm>
            <a:prstGeom prst="rect">
              <a:avLst/>
            </a:prstGeom>
          </p:spPr>
        </p:pic>
        <p:pic>
          <p:nvPicPr>
            <p:cNvPr id="9" name="object 9"/>
            <p:cNvPicPr/>
            <p:nvPr/>
          </p:nvPicPr>
          <p:blipFill>
            <a:blip r:embed="rId6" cstate="print"/>
            <a:stretch>
              <a:fillRect/>
            </a:stretch>
          </p:blipFill>
          <p:spPr>
            <a:xfrm>
              <a:off x="4612766" y="436499"/>
              <a:ext cx="141350" cy="76326"/>
            </a:xfrm>
            <a:prstGeom prst="rect">
              <a:avLst/>
            </a:prstGeom>
          </p:spPr>
        </p:pic>
        <p:sp>
          <p:nvSpPr>
            <p:cNvPr id="10" name="object 10"/>
            <p:cNvSpPr/>
            <p:nvPr/>
          </p:nvSpPr>
          <p:spPr>
            <a:xfrm>
              <a:off x="3996181" y="310007"/>
              <a:ext cx="4202430" cy="338455"/>
            </a:xfrm>
            <a:custGeom>
              <a:avLst/>
              <a:gdLst/>
              <a:ahLst/>
              <a:cxnLst/>
              <a:rect l="l" t="t" r="r" b="b"/>
              <a:pathLst>
                <a:path w="4202430" h="338455">
                  <a:moveTo>
                    <a:pt x="4152138" y="97028"/>
                  </a:moveTo>
                  <a:lnTo>
                    <a:pt x="4201921" y="97028"/>
                  </a:lnTo>
                  <a:lnTo>
                    <a:pt x="4201921" y="162814"/>
                  </a:lnTo>
                  <a:lnTo>
                    <a:pt x="4152138" y="162814"/>
                  </a:lnTo>
                  <a:lnTo>
                    <a:pt x="4152138" y="97028"/>
                  </a:lnTo>
                  <a:close/>
                </a:path>
                <a:path w="4202430" h="338455">
                  <a:moveTo>
                    <a:pt x="3478657" y="94234"/>
                  </a:moveTo>
                  <a:lnTo>
                    <a:pt x="3539870" y="94234"/>
                  </a:lnTo>
                  <a:lnTo>
                    <a:pt x="3539870" y="333756"/>
                  </a:lnTo>
                  <a:lnTo>
                    <a:pt x="3478657" y="333756"/>
                  </a:lnTo>
                  <a:lnTo>
                    <a:pt x="3478657" y="94234"/>
                  </a:lnTo>
                  <a:close/>
                </a:path>
                <a:path w="4202430" h="338455">
                  <a:moveTo>
                    <a:pt x="1814321" y="94234"/>
                  </a:moveTo>
                  <a:lnTo>
                    <a:pt x="1877821" y="94234"/>
                  </a:lnTo>
                  <a:lnTo>
                    <a:pt x="1938146" y="278003"/>
                  </a:lnTo>
                  <a:lnTo>
                    <a:pt x="1998979" y="94234"/>
                  </a:lnTo>
                  <a:lnTo>
                    <a:pt x="2057018" y="94234"/>
                  </a:lnTo>
                  <a:lnTo>
                    <a:pt x="1969262" y="333756"/>
                  </a:lnTo>
                  <a:lnTo>
                    <a:pt x="1902459" y="333756"/>
                  </a:lnTo>
                  <a:lnTo>
                    <a:pt x="1814321" y="94234"/>
                  </a:lnTo>
                  <a:close/>
                </a:path>
                <a:path w="4202430" h="338455">
                  <a:moveTo>
                    <a:pt x="1721484" y="94234"/>
                  </a:moveTo>
                  <a:lnTo>
                    <a:pt x="1782698" y="94234"/>
                  </a:lnTo>
                  <a:lnTo>
                    <a:pt x="1782698" y="333756"/>
                  </a:lnTo>
                  <a:lnTo>
                    <a:pt x="1721484" y="333756"/>
                  </a:lnTo>
                  <a:lnTo>
                    <a:pt x="1721484" y="94234"/>
                  </a:lnTo>
                  <a:close/>
                </a:path>
                <a:path w="4202430" h="338455">
                  <a:moveTo>
                    <a:pt x="980058" y="91059"/>
                  </a:moveTo>
                  <a:lnTo>
                    <a:pt x="986408" y="91059"/>
                  </a:lnTo>
                  <a:lnTo>
                    <a:pt x="990600" y="91186"/>
                  </a:lnTo>
                  <a:lnTo>
                    <a:pt x="992377" y="91440"/>
                  </a:lnTo>
                  <a:lnTo>
                    <a:pt x="992377" y="147320"/>
                  </a:lnTo>
                  <a:lnTo>
                    <a:pt x="978830" y="147986"/>
                  </a:lnTo>
                  <a:lnTo>
                    <a:pt x="966009" y="149987"/>
                  </a:lnTo>
                  <a:lnTo>
                    <a:pt x="923686" y="171132"/>
                  </a:lnTo>
                  <a:lnTo>
                    <a:pt x="910970" y="188849"/>
                  </a:lnTo>
                  <a:lnTo>
                    <a:pt x="910970" y="333756"/>
                  </a:lnTo>
                  <a:lnTo>
                    <a:pt x="849756" y="333756"/>
                  </a:lnTo>
                  <a:lnTo>
                    <a:pt x="849756" y="94234"/>
                  </a:lnTo>
                  <a:lnTo>
                    <a:pt x="906017" y="94234"/>
                  </a:lnTo>
                  <a:lnTo>
                    <a:pt x="906017" y="145415"/>
                  </a:lnTo>
                  <a:lnTo>
                    <a:pt x="912610" y="133770"/>
                  </a:lnTo>
                  <a:lnTo>
                    <a:pt x="948269" y="100292"/>
                  </a:lnTo>
                  <a:lnTo>
                    <a:pt x="969224" y="92533"/>
                  </a:lnTo>
                  <a:lnTo>
                    <a:pt x="980058" y="91059"/>
                  </a:lnTo>
                  <a:close/>
                </a:path>
                <a:path w="4202430" h="338455">
                  <a:moveTo>
                    <a:pt x="4022978" y="90170"/>
                  </a:moveTo>
                  <a:lnTo>
                    <a:pt x="4066274" y="102506"/>
                  </a:lnTo>
                  <a:lnTo>
                    <a:pt x="4088114" y="133953"/>
                  </a:lnTo>
                  <a:lnTo>
                    <a:pt x="4095053" y="175633"/>
                  </a:lnTo>
                  <a:lnTo>
                    <a:pt x="4095241" y="184277"/>
                  </a:lnTo>
                  <a:lnTo>
                    <a:pt x="4095241" y="333756"/>
                  </a:lnTo>
                  <a:lnTo>
                    <a:pt x="4034027" y="333756"/>
                  </a:lnTo>
                  <a:lnTo>
                    <a:pt x="4034027" y="199390"/>
                  </a:lnTo>
                  <a:lnTo>
                    <a:pt x="4033387" y="185963"/>
                  </a:lnTo>
                  <a:lnTo>
                    <a:pt x="4011914" y="147351"/>
                  </a:lnTo>
                  <a:lnTo>
                    <a:pt x="3996054" y="144018"/>
                  </a:lnTo>
                  <a:lnTo>
                    <a:pt x="3989861" y="144422"/>
                  </a:lnTo>
                  <a:lnTo>
                    <a:pt x="3953642" y="162764"/>
                  </a:lnTo>
                  <a:lnTo>
                    <a:pt x="3933824" y="193929"/>
                  </a:lnTo>
                  <a:lnTo>
                    <a:pt x="3933824" y="333756"/>
                  </a:lnTo>
                  <a:lnTo>
                    <a:pt x="3872611" y="333756"/>
                  </a:lnTo>
                  <a:lnTo>
                    <a:pt x="3872611" y="94234"/>
                  </a:lnTo>
                  <a:lnTo>
                    <a:pt x="3927856" y="94234"/>
                  </a:lnTo>
                  <a:lnTo>
                    <a:pt x="3927856" y="138557"/>
                  </a:lnTo>
                  <a:lnTo>
                    <a:pt x="3935261" y="127984"/>
                  </a:lnTo>
                  <a:lnTo>
                    <a:pt x="3966337" y="103124"/>
                  </a:lnTo>
                  <a:lnTo>
                    <a:pt x="4007645" y="90979"/>
                  </a:lnTo>
                  <a:lnTo>
                    <a:pt x="4022978" y="90170"/>
                  </a:lnTo>
                  <a:close/>
                </a:path>
                <a:path w="4202430" h="338455">
                  <a:moveTo>
                    <a:pt x="3705860" y="90170"/>
                  </a:moveTo>
                  <a:lnTo>
                    <a:pt x="3758098" y="99814"/>
                  </a:lnTo>
                  <a:lnTo>
                    <a:pt x="3797681" y="127238"/>
                  </a:lnTo>
                  <a:lnTo>
                    <a:pt x="3822670" y="167282"/>
                  </a:lnTo>
                  <a:lnTo>
                    <a:pt x="3831082" y="214503"/>
                  </a:lnTo>
                  <a:lnTo>
                    <a:pt x="3830151" y="230675"/>
                  </a:lnTo>
                  <a:lnTo>
                    <a:pt x="3816095" y="275717"/>
                  </a:lnTo>
                  <a:lnTo>
                    <a:pt x="3786056" y="311917"/>
                  </a:lnTo>
                  <a:lnTo>
                    <a:pt x="3742039" y="334041"/>
                  </a:lnTo>
                  <a:lnTo>
                    <a:pt x="3705860" y="338328"/>
                  </a:lnTo>
                  <a:lnTo>
                    <a:pt x="3686929" y="337256"/>
                  </a:lnTo>
                  <a:lnTo>
                    <a:pt x="3638422" y="321183"/>
                  </a:lnTo>
                  <a:lnTo>
                    <a:pt x="3603579" y="289196"/>
                  </a:lnTo>
                  <a:lnTo>
                    <a:pt x="3583924" y="246253"/>
                  </a:lnTo>
                  <a:lnTo>
                    <a:pt x="3580129" y="214503"/>
                  </a:lnTo>
                  <a:lnTo>
                    <a:pt x="3581084" y="198143"/>
                  </a:lnTo>
                  <a:lnTo>
                    <a:pt x="3595496" y="152781"/>
                  </a:lnTo>
                  <a:lnTo>
                    <a:pt x="3625643" y="116580"/>
                  </a:lnTo>
                  <a:lnTo>
                    <a:pt x="3669680" y="94456"/>
                  </a:lnTo>
                  <a:lnTo>
                    <a:pt x="3705860" y="90170"/>
                  </a:lnTo>
                  <a:close/>
                </a:path>
                <a:path w="4202430" h="338455">
                  <a:moveTo>
                    <a:pt x="2865500" y="90170"/>
                  </a:moveTo>
                  <a:lnTo>
                    <a:pt x="2918061" y="99814"/>
                  </a:lnTo>
                  <a:lnTo>
                    <a:pt x="2957369" y="127158"/>
                  </a:lnTo>
                  <a:lnTo>
                    <a:pt x="2981983" y="166885"/>
                  </a:lnTo>
                  <a:lnTo>
                    <a:pt x="2990341" y="213106"/>
                  </a:lnTo>
                  <a:lnTo>
                    <a:pt x="2990341" y="220980"/>
                  </a:lnTo>
                  <a:lnTo>
                    <a:pt x="2989834" y="227838"/>
                  </a:lnTo>
                  <a:lnTo>
                    <a:pt x="2988944" y="233680"/>
                  </a:lnTo>
                  <a:lnTo>
                    <a:pt x="2803778" y="233680"/>
                  </a:lnTo>
                  <a:lnTo>
                    <a:pt x="2805943" y="246868"/>
                  </a:lnTo>
                  <a:lnTo>
                    <a:pt x="2834205" y="284622"/>
                  </a:lnTo>
                  <a:lnTo>
                    <a:pt x="2867406" y="293624"/>
                  </a:lnTo>
                  <a:lnTo>
                    <a:pt x="2876409" y="293054"/>
                  </a:lnTo>
                  <a:lnTo>
                    <a:pt x="2915554" y="274335"/>
                  </a:lnTo>
                  <a:lnTo>
                    <a:pt x="2924047" y="261112"/>
                  </a:lnTo>
                  <a:lnTo>
                    <a:pt x="2976625" y="275717"/>
                  </a:lnTo>
                  <a:lnTo>
                    <a:pt x="2947729" y="311346"/>
                  </a:lnTo>
                  <a:lnTo>
                    <a:pt x="2902219" y="333946"/>
                  </a:lnTo>
                  <a:lnTo>
                    <a:pt x="2865119" y="338328"/>
                  </a:lnTo>
                  <a:lnTo>
                    <a:pt x="2846355" y="337278"/>
                  </a:lnTo>
                  <a:lnTo>
                    <a:pt x="2798064" y="321437"/>
                  </a:lnTo>
                  <a:lnTo>
                    <a:pt x="2762970" y="289790"/>
                  </a:lnTo>
                  <a:lnTo>
                    <a:pt x="2742771" y="247126"/>
                  </a:lnTo>
                  <a:lnTo>
                    <a:pt x="2738882" y="215392"/>
                  </a:lnTo>
                  <a:lnTo>
                    <a:pt x="2739836" y="198790"/>
                  </a:lnTo>
                  <a:lnTo>
                    <a:pt x="2754248" y="153035"/>
                  </a:lnTo>
                  <a:lnTo>
                    <a:pt x="2784502" y="116601"/>
                  </a:lnTo>
                  <a:lnTo>
                    <a:pt x="2828940" y="94456"/>
                  </a:lnTo>
                  <a:lnTo>
                    <a:pt x="2846548" y="91241"/>
                  </a:lnTo>
                  <a:lnTo>
                    <a:pt x="2865500" y="90170"/>
                  </a:lnTo>
                  <a:close/>
                </a:path>
                <a:path w="4202430" h="338455">
                  <a:moveTo>
                    <a:pt x="2201037" y="90170"/>
                  </a:moveTo>
                  <a:lnTo>
                    <a:pt x="2253597" y="99814"/>
                  </a:lnTo>
                  <a:lnTo>
                    <a:pt x="2292905" y="127158"/>
                  </a:lnTo>
                  <a:lnTo>
                    <a:pt x="2317519" y="166885"/>
                  </a:lnTo>
                  <a:lnTo>
                    <a:pt x="2325878" y="213106"/>
                  </a:lnTo>
                  <a:lnTo>
                    <a:pt x="2325878" y="220980"/>
                  </a:lnTo>
                  <a:lnTo>
                    <a:pt x="2325369" y="227838"/>
                  </a:lnTo>
                  <a:lnTo>
                    <a:pt x="2324480" y="233680"/>
                  </a:lnTo>
                  <a:lnTo>
                    <a:pt x="2139315" y="233680"/>
                  </a:lnTo>
                  <a:lnTo>
                    <a:pt x="2141479" y="246868"/>
                  </a:lnTo>
                  <a:lnTo>
                    <a:pt x="2169741" y="284622"/>
                  </a:lnTo>
                  <a:lnTo>
                    <a:pt x="2202941" y="293624"/>
                  </a:lnTo>
                  <a:lnTo>
                    <a:pt x="2211945" y="293054"/>
                  </a:lnTo>
                  <a:lnTo>
                    <a:pt x="2251090" y="274335"/>
                  </a:lnTo>
                  <a:lnTo>
                    <a:pt x="2259583" y="261112"/>
                  </a:lnTo>
                  <a:lnTo>
                    <a:pt x="2312162" y="275717"/>
                  </a:lnTo>
                  <a:lnTo>
                    <a:pt x="2283265" y="311346"/>
                  </a:lnTo>
                  <a:lnTo>
                    <a:pt x="2237755" y="333946"/>
                  </a:lnTo>
                  <a:lnTo>
                    <a:pt x="2200655" y="338328"/>
                  </a:lnTo>
                  <a:lnTo>
                    <a:pt x="2181891" y="337278"/>
                  </a:lnTo>
                  <a:lnTo>
                    <a:pt x="2133600" y="321437"/>
                  </a:lnTo>
                  <a:lnTo>
                    <a:pt x="2098506" y="289790"/>
                  </a:lnTo>
                  <a:lnTo>
                    <a:pt x="2078307" y="247126"/>
                  </a:lnTo>
                  <a:lnTo>
                    <a:pt x="2074417" y="215392"/>
                  </a:lnTo>
                  <a:lnTo>
                    <a:pt x="2075372" y="198790"/>
                  </a:lnTo>
                  <a:lnTo>
                    <a:pt x="2089784" y="153035"/>
                  </a:lnTo>
                  <a:lnTo>
                    <a:pt x="2120038" y="116601"/>
                  </a:lnTo>
                  <a:lnTo>
                    <a:pt x="2164476" y="94456"/>
                  </a:lnTo>
                  <a:lnTo>
                    <a:pt x="2182084" y="91241"/>
                  </a:lnTo>
                  <a:lnTo>
                    <a:pt x="2201037" y="90170"/>
                  </a:lnTo>
                  <a:close/>
                </a:path>
                <a:path w="4202430" h="338455">
                  <a:moveTo>
                    <a:pt x="1399793" y="90170"/>
                  </a:moveTo>
                  <a:lnTo>
                    <a:pt x="1452175" y="99653"/>
                  </a:lnTo>
                  <a:lnTo>
                    <a:pt x="1490900" y="126603"/>
                  </a:lnTo>
                  <a:lnTo>
                    <a:pt x="1508125" y="151384"/>
                  </a:lnTo>
                  <a:lnTo>
                    <a:pt x="1448180" y="169672"/>
                  </a:lnTo>
                  <a:lnTo>
                    <a:pt x="1439130" y="157670"/>
                  </a:lnTo>
                  <a:lnTo>
                    <a:pt x="1427972" y="149098"/>
                  </a:lnTo>
                  <a:lnTo>
                    <a:pt x="1414694" y="143954"/>
                  </a:lnTo>
                  <a:lnTo>
                    <a:pt x="1399285" y="142240"/>
                  </a:lnTo>
                  <a:lnTo>
                    <a:pt x="1390570" y="142789"/>
                  </a:lnTo>
                  <a:lnTo>
                    <a:pt x="1354629" y="161893"/>
                  </a:lnTo>
                  <a:lnTo>
                    <a:pt x="1337179" y="203565"/>
                  </a:lnTo>
                  <a:lnTo>
                    <a:pt x="1336675" y="213995"/>
                  </a:lnTo>
                  <a:lnTo>
                    <a:pt x="1337198" y="224240"/>
                  </a:lnTo>
                  <a:lnTo>
                    <a:pt x="1354994" y="265811"/>
                  </a:lnTo>
                  <a:lnTo>
                    <a:pt x="1390810" y="285664"/>
                  </a:lnTo>
                  <a:lnTo>
                    <a:pt x="1399285" y="286258"/>
                  </a:lnTo>
                  <a:lnTo>
                    <a:pt x="1407332" y="285757"/>
                  </a:lnTo>
                  <a:lnTo>
                    <a:pt x="1445855" y="263844"/>
                  </a:lnTo>
                  <a:lnTo>
                    <a:pt x="1449069" y="257937"/>
                  </a:lnTo>
                  <a:lnTo>
                    <a:pt x="1509014" y="276225"/>
                  </a:lnTo>
                  <a:lnTo>
                    <a:pt x="1481385" y="311372"/>
                  </a:lnTo>
                  <a:lnTo>
                    <a:pt x="1436862" y="333946"/>
                  </a:lnTo>
                  <a:lnTo>
                    <a:pt x="1400175" y="338328"/>
                  </a:lnTo>
                  <a:lnTo>
                    <a:pt x="1381408" y="337254"/>
                  </a:lnTo>
                  <a:lnTo>
                    <a:pt x="1332991" y="321056"/>
                  </a:lnTo>
                  <a:lnTo>
                    <a:pt x="1297648" y="288766"/>
                  </a:lnTo>
                  <a:lnTo>
                    <a:pt x="1277445" y="245808"/>
                  </a:lnTo>
                  <a:lnTo>
                    <a:pt x="1273555" y="213995"/>
                  </a:lnTo>
                  <a:lnTo>
                    <a:pt x="1274510" y="197635"/>
                  </a:lnTo>
                  <a:lnTo>
                    <a:pt x="1288922" y="152273"/>
                  </a:lnTo>
                  <a:lnTo>
                    <a:pt x="1319176" y="116232"/>
                  </a:lnTo>
                  <a:lnTo>
                    <a:pt x="1363519" y="94376"/>
                  </a:lnTo>
                  <a:lnTo>
                    <a:pt x="1381007" y="91219"/>
                  </a:lnTo>
                  <a:lnTo>
                    <a:pt x="1399793" y="90170"/>
                  </a:lnTo>
                  <a:close/>
                </a:path>
                <a:path w="4202430" h="338455">
                  <a:moveTo>
                    <a:pt x="1123441" y="90170"/>
                  </a:moveTo>
                  <a:lnTo>
                    <a:pt x="1168987" y="96551"/>
                  </a:lnTo>
                  <a:lnTo>
                    <a:pt x="1203197" y="115697"/>
                  </a:lnTo>
                  <a:lnTo>
                    <a:pt x="1229987" y="166489"/>
                  </a:lnTo>
                  <a:lnTo>
                    <a:pt x="1231772" y="188849"/>
                  </a:lnTo>
                  <a:lnTo>
                    <a:pt x="1231772" y="265176"/>
                  </a:lnTo>
                  <a:lnTo>
                    <a:pt x="1231772" y="271907"/>
                  </a:lnTo>
                  <a:lnTo>
                    <a:pt x="1246377" y="283972"/>
                  </a:lnTo>
                  <a:lnTo>
                    <a:pt x="1246377" y="333756"/>
                  </a:lnTo>
                  <a:lnTo>
                    <a:pt x="1240916" y="335026"/>
                  </a:lnTo>
                  <a:lnTo>
                    <a:pt x="1235964" y="335915"/>
                  </a:lnTo>
                  <a:lnTo>
                    <a:pt x="1231518" y="336296"/>
                  </a:lnTo>
                  <a:lnTo>
                    <a:pt x="1227201" y="336804"/>
                  </a:lnTo>
                  <a:lnTo>
                    <a:pt x="1223390" y="337058"/>
                  </a:lnTo>
                  <a:lnTo>
                    <a:pt x="1220342" y="337058"/>
                  </a:lnTo>
                  <a:lnTo>
                    <a:pt x="1182242" y="316611"/>
                  </a:lnTo>
                  <a:lnTo>
                    <a:pt x="1179702" y="296291"/>
                  </a:lnTo>
                  <a:lnTo>
                    <a:pt x="1171251" y="305960"/>
                  </a:lnTo>
                  <a:lnTo>
                    <a:pt x="1128988" y="332327"/>
                  </a:lnTo>
                  <a:lnTo>
                    <a:pt x="1093215" y="338328"/>
                  </a:lnTo>
                  <a:lnTo>
                    <a:pt x="1081454" y="337728"/>
                  </a:lnTo>
                  <a:lnTo>
                    <a:pt x="1041435" y="323163"/>
                  </a:lnTo>
                  <a:lnTo>
                    <a:pt x="1016085" y="292768"/>
                  </a:lnTo>
                  <a:lnTo>
                    <a:pt x="1010030" y="262890"/>
                  </a:lnTo>
                  <a:lnTo>
                    <a:pt x="1010842" y="251624"/>
                  </a:lnTo>
                  <a:lnTo>
                    <a:pt x="1030251" y="213713"/>
                  </a:lnTo>
                  <a:lnTo>
                    <a:pt x="1071502" y="190630"/>
                  </a:lnTo>
                  <a:lnTo>
                    <a:pt x="1112901" y="185166"/>
                  </a:lnTo>
                  <a:lnTo>
                    <a:pt x="1120469" y="185330"/>
                  </a:lnTo>
                  <a:lnTo>
                    <a:pt x="1164582" y="192653"/>
                  </a:lnTo>
                  <a:lnTo>
                    <a:pt x="1170558" y="194818"/>
                  </a:lnTo>
                  <a:lnTo>
                    <a:pt x="1170558" y="181991"/>
                  </a:lnTo>
                  <a:lnTo>
                    <a:pt x="1149524" y="141404"/>
                  </a:lnTo>
                  <a:lnTo>
                    <a:pt x="1117091" y="134493"/>
                  </a:lnTo>
                  <a:lnTo>
                    <a:pt x="1107324" y="134921"/>
                  </a:lnTo>
                  <a:lnTo>
                    <a:pt x="1070502" y="145182"/>
                  </a:lnTo>
                  <a:lnTo>
                    <a:pt x="1042034" y="161417"/>
                  </a:lnTo>
                  <a:lnTo>
                    <a:pt x="1022350" y="121158"/>
                  </a:lnTo>
                  <a:lnTo>
                    <a:pt x="1058711" y="102298"/>
                  </a:lnTo>
                  <a:lnTo>
                    <a:pt x="1096660" y="92090"/>
                  </a:lnTo>
                  <a:lnTo>
                    <a:pt x="1109890" y="90648"/>
                  </a:lnTo>
                  <a:lnTo>
                    <a:pt x="1123441" y="90170"/>
                  </a:lnTo>
                  <a:close/>
                </a:path>
                <a:path w="4202430" h="338455">
                  <a:moveTo>
                    <a:pt x="687704" y="90170"/>
                  </a:moveTo>
                  <a:lnTo>
                    <a:pt x="740265" y="99814"/>
                  </a:lnTo>
                  <a:lnTo>
                    <a:pt x="779573" y="127158"/>
                  </a:lnTo>
                  <a:lnTo>
                    <a:pt x="804187" y="166885"/>
                  </a:lnTo>
                  <a:lnTo>
                    <a:pt x="812545" y="213106"/>
                  </a:lnTo>
                  <a:lnTo>
                    <a:pt x="812545" y="220980"/>
                  </a:lnTo>
                  <a:lnTo>
                    <a:pt x="812038" y="227838"/>
                  </a:lnTo>
                  <a:lnTo>
                    <a:pt x="811148" y="233680"/>
                  </a:lnTo>
                  <a:lnTo>
                    <a:pt x="625982" y="233680"/>
                  </a:lnTo>
                  <a:lnTo>
                    <a:pt x="628147" y="246868"/>
                  </a:lnTo>
                  <a:lnTo>
                    <a:pt x="656409" y="284622"/>
                  </a:lnTo>
                  <a:lnTo>
                    <a:pt x="689609" y="293624"/>
                  </a:lnTo>
                  <a:lnTo>
                    <a:pt x="698613" y="293054"/>
                  </a:lnTo>
                  <a:lnTo>
                    <a:pt x="737758" y="274335"/>
                  </a:lnTo>
                  <a:lnTo>
                    <a:pt x="746251" y="261112"/>
                  </a:lnTo>
                  <a:lnTo>
                    <a:pt x="798829" y="275717"/>
                  </a:lnTo>
                  <a:lnTo>
                    <a:pt x="769933" y="311346"/>
                  </a:lnTo>
                  <a:lnTo>
                    <a:pt x="724423" y="333946"/>
                  </a:lnTo>
                  <a:lnTo>
                    <a:pt x="687323" y="338328"/>
                  </a:lnTo>
                  <a:lnTo>
                    <a:pt x="668559" y="337278"/>
                  </a:lnTo>
                  <a:lnTo>
                    <a:pt x="620267" y="321437"/>
                  </a:lnTo>
                  <a:lnTo>
                    <a:pt x="585174" y="289790"/>
                  </a:lnTo>
                  <a:lnTo>
                    <a:pt x="564975" y="247126"/>
                  </a:lnTo>
                  <a:lnTo>
                    <a:pt x="561085" y="215392"/>
                  </a:lnTo>
                  <a:lnTo>
                    <a:pt x="562040" y="198790"/>
                  </a:lnTo>
                  <a:lnTo>
                    <a:pt x="576452" y="153035"/>
                  </a:lnTo>
                  <a:lnTo>
                    <a:pt x="606706" y="116601"/>
                  </a:lnTo>
                  <a:lnTo>
                    <a:pt x="651144" y="94456"/>
                  </a:lnTo>
                  <a:lnTo>
                    <a:pt x="668752" y="91241"/>
                  </a:lnTo>
                  <a:lnTo>
                    <a:pt x="687704" y="90170"/>
                  </a:lnTo>
                  <a:close/>
                </a:path>
                <a:path w="4202430" h="338455">
                  <a:moveTo>
                    <a:pt x="275463" y="90170"/>
                  </a:moveTo>
                  <a:lnTo>
                    <a:pt x="318758" y="102506"/>
                  </a:lnTo>
                  <a:lnTo>
                    <a:pt x="340598" y="133953"/>
                  </a:lnTo>
                  <a:lnTo>
                    <a:pt x="347537" y="175633"/>
                  </a:lnTo>
                  <a:lnTo>
                    <a:pt x="347725" y="184277"/>
                  </a:lnTo>
                  <a:lnTo>
                    <a:pt x="347725" y="333756"/>
                  </a:lnTo>
                  <a:lnTo>
                    <a:pt x="286512" y="333756"/>
                  </a:lnTo>
                  <a:lnTo>
                    <a:pt x="286512" y="199390"/>
                  </a:lnTo>
                  <a:lnTo>
                    <a:pt x="285871" y="185963"/>
                  </a:lnTo>
                  <a:lnTo>
                    <a:pt x="264398" y="147351"/>
                  </a:lnTo>
                  <a:lnTo>
                    <a:pt x="248538" y="144018"/>
                  </a:lnTo>
                  <a:lnTo>
                    <a:pt x="242345" y="144422"/>
                  </a:lnTo>
                  <a:lnTo>
                    <a:pt x="206126" y="162764"/>
                  </a:lnTo>
                  <a:lnTo>
                    <a:pt x="186308" y="193929"/>
                  </a:lnTo>
                  <a:lnTo>
                    <a:pt x="186308" y="333756"/>
                  </a:lnTo>
                  <a:lnTo>
                    <a:pt x="125094" y="333756"/>
                  </a:lnTo>
                  <a:lnTo>
                    <a:pt x="125094" y="94234"/>
                  </a:lnTo>
                  <a:lnTo>
                    <a:pt x="180339" y="94234"/>
                  </a:lnTo>
                  <a:lnTo>
                    <a:pt x="180339" y="138557"/>
                  </a:lnTo>
                  <a:lnTo>
                    <a:pt x="187745" y="127984"/>
                  </a:lnTo>
                  <a:lnTo>
                    <a:pt x="218820" y="103124"/>
                  </a:lnTo>
                  <a:lnTo>
                    <a:pt x="260129" y="90979"/>
                  </a:lnTo>
                  <a:lnTo>
                    <a:pt x="275463" y="90170"/>
                  </a:lnTo>
                  <a:close/>
                </a:path>
                <a:path w="4202430" h="338455">
                  <a:moveTo>
                    <a:pt x="3344925" y="89662"/>
                  </a:moveTo>
                  <a:lnTo>
                    <a:pt x="3393440" y="97663"/>
                  </a:lnTo>
                  <a:lnTo>
                    <a:pt x="3435095" y="123444"/>
                  </a:lnTo>
                  <a:lnTo>
                    <a:pt x="3410331" y="162306"/>
                  </a:lnTo>
                  <a:lnTo>
                    <a:pt x="3392872" y="150304"/>
                  </a:lnTo>
                  <a:lnTo>
                    <a:pt x="3375723" y="141732"/>
                  </a:lnTo>
                  <a:lnTo>
                    <a:pt x="3358860" y="136588"/>
                  </a:lnTo>
                  <a:lnTo>
                    <a:pt x="3342259" y="134874"/>
                  </a:lnTo>
                  <a:lnTo>
                    <a:pt x="3335139" y="135229"/>
                  </a:lnTo>
                  <a:lnTo>
                    <a:pt x="3305174" y="150495"/>
                  </a:lnTo>
                  <a:lnTo>
                    <a:pt x="3305174" y="159639"/>
                  </a:lnTo>
                  <a:lnTo>
                    <a:pt x="3305174" y="168148"/>
                  </a:lnTo>
                  <a:lnTo>
                    <a:pt x="3348609" y="189738"/>
                  </a:lnTo>
                  <a:lnTo>
                    <a:pt x="3362275" y="194075"/>
                  </a:lnTo>
                  <a:lnTo>
                    <a:pt x="3406199" y="211137"/>
                  </a:lnTo>
                  <a:lnTo>
                    <a:pt x="3434810" y="242824"/>
                  </a:lnTo>
                  <a:lnTo>
                    <a:pt x="3437382" y="262509"/>
                  </a:lnTo>
                  <a:lnTo>
                    <a:pt x="3435740" y="279346"/>
                  </a:lnTo>
                  <a:lnTo>
                    <a:pt x="3411219" y="318262"/>
                  </a:lnTo>
                  <a:lnTo>
                    <a:pt x="3362178" y="337085"/>
                  </a:lnTo>
                  <a:lnTo>
                    <a:pt x="3341369" y="338328"/>
                  </a:lnTo>
                  <a:lnTo>
                    <a:pt x="3326203" y="337706"/>
                  </a:lnTo>
                  <a:lnTo>
                    <a:pt x="3282822" y="328295"/>
                  </a:lnTo>
                  <a:lnTo>
                    <a:pt x="3245318" y="307792"/>
                  </a:lnTo>
                  <a:lnTo>
                    <a:pt x="3234816" y="298577"/>
                  </a:lnTo>
                  <a:lnTo>
                    <a:pt x="3256788" y="258826"/>
                  </a:lnTo>
                  <a:lnTo>
                    <a:pt x="3267428" y="266924"/>
                  </a:lnTo>
                  <a:lnTo>
                    <a:pt x="3277997" y="273891"/>
                  </a:lnTo>
                  <a:lnTo>
                    <a:pt x="3319144" y="290591"/>
                  </a:lnTo>
                  <a:lnTo>
                    <a:pt x="3339084" y="292608"/>
                  </a:lnTo>
                  <a:lnTo>
                    <a:pt x="3347513" y="292223"/>
                  </a:lnTo>
                  <a:lnTo>
                    <a:pt x="3378326" y="275590"/>
                  </a:lnTo>
                  <a:lnTo>
                    <a:pt x="3378326" y="267081"/>
                  </a:lnTo>
                  <a:lnTo>
                    <a:pt x="3378326" y="258191"/>
                  </a:lnTo>
                  <a:lnTo>
                    <a:pt x="3339276" y="240385"/>
                  </a:lnTo>
                  <a:lnTo>
                    <a:pt x="3328035" y="236855"/>
                  </a:lnTo>
                  <a:lnTo>
                    <a:pt x="3315340" y="232733"/>
                  </a:lnTo>
                  <a:lnTo>
                    <a:pt x="3275328" y="215366"/>
                  </a:lnTo>
                  <a:lnTo>
                    <a:pt x="3250279" y="184785"/>
                  </a:lnTo>
                  <a:lnTo>
                    <a:pt x="3248024" y="166878"/>
                  </a:lnTo>
                  <a:lnTo>
                    <a:pt x="3249689" y="150213"/>
                  </a:lnTo>
                  <a:lnTo>
                    <a:pt x="3274567" y="110744"/>
                  </a:lnTo>
                  <a:lnTo>
                    <a:pt x="3324092" y="90973"/>
                  </a:lnTo>
                  <a:lnTo>
                    <a:pt x="3344925" y="89662"/>
                  </a:lnTo>
                  <a:close/>
                </a:path>
                <a:path w="4202430" h="338455">
                  <a:moveTo>
                    <a:pt x="3119373" y="89662"/>
                  </a:moveTo>
                  <a:lnTo>
                    <a:pt x="3167888" y="97663"/>
                  </a:lnTo>
                  <a:lnTo>
                    <a:pt x="3209543" y="123444"/>
                  </a:lnTo>
                  <a:lnTo>
                    <a:pt x="3184778" y="162306"/>
                  </a:lnTo>
                  <a:lnTo>
                    <a:pt x="3167320" y="150304"/>
                  </a:lnTo>
                  <a:lnTo>
                    <a:pt x="3150171" y="141732"/>
                  </a:lnTo>
                  <a:lnTo>
                    <a:pt x="3133308" y="136588"/>
                  </a:lnTo>
                  <a:lnTo>
                    <a:pt x="3116707" y="134874"/>
                  </a:lnTo>
                  <a:lnTo>
                    <a:pt x="3109587" y="135229"/>
                  </a:lnTo>
                  <a:lnTo>
                    <a:pt x="3079622" y="150495"/>
                  </a:lnTo>
                  <a:lnTo>
                    <a:pt x="3079622" y="159639"/>
                  </a:lnTo>
                  <a:lnTo>
                    <a:pt x="3079622" y="168148"/>
                  </a:lnTo>
                  <a:lnTo>
                    <a:pt x="3123057" y="189738"/>
                  </a:lnTo>
                  <a:lnTo>
                    <a:pt x="3136723" y="194075"/>
                  </a:lnTo>
                  <a:lnTo>
                    <a:pt x="3180647" y="211137"/>
                  </a:lnTo>
                  <a:lnTo>
                    <a:pt x="3209258" y="242824"/>
                  </a:lnTo>
                  <a:lnTo>
                    <a:pt x="3211829" y="262509"/>
                  </a:lnTo>
                  <a:lnTo>
                    <a:pt x="3210188" y="279346"/>
                  </a:lnTo>
                  <a:lnTo>
                    <a:pt x="3185667" y="318262"/>
                  </a:lnTo>
                  <a:lnTo>
                    <a:pt x="3136626" y="337085"/>
                  </a:lnTo>
                  <a:lnTo>
                    <a:pt x="3115817" y="338328"/>
                  </a:lnTo>
                  <a:lnTo>
                    <a:pt x="3100651" y="337706"/>
                  </a:lnTo>
                  <a:lnTo>
                    <a:pt x="3057270" y="328295"/>
                  </a:lnTo>
                  <a:lnTo>
                    <a:pt x="3019766" y="307792"/>
                  </a:lnTo>
                  <a:lnTo>
                    <a:pt x="3009265" y="298577"/>
                  </a:lnTo>
                  <a:lnTo>
                    <a:pt x="3031236" y="258826"/>
                  </a:lnTo>
                  <a:lnTo>
                    <a:pt x="3041876" y="266924"/>
                  </a:lnTo>
                  <a:lnTo>
                    <a:pt x="3052445" y="273891"/>
                  </a:lnTo>
                  <a:lnTo>
                    <a:pt x="3093592" y="290591"/>
                  </a:lnTo>
                  <a:lnTo>
                    <a:pt x="3113532" y="292608"/>
                  </a:lnTo>
                  <a:lnTo>
                    <a:pt x="3121961" y="292223"/>
                  </a:lnTo>
                  <a:lnTo>
                    <a:pt x="3152774" y="275590"/>
                  </a:lnTo>
                  <a:lnTo>
                    <a:pt x="3152774" y="267081"/>
                  </a:lnTo>
                  <a:lnTo>
                    <a:pt x="3152774" y="258191"/>
                  </a:lnTo>
                  <a:lnTo>
                    <a:pt x="3113724" y="240385"/>
                  </a:lnTo>
                  <a:lnTo>
                    <a:pt x="3102483" y="236855"/>
                  </a:lnTo>
                  <a:lnTo>
                    <a:pt x="3089788" y="232733"/>
                  </a:lnTo>
                  <a:lnTo>
                    <a:pt x="3049776" y="215366"/>
                  </a:lnTo>
                  <a:lnTo>
                    <a:pt x="3024727" y="184785"/>
                  </a:lnTo>
                  <a:lnTo>
                    <a:pt x="3022472" y="166878"/>
                  </a:lnTo>
                  <a:lnTo>
                    <a:pt x="3024137" y="150213"/>
                  </a:lnTo>
                  <a:lnTo>
                    <a:pt x="3049016" y="110744"/>
                  </a:lnTo>
                  <a:lnTo>
                    <a:pt x="3098540" y="90973"/>
                  </a:lnTo>
                  <a:lnTo>
                    <a:pt x="3119373" y="89662"/>
                  </a:lnTo>
                  <a:close/>
                </a:path>
                <a:path w="4202430" h="338455">
                  <a:moveTo>
                    <a:pt x="1559940" y="16510"/>
                  </a:moveTo>
                  <a:lnTo>
                    <a:pt x="1621154" y="16510"/>
                  </a:lnTo>
                  <a:lnTo>
                    <a:pt x="1621154" y="94234"/>
                  </a:lnTo>
                  <a:lnTo>
                    <a:pt x="1671446" y="94234"/>
                  </a:lnTo>
                  <a:lnTo>
                    <a:pt x="1671446" y="141351"/>
                  </a:lnTo>
                  <a:lnTo>
                    <a:pt x="1621154" y="141351"/>
                  </a:lnTo>
                  <a:lnTo>
                    <a:pt x="1621154" y="258318"/>
                  </a:lnTo>
                  <a:lnTo>
                    <a:pt x="1621154" y="266573"/>
                  </a:lnTo>
                  <a:lnTo>
                    <a:pt x="1623440" y="272542"/>
                  </a:lnTo>
                  <a:lnTo>
                    <a:pt x="1627758" y="276225"/>
                  </a:lnTo>
                  <a:lnTo>
                    <a:pt x="1632203" y="279908"/>
                  </a:lnTo>
                  <a:lnTo>
                    <a:pt x="1637664" y="281686"/>
                  </a:lnTo>
                  <a:lnTo>
                    <a:pt x="1644014" y="281686"/>
                  </a:lnTo>
                  <a:lnTo>
                    <a:pt x="1650491" y="281686"/>
                  </a:lnTo>
                  <a:lnTo>
                    <a:pt x="1656714" y="280670"/>
                  </a:lnTo>
                  <a:lnTo>
                    <a:pt x="1662810" y="278511"/>
                  </a:lnTo>
                  <a:lnTo>
                    <a:pt x="1668906" y="276352"/>
                  </a:lnTo>
                  <a:lnTo>
                    <a:pt x="1673732" y="274574"/>
                  </a:lnTo>
                  <a:lnTo>
                    <a:pt x="1677415" y="273050"/>
                  </a:lnTo>
                  <a:lnTo>
                    <a:pt x="1689734" y="321437"/>
                  </a:lnTo>
                  <a:lnTo>
                    <a:pt x="1650261" y="334839"/>
                  </a:lnTo>
                  <a:lnTo>
                    <a:pt x="1622043" y="337947"/>
                  </a:lnTo>
                  <a:lnTo>
                    <a:pt x="1613808" y="337567"/>
                  </a:lnTo>
                  <a:lnTo>
                    <a:pt x="1572946" y="319101"/>
                  </a:lnTo>
                  <a:lnTo>
                    <a:pt x="1559940" y="278892"/>
                  </a:lnTo>
                  <a:lnTo>
                    <a:pt x="1559940" y="141351"/>
                  </a:lnTo>
                  <a:lnTo>
                    <a:pt x="1528317" y="141351"/>
                  </a:lnTo>
                  <a:lnTo>
                    <a:pt x="1528317" y="94234"/>
                  </a:lnTo>
                  <a:lnTo>
                    <a:pt x="1559940" y="94234"/>
                  </a:lnTo>
                  <a:lnTo>
                    <a:pt x="1559940" y="16510"/>
                  </a:lnTo>
                  <a:close/>
                </a:path>
                <a:path w="4202430" h="338455">
                  <a:moveTo>
                    <a:pt x="414654" y="16510"/>
                  </a:moveTo>
                  <a:lnTo>
                    <a:pt x="475868" y="16510"/>
                  </a:lnTo>
                  <a:lnTo>
                    <a:pt x="475868" y="94234"/>
                  </a:lnTo>
                  <a:lnTo>
                    <a:pt x="526160" y="94234"/>
                  </a:lnTo>
                  <a:lnTo>
                    <a:pt x="526160" y="141351"/>
                  </a:lnTo>
                  <a:lnTo>
                    <a:pt x="475868" y="141351"/>
                  </a:lnTo>
                  <a:lnTo>
                    <a:pt x="475868" y="258318"/>
                  </a:lnTo>
                  <a:lnTo>
                    <a:pt x="475868" y="266573"/>
                  </a:lnTo>
                  <a:lnTo>
                    <a:pt x="478154" y="272542"/>
                  </a:lnTo>
                  <a:lnTo>
                    <a:pt x="482472" y="276225"/>
                  </a:lnTo>
                  <a:lnTo>
                    <a:pt x="486917" y="279908"/>
                  </a:lnTo>
                  <a:lnTo>
                    <a:pt x="492378" y="281686"/>
                  </a:lnTo>
                  <a:lnTo>
                    <a:pt x="498728" y="281686"/>
                  </a:lnTo>
                  <a:lnTo>
                    <a:pt x="505205" y="281686"/>
                  </a:lnTo>
                  <a:lnTo>
                    <a:pt x="511428" y="280670"/>
                  </a:lnTo>
                  <a:lnTo>
                    <a:pt x="517525" y="278511"/>
                  </a:lnTo>
                  <a:lnTo>
                    <a:pt x="523620" y="276352"/>
                  </a:lnTo>
                  <a:lnTo>
                    <a:pt x="528446" y="274574"/>
                  </a:lnTo>
                  <a:lnTo>
                    <a:pt x="532129" y="273050"/>
                  </a:lnTo>
                  <a:lnTo>
                    <a:pt x="544448" y="321437"/>
                  </a:lnTo>
                  <a:lnTo>
                    <a:pt x="504975" y="334839"/>
                  </a:lnTo>
                  <a:lnTo>
                    <a:pt x="476757" y="337947"/>
                  </a:lnTo>
                  <a:lnTo>
                    <a:pt x="468522" y="337567"/>
                  </a:lnTo>
                  <a:lnTo>
                    <a:pt x="427660" y="319101"/>
                  </a:lnTo>
                  <a:lnTo>
                    <a:pt x="414654" y="278892"/>
                  </a:lnTo>
                  <a:lnTo>
                    <a:pt x="414654" y="141351"/>
                  </a:lnTo>
                  <a:lnTo>
                    <a:pt x="383031" y="141351"/>
                  </a:lnTo>
                  <a:lnTo>
                    <a:pt x="383031" y="94234"/>
                  </a:lnTo>
                  <a:lnTo>
                    <a:pt x="414654" y="94234"/>
                  </a:lnTo>
                  <a:lnTo>
                    <a:pt x="414654" y="16510"/>
                  </a:lnTo>
                  <a:close/>
                </a:path>
                <a:path w="4202430" h="338455">
                  <a:moveTo>
                    <a:pt x="0" y="9144"/>
                  </a:moveTo>
                  <a:lnTo>
                    <a:pt x="62991" y="9144"/>
                  </a:lnTo>
                  <a:lnTo>
                    <a:pt x="62991" y="333756"/>
                  </a:lnTo>
                  <a:lnTo>
                    <a:pt x="0" y="333756"/>
                  </a:lnTo>
                  <a:lnTo>
                    <a:pt x="0" y="9144"/>
                  </a:lnTo>
                  <a:close/>
                </a:path>
                <a:path w="4202430" h="338455">
                  <a:moveTo>
                    <a:pt x="2587370" y="6858"/>
                  </a:moveTo>
                  <a:lnTo>
                    <a:pt x="2635555" y="13073"/>
                  </a:lnTo>
                  <a:lnTo>
                    <a:pt x="2677731" y="29622"/>
                  </a:lnTo>
                  <a:lnTo>
                    <a:pt x="2700782" y="43052"/>
                  </a:lnTo>
                  <a:lnTo>
                    <a:pt x="2672841" y="94234"/>
                  </a:lnTo>
                  <a:lnTo>
                    <a:pt x="2670174" y="91186"/>
                  </a:lnTo>
                  <a:lnTo>
                    <a:pt x="2664333" y="87122"/>
                  </a:lnTo>
                  <a:lnTo>
                    <a:pt x="2623692" y="68453"/>
                  </a:lnTo>
                  <a:lnTo>
                    <a:pt x="2585592" y="62230"/>
                  </a:lnTo>
                  <a:lnTo>
                    <a:pt x="2562996" y="64516"/>
                  </a:lnTo>
                  <a:lnTo>
                    <a:pt x="2546842" y="71374"/>
                  </a:lnTo>
                  <a:lnTo>
                    <a:pt x="2537140" y="82804"/>
                  </a:lnTo>
                  <a:lnTo>
                    <a:pt x="2533903" y="98806"/>
                  </a:lnTo>
                  <a:lnTo>
                    <a:pt x="2533903" y="107696"/>
                  </a:lnTo>
                  <a:lnTo>
                    <a:pt x="2566796" y="133096"/>
                  </a:lnTo>
                  <a:lnTo>
                    <a:pt x="2607944" y="145034"/>
                  </a:lnTo>
                  <a:lnTo>
                    <a:pt x="2623423" y="149298"/>
                  </a:lnTo>
                  <a:lnTo>
                    <a:pt x="2663570" y="164211"/>
                  </a:lnTo>
                  <a:lnTo>
                    <a:pt x="2699639" y="193167"/>
                  </a:lnTo>
                  <a:lnTo>
                    <a:pt x="2712212" y="241046"/>
                  </a:lnTo>
                  <a:lnTo>
                    <a:pt x="2711166" y="257548"/>
                  </a:lnTo>
                  <a:lnTo>
                    <a:pt x="2695574" y="297053"/>
                  </a:lnTo>
                  <a:lnTo>
                    <a:pt x="2664428" y="322341"/>
                  </a:lnTo>
                  <a:lnTo>
                    <a:pt x="2622803" y="335057"/>
                  </a:lnTo>
                  <a:lnTo>
                    <a:pt x="2591942" y="337439"/>
                  </a:lnTo>
                  <a:lnTo>
                    <a:pt x="2573702" y="336746"/>
                  </a:lnTo>
                  <a:lnTo>
                    <a:pt x="2519552" y="326263"/>
                  </a:lnTo>
                  <a:lnTo>
                    <a:pt x="2470153" y="304688"/>
                  </a:lnTo>
                  <a:lnTo>
                    <a:pt x="2455671" y="295402"/>
                  </a:lnTo>
                  <a:lnTo>
                    <a:pt x="2483612" y="241046"/>
                  </a:lnTo>
                  <a:lnTo>
                    <a:pt x="2486405" y="243713"/>
                  </a:lnTo>
                  <a:lnTo>
                    <a:pt x="2491231" y="247269"/>
                  </a:lnTo>
                  <a:lnTo>
                    <a:pt x="2531564" y="268188"/>
                  </a:lnTo>
                  <a:lnTo>
                    <a:pt x="2574702" y="279654"/>
                  </a:lnTo>
                  <a:lnTo>
                    <a:pt x="2592832" y="280797"/>
                  </a:lnTo>
                  <a:lnTo>
                    <a:pt x="2615668" y="278703"/>
                  </a:lnTo>
                  <a:lnTo>
                    <a:pt x="2631979" y="272430"/>
                  </a:lnTo>
                  <a:lnTo>
                    <a:pt x="2641766" y="261991"/>
                  </a:lnTo>
                  <a:lnTo>
                    <a:pt x="2645028" y="247396"/>
                  </a:lnTo>
                  <a:lnTo>
                    <a:pt x="2645028" y="237998"/>
                  </a:lnTo>
                  <a:lnTo>
                    <a:pt x="2613949" y="213052"/>
                  </a:lnTo>
                  <a:lnTo>
                    <a:pt x="2573019" y="200215"/>
                  </a:lnTo>
                  <a:lnTo>
                    <a:pt x="2560827" y="196596"/>
                  </a:lnTo>
                  <a:lnTo>
                    <a:pt x="2545968" y="192166"/>
                  </a:lnTo>
                  <a:lnTo>
                    <a:pt x="2509392" y="177165"/>
                  </a:lnTo>
                  <a:lnTo>
                    <a:pt x="2479040" y="150241"/>
                  </a:lnTo>
                  <a:lnTo>
                    <a:pt x="2469006" y="108839"/>
                  </a:lnTo>
                  <a:lnTo>
                    <a:pt x="2469985" y="92837"/>
                  </a:lnTo>
                  <a:lnTo>
                    <a:pt x="2484754" y="52832"/>
                  </a:lnTo>
                  <a:lnTo>
                    <a:pt x="2514740" y="25042"/>
                  </a:lnTo>
                  <a:lnTo>
                    <a:pt x="2555938" y="9794"/>
                  </a:lnTo>
                  <a:lnTo>
                    <a:pt x="2571273" y="7594"/>
                  </a:lnTo>
                  <a:lnTo>
                    <a:pt x="2587370" y="6858"/>
                  </a:lnTo>
                  <a:close/>
                </a:path>
                <a:path w="4202430" h="338455">
                  <a:moveTo>
                    <a:pt x="3478657" y="0"/>
                  </a:moveTo>
                  <a:lnTo>
                    <a:pt x="3539870" y="0"/>
                  </a:lnTo>
                  <a:lnTo>
                    <a:pt x="3539870" y="60833"/>
                  </a:lnTo>
                  <a:lnTo>
                    <a:pt x="3478657" y="60833"/>
                  </a:lnTo>
                  <a:lnTo>
                    <a:pt x="3478657" y="0"/>
                  </a:lnTo>
                  <a:close/>
                </a:path>
                <a:path w="4202430" h="338455">
                  <a:moveTo>
                    <a:pt x="1721484" y="0"/>
                  </a:moveTo>
                  <a:lnTo>
                    <a:pt x="1782698" y="0"/>
                  </a:lnTo>
                  <a:lnTo>
                    <a:pt x="1782698" y="60833"/>
                  </a:lnTo>
                  <a:lnTo>
                    <a:pt x="1721484" y="60833"/>
                  </a:lnTo>
                  <a:lnTo>
                    <a:pt x="1721484" y="0"/>
                  </a:lnTo>
                  <a:close/>
                </a:path>
              </a:pathLst>
            </a:custGeom>
            <a:ln w="16002">
              <a:solidFill>
                <a:srgbClr val="000000"/>
              </a:solidFill>
            </a:ln>
          </p:spPr>
          <p:txBody>
            <a:bodyPr wrap="square" lIns="0" tIns="0" rIns="0" bIns="0" rtlCol="0"/>
            <a:lstStyle/>
            <a:p>
              <a:endParaRPr/>
            </a:p>
          </p:txBody>
        </p:sp>
      </p:grpSp>
      <p:grpSp>
        <p:nvGrpSpPr>
          <p:cNvPr id="11" name="object 11"/>
          <p:cNvGrpSpPr/>
          <p:nvPr/>
        </p:nvGrpSpPr>
        <p:grpSpPr>
          <a:xfrm>
            <a:off x="1900301" y="795781"/>
            <a:ext cx="6464935" cy="452120"/>
            <a:chOff x="1900301" y="795781"/>
            <a:chExt cx="6464935" cy="452120"/>
          </a:xfrm>
        </p:grpSpPr>
        <p:pic>
          <p:nvPicPr>
            <p:cNvPr id="12" name="object 12"/>
            <p:cNvPicPr/>
            <p:nvPr/>
          </p:nvPicPr>
          <p:blipFill>
            <a:blip r:embed="rId7" cstate="print"/>
            <a:stretch>
              <a:fillRect/>
            </a:stretch>
          </p:blipFill>
          <p:spPr>
            <a:xfrm>
              <a:off x="1908302" y="803782"/>
              <a:ext cx="6448552" cy="435737"/>
            </a:xfrm>
            <a:prstGeom prst="rect">
              <a:avLst/>
            </a:prstGeom>
          </p:spPr>
        </p:pic>
        <p:pic>
          <p:nvPicPr>
            <p:cNvPr id="13" name="object 13"/>
            <p:cNvPicPr/>
            <p:nvPr/>
          </p:nvPicPr>
          <p:blipFill>
            <a:blip r:embed="rId8" cstate="print"/>
            <a:stretch>
              <a:fillRect/>
            </a:stretch>
          </p:blipFill>
          <p:spPr>
            <a:xfrm>
              <a:off x="7599045" y="1016254"/>
              <a:ext cx="118490" cy="89154"/>
            </a:xfrm>
            <a:prstGeom prst="rect">
              <a:avLst/>
            </a:prstGeom>
          </p:spPr>
        </p:pic>
        <p:pic>
          <p:nvPicPr>
            <p:cNvPr id="14" name="object 14"/>
            <p:cNvPicPr/>
            <p:nvPr/>
          </p:nvPicPr>
          <p:blipFill>
            <a:blip r:embed="rId8" cstate="print"/>
            <a:stretch>
              <a:fillRect/>
            </a:stretch>
          </p:blipFill>
          <p:spPr>
            <a:xfrm>
              <a:off x="3884295" y="1016254"/>
              <a:ext cx="118490" cy="89154"/>
            </a:xfrm>
            <a:prstGeom prst="rect">
              <a:avLst/>
            </a:prstGeom>
          </p:spPr>
        </p:pic>
        <p:pic>
          <p:nvPicPr>
            <p:cNvPr id="15" name="object 15"/>
            <p:cNvPicPr/>
            <p:nvPr/>
          </p:nvPicPr>
          <p:blipFill>
            <a:blip r:embed="rId8" cstate="print"/>
            <a:stretch>
              <a:fillRect/>
            </a:stretch>
          </p:blipFill>
          <p:spPr>
            <a:xfrm>
              <a:off x="2245995" y="1016254"/>
              <a:ext cx="118491" cy="89154"/>
            </a:xfrm>
            <a:prstGeom prst="rect">
              <a:avLst/>
            </a:prstGeom>
          </p:spPr>
        </p:pic>
        <p:pic>
          <p:nvPicPr>
            <p:cNvPr id="16" name="object 16"/>
            <p:cNvPicPr/>
            <p:nvPr/>
          </p:nvPicPr>
          <p:blipFill>
            <a:blip r:embed="rId9" cstate="print"/>
            <a:stretch>
              <a:fillRect/>
            </a:stretch>
          </p:blipFill>
          <p:spPr>
            <a:xfrm>
              <a:off x="8161020" y="938021"/>
              <a:ext cx="141224" cy="160019"/>
            </a:xfrm>
            <a:prstGeom prst="rect">
              <a:avLst/>
            </a:prstGeom>
          </p:spPr>
        </p:pic>
        <p:pic>
          <p:nvPicPr>
            <p:cNvPr id="17" name="object 17"/>
            <p:cNvPicPr/>
            <p:nvPr/>
          </p:nvPicPr>
          <p:blipFill>
            <a:blip r:embed="rId6" cstate="print"/>
            <a:stretch>
              <a:fillRect/>
            </a:stretch>
          </p:blipFill>
          <p:spPr>
            <a:xfrm>
              <a:off x="7056501" y="930275"/>
              <a:ext cx="141350" cy="76326"/>
            </a:xfrm>
            <a:prstGeom prst="rect">
              <a:avLst/>
            </a:prstGeom>
          </p:spPr>
        </p:pic>
        <p:pic>
          <p:nvPicPr>
            <p:cNvPr id="18" name="object 18"/>
            <p:cNvPicPr/>
            <p:nvPr/>
          </p:nvPicPr>
          <p:blipFill>
            <a:blip r:embed="rId5" cstate="print"/>
            <a:stretch>
              <a:fillRect/>
            </a:stretch>
          </p:blipFill>
          <p:spPr>
            <a:xfrm>
              <a:off x="2659761" y="930275"/>
              <a:ext cx="141350" cy="76326"/>
            </a:xfrm>
            <a:prstGeom prst="rect">
              <a:avLst/>
            </a:prstGeom>
          </p:spPr>
        </p:pic>
        <p:sp>
          <p:nvSpPr>
            <p:cNvPr id="19" name="object 19"/>
            <p:cNvSpPr/>
            <p:nvPr/>
          </p:nvSpPr>
          <p:spPr>
            <a:xfrm>
              <a:off x="6743446" y="893952"/>
              <a:ext cx="1613535" cy="248285"/>
            </a:xfrm>
            <a:custGeom>
              <a:avLst/>
              <a:gdLst/>
              <a:ahLst/>
              <a:cxnLst/>
              <a:rect l="l" t="t" r="r" b="b"/>
              <a:pathLst>
                <a:path w="1613534" h="248284">
                  <a:moveTo>
                    <a:pt x="1260982" y="4063"/>
                  </a:moveTo>
                  <a:lnTo>
                    <a:pt x="1322197" y="4063"/>
                  </a:lnTo>
                  <a:lnTo>
                    <a:pt x="1322197" y="243586"/>
                  </a:lnTo>
                  <a:lnTo>
                    <a:pt x="1260982" y="243586"/>
                  </a:lnTo>
                  <a:lnTo>
                    <a:pt x="1260982" y="4063"/>
                  </a:lnTo>
                  <a:close/>
                </a:path>
                <a:path w="1613534" h="248284">
                  <a:moveTo>
                    <a:pt x="1214501" y="888"/>
                  </a:moveTo>
                  <a:lnTo>
                    <a:pt x="1220851" y="888"/>
                  </a:lnTo>
                  <a:lnTo>
                    <a:pt x="1225042" y="1016"/>
                  </a:lnTo>
                  <a:lnTo>
                    <a:pt x="1226820" y="1270"/>
                  </a:lnTo>
                  <a:lnTo>
                    <a:pt x="1226820" y="57150"/>
                  </a:lnTo>
                  <a:lnTo>
                    <a:pt x="1213272" y="57816"/>
                  </a:lnTo>
                  <a:lnTo>
                    <a:pt x="1200451" y="59817"/>
                  </a:lnTo>
                  <a:lnTo>
                    <a:pt x="1158128" y="80962"/>
                  </a:lnTo>
                  <a:lnTo>
                    <a:pt x="1145412" y="98679"/>
                  </a:lnTo>
                  <a:lnTo>
                    <a:pt x="1145412" y="243586"/>
                  </a:lnTo>
                  <a:lnTo>
                    <a:pt x="1084199" y="243586"/>
                  </a:lnTo>
                  <a:lnTo>
                    <a:pt x="1084199" y="4063"/>
                  </a:lnTo>
                  <a:lnTo>
                    <a:pt x="1140459" y="4063"/>
                  </a:lnTo>
                  <a:lnTo>
                    <a:pt x="1140459" y="55245"/>
                  </a:lnTo>
                  <a:lnTo>
                    <a:pt x="1147052" y="43600"/>
                  </a:lnTo>
                  <a:lnTo>
                    <a:pt x="1182711" y="10122"/>
                  </a:lnTo>
                  <a:lnTo>
                    <a:pt x="1203666" y="2363"/>
                  </a:lnTo>
                  <a:lnTo>
                    <a:pt x="1214501" y="888"/>
                  </a:lnTo>
                  <a:close/>
                </a:path>
                <a:path w="1613534" h="248284">
                  <a:moveTo>
                    <a:pt x="1488185" y="0"/>
                  </a:moveTo>
                  <a:lnTo>
                    <a:pt x="1540424" y="9644"/>
                  </a:lnTo>
                  <a:lnTo>
                    <a:pt x="1580006" y="37068"/>
                  </a:lnTo>
                  <a:lnTo>
                    <a:pt x="1604996" y="77112"/>
                  </a:lnTo>
                  <a:lnTo>
                    <a:pt x="1613407" y="124333"/>
                  </a:lnTo>
                  <a:lnTo>
                    <a:pt x="1612477" y="140505"/>
                  </a:lnTo>
                  <a:lnTo>
                    <a:pt x="1598422" y="185547"/>
                  </a:lnTo>
                  <a:lnTo>
                    <a:pt x="1568382" y="221747"/>
                  </a:lnTo>
                  <a:lnTo>
                    <a:pt x="1524365" y="243871"/>
                  </a:lnTo>
                  <a:lnTo>
                    <a:pt x="1488185" y="248158"/>
                  </a:lnTo>
                  <a:lnTo>
                    <a:pt x="1469255" y="247086"/>
                  </a:lnTo>
                  <a:lnTo>
                    <a:pt x="1420749" y="231012"/>
                  </a:lnTo>
                  <a:lnTo>
                    <a:pt x="1385905" y="199026"/>
                  </a:lnTo>
                  <a:lnTo>
                    <a:pt x="1366250" y="156083"/>
                  </a:lnTo>
                  <a:lnTo>
                    <a:pt x="1362455" y="124333"/>
                  </a:lnTo>
                  <a:lnTo>
                    <a:pt x="1363410" y="107973"/>
                  </a:lnTo>
                  <a:lnTo>
                    <a:pt x="1377823" y="62611"/>
                  </a:lnTo>
                  <a:lnTo>
                    <a:pt x="1407969" y="26410"/>
                  </a:lnTo>
                  <a:lnTo>
                    <a:pt x="1452006" y="4286"/>
                  </a:lnTo>
                  <a:lnTo>
                    <a:pt x="1488185" y="0"/>
                  </a:lnTo>
                  <a:close/>
                </a:path>
                <a:path w="1613534" h="248284">
                  <a:moveTo>
                    <a:pt x="918972" y="0"/>
                  </a:moveTo>
                  <a:lnTo>
                    <a:pt x="964517" y="6381"/>
                  </a:lnTo>
                  <a:lnTo>
                    <a:pt x="998727" y="25526"/>
                  </a:lnTo>
                  <a:lnTo>
                    <a:pt x="1025517" y="76319"/>
                  </a:lnTo>
                  <a:lnTo>
                    <a:pt x="1027302" y="98679"/>
                  </a:lnTo>
                  <a:lnTo>
                    <a:pt x="1027302" y="175006"/>
                  </a:lnTo>
                  <a:lnTo>
                    <a:pt x="1027302" y="181737"/>
                  </a:lnTo>
                  <a:lnTo>
                    <a:pt x="1041907" y="193801"/>
                  </a:lnTo>
                  <a:lnTo>
                    <a:pt x="1041907" y="243586"/>
                  </a:lnTo>
                  <a:lnTo>
                    <a:pt x="1036447" y="244856"/>
                  </a:lnTo>
                  <a:lnTo>
                    <a:pt x="1031494" y="245745"/>
                  </a:lnTo>
                  <a:lnTo>
                    <a:pt x="1027049" y="246125"/>
                  </a:lnTo>
                  <a:lnTo>
                    <a:pt x="1022730" y="246634"/>
                  </a:lnTo>
                  <a:lnTo>
                    <a:pt x="1018921" y="246887"/>
                  </a:lnTo>
                  <a:lnTo>
                    <a:pt x="1015873" y="246887"/>
                  </a:lnTo>
                  <a:lnTo>
                    <a:pt x="977773" y="226441"/>
                  </a:lnTo>
                  <a:lnTo>
                    <a:pt x="975232" y="206121"/>
                  </a:lnTo>
                  <a:lnTo>
                    <a:pt x="966781" y="215790"/>
                  </a:lnTo>
                  <a:lnTo>
                    <a:pt x="924518" y="242157"/>
                  </a:lnTo>
                  <a:lnTo>
                    <a:pt x="888746" y="248158"/>
                  </a:lnTo>
                  <a:lnTo>
                    <a:pt x="876984" y="247558"/>
                  </a:lnTo>
                  <a:lnTo>
                    <a:pt x="836965" y="232993"/>
                  </a:lnTo>
                  <a:lnTo>
                    <a:pt x="811615" y="202598"/>
                  </a:lnTo>
                  <a:lnTo>
                    <a:pt x="805560" y="172720"/>
                  </a:lnTo>
                  <a:lnTo>
                    <a:pt x="806372" y="161454"/>
                  </a:lnTo>
                  <a:lnTo>
                    <a:pt x="825781" y="123543"/>
                  </a:lnTo>
                  <a:lnTo>
                    <a:pt x="867032" y="100460"/>
                  </a:lnTo>
                  <a:lnTo>
                    <a:pt x="908430" y="94996"/>
                  </a:lnTo>
                  <a:lnTo>
                    <a:pt x="915999" y="95160"/>
                  </a:lnTo>
                  <a:lnTo>
                    <a:pt x="960112" y="102483"/>
                  </a:lnTo>
                  <a:lnTo>
                    <a:pt x="966088" y="104648"/>
                  </a:lnTo>
                  <a:lnTo>
                    <a:pt x="966088" y="91821"/>
                  </a:lnTo>
                  <a:lnTo>
                    <a:pt x="945054" y="51234"/>
                  </a:lnTo>
                  <a:lnTo>
                    <a:pt x="912622" y="44323"/>
                  </a:lnTo>
                  <a:lnTo>
                    <a:pt x="902854" y="44751"/>
                  </a:lnTo>
                  <a:lnTo>
                    <a:pt x="866032" y="55012"/>
                  </a:lnTo>
                  <a:lnTo>
                    <a:pt x="837564" y="71247"/>
                  </a:lnTo>
                  <a:lnTo>
                    <a:pt x="817879" y="30987"/>
                  </a:lnTo>
                  <a:lnTo>
                    <a:pt x="854241" y="12128"/>
                  </a:lnTo>
                  <a:lnTo>
                    <a:pt x="892190" y="1920"/>
                  </a:lnTo>
                  <a:lnTo>
                    <a:pt x="905420" y="478"/>
                  </a:lnTo>
                  <a:lnTo>
                    <a:pt x="918972" y="0"/>
                  </a:lnTo>
                  <a:close/>
                </a:path>
                <a:path w="1613534" h="248284">
                  <a:moveTo>
                    <a:pt x="696595" y="0"/>
                  </a:moveTo>
                  <a:lnTo>
                    <a:pt x="739890" y="12336"/>
                  </a:lnTo>
                  <a:lnTo>
                    <a:pt x="761730" y="43783"/>
                  </a:lnTo>
                  <a:lnTo>
                    <a:pt x="768669" y="85463"/>
                  </a:lnTo>
                  <a:lnTo>
                    <a:pt x="768857" y="94107"/>
                  </a:lnTo>
                  <a:lnTo>
                    <a:pt x="768857" y="243586"/>
                  </a:lnTo>
                  <a:lnTo>
                    <a:pt x="707644" y="243586"/>
                  </a:lnTo>
                  <a:lnTo>
                    <a:pt x="707644" y="109220"/>
                  </a:lnTo>
                  <a:lnTo>
                    <a:pt x="707003" y="95793"/>
                  </a:lnTo>
                  <a:lnTo>
                    <a:pt x="685530" y="57181"/>
                  </a:lnTo>
                  <a:lnTo>
                    <a:pt x="669671" y="53848"/>
                  </a:lnTo>
                  <a:lnTo>
                    <a:pt x="663477" y="54252"/>
                  </a:lnTo>
                  <a:lnTo>
                    <a:pt x="627258" y="72594"/>
                  </a:lnTo>
                  <a:lnTo>
                    <a:pt x="607440" y="103759"/>
                  </a:lnTo>
                  <a:lnTo>
                    <a:pt x="607440" y="243586"/>
                  </a:lnTo>
                  <a:lnTo>
                    <a:pt x="546226" y="243586"/>
                  </a:lnTo>
                  <a:lnTo>
                    <a:pt x="546226" y="4063"/>
                  </a:lnTo>
                  <a:lnTo>
                    <a:pt x="601472" y="4063"/>
                  </a:lnTo>
                  <a:lnTo>
                    <a:pt x="601472" y="48387"/>
                  </a:lnTo>
                  <a:lnTo>
                    <a:pt x="608877" y="37814"/>
                  </a:lnTo>
                  <a:lnTo>
                    <a:pt x="639952" y="12954"/>
                  </a:lnTo>
                  <a:lnTo>
                    <a:pt x="681261" y="809"/>
                  </a:lnTo>
                  <a:lnTo>
                    <a:pt x="696595" y="0"/>
                  </a:lnTo>
                  <a:close/>
                </a:path>
                <a:path w="1613534" h="248284">
                  <a:moveTo>
                    <a:pt x="384175" y="0"/>
                  </a:moveTo>
                  <a:lnTo>
                    <a:pt x="436735" y="9644"/>
                  </a:lnTo>
                  <a:lnTo>
                    <a:pt x="476043" y="36988"/>
                  </a:lnTo>
                  <a:lnTo>
                    <a:pt x="500657" y="76715"/>
                  </a:lnTo>
                  <a:lnTo>
                    <a:pt x="509015" y="122936"/>
                  </a:lnTo>
                  <a:lnTo>
                    <a:pt x="509015" y="130810"/>
                  </a:lnTo>
                  <a:lnTo>
                    <a:pt x="508507" y="137668"/>
                  </a:lnTo>
                  <a:lnTo>
                    <a:pt x="507619" y="143510"/>
                  </a:lnTo>
                  <a:lnTo>
                    <a:pt x="322452" y="143510"/>
                  </a:lnTo>
                  <a:lnTo>
                    <a:pt x="324617" y="156698"/>
                  </a:lnTo>
                  <a:lnTo>
                    <a:pt x="352879" y="194452"/>
                  </a:lnTo>
                  <a:lnTo>
                    <a:pt x="386079" y="203454"/>
                  </a:lnTo>
                  <a:lnTo>
                    <a:pt x="395083" y="202884"/>
                  </a:lnTo>
                  <a:lnTo>
                    <a:pt x="434228" y="184165"/>
                  </a:lnTo>
                  <a:lnTo>
                    <a:pt x="442722" y="170942"/>
                  </a:lnTo>
                  <a:lnTo>
                    <a:pt x="495300" y="185547"/>
                  </a:lnTo>
                  <a:lnTo>
                    <a:pt x="466403" y="221176"/>
                  </a:lnTo>
                  <a:lnTo>
                    <a:pt x="420893" y="243776"/>
                  </a:lnTo>
                  <a:lnTo>
                    <a:pt x="383794" y="248158"/>
                  </a:lnTo>
                  <a:lnTo>
                    <a:pt x="365029" y="247108"/>
                  </a:lnTo>
                  <a:lnTo>
                    <a:pt x="316737" y="231267"/>
                  </a:lnTo>
                  <a:lnTo>
                    <a:pt x="281644" y="199620"/>
                  </a:lnTo>
                  <a:lnTo>
                    <a:pt x="261445" y="156956"/>
                  </a:lnTo>
                  <a:lnTo>
                    <a:pt x="257555" y="125222"/>
                  </a:lnTo>
                  <a:lnTo>
                    <a:pt x="258510" y="108620"/>
                  </a:lnTo>
                  <a:lnTo>
                    <a:pt x="272923" y="62864"/>
                  </a:lnTo>
                  <a:lnTo>
                    <a:pt x="303176" y="26431"/>
                  </a:lnTo>
                  <a:lnTo>
                    <a:pt x="347614" y="4286"/>
                  </a:lnTo>
                  <a:lnTo>
                    <a:pt x="365222" y="1071"/>
                  </a:lnTo>
                  <a:lnTo>
                    <a:pt x="384175" y="0"/>
                  </a:lnTo>
                  <a:close/>
                </a:path>
                <a:path w="1613534" h="248284">
                  <a:moveTo>
                    <a:pt x="126237" y="0"/>
                  </a:moveTo>
                  <a:lnTo>
                    <a:pt x="178619" y="9483"/>
                  </a:lnTo>
                  <a:lnTo>
                    <a:pt x="217344" y="36433"/>
                  </a:lnTo>
                  <a:lnTo>
                    <a:pt x="234569" y="61213"/>
                  </a:lnTo>
                  <a:lnTo>
                    <a:pt x="174625" y="79501"/>
                  </a:lnTo>
                  <a:lnTo>
                    <a:pt x="165574" y="67500"/>
                  </a:lnTo>
                  <a:lnTo>
                    <a:pt x="154416" y="58927"/>
                  </a:lnTo>
                  <a:lnTo>
                    <a:pt x="141138" y="53784"/>
                  </a:lnTo>
                  <a:lnTo>
                    <a:pt x="125729" y="52070"/>
                  </a:lnTo>
                  <a:lnTo>
                    <a:pt x="117014" y="52619"/>
                  </a:lnTo>
                  <a:lnTo>
                    <a:pt x="81073" y="71723"/>
                  </a:lnTo>
                  <a:lnTo>
                    <a:pt x="63623" y="113395"/>
                  </a:lnTo>
                  <a:lnTo>
                    <a:pt x="63119" y="123825"/>
                  </a:lnTo>
                  <a:lnTo>
                    <a:pt x="63642" y="134070"/>
                  </a:lnTo>
                  <a:lnTo>
                    <a:pt x="81438" y="175640"/>
                  </a:lnTo>
                  <a:lnTo>
                    <a:pt x="117254" y="195494"/>
                  </a:lnTo>
                  <a:lnTo>
                    <a:pt x="125729" y="196087"/>
                  </a:lnTo>
                  <a:lnTo>
                    <a:pt x="133776" y="195587"/>
                  </a:lnTo>
                  <a:lnTo>
                    <a:pt x="172299" y="173674"/>
                  </a:lnTo>
                  <a:lnTo>
                    <a:pt x="175513" y="167767"/>
                  </a:lnTo>
                  <a:lnTo>
                    <a:pt x="235457" y="186055"/>
                  </a:lnTo>
                  <a:lnTo>
                    <a:pt x="207829" y="221202"/>
                  </a:lnTo>
                  <a:lnTo>
                    <a:pt x="163306" y="243776"/>
                  </a:lnTo>
                  <a:lnTo>
                    <a:pt x="126619" y="248158"/>
                  </a:lnTo>
                  <a:lnTo>
                    <a:pt x="107852" y="247084"/>
                  </a:lnTo>
                  <a:lnTo>
                    <a:pt x="59435" y="230886"/>
                  </a:lnTo>
                  <a:lnTo>
                    <a:pt x="24092" y="198596"/>
                  </a:lnTo>
                  <a:lnTo>
                    <a:pt x="3889" y="155638"/>
                  </a:lnTo>
                  <a:lnTo>
                    <a:pt x="0" y="123825"/>
                  </a:lnTo>
                  <a:lnTo>
                    <a:pt x="954" y="107465"/>
                  </a:lnTo>
                  <a:lnTo>
                    <a:pt x="15367" y="62102"/>
                  </a:lnTo>
                  <a:lnTo>
                    <a:pt x="45620" y="26062"/>
                  </a:lnTo>
                  <a:lnTo>
                    <a:pt x="89963" y="4206"/>
                  </a:lnTo>
                  <a:lnTo>
                    <a:pt x="107451" y="1049"/>
                  </a:lnTo>
                  <a:lnTo>
                    <a:pt x="126237" y="0"/>
                  </a:lnTo>
                  <a:close/>
                </a:path>
              </a:pathLst>
            </a:custGeom>
            <a:ln w="16002">
              <a:solidFill>
                <a:srgbClr val="000000"/>
              </a:solidFill>
            </a:ln>
          </p:spPr>
          <p:txBody>
            <a:bodyPr wrap="square" lIns="0" tIns="0" rIns="0" bIns="0" rtlCol="0"/>
            <a:lstStyle/>
            <a:p>
              <a:endParaRPr/>
            </a:p>
          </p:txBody>
        </p:sp>
        <p:pic>
          <p:nvPicPr>
            <p:cNvPr id="20" name="object 20"/>
            <p:cNvPicPr/>
            <p:nvPr/>
          </p:nvPicPr>
          <p:blipFill>
            <a:blip r:embed="rId10" cstate="print"/>
            <a:stretch>
              <a:fillRect/>
            </a:stretch>
          </p:blipFill>
          <p:spPr>
            <a:xfrm>
              <a:off x="4104894" y="812291"/>
              <a:ext cx="2235961" cy="435229"/>
            </a:xfrm>
            <a:prstGeom prst="rect">
              <a:avLst/>
            </a:prstGeom>
          </p:spPr>
        </p:pic>
        <p:sp>
          <p:nvSpPr>
            <p:cNvPr id="21" name="object 21"/>
            <p:cNvSpPr/>
            <p:nvPr/>
          </p:nvSpPr>
          <p:spPr>
            <a:xfrm>
              <a:off x="1908302" y="803782"/>
              <a:ext cx="6157595" cy="338455"/>
            </a:xfrm>
            <a:custGeom>
              <a:avLst/>
              <a:gdLst/>
              <a:ahLst/>
              <a:cxnLst/>
              <a:rect l="l" t="t" r="r" b="b"/>
              <a:pathLst>
                <a:path w="6157595" h="338455">
                  <a:moveTo>
                    <a:pt x="2039365" y="90169"/>
                  </a:moveTo>
                  <a:lnTo>
                    <a:pt x="2084911" y="96551"/>
                  </a:lnTo>
                  <a:lnTo>
                    <a:pt x="2119122" y="115696"/>
                  </a:lnTo>
                  <a:lnTo>
                    <a:pt x="2145911" y="166489"/>
                  </a:lnTo>
                  <a:lnTo>
                    <a:pt x="2147697" y="188849"/>
                  </a:lnTo>
                  <a:lnTo>
                    <a:pt x="2147697" y="265175"/>
                  </a:lnTo>
                  <a:lnTo>
                    <a:pt x="2147697" y="271906"/>
                  </a:lnTo>
                  <a:lnTo>
                    <a:pt x="2162302" y="283971"/>
                  </a:lnTo>
                  <a:lnTo>
                    <a:pt x="2162302" y="333755"/>
                  </a:lnTo>
                  <a:lnTo>
                    <a:pt x="2156841" y="335025"/>
                  </a:lnTo>
                  <a:lnTo>
                    <a:pt x="2151888" y="335914"/>
                  </a:lnTo>
                  <a:lnTo>
                    <a:pt x="2147443" y="336295"/>
                  </a:lnTo>
                  <a:lnTo>
                    <a:pt x="2143125" y="336803"/>
                  </a:lnTo>
                  <a:lnTo>
                    <a:pt x="2139315" y="337057"/>
                  </a:lnTo>
                  <a:lnTo>
                    <a:pt x="2136267" y="337057"/>
                  </a:lnTo>
                  <a:lnTo>
                    <a:pt x="2098167" y="316611"/>
                  </a:lnTo>
                  <a:lnTo>
                    <a:pt x="2095627" y="296290"/>
                  </a:lnTo>
                  <a:lnTo>
                    <a:pt x="2087175" y="305960"/>
                  </a:lnTo>
                  <a:lnTo>
                    <a:pt x="2044912" y="332327"/>
                  </a:lnTo>
                  <a:lnTo>
                    <a:pt x="2009139" y="338327"/>
                  </a:lnTo>
                  <a:lnTo>
                    <a:pt x="1997378" y="337728"/>
                  </a:lnTo>
                  <a:lnTo>
                    <a:pt x="1957359" y="323163"/>
                  </a:lnTo>
                  <a:lnTo>
                    <a:pt x="1932009" y="292768"/>
                  </a:lnTo>
                  <a:lnTo>
                    <a:pt x="1925955" y="262889"/>
                  </a:lnTo>
                  <a:lnTo>
                    <a:pt x="1926766" y="251624"/>
                  </a:lnTo>
                  <a:lnTo>
                    <a:pt x="1946175" y="213713"/>
                  </a:lnTo>
                  <a:lnTo>
                    <a:pt x="1987426" y="190630"/>
                  </a:lnTo>
                  <a:lnTo>
                    <a:pt x="2028825" y="185165"/>
                  </a:lnTo>
                  <a:lnTo>
                    <a:pt x="2036393" y="185330"/>
                  </a:lnTo>
                  <a:lnTo>
                    <a:pt x="2080506" y="192653"/>
                  </a:lnTo>
                  <a:lnTo>
                    <a:pt x="2086483" y="194817"/>
                  </a:lnTo>
                  <a:lnTo>
                    <a:pt x="2086483" y="181990"/>
                  </a:lnTo>
                  <a:lnTo>
                    <a:pt x="2065448" y="141404"/>
                  </a:lnTo>
                  <a:lnTo>
                    <a:pt x="2033015" y="134492"/>
                  </a:lnTo>
                  <a:lnTo>
                    <a:pt x="2023248" y="134921"/>
                  </a:lnTo>
                  <a:lnTo>
                    <a:pt x="1986426" y="145182"/>
                  </a:lnTo>
                  <a:lnTo>
                    <a:pt x="1957959" y="161416"/>
                  </a:lnTo>
                  <a:lnTo>
                    <a:pt x="1938274" y="121157"/>
                  </a:lnTo>
                  <a:lnTo>
                    <a:pt x="1974635" y="102298"/>
                  </a:lnTo>
                  <a:lnTo>
                    <a:pt x="2012584" y="92090"/>
                  </a:lnTo>
                  <a:lnTo>
                    <a:pt x="2025814" y="90648"/>
                  </a:lnTo>
                  <a:lnTo>
                    <a:pt x="2039365" y="90169"/>
                  </a:lnTo>
                  <a:close/>
                </a:path>
                <a:path w="6157595" h="338455">
                  <a:moveTo>
                    <a:pt x="1134999" y="90169"/>
                  </a:moveTo>
                  <a:lnTo>
                    <a:pt x="1178294" y="102506"/>
                  </a:lnTo>
                  <a:lnTo>
                    <a:pt x="1200134" y="133953"/>
                  </a:lnTo>
                  <a:lnTo>
                    <a:pt x="1207073" y="175633"/>
                  </a:lnTo>
                  <a:lnTo>
                    <a:pt x="1207262" y="184276"/>
                  </a:lnTo>
                  <a:lnTo>
                    <a:pt x="1207262" y="333755"/>
                  </a:lnTo>
                  <a:lnTo>
                    <a:pt x="1146048" y="333755"/>
                  </a:lnTo>
                  <a:lnTo>
                    <a:pt x="1146048" y="199389"/>
                  </a:lnTo>
                  <a:lnTo>
                    <a:pt x="1145407" y="185963"/>
                  </a:lnTo>
                  <a:lnTo>
                    <a:pt x="1123934" y="147351"/>
                  </a:lnTo>
                  <a:lnTo>
                    <a:pt x="1108075" y="144017"/>
                  </a:lnTo>
                  <a:lnTo>
                    <a:pt x="1101881" y="144422"/>
                  </a:lnTo>
                  <a:lnTo>
                    <a:pt x="1065662" y="162764"/>
                  </a:lnTo>
                  <a:lnTo>
                    <a:pt x="1045845" y="193928"/>
                  </a:lnTo>
                  <a:lnTo>
                    <a:pt x="1045845" y="333755"/>
                  </a:lnTo>
                  <a:lnTo>
                    <a:pt x="984631" y="333755"/>
                  </a:lnTo>
                  <a:lnTo>
                    <a:pt x="984631" y="94233"/>
                  </a:lnTo>
                  <a:lnTo>
                    <a:pt x="1039876" y="94233"/>
                  </a:lnTo>
                  <a:lnTo>
                    <a:pt x="1039876" y="138556"/>
                  </a:lnTo>
                  <a:lnTo>
                    <a:pt x="1047281" y="127984"/>
                  </a:lnTo>
                  <a:lnTo>
                    <a:pt x="1078357" y="103124"/>
                  </a:lnTo>
                  <a:lnTo>
                    <a:pt x="1119665" y="90979"/>
                  </a:lnTo>
                  <a:lnTo>
                    <a:pt x="1134999" y="90169"/>
                  </a:lnTo>
                  <a:close/>
                </a:path>
                <a:path w="6157595" h="338455">
                  <a:moveTo>
                    <a:pt x="822579" y="90169"/>
                  </a:moveTo>
                  <a:lnTo>
                    <a:pt x="875139" y="99814"/>
                  </a:lnTo>
                  <a:lnTo>
                    <a:pt x="914447" y="127158"/>
                  </a:lnTo>
                  <a:lnTo>
                    <a:pt x="939061" y="166885"/>
                  </a:lnTo>
                  <a:lnTo>
                    <a:pt x="947420" y="213105"/>
                  </a:lnTo>
                  <a:lnTo>
                    <a:pt x="947420" y="220979"/>
                  </a:lnTo>
                  <a:lnTo>
                    <a:pt x="946912" y="227837"/>
                  </a:lnTo>
                  <a:lnTo>
                    <a:pt x="946023" y="233679"/>
                  </a:lnTo>
                  <a:lnTo>
                    <a:pt x="760857" y="233679"/>
                  </a:lnTo>
                  <a:lnTo>
                    <a:pt x="763021" y="246868"/>
                  </a:lnTo>
                  <a:lnTo>
                    <a:pt x="791283" y="284622"/>
                  </a:lnTo>
                  <a:lnTo>
                    <a:pt x="824484" y="293624"/>
                  </a:lnTo>
                  <a:lnTo>
                    <a:pt x="833487" y="293054"/>
                  </a:lnTo>
                  <a:lnTo>
                    <a:pt x="872632" y="274335"/>
                  </a:lnTo>
                  <a:lnTo>
                    <a:pt x="881126" y="261112"/>
                  </a:lnTo>
                  <a:lnTo>
                    <a:pt x="933704" y="275716"/>
                  </a:lnTo>
                  <a:lnTo>
                    <a:pt x="904807" y="311346"/>
                  </a:lnTo>
                  <a:lnTo>
                    <a:pt x="859297" y="333946"/>
                  </a:lnTo>
                  <a:lnTo>
                    <a:pt x="822198" y="338327"/>
                  </a:lnTo>
                  <a:lnTo>
                    <a:pt x="803433" y="337278"/>
                  </a:lnTo>
                  <a:lnTo>
                    <a:pt x="755142" y="321437"/>
                  </a:lnTo>
                  <a:lnTo>
                    <a:pt x="720048" y="289790"/>
                  </a:lnTo>
                  <a:lnTo>
                    <a:pt x="699849" y="247126"/>
                  </a:lnTo>
                  <a:lnTo>
                    <a:pt x="695960" y="215391"/>
                  </a:lnTo>
                  <a:lnTo>
                    <a:pt x="696914" y="198790"/>
                  </a:lnTo>
                  <a:lnTo>
                    <a:pt x="711327" y="153034"/>
                  </a:lnTo>
                  <a:lnTo>
                    <a:pt x="741580" y="116601"/>
                  </a:lnTo>
                  <a:lnTo>
                    <a:pt x="786018" y="94456"/>
                  </a:lnTo>
                  <a:lnTo>
                    <a:pt x="803626" y="91241"/>
                  </a:lnTo>
                  <a:lnTo>
                    <a:pt x="822579" y="90169"/>
                  </a:lnTo>
                  <a:close/>
                </a:path>
                <a:path w="6157595" h="338455">
                  <a:moveTo>
                    <a:pt x="401066" y="90169"/>
                  </a:moveTo>
                  <a:lnTo>
                    <a:pt x="446611" y="96551"/>
                  </a:lnTo>
                  <a:lnTo>
                    <a:pt x="480822" y="115696"/>
                  </a:lnTo>
                  <a:lnTo>
                    <a:pt x="507611" y="166489"/>
                  </a:lnTo>
                  <a:lnTo>
                    <a:pt x="509397" y="188849"/>
                  </a:lnTo>
                  <a:lnTo>
                    <a:pt x="509397" y="265175"/>
                  </a:lnTo>
                  <a:lnTo>
                    <a:pt x="509397" y="271906"/>
                  </a:lnTo>
                  <a:lnTo>
                    <a:pt x="524002" y="283971"/>
                  </a:lnTo>
                  <a:lnTo>
                    <a:pt x="524002" y="333755"/>
                  </a:lnTo>
                  <a:lnTo>
                    <a:pt x="518541" y="335025"/>
                  </a:lnTo>
                  <a:lnTo>
                    <a:pt x="513588" y="335914"/>
                  </a:lnTo>
                  <a:lnTo>
                    <a:pt x="509143" y="336295"/>
                  </a:lnTo>
                  <a:lnTo>
                    <a:pt x="504825" y="336803"/>
                  </a:lnTo>
                  <a:lnTo>
                    <a:pt x="501015" y="337057"/>
                  </a:lnTo>
                  <a:lnTo>
                    <a:pt x="497967" y="337057"/>
                  </a:lnTo>
                  <a:lnTo>
                    <a:pt x="459867" y="316611"/>
                  </a:lnTo>
                  <a:lnTo>
                    <a:pt x="457327" y="296290"/>
                  </a:lnTo>
                  <a:lnTo>
                    <a:pt x="448875" y="305960"/>
                  </a:lnTo>
                  <a:lnTo>
                    <a:pt x="406612" y="332327"/>
                  </a:lnTo>
                  <a:lnTo>
                    <a:pt x="370840" y="338327"/>
                  </a:lnTo>
                  <a:lnTo>
                    <a:pt x="359078" y="337728"/>
                  </a:lnTo>
                  <a:lnTo>
                    <a:pt x="319059" y="323163"/>
                  </a:lnTo>
                  <a:lnTo>
                    <a:pt x="293709" y="292768"/>
                  </a:lnTo>
                  <a:lnTo>
                    <a:pt x="287655" y="262889"/>
                  </a:lnTo>
                  <a:lnTo>
                    <a:pt x="288466" y="251624"/>
                  </a:lnTo>
                  <a:lnTo>
                    <a:pt x="307875" y="213713"/>
                  </a:lnTo>
                  <a:lnTo>
                    <a:pt x="349126" y="190630"/>
                  </a:lnTo>
                  <a:lnTo>
                    <a:pt x="390525" y="185165"/>
                  </a:lnTo>
                  <a:lnTo>
                    <a:pt x="398093" y="185330"/>
                  </a:lnTo>
                  <a:lnTo>
                    <a:pt x="442206" y="192653"/>
                  </a:lnTo>
                  <a:lnTo>
                    <a:pt x="448183" y="194817"/>
                  </a:lnTo>
                  <a:lnTo>
                    <a:pt x="448183" y="181990"/>
                  </a:lnTo>
                  <a:lnTo>
                    <a:pt x="427148" y="141404"/>
                  </a:lnTo>
                  <a:lnTo>
                    <a:pt x="394716" y="134492"/>
                  </a:lnTo>
                  <a:lnTo>
                    <a:pt x="384948" y="134921"/>
                  </a:lnTo>
                  <a:lnTo>
                    <a:pt x="348126" y="145182"/>
                  </a:lnTo>
                  <a:lnTo>
                    <a:pt x="319659" y="161416"/>
                  </a:lnTo>
                  <a:lnTo>
                    <a:pt x="299974" y="121157"/>
                  </a:lnTo>
                  <a:lnTo>
                    <a:pt x="336335" y="102298"/>
                  </a:lnTo>
                  <a:lnTo>
                    <a:pt x="374284" y="92090"/>
                  </a:lnTo>
                  <a:lnTo>
                    <a:pt x="387514" y="90648"/>
                  </a:lnTo>
                  <a:lnTo>
                    <a:pt x="401066" y="90169"/>
                  </a:lnTo>
                  <a:close/>
                </a:path>
                <a:path w="6157595" h="338455">
                  <a:moveTo>
                    <a:pt x="1274191" y="16509"/>
                  </a:moveTo>
                  <a:lnTo>
                    <a:pt x="1335405" y="16509"/>
                  </a:lnTo>
                  <a:lnTo>
                    <a:pt x="1335405" y="94233"/>
                  </a:lnTo>
                  <a:lnTo>
                    <a:pt x="1385697" y="94233"/>
                  </a:lnTo>
                  <a:lnTo>
                    <a:pt x="1385697" y="141350"/>
                  </a:lnTo>
                  <a:lnTo>
                    <a:pt x="1335405" y="141350"/>
                  </a:lnTo>
                  <a:lnTo>
                    <a:pt x="1335405" y="258317"/>
                  </a:lnTo>
                  <a:lnTo>
                    <a:pt x="1335405" y="266572"/>
                  </a:lnTo>
                  <a:lnTo>
                    <a:pt x="1337691" y="272541"/>
                  </a:lnTo>
                  <a:lnTo>
                    <a:pt x="1342009" y="276225"/>
                  </a:lnTo>
                  <a:lnTo>
                    <a:pt x="1346453" y="279907"/>
                  </a:lnTo>
                  <a:lnTo>
                    <a:pt x="1351914" y="281686"/>
                  </a:lnTo>
                  <a:lnTo>
                    <a:pt x="1358264" y="281686"/>
                  </a:lnTo>
                  <a:lnTo>
                    <a:pt x="1364742" y="281686"/>
                  </a:lnTo>
                  <a:lnTo>
                    <a:pt x="1391665" y="273050"/>
                  </a:lnTo>
                  <a:lnTo>
                    <a:pt x="1403985" y="321437"/>
                  </a:lnTo>
                  <a:lnTo>
                    <a:pt x="1364511" y="334839"/>
                  </a:lnTo>
                  <a:lnTo>
                    <a:pt x="1336294" y="337946"/>
                  </a:lnTo>
                  <a:lnTo>
                    <a:pt x="1328058" y="337567"/>
                  </a:lnTo>
                  <a:lnTo>
                    <a:pt x="1287196" y="319101"/>
                  </a:lnTo>
                  <a:lnTo>
                    <a:pt x="1274191" y="278891"/>
                  </a:lnTo>
                  <a:lnTo>
                    <a:pt x="1274191" y="141350"/>
                  </a:lnTo>
                  <a:lnTo>
                    <a:pt x="1242568" y="141350"/>
                  </a:lnTo>
                  <a:lnTo>
                    <a:pt x="1242568" y="94233"/>
                  </a:lnTo>
                  <a:lnTo>
                    <a:pt x="1274191" y="94233"/>
                  </a:lnTo>
                  <a:lnTo>
                    <a:pt x="1274191" y="16509"/>
                  </a:lnTo>
                  <a:close/>
                </a:path>
                <a:path w="6157595" h="338455">
                  <a:moveTo>
                    <a:pt x="1552956" y="9143"/>
                  </a:moveTo>
                  <a:lnTo>
                    <a:pt x="1620520" y="9143"/>
                  </a:lnTo>
                  <a:lnTo>
                    <a:pt x="1716532" y="193928"/>
                  </a:lnTo>
                  <a:lnTo>
                    <a:pt x="1813560" y="9143"/>
                  </a:lnTo>
                  <a:lnTo>
                    <a:pt x="1880743" y="9143"/>
                  </a:lnTo>
                  <a:lnTo>
                    <a:pt x="1880743" y="333755"/>
                  </a:lnTo>
                  <a:lnTo>
                    <a:pt x="1817624" y="333755"/>
                  </a:lnTo>
                  <a:lnTo>
                    <a:pt x="1817624" y="120776"/>
                  </a:lnTo>
                  <a:lnTo>
                    <a:pt x="1734439" y="279400"/>
                  </a:lnTo>
                  <a:lnTo>
                    <a:pt x="1699260" y="279400"/>
                  </a:lnTo>
                  <a:lnTo>
                    <a:pt x="1615948" y="120776"/>
                  </a:lnTo>
                  <a:lnTo>
                    <a:pt x="1615948" y="333755"/>
                  </a:lnTo>
                  <a:lnTo>
                    <a:pt x="1552956" y="333755"/>
                  </a:lnTo>
                  <a:lnTo>
                    <a:pt x="1552956" y="9143"/>
                  </a:lnTo>
                  <a:close/>
                </a:path>
                <a:path w="6157595" h="338455">
                  <a:moveTo>
                    <a:pt x="0" y="9143"/>
                  </a:moveTo>
                  <a:lnTo>
                    <a:pt x="270129" y="9143"/>
                  </a:lnTo>
                  <a:lnTo>
                    <a:pt x="270129" y="64515"/>
                  </a:lnTo>
                  <a:lnTo>
                    <a:pt x="166370" y="64515"/>
                  </a:lnTo>
                  <a:lnTo>
                    <a:pt x="166370" y="333755"/>
                  </a:lnTo>
                  <a:lnTo>
                    <a:pt x="103759" y="333755"/>
                  </a:lnTo>
                  <a:lnTo>
                    <a:pt x="103759" y="64515"/>
                  </a:lnTo>
                  <a:lnTo>
                    <a:pt x="0" y="64515"/>
                  </a:lnTo>
                  <a:lnTo>
                    <a:pt x="0" y="9143"/>
                  </a:lnTo>
                  <a:close/>
                </a:path>
                <a:path w="6157595" h="338455">
                  <a:moveTo>
                    <a:pt x="4683633" y="6857"/>
                  </a:moveTo>
                  <a:lnTo>
                    <a:pt x="4731817" y="13073"/>
                  </a:lnTo>
                  <a:lnTo>
                    <a:pt x="4773993" y="29622"/>
                  </a:lnTo>
                  <a:lnTo>
                    <a:pt x="4797044" y="43052"/>
                  </a:lnTo>
                  <a:lnTo>
                    <a:pt x="4769104" y="94233"/>
                  </a:lnTo>
                  <a:lnTo>
                    <a:pt x="4766437" y="91186"/>
                  </a:lnTo>
                  <a:lnTo>
                    <a:pt x="4760595" y="87121"/>
                  </a:lnTo>
                  <a:lnTo>
                    <a:pt x="4719955" y="68452"/>
                  </a:lnTo>
                  <a:lnTo>
                    <a:pt x="4681855" y="62229"/>
                  </a:lnTo>
                  <a:lnTo>
                    <a:pt x="4659258" y="64515"/>
                  </a:lnTo>
                  <a:lnTo>
                    <a:pt x="4643104" y="71374"/>
                  </a:lnTo>
                  <a:lnTo>
                    <a:pt x="4633402" y="82803"/>
                  </a:lnTo>
                  <a:lnTo>
                    <a:pt x="4630166" y="98805"/>
                  </a:lnTo>
                  <a:lnTo>
                    <a:pt x="4630166" y="107695"/>
                  </a:lnTo>
                  <a:lnTo>
                    <a:pt x="4663058" y="133095"/>
                  </a:lnTo>
                  <a:lnTo>
                    <a:pt x="4704207" y="145033"/>
                  </a:lnTo>
                  <a:lnTo>
                    <a:pt x="4719685" y="149298"/>
                  </a:lnTo>
                  <a:lnTo>
                    <a:pt x="4759833" y="164211"/>
                  </a:lnTo>
                  <a:lnTo>
                    <a:pt x="4795901" y="193166"/>
                  </a:lnTo>
                  <a:lnTo>
                    <a:pt x="4808474" y="241045"/>
                  </a:lnTo>
                  <a:lnTo>
                    <a:pt x="4807428" y="257548"/>
                  </a:lnTo>
                  <a:lnTo>
                    <a:pt x="4791837" y="297052"/>
                  </a:lnTo>
                  <a:lnTo>
                    <a:pt x="4760690" y="322341"/>
                  </a:lnTo>
                  <a:lnTo>
                    <a:pt x="4719065" y="335057"/>
                  </a:lnTo>
                  <a:lnTo>
                    <a:pt x="4688205" y="337438"/>
                  </a:lnTo>
                  <a:lnTo>
                    <a:pt x="4669964" y="336746"/>
                  </a:lnTo>
                  <a:lnTo>
                    <a:pt x="4615815" y="326263"/>
                  </a:lnTo>
                  <a:lnTo>
                    <a:pt x="4566415" y="304688"/>
                  </a:lnTo>
                  <a:lnTo>
                    <a:pt x="4551934" y="295401"/>
                  </a:lnTo>
                  <a:lnTo>
                    <a:pt x="4579874" y="241045"/>
                  </a:lnTo>
                  <a:lnTo>
                    <a:pt x="4582668" y="243712"/>
                  </a:lnTo>
                  <a:lnTo>
                    <a:pt x="4587494" y="247268"/>
                  </a:lnTo>
                  <a:lnTo>
                    <a:pt x="4627826" y="268188"/>
                  </a:lnTo>
                  <a:lnTo>
                    <a:pt x="4670964" y="279653"/>
                  </a:lnTo>
                  <a:lnTo>
                    <a:pt x="4689094" y="280796"/>
                  </a:lnTo>
                  <a:lnTo>
                    <a:pt x="4711930" y="278703"/>
                  </a:lnTo>
                  <a:lnTo>
                    <a:pt x="4728241" y="272430"/>
                  </a:lnTo>
                  <a:lnTo>
                    <a:pt x="4738028" y="261991"/>
                  </a:lnTo>
                  <a:lnTo>
                    <a:pt x="4741291" y="247395"/>
                  </a:lnTo>
                  <a:lnTo>
                    <a:pt x="4741291" y="237997"/>
                  </a:lnTo>
                  <a:lnTo>
                    <a:pt x="4710211" y="213052"/>
                  </a:lnTo>
                  <a:lnTo>
                    <a:pt x="4669282" y="200215"/>
                  </a:lnTo>
                  <a:lnTo>
                    <a:pt x="4657090" y="196595"/>
                  </a:lnTo>
                  <a:lnTo>
                    <a:pt x="4642231" y="192166"/>
                  </a:lnTo>
                  <a:lnTo>
                    <a:pt x="4605655" y="177164"/>
                  </a:lnTo>
                  <a:lnTo>
                    <a:pt x="4575302" y="150240"/>
                  </a:lnTo>
                  <a:lnTo>
                    <a:pt x="4565269" y="108838"/>
                  </a:lnTo>
                  <a:lnTo>
                    <a:pt x="4566247" y="92837"/>
                  </a:lnTo>
                  <a:lnTo>
                    <a:pt x="4581017" y="52831"/>
                  </a:lnTo>
                  <a:lnTo>
                    <a:pt x="4611002" y="25042"/>
                  </a:lnTo>
                  <a:lnTo>
                    <a:pt x="4652200" y="9794"/>
                  </a:lnTo>
                  <a:lnTo>
                    <a:pt x="4667535" y="7594"/>
                  </a:lnTo>
                  <a:lnTo>
                    <a:pt x="4683633" y="6857"/>
                  </a:lnTo>
                  <a:close/>
                </a:path>
                <a:path w="6157595" h="338455">
                  <a:moveTo>
                    <a:pt x="6096127" y="0"/>
                  </a:moveTo>
                  <a:lnTo>
                    <a:pt x="6157341" y="0"/>
                  </a:lnTo>
                  <a:lnTo>
                    <a:pt x="6157341" y="60832"/>
                  </a:lnTo>
                  <a:lnTo>
                    <a:pt x="6096127" y="60832"/>
                  </a:lnTo>
                  <a:lnTo>
                    <a:pt x="6096127" y="0"/>
                  </a:lnTo>
                  <a:close/>
                </a:path>
                <a:path w="6157595" h="338455">
                  <a:moveTo>
                    <a:pt x="565785" y="0"/>
                  </a:moveTo>
                  <a:lnTo>
                    <a:pt x="627126" y="0"/>
                  </a:lnTo>
                  <a:lnTo>
                    <a:pt x="627126" y="257047"/>
                  </a:lnTo>
                  <a:lnTo>
                    <a:pt x="627126" y="268224"/>
                  </a:lnTo>
                  <a:lnTo>
                    <a:pt x="628904" y="275716"/>
                  </a:lnTo>
                  <a:lnTo>
                    <a:pt x="632587" y="279400"/>
                  </a:lnTo>
                  <a:lnTo>
                    <a:pt x="636270" y="283082"/>
                  </a:lnTo>
                  <a:lnTo>
                    <a:pt x="641223" y="284861"/>
                  </a:lnTo>
                  <a:lnTo>
                    <a:pt x="647700" y="284861"/>
                  </a:lnTo>
                  <a:lnTo>
                    <a:pt x="652526" y="284861"/>
                  </a:lnTo>
                  <a:lnTo>
                    <a:pt x="676402" y="278511"/>
                  </a:lnTo>
                  <a:lnTo>
                    <a:pt x="684657" y="325119"/>
                  </a:lnTo>
                  <a:lnTo>
                    <a:pt x="647827" y="335670"/>
                  </a:lnTo>
                  <a:lnTo>
                    <a:pt x="626110" y="337438"/>
                  </a:lnTo>
                  <a:lnTo>
                    <a:pt x="612536" y="336486"/>
                  </a:lnTo>
                  <a:lnTo>
                    <a:pt x="574678" y="313693"/>
                  </a:lnTo>
                  <a:lnTo>
                    <a:pt x="565785" y="278511"/>
                  </a:lnTo>
                  <a:lnTo>
                    <a:pt x="565785" y="0"/>
                  </a:lnTo>
                  <a:close/>
                </a:path>
              </a:pathLst>
            </a:custGeom>
            <a:ln w="16002">
              <a:solidFill>
                <a:srgbClr val="000000"/>
              </a:solidFill>
            </a:ln>
          </p:spPr>
          <p:txBody>
            <a:bodyPr wrap="square" lIns="0" tIns="0" rIns="0" bIns="0" rtlCol="0"/>
            <a:lstStyle/>
            <a:p>
              <a:endParaRPr/>
            </a:p>
          </p:txBody>
        </p:sp>
      </p:grpSp>
      <p:grpSp>
        <p:nvGrpSpPr>
          <p:cNvPr id="22" name="object 22"/>
          <p:cNvGrpSpPr/>
          <p:nvPr/>
        </p:nvGrpSpPr>
        <p:grpSpPr>
          <a:xfrm>
            <a:off x="8474456" y="795781"/>
            <a:ext cx="1809750" cy="454659"/>
            <a:chOff x="8474456" y="795781"/>
            <a:chExt cx="1809750" cy="454659"/>
          </a:xfrm>
        </p:grpSpPr>
        <p:pic>
          <p:nvPicPr>
            <p:cNvPr id="23" name="object 23"/>
            <p:cNvPicPr/>
            <p:nvPr/>
          </p:nvPicPr>
          <p:blipFill>
            <a:blip r:embed="rId11" cstate="print"/>
            <a:stretch>
              <a:fillRect/>
            </a:stretch>
          </p:blipFill>
          <p:spPr>
            <a:xfrm>
              <a:off x="8482457" y="803782"/>
              <a:ext cx="1793367" cy="438530"/>
            </a:xfrm>
            <a:prstGeom prst="rect">
              <a:avLst/>
            </a:prstGeom>
          </p:spPr>
        </p:pic>
        <p:pic>
          <p:nvPicPr>
            <p:cNvPr id="24" name="object 24"/>
            <p:cNvPicPr/>
            <p:nvPr/>
          </p:nvPicPr>
          <p:blipFill>
            <a:blip r:embed="rId12" cstate="print"/>
            <a:stretch>
              <a:fillRect/>
            </a:stretch>
          </p:blipFill>
          <p:spPr>
            <a:xfrm>
              <a:off x="9124569" y="1016254"/>
              <a:ext cx="118490" cy="89154"/>
            </a:xfrm>
            <a:prstGeom prst="rect">
              <a:avLst/>
            </a:prstGeom>
          </p:spPr>
        </p:pic>
        <p:sp>
          <p:nvSpPr>
            <p:cNvPr id="25" name="object 25"/>
            <p:cNvSpPr/>
            <p:nvPr/>
          </p:nvSpPr>
          <p:spPr>
            <a:xfrm>
              <a:off x="8482457" y="803782"/>
              <a:ext cx="1793875" cy="438784"/>
            </a:xfrm>
            <a:custGeom>
              <a:avLst/>
              <a:gdLst/>
              <a:ahLst/>
              <a:cxnLst/>
              <a:rect l="l" t="t" r="r" b="b"/>
              <a:pathLst>
                <a:path w="1793875" h="438784">
                  <a:moveTo>
                    <a:pt x="1492503" y="94233"/>
                  </a:moveTo>
                  <a:lnTo>
                    <a:pt x="1553718" y="94233"/>
                  </a:lnTo>
                  <a:lnTo>
                    <a:pt x="1553718" y="333755"/>
                  </a:lnTo>
                  <a:lnTo>
                    <a:pt x="1492503" y="333755"/>
                  </a:lnTo>
                  <a:lnTo>
                    <a:pt x="1492503" y="94233"/>
                  </a:lnTo>
                  <a:close/>
                </a:path>
                <a:path w="1793875" h="438784">
                  <a:moveTo>
                    <a:pt x="990346" y="94233"/>
                  </a:moveTo>
                  <a:lnTo>
                    <a:pt x="1053846" y="94233"/>
                  </a:lnTo>
                  <a:lnTo>
                    <a:pt x="1118362" y="271144"/>
                  </a:lnTo>
                  <a:lnTo>
                    <a:pt x="1175003" y="94233"/>
                  </a:lnTo>
                  <a:lnTo>
                    <a:pt x="1233551" y="94233"/>
                  </a:lnTo>
                  <a:lnTo>
                    <a:pt x="1132967" y="381380"/>
                  </a:lnTo>
                  <a:lnTo>
                    <a:pt x="1103502" y="422275"/>
                  </a:lnTo>
                  <a:lnTo>
                    <a:pt x="1066087" y="437509"/>
                  </a:lnTo>
                  <a:lnTo>
                    <a:pt x="1051178" y="438530"/>
                  </a:lnTo>
                  <a:lnTo>
                    <a:pt x="1043555" y="438219"/>
                  </a:lnTo>
                  <a:lnTo>
                    <a:pt x="1035907" y="437276"/>
                  </a:lnTo>
                  <a:lnTo>
                    <a:pt x="1028211" y="435691"/>
                  </a:lnTo>
                  <a:lnTo>
                    <a:pt x="1020445" y="433450"/>
                  </a:lnTo>
                  <a:lnTo>
                    <a:pt x="1020445" y="380491"/>
                  </a:lnTo>
                  <a:lnTo>
                    <a:pt x="1028517" y="382492"/>
                  </a:lnTo>
                  <a:lnTo>
                    <a:pt x="1035780" y="383921"/>
                  </a:lnTo>
                  <a:lnTo>
                    <a:pt x="1042233" y="384778"/>
                  </a:lnTo>
                  <a:lnTo>
                    <a:pt x="1047876" y="385063"/>
                  </a:lnTo>
                  <a:lnTo>
                    <a:pt x="1056132" y="385063"/>
                  </a:lnTo>
                  <a:lnTo>
                    <a:pt x="1080317" y="347827"/>
                  </a:lnTo>
                  <a:lnTo>
                    <a:pt x="1084961" y="333755"/>
                  </a:lnTo>
                  <a:lnTo>
                    <a:pt x="990346" y="94233"/>
                  </a:lnTo>
                  <a:close/>
                </a:path>
                <a:path w="1793875" h="438784">
                  <a:moveTo>
                    <a:pt x="705485" y="90169"/>
                  </a:moveTo>
                  <a:lnTo>
                    <a:pt x="751030" y="96551"/>
                  </a:lnTo>
                  <a:lnTo>
                    <a:pt x="785241" y="115696"/>
                  </a:lnTo>
                  <a:lnTo>
                    <a:pt x="812030" y="166489"/>
                  </a:lnTo>
                  <a:lnTo>
                    <a:pt x="813816" y="188849"/>
                  </a:lnTo>
                  <a:lnTo>
                    <a:pt x="813816" y="265175"/>
                  </a:lnTo>
                  <a:lnTo>
                    <a:pt x="813816" y="271906"/>
                  </a:lnTo>
                  <a:lnTo>
                    <a:pt x="828421" y="283971"/>
                  </a:lnTo>
                  <a:lnTo>
                    <a:pt x="828421" y="333755"/>
                  </a:lnTo>
                  <a:lnTo>
                    <a:pt x="822960" y="335025"/>
                  </a:lnTo>
                  <a:lnTo>
                    <a:pt x="818007" y="335914"/>
                  </a:lnTo>
                  <a:lnTo>
                    <a:pt x="813562" y="336295"/>
                  </a:lnTo>
                  <a:lnTo>
                    <a:pt x="809244" y="336803"/>
                  </a:lnTo>
                  <a:lnTo>
                    <a:pt x="805434" y="337057"/>
                  </a:lnTo>
                  <a:lnTo>
                    <a:pt x="802386" y="337057"/>
                  </a:lnTo>
                  <a:lnTo>
                    <a:pt x="764286" y="316611"/>
                  </a:lnTo>
                  <a:lnTo>
                    <a:pt x="761746" y="296290"/>
                  </a:lnTo>
                  <a:lnTo>
                    <a:pt x="753294" y="305960"/>
                  </a:lnTo>
                  <a:lnTo>
                    <a:pt x="711031" y="332327"/>
                  </a:lnTo>
                  <a:lnTo>
                    <a:pt x="675259" y="338327"/>
                  </a:lnTo>
                  <a:lnTo>
                    <a:pt x="663497" y="337728"/>
                  </a:lnTo>
                  <a:lnTo>
                    <a:pt x="623478" y="323163"/>
                  </a:lnTo>
                  <a:lnTo>
                    <a:pt x="598128" y="292768"/>
                  </a:lnTo>
                  <a:lnTo>
                    <a:pt x="592074" y="262889"/>
                  </a:lnTo>
                  <a:lnTo>
                    <a:pt x="592885" y="251624"/>
                  </a:lnTo>
                  <a:lnTo>
                    <a:pt x="612294" y="213713"/>
                  </a:lnTo>
                  <a:lnTo>
                    <a:pt x="653545" y="190630"/>
                  </a:lnTo>
                  <a:lnTo>
                    <a:pt x="694944" y="185165"/>
                  </a:lnTo>
                  <a:lnTo>
                    <a:pt x="702512" y="185330"/>
                  </a:lnTo>
                  <a:lnTo>
                    <a:pt x="746625" y="192653"/>
                  </a:lnTo>
                  <a:lnTo>
                    <a:pt x="752601" y="194817"/>
                  </a:lnTo>
                  <a:lnTo>
                    <a:pt x="752601" y="181990"/>
                  </a:lnTo>
                  <a:lnTo>
                    <a:pt x="731567" y="141404"/>
                  </a:lnTo>
                  <a:lnTo>
                    <a:pt x="699135" y="134492"/>
                  </a:lnTo>
                  <a:lnTo>
                    <a:pt x="689367" y="134921"/>
                  </a:lnTo>
                  <a:lnTo>
                    <a:pt x="652545" y="145182"/>
                  </a:lnTo>
                  <a:lnTo>
                    <a:pt x="624077" y="161416"/>
                  </a:lnTo>
                  <a:lnTo>
                    <a:pt x="604393" y="121157"/>
                  </a:lnTo>
                  <a:lnTo>
                    <a:pt x="640754" y="102298"/>
                  </a:lnTo>
                  <a:lnTo>
                    <a:pt x="678703" y="92090"/>
                  </a:lnTo>
                  <a:lnTo>
                    <a:pt x="691933" y="90648"/>
                  </a:lnTo>
                  <a:lnTo>
                    <a:pt x="705485" y="90169"/>
                  </a:lnTo>
                  <a:close/>
                </a:path>
                <a:path w="1793875" h="438784">
                  <a:moveTo>
                    <a:pt x="483108" y="90169"/>
                  </a:moveTo>
                  <a:lnTo>
                    <a:pt x="526403" y="102506"/>
                  </a:lnTo>
                  <a:lnTo>
                    <a:pt x="548243" y="133953"/>
                  </a:lnTo>
                  <a:lnTo>
                    <a:pt x="555182" y="175633"/>
                  </a:lnTo>
                  <a:lnTo>
                    <a:pt x="555371" y="184276"/>
                  </a:lnTo>
                  <a:lnTo>
                    <a:pt x="555371" y="333755"/>
                  </a:lnTo>
                  <a:lnTo>
                    <a:pt x="494157" y="333755"/>
                  </a:lnTo>
                  <a:lnTo>
                    <a:pt x="494157" y="199389"/>
                  </a:lnTo>
                  <a:lnTo>
                    <a:pt x="493516" y="185963"/>
                  </a:lnTo>
                  <a:lnTo>
                    <a:pt x="472043" y="147351"/>
                  </a:lnTo>
                  <a:lnTo>
                    <a:pt x="456184" y="144017"/>
                  </a:lnTo>
                  <a:lnTo>
                    <a:pt x="449990" y="144422"/>
                  </a:lnTo>
                  <a:lnTo>
                    <a:pt x="413771" y="162764"/>
                  </a:lnTo>
                  <a:lnTo>
                    <a:pt x="393953" y="193928"/>
                  </a:lnTo>
                  <a:lnTo>
                    <a:pt x="393953" y="333755"/>
                  </a:lnTo>
                  <a:lnTo>
                    <a:pt x="332740" y="333755"/>
                  </a:lnTo>
                  <a:lnTo>
                    <a:pt x="332740" y="94233"/>
                  </a:lnTo>
                  <a:lnTo>
                    <a:pt x="387985" y="94233"/>
                  </a:lnTo>
                  <a:lnTo>
                    <a:pt x="387985" y="138556"/>
                  </a:lnTo>
                  <a:lnTo>
                    <a:pt x="395390" y="127984"/>
                  </a:lnTo>
                  <a:lnTo>
                    <a:pt x="426466" y="103124"/>
                  </a:lnTo>
                  <a:lnTo>
                    <a:pt x="467774" y="90979"/>
                  </a:lnTo>
                  <a:lnTo>
                    <a:pt x="483108" y="90169"/>
                  </a:lnTo>
                  <a:close/>
                </a:path>
                <a:path w="1793875" h="438784">
                  <a:moveTo>
                    <a:pt x="1700911" y="89662"/>
                  </a:moveTo>
                  <a:lnTo>
                    <a:pt x="1749425" y="97662"/>
                  </a:lnTo>
                  <a:lnTo>
                    <a:pt x="1791081" y="123443"/>
                  </a:lnTo>
                  <a:lnTo>
                    <a:pt x="1766316" y="162305"/>
                  </a:lnTo>
                  <a:lnTo>
                    <a:pt x="1748857" y="150304"/>
                  </a:lnTo>
                  <a:lnTo>
                    <a:pt x="1731708" y="141731"/>
                  </a:lnTo>
                  <a:lnTo>
                    <a:pt x="1714845" y="136588"/>
                  </a:lnTo>
                  <a:lnTo>
                    <a:pt x="1698244" y="134874"/>
                  </a:lnTo>
                  <a:lnTo>
                    <a:pt x="1691124" y="135229"/>
                  </a:lnTo>
                  <a:lnTo>
                    <a:pt x="1661160" y="150494"/>
                  </a:lnTo>
                  <a:lnTo>
                    <a:pt x="1661160" y="159638"/>
                  </a:lnTo>
                  <a:lnTo>
                    <a:pt x="1661160" y="168147"/>
                  </a:lnTo>
                  <a:lnTo>
                    <a:pt x="1704594" y="189737"/>
                  </a:lnTo>
                  <a:lnTo>
                    <a:pt x="1718260" y="194075"/>
                  </a:lnTo>
                  <a:lnTo>
                    <a:pt x="1762184" y="211137"/>
                  </a:lnTo>
                  <a:lnTo>
                    <a:pt x="1790795" y="242824"/>
                  </a:lnTo>
                  <a:lnTo>
                    <a:pt x="1793367" y="262508"/>
                  </a:lnTo>
                  <a:lnTo>
                    <a:pt x="1791725" y="279346"/>
                  </a:lnTo>
                  <a:lnTo>
                    <a:pt x="1767204" y="318262"/>
                  </a:lnTo>
                  <a:lnTo>
                    <a:pt x="1718163" y="337085"/>
                  </a:lnTo>
                  <a:lnTo>
                    <a:pt x="1697354" y="338327"/>
                  </a:lnTo>
                  <a:lnTo>
                    <a:pt x="1682188" y="337706"/>
                  </a:lnTo>
                  <a:lnTo>
                    <a:pt x="1638808" y="328294"/>
                  </a:lnTo>
                  <a:lnTo>
                    <a:pt x="1601303" y="307792"/>
                  </a:lnTo>
                  <a:lnTo>
                    <a:pt x="1590802" y="298576"/>
                  </a:lnTo>
                  <a:lnTo>
                    <a:pt x="1612773" y="258825"/>
                  </a:lnTo>
                  <a:lnTo>
                    <a:pt x="1623413" y="266924"/>
                  </a:lnTo>
                  <a:lnTo>
                    <a:pt x="1633982" y="273891"/>
                  </a:lnTo>
                  <a:lnTo>
                    <a:pt x="1675130" y="290591"/>
                  </a:lnTo>
                  <a:lnTo>
                    <a:pt x="1695069" y="292607"/>
                  </a:lnTo>
                  <a:lnTo>
                    <a:pt x="1703498" y="292223"/>
                  </a:lnTo>
                  <a:lnTo>
                    <a:pt x="1734312" y="275589"/>
                  </a:lnTo>
                  <a:lnTo>
                    <a:pt x="1734312" y="267080"/>
                  </a:lnTo>
                  <a:lnTo>
                    <a:pt x="1734312" y="258190"/>
                  </a:lnTo>
                  <a:lnTo>
                    <a:pt x="1695261" y="240385"/>
                  </a:lnTo>
                  <a:lnTo>
                    <a:pt x="1684020" y="236854"/>
                  </a:lnTo>
                  <a:lnTo>
                    <a:pt x="1671325" y="232733"/>
                  </a:lnTo>
                  <a:lnTo>
                    <a:pt x="1631313" y="215366"/>
                  </a:lnTo>
                  <a:lnTo>
                    <a:pt x="1606264" y="184785"/>
                  </a:lnTo>
                  <a:lnTo>
                    <a:pt x="1604010" y="166877"/>
                  </a:lnTo>
                  <a:lnTo>
                    <a:pt x="1605674" y="150213"/>
                  </a:lnTo>
                  <a:lnTo>
                    <a:pt x="1630552" y="110743"/>
                  </a:lnTo>
                  <a:lnTo>
                    <a:pt x="1680077" y="90973"/>
                  </a:lnTo>
                  <a:lnTo>
                    <a:pt x="1700911" y="89662"/>
                  </a:lnTo>
                  <a:close/>
                </a:path>
                <a:path w="1793875" h="438784">
                  <a:moveTo>
                    <a:pt x="1358773" y="89662"/>
                  </a:moveTo>
                  <a:lnTo>
                    <a:pt x="1407287" y="97662"/>
                  </a:lnTo>
                  <a:lnTo>
                    <a:pt x="1448943" y="123443"/>
                  </a:lnTo>
                  <a:lnTo>
                    <a:pt x="1424177" y="162305"/>
                  </a:lnTo>
                  <a:lnTo>
                    <a:pt x="1406719" y="150304"/>
                  </a:lnTo>
                  <a:lnTo>
                    <a:pt x="1389570" y="141731"/>
                  </a:lnTo>
                  <a:lnTo>
                    <a:pt x="1372707" y="136588"/>
                  </a:lnTo>
                  <a:lnTo>
                    <a:pt x="1356106" y="134874"/>
                  </a:lnTo>
                  <a:lnTo>
                    <a:pt x="1348986" y="135229"/>
                  </a:lnTo>
                  <a:lnTo>
                    <a:pt x="1319022" y="150494"/>
                  </a:lnTo>
                  <a:lnTo>
                    <a:pt x="1319022" y="159638"/>
                  </a:lnTo>
                  <a:lnTo>
                    <a:pt x="1319022" y="168147"/>
                  </a:lnTo>
                  <a:lnTo>
                    <a:pt x="1362456" y="189737"/>
                  </a:lnTo>
                  <a:lnTo>
                    <a:pt x="1376122" y="194075"/>
                  </a:lnTo>
                  <a:lnTo>
                    <a:pt x="1420046" y="211137"/>
                  </a:lnTo>
                  <a:lnTo>
                    <a:pt x="1448657" y="242824"/>
                  </a:lnTo>
                  <a:lnTo>
                    <a:pt x="1451228" y="262508"/>
                  </a:lnTo>
                  <a:lnTo>
                    <a:pt x="1449587" y="279346"/>
                  </a:lnTo>
                  <a:lnTo>
                    <a:pt x="1425067" y="318262"/>
                  </a:lnTo>
                  <a:lnTo>
                    <a:pt x="1376025" y="337085"/>
                  </a:lnTo>
                  <a:lnTo>
                    <a:pt x="1355217" y="338327"/>
                  </a:lnTo>
                  <a:lnTo>
                    <a:pt x="1340050" y="337706"/>
                  </a:lnTo>
                  <a:lnTo>
                    <a:pt x="1296670" y="328294"/>
                  </a:lnTo>
                  <a:lnTo>
                    <a:pt x="1259165" y="307792"/>
                  </a:lnTo>
                  <a:lnTo>
                    <a:pt x="1248664" y="298576"/>
                  </a:lnTo>
                  <a:lnTo>
                    <a:pt x="1270635" y="258825"/>
                  </a:lnTo>
                  <a:lnTo>
                    <a:pt x="1281275" y="266924"/>
                  </a:lnTo>
                  <a:lnTo>
                    <a:pt x="1291844" y="273891"/>
                  </a:lnTo>
                  <a:lnTo>
                    <a:pt x="1332992" y="290591"/>
                  </a:lnTo>
                  <a:lnTo>
                    <a:pt x="1352931" y="292607"/>
                  </a:lnTo>
                  <a:lnTo>
                    <a:pt x="1361360" y="292223"/>
                  </a:lnTo>
                  <a:lnTo>
                    <a:pt x="1392174" y="275589"/>
                  </a:lnTo>
                  <a:lnTo>
                    <a:pt x="1392174" y="267080"/>
                  </a:lnTo>
                  <a:lnTo>
                    <a:pt x="1392174" y="258190"/>
                  </a:lnTo>
                  <a:lnTo>
                    <a:pt x="1353123" y="240385"/>
                  </a:lnTo>
                  <a:lnTo>
                    <a:pt x="1341882" y="236854"/>
                  </a:lnTo>
                  <a:lnTo>
                    <a:pt x="1329187" y="232733"/>
                  </a:lnTo>
                  <a:lnTo>
                    <a:pt x="1289175" y="215366"/>
                  </a:lnTo>
                  <a:lnTo>
                    <a:pt x="1264126" y="184785"/>
                  </a:lnTo>
                  <a:lnTo>
                    <a:pt x="1261872" y="166877"/>
                  </a:lnTo>
                  <a:lnTo>
                    <a:pt x="1263536" y="150213"/>
                  </a:lnTo>
                  <a:lnTo>
                    <a:pt x="1288415" y="110743"/>
                  </a:lnTo>
                  <a:lnTo>
                    <a:pt x="1337939" y="90973"/>
                  </a:lnTo>
                  <a:lnTo>
                    <a:pt x="1358773" y="89662"/>
                  </a:lnTo>
                  <a:close/>
                </a:path>
                <a:path w="1793875" h="438784">
                  <a:moveTo>
                    <a:pt x="151765" y="74549"/>
                  </a:moveTo>
                  <a:lnTo>
                    <a:pt x="105156" y="208533"/>
                  </a:lnTo>
                  <a:lnTo>
                    <a:pt x="196596" y="208533"/>
                  </a:lnTo>
                  <a:lnTo>
                    <a:pt x="151765" y="74549"/>
                  </a:lnTo>
                  <a:close/>
                </a:path>
                <a:path w="1793875" h="438784">
                  <a:moveTo>
                    <a:pt x="119761" y="9143"/>
                  </a:moveTo>
                  <a:lnTo>
                    <a:pt x="183769" y="9143"/>
                  </a:lnTo>
                  <a:lnTo>
                    <a:pt x="303149" y="333755"/>
                  </a:lnTo>
                  <a:lnTo>
                    <a:pt x="238251" y="333755"/>
                  </a:lnTo>
                  <a:lnTo>
                    <a:pt x="208025" y="252856"/>
                  </a:lnTo>
                  <a:lnTo>
                    <a:pt x="94615" y="252856"/>
                  </a:lnTo>
                  <a:lnTo>
                    <a:pt x="64897" y="333755"/>
                  </a:lnTo>
                  <a:lnTo>
                    <a:pt x="0" y="333755"/>
                  </a:lnTo>
                  <a:lnTo>
                    <a:pt x="119761" y="9143"/>
                  </a:lnTo>
                  <a:close/>
                </a:path>
                <a:path w="1793875" h="438784">
                  <a:moveTo>
                    <a:pt x="1492503" y="0"/>
                  </a:moveTo>
                  <a:lnTo>
                    <a:pt x="1553718" y="0"/>
                  </a:lnTo>
                  <a:lnTo>
                    <a:pt x="1553718" y="60832"/>
                  </a:lnTo>
                  <a:lnTo>
                    <a:pt x="1492503" y="60832"/>
                  </a:lnTo>
                  <a:lnTo>
                    <a:pt x="1492503" y="0"/>
                  </a:lnTo>
                  <a:close/>
                </a:path>
                <a:path w="1793875" h="438784">
                  <a:moveTo>
                    <a:pt x="870203" y="0"/>
                  </a:moveTo>
                  <a:lnTo>
                    <a:pt x="931545" y="0"/>
                  </a:lnTo>
                  <a:lnTo>
                    <a:pt x="931545" y="257047"/>
                  </a:lnTo>
                  <a:lnTo>
                    <a:pt x="931545" y="268224"/>
                  </a:lnTo>
                  <a:lnTo>
                    <a:pt x="933323" y="275716"/>
                  </a:lnTo>
                  <a:lnTo>
                    <a:pt x="937006" y="279400"/>
                  </a:lnTo>
                  <a:lnTo>
                    <a:pt x="940689" y="283082"/>
                  </a:lnTo>
                  <a:lnTo>
                    <a:pt x="945642" y="284861"/>
                  </a:lnTo>
                  <a:lnTo>
                    <a:pt x="952119" y="284861"/>
                  </a:lnTo>
                  <a:lnTo>
                    <a:pt x="956945" y="284861"/>
                  </a:lnTo>
                  <a:lnTo>
                    <a:pt x="980821" y="278511"/>
                  </a:lnTo>
                  <a:lnTo>
                    <a:pt x="989076" y="325119"/>
                  </a:lnTo>
                  <a:lnTo>
                    <a:pt x="952246" y="335670"/>
                  </a:lnTo>
                  <a:lnTo>
                    <a:pt x="930528" y="337438"/>
                  </a:lnTo>
                  <a:lnTo>
                    <a:pt x="916955" y="336486"/>
                  </a:lnTo>
                  <a:lnTo>
                    <a:pt x="879097" y="313693"/>
                  </a:lnTo>
                  <a:lnTo>
                    <a:pt x="870203" y="278511"/>
                  </a:lnTo>
                  <a:lnTo>
                    <a:pt x="870203" y="0"/>
                  </a:lnTo>
                  <a:close/>
                </a:path>
              </a:pathLst>
            </a:custGeom>
            <a:ln w="16002">
              <a:solidFill>
                <a:srgbClr val="000000"/>
              </a:solidFill>
            </a:ln>
          </p:spPr>
          <p:txBody>
            <a:bodyPr wrap="square" lIns="0" tIns="0" rIns="0" bIns="0" rtlCol="0"/>
            <a:lstStyle/>
            <a:p>
              <a:endParaRPr/>
            </a:p>
          </p:txBody>
        </p:sp>
      </p:grpSp>
      <p:grpSp>
        <p:nvGrpSpPr>
          <p:cNvPr id="26" name="object 26"/>
          <p:cNvGrpSpPr/>
          <p:nvPr/>
        </p:nvGrpSpPr>
        <p:grpSpPr>
          <a:xfrm>
            <a:off x="848639" y="1486788"/>
            <a:ext cx="6085205" cy="306705"/>
            <a:chOff x="848639" y="1486788"/>
            <a:chExt cx="6085205" cy="306705"/>
          </a:xfrm>
        </p:grpSpPr>
        <p:pic>
          <p:nvPicPr>
            <p:cNvPr id="27" name="object 27"/>
            <p:cNvPicPr/>
            <p:nvPr/>
          </p:nvPicPr>
          <p:blipFill>
            <a:blip r:embed="rId13" cstate="print"/>
            <a:stretch>
              <a:fillRect/>
            </a:stretch>
          </p:blipFill>
          <p:spPr>
            <a:xfrm>
              <a:off x="856640" y="1494789"/>
              <a:ext cx="6068923" cy="290449"/>
            </a:xfrm>
            <a:prstGeom prst="rect">
              <a:avLst/>
            </a:prstGeom>
          </p:spPr>
        </p:pic>
        <p:sp>
          <p:nvSpPr>
            <p:cNvPr id="28" name="object 28"/>
            <p:cNvSpPr/>
            <p:nvPr/>
          </p:nvSpPr>
          <p:spPr>
            <a:xfrm>
              <a:off x="1234287" y="1554860"/>
              <a:ext cx="5587365" cy="230504"/>
            </a:xfrm>
            <a:custGeom>
              <a:avLst/>
              <a:gdLst/>
              <a:ahLst/>
              <a:cxnLst/>
              <a:rect l="l" t="t" r="r" b="b"/>
              <a:pathLst>
                <a:path w="5587365" h="230505">
                  <a:moveTo>
                    <a:pt x="1960016" y="86867"/>
                  </a:moveTo>
                  <a:lnTo>
                    <a:pt x="1923694" y="104393"/>
                  </a:lnTo>
                  <a:lnTo>
                    <a:pt x="1923694" y="111887"/>
                  </a:lnTo>
                  <a:lnTo>
                    <a:pt x="1923694" y="117983"/>
                  </a:lnTo>
                  <a:lnTo>
                    <a:pt x="1926234" y="123443"/>
                  </a:lnTo>
                  <a:lnTo>
                    <a:pt x="1931060" y="128269"/>
                  </a:lnTo>
                  <a:lnTo>
                    <a:pt x="1935886" y="133223"/>
                  </a:lnTo>
                  <a:lnTo>
                    <a:pt x="1942998" y="135636"/>
                  </a:lnTo>
                  <a:lnTo>
                    <a:pt x="1952142" y="135636"/>
                  </a:lnTo>
                  <a:lnTo>
                    <a:pt x="1958238" y="135636"/>
                  </a:lnTo>
                  <a:lnTo>
                    <a:pt x="1984400" y="123443"/>
                  </a:lnTo>
                  <a:lnTo>
                    <a:pt x="1989480" y="118617"/>
                  </a:lnTo>
                  <a:lnTo>
                    <a:pt x="1992020" y="113918"/>
                  </a:lnTo>
                  <a:lnTo>
                    <a:pt x="1992020" y="109474"/>
                  </a:lnTo>
                  <a:lnTo>
                    <a:pt x="1992020" y="93217"/>
                  </a:lnTo>
                  <a:lnTo>
                    <a:pt x="1984090" y="90457"/>
                  </a:lnTo>
                  <a:lnTo>
                    <a:pt x="1976113" y="88471"/>
                  </a:lnTo>
                  <a:lnTo>
                    <a:pt x="1968088" y="87270"/>
                  </a:lnTo>
                  <a:lnTo>
                    <a:pt x="1960016" y="86867"/>
                  </a:lnTo>
                  <a:close/>
                </a:path>
                <a:path w="5587365" h="230505">
                  <a:moveTo>
                    <a:pt x="1593494" y="86867"/>
                  </a:moveTo>
                  <a:lnTo>
                    <a:pt x="1557172" y="104393"/>
                  </a:lnTo>
                  <a:lnTo>
                    <a:pt x="1557172" y="111887"/>
                  </a:lnTo>
                  <a:lnTo>
                    <a:pt x="1557172" y="117983"/>
                  </a:lnTo>
                  <a:lnTo>
                    <a:pt x="1559712" y="123443"/>
                  </a:lnTo>
                  <a:lnTo>
                    <a:pt x="1564538" y="128269"/>
                  </a:lnTo>
                  <a:lnTo>
                    <a:pt x="1569364" y="133223"/>
                  </a:lnTo>
                  <a:lnTo>
                    <a:pt x="1576476" y="135636"/>
                  </a:lnTo>
                  <a:lnTo>
                    <a:pt x="1585620" y="135636"/>
                  </a:lnTo>
                  <a:lnTo>
                    <a:pt x="1591716" y="135636"/>
                  </a:lnTo>
                  <a:lnTo>
                    <a:pt x="1617878" y="123443"/>
                  </a:lnTo>
                  <a:lnTo>
                    <a:pt x="1622958" y="118617"/>
                  </a:lnTo>
                  <a:lnTo>
                    <a:pt x="1625498" y="113918"/>
                  </a:lnTo>
                  <a:lnTo>
                    <a:pt x="1625498" y="109474"/>
                  </a:lnTo>
                  <a:lnTo>
                    <a:pt x="1625498" y="93217"/>
                  </a:lnTo>
                  <a:lnTo>
                    <a:pt x="1617568" y="90457"/>
                  </a:lnTo>
                  <a:lnTo>
                    <a:pt x="1609591" y="88471"/>
                  </a:lnTo>
                  <a:lnTo>
                    <a:pt x="1601566" y="87270"/>
                  </a:lnTo>
                  <a:lnTo>
                    <a:pt x="1593494" y="86867"/>
                  </a:lnTo>
                  <a:close/>
                </a:path>
                <a:path w="5587365" h="230505">
                  <a:moveTo>
                    <a:pt x="3532276" y="69850"/>
                  </a:moveTo>
                  <a:lnTo>
                    <a:pt x="3532276" y="126746"/>
                  </a:lnTo>
                  <a:lnTo>
                    <a:pt x="3594760" y="126746"/>
                  </a:lnTo>
                  <a:lnTo>
                    <a:pt x="3602507" y="126746"/>
                  </a:lnTo>
                  <a:lnTo>
                    <a:pt x="3608984" y="124078"/>
                  </a:lnTo>
                  <a:lnTo>
                    <a:pt x="3614318" y="118617"/>
                  </a:lnTo>
                  <a:lnTo>
                    <a:pt x="3619652" y="113029"/>
                  </a:lnTo>
                  <a:lnTo>
                    <a:pt x="3622192" y="106425"/>
                  </a:lnTo>
                  <a:lnTo>
                    <a:pt x="3622192" y="98805"/>
                  </a:lnTo>
                  <a:lnTo>
                    <a:pt x="3622192" y="90804"/>
                  </a:lnTo>
                  <a:lnTo>
                    <a:pt x="3619779" y="84074"/>
                  </a:lnTo>
                  <a:lnTo>
                    <a:pt x="3614953" y="78359"/>
                  </a:lnTo>
                  <a:lnTo>
                    <a:pt x="3610000" y="72643"/>
                  </a:lnTo>
                  <a:lnTo>
                    <a:pt x="3604031" y="69850"/>
                  </a:lnTo>
                  <a:lnTo>
                    <a:pt x="3596919" y="69850"/>
                  </a:lnTo>
                  <a:lnTo>
                    <a:pt x="3532276" y="69850"/>
                  </a:lnTo>
                  <a:close/>
                </a:path>
                <a:path w="5587365" h="230505">
                  <a:moveTo>
                    <a:pt x="5201437" y="34798"/>
                  </a:moveTo>
                  <a:lnTo>
                    <a:pt x="5193436" y="34798"/>
                  </a:lnTo>
                  <a:lnTo>
                    <a:pt x="5186324" y="36829"/>
                  </a:lnTo>
                  <a:lnTo>
                    <a:pt x="5180101" y="41021"/>
                  </a:lnTo>
                  <a:lnTo>
                    <a:pt x="5173751" y="45212"/>
                  </a:lnTo>
                  <a:lnTo>
                    <a:pt x="5159654" y="82930"/>
                  </a:lnTo>
                  <a:lnTo>
                    <a:pt x="5159654" y="92201"/>
                  </a:lnTo>
                  <a:lnTo>
                    <a:pt x="5161432" y="100584"/>
                  </a:lnTo>
                  <a:lnTo>
                    <a:pt x="5165115" y="107696"/>
                  </a:lnTo>
                  <a:lnTo>
                    <a:pt x="5168798" y="114935"/>
                  </a:lnTo>
                  <a:lnTo>
                    <a:pt x="5173751" y="120650"/>
                  </a:lnTo>
                  <a:lnTo>
                    <a:pt x="5180101" y="124713"/>
                  </a:lnTo>
                  <a:lnTo>
                    <a:pt x="5186324" y="128777"/>
                  </a:lnTo>
                  <a:lnTo>
                    <a:pt x="5193436" y="130810"/>
                  </a:lnTo>
                  <a:lnTo>
                    <a:pt x="5201437" y="130810"/>
                  </a:lnTo>
                  <a:lnTo>
                    <a:pt x="5209184" y="130810"/>
                  </a:lnTo>
                  <a:lnTo>
                    <a:pt x="5216169" y="128650"/>
                  </a:lnTo>
                  <a:lnTo>
                    <a:pt x="5222392" y="124460"/>
                  </a:lnTo>
                  <a:lnTo>
                    <a:pt x="5228742" y="120396"/>
                  </a:lnTo>
                  <a:lnTo>
                    <a:pt x="5243220" y="82550"/>
                  </a:lnTo>
                  <a:lnTo>
                    <a:pt x="5243220" y="73405"/>
                  </a:lnTo>
                  <a:lnTo>
                    <a:pt x="5241315" y="65277"/>
                  </a:lnTo>
                  <a:lnTo>
                    <a:pt x="5237505" y="58038"/>
                  </a:lnTo>
                  <a:lnTo>
                    <a:pt x="5233822" y="50800"/>
                  </a:lnTo>
                  <a:lnTo>
                    <a:pt x="5228742" y="45212"/>
                  </a:lnTo>
                  <a:lnTo>
                    <a:pt x="5222392" y="41021"/>
                  </a:lnTo>
                  <a:lnTo>
                    <a:pt x="5216169" y="36829"/>
                  </a:lnTo>
                  <a:lnTo>
                    <a:pt x="5209184" y="34798"/>
                  </a:lnTo>
                  <a:lnTo>
                    <a:pt x="5201437" y="34798"/>
                  </a:lnTo>
                  <a:close/>
                </a:path>
                <a:path w="5587365" h="230505">
                  <a:moveTo>
                    <a:pt x="4336186" y="34798"/>
                  </a:moveTo>
                  <a:lnTo>
                    <a:pt x="4327931" y="34798"/>
                  </a:lnTo>
                  <a:lnTo>
                    <a:pt x="4320565" y="37084"/>
                  </a:lnTo>
                  <a:lnTo>
                    <a:pt x="4314088" y="41655"/>
                  </a:lnTo>
                  <a:lnTo>
                    <a:pt x="4307738" y="46227"/>
                  </a:lnTo>
                  <a:lnTo>
                    <a:pt x="4302658" y="52197"/>
                  </a:lnTo>
                  <a:lnTo>
                    <a:pt x="4299102" y="59562"/>
                  </a:lnTo>
                  <a:lnTo>
                    <a:pt x="4295419" y="67055"/>
                  </a:lnTo>
                  <a:lnTo>
                    <a:pt x="4293514" y="74929"/>
                  </a:lnTo>
                  <a:lnTo>
                    <a:pt x="4293514" y="83565"/>
                  </a:lnTo>
                  <a:lnTo>
                    <a:pt x="4293514" y="92201"/>
                  </a:lnTo>
                  <a:lnTo>
                    <a:pt x="4295419" y="100202"/>
                  </a:lnTo>
                  <a:lnTo>
                    <a:pt x="4299102" y="107441"/>
                  </a:lnTo>
                  <a:lnTo>
                    <a:pt x="4302658" y="114680"/>
                  </a:lnTo>
                  <a:lnTo>
                    <a:pt x="4307738" y="120396"/>
                  </a:lnTo>
                  <a:lnTo>
                    <a:pt x="4314342" y="124460"/>
                  </a:lnTo>
                  <a:lnTo>
                    <a:pt x="4320819" y="128650"/>
                  </a:lnTo>
                  <a:lnTo>
                    <a:pt x="4328312" y="130810"/>
                  </a:lnTo>
                  <a:lnTo>
                    <a:pt x="4336821" y="130810"/>
                  </a:lnTo>
                  <a:lnTo>
                    <a:pt x="4345584" y="130810"/>
                  </a:lnTo>
                  <a:lnTo>
                    <a:pt x="4376445" y="104521"/>
                  </a:lnTo>
                  <a:lnTo>
                    <a:pt x="4376445" y="66801"/>
                  </a:lnTo>
                  <a:lnTo>
                    <a:pt x="4347616" y="36194"/>
                  </a:lnTo>
                  <a:lnTo>
                    <a:pt x="4341901" y="34798"/>
                  </a:lnTo>
                  <a:lnTo>
                    <a:pt x="4336186" y="34798"/>
                  </a:lnTo>
                  <a:close/>
                </a:path>
                <a:path w="5587365" h="230505">
                  <a:moveTo>
                    <a:pt x="3767353" y="34798"/>
                  </a:moveTo>
                  <a:lnTo>
                    <a:pt x="3759352" y="34798"/>
                  </a:lnTo>
                  <a:lnTo>
                    <a:pt x="3752240" y="36829"/>
                  </a:lnTo>
                  <a:lnTo>
                    <a:pt x="3746017" y="41021"/>
                  </a:lnTo>
                  <a:lnTo>
                    <a:pt x="3739667" y="45212"/>
                  </a:lnTo>
                  <a:lnTo>
                    <a:pt x="3725570" y="82930"/>
                  </a:lnTo>
                  <a:lnTo>
                    <a:pt x="3725570" y="92201"/>
                  </a:lnTo>
                  <a:lnTo>
                    <a:pt x="3727348" y="100584"/>
                  </a:lnTo>
                  <a:lnTo>
                    <a:pt x="3731031" y="107696"/>
                  </a:lnTo>
                  <a:lnTo>
                    <a:pt x="3734714" y="114935"/>
                  </a:lnTo>
                  <a:lnTo>
                    <a:pt x="3739667" y="120650"/>
                  </a:lnTo>
                  <a:lnTo>
                    <a:pt x="3746017" y="124713"/>
                  </a:lnTo>
                  <a:lnTo>
                    <a:pt x="3752240" y="128777"/>
                  </a:lnTo>
                  <a:lnTo>
                    <a:pt x="3759352" y="130810"/>
                  </a:lnTo>
                  <a:lnTo>
                    <a:pt x="3767353" y="130810"/>
                  </a:lnTo>
                  <a:lnTo>
                    <a:pt x="3775100" y="130810"/>
                  </a:lnTo>
                  <a:lnTo>
                    <a:pt x="3782085" y="128650"/>
                  </a:lnTo>
                  <a:lnTo>
                    <a:pt x="3788308" y="124460"/>
                  </a:lnTo>
                  <a:lnTo>
                    <a:pt x="3794658" y="120396"/>
                  </a:lnTo>
                  <a:lnTo>
                    <a:pt x="3809136" y="82550"/>
                  </a:lnTo>
                  <a:lnTo>
                    <a:pt x="3809136" y="73405"/>
                  </a:lnTo>
                  <a:lnTo>
                    <a:pt x="3807231" y="65277"/>
                  </a:lnTo>
                  <a:lnTo>
                    <a:pt x="3803421" y="58038"/>
                  </a:lnTo>
                  <a:lnTo>
                    <a:pt x="3799738" y="50800"/>
                  </a:lnTo>
                  <a:lnTo>
                    <a:pt x="3794658" y="45212"/>
                  </a:lnTo>
                  <a:lnTo>
                    <a:pt x="3788308" y="41021"/>
                  </a:lnTo>
                  <a:lnTo>
                    <a:pt x="3782085" y="36829"/>
                  </a:lnTo>
                  <a:lnTo>
                    <a:pt x="3775100" y="34798"/>
                  </a:lnTo>
                  <a:lnTo>
                    <a:pt x="3767353" y="34798"/>
                  </a:lnTo>
                  <a:close/>
                </a:path>
                <a:path w="5587365" h="230505">
                  <a:moveTo>
                    <a:pt x="1032535" y="34798"/>
                  </a:moveTo>
                  <a:lnTo>
                    <a:pt x="1024153" y="34798"/>
                  </a:lnTo>
                  <a:lnTo>
                    <a:pt x="1016914" y="37084"/>
                  </a:lnTo>
                  <a:lnTo>
                    <a:pt x="1010691" y="41783"/>
                  </a:lnTo>
                  <a:lnTo>
                    <a:pt x="1004468" y="46481"/>
                  </a:lnTo>
                  <a:lnTo>
                    <a:pt x="999642" y="52450"/>
                  </a:lnTo>
                  <a:lnTo>
                    <a:pt x="996213" y="59943"/>
                  </a:lnTo>
                  <a:lnTo>
                    <a:pt x="992784" y="67310"/>
                  </a:lnTo>
                  <a:lnTo>
                    <a:pt x="991006" y="75311"/>
                  </a:lnTo>
                  <a:lnTo>
                    <a:pt x="991006" y="83819"/>
                  </a:lnTo>
                  <a:lnTo>
                    <a:pt x="991006" y="92583"/>
                  </a:lnTo>
                  <a:lnTo>
                    <a:pt x="993038" y="100456"/>
                  </a:lnTo>
                  <a:lnTo>
                    <a:pt x="996848" y="107568"/>
                  </a:lnTo>
                  <a:lnTo>
                    <a:pt x="1000658" y="114680"/>
                  </a:lnTo>
                  <a:lnTo>
                    <a:pt x="1005992" y="120396"/>
                  </a:lnTo>
                  <a:lnTo>
                    <a:pt x="1012596" y="124460"/>
                  </a:lnTo>
                  <a:lnTo>
                    <a:pt x="1019200" y="128650"/>
                  </a:lnTo>
                  <a:lnTo>
                    <a:pt x="1026566" y="130810"/>
                  </a:lnTo>
                  <a:lnTo>
                    <a:pt x="1034948" y="130810"/>
                  </a:lnTo>
                  <a:lnTo>
                    <a:pt x="1071397" y="111251"/>
                  </a:lnTo>
                  <a:lnTo>
                    <a:pt x="1074318" y="103886"/>
                  </a:lnTo>
                  <a:lnTo>
                    <a:pt x="1074318" y="65786"/>
                  </a:lnTo>
                  <a:lnTo>
                    <a:pt x="1045029" y="36909"/>
                  </a:lnTo>
                  <a:lnTo>
                    <a:pt x="1038847" y="35323"/>
                  </a:lnTo>
                  <a:lnTo>
                    <a:pt x="1032535" y="34798"/>
                  </a:lnTo>
                  <a:close/>
                </a:path>
                <a:path w="5587365" h="230505">
                  <a:moveTo>
                    <a:pt x="5503189" y="29590"/>
                  </a:moveTo>
                  <a:lnTo>
                    <a:pt x="5465756" y="53530"/>
                  </a:lnTo>
                  <a:lnTo>
                    <a:pt x="5461660" y="69850"/>
                  </a:lnTo>
                  <a:lnTo>
                    <a:pt x="5545226" y="69850"/>
                  </a:lnTo>
                  <a:lnTo>
                    <a:pt x="5525495" y="35806"/>
                  </a:lnTo>
                  <a:lnTo>
                    <a:pt x="5503189" y="29590"/>
                  </a:lnTo>
                  <a:close/>
                </a:path>
                <a:path w="5587365" h="230505">
                  <a:moveTo>
                    <a:pt x="4716805" y="29590"/>
                  </a:moveTo>
                  <a:lnTo>
                    <a:pt x="4679372" y="53530"/>
                  </a:lnTo>
                  <a:lnTo>
                    <a:pt x="4675276" y="69850"/>
                  </a:lnTo>
                  <a:lnTo>
                    <a:pt x="4758842" y="69850"/>
                  </a:lnTo>
                  <a:lnTo>
                    <a:pt x="4739111" y="35806"/>
                  </a:lnTo>
                  <a:lnTo>
                    <a:pt x="4716805" y="29590"/>
                  </a:lnTo>
                  <a:close/>
                </a:path>
                <a:path w="5587365" h="230505">
                  <a:moveTo>
                    <a:pt x="83845" y="29590"/>
                  </a:moveTo>
                  <a:lnTo>
                    <a:pt x="46412" y="53530"/>
                  </a:lnTo>
                  <a:lnTo>
                    <a:pt x="42316" y="69850"/>
                  </a:lnTo>
                  <a:lnTo>
                    <a:pt x="125882" y="69850"/>
                  </a:lnTo>
                  <a:lnTo>
                    <a:pt x="106151" y="35806"/>
                  </a:lnTo>
                  <a:lnTo>
                    <a:pt x="83845" y="29590"/>
                  </a:lnTo>
                  <a:close/>
                </a:path>
                <a:path w="5587365" h="230505">
                  <a:moveTo>
                    <a:pt x="4453280" y="2793"/>
                  </a:moveTo>
                  <a:lnTo>
                    <a:pt x="4494174" y="2793"/>
                  </a:lnTo>
                  <a:lnTo>
                    <a:pt x="4494174" y="93852"/>
                  </a:lnTo>
                  <a:lnTo>
                    <a:pt x="4495819" y="110021"/>
                  </a:lnTo>
                  <a:lnTo>
                    <a:pt x="4500762" y="121570"/>
                  </a:lnTo>
                  <a:lnTo>
                    <a:pt x="4509015" y="128500"/>
                  </a:lnTo>
                  <a:lnTo>
                    <a:pt x="4520590" y="130810"/>
                  </a:lnTo>
                  <a:lnTo>
                    <a:pt x="4528591" y="130810"/>
                  </a:lnTo>
                  <a:lnTo>
                    <a:pt x="4561738" y="101853"/>
                  </a:lnTo>
                  <a:lnTo>
                    <a:pt x="4561738" y="2793"/>
                  </a:lnTo>
                  <a:lnTo>
                    <a:pt x="4602632" y="2793"/>
                  </a:lnTo>
                  <a:lnTo>
                    <a:pt x="4602632" y="116712"/>
                  </a:lnTo>
                  <a:lnTo>
                    <a:pt x="4602632" y="121158"/>
                  </a:lnTo>
                  <a:lnTo>
                    <a:pt x="4603394" y="124333"/>
                  </a:lnTo>
                  <a:lnTo>
                    <a:pt x="4604791" y="125984"/>
                  </a:lnTo>
                  <a:lnTo>
                    <a:pt x="4606188" y="127762"/>
                  </a:lnTo>
                  <a:lnTo>
                    <a:pt x="4608728" y="128777"/>
                  </a:lnTo>
                  <a:lnTo>
                    <a:pt x="4612411" y="129286"/>
                  </a:lnTo>
                  <a:lnTo>
                    <a:pt x="4612411" y="162433"/>
                  </a:lnTo>
                  <a:lnTo>
                    <a:pt x="4608347" y="163322"/>
                  </a:lnTo>
                  <a:lnTo>
                    <a:pt x="4604918" y="163829"/>
                  </a:lnTo>
                  <a:lnTo>
                    <a:pt x="4602124" y="163956"/>
                  </a:lnTo>
                  <a:lnTo>
                    <a:pt x="4599457" y="164211"/>
                  </a:lnTo>
                  <a:lnTo>
                    <a:pt x="4596917" y="164337"/>
                  </a:lnTo>
                  <a:lnTo>
                    <a:pt x="4594758" y="164337"/>
                  </a:lnTo>
                  <a:lnTo>
                    <a:pt x="4587392" y="164337"/>
                  </a:lnTo>
                  <a:lnTo>
                    <a:pt x="4567834" y="132587"/>
                  </a:lnTo>
                  <a:lnTo>
                    <a:pt x="4562119" y="140277"/>
                  </a:lnTo>
                  <a:lnTo>
                    <a:pt x="4522844" y="163449"/>
                  </a:lnTo>
                  <a:lnTo>
                    <a:pt x="4503572" y="165480"/>
                  </a:lnTo>
                  <a:lnTo>
                    <a:pt x="4491949" y="164480"/>
                  </a:lnTo>
                  <a:lnTo>
                    <a:pt x="4460513" y="140551"/>
                  </a:lnTo>
                  <a:lnTo>
                    <a:pt x="4453280" y="102742"/>
                  </a:lnTo>
                  <a:lnTo>
                    <a:pt x="4453280" y="2793"/>
                  </a:lnTo>
                  <a:close/>
                </a:path>
                <a:path w="5587365" h="230505">
                  <a:moveTo>
                    <a:pt x="4183532" y="2793"/>
                  </a:moveTo>
                  <a:lnTo>
                    <a:pt x="4224426" y="2793"/>
                  </a:lnTo>
                  <a:lnTo>
                    <a:pt x="4224426" y="162433"/>
                  </a:lnTo>
                  <a:lnTo>
                    <a:pt x="4183532" y="162433"/>
                  </a:lnTo>
                  <a:lnTo>
                    <a:pt x="4183532" y="2793"/>
                  </a:lnTo>
                  <a:close/>
                </a:path>
                <a:path w="5587365" h="230505">
                  <a:moveTo>
                    <a:pt x="3876446" y="2793"/>
                  </a:moveTo>
                  <a:lnTo>
                    <a:pt x="3917340" y="2793"/>
                  </a:lnTo>
                  <a:lnTo>
                    <a:pt x="3917340" y="93852"/>
                  </a:lnTo>
                  <a:lnTo>
                    <a:pt x="3918985" y="110021"/>
                  </a:lnTo>
                  <a:lnTo>
                    <a:pt x="3923928" y="121570"/>
                  </a:lnTo>
                  <a:lnTo>
                    <a:pt x="3932181" y="128500"/>
                  </a:lnTo>
                  <a:lnTo>
                    <a:pt x="3943756" y="130810"/>
                  </a:lnTo>
                  <a:lnTo>
                    <a:pt x="3951757" y="130810"/>
                  </a:lnTo>
                  <a:lnTo>
                    <a:pt x="3984904" y="101853"/>
                  </a:lnTo>
                  <a:lnTo>
                    <a:pt x="3984904" y="2793"/>
                  </a:lnTo>
                  <a:lnTo>
                    <a:pt x="4025798" y="2793"/>
                  </a:lnTo>
                  <a:lnTo>
                    <a:pt x="4025798" y="116712"/>
                  </a:lnTo>
                  <a:lnTo>
                    <a:pt x="4025798" y="121158"/>
                  </a:lnTo>
                  <a:lnTo>
                    <a:pt x="4026560" y="124333"/>
                  </a:lnTo>
                  <a:lnTo>
                    <a:pt x="4027957" y="125984"/>
                  </a:lnTo>
                  <a:lnTo>
                    <a:pt x="4029354" y="127762"/>
                  </a:lnTo>
                  <a:lnTo>
                    <a:pt x="4031894" y="128777"/>
                  </a:lnTo>
                  <a:lnTo>
                    <a:pt x="4035577" y="129286"/>
                  </a:lnTo>
                  <a:lnTo>
                    <a:pt x="4035577" y="162433"/>
                  </a:lnTo>
                  <a:lnTo>
                    <a:pt x="4031513" y="163322"/>
                  </a:lnTo>
                  <a:lnTo>
                    <a:pt x="4028084" y="163829"/>
                  </a:lnTo>
                  <a:lnTo>
                    <a:pt x="4025290" y="163956"/>
                  </a:lnTo>
                  <a:lnTo>
                    <a:pt x="4022623" y="164211"/>
                  </a:lnTo>
                  <a:lnTo>
                    <a:pt x="4020083" y="164337"/>
                  </a:lnTo>
                  <a:lnTo>
                    <a:pt x="4017924" y="164337"/>
                  </a:lnTo>
                  <a:lnTo>
                    <a:pt x="4010558" y="164337"/>
                  </a:lnTo>
                  <a:lnTo>
                    <a:pt x="3991000" y="132587"/>
                  </a:lnTo>
                  <a:lnTo>
                    <a:pt x="3985285" y="140277"/>
                  </a:lnTo>
                  <a:lnTo>
                    <a:pt x="3946010" y="163449"/>
                  </a:lnTo>
                  <a:lnTo>
                    <a:pt x="3926738" y="165480"/>
                  </a:lnTo>
                  <a:lnTo>
                    <a:pt x="3915115" y="164480"/>
                  </a:lnTo>
                  <a:lnTo>
                    <a:pt x="3883679" y="140551"/>
                  </a:lnTo>
                  <a:lnTo>
                    <a:pt x="3876446" y="102742"/>
                  </a:lnTo>
                  <a:lnTo>
                    <a:pt x="3876446" y="2793"/>
                  </a:lnTo>
                  <a:close/>
                </a:path>
                <a:path w="5587365" h="230505">
                  <a:moveTo>
                    <a:pt x="696620" y="2793"/>
                  </a:moveTo>
                  <a:lnTo>
                    <a:pt x="737514" y="2793"/>
                  </a:lnTo>
                  <a:lnTo>
                    <a:pt x="737514" y="162433"/>
                  </a:lnTo>
                  <a:lnTo>
                    <a:pt x="696620" y="162433"/>
                  </a:lnTo>
                  <a:lnTo>
                    <a:pt x="696620" y="2793"/>
                  </a:lnTo>
                  <a:close/>
                </a:path>
                <a:path w="5587365" h="230505">
                  <a:moveTo>
                    <a:pt x="468020" y="2793"/>
                  </a:moveTo>
                  <a:lnTo>
                    <a:pt x="508914" y="2793"/>
                  </a:lnTo>
                  <a:lnTo>
                    <a:pt x="508914" y="162433"/>
                  </a:lnTo>
                  <a:lnTo>
                    <a:pt x="468020" y="162433"/>
                  </a:lnTo>
                  <a:lnTo>
                    <a:pt x="468020" y="2793"/>
                  </a:lnTo>
                  <a:close/>
                </a:path>
                <a:path w="5587365" h="230505">
                  <a:moveTo>
                    <a:pt x="1791614" y="635"/>
                  </a:moveTo>
                  <a:lnTo>
                    <a:pt x="1795932" y="635"/>
                  </a:lnTo>
                  <a:lnTo>
                    <a:pt x="1798599" y="762"/>
                  </a:lnTo>
                  <a:lnTo>
                    <a:pt x="1799869" y="888"/>
                  </a:lnTo>
                  <a:lnTo>
                    <a:pt x="1799869" y="38100"/>
                  </a:lnTo>
                  <a:lnTo>
                    <a:pt x="1790794" y="38550"/>
                  </a:lnTo>
                  <a:lnTo>
                    <a:pt x="1782232" y="39893"/>
                  </a:lnTo>
                  <a:lnTo>
                    <a:pt x="1749307" y="59499"/>
                  </a:lnTo>
                  <a:lnTo>
                    <a:pt x="1745640" y="65786"/>
                  </a:lnTo>
                  <a:lnTo>
                    <a:pt x="1745640" y="162433"/>
                  </a:lnTo>
                  <a:lnTo>
                    <a:pt x="1704746" y="162433"/>
                  </a:lnTo>
                  <a:lnTo>
                    <a:pt x="1704746" y="2793"/>
                  </a:lnTo>
                  <a:lnTo>
                    <a:pt x="1742211" y="2793"/>
                  </a:lnTo>
                  <a:lnTo>
                    <a:pt x="1742211" y="36829"/>
                  </a:lnTo>
                  <a:lnTo>
                    <a:pt x="1746636" y="29067"/>
                  </a:lnTo>
                  <a:lnTo>
                    <a:pt x="1777311" y="3682"/>
                  </a:lnTo>
                  <a:lnTo>
                    <a:pt x="1784373" y="1635"/>
                  </a:lnTo>
                  <a:lnTo>
                    <a:pt x="1791614" y="635"/>
                  </a:lnTo>
                  <a:close/>
                </a:path>
                <a:path w="5587365" h="230505">
                  <a:moveTo>
                    <a:pt x="5503824" y="0"/>
                  </a:moveTo>
                  <a:lnTo>
                    <a:pt x="5548528" y="11429"/>
                  </a:lnTo>
                  <a:lnTo>
                    <a:pt x="5577103" y="41655"/>
                  </a:lnTo>
                  <a:lnTo>
                    <a:pt x="5587009" y="82041"/>
                  </a:lnTo>
                  <a:lnTo>
                    <a:pt x="5587009" y="87249"/>
                  </a:lnTo>
                  <a:lnTo>
                    <a:pt x="5586628" y="91821"/>
                  </a:lnTo>
                  <a:lnTo>
                    <a:pt x="5586120" y="95758"/>
                  </a:lnTo>
                  <a:lnTo>
                    <a:pt x="5462676" y="95758"/>
                  </a:lnTo>
                  <a:lnTo>
                    <a:pt x="5464107" y="104519"/>
                  </a:lnTo>
                  <a:lnTo>
                    <a:pt x="5489790" y="132968"/>
                  </a:lnTo>
                  <a:lnTo>
                    <a:pt x="5504967" y="135636"/>
                  </a:lnTo>
                  <a:lnTo>
                    <a:pt x="5513095" y="135636"/>
                  </a:lnTo>
                  <a:lnTo>
                    <a:pt x="5520842" y="133603"/>
                  </a:lnTo>
                  <a:lnTo>
                    <a:pt x="5527954" y="129666"/>
                  </a:lnTo>
                  <a:lnTo>
                    <a:pt x="5535193" y="125729"/>
                  </a:lnTo>
                  <a:lnTo>
                    <a:pt x="5540146" y="120523"/>
                  </a:lnTo>
                  <a:lnTo>
                    <a:pt x="5542813" y="114046"/>
                  </a:lnTo>
                  <a:lnTo>
                    <a:pt x="5577865" y="123698"/>
                  </a:lnTo>
                  <a:lnTo>
                    <a:pt x="5549544" y="153797"/>
                  </a:lnTo>
                  <a:lnTo>
                    <a:pt x="5503443" y="165480"/>
                  </a:lnTo>
                  <a:lnTo>
                    <a:pt x="5490941" y="164786"/>
                  </a:lnTo>
                  <a:lnTo>
                    <a:pt x="5449980" y="148083"/>
                  </a:lnTo>
                  <a:lnTo>
                    <a:pt x="5425155" y="114659"/>
                  </a:lnTo>
                  <a:lnTo>
                    <a:pt x="5419369" y="83565"/>
                  </a:lnTo>
                  <a:lnTo>
                    <a:pt x="5420010" y="72467"/>
                  </a:lnTo>
                  <a:lnTo>
                    <a:pt x="5435198" y="32861"/>
                  </a:lnTo>
                  <a:lnTo>
                    <a:pt x="5468569" y="6429"/>
                  </a:lnTo>
                  <a:lnTo>
                    <a:pt x="5491152" y="714"/>
                  </a:lnTo>
                  <a:lnTo>
                    <a:pt x="5503824" y="0"/>
                  </a:lnTo>
                  <a:close/>
                </a:path>
                <a:path w="5587365" h="230505">
                  <a:moveTo>
                    <a:pt x="5201437" y="0"/>
                  </a:moveTo>
                  <a:lnTo>
                    <a:pt x="5246014" y="11429"/>
                  </a:lnTo>
                  <a:lnTo>
                    <a:pt x="5274843" y="41783"/>
                  </a:lnTo>
                  <a:lnTo>
                    <a:pt x="5284876" y="82930"/>
                  </a:lnTo>
                  <a:lnTo>
                    <a:pt x="5284255" y="93694"/>
                  </a:lnTo>
                  <a:lnTo>
                    <a:pt x="5269267" y="132726"/>
                  </a:lnTo>
                  <a:lnTo>
                    <a:pt x="5236227" y="159051"/>
                  </a:lnTo>
                  <a:lnTo>
                    <a:pt x="5201437" y="165480"/>
                  </a:lnTo>
                  <a:lnTo>
                    <a:pt x="5188769" y="164766"/>
                  </a:lnTo>
                  <a:lnTo>
                    <a:pt x="5147617" y="147879"/>
                  </a:lnTo>
                  <a:lnTo>
                    <a:pt x="5123243" y="114077"/>
                  </a:lnTo>
                  <a:lnTo>
                    <a:pt x="5117617" y="82930"/>
                  </a:lnTo>
                  <a:lnTo>
                    <a:pt x="5118258" y="72001"/>
                  </a:lnTo>
                  <a:lnTo>
                    <a:pt x="5133444" y="32807"/>
                  </a:lnTo>
                  <a:lnTo>
                    <a:pt x="5166593" y="6429"/>
                  </a:lnTo>
                  <a:lnTo>
                    <a:pt x="5201437" y="0"/>
                  </a:lnTo>
                  <a:close/>
                </a:path>
                <a:path w="5587365" h="230505">
                  <a:moveTo>
                    <a:pt x="4717440" y="0"/>
                  </a:moveTo>
                  <a:lnTo>
                    <a:pt x="4762144" y="11429"/>
                  </a:lnTo>
                  <a:lnTo>
                    <a:pt x="4790719" y="41655"/>
                  </a:lnTo>
                  <a:lnTo>
                    <a:pt x="4800625" y="82041"/>
                  </a:lnTo>
                  <a:lnTo>
                    <a:pt x="4800625" y="87249"/>
                  </a:lnTo>
                  <a:lnTo>
                    <a:pt x="4800244" y="91821"/>
                  </a:lnTo>
                  <a:lnTo>
                    <a:pt x="4799736" y="95758"/>
                  </a:lnTo>
                  <a:lnTo>
                    <a:pt x="4676292" y="95758"/>
                  </a:lnTo>
                  <a:lnTo>
                    <a:pt x="4677723" y="104519"/>
                  </a:lnTo>
                  <a:lnTo>
                    <a:pt x="4703406" y="132968"/>
                  </a:lnTo>
                  <a:lnTo>
                    <a:pt x="4718583" y="135636"/>
                  </a:lnTo>
                  <a:lnTo>
                    <a:pt x="4726711" y="135636"/>
                  </a:lnTo>
                  <a:lnTo>
                    <a:pt x="4734458" y="133603"/>
                  </a:lnTo>
                  <a:lnTo>
                    <a:pt x="4741570" y="129666"/>
                  </a:lnTo>
                  <a:lnTo>
                    <a:pt x="4748809" y="125729"/>
                  </a:lnTo>
                  <a:lnTo>
                    <a:pt x="4753762" y="120523"/>
                  </a:lnTo>
                  <a:lnTo>
                    <a:pt x="4756429" y="114046"/>
                  </a:lnTo>
                  <a:lnTo>
                    <a:pt x="4791481" y="123698"/>
                  </a:lnTo>
                  <a:lnTo>
                    <a:pt x="4763160" y="153797"/>
                  </a:lnTo>
                  <a:lnTo>
                    <a:pt x="4717059" y="165480"/>
                  </a:lnTo>
                  <a:lnTo>
                    <a:pt x="4704557" y="164786"/>
                  </a:lnTo>
                  <a:lnTo>
                    <a:pt x="4663596" y="148083"/>
                  </a:lnTo>
                  <a:lnTo>
                    <a:pt x="4638771" y="114659"/>
                  </a:lnTo>
                  <a:lnTo>
                    <a:pt x="4632985" y="83565"/>
                  </a:lnTo>
                  <a:lnTo>
                    <a:pt x="4633626" y="72467"/>
                  </a:lnTo>
                  <a:lnTo>
                    <a:pt x="4648814" y="32861"/>
                  </a:lnTo>
                  <a:lnTo>
                    <a:pt x="4682185" y="6429"/>
                  </a:lnTo>
                  <a:lnTo>
                    <a:pt x="4704768" y="714"/>
                  </a:lnTo>
                  <a:lnTo>
                    <a:pt x="4717440" y="0"/>
                  </a:lnTo>
                  <a:close/>
                </a:path>
                <a:path w="5587365" h="230505">
                  <a:moveTo>
                    <a:pt x="4326534" y="0"/>
                  </a:moveTo>
                  <a:lnTo>
                    <a:pt x="4365507" y="12906"/>
                  </a:lnTo>
                  <a:lnTo>
                    <a:pt x="4381652" y="30479"/>
                  </a:lnTo>
                  <a:lnTo>
                    <a:pt x="4381652" y="2793"/>
                  </a:lnTo>
                  <a:lnTo>
                    <a:pt x="4417339" y="2793"/>
                  </a:lnTo>
                  <a:lnTo>
                    <a:pt x="4417339" y="227329"/>
                  </a:lnTo>
                  <a:lnTo>
                    <a:pt x="4376445" y="227329"/>
                  </a:lnTo>
                  <a:lnTo>
                    <a:pt x="4376445" y="134365"/>
                  </a:lnTo>
                  <a:lnTo>
                    <a:pt x="4366158" y="148014"/>
                  </a:lnTo>
                  <a:lnTo>
                    <a:pt x="4353585" y="157733"/>
                  </a:lnTo>
                  <a:lnTo>
                    <a:pt x="4338726" y="163548"/>
                  </a:lnTo>
                  <a:lnTo>
                    <a:pt x="4321581" y="165480"/>
                  </a:lnTo>
                  <a:lnTo>
                    <a:pt x="4311675" y="164786"/>
                  </a:lnTo>
                  <a:lnTo>
                    <a:pt x="4271241" y="141033"/>
                  </a:lnTo>
                  <a:lnTo>
                    <a:pt x="4254049" y="104187"/>
                  </a:lnTo>
                  <a:lnTo>
                    <a:pt x="4251858" y="82296"/>
                  </a:lnTo>
                  <a:lnTo>
                    <a:pt x="4252455" y="71125"/>
                  </a:lnTo>
                  <a:lnTo>
                    <a:pt x="4266892" y="31781"/>
                  </a:lnTo>
                  <a:lnTo>
                    <a:pt x="4296941" y="6161"/>
                  </a:lnTo>
                  <a:lnTo>
                    <a:pt x="4316130" y="688"/>
                  </a:lnTo>
                  <a:lnTo>
                    <a:pt x="4326534" y="0"/>
                  </a:lnTo>
                  <a:close/>
                </a:path>
                <a:path w="5587365" h="230505">
                  <a:moveTo>
                    <a:pt x="3767353" y="0"/>
                  </a:moveTo>
                  <a:lnTo>
                    <a:pt x="3811930" y="11429"/>
                  </a:lnTo>
                  <a:lnTo>
                    <a:pt x="3840759" y="41783"/>
                  </a:lnTo>
                  <a:lnTo>
                    <a:pt x="3850792" y="82930"/>
                  </a:lnTo>
                  <a:lnTo>
                    <a:pt x="3850171" y="93694"/>
                  </a:lnTo>
                  <a:lnTo>
                    <a:pt x="3835183" y="132726"/>
                  </a:lnTo>
                  <a:lnTo>
                    <a:pt x="3802143" y="159051"/>
                  </a:lnTo>
                  <a:lnTo>
                    <a:pt x="3767353" y="165480"/>
                  </a:lnTo>
                  <a:lnTo>
                    <a:pt x="3754685" y="164766"/>
                  </a:lnTo>
                  <a:lnTo>
                    <a:pt x="3713533" y="147879"/>
                  </a:lnTo>
                  <a:lnTo>
                    <a:pt x="3689159" y="114077"/>
                  </a:lnTo>
                  <a:lnTo>
                    <a:pt x="3683533" y="82930"/>
                  </a:lnTo>
                  <a:lnTo>
                    <a:pt x="3684174" y="72001"/>
                  </a:lnTo>
                  <a:lnTo>
                    <a:pt x="3699360" y="32807"/>
                  </a:lnTo>
                  <a:lnTo>
                    <a:pt x="3732509" y="6429"/>
                  </a:lnTo>
                  <a:lnTo>
                    <a:pt x="3767353" y="0"/>
                  </a:lnTo>
                  <a:close/>
                </a:path>
                <a:path w="5587365" h="230505">
                  <a:moveTo>
                    <a:pt x="1960651" y="0"/>
                  </a:moveTo>
                  <a:lnTo>
                    <a:pt x="2003388" y="9590"/>
                  </a:lnTo>
                  <a:lnTo>
                    <a:pt x="2031723" y="50879"/>
                  </a:lnTo>
                  <a:lnTo>
                    <a:pt x="2032914" y="65786"/>
                  </a:lnTo>
                  <a:lnTo>
                    <a:pt x="2032914" y="116712"/>
                  </a:lnTo>
                  <a:lnTo>
                    <a:pt x="2032914" y="121158"/>
                  </a:lnTo>
                  <a:lnTo>
                    <a:pt x="2042566" y="129286"/>
                  </a:lnTo>
                  <a:lnTo>
                    <a:pt x="2042566" y="162433"/>
                  </a:lnTo>
                  <a:lnTo>
                    <a:pt x="2039010" y="163322"/>
                  </a:lnTo>
                  <a:lnTo>
                    <a:pt x="2035708" y="163829"/>
                  </a:lnTo>
                  <a:lnTo>
                    <a:pt x="2032660" y="164084"/>
                  </a:lnTo>
                  <a:lnTo>
                    <a:pt x="2029739" y="164464"/>
                  </a:lnTo>
                  <a:lnTo>
                    <a:pt x="2027326" y="164591"/>
                  </a:lnTo>
                  <a:lnTo>
                    <a:pt x="2025294" y="164591"/>
                  </a:lnTo>
                  <a:lnTo>
                    <a:pt x="2017166" y="164591"/>
                  </a:lnTo>
                  <a:lnTo>
                    <a:pt x="1998116" y="137413"/>
                  </a:lnTo>
                  <a:lnTo>
                    <a:pt x="1992494" y="143867"/>
                  </a:lnTo>
                  <a:lnTo>
                    <a:pt x="1956460" y="163687"/>
                  </a:lnTo>
                  <a:lnTo>
                    <a:pt x="1940458" y="165480"/>
                  </a:lnTo>
                  <a:lnTo>
                    <a:pt x="1932653" y="165076"/>
                  </a:lnTo>
                  <a:lnTo>
                    <a:pt x="1896131" y="146377"/>
                  </a:lnTo>
                  <a:lnTo>
                    <a:pt x="1885086" y="115188"/>
                  </a:lnTo>
                  <a:lnTo>
                    <a:pt x="1885614" y="107690"/>
                  </a:lnTo>
                  <a:lnTo>
                    <a:pt x="1910617" y="73346"/>
                  </a:lnTo>
                  <a:lnTo>
                    <a:pt x="1953666" y="63373"/>
                  </a:lnTo>
                  <a:lnTo>
                    <a:pt x="1960270" y="63373"/>
                  </a:lnTo>
                  <a:lnTo>
                    <a:pt x="1992020" y="69850"/>
                  </a:lnTo>
                  <a:lnTo>
                    <a:pt x="1992020" y="61213"/>
                  </a:lnTo>
                  <a:lnTo>
                    <a:pt x="1992020" y="51053"/>
                  </a:lnTo>
                  <a:lnTo>
                    <a:pt x="1988972" y="43306"/>
                  </a:lnTo>
                  <a:lnTo>
                    <a:pt x="1956333" y="29590"/>
                  </a:lnTo>
                  <a:lnTo>
                    <a:pt x="1949852" y="29876"/>
                  </a:lnTo>
                  <a:lnTo>
                    <a:pt x="1912847" y="43378"/>
                  </a:lnTo>
                  <a:lnTo>
                    <a:pt x="1906422" y="47498"/>
                  </a:lnTo>
                  <a:lnTo>
                    <a:pt x="1893214" y="20700"/>
                  </a:lnTo>
                  <a:lnTo>
                    <a:pt x="1934130" y="2946"/>
                  </a:lnTo>
                  <a:lnTo>
                    <a:pt x="1951604" y="331"/>
                  </a:lnTo>
                  <a:lnTo>
                    <a:pt x="1960651" y="0"/>
                  </a:lnTo>
                  <a:close/>
                </a:path>
                <a:path w="5587365" h="230505">
                  <a:moveTo>
                    <a:pt x="1594129" y="0"/>
                  </a:moveTo>
                  <a:lnTo>
                    <a:pt x="1636866" y="9590"/>
                  </a:lnTo>
                  <a:lnTo>
                    <a:pt x="1665201" y="50879"/>
                  </a:lnTo>
                  <a:lnTo>
                    <a:pt x="1666392" y="65786"/>
                  </a:lnTo>
                  <a:lnTo>
                    <a:pt x="1666392" y="116712"/>
                  </a:lnTo>
                  <a:lnTo>
                    <a:pt x="1666392" y="121158"/>
                  </a:lnTo>
                  <a:lnTo>
                    <a:pt x="1676044" y="129286"/>
                  </a:lnTo>
                  <a:lnTo>
                    <a:pt x="1676044" y="162433"/>
                  </a:lnTo>
                  <a:lnTo>
                    <a:pt x="1672488" y="163322"/>
                  </a:lnTo>
                  <a:lnTo>
                    <a:pt x="1669186" y="163829"/>
                  </a:lnTo>
                  <a:lnTo>
                    <a:pt x="1666138" y="164084"/>
                  </a:lnTo>
                  <a:lnTo>
                    <a:pt x="1663217" y="164464"/>
                  </a:lnTo>
                  <a:lnTo>
                    <a:pt x="1660804" y="164591"/>
                  </a:lnTo>
                  <a:lnTo>
                    <a:pt x="1658772" y="164591"/>
                  </a:lnTo>
                  <a:lnTo>
                    <a:pt x="1650644" y="164591"/>
                  </a:lnTo>
                  <a:lnTo>
                    <a:pt x="1631594" y="137413"/>
                  </a:lnTo>
                  <a:lnTo>
                    <a:pt x="1625972" y="143867"/>
                  </a:lnTo>
                  <a:lnTo>
                    <a:pt x="1589938" y="163687"/>
                  </a:lnTo>
                  <a:lnTo>
                    <a:pt x="1573936" y="165480"/>
                  </a:lnTo>
                  <a:lnTo>
                    <a:pt x="1566131" y="165076"/>
                  </a:lnTo>
                  <a:lnTo>
                    <a:pt x="1529609" y="146377"/>
                  </a:lnTo>
                  <a:lnTo>
                    <a:pt x="1518564" y="115188"/>
                  </a:lnTo>
                  <a:lnTo>
                    <a:pt x="1519092" y="107690"/>
                  </a:lnTo>
                  <a:lnTo>
                    <a:pt x="1544095" y="73346"/>
                  </a:lnTo>
                  <a:lnTo>
                    <a:pt x="1587144" y="63373"/>
                  </a:lnTo>
                  <a:lnTo>
                    <a:pt x="1593748" y="63373"/>
                  </a:lnTo>
                  <a:lnTo>
                    <a:pt x="1625498" y="69850"/>
                  </a:lnTo>
                  <a:lnTo>
                    <a:pt x="1625498" y="61213"/>
                  </a:lnTo>
                  <a:lnTo>
                    <a:pt x="1625498" y="51053"/>
                  </a:lnTo>
                  <a:lnTo>
                    <a:pt x="1622450" y="43306"/>
                  </a:lnTo>
                  <a:lnTo>
                    <a:pt x="1589811" y="29590"/>
                  </a:lnTo>
                  <a:lnTo>
                    <a:pt x="1583330" y="29876"/>
                  </a:lnTo>
                  <a:lnTo>
                    <a:pt x="1546325" y="43378"/>
                  </a:lnTo>
                  <a:lnTo>
                    <a:pt x="1539900" y="47498"/>
                  </a:lnTo>
                  <a:lnTo>
                    <a:pt x="1526692" y="20700"/>
                  </a:lnTo>
                  <a:lnTo>
                    <a:pt x="1567608" y="2946"/>
                  </a:lnTo>
                  <a:lnTo>
                    <a:pt x="1585082" y="331"/>
                  </a:lnTo>
                  <a:lnTo>
                    <a:pt x="1594129" y="0"/>
                  </a:lnTo>
                  <a:close/>
                </a:path>
                <a:path w="5587365" h="230505">
                  <a:moveTo>
                    <a:pt x="1023645" y="0"/>
                  </a:moveTo>
                  <a:lnTo>
                    <a:pt x="1063003" y="12928"/>
                  </a:lnTo>
                  <a:lnTo>
                    <a:pt x="1079398" y="30734"/>
                  </a:lnTo>
                  <a:lnTo>
                    <a:pt x="1079398" y="2793"/>
                  </a:lnTo>
                  <a:lnTo>
                    <a:pt x="1115085" y="2793"/>
                  </a:lnTo>
                  <a:lnTo>
                    <a:pt x="1115085" y="154812"/>
                  </a:lnTo>
                  <a:lnTo>
                    <a:pt x="1103655" y="195579"/>
                  </a:lnTo>
                  <a:lnTo>
                    <a:pt x="1072159" y="221487"/>
                  </a:lnTo>
                  <a:lnTo>
                    <a:pt x="1026439" y="230377"/>
                  </a:lnTo>
                  <a:lnTo>
                    <a:pt x="1013838" y="229850"/>
                  </a:lnTo>
                  <a:lnTo>
                    <a:pt x="973748" y="216929"/>
                  </a:lnTo>
                  <a:lnTo>
                    <a:pt x="951763" y="197230"/>
                  </a:lnTo>
                  <a:lnTo>
                    <a:pt x="973988" y="175513"/>
                  </a:lnTo>
                  <a:lnTo>
                    <a:pt x="978848" y="180899"/>
                  </a:lnTo>
                  <a:lnTo>
                    <a:pt x="984291" y="185642"/>
                  </a:lnTo>
                  <a:lnTo>
                    <a:pt x="1026439" y="199643"/>
                  </a:lnTo>
                  <a:lnTo>
                    <a:pt x="1034948" y="199643"/>
                  </a:lnTo>
                  <a:lnTo>
                    <a:pt x="1042822" y="198119"/>
                  </a:lnTo>
                  <a:lnTo>
                    <a:pt x="1050061" y="194944"/>
                  </a:lnTo>
                  <a:lnTo>
                    <a:pt x="1057300" y="191769"/>
                  </a:lnTo>
                  <a:lnTo>
                    <a:pt x="1074318" y="154812"/>
                  </a:lnTo>
                  <a:lnTo>
                    <a:pt x="1074318" y="134747"/>
                  </a:lnTo>
                  <a:lnTo>
                    <a:pt x="1069913" y="141204"/>
                  </a:lnTo>
                  <a:lnTo>
                    <a:pt x="1064698" y="146875"/>
                  </a:lnTo>
                  <a:lnTo>
                    <a:pt x="1029211" y="162867"/>
                  </a:lnTo>
                  <a:lnTo>
                    <a:pt x="1021232" y="163322"/>
                  </a:lnTo>
                  <a:lnTo>
                    <a:pt x="1010895" y="162651"/>
                  </a:lnTo>
                  <a:lnTo>
                    <a:pt x="976121" y="146421"/>
                  </a:lnTo>
                  <a:lnTo>
                    <a:pt x="954493" y="113553"/>
                  </a:lnTo>
                  <a:lnTo>
                    <a:pt x="949350" y="82550"/>
                  </a:lnTo>
                  <a:lnTo>
                    <a:pt x="949925" y="71286"/>
                  </a:lnTo>
                  <a:lnTo>
                    <a:pt x="963943" y="31781"/>
                  </a:lnTo>
                  <a:lnTo>
                    <a:pt x="993623" y="6161"/>
                  </a:lnTo>
                  <a:lnTo>
                    <a:pt x="1013003" y="688"/>
                  </a:lnTo>
                  <a:lnTo>
                    <a:pt x="1023645" y="0"/>
                  </a:lnTo>
                  <a:close/>
                </a:path>
                <a:path w="5587365" h="230505">
                  <a:moveTo>
                    <a:pt x="874674" y="0"/>
                  </a:moveTo>
                  <a:lnTo>
                    <a:pt x="884580" y="0"/>
                  </a:lnTo>
                  <a:lnTo>
                    <a:pt x="892708" y="1777"/>
                  </a:lnTo>
                  <a:lnTo>
                    <a:pt x="899058" y="5334"/>
                  </a:lnTo>
                  <a:lnTo>
                    <a:pt x="905281" y="8889"/>
                  </a:lnTo>
                  <a:lnTo>
                    <a:pt x="910234" y="13715"/>
                  </a:lnTo>
                  <a:lnTo>
                    <a:pt x="913663" y="19685"/>
                  </a:lnTo>
                  <a:lnTo>
                    <a:pt x="917092" y="25653"/>
                  </a:lnTo>
                  <a:lnTo>
                    <a:pt x="919505" y="32385"/>
                  </a:lnTo>
                  <a:lnTo>
                    <a:pt x="920775" y="39877"/>
                  </a:lnTo>
                  <a:lnTo>
                    <a:pt x="922172" y="47498"/>
                  </a:lnTo>
                  <a:lnTo>
                    <a:pt x="922807" y="55117"/>
                  </a:lnTo>
                  <a:lnTo>
                    <a:pt x="922807" y="62737"/>
                  </a:lnTo>
                  <a:lnTo>
                    <a:pt x="922807" y="162433"/>
                  </a:lnTo>
                  <a:lnTo>
                    <a:pt x="881913" y="162433"/>
                  </a:lnTo>
                  <a:lnTo>
                    <a:pt x="881913" y="72898"/>
                  </a:lnTo>
                  <a:lnTo>
                    <a:pt x="881504" y="63922"/>
                  </a:lnTo>
                  <a:lnTo>
                    <a:pt x="864514" y="35940"/>
                  </a:lnTo>
                  <a:lnTo>
                    <a:pt x="856640" y="35940"/>
                  </a:lnTo>
                  <a:lnTo>
                    <a:pt x="851179" y="35940"/>
                  </a:lnTo>
                  <a:lnTo>
                    <a:pt x="845591" y="37337"/>
                  </a:lnTo>
                  <a:lnTo>
                    <a:pt x="840003" y="40259"/>
                  </a:lnTo>
                  <a:lnTo>
                    <a:pt x="834415" y="43052"/>
                  </a:lnTo>
                  <a:lnTo>
                    <a:pt x="815238" y="69214"/>
                  </a:lnTo>
                  <a:lnTo>
                    <a:pt x="815238" y="162433"/>
                  </a:lnTo>
                  <a:lnTo>
                    <a:pt x="774344" y="162433"/>
                  </a:lnTo>
                  <a:lnTo>
                    <a:pt x="774344" y="2793"/>
                  </a:lnTo>
                  <a:lnTo>
                    <a:pt x="811174" y="2793"/>
                  </a:lnTo>
                  <a:lnTo>
                    <a:pt x="811174" y="32258"/>
                  </a:lnTo>
                  <a:lnTo>
                    <a:pt x="816129" y="25209"/>
                  </a:lnTo>
                  <a:lnTo>
                    <a:pt x="854656" y="2174"/>
                  </a:lnTo>
                  <a:lnTo>
                    <a:pt x="864385" y="545"/>
                  </a:lnTo>
                  <a:lnTo>
                    <a:pt x="874674" y="0"/>
                  </a:lnTo>
                  <a:close/>
                </a:path>
                <a:path w="5587365" h="230505">
                  <a:moveTo>
                    <a:pt x="84480" y="0"/>
                  </a:moveTo>
                  <a:lnTo>
                    <a:pt x="129184" y="11429"/>
                  </a:lnTo>
                  <a:lnTo>
                    <a:pt x="157759" y="41655"/>
                  </a:lnTo>
                  <a:lnTo>
                    <a:pt x="167665" y="82041"/>
                  </a:lnTo>
                  <a:lnTo>
                    <a:pt x="167665" y="87249"/>
                  </a:lnTo>
                  <a:lnTo>
                    <a:pt x="167284" y="91821"/>
                  </a:lnTo>
                  <a:lnTo>
                    <a:pt x="166776" y="95758"/>
                  </a:lnTo>
                  <a:lnTo>
                    <a:pt x="43332" y="95758"/>
                  </a:lnTo>
                  <a:lnTo>
                    <a:pt x="44763" y="104519"/>
                  </a:lnTo>
                  <a:lnTo>
                    <a:pt x="70446" y="132968"/>
                  </a:lnTo>
                  <a:lnTo>
                    <a:pt x="85623" y="135636"/>
                  </a:lnTo>
                  <a:lnTo>
                    <a:pt x="93751" y="135636"/>
                  </a:lnTo>
                  <a:lnTo>
                    <a:pt x="101498" y="133603"/>
                  </a:lnTo>
                  <a:lnTo>
                    <a:pt x="108610" y="129666"/>
                  </a:lnTo>
                  <a:lnTo>
                    <a:pt x="115849" y="125729"/>
                  </a:lnTo>
                  <a:lnTo>
                    <a:pt x="120802" y="120523"/>
                  </a:lnTo>
                  <a:lnTo>
                    <a:pt x="123469" y="114046"/>
                  </a:lnTo>
                  <a:lnTo>
                    <a:pt x="158521" y="123698"/>
                  </a:lnTo>
                  <a:lnTo>
                    <a:pt x="130200" y="153797"/>
                  </a:lnTo>
                  <a:lnTo>
                    <a:pt x="84099" y="165480"/>
                  </a:lnTo>
                  <a:lnTo>
                    <a:pt x="71597" y="164786"/>
                  </a:lnTo>
                  <a:lnTo>
                    <a:pt x="30644" y="148083"/>
                  </a:lnTo>
                  <a:lnTo>
                    <a:pt x="5829" y="114659"/>
                  </a:lnTo>
                  <a:lnTo>
                    <a:pt x="0" y="83565"/>
                  </a:lnTo>
                  <a:lnTo>
                    <a:pt x="638" y="72467"/>
                  </a:lnTo>
                  <a:lnTo>
                    <a:pt x="15858" y="32861"/>
                  </a:lnTo>
                  <a:lnTo>
                    <a:pt x="49225" y="6429"/>
                  </a:lnTo>
                  <a:lnTo>
                    <a:pt x="71808" y="714"/>
                  </a:lnTo>
                  <a:lnTo>
                    <a:pt x="84480" y="0"/>
                  </a:lnTo>
                  <a:close/>
                </a:path>
              </a:pathLst>
            </a:custGeom>
            <a:ln w="16002">
              <a:solidFill>
                <a:srgbClr val="000000"/>
              </a:solidFill>
            </a:ln>
          </p:spPr>
          <p:txBody>
            <a:bodyPr wrap="square" lIns="0" tIns="0" rIns="0" bIns="0" rtlCol="0"/>
            <a:lstStyle/>
            <a:p>
              <a:endParaRPr/>
            </a:p>
          </p:txBody>
        </p:sp>
        <p:pic>
          <p:nvPicPr>
            <p:cNvPr id="29" name="object 29"/>
            <p:cNvPicPr/>
            <p:nvPr/>
          </p:nvPicPr>
          <p:blipFill>
            <a:blip r:embed="rId14" cstate="print"/>
            <a:stretch>
              <a:fillRect/>
            </a:stretch>
          </p:blipFill>
          <p:spPr>
            <a:xfrm>
              <a:off x="3475355" y="1486788"/>
              <a:ext cx="1155573" cy="241553"/>
            </a:xfrm>
            <a:prstGeom prst="rect">
              <a:avLst/>
            </a:prstGeom>
          </p:spPr>
        </p:pic>
        <p:sp>
          <p:nvSpPr>
            <p:cNvPr id="30" name="object 30"/>
            <p:cNvSpPr/>
            <p:nvPr/>
          </p:nvSpPr>
          <p:spPr>
            <a:xfrm>
              <a:off x="856640" y="1494789"/>
              <a:ext cx="6069330" cy="226060"/>
            </a:xfrm>
            <a:custGeom>
              <a:avLst/>
              <a:gdLst/>
              <a:ahLst/>
              <a:cxnLst/>
              <a:rect l="l" t="t" r="r" b="b"/>
              <a:pathLst>
                <a:path w="6069330" h="226060">
                  <a:moveTo>
                    <a:pt x="984605" y="59817"/>
                  </a:moveTo>
                  <a:lnTo>
                    <a:pt x="1024441" y="68222"/>
                  </a:lnTo>
                  <a:lnTo>
                    <a:pt x="1044676" y="82296"/>
                  </a:lnTo>
                  <a:lnTo>
                    <a:pt x="1028293" y="108204"/>
                  </a:lnTo>
                  <a:lnTo>
                    <a:pt x="1016599" y="100203"/>
                  </a:lnTo>
                  <a:lnTo>
                    <a:pt x="1005131" y="94487"/>
                  </a:lnTo>
                  <a:lnTo>
                    <a:pt x="993878" y="91059"/>
                  </a:lnTo>
                  <a:lnTo>
                    <a:pt x="982827" y="89915"/>
                  </a:lnTo>
                  <a:lnTo>
                    <a:pt x="976350" y="89915"/>
                  </a:lnTo>
                  <a:lnTo>
                    <a:pt x="970635" y="91186"/>
                  </a:lnTo>
                  <a:lnTo>
                    <a:pt x="965555" y="93599"/>
                  </a:lnTo>
                  <a:lnTo>
                    <a:pt x="960602" y="96012"/>
                  </a:lnTo>
                  <a:lnTo>
                    <a:pt x="958189" y="100330"/>
                  </a:lnTo>
                  <a:lnTo>
                    <a:pt x="958189" y="106425"/>
                  </a:lnTo>
                  <a:lnTo>
                    <a:pt x="958189" y="112140"/>
                  </a:lnTo>
                  <a:lnTo>
                    <a:pt x="960475" y="116205"/>
                  </a:lnTo>
                  <a:lnTo>
                    <a:pt x="965301" y="118618"/>
                  </a:lnTo>
                  <a:lnTo>
                    <a:pt x="970127" y="121031"/>
                  </a:lnTo>
                  <a:lnTo>
                    <a:pt x="977366" y="123698"/>
                  </a:lnTo>
                  <a:lnTo>
                    <a:pt x="987145" y="126492"/>
                  </a:lnTo>
                  <a:lnTo>
                    <a:pt x="996220" y="129401"/>
                  </a:lnTo>
                  <a:lnTo>
                    <a:pt x="1034770" y="146176"/>
                  </a:lnTo>
                  <a:lnTo>
                    <a:pt x="1046200" y="165226"/>
                  </a:lnTo>
                  <a:lnTo>
                    <a:pt x="1046200" y="175006"/>
                  </a:lnTo>
                  <a:lnTo>
                    <a:pt x="1028801" y="212217"/>
                  </a:lnTo>
                  <a:lnTo>
                    <a:pt x="982192" y="225551"/>
                  </a:lnTo>
                  <a:lnTo>
                    <a:pt x="972117" y="225143"/>
                  </a:lnTo>
                  <a:lnTo>
                    <a:pt x="934202" y="215082"/>
                  </a:lnTo>
                  <a:lnTo>
                    <a:pt x="911199" y="199009"/>
                  </a:lnTo>
                  <a:lnTo>
                    <a:pt x="925804" y="172593"/>
                  </a:lnTo>
                  <a:lnTo>
                    <a:pt x="932922" y="177948"/>
                  </a:lnTo>
                  <a:lnTo>
                    <a:pt x="939980" y="182578"/>
                  </a:lnTo>
                  <a:lnTo>
                    <a:pt x="980668" y="195072"/>
                  </a:lnTo>
                  <a:lnTo>
                    <a:pt x="988669" y="195072"/>
                  </a:lnTo>
                  <a:lnTo>
                    <a:pt x="995019" y="193675"/>
                  </a:lnTo>
                  <a:lnTo>
                    <a:pt x="999718" y="190881"/>
                  </a:lnTo>
                  <a:lnTo>
                    <a:pt x="1004544" y="187960"/>
                  </a:lnTo>
                  <a:lnTo>
                    <a:pt x="1006957" y="183769"/>
                  </a:lnTo>
                  <a:lnTo>
                    <a:pt x="1006957" y="178054"/>
                  </a:lnTo>
                  <a:lnTo>
                    <a:pt x="1006957" y="172085"/>
                  </a:lnTo>
                  <a:lnTo>
                    <a:pt x="973429" y="157861"/>
                  </a:lnTo>
                  <a:lnTo>
                    <a:pt x="964930" y="155150"/>
                  </a:lnTo>
                  <a:lnTo>
                    <a:pt x="929995" y="138049"/>
                  </a:lnTo>
                  <a:lnTo>
                    <a:pt x="920089" y="120014"/>
                  </a:lnTo>
                  <a:lnTo>
                    <a:pt x="920089" y="111251"/>
                  </a:lnTo>
                  <a:lnTo>
                    <a:pt x="937742" y="73787"/>
                  </a:lnTo>
                  <a:lnTo>
                    <a:pt x="970746" y="60678"/>
                  </a:lnTo>
                  <a:lnTo>
                    <a:pt x="984605" y="59817"/>
                  </a:lnTo>
                  <a:close/>
                </a:path>
                <a:path w="6069330" h="226060">
                  <a:moveTo>
                    <a:pt x="688949" y="43052"/>
                  </a:moveTo>
                  <a:lnTo>
                    <a:pt x="688949" y="113157"/>
                  </a:lnTo>
                  <a:lnTo>
                    <a:pt x="741781" y="113157"/>
                  </a:lnTo>
                  <a:lnTo>
                    <a:pt x="749655" y="113157"/>
                  </a:lnTo>
                  <a:lnTo>
                    <a:pt x="769213" y="78105"/>
                  </a:lnTo>
                  <a:lnTo>
                    <a:pt x="769213" y="71374"/>
                  </a:lnTo>
                  <a:lnTo>
                    <a:pt x="744956" y="43052"/>
                  </a:lnTo>
                  <a:lnTo>
                    <a:pt x="739876" y="43052"/>
                  </a:lnTo>
                  <a:lnTo>
                    <a:pt x="688949" y="43052"/>
                  </a:lnTo>
                  <a:close/>
                </a:path>
                <a:path w="6069330" h="226060">
                  <a:moveTo>
                    <a:pt x="3909923" y="42037"/>
                  </a:moveTo>
                  <a:lnTo>
                    <a:pt x="3909923" y="96647"/>
                  </a:lnTo>
                  <a:lnTo>
                    <a:pt x="3966057" y="96647"/>
                  </a:lnTo>
                  <a:lnTo>
                    <a:pt x="3972915" y="96647"/>
                  </a:lnTo>
                  <a:lnTo>
                    <a:pt x="3979011" y="94234"/>
                  </a:lnTo>
                  <a:lnTo>
                    <a:pt x="3984091" y="89281"/>
                  </a:lnTo>
                  <a:lnTo>
                    <a:pt x="3989171" y="84455"/>
                  </a:lnTo>
                  <a:lnTo>
                    <a:pt x="3991711" y="77724"/>
                  </a:lnTo>
                  <a:lnTo>
                    <a:pt x="3991711" y="69214"/>
                  </a:lnTo>
                  <a:lnTo>
                    <a:pt x="3991711" y="61087"/>
                  </a:lnTo>
                  <a:lnTo>
                    <a:pt x="3989425" y="54483"/>
                  </a:lnTo>
                  <a:lnTo>
                    <a:pt x="3984853" y="49530"/>
                  </a:lnTo>
                  <a:lnTo>
                    <a:pt x="3980281" y="44576"/>
                  </a:lnTo>
                  <a:lnTo>
                    <a:pt x="3974566" y="42037"/>
                  </a:lnTo>
                  <a:lnTo>
                    <a:pt x="3967835" y="42037"/>
                  </a:lnTo>
                  <a:lnTo>
                    <a:pt x="3909923" y="42037"/>
                  </a:lnTo>
                  <a:close/>
                </a:path>
                <a:path w="6069330" h="226060">
                  <a:moveTo>
                    <a:pt x="5698845" y="11049"/>
                  </a:moveTo>
                  <a:lnTo>
                    <a:pt x="5739739" y="11049"/>
                  </a:lnTo>
                  <a:lnTo>
                    <a:pt x="5739739" y="62864"/>
                  </a:lnTo>
                  <a:lnTo>
                    <a:pt x="5773267" y="62864"/>
                  </a:lnTo>
                  <a:lnTo>
                    <a:pt x="5773267" y="94234"/>
                  </a:lnTo>
                  <a:lnTo>
                    <a:pt x="5739739" y="94234"/>
                  </a:lnTo>
                  <a:lnTo>
                    <a:pt x="5739739" y="172212"/>
                  </a:lnTo>
                  <a:lnTo>
                    <a:pt x="5739739" y="177673"/>
                  </a:lnTo>
                  <a:lnTo>
                    <a:pt x="5741136" y="181737"/>
                  </a:lnTo>
                  <a:lnTo>
                    <a:pt x="5744057" y="184150"/>
                  </a:lnTo>
                  <a:lnTo>
                    <a:pt x="5747105" y="186562"/>
                  </a:lnTo>
                  <a:lnTo>
                    <a:pt x="5750661" y="187833"/>
                  </a:lnTo>
                  <a:lnTo>
                    <a:pt x="5754979" y="187833"/>
                  </a:lnTo>
                  <a:lnTo>
                    <a:pt x="5759170" y="187833"/>
                  </a:lnTo>
                  <a:lnTo>
                    <a:pt x="5777204" y="181990"/>
                  </a:lnTo>
                  <a:lnTo>
                    <a:pt x="5785459" y="214249"/>
                  </a:lnTo>
                  <a:lnTo>
                    <a:pt x="5779871" y="216788"/>
                  </a:lnTo>
                  <a:lnTo>
                    <a:pt x="5773140" y="219201"/>
                  </a:lnTo>
                  <a:lnTo>
                    <a:pt x="5765139" y="221614"/>
                  </a:lnTo>
                  <a:lnTo>
                    <a:pt x="5757138" y="224027"/>
                  </a:lnTo>
                  <a:lnTo>
                    <a:pt x="5748883" y="225298"/>
                  </a:lnTo>
                  <a:lnTo>
                    <a:pt x="5740247" y="225298"/>
                  </a:lnTo>
                  <a:lnTo>
                    <a:pt x="5732754" y="225298"/>
                  </a:lnTo>
                  <a:lnTo>
                    <a:pt x="5700750" y="202819"/>
                  </a:lnTo>
                  <a:lnTo>
                    <a:pt x="5698845" y="195325"/>
                  </a:lnTo>
                  <a:lnTo>
                    <a:pt x="5698845" y="185927"/>
                  </a:lnTo>
                  <a:lnTo>
                    <a:pt x="5698845" y="94234"/>
                  </a:lnTo>
                  <a:lnTo>
                    <a:pt x="5677763" y="94234"/>
                  </a:lnTo>
                  <a:lnTo>
                    <a:pt x="5677763" y="62864"/>
                  </a:lnTo>
                  <a:lnTo>
                    <a:pt x="5698845" y="62864"/>
                  </a:lnTo>
                  <a:lnTo>
                    <a:pt x="5698845" y="11049"/>
                  </a:lnTo>
                  <a:close/>
                </a:path>
                <a:path w="6069330" h="226060">
                  <a:moveTo>
                    <a:pt x="4452975" y="11049"/>
                  </a:moveTo>
                  <a:lnTo>
                    <a:pt x="4493869" y="11049"/>
                  </a:lnTo>
                  <a:lnTo>
                    <a:pt x="4493869" y="62864"/>
                  </a:lnTo>
                  <a:lnTo>
                    <a:pt x="4527397" y="62864"/>
                  </a:lnTo>
                  <a:lnTo>
                    <a:pt x="4527397" y="94234"/>
                  </a:lnTo>
                  <a:lnTo>
                    <a:pt x="4493869" y="94234"/>
                  </a:lnTo>
                  <a:lnTo>
                    <a:pt x="4493869" y="172212"/>
                  </a:lnTo>
                  <a:lnTo>
                    <a:pt x="4493869" y="177673"/>
                  </a:lnTo>
                  <a:lnTo>
                    <a:pt x="4495266" y="181737"/>
                  </a:lnTo>
                  <a:lnTo>
                    <a:pt x="4498187" y="184150"/>
                  </a:lnTo>
                  <a:lnTo>
                    <a:pt x="4501235" y="186562"/>
                  </a:lnTo>
                  <a:lnTo>
                    <a:pt x="4504791" y="187833"/>
                  </a:lnTo>
                  <a:lnTo>
                    <a:pt x="4509109" y="187833"/>
                  </a:lnTo>
                  <a:lnTo>
                    <a:pt x="4513300" y="187833"/>
                  </a:lnTo>
                  <a:lnTo>
                    <a:pt x="4517491" y="187071"/>
                  </a:lnTo>
                  <a:lnTo>
                    <a:pt x="4521555" y="185674"/>
                  </a:lnTo>
                  <a:lnTo>
                    <a:pt x="4525619" y="184276"/>
                  </a:lnTo>
                  <a:lnTo>
                    <a:pt x="4528921" y="183007"/>
                  </a:lnTo>
                  <a:lnTo>
                    <a:pt x="4531334" y="181990"/>
                  </a:lnTo>
                  <a:lnTo>
                    <a:pt x="4539589" y="214249"/>
                  </a:lnTo>
                  <a:lnTo>
                    <a:pt x="4534001" y="216788"/>
                  </a:lnTo>
                  <a:lnTo>
                    <a:pt x="4527270" y="219201"/>
                  </a:lnTo>
                  <a:lnTo>
                    <a:pt x="4519269" y="221614"/>
                  </a:lnTo>
                  <a:lnTo>
                    <a:pt x="4511268" y="224027"/>
                  </a:lnTo>
                  <a:lnTo>
                    <a:pt x="4503013" y="225298"/>
                  </a:lnTo>
                  <a:lnTo>
                    <a:pt x="4494377" y="225298"/>
                  </a:lnTo>
                  <a:lnTo>
                    <a:pt x="4486884" y="225298"/>
                  </a:lnTo>
                  <a:lnTo>
                    <a:pt x="4454880" y="202819"/>
                  </a:lnTo>
                  <a:lnTo>
                    <a:pt x="4452975" y="195325"/>
                  </a:lnTo>
                  <a:lnTo>
                    <a:pt x="4452975" y="185927"/>
                  </a:lnTo>
                  <a:lnTo>
                    <a:pt x="4452975" y="94234"/>
                  </a:lnTo>
                  <a:lnTo>
                    <a:pt x="4431893" y="94234"/>
                  </a:lnTo>
                  <a:lnTo>
                    <a:pt x="4431893" y="62864"/>
                  </a:lnTo>
                  <a:lnTo>
                    <a:pt x="4452975" y="62864"/>
                  </a:lnTo>
                  <a:lnTo>
                    <a:pt x="4452975" y="11049"/>
                  </a:lnTo>
                  <a:close/>
                </a:path>
                <a:path w="6069330" h="226060">
                  <a:moveTo>
                    <a:pt x="2458059" y="11049"/>
                  </a:moveTo>
                  <a:lnTo>
                    <a:pt x="2498953" y="11049"/>
                  </a:lnTo>
                  <a:lnTo>
                    <a:pt x="2498953" y="62864"/>
                  </a:lnTo>
                  <a:lnTo>
                    <a:pt x="2532481" y="62864"/>
                  </a:lnTo>
                  <a:lnTo>
                    <a:pt x="2532481" y="94234"/>
                  </a:lnTo>
                  <a:lnTo>
                    <a:pt x="2498953" y="94234"/>
                  </a:lnTo>
                  <a:lnTo>
                    <a:pt x="2498953" y="172212"/>
                  </a:lnTo>
                  <a:lnTo>
                    <a:pt x="2498953" y="177673"/>
                  </a:lnTo>
                  <a:lnTo>
                    <a:pt x="2500350" y="181737"/>
                  </a:lnTo>
                  <a:lnTo>
                    <a:pt x="2503271" y="184150"/>
                  </a:lnTo>
                  <a:lnTo>
                    <a:pt x="2506319" y="186562"/>
                  </a:lnTo>
                  <a:lnTo>
                    <a:pt x="2509875" y="187833"/>
                  </a:lnTo>
                  <a:lnTo>
                    <a:pt x="2514193" y="187833"/>
                  </a:lnTo>
                  <a:lnTo>
                    <a:pt x="2518384" y="187833"/>
                  </a:lnTo>
                  <a:lnTo>
                    <a:pt x="2522575" y="187071"/>
                  </a:lnTo>
                  <a:lnTo>
                    <a:pt x="2526639" y="185674"/>
                  </a:lnTo>
                  <a:lnTo>
                    <a:pt x="2530703" y="184276"/>
                  </a:lnTo>
                  <a:lnTo>
                    <a:pt x="2534005" y="183007"/>
                  </a:lnTo>
                  <a:lnTo>
                    <a:pt x="2536418" y="181990"/>
                  </a:lnTo>
                  <a:lnTo>
                    <a:pt x="2544673" y="214249"/>
                  </a:lnTo>
                  <a:lnTo>
                    <a:pt x="2508097" y="225298"/>
                  </a:lnTo>
                  <a:lnTo>
                    <a:pt x="2499461" y="225298"/>
                  </a:lnTo>
                  <a:lnTo>
                    <a:pt x="2491968" y="225298"/>
                  </a:lnTo>
                  <a:lnTo>
                    <a:pt x="2459964" y="202819"/>
                  </a:lnTo>
                  <a:lnTo>
                    <a:pt x="2458059" y="195325"/>
                  </a:lnTo>
                  <a:lnTo>
                    <a:pt x="2458059" y="185927"/>
                  </a:lnTo>
                  <a:lnTo>
                    <a:pt x="2458059" y="94234"/>
                  </a:lnTo>
                  <a:lnTo>
                    <a:pt x="2436977" y="94234"/>
                  </a:lnTo>
                  <a:lnTo>
                    <a:pt x="2436977" y="62864"/>
                  </a:lnTo>
                  <a:lnTo>
                    <a:pt x="2458059" y="62864"/>
                  </a:lnTo>
                  <a:lnTo>
                    <a:pt x="2458059" y="11049"/>
                  </a:lnTo>
                  <a:close/>
                </a:path>
                <a:path w="6069330" h="226060">
                  <a:moveTo>
                    <a:pt x="1798929" y="11049"/>
                  </a:moveTo>
                  <a:lnTo>
                    <a:pt x="1839823" y="11049"/>
                  </a:lnTo>
                  <a:lnTo>
                    <a:pt x="1839823" y="62864"/>
                  </a:lnTo>
                  <a:lnTo>
                    <a:pt x="1873351" y="62864"/>
                  </a:lnTo>
                  <a:lnTo>
                    <a:pt x="1873351" y="94234"/>
                  </a:lnTo>
                  <a:lnTo>
                    <a:pt x="1839823" y="94234"/>
                  </a:lnTo>
                  <a:lnTo>
                    <a:pt x="1839823" y="172212"/>
                  </a:lnTo>
                  <a:lnTo>
                    <a:pt x="1839823" y="177673"/>
                  </a:lnTo>
                  <a:lnTo>
                    <a:pt x="1841220" y="181737"/>
                  </a:lnTo>
                  <a:lnTo>
                    <a:pt x="1844141" y="184150"/>
                  </a:lnTo>
                  <a:lnTo>
                    <a:pt x="1847189" y="186562"/>
                  </a:lnTo>
                  <a:lnTo>
                    <a:pt x="1850745" y="187833"/>
                  </a:lnTo>
                  <a:lnTo>
                    <a:pt x="1855063" y="187833"/>
                  </a:lnTo>
                  <a:lnTo>
                    <a:pt x="1859254" y="187833"/>
                  </a:lnTo>
                  <a:lnTo>
                    <a:pt x="1863445" y="187071"/>
                  </a:lnTo>
                  <a:lnTo>
                    <a:pt x="1867509" y="185674"/>
                  </a:lnTo>
                  <a:lnTo>
                    <a:pt x="1871573" y="184276"/>
                  </a:lnTo>
                  <a:lnTo>
                    <a:pt x="1874875" y="183007"/>
                  </a:lnTo>
                  <a:lnTo>
                    <a:pt x="1877288" y="181990"/>
                  </a:lnTo>
                  <a:lnTo>
                    <a:pt x="1885543" y="214249"/>
                  </a:lnTo>
                  <a:lnTo>
                    <a:pt x="1879955" y="216788"/>
                  </a:lnTo>
                  <a:lnTo>
                    <a:pt x="1873224" y="219201"/>
                  </a:lnTo>
                  <a:lnTo>
                    <a:pt x="1865223" y="221614"/>
                  </a:lnTo>
                  <a:lnTo>
                    <a:pt x="1857222" y="224027"/>
                  </a:lnTo>
                  <a:lnTo>
                    <a:pt x="1848967" y="225298"/>
                  </a:lnTo>
                  <a:lnTo>
                    <a:pt x="1840331" y="225298"/>
                  </a:lnTo>
                  <a:lnTo>
                    <a:pt x="1832838" y="225298"/>
                  </a:lnTo>
                  <a:lnTo>
                    <a:pt x="1800834" y="202819"/>
                  </a:lnTo>
                  <a:lnTo>
                    <a:pt x="1798929" y="195325"/>
                  </a:lnTo>
                  <a:lnTo>
                    <a:pt x="1798929" y="185927"/>
                  </a:lnTo>
                  <a:lnTo>
                    <a:pt x="1798929" y="94234"/>
                  </a:lnTo>
                  <a:lnTo>
                    <a:pt x="1777847" y="94234"/>
                  </a:lnTo>
                  <a:lnTo>
                    <a:pt x="1777847" y="62864"/>
                  </a:lnTo>
                  <a:lnTo>
                    <a:pt x="1798929" y="62864"/>
                  </a:lnTo>
                  <a:lnTo>
                    <a:pt x="1798929" y="11049"/>
                  </a:lnTo>
                  <a:close/>
                </a:path>
                <a:path w="6069330" h="226060">
                  <a:moveTo>
                    <a:pt x="5282158" y="6096"/>
                  </a:moveTo>
                  <a:lnTo>
                    <a:pt x="5324195" y="6096"/>
                  </a:lnTo>
                  <a:lnTo>
                    <a:pt x="5324195" y="93599"/>
                  </a:lnTo>
                  <a:lnTo>
                    <a:pt x="5422366" y="93599"/>
                  </a:lnTo>
                  <a:lnTo>
                    <a:pt x="5422366" y="6096"/>
                  </a:lnTo>
                  <a:lnTo>
                    <a:pt x="5464149" y="6096"/>
                  </a:lnTo>
                  <a:lnTo>
                    <a:pt x="5464149" y="222504"/>
                  </a:lnTo>
                  <a:lnTo>
                    <a:pt x="5422366" y="222504"/>
                  </a:lnTo>
                  <a:lnTo>
                    <a:pt x="5422366" y="130175"/>
                  </a:lnTo>
                  <a:lnTo>
                    <a:pt x="5324195" y="130175"/>
                  </a:lnTo>
                  <a:lnTo>
                    <a:pt x="5324195" y="222504"/>
                  </a:lnTo>
                  <a:lnTo>
                    <a:pt x="5282158" y="222504"/>
                  </a:lnTo>
                  <a:lnTo>
                    <a:pt x="5282158" y="6096"/>
                  </a:lnTo>
                  <a:close/>
                </a:path>
                <a:path w="6069330" h="226060">
                  <a:moveTo>
                    <a:pt x="3867886" y="6096"/>
                  </a:moveTo>
                  <a:lnTo>
                    <a:pt x="3983710" y="6096"/>
                  </a:lnTo>
                  <a:lnTo>
                    <a:pt x="3991068" y="6598"/>
                  </a:lnTo>
                  <a:lnTo>
                    <a:pt x="4023662" y="28957"/>
                  </a:lnTo>
                  <a:lnTo>
                    <a:pt x="4033113" y="61340"/>
                  </a:lnTo>
                  <a:lnTo>
                    <a:pt x="4032615" y="69127"/>
                  </a:lnTo>
                  <a:lnTo>
                    <a:pt x="4009166" y="107775"/>
                  </a:lnTo>
                  <a:lnTo>
                    <a:pt x="4001998" y="111633"/>
                  </a:lnTo>
                  <a:lnTo>
                    <a:pt x="4010835" y="114871"/>
                  </a:lnTo>
                  <a:lnTo>
                    <a:pt x="4039574" y="147431"/>
                  </a:lnTo>
                  <a:lnTo>
                    <a:pt x="4042257" y="166750"/>
                  </a:lnTo>
                  <a:lnTo>
                    <a:pt x="4041664" y="175515"/>
                  </a:lnTo>
                  <a:lnTo>
                    <a:pt x="4021715" y="208232"/>
                  </a:lnTo>
                  <a:lnTo>
                    <a:pt x="3981722" y="222101"/>
                  </a:lnTo>
                  <a:lnTo>
                    <a:pt x="3972407" y="222504"/>
                  </a:lnTo>
                  <a:lnTo>
                    <a:pt x="3867886" y="222504"/>
                  </a:lnTo>
                  <a:lnTo>
                    <a:pt x="3867886" y="6096"/>
                  </a:lnTo>
                  <a:close/>
                </a:path>
                <a:path w="6069330" h="226060">
                  <a:moveTo>
                    <a:pt x="646912" y="6096"/>
                  </a:moveTo>
                  <a:lnTo>
                    <a:pt x="742670" y="6096"/>
                  </a:lnTo>
                  <a:lnTo>
                    <a:pt x="749977" y="6476"/>
                  </a:lnTo>
                  <a:lnTo>
                    <a:pt x="787321" y="23747"/>
                  </a:lnTo>
                  <a:lnTo>
                    <a:pt x="808718" y="58245"/>
                  </a:lnTo>
                  <a:lnTo>
                    <a:pt x="811504" y="78105"/>
                  </a:lnTo>
                  <a:lnTo>
                    <a:pt x="810857" y="88201"/>
                  </a:lnTo>
                  <a:lnTo>
                    <a:pt x="795250" y="124255"/>
                  </a:lnTo>
                  <a:lnTo>
                    <a:pt x="772515" y="141097"/>
                  </a:lnTo>
                  <a:lnTo>
                    <a:pt x="821918" y="222504"/>
                  </a:lnTo>
                  <a:lnTo>
                    <a:pt x="775563" y="222504"/>
                  </a:lnTo>
                  <a:lnTo>
                    <a:pt x="731113" y="149987"/>
                  </a:lnTo>
                  <a:lnTo>
                    <a:pt x="688949" y="149987"/>
                  </a:lnTo>
                  <a:lnTo>
                    <a:pt x="688949" y="222504"/>
                  </a:lnTo>
                  <a:lnTo>
                    <a:pt x="646912" y="222504"/>
                  </a:lnTo>
                  <a:lnTo>
                    <a:pt x="646912" y="6096"/>
                  </a:lnTo>
                  <a:close/>
                </a:path>
                <a:path w="6069330" h="226060">
                  <a:moveTo>
                    <a:pt x="0" y="6096"/>
                  </a:moveTo>
                  <a:lnTo>
                    <a:pt x="180136" y="6096"/>
                  </a:lnTo>
                  <a:lnTo>
                    <a:pt x="180136" y="43052"/>
                  </a:lnTo>
                  <a:lnTo>
                    <a:pt x="110947" y="43052"/>
                  </a:lnTo>
                  <a:lnTo>
                    <a:pt x="110947" y="222504"/>
                  </a:lnTo>
                  <a:lnTo>
                    <a:pt x="69189" y="222504"/>
                  </a:lnTo>
                  <a:lnTo>
                    <a:pt x="69189" y="43052"/>
                  </a:lnTo>
                  <a:lnTo>
                    <a:pt x="0" y="43052"/>
                  </a:lnTo>
                  <a:lnTo>
                    <a:pt x="0" y="6096"/>
                  </a:lnTo>
                  <a:close/>
                </a:path>
                <a:path w="6069330" h="226060">
                  <a:moveTo>
                    <a:pt x="1679041" y="4572"/>
                  </a:moveTo>
                  <a:lnTo>
                    <a:pt x="1721078" y="11937"/>
                  </a:lnTo>
                  <a:lnTo>
                    <a:pt x="1754606" y="28701"/>
                  </a:lnTo>
                  <a:lnTo>
                    <a:pt x="1735937" y="62864"/>
                  </a:lnTo>
                  <a:lnTo>
                    <a:pt x="1734159" y="60833"/>
                  </a:lnTo>
                  <a:lnTo>
                    <a:pt x="1730349" y="58038"/>
                  </a:lnTo>
                  <a:lnTo>
                    <a:pt x="1724380" y="54737"/>
                  </a:lnTo>
                  <a:lnTo>
                    <a:pt x="1718538" y="51435"/>
                  </a:lnTo>
                  <a:lnTo>
                    <a:pt x="1711426" y="48387"/>
                  </a:lnTo>
                  <a:lnTo>
                    <a:pt x="1677771" y="41529"/>
                  </a:lnTo>
                  <a:lnTo>
                    <a:pt x="1662696" y="43053"/>
                  </a:lnTo>
                  <a:lnTo>
                    <a:pt x="1651942" y="47625"/>
                  </a:lnTo>
                  <a:lnTo>
                    <a:pt x="1645499" y="55245"/>
                  </a:lnTo>
                  <a:lnTo>
                    <a:pt x="1643354" y="65912"/>
                  </a:lnTo>
                  <a:lnTo>
                    <a:pt x="1643354" y="71755"/>
                  </a:lnTo>
                  <a:lnTo>
                    <a:pt x="1645132" y="76454"/>
                  </a:lnTo>
                  <a:lnTo>
                    <a:pt x="1648815" y="79883"/>
                  </a:lnTo>
                  <a:lnTo>
                    <a:pt x="1652498" y="83312"/>
                  </a:lnTo>
                  <a:lnTo>
                    <a:pt x="1692757" y="96647"/>
                  </a:lnTo>
                  <a:lnTo>
                    <a:pt x="1703068" y="99508"/>
                  </a:lnTo>
                  <a:lnTo>
                    <a:pt x="1743636" y="117935"/>
                  </a:lnTo>
                  <a:lnTo>
                    <a:pt x="1762226" y="160655"/>
                  </a:lnTo>
                  <a:lnTo>
                    <a:pt x="1761534" y="171704"/>
                  </a:lnTo>
                  <a:lnTo>
                    <a:pt x="1738191" y="210185"/>
                  </a:lnTo>
                  <a:lnTo>
                    <a:pt x="1692567" y="224532"/>
                  </a:lnTo>
                  <a:lnTo>
                    <a:pt x="1682089" y="224917"/>
                  </a:lnTo>
                  <a:lnTo>
                    <a:pt x="1669921" y="224462"/>
                  </a:lnTo>
                  <a:lnTo>
                    <a:pt x="1622107" y="213407"/>
                  </a:lnTo>
                  <a:lnTo>
                    <a:pt x="1591157" y="196976"/>
                  </a:lnTo>
                  <a:lnTo>
                    <a:pt x="1609826" y="160655"/>
                  </a:lnTo>
                  <a:lnTo>
                    <a:pt x="1611604" y="162433"/>
                  </a:lnTo>
                  <a:lnTo>
                    <a:pt x="1614906" y="164846"/>
                  </a:lnTo>
                  <a:lnTo>
                    <a:pt x="1619605" y="167767"/>
                  </a:lnTo>
                  <a:lnTo>
                    <a:pt x="1624177" y="170814"/>
                  </a:lnTo>
                  <a:lnTo>
                    <a:pt x="1629892" y="173736"/>
                  </a:lnTo>
                  <a:lnTo>
                    <a:pt x="1636623" y="176657"/>
                  </a:lnTo>
                  <a:lnTo>
                    <a:pt x="1643354" y="179577"/>
                  </a:lnTo>
                  <a:lnTo>
                    <a:pt x="1650593" y="182118"/>
                  </a:lnTo>
                  <a:lnTo>
                    <a:pt x="1658594" y="184150"/>
                  </a:lnTo>
                  <a:lnTo>
                    <a:pt x="1666468" y="186182"/>
                  </a:lnTo>
                  <a:lnTo>
                    <a:pt x="1674469" y="187198"/>
                  </a:lnTo>
                  <a:lnTo>
                    <a:pt x="1682597" y="187198"/>
                  </a:lnTo>
                  <a:lnTo>
                    <a:pt x="1697839" y="185797"/>
                  </a:lnTo>
                  <a:lnTo>
                    <a:pt x="1708711" y="181610"/>
                  </a:lnTo>
                  <a:lnTo>
                    <a:pt x="1715226" y="174660"/>
                  </a:lnTo>
                  <a:lnTo>
                    <a:pt x="1717395" y="164973"/>
                  </a:lnTo>
                  <a:lnTo>
                    <a:pt x="1717395" y="158623"/>
                  </a:lnTo>
                  <a:lnTo>
                    <a:pt x="1715109" y="153543"/>
                  </a:lnTo>
                  <a:lnTo>
                    <a:pt x="1710410" y="149733"/>
                  </a:lnTo>
                  <a:lnTo>
                    <a:pt x="1705711" y="145796"/>
                  </a:lnTo>
                  <a:lnTo>
                    <a:pt x="1669401" y="133471"/>
                  </a:lnTo>
                  <a:lnTo>
                    <a:pt x="1661261" y="131063"/>
                  </a:lnTo>
                  <a:lnTo>
                    <a:pt x="1651403" y="128111"/>
                  </a:lnTo>
                  <a:lnTo>
                    <a:pt x="1615160" y="110061"/>
                  </a:lnTo>
                  <a:lnTo>
                    <a:pt x="1600047" y="72517"/>
                  </a:lnTo>
                  <a:lnTo>
                    <a:pt x="1600712" y="61896"/>
                  </a:lnTo>
                  <a:lnTo>
                    <a:pt x="1622955" y="21939"/>
                  </a:lnTo>
                  <a:lnTo>
                    <a:pt x="1658038" y="6540"/>
                  </a:lnTo>
                  <a:lnTo>
                    <a:pt x="1668272" y="5068"/>
                  </a:lnTo>
                  <a:lnTo>
                    <a:pt x="1679041" y="4572"/>
                  </a:lnTo>
                  <a:close/>
                </a:path>
                <a:path w="6069330" h="226060">
                  <a:moveTo>
                    <a:pt x="5989675" y="0"/>
                  </a:moveTo>
                  <a:lnTo>
                    <a:pt x="6030442" y="0"/>
                  </a:lnTo>
                  <a:lnTo>
                    <a:pt x="6030442" y="171323"/>
                  </a:lnTo>
                  <a:lnTo>
                    <a:pt x="6030442" y="178815"/>
                  </a:lnTo>
                  <a:lnTo>
                    <a:pt x="6031712" y="183769"/>
                  </a:lnTo>
                  <a:lnTo>
                    <a:pt x="6034125" y="186309"/>
                  </a:lnTo>
                  <a:lnTo>
                    <a:pt x="6036538" y="188722"/>
                  </a:lnTo>
                  <a:lnTo>
                    <a:pt x="6039967" y="189864"/>
                  </a:lnTo>
                  <a:lnTo>
                    <a:pt x="6044158" y="189864"/>
                  </a:lnTo>
                  <a:lnTo>
                    <a:pt x="6047460" y="189864"/>
                  </a:lnTo>
                  <a:lnTo>
                    <a:pt x="6063335" y="185674"/>
                  </a:lnTo>
                  <a:lnTo>
                    <a:pt x="6068923" y="216788"/>
                  </a:lnTo>
                  <a:lnTo>
                    <a:pt x="6035776" y="224917"/>
                  </a:lnTo>
                  <a:lnTo>
                    <a:pt x="6029807" y="224917"/>
                  </a:lnTo>
                  <a:lnTo>
                    <a:pt x="5992263" y="202358"/>
                  </a:lnTo>
                  <a:lnTo>
                    <a:pt x="5989675" y="185674"/>
                  </a:lnTo>
                  <a:lnTo>
                    <a:pt x="5989675" y="0"/>
                  </a:lnTo>
                  <a:close/>
                </a:path>
                <a:path w="6069330" h="226060">
                  <a:moveTo>
                    <a:pt x="4561179" y="0"/>
                  </a:moveTo>
                  <a:lnTo>
                    <a:pt x="4602073" y="0"/>
                  </a:lnTo>
                  <a:lnTo>
                    <a:pt x="4602073" y="40512"/>
                  </a:lnTo>
                  <a:lnTo>
                    <a:pt x="4561179" y="40512"/>
                  </a:lnTo>
                  <a:lnTo>
                    <a:pt x="4561179" y="0"/>
                  </a:lnTo>
                  <a:close/>
                </a:path>
                <a:path w="6069330" h="226060">
                  <a:moveTo>
                    <a:pt x="1074267" y="0"/>
                  </a:moveTo>
                  <a:lnTo>
                    <a:pt x="1115161" y="0"/>
                  </a:lnTo>
                  <a:lnTo>
                    <a:pt x="1115161" y="40512"/>
                  </a:lnTo>
                  <a:lnTo>
                    <a:pt x="1074267" y="40512"/>
                  </a:lnTo>
                  <a:lnTo>
                    <a:pt x="1074267" y="0"/>
                  </a:lnTo>
                  <a:close/>
                </a:path>
                <a:path w="6069330" h="226060">
                  <a:moveTo>
                    <a:pt x="845667" y="0"/>
                  </a:moveTo>
                  <a:lnTo>
                    <a:pt x="886561" y="0"/>
                  </a:lnTo>
                  <a:lnTo>
                    <a:pt x="886561" y="40512"/>
                  </a:lnTo>
                  <a:lnTo>
                    <a:pt x="845667" y="40512"/>
                  </a:lnTo>
                  <a:lnTo>
                    <a:pt x="845667" y="0"/>
                  </a:lnTo>
                  <a:close/>
                </a:path>
                <a:path w="6069330" h="226060">
                  <a:moveTo>
                    <a:pt x="203301" y="0"/>
                  </a:moveTo>
                  <a:lnTo>
                    <a:pt x="244144" y="0"/>
                  </a:lnTo>
                  <a:lnTo>
                    <a:pt x="244144" y="92329"/>
                  </a:lnTo>
                  <a:lnTo>
                    <a:pt x="248964" y="85135"/>
                  </a:lnTo>
                  <a:lnTo>
                    <a:pt x="284149" y="62182"/>
                  </a:lnTo>
                  <a:lnTo>
                    <a:pt x="301447" y="60071"/>
                  </a:lnTo>
                  <a:lnTo>
                    <a:pt x="311067" y="60642"/>
                  </a:lnTo>
                  <a:lnTo>
                    <a:pt x="345357" y="85877"/>
                  </a:lnTo>
                  <a:lnTo>
                    <a:pt x="351739" y="122809"/>
                  </a:lnTo>
                  <a:lnTo>
                    <a:pt x="351739" y="222504"/>
                  </a:lnTo>
                  <a:lnTo>
                    <a:pt x="310896" y="222504"/>
                  </a:lnTo>
                  <a:lnTo>
                    <a:pt x="310896" y="132969"/>
                  </a:lnTo>
                  <a:lnTo>
                    <a:pt x="310448" y="124229"/>
                  </a:lnTo>
                  <a:lnTo>
                    <a:pt x="292404" y="96012"/>
                  </a:lnTo>
                  <a:lnTo>
                    <a:pt x="284073" y="96012"/>
                  </a:lnTo>
                  <a:lnTo>
                    <a:pt x="278993" y="96012"/>
                  </a:lnTo>
                  <a:lnTo>
                    <a:pt x="273761" y="97409"/>
                  </a:lnTo>
                  <a:lnTo>
                    <a:pt x="268376" y="100330"/>
                  </a:lnTo>
                  <a:lnTo>
                    <a:pt x="262991" y="103124"/>
                  </a:lnTo>
                  <a:lnTo>
                    <a:pt x="244144" y="129286"/>
                  </a:lnTo>
                  <a:lnTo>
                    <a:pt x="244144" y="222504"/>
                  </a:lnTo>
                  <a:lnTo>
                    <a:pt x="203301" y="222504"/>
                  </a:lnTo>
                  <a:lnTo>
                    <a:pt x="203301" y="0"/>
                  </a:lnTo>
                  <a:close/>
                </a:path>
              </a:pathLst>
            </a:custGeom>
            <a:ln w="16002">
              <a:solidFill>
                <a:srgbClr val="000000"/>
              </a:solidFill>
            </a:ln>
          </p:spPr>
          <p:txBody>
            <a:bodyPr wrap="square" lIns="0" tIns="0" rIns="0" bIns="0" rtlCol="0"/>
            <a:lstStyle/>
            <a:p>
              <a:endParaRPr/>
            </a:p>
          </p:txBody>
        </p:sp>
      </p:grpSp>
      <p:sp>
        <p:nvSpPr>
          <p:cNvPr id="31" name="object 31"/>
          <p:cNvSpPr txBox="1"/>
          <p:nvPr/>
        </p:nvSpPr>
        <p:spPr>
          <a:xfrm>
            <a:off x="839724" y="1833930"/>
            <a:ext cx="10115550" cy="3322954"/>
          </a:xfrm>
          <a:prstGeom prst="rect">
            <a:avLst/>
          </a:prstGeom>
        </p:spPr>
        <p:txBody>
          <a:bodyPr vert="horz" wrap="square" lIns="0" tIns="51435" rIns="0" bIns="0" rtlCol="0">
            <a:spAutoFit/>
          </a:bodyPr>
          <a:lstStyle/>
          <a:p>
            <a:pPr marL="240665" indent="-227965">
              <a:lnSpc>
                <a:spcPct val="100000"/>
              </a:lnSpc>
              <a:spcBef>
                <a:spcPts val="405"/>
              </a:spcBef>
              <a:buFont typeface="Arial"/>
              <a:buChar char="•"/>
              <a:tabLst>
                <a:tab pos="240665" algn="l"/>
              </a:tabLst>
            </a:pPr>
            <a:r>
              <a:rPr sz="1600" b="1" spc="-10" dirty="0">
                <a:latin typeface="Trebuchet MS"/>
                <a:cs typeface="Trebuchet MS"/>
              </a:rPr>
              <a:t>Considerations</a:t>
            </a:r>
            <a:r>
              <a:rPr sz="1600" spc="-10" dirty="0">
                <a:latin typeface="Trebuchet MS"/>
                <a:cs typeface="Trebuchet MS"/>
              </a:rPr>
              <a:t>:</a:t>
            </a:r>
            <a:endParaRPr sz="1600">
              <a:latin typeface="Trebuchet MS"/>
              <a:cs typeface="Trebuchet MS"/>
            </a:endParaRPr>
          </a:p>
          <a:p>
            <a:pPr marL="698500" marR="5080" lvl="1" indent="-228600">
              <a:lnSpc>
                <a:spcPts val="1730"/>
              </a:lnSpc>
              <a:spcBef>
                <a:spcPts val="520"/>
              </a:spcBef>
              <a:buAutoNum type="arabicPeriod"/>
              <a:tabLst>
                <a:tab pos="698500" algn="l"/>
              </a:tabLst>
            </a:pPr>
            <a:r>
              <a:rPr sz="1600" b="1" dirty="0">
                <a:latin typeface="Trebuchet MS"/>
                <a:cs typeface="Trebuchet MS"/>
              </a:rPr>
              <a:t>Career</a:t>
            </a:r>
            <a:r>
              <a:rPr sz="1600" b="1" spc="-20" dirty="0">
                <a:latin typeface="Trebuchet MS"/>
                <a:cs typeface="Trebuchet MS"/>
              </a:rPr>
              <a:t> </a:t>
            </a:r>
            <a:r>
              <a:rPr sz="1600" b="1" dirty="0">
                <a:latin typeface="Trebuchet MS"/>
                <a:cs typeface="Trebuchet MS"/>
              </a:rPr>
              <a:t>Path</a:t>
            </a:r>
            <a:r>
              <a:rPr sz="1600" b="1" spc="-40" dirty="0">
                <a:latin typeface="Trebuchet MS"/>
                <a:cs typeface="Trebuchet MS"/>
              </a:rPr>
              <a:t> </a:t>
            </a:r>
            <a:r>
              <a:rPr sz="1600" b="1" dirty="0">
                <a:latin typeface="Trebuchet MS"/>
                <a:cs typeface="Trebuchet MS"/>
              </a:rPr>
              <a:t>Planning</a:t>
            </a:r>
            <a:r>
              <a:rPr sz="1600" dirty="0">
                <a:latin typeface="Trebuchet MS"/>
                <a:cs typeface="Trebuchet MS"/>
              </a:rPr>
              <a:t>: </a:t>
            </a:r>
            <a:r>
              <a:rPr sz="1600" spc="70" dirty="0">
                <a:latin typeface="Trebuchet MS"/>
                <a:cs typeface="Trebuchet MS"/>
              </a:rPr>
              <a:t>What</a:t>
            </a:r>
            <a:r>
              <a:rPr sz="1600" dirty="0">
                <a:latin typeface="Trebuchet MS"/>
                <a:cs typeface="Trebuchet MS"/>
              </a:rPr>
              <a:t> career</a:t>
            </a:r>
            <a:r>
              <a:rPr sz="1600" spc="-15" dirty="0">
                <a:latin typeface="Trebuchet MS"/>
                <a:cs typeface="Trebuchet MS"/>
              </a:rPr>
              <a:t> </a:t>
            </a:r>
            <a:r>
              <a:rPr sz="1600" spc="-25" dirty="0">
                <a:latin typeface="Trebuchet MS"/>
                <a:cs typeface="Trebuchet MS"/>
              </a:rPr>
              <a:t>trajectory</a:t>
            </a:r>
            <a:r>
              <a:rPr sz="1600" spc="-10" dirty="0">
                <a:latin typeface="Trebuchet MS"/>
                <a:cs typeface="Trebuchet MS"/>
              </a:rPr>
              <a:t> </a:t>
            </a:r>
            <a:r>
              <a:rPr sz="1600" spc="65" dirty="0">
                <a:latin typeface="Trebuchet MS"/>
                <a:cs typeface="Trebuchet MS"/>
              </a:rPr>
              <a:t>would</a:t>
            </a:r>
            <a:r>
              <a:rPr sz="1600" spc="-5" dirty="0">
                <a:latin typeface="Trebuchet MS"/>
                <a:cs typeface="Trebuchet MS"/>
              </a:rPr>
              <a:t> </a:t>
            </a:r>
            <a:r>
              <a:rPr sz="1600" spc="75" dirty="0">
                <a:latin typeface="Trebuchet MS"/>
                <a:cs typeface="Trebuchet MS"/>
              </a:rPr>
              <a:t>you</a:t>
            </a:r>
            <a:r>
              <a:rPr sz="1600" spc="-15" dirty="0">
                <a:latin typeface="Trebuchet MS"/>
                <a:cs typeface="Trebuchet MS"/>
              </a:rPr>
              <a:t> </a:t>
            </a:r>
            <a:r>
              <a:rPr sz="1600" spc="70" dirty="0">
                <a:latin typeface="Trebuchet MS"/>
                <a:cs typeface="Trebuchet MS"/>
              </a:rPr>
              <a:t>propose</a:t>
            </a:r>
            <a:r>
              <a:rPr sz="1600" spc="-10" dirty="0">
                <a:latin typeface="Trebuchet MS"/>
                <a:cs typeface="Trebuchet MS"/>
              </a:rPr>
              <a:t> </a:t>
            </a:r>
            <a:r>
              <a:rPr sz="1600" dirty="0">
                <a:latin typeface="Trebuchet MS"/>
                <a:cs typeface="Trebuchet MS"/>
              </a:rPr>
              <a:t>for Alex</a:t>
            </a:r>
            <a:r>
              <a:rPr sz="1600" spc="15" dirty="0">
                <a:latin typeface="Trebuchet MS"/>
                <a:cs typeface="Trebuchet MS"/>
              </a:rPr>
              <a:t> </a:t>
            </a:r>
            <a:r>
              <a:rPr sz="1600" dirty="0">
                <a:latin typeface="Trebuchet MS"/>
                <a:cs typeface="Trebuchet MS"/>
              </a:rPr>
              <a:t>considering </a:t>
            </a:r>
            <a:r>
              <a:rPr sz="1600" spc="-35" dirty="0">
                <a:latin typeface="Trebuchet MS"/>
                <a:cs typeface="Trebuchet MS"/>
              </a:rPr>
              <a:t>their</a:t>
            </a:r>
            <a:r>
              <a:rPr sz="1600" dirty="0">
                <a:latin typeface="Trebuchet MS"/>
                <a:cs typeface="Trebuchet MS"/>
              </a:rPr>
              <a:t> </a:t>
            </a:r>
            <a:r>
              <a:rPr sz="1600" spc="-10" dirty="0">
                <a:latin typeface="Trebuchet MS"/>
                <a:cs typeface="Trebuchet MS"/>
              </a:rPr>
              <a:t>interests </a:t>
            </a:r>
            <a:r>
              <a:rPr sz="1600" spc="60" dirty="0">
                <a:latin typeface="Trebuchet MS"/>
                <a:cs typeface="Trebuchet MS"/>
              </a:rPr>
              <a:t>and</a:t>
            </a:r>
            <a:r>
              <a:rPr sz="1600" spc="-10" dirty="0">
                <a:latin typeface="Trebuchet MS"/>
                <a:cs typeface="Trebuchet MS"/>
              </a:rPr>
              <a:t> </a:t>
            </a:r>
            <a:r>
              <a:rPr sz="1600" dirty="0">
                <a:latin typeface="Trebuchet MS"/>
                <a:cs typeface="Trebuchet MS"/>
              </a:rPr>
              <a:t>skills?</a:t>
            </a:r>
            <a:r>
              <a:rPr sz="1600" spc="-20" dirty="0">
                <a:latin typeface="Trebuchet MS"/>
                <a:cs typeface="Trebuchet MS"/>
              </a:rPr>
              <a:t> </a:t>
            </a:r>
            <a:r>
              <a:rPr sz="1600" spc="100" dirty="0">
                <a:latin typeface="Trebuchet MS"/>
                <a:cs typeface="Trebuchet MS"/>
              </a:rPr>
              <a:t>How</a:t>
            </a:r>
            <a:r>
              <a:rPr sz="1600" spc="-35" dirty="0">
                <a:latin typeface="Trebuchet MS"/>
                <a:cs typeface="Trebuchet MS"/>
              </a:rPr>
              <a:t> </a:t>
            </a:r>
            <a:r>
              <a:rPr sz="1600" spc="65" dirty="0">
                <a:latin typeface="Trebuchet MS"/>
                <a:cs typeface="Trebuchet MS"/>
              </a:rPr>
              <a:t>would</a:t>
            </a:r>
            <a:r>
              <a:rPr sz="1600" spc="-20" dirty="0">
                <a:latin typeface="Trebuchet MS"/>
                <a:cs typeface="Trebuchet MS"/>
              </a:rPr>
              <a:t> </a:t>
            </a:r>
            <a:r>
              <a:rPr sz="1600" spc="-10" dirty="0">
                <a:latin typeface="Trebuchet MS"/>
                <a:cs typeface="Trebuchet MS"/>
              </a:rPr>
              <a:t>this</a:t>
            </a:r>
            <a:r>
              <a:rPr sz="1600" spc="-15" dirty="0">
                <a:latin typeface="Trebuchet MS"/>
                <a:cs typeface="Trebuchet MS"/>
              </a:rPr>
              <a:t> </a:t>
            </a:r>
            <a:r>
              <a:rPr sz="1600" dirty="0">
                <a:latin typeface="Trebuchet MS"/>
                <a:cs typeface="Trebuchet MS"/>
              </a:rPr>
              <a:t>path</a:t>
            </a:r>
            <a:r>
              <a:rPr sz="1600" spc="-15" dirty="0">
                <a:latin typeface="Trebuchet MS"/>
                <a:cs typeface="Trebuchet MS"/>
              </a:rPr>
              <a:t> </a:t>
            </a:r>
            <a:r>
              <a:rPr sz="1600" dirty="0">
                <a:latin typeface="Trebuchet MS"/>
                <a:cs typeface="Trebuchet MS"/>
              </a:rPr>
              <a:t>benefit</a:t>
            </a:r>
            <a:r>
              <a:rPr sz="1600" spc="-30" dirty="0">
                <a:latin typeface="Trebuchet MS"/>
                <a:cs typeface="Trebuchet MS"/>
              </a:rPr>
              <a:t> </a:t>
            </a:r>
            <a:r>
              <a:rPr sz="1600" dirty="0">
                <a:latin typeface="Trebuchet MS"/>
                <a:cs typeface="Trebuchet MS"/>
              </a:rPr>
              <a:t>both</a:t>
            </a:r>
            <a:r>
              <a:rPr sz="1600" spc="-15" dirty="0">
                <a:latin typeface="Trebuchet MS"/>
                <a:cs typeface="Trebuchet MS"/>
              </a:rPr>
              <a:t> </a:t>
            </a:r>
            <a:r>
              <a:rPr sz="1600" dirty="0">
                <a:latin typeface="Trebuchet MS"/>
                <a:cs typeface="Trebuchet MS"/>
              </a:rPr>
              <a:t>Alex</a:t>
            </a:r>
            <a:r>
              <a:rPr sz="1600" spc="-15" dirty="0">
                <a:latin typeface="Trebuchet MS"/>
                <a:cs typeface="Trebuchet MS"/>
              </a:rPr>
              <a:t> </a:t>
            </a:r>
            <a:r>
              <a:rPr sz="1600" spc="60" dirty="0">
                <a:latin typeface="Trebuchet MS"/>
                <a:cs typeface="Trebuchet MS"/>
              </a:rPr>
              <a:t>and</a:t>
            </a:r>
            <a:r>
              <a:rPr sz="1600" spc="-5" dirty="0">
                <a:latin typeface="Trebuchet MS"/>
                <a:cs typeface="Trebuchet MS"/>
              </a:rPr>
              <a:t> </a:t>
            </a:r>
            <a:r>
              <a:rPr sz="1600" dirty="0">
                <a:latin typeface="Trebuchet MS"/>
                <a:cs typeface="Trebuchet MS"/>
              </a:rPr>
              <a:t>the</a:t>
            </a:r>
            <a:r>
              <a:rPr sz="1600" spc="-15" dirty="0">
                <a:latin typeface="Trebuchet MS"/>
                <a:cs typeface="Trebuchet MS"/>
              </a:rPr>
              <a:t> </a:t>
            </a:r>
            <a:r>
              <a:rPr sz="1600" spc="-10" dirty="0">
                <a:latin typeface="Trebuchet MS"/>
                <a:cs typeface="Trebuchet MS"/>
              </a:rPr>
              <a:t>hotel?</a:t>
            </a:r>
            <a:endParaRPr sz="1600">
              <a:latin typeface="Trebuchet MS"/>
              <a:cs typeface="Trebuchet MS"/>
            </a:endParaRPr>
          </a:p>
          <a:p>
            <a:pPr marL="698500" marR="311785" lvl="1" indent="-228600">
              <a:lnSpc>
                <a:spcPts val="1730"/>
              </a:lnSpc>
              <a:spcBef>
                <a:spcPts val="500"/>
              </a:spcBef>
              <a:buAutoNum type="arabicPeriod"/>
              <a:tabLst>
                <a:tab pos="698500" algn="l"/>
              </a:tabLst>
            </a:pPr>
            <a:r>
              <a:rPr sz="1600" b="1" dirty="0">
                <a:latin typeface="Trebuchet MS"/>
                <a:cs typeface="Trebuchet MS"/>
              </a:rPr>
              <a:t>Training</a:t>
            </a:r>
            <a:r>
              <a:rPr sz="1600" b="1" spc="-35" dirty="0">
                <a:latin typeface="Trebuchet MS"/>
                <a:cs typeface="Trebuchet MS"/>
              </a:rPr>
              <a:t> </a:t>
            </a:r>
            <a:r>
              <a:rPr sz="1600" b="1" spc="60" dirty="0">
                <a:latin typeface="Trebuchet MS"/>
                <a:cs typeface="Trebuchet MS"/>
              </a:rPr>
              <a:t>and</a:t>
            </a:r>
            <a:r>
              <a:rPr sz="1600" b="1" spc="-30" dirty="0">
                <a:latin typeface="Trebuchet MS"/>
                <a:cs typeface="Trebuchet MS"/>
              </a:rPr>
              <a:t> </a:t>
            </a:r>
            <a:r>
              <a:rPr sz="1600" b="1" dirty="0">
                <a:latin typeface="Trebuchet MS"/>
                <a:cs typeface="Trebuchet MS"/>
              </a:rPr>
              <a:t>Development</a:t>
            </a:r>
            <a:r>
              <a:rPr sz="1600" dirty="0">
                <a:latin typeface="Trebuchet MS"/>
                <a:cs typeface="Trebuchet MS"/>
              </a:rPr>
              <a:t>:</a:t>
            </a:r>
            <a:r>
              <a:rPr sz="1600" spc="-10" dirty="0">
                <a:latin typeface="Trebuchet MS"/>
                <a:cs typeface="Trebuchet MS"/>
              </a:rPr>
              <a:t> </a:t>
            </a:r>
            <a:r>
              <a:rPr sz="1600" spc="70" dirty="0">
                <a:latin typeface="Trebuchet MS"/>
                <a:cs typeface="Trebuchet MS"/>
              </a:rPr>
              <a:t>What</a:t>
            </a:r>
            <a:r>
              <a:rPr sz="1600" spc="15" dirty="0">
                <a:latin typeface="Trebuchet MS"/>
                <a:cs typeface="Trebuchet MS"/>
              </a:rPr>
              <a:t> </a:t>
            </a:r>
            <a:r>
              <a:rPr sz="1600" dirty="0">
                <a:latin typeface="Trebuchet MS"/>
                <a:cs typeface="Trebuchet MS"/>
              </a:rPr>
              <a:t>specific</a:t>
            </a:r>
            <a:r>
              <a:rPr sz="1600" spc="-20" dirty="0">
                <a:latin typeface="Trebuchet MS"/>
                <a:cs typeface="Trebuchet MS"/>
              </a:rPr>
              <a:t> </a:t>
            </a:r>
            <a:r>
              <a:rPr sz="1600" dirty="0">
                <a:latin typeface="Trebuchet MS"/>
                <a:cs typeface="Trebuchet MS"/>
              </a:rPr>
              <a:t>training</a:t>
            </a:r>
            <a:r>
              <a:rPr sz="1600" spc="15" dirty="0">
                <a:latin typeface="Trebuchet MS"/>
                <a:cs typeface="Trebuchet MS"/>
              </a:rPr>
              <a:t> </a:t>
            </a:r>
            <a:r>
              <a:rPr sz="1600" spc="60" dirty="0">
                <a:latin typeface="Trebuchet MS"/>
                <a:cs typeface="Trebuchet MS"/>
              </a:rPr>
              <a:t>programs</a:t>
            </a:r>
            <a:r>
              <a:rPr sz="1600" spc="5" dirty="0">
                <a:latin typeface="Trebuchet MS"/>
                <a:cs typeface="Trebuchet MS"/>
              </a:rPr>
              <a:t> </a:t>
            </a:r>
            <a:r>
              <a:rPr sz="1600" dirty="0">
                <a:latin typeface="Trebuchet MS"/>
                <a:cs typeface="Trebuchet MS"/>
              </a:rPr>
              <a:t>or</a:t>
            </a:r>
            <a:r>
              <a:rPr sz="1600" spc="5" dirty="0">
                <a:latin typeface="Trebuchet MS"/>
                <a:cs typeface="Trebuchet MS"/>
              </a:rPr>
              <a:t> </a:t>
            </a:r>
            <a:r>
              <a:rPr sz="1600" dirty="0">
                <a:latin typeface="Trebuchet MS"/>
                <a:cs typeface="Trebuchet MS"/>
              </a:rPr>
              <a:t>learning opportunities </a:t>
            </a:r>
            <a:r>
              <a:rPr sz="1600" spc="65" dirty="0">
                <a:latin typeface="Trebuchet MS"/>
                <a:cs typeface="Trebuchet MS"/>
              </a:rPr>
              <a:t>would</a:t>
            </a:r>
            <a:r>
              <a:rPr sz="1600" dirty="0">
                <a:latin typeface="Trebuchet MS"/>
                <a:cs typeface="Trebuchet MS"/>
              </a:rPr>
              <a:t> </a:t>
            </a:r>
            <a:r>
              <a:rPr sz="1600" spc="50" dirty="0">
                <a:latin typeface="Trebuchet MS"/>
                <a:cs typeface="Trebuchet MS"/>
              </a:rPr>
              <a:t>you </a:t>
            </a:r>
            <a:r>
              <a:rPr sz="1600" spc="75" dirty="0">
                <a:latin typeface="Trebuchet MS"/>
                <a:cs typeface="Trebuchet MS"/>
              </a:rPr>
              <a:t>recommend</a:t>
            </a:r>
            <a:r>
              <a:rPr sz="1600" spc="-5" dirty="0">
                <a:latin typeface="Trebuchet MS"/>
                <a:cs typeface="Trebuchet MS"/>
              </a:rPr>
              <a:t> </a:t>
            </a:r>
            <a:r>
              <a:rPr sz="1600" dirty="0">
                <a:latin typeface="Trebuchet MS"/>
                <a:cs typeface="Trebuchet MS"/>
              </a:rPr>
              <a:t>to</a:t>
            </a:r>
            <a:r>
              <a:rPr sz="1600" spc="-5" dirty="0">
                <a:latin typeface="Trebuchet MS"/>
                <a:cs typeface="Trebuchet MS"/>
              </a:rPr>
              <a:t> </a:t>
            </a:r>
            <a:r>
              <a:rPr sz="1600" dirty="0">
                <a:latin typeface="Trebuchet MS"/>
                <a:cs typeface="Trebuchet MS"/>
              </a:rPr>
              <a:t>help Alex</a:t>
            </a:r>
            <a:r>
              <a:rPr sz="1600" spc="10" dirty="0">
                <a:latin typeface="Trebuchet MS"/>
                <a:cs typeface="Trebuchet MS"/>
              </a:rPr>
              <a:t> </a:t>
            </a:r>
            <a:r>
              <a:rPr sz="1600" spc="60" dirty="0">
                <a:latin typeface="Trebuchet MS"/>
                <a:cs typeface="Trebuchet MS"/>
              </a:rPr>
              <a:t>develop</a:t>
            </a:r>
            <a:r>
              <a:rPr sz="1600" spc="-15" dirty="0">
                <a:latin typeface="Trebuchet MS"/>
                <a:cs typeface="Trebuchet MS"/>
              </a:rPr>
              <a:t> </a:t>
            </a:r>
            <a:r>
              <a:rPr sz="1600" spc="-10" dirty="0">
                <a:latin typeface="Trebuchet MS"/>
                <a:cs typeface="Trebuchet MS"/>
              </a:rPr>
              <a:t>further?</a:t>
            </a:r>
            <a:endParaRPr sz="1600">
              <a:latin typeface="Trebuchet MS"/>
              <a:cs typeface="Trebuchet MS"/>
            </a:endParaRPr>
          </a:p>
          <a:p>
            <a:pPr marL="698500" marR="801370" lvl="1" indent="-228600">
              <a:lnSpc>
                <a:spcPts val="1730"/>
              </a:lnSpc>
              <a:spcBef>
                <a:spcPts val="495"/>
              </a:spcBef>
              <a:buAutoNum type="arabicPeriod"/>
              <a:tabLst>
                <a:tab pos="698500" algn="l"/>
              </a:tabLst>
            </a:pPr>
            <a:r>
              <a:rPr sz="1600" b="1" spc="70" dirty="0">
                <a:latin typeface="Trebuchet MS"/>
                <a:cs typeface="Trebuchet MS"/>
              </a:rPr>
              <a:t>Engagement</a:t>
            </a:r>
            <a:r>
              <a:rPr sz="1600" b="1" spc="-80" dirty="0">
                <a:latin typeface="Trebuchet MS"/>
                <a:cs typeface="Trebuchet MS"/>
              </a:rPr>
              <a:t> </a:t>
            </a:r>
            <a:r>
              <a:rPr sz="1600" b="1" spc="60" dirty="0">
                <a:latin typeface="Trebuchet MS"/>
                <a:cs typeface="Trebuchet MS"/>
              </a:rPr>
              <a:t>and</a:t>
            </a:r>
            <a:r>
              <a:rPr sz="1600" b="1" spc="-65" dirty="0">
                <a:latin typeface="Trebuchet MS"/>
                <a:cs typeface="Trebuchet MS"/>
              </a:rPr>
              <a:t> </a:t>
            </a:r>
            <a:r>
              <a:rPr sz="1600" b="1" spc="-20" dirty="0">
                <a:latin typeface="Trebuchet MS"/>
                <a:cs typeface="Trebuchet MS"/>
              </a:rPr>
              <a:t>Retention</a:t>
            </a:r>
            <a:r>
              <a:rPr sz="1600" spc="-20" dirty="0">
                <a:latin typeface="Trebuchet MS"/>
                <a:cs typeface="Trebuchet MS"/>
              </a:rPr>
              <a:t>:</a:t>
            </a:r>
            <a:r>
              <a:rPr sz="1600" spc="-40" dirty="0">
                <a:latin typeface="Trebuchet MS"/>
                <a:cs typeface="Trebuchet MS"/>
              </a:rPr>
              <a:t> </a:t>
            </a:r>
            <a:r>
              <a:rPr sz="1600" spc="70" dirty="0">
                <a:latin typeface="Trebuchet MS"/>
                <a:cs typeface="Trebuchet MS"/>
              </a:rPr>
              <a:t>What</a:t>
            </a:r>
            <a:r>
              <a:rPr sz="1600" spc="-20" dirty="0">
                <a:latin typeface="Trebuchet MS"/>
                <a:cs typeface="Trebuchet MS"/>
              </a:rPr>
              <a:t> </a:t>
            </a:r>
            <a:r>
              <a:rPr sz="1600" dirty="0">
                <a:latin typeface="Trebuchet MS"/>
                <a:cs typeface="Trebuchet MS"/>
              </a:rPr>
              <a:t>strategies</a:t>
            </a:r>
            <a:r>
              <a:rPr sz="1600" spc="-30" dirty="0">
                <a:latin typeface="Trebuchet MS"/>
                <a:cs typeface="Trebuchet MS"/>
              </a:rPr>
              <a:t> </a:t>
            </a:r>
            <a:r>
              <a:rPr sz="1600" spc="65" dirty="0">
                <a:latin typeface="Trebuchet MS"/>
                <a:cs typeface="Trebuchet MS"/>
              </a:rPr>
              <a:t>would</a:t>
            </a:r>
            <a:r>
              <a:rPr sz="1600" spc="-30" dirty="0">
                <a:latin typeface="Trebuchet MS"/>
                <a:cs typeface="Trebuchet MS"/>
              </a:rPr>
              <a:t> </a:t>
            </a:r>
            <a:r>
              <a:rPr sz="1600" spc="75" dirty="0">
                <a:latin typeface="Trebuchet MS"/>
                <a:cs typeface="Trebuchet MS"/>
              </a:rPr>
              <a:t>you</a:t>
            </a:r>
            <a:r>
              <a:rPr sz="1600" spc="-40" dirty="0">
                <a:latin typeface="Trebuchet MS"/>
                <a:cs typeface="Trebuchet MS"/>
              </a:rPr>
              <a:t> </a:t>
            </a:r>
            <a:r>
              <a:rPr sz="1600" spc="65" dirty="0">
                <a:latin typeface="Trebuchet MS"/>
                <a:cs typeface="Trebuchet MS"/>
              </a:rPr>
              <a:t>employ</a:t>
            </a:r>
            <a:r>
              <a:rPr sz="1600" spc="-40" dirty="0">
                <a:latin typeface="Trebuchet MS"/>
                <a:cs typeface="Trebuchet MS"/>
              </a:rPr>
              <a:t> </a:t>
            </a:r>
            <a:r>
              <a:rPr sz="1600" dirty="0">
                <a:latin typeface="Trebuchet MS"/>
                <a:cs typeface="Trebuchet MS"/>
              </a:rPr>
              <a:t>to</a:t>
            </a:r>
            <a:r>
              <a:rPr sz="1600" spc="-30" dirty="0">
                <a:latin typeface="Trebuchet MS"/>
                <a:cs typeface="Trebuchet MS"/>
              </a:rPr>
              <a:t> </a:t>
            </a:r>
            <a:r>
              <a:rPr sz="1600" spc="60" dirty="0">
                <a:latin typeface="Trebuchet MS"/>
                <a:cs typeface="Trebuchet MS"/>
              </a:rPr>
              <a:t>keep</a:t>
            </a:r>
            <a:r>
              <a:rPr sz="1600" spc="-40" dirty="0">
                <a:latin typeface="Trebuchet MS"/>
                <a:cs typeface="Trebuchet MS"/>
              </a:rPr>
              <a:t> </a:t>
            </a:r>
            <a:r>
              <a:rPr sz="1600" dirty="0">
                <a:latin typeface="Trebuchet MS"/>
                <a:cs typeface="Trebuchet MS"/>
              </a:rPr>
              <a:t>Alex</a:t>
            </a:r>
            <a:r>
              <a:rPr sz="1600" spc="-20" dirty="0">
                <a:latin typeface="Trebuchet MS"/>
                <a:cs typeface="Trebuchet MS"/>
              </a:rPr>
              <a:t> </a:t>
            </a:r>
            <a:r>
              <a:rPr sz="1600" spc="95" dirty="0">
                <a:latin typeface="Trebuchet MS"/>
                <a:cs typeface="Trebuchet MS"/>
              </a:rPr>
              <a:t>engaged</a:t>
            </a:r>
            <a:r>
              <a:rPr sz="1600" spc="-35" dirty="0">
                <a:latin typeface="Trebuchet MS"/>
                <a:cs typeface="Trebuchet MS"/>
              </a:rPr>
              <a:t> </a:t>
            </a:r>
            <a:r>
              <a:rPr sz="1600" spc="35" dirty="0">
                <a:latin typeface="Trebuchet MS"/>
                <a:cs typeface="Trebuchet MS"/>
              </a:rPr>
              <a:t>and </a:t>
            </a:r>
            <a:r>
              <a:rPr sz="1600" spc="-10" dirty="0">
                <a:latin typeface="Trebuchet MS"/>
                <a:cs typeface="Trebuchet MS"/>
              </a:rPr>
              <a:t>motivated,</a:t>
            </a:r>
            <a:r>
              <a:rPr sz="1600" spc="10" dirty="0">
                <a:latin typeface="Trebuchet MS"/>
                <a:cs typeface="Trebuchet MS"/>
              </a:rPr>
              <a:t> </a:t>
            </a:r>
            <a:r>
              <a:rPr sz="1600" dirty="0">
                <a:latin typeface="Trebuchet MS"/>
                <a:cs typeface="Trebuchet MS"/>
              </a:rPr>
              <a:t>reducing the</a:t>
            </a:r>
            <a:r>
              <a:rPr sz="1600" spc="10" dirty="0">
                <a:latin typeface="Trebuchet MS"/>
                <a:cs typeface="Trebuchet MS"/>
              </a:rPr>
              <a:t> </a:t>
            </a:r>
            <a:r>
              <a:rPr sz="1600" dirty="0">
                <a:latin typeface="Trebuchet MS"/>
                <a:cs typeface="Trebuchet MS"/>
              </a:rPr>
              <a:t>risk</a:t>
            </a:r>
            <a:r>
              <a:rPr sz="1600" spc="5" dirty="0">
                <a:latin typeface="Trebuchet MS"/>
                <a:cs typeface="Trebuchet MS"/>
              </a:rPr>
              <a:t> </a:t>
            </a:r>
            <a:r>
              <a:rPr sz="1600" dirty="0">
                <a:latin typeface="Trebuchet MS"/>
                <a:cs typeface="Trebuchet MS"/>
              </a:rPr>
              <a:t>of</a:t>
            </a:r>
            <a:r>
              <a:rPr sz="1600" spc="-5" dirty="0">
                <a:latin typeface="Trebuchet MS"/>
                <a:cs typeface="Trebuchet MS"/>
              </a:rPr>
              <a:t> </a:t>
            </a:r>
            <a:r>
              <a:rPr sz="1600" spc="-10" dirty="0">
                <a:latin typeface="Trebuchet MS"/>
                <a:cs typeface="Trebuchet MS"/>
              </a:rPr>
              <a:t>turnover?</a:t>
            </a:r>
            <a:endParaRPr sz="1600">
              <a:latin typeface="Trebuchet MS"/>
              <a:cs typeface="Trebuchet MS"/>
            </a:endParaRPr>
          </a:p>
          <a:p>
            <a:pPr marL="698500" lvl="1" indent="-228600">
              <a:lnSpc>
                <a:spcPts val="1825"/>
              </a:lnSpc>
              <a:spcBef>
                <a:spcPts val="280"/>
              </a:spcBef>
              <a:buAutoNum type="arabicPeriod"/>
              <a:tabLst>
                <a:tab pos="698500" algn="l"/>
              </a:tabLst>
            </a:pPr>
            <a:r>
              <a:rPr sz="1600" b="1" spc="60" dirty="0">
                <a:latin typeface="Trebuchet MS"/>
                <a:cs typeface="Trebuchet MS"/>
              </a:rPr>
              <a:t>Succession</a:t>
            </a:r>
            <a:r>
              <a:rPr sz="1600" b="1" spc="-55" dirty="0">
                <a:latin typeface="Trebuchet MS"/>
                <a:cs typeface="Trebuchet MS"/>
              </a:rPr>
              <a:t> </a:t>
            </a:r>
            <a:r>
              <a:rPr sz="1600" b="1" dirty="0">
                <a:latin typeface="Trebuchet MS"/>
                <a:cs typeface="Trebuchet MS"/>
              </a:rPr>
              <a:t>Planning</a:t>
            </a:r>
            <a:r>
              <a:rPr sz="1600" dirty="0">
                <a:latin typeface="Trebuchet MS"/>
                <a:cs typeface="Trebuchet MS"/>
              </a:rPr>
              <a:t>:</a:t>
            </a:r>
            <a:r>
              <a:rPr sz="1600" spc="-10" dirty="0">
                <a:latin typeface="Trebuchet MS"/>
                <a:cs typeface="Trebuchet MS"/>
              </a:rPr>
              <a:t> </a:t>
            </a:r>
            <a:r>
              <a:rPr sz="1600" dirty="0">
                <a:latin typeface="Trebuchet MS"/>
                <a:cs typeface="Trebuchet MS"/>
              </a:rPr>
              <a:t>Considering</a:t>
            </a:r>
            <a:r>
              <a:rPr sz="1600" spc="-5" dirty="0">
                <a:latin typeface="Trebuchet MS"/>
                <a:cs typeface="Trebuchet MS"/>
              </a:rPr>
              <a:t> </a:t>
            </a:r>
            <a:r>
              <a:rPr sz="1600" spc="60" dirty="0">
                <a:latin typeface="Trebuchet MS"/>
                <a:cs typeface="Trebuchet MS"/>
              </a:rPr>
              <a:t>Alex's</a:t>
            </a:r>
            <a:r>
              <a:rPr sz="1600" spc="-5" dirty="0">
                <a:latin typeface="Trebuchet MS"/>
                <a:cs typeface="Trebuchet MS"/>
              </a:rPr>
              <a:t> </a:t>
            </a:r>
            <a:r>
              <a:rPr sz="1600" spc="-30" dirty="0">
                <a:latin typeface="Trebuchet MS"/>
                <a:cs typeface="Trebuchet MS"/>
              </a:rPr>
              <a:t>potential,</a:t>
            </a:r>
            <a:r>
              <a:rPr sz="1600" dirty="0">
                <a:latin typeface="Trebuchet MS"/>
                <a:cs typeface="Trebuchet MS"/>
              </a:rPr>
              <a:t> </a:t>
            </a:r>
            <a:r>
              <a:rPr sz="1600" spc="85" dirty="0">
                <a:latin typeface="Trebuchet MS"/>
                <a:cs typeface="Trebuchet MS"/>
              </a:rPr>
              <a:t>how</a:t>
            </a:r>
            <a:r>
              <a:rPr sz="1600" spc="-5" dirty="0">
                <a:latin typeface="Trebuchet MS"/>
                <a:cs typeface="Trebuchet MS"/>
              </a:rPr>
              <a:t> </a:t>
            </a:r>
            <a:r>
              <a:rPr sz="1600" spc="65" dirty="0">
                <a:latin typeface="Trebuchet MS"/>
                <a:cs typeface="Trebuchet MS"/>
              </a:rPr>
              <a:t>would</a:t>
            </a:r>
            <a:r>
              <a:rPr sz="1600" spc="-15" dirty="0">
                <a:latin typeface="Trebuchet MS"/>
                <a:cs typeface="Trebuchet MS"/>
              </a:rPr>
              <a:t> </a:t>
            </a:r>
            <a:r>
              <a:rPr sz="1600" spc="75" dirty="0">
                <a:latin typeface="Trebuchet MS"/>
                <a:cs typeface="Trebuchet MS"/>
              </a:rPr>
              <a:t>you</a:t>
            </a:r>
            <a:r>
              <a:rPr sz="1600" spc="-20" dirty="0">
                <a:latin typeface="Trebuchet MS"/>
                <a:cs typeface="Trebuchet MS"/>
              </a:rPr>
              <a:t> </a:t>
            </a:r>
            <a:r>
              <a:rPr sz="1600" dirty="0">
                <a:latin typeface="Trebuchet MS"/>
                <a:cs typeface="Trebuchet MS"/>
              </a:rPr>
              <a:t>integrate them</a:t>
            </a:r>
            <a:r>
              <a:rPr sz="1600" spc="-15" dirty="0">
                <a:latin typeface="Trebuchet MS"/>
                <a:cs typeface="Trebuchet MS"/>
              </a:rPr>
              <a:t> </a:t>
            </a:r>
            <a:r>
              <a:rPr sz="1600" spc="-20" dirty="0">
                <a:latin typeface="Trebuchet MS"/>
                <a:cs typeface="Trebuchet MS"/>
              </a:rPr>
              <a:t>into</a:t>
            </a:r>
            <a:r>
              <a:rPr sz="1600" dirty="0">
                <a:latin typeface="Trebuchet MS"/>
                <a:cs typeface="Trebuchet MS"/>
              </a:rPr>
              <a:t> </a:t>
            </a:r>
            <a:r>
              <a:rPr sz="1600" spc="-20" dirty="0">
                <a:latin typeface="Trebuchet MS"/>
                <a:cs typeface="Trebuchet MS"/>
              </a:rPr>
              <a:t>your</a:t>
            </a:r>
            <a:endParaRPr sz="1600">
              <a:latin typeface="Trebuchet MS"/>
              <a:cs typeface="Trebuchet MS"/>
            </a:endParaRPr>
          </a:p>
          <a:p>
            <a:pPr marL="698500">
              <a:lnSpc>
                <a:spcPts val="1825"/>
              </a:lnSpc>
            </a:pPr>
            <a:r>
              <a:rPr sz="1600" spc="65" dirty="0">
                <a:latin typeface="Trebuchet MS"/>
                <a:cs typeface="Trebuchet MS"/>
              </a:rPr>
              <a:t>succession</a:t>
            </a:r>
            <a:r>
              <a:rPr sz="1600" spc="-30" dirty="0">
                <a:latin typeface="Trebuchet MS"/>
                <a:cs typeface="Trebuchet MS"/>
              </a:rPr>
              <a:t> </a:t>
            </a:r>
            <a:r>
              <a:rPr sz="1600" dirty="0">
                <a:latin typeface="Trebuchet MS"/>
                <a:cs typeface="Trebuchet MS"/>
              </a:rPr>
              <a:t>planning</a:t>
            </a:r>
            <a:r>
              <a:rPr sz="1600" spc="-10" dirty="0">
                <a:latin typeface="Trebuchet MS"/>
                <a:cs typeface="Trebuchet MS"/>
              </a:rPr>
              <a:t> </a:t>
            </a:r>
            <a:r>
              <a:rPr sz="1600" dirty="0">
                <a:latin typeface="Trebuchet MS"/>
                <a:cs typeface="Trebuchet MS"/>
              </a:rPr>
              <a:t>for</a:t>
            </a:r>
            <a:r>
              <a:rPr sz="1600" spc="-5" dirty="0">
                <a:latin typeface="Trebuchet MS"/>
                <a:cs typeface="Trebuchet MS"/>
              </a:rPr>
              <a:t> </a:t>
            </a:r>
            <a:r>
              <a:rPr sz="1600" spc="60" dirty="0">
                <a:latin typeface="Trebuchet MS"/>
                <a:cs typeface="Trebuchet MS"/>
              </a:rPr>
              <a:t>key</a:t>
            </a:r>
            <a:r>
              <a:rPr sz="1600" spc="-25" dirty="0">
                <a:latin typeface="Trebuchet MS"/>
                <a:cs typeface="Trebuchet MS"/>
              </a:rPr>
              <a:t> </a:t>
            </a:r>
            <a:r>
              <a:rPr sz="1600" dirty="0">
                <a:latin typeface="Trebuchet MS"/>
                <a:cs typeface="Trebuchet MS"/>
              </a:rPr>
              <a:t>roles</a:t>
            </a:r>
            <a:r>
              <a:rPr sz="1600" spc="-15" dirty="0">
                <a:latin typeface="Trebuchet MS"/>
                <a:cs typeface="Trebuchet MS"/>
              </a:rPr>
              <a:t> </a:t>
            </a:r>
            <a:r>
              <a:rPr sz="1600" spc="-20" dirty="0">
                <a:latin typeface="Trebuchet MS"/>
                <a:cs typeface="Trebuchet MS"/>
              </a:rPr>
              <a:t>in</a:t>
            </a:r>
            <a:r>
              <a:rPr sz="1600" dirty="0">
                <a:latin typeface="Trebuchet MS"/>
                <a:cs typeface="Trebuchet MS"/>
              </a:rPr>
              <a:t> the</a:t>
            </a:r>
            <a:r>
              <a:rPr sz="1600" spc="-5" dirty="0">
                <a:latin typeface="Trebuchet MS"/>
                <a:cs typeface="Trebuchet MS"/>
              </a:rPr>
              <a:t> </a:t>
            </a:r>
            <a:r>
              <a:rPr sz="1600" spc="-10" dirty="0">
                <a:latin typeface="Trebuchet MS"/>
                <a:cs typeface="Trebuchet MS"/>
              </a:rPr>
              <a:t>hotel?</a:t>
            </a:r>
            <a:endParaRPr sz="1600">
              <a:latin typeface="Trebuchet MS"/>
              <a:cs typeface="Trebuchet MS"/>
            </a:endParaRPr>
          </a:p>
          <a:p>
            <a:pPr marL="698500" marR="85725" lvl="1" indent="-228600">
              <a:lnSpc>
                <a:spcPts val="1730"/>
              </a:lnSpc>
              <a:spcBef>
                <a:spcPts val="525"/>
              </a:spcBef>
              <a:buAutoNum type="arabicPeriod" startAt="5"/>
              <a:tabLst>
                <a:tab pos="698500" algn="l"/>
              </a:tabLst>
            </a:pPr>
            <a:r>
              <a:rPr sz="1600" b="1" dirty="0">
                <a:latin typeface="Trebuchet MS"/>
                <a:cs typeface="Trebuchet MS"/>
              </a:rPr>
              <a:t>Performance</a:t>
            </a:r>
            <a:r>
              <a:rPr sz="1600" b="1" spc="-25" dirty="0">
                <a:latin typeface="Trebuchet MS"/>
                <a:cs typeface="Trebuchet MS"/>
              </a:rPr>
              <a:t> </a:t>
            </a:r>
            <a:r>
              <a:rPr sz="1600" b="1" dirty="0">
                <a:latin typeface="Trebuchet MS"/>
                <a:cs typeface="Trebuchet MS"/>
              </a:rPr>
              <a:t>Measurement</a:t>
            </a:r>
            <a:r>
              <a:rPr sz="1600" dirty="0">
                <a:latin typeface="Trebuchet MS"/>
                <a:cs typeface="Trebuchet MS"/>
              </a:rPr>
              <a:t>:</a:t>
            </a:r>
            <a:r>
              <a:rPr sz="1600" spc="-5" dirty="0">
                <a:latin typeface="Trebuchet MS"/>
                <a:cs typeface="Trebuchet MS"/>
              </a:rPr>
              <a:t> </a:t>
            </a:r>
            <a:r>
              <a:rPr sz="1600" spc="100" dirty="0">
                <a:latin typeface="Trebuchet MS"/>
                <a:cs typeface="Trebuchet MS"/>
              </a:rPr>
              <a:t>How</a:t>
            </a:r>
            <a:r>
              <a:rPr sz="1600" dirty="0">
                <a:latin typeface="Trebuchet MS"/>
                <a:cs typeface="Trebuchet MS"/>
              </a:rPr>
              <a:t> </a:t>
            </a:r>
            <a:r>
              <a:rPr sz="1600" spc="65" dirty="0">
                <a:latin typeface="Trebuchet MS"/>
                <a:cs typeface="Trebuchet MS"/>
              </a:rPr>
              <a:t>would</a:t>
            </a:r>
            <a:r>
              <a:rPr sz="1600" spc="5" dirty="0">
                <a:latin typeface="Trebuchet MS"/>
                <a:cs typeface="Trebuchet MS"/>
              </a:rPr>
              <a:t> </a:t>
            </a:r>
            <a:r>
              <a:rPr sz="1600" spc="75" dirty="0">
                <a:latin typeface="Trebuchet MS"/>
                <a:cs typeface="Trebuchet MS"/>
              </a:rPr>
              <a:t>you</a:t>
            </a:r>
            <a:r>
              <a:rPr sz="1600" spc="-5" dirty="0">
                <a:latin typeface="Trebuchet MS"/>
                <a:cs typeface="Trebuchet MS"/>
              </a:rPr>
              <a:t> </a:t>
            </a:r>
            <a:r>
              <a:rPr sz="1600" spc="55" dirty="0">
                <a:latin typeface="Trebuchet MS"/>
                <a:cs typeface="Trebuchet MS"/>
              </a:rPr>
              <a:t>measure</a:t>
            </a:r>
            <a:r>
              <a:rPr sz="1600" spc="5" dirty="0">
                <a:latin typeface="Trebuchet MS"/>
                <a:cs typeface="Trebuchet MS"/>
              </a:rPr>
              <a:t> </a:t>
            </a:r>
            <a:r>
              <a:rPr sz="1600" spc="55" dirty="0">
                <a:latin typeface="Trebuchet MS"/>
                <a:cs typeface="Trebuchet MS"/>
              </a:rPr>
              <a:t>Alex's</a:t>
            </a:r>
            <a:r>
              <a:rPr sz="1600" spc="10" dirty="0">
                <a:latin typeface="Trebuchet MS"/>
                <a:cs typeface="Trebuchet MS"/>
              </a:rPr>
              <a:t> </a:t>
            </a:r>
            <a:r>
              <a:rPr sz="1600" dirty="0">
                <a:latin typeface="Trebuchet MS"/>
                <a:cs typeface="Trebuchet MS"/>
              </a:rPr>
              <a:t>performance</a:t>
            </a:r>
            <a:r>
              <a:rPr sz="1600" spc="-10" dirty="0">
                <a:latin typeface="Trebuchet MS"/>
                <a:cs typeface="Trebuchet MS"/>
              </a:rPr>
              <a:t> </a:t>
            </a:r>
            <a:r>
              <a:rPr sz="1600" spc="60" dirty="0">
                <a:latin typeface="Trebuchet MS"/>
                <a:cs typeface="Trebuchet MS"/>
              </a:rPr>
              <a:t>and</a:t>
            </a:r>
            <a:r>
              <a:rPr sz="1600" spc="20" dirty="0">
                <a:latin typeface="Trebuchet MS"/>
                <a:cs typeface="Trebuchet MS"/>
              </a:rPr>
              <a:t> </a:t>
            </a:r>
            <a:r>
              <a:rPr sz="1600" spc="65" dirty="0">
                <a:latin typeface="Trebuchet MS"/>
                <a:cs typeface="Trebuchet MS"/>
              </a:rPr>
              <a:t>progress</a:t>
            </a:r>
            <a:r>
              <a:rPr sz="1600" spc="-5" dirty="0">
                <a:latin typeface="Trebuchet MS"/>
                <a:cs typeface="Trebuchet MS"/>
              </a:rPr>
              <a:t> </a:t>
            </a:r>
            <a:r>
              <a:rPr sz="1600" spc="-10" dirty="0">
                <a:latin typeface="Trebuchet MS"/>
                <a:cs typeface="Trebuchet MS"/>
              </a:rPr>
              <a:t>in</a:t>
            </a:r>
            <a:r>
              <a:rPr sz="1600" spc="20" dirty="0">
                <a:latin typeface="Trebuchet MS"/>
                <a:cs typeface="Trebuchet MS"/>
              </a:rPr>
              <a:t> </a:t>
            </a:r>
            <a:r>
              <a:rPr sz="1600" dirty="0">
                <a:latin typeface="Trebuchet MS"/>
                <a:cs typeface="Trebuchet MS"/>
              </a:rPr>
              <a:t>the</a:t>
            </a:r>
            <a:r>
              <a:rPr sz="1600" spc="5" dirty="0">
                <a:latin typeface="Trebuchet MS"/>
                <a:cs typeface="Trebuchet MS"/>
              </a:rPr>
              <a:t> </a:t>
            </a:r>
            <a:r>
              <a:rPr sz="1600" spc="30" dirty="0">
                <a:latin typeface="Trebuchet MS"/>
                <a:cs typeface="Trebuchet MS"/>
              </a:rPr>
              <a:t>new </a:t>
            </a:r>
            <a:r>
              <a:rPr sz="1600" dirty="0">
                <a:latin typeface="Trebuchet MS"/>
                <a:cs typeface="Trebuchet MS"/>
              </a:rPr>
              <a:t>role</a:t>
            </a:r>
            <a:r>
              <a:rPr sz="1600" spc="-35" dirty="0">
                <a:latin typeface="Trebuchet MS"/>
                <a:cs typeface="Trebuchet MS"/>
              </a:rPr>
              <a:t> </a:t>
            </a:r>
            <a:r>
              <a:rPr sz="1600" dirty="0">
                <a:latin typeface="Trebuchet MS"/>
                <a:cs typeface="Trebuchet MS"/>
              </a:rPr>
              <a:t>or</a:t>
            </a:r>
            <a:r>
              <a:rPr sz="1600" spc="-25" dirty="0">
                <a:latin typeface="Trebuchet MS"/>
                <a:cs typeface="Trebuchet MS"/>
              </a:rPr>
              <a:t> </a:t>
            </a:r>
            <a:r>
              <a:rPr sz="1600" dirty="0">
                <a:latin typeface="Trebuchet MS"/>
                <a:cs typeface="Trebuchet MS"/>
              </a:rPr>
              <a:t>responsibilities</a:t>
            </a:r>
            <a:r>
              <a:rPr sz="1600" spc="-25" dirty="0">
                <a:latin typeface="Trebuchet MS"/>
                <a:cs typeface="Trebuchet MS"/>
              </a:rPr>
              <a:t> </a:t>
            </a:r>
            <a:r>
              <a:rPr sz="1600" spc="75" dirty="0">
                <a:latin typeface="Trebuchet MS"/>
                <a:cs typeface="Trebuchet MS"/>
              </a:rPr>
              <a:t>you</a:t>
            </a:r>
            <a:r>
              <a:rPr sz="1600" spc="-40" dirty="0">
                <a:latin typeface="Trebuchet MS"/>
                <a:cs typeface="Trebuchet MS"/>
              </a:rPr>
              <a:t> </a:t>
            </a:r>
            <a:r>
              <a:rPr sz="1600" spc="70" dirty="0">
                <a:latin typeface="Trebuchet MS"/>
                <a:cs typeface="Trebuchet MS"/>
              </a:rPr>
              <a:t>assign?</a:t>
            </a:r>
            <a:endParaRPr sz="1600">
              <a:latin typeface="Trebuchet MS"/>
              <a:cs typeface="Trebuchet MS"/>
            </a:endParaRPr>
          </a:p>
          <a:p>
            <a:pPr marL="698500" marR="761365" lvl="1" indent="-228600">
              <a:lnSpc>
                <a:spcPts val="1730"/>
              </a:lnSpc>
              <a:spcBef>
                <a:spcPts val="495"/>
              </a:spcBef>
              <a:buAutoNum type="arabicPeriod" startAt="5"/>
              <a:tabLst>
                <a:tab pos="698500" algn="l"/>
              </a:tabLst>
            </a:pPr>
            <a:r>
              <a:rPr sz="1600" b="1" spc="60" dirty="0">
                <a:latin typeface="Trebuchet MS"/>
                <a:cs typeface="Trebuchet MS"/>
              </a:rPr>
              <a:t>Challenges</a:t>
            </a:r>
            <a:r>
              <a:rPr sz="1600" b="1" spc="-80" dirty="0">
                <a:latin typeface="Trebuchet MS"/>
                <a:cs typeface="Trebuchet MS"/>
              </a:rPr>
              <a:t> </a:t>
            </a:r>
            <a:r>
              <a:rPr sz="1600" b="1" spc="55" dirty="0">
                <a:latin typeface="Trebuchet MS"/>
                <a:cs typeface="Trebuchet MS"/>
              </a:rPr>
              <a:t>and</a:t>
            </a:r>
            <a:r>
              <a:rPr sz="1600" b="1" spc="-80" dirty="0">
                <a:latin typeface="Trebuchet MS"/>
                <a:cs typeface="Trebuchet MS"/>
              </a:rPr>
              <a:t> </a:t>
            </a:r>
            <a:r>
              <a:rPr sz="1600" b="1" dirty="0">
                <a:latin typeface="Trebuchet MS"/>
                <a:cs typeface="Trebuchet MS"/>
              </a:rPr>
              <a:t>Solutions</a:t>
            </a:r>
            <a:r>
              <a:rPr sz="1600" dirty="0">
                <a:latin typeface="Trebuchet MS"/>
                <a:cs typeface="Trebuchet MS"/>
              </a:rPr>
              <a:t>:</a:t>
            </a:r>
            <a:r>
              <a:rPr sz="1600" spc="-70" dirty="0">
                <a:latin typeface="Trebuchet MS"/>
                <a:cs typeface="Trebuchet MS"/>
              </a:rPr>
              <a:t> </a:t>
            </a:r>
            <a:r>
              <a:rPr sz="1600" spc="-10" dirty="0">
                <a:latin typeface="Trebuchet MS"/>
                <a:cs typeface="Trebuchet MS"/>
              </a:rPr>
              <a:t>Identify</a:t>
            </a:r>
            <a:r>
              <a:rPr sz="1600" spc="-55" dirty="0">
                <a:latin typeface="Trebuchet MS"/>
                <a:cs typeface="Trebuchet MS"/>
              </a:rPr>
              <a:t> </a:t>
            </a:r>
            <a:r>
              <a:rPr sz="1600" dirty="0">
                <a:latin typeface="Trebuchet MS"/>
                <a:cs typeface="Trebuchet MS"/>
              </a:rPr>
              <a:t>potential</a:t>
            </a:r>
            <a:r>
              <a:rPr sz="1600" spc="-55" dirty="0">
                <a:latin typeface="Trebuchet MS"/>
                <a:cs typeface="Trebuchet MS"/>
              </a:rPr>
              <a:t> </a:t>
            </a:r>
            <a:r>
              <a:rPr sz="1600" spc="55" dirty="0">
                <a:latin typeface="Trebuchet MS"/>
                <a:cs typeface="Trebuchet MS"/>
              </a:rPr>
              <a:t>challenges</a:t>
            </a:r>
            <a:r>
              <a:rPr sz="1600" spc="-65" dirty="0">
                <a:latin typeface="Trebuchet MS"/>
                <a:cs typeface="Trebuchet MS"/>
              </a:rPr>
              <a:t> </a:t>
            </a:r>
            <a:r>
              <a:rPr sz="1600" spc="-10" dirty="0">
                <a:latin typeface="Trebuchet MS"/>
                <a:cs typeface="Trebuchet MS"/>
              </a:rPr>
              <a:t>in</a:t>
            </a:r>
            <a:r>
              <a:rPr sz="1600" spc="-40" dirty="0">
                <a:latin typeface="Trebuchet MS"/>
                <a:cs typeface="Trebuchet MS"/>
              </a:rPr>
              <a:t> </a:t>
            </a:r>
            <a:r>
              <a:rPr sz="1600" spc="70" dirty="0">
                <a:latin typeface="Trebuchet MS"/>
                <a:cs typeface="Trebuchet MS"/>
              </a:rPr>
              <a:t>managing</a:t>
            </a:r>
            <a:r>
              <a:rPr sz="1600" spc="-50" dirty="0">
                <a:latin typeface="Trebuchet MS"/>
                <a:cs typeface="Trebuchet MS"/>
              </a:rPr>
              <a:t> </a:t>
            </a:r>
            <a:r>
              <a:rPr sz="1600" spc="60" dirty="0">
                <a:latin typeface="Trebuchet MS"/>
                <a:cs typeface="Trebuchet MS"/>
              </a:rPr>
              <a:t>and</a:t>
            </a:r>
            <a:r>
              <a:rPr sz="1600" spc="-40" dirty="0">
                <a:latin typeface="Trebuchet MS"/>
                <a:cs typeface="Trebuchet MS"/>
              </a:rPr>
              <a:t> </a:t>
            </a:r>
            <a:r>
              <a:rPr sz="1600" spc="55" dirty="0">
                <a:latin typeface="Trebuchet MS"/>
                <a:cs typeface="Trebuchet MS"/>
              </a:rPr>
              <a:t>developing</a:t>
            </a:r>
            <a:r>
              <a:rPr sz="1600" spc="-65" dirty="0">
                <a:latin typeface="Trebuchet MS"/>
                <a:cs typeface="Trebuchet MS"/>
              </a:rPr>
              <a:t> </a:t>
            </a:r>
            <a:r>
              <a:rPr sz="1600" dirty="0">
                <a:latin typeface="Trebuchet MS"/>
                <a:cs typeface="Trebuchet MS"/>
              </a:rPr>
              <a:t>a</a:t>
            </a:r>
            <a:r>
              <a:rPr sz="1600" spc="-30" dirty="0">
                <a:latin typeface="Trebuchet MS"/>
                <a:cs typeface="Trebuchet MS"/>
              </a:rPr>
              <a:t> </a:t>
            </a:r>
            <a:r>
              <a:rPr sz="1600" spc="-20" dirty="0">
                <a:latin typeface="Trebuchet MS"/>
                <a:cs typeface="Trebuchet MS"/>
              </a:rPr>
              <a:t>HiPo </a:t>
            </a:r>
            <a:r>
              <a:rPr sz="1600" spc="65" dirty="0">
                <a:latin typeface="Trebuchet MS"/>
                <a:cs typeface="Trebuchet MS"/>
              </a:rPr>
              <a:t>employee</a:t>
            </a:r>
            <a:r>
              <a:rPr sz="1600" spc="-55" dirty="0">
                <a:latin typeface="Trebuchet MS"/>
                <a:cs typeface="Trebuchet MS"/>
              </a:rPr>
              <a:t> </a:t>
            </a:r>
            <a:r>
              <a:rPr sz="1600" spc="-10" dirty="0">
                <a:latin typeface="Trebuchet MS"/>
                <a:cs typeface="Trebuchet MS"/>
              </a:rPr>
              <a:t>like</a:t>
            </a:r>
            <a:r>
              <a:rPr sz="1600" spc="-65" dirty="0">
                <a:latin typeface="Trebuchet MS"/>
                <a:cs typeface="Trebuchet MS"/>
              </a:rPr>
              <a:t> </a:t>
            </a:r>
            <a:r>
              <a:rPr sz="1600" dirty="0">
                <a:latin typeface="Trebuchet MS"/>
                <a:cs typeface="Trebuchet MS"/>
              </a:rPr>
              <a:t>Alex</a:t>
            </a:r>
            <a:r>
              <a:rPr sz="1600" spc="-45" dirty="0">
                <a:latin typeface="Trebuchet MS"/>
                <a:cs typeface="Trebuchet MS"/>
              </a:rPr>
              <a:t> </a:t>
            </a:r>
            <a:r>
              <a:rPr sz="1600" spc="-10" dirty="0">
                <a:latin typeface="Trebuchet MS"/>
                <a:cs typeface="Trebuchet MS"/>
              </a:rPr>
              <a:t>in</a:t>
            </a:r>
            <a:r>
              <a:rPr sz="1600" spc="-45" dirty="0">
                <a:latin typeface="Trebuchet MS"/>
                <a:cs typeface="Trebuchet MS"/>
              </a:rPr>
              <a:t> </a:t>
            </a:r>
            <a:r>
              <a:rPr sz="1600" dirty="0">
                <a:latin typeface="Trebuchet MS"/>
                <a:cs typeface="Trebuchet MS"/>
              </a:rPr>
              <a:t>the</a:t>
            </a:r>
            <a:r>
              <a:rPr sz="1600" spc="-45" dirty="0">
                <a:latin typeface="Trebuchet MS"/>
                <a:cs typeface="Trebuchet MS"/>
              </a:rPr>
              <a:t> </a:t>
            </a:r>
            <a:r>
              <a:rPr sz="1600" dirty="0">
                <a:latin typeface="Trebuchet MS"/>
                <a:cs typeface="Trebuchet MS"/>
              </a:rPr>
              <a:t>hospitality</a:t>
            </a:r>
            <a:r>
              <a:rPr sz="1600" spc="-55" dirty="0">
                <a:latin typeface="Trebuchet MS"/>
                <a:cs typeface="Trebuchet MS"/>
              </a:rPr>
              <a:t> </a:t>
            </a:r>
            <a:r>
              <a:rPr sz="1600" dirty="0">
                <a:latin typeface="Trebuchet MS"/>
                <a:cs typeface="Trebuchet MS"/>
              </a:rPr>
              <a:t>context</a:t>
            </a:r>
            <a:r>
              <a:rPr sz="1600" spc="-50" dirty="0">
                <a:latin typeface="Trebuchet MS"/>
                <a:cs typeface="Trebuchet MS"/>
              </a:rPr>
              <a:t> </a:t>
            </a:r>
            <a:r>
              <a:rPr sz="1600" spc="60" dirty="0">
                <a:latin typeface="Trebuchet MS"/>
                <a:cs typeface="Trebuchet MS"/>
              </a:rPr>
              <a:t>and</a:t>
            </a:r>
            <a:r>
              <a:rPr sz="1600" spc="-45" dirty="0">
                <a:latin typeface="Trebuchet MS"/>
                <a:cs typeface="Trebuchet MS"/>
              </a:rPr>
              <a:t> </a:t>
            </a:r>
            <a:r>
              <a:rPr sz="1600" spc="70" dirty="0">
                <a:latin typeface="Trebuchet MS"/>
                <a:cs typeface="Trebuchet MS"/>
              </a:rPr>
              <a:t>propose</a:t>
            </a:r>
            <a:r>
              <a:rPr sz="1600" spc="-65" dirty="0">
                <a:latin typeface="Trebuchet MS"/>
                <a:cs typeface="Trebuchet MS"/>
              </a:rPr>
              <a:t> </a:t>
            </a:r>
            <a:r>
              <a:rPr sz="1600" spc="-10" dirty="0">
                <a:latin typeface="Trebuchet MS"/>
                <a:cs typeface="Trebuchet MS"/>
              </a:rPr>
              <a:t>solutions.</a:t>
            </a:r>
            <a:endParaRPr sz="1600">
              <a:latin typeface="Trebuchet MS"/>
              <a:cs typeface="Trebuchet MS"/>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3089782" y="297434"/>
            <a:ext cx="6014085" cy="456565"/>
            <a:chOff x="3089782" y="297434"/>
            <a:chExt cx="6014085" cy="456565"/>
          </a:xfrm>
        </p:grpSpPr>
        <p:pic>
          <p:nvPicPr>
            <p:cNvPr id="3" name="object 3"/>
            <p:cNvPicPr/>
            <p:nvPr/>
          </p:nvPicPr>
          <p:blipFill>
            <a:blip r:embed="rId2" cstate="print"/>
            <a:stretch>
              <a:fillRect/>
            </a:stretch>
          </p:blipFill>
          <p:spPr>
            <a:xfrm>
              <a:off x="3097783" y="305435"/>
              <a:ext cx="5997956" cy="440309"/>
            </a:xfrm>
            <a:prstGeom prst="rect">
              <a:avLst/>
            </a:prstGeom>
          </p:spPr>
        </p:pic>
        <p:sp>
          <p:nvSpPr>
            <p:cNvPr id="4" name="object 4"/>
            <p:cNvSpPr/>
            <p:nvPr/>
          </p:nvSpPr>
          <p:spPr>
            <a:xfrm>
              <a:off x="9045955" y="577977"/>
              <a:ext cx="50165" cy="66040"/>
            </a:xfrm>
            <a:custGeom>
              <a:avLst/>
              <a:gdLst/>
              <a:ahLst/>
              <a:cxnLst/>
              <a:rect l="l" t="t" r="r" b="b"/>
              <a:pathLst>
                <a:path w="50165" h="66040">
                  <a:moveTo>
                    <a:pt x="0" y="0"/>
                  </a:moveTo>
                  <a:lnTo>
                    <a:pt x="49784" y="0"/>
                  </a:lnTo>
                  <a:lnTo>
                    <a:pt x="49784" y="65786"/>
                  </a:lnTo>
                  <a:lnTo>
                    <a:pt x="0" y="65786"/>
                  </a:lnTo>
                  <a:lnTo>
                    <a:pt x="0" y="0"/>
                  </a:lnTo>
                  <a:close/>
                </a:path>
              </a:pathLst>
            </a:custGeom>
            <a:ln w="16001">
              <a:solidFill>
                <a:srgbClr val="000000"/>
              </a:solidFill>
            </a:ln>
          </p:spPr>
          <p:txBody>
            <a:bodyPr wrap="square" lIns="0" tIns="0" rIns="0" bIns="0" rtlCol="0"/>
            <a:lstStyle/>
            <a:p>
              <a:endParaRPr/>
            </a:p>
          </p:txBody>
        </p:sp>
        <p:pic>
          <p:nvPicPr>
            <p:cNvPr id="5" name="object 5"/>
            <p:cNvPicPr/>
            <p:nvPr/>
          </p:nvPicPr>
          <p:blipFill>
            <a:blip r:embed="rId3" cstate="print"/>
            <a:stretch>
              <a:fillRect/>
            </a:stretch>
          </p:blipFill>
          <p:spPr>
            <a:xfrm>
              <a:off x="4150232" y="522477"/>
              <a:ext cx="118490" cy="89153"/>
            </a:xfrm>
            <a:prstGeom prst="rect">
              <a:avLst/>
            </a:prstGeom>
          </p:spPr>
        </p:pic>
        <p:pic>
          <p:nvPicPr>
            <p:cNvPr id="6" name="object 6"/>
            <p:cNvPicPr/>
            <p:nvPr/>
          </p:nvPicPr>
          <p:blipFill>
            <a:blip r:embed="rId4" cstate="print"/>
            <a:stretch>
              <a:fillRect/>
            </a:stretch>
          </p:blipFill>
          <p:spPr>
            <a:xfrm>
              <a:off x="6996302" y="444246"/>
              <a:ext cx="140843" cy="160019"/>
            </a:xfrm>
            <a:prstGeom prst="rect">
              <a:avLst/>
            </a:prstGeom>
          </p:spPr>
        </p:pic>
        <p:pic>
          <p:nvPicPr>
            <p:cNvPr id="7" name="object 7"/>
            <p:cNvPicPr/>
            <p:nvPr/>
          </p:nvPicPr>
          <p:blipFill>
            <a:blip r:embed="rId5" cstate="print"/>
            <a:stretch>
              <a:fillRect/>
            </a:stretch>
          </p:blipFill>
          <p:spPr>
            <a:xfrm>
              <a:off x="5556503" y="444246"/>
              <a:ext cx="141224" cy="160019"/>
            </a:xfrm>
            <a:prstGeom prst="rect">
              <a:avLst/>
            </a:prstGeom>
          </p:spPr>
        </p:pic>
        <p:pic>
          <p:nvPicPr>
            <p:cNvPr id="8" name="object 8"/>
            <p:cNvPicPr/>
            <p:nvPr/>
          </p:nvPicPr>
          <p:blipFill>
            <a:blip r:embed="rId4" cstate="print"/>
            <a:stretch>
              <a:fillRect/>
            </a:stretch>
          </p:blipFill>
          <p:spPr>
            <a:xfrm>
              <a:off x="4988432" y="444246"/>
              <a:ext cx="140842" cy="160019"/>
            </a:xfrm>
            <a:prstGeom prst="rect">
              <a:avLst/>
            </a:prstGeom>
          </p:spPr>
        </p:pic>
        <p:pic>
          <p:nvPicPr>
            <p:cNvPr id="9" name="object 9"/>
            <p:cNvPicPr/>
            <p:nvPr/>
          </p:nvPicPr>
          <p:blipFill>
            <a:blip r:embed="rId6" cstate="print"/>
            <a:stretch>
              <a:fillRect/>
            </a:stretch>
          </p:blipFill>
          <p:spPr>
            <a:xfrm>
              <a:off x="3880357" y="444246"/>
              <a:ext cx="140334" cy="160019"/>
            </a:xfrm>
            <a:prstGeom prst="rect">
              <a:avLst/>
            </a:prstGeom>
          </p:spPr>
        </p:pic>
        <p:pic>
          <p:nvPicPr>
            <p:cNvPr id="10" name="object 10"/>
            <p:cNvPicPr/>
            <p:nvPr/>
          </p:nvPicPr>
          <p:blipFill>
            <a:blip r:embed="rId7" cstate="print"/>
            <a:stretch>
              <a:fillRect/>
            </a:stretch>
          </p:blipFill>
          <p:spPr>
            <a:xfrm>
              <a:off x="7987664" y="436498"/>
              <a:ext cx="141350" cy="76326"/>
            </a:xfrm>
            <a:prstGeom prst="rect">
              <a:avLst/>
            </a:prstGeom>
          </p:spPr>
        </p:pic>
        <p:pic>
          <p:nvPicPr>
            <p:cNvPr id="11" name="object 11"/>
            <p:cNvPicPr/>
            <p:nvPr/>
          </p:nvPicPr>
          <p:blipFill>
            <a:blip r:embed="rId8" cstate="print"/>
            <a:stretch>
              <a:fillRect/>
            </a:stretch>
          </p:blipFill>
          <p:spPr>
            <a:xfrm>
              <a:off x="3593972" y="436498"/>
              <a:ext cx="141350" cy="76326"/>
            </a:xfrm>
            <a:prstGeom prst="rect">
              <a:avLst/>
            </a:prstGeom>
          </p:spPr>
        </p:pic>
        <p:sp>
          <p:nvSpPr>
            <p:cNvPr id="12" name="object 12"/>
            <p:cNvSpPr/>
            <p:nvPr/>
          </p:nvSpPr>
          <p:spPr>
            <a:xfrm>
              <a:off x="3376802" y="378206"/>
              <a:ext cx="5719445" cy="367665"/>
            </a:xfrm>
            <a:custGeom>
              <a:avLst/>
              <a:gdLst/>
              <a:ahLst/>
              <a:cxnLst/>
              <a:rect l="l" t="t" r="r" b="b"/>
              <a:pathLst>
                <a:path w="5719445" h="367665">
                  <a:moveTo>
                    <a:pt x="5669153" y="28829"/>
                  </a:moveTo>
                  <a:lnTo>
                    <a:pt x="5718937" y="28829"/>
                  </a:lnTo>
                  <a:lnTo>
                    <a:pt x="5718937" y="94615"/>
                  </a:lnTo>
                  <a:lnTo>
                    <a:pt x="5669153" y="94615"/>
                  </a:lnTo>
                  <a:lnTo>
                    <a:pt x="5669153" y="28829"/>
                  </a:lnTo>
                  <a:close/>
                </a:path>
                <a:path w="5719445" h="367665">
                  <a:moveTo>
                    <a:pt x="3462528" y="26035"/>
                  </a:moveTo>
                  <a:lnTo>
                    <a:pt x="3523742" y="26035"/>
                  </a:lnTo>
                  <a:lnTo>
                    <a:pt x="3523742" y="265557"/>
                  </a:lnTo>
                  <a:lnTo>
                    <a:pt x="3462528" y="265557"/>
                  </a:lnTo>
                  <a:lnTo>
                    <a:pt x="3462528" y="26035"/>
                  </a:lnTo>
                  <a:close/>
                </a:path>
                <a:path w="5719445" h="367665">
                  <a:moveTo>
                    <a:pt x="1178814" y="26035"/>
                  </a:moveTo>
                  <a:lnTo>
                    <a:pt x="1240027" y="26035"/>
                  </a:lnTo>
                  <a:lnTo>
                    <a:pt x="1240027" y="265557"/>
                  </a:lnTo>
                  <a:lnTo>
                    <a:pt x="1178814" y="265557"/>
                  </a:lnTo>
                  <a:lnTo>
                    <a:pt x="1178814" y="26035"/>
                  </a:lnTo>
                  <a:close/>
                </a:path>
                <a:path w="5719445" h="367665">
                  <a:moveTo>
                    <a:pt x="2547366" y="22860"/>
                  </a:moveTo>
                  <a:lnTo>
                    <a:pt x="2553716" y="22860"/>
                  </a:lnTo>
                  <a:lnTo>
                    <a:pt x="2557907" y="22987"/>
                  </a:lnTo>
                  <a:lnTo>
                    <a:pt x="2559685" y="23241"/>
                  </a:lnTo>
                  <a:lnTo>
                    <a:pt x="2559685" y="79121"/>
                  </a:lnTo>
                  <a:lnTo>
                    <a:pt x="2546137" y="79787"/>
                  </a:lnTo>
                  <a:lnTo>
                    <a:pt x="2533316" y="81788"/>
                  </a:lnTo>
                  <a:lnTo>
                    <a:pt x="2490993" y="102933"/>
                  </a:lnTo>
                  <a:lnTo>
                    <a:pt x="2478278" y="120650"/>
                  </a:lnTo>
                  <a:lnTo>
                    <a:pt x="2478278" y="265557"/>
                  </a:lnTo>
                  <a:lnTo>
                    <a:pt x="2417064" y="265557"/>
                  </a:lnTo>
                  <a:lnTo>
                    <a:pt x="2417064" y="26035"/>
                  </a:lnTo>
                  <a:lnTo>
                    <a:pt x="2473325" y="26035"/>
                  </a:lnTo>
                  <a:lnTo>
                    <a:pt x="2473325" y="77216"/>
                  </a:lnTo>
                  <a:lnTo>
                    <a:pt x="2479917" y="65571"/>
                  </a:lnTo>
                  <a:lnTo>
                    <a:pt x="2515576" y="32093"/>
                  </a:lnTo>
                  <a:lnTo>
                    <a:pt x="2536531" y="24334"/>
                  </a:lnTo>
                  <a:lnTo>
                    <a:pt x="2547366" y="22860"/>
                  </a:lnTo>
                  <a:close/>
                </a:path>
                <a:path w="5719445" h="367665">
                  <a:moveTo>
                    <a:pt x="1132332" y="22860"/>
                  </a:moveTo>
                  <a:lnTo>
                    <a:pt x="1138682" y="22860"/>
                  </a:lnTo>
                  <a:lnTo>
                    <a:pt x="1142873" y="22987"/>
                  </a:lnTo>
                  <a:lnTo>
                    <a:pt x="1144651" y="23241"/>
                  </a:lnTo>
                  <a:lnTo>
                    <a:pt x="1144651" y="79121"/>
                  </a:lnTo>
                  <a:lnTo>
                    <a:pt x="1131103" y="79787"/>
                  </a:lnTo>
                  <a:lnTo>
                    <a:pt x="1118282" y="81788"/>
                  </a:lnTo>
                  <a:lnTo>
                    <a:pt x="1075959" y="102933"/>
                  </a:lnTo>
                  <a:lnTo>
                    <a:pt x="1063244" y="120650"/>
                  </a:lnTo>
                  <a:lnTo>
                    <a:pt x="1063244" y="265557"/>
                  </a:lnTo>
                  <a:lnTo>
                    <a:pt x="1002030" y="265557"/>
                  </a:lnTo>
                  <a:lnTo>
                    <a:pt x="1002030" y="26035"/>
                  </a:lnTo>
                  <a:lnTo>
                    <a:pt x="1058291" y="26035"/>
                  </a:lnTo>
                  <a:lnTo>
                    <a:pt x="1058291" y="77216"/>
                  </a:lnTo>
                  <a:lnTo>
                    <a:pt x="1064883" y="65571"/>
                  </a:lnTo>
                  <a:lnTo>
                    <a:pt x="1100542" y="32093"/>
                  </a:lnTo>
                  <a:lnTo>
                    <a:pt x="1121497" y="24334"/>
                  </a:lnTo>
                  <a:lnTo>
                    <a:pt x="1132332" y="22860"/>
                  </a:lnTo>
                  <a:close/>
                </a:path>
                <a:path w="5719445" h="367665">
                  <a:moveTo>
                    <a:pt x="130301" y="22860"/>
                  </a:moveTo>
                  <a:lnTo>
                    <a:pt x="136651" y="22860"/>
                  </a:lnTo>
                  <a:lnTo>
                    <a:pt x="140843" y="22987"/>
                  </a:lnTo>
                  <a:lnTo>
                    <a:pt x="142621" y="23241"/>
                  </a:lnTo>
                  <a:lnTo>
                    <a:pt x="142621" y="79121"/>
                  </a:lnTo>
                  <a:lnTo>
                    <a:pt x="129073" y="79787"/>
                  </a:lnTo>
                  <a:lnTo>
                    <a:pt x="116252" y="81788"/>
                  </a:lnTo>
                  <a:lnTo>
                    <a:pt x="73929" y="102933"/>
                  </a:lnTo>
                  <a:lnTo>
                    <a:pt x="61213" y="120650"/>
                  </a:lnTo>
                  <a:lnTo>
                    <a:pt x="61213" y="265557"/>
                  </a:lnTo>
                  <a:lnTo>
                    <a:pt x="0" y="265557"/>
                  </a:lnTo>
                  <a:lnTo>
                    <a:pt x="0" y="26035"/>
                  </a:lnTo>
                  <a:lnTo>
                    <a:pt x="56261" y="26035"/>
                  </a:lnTo>
                  <a:lnTo>
                    <a:pt x="56261" y="77216"/>
                  </a:lnTo>
                  <a:lnTo>
                    <a:pt x="62853" y="65571"/>
                  </a:lnTo>
                  <a:lnTo>
                    <a:pt x="98512" y="32093"/>
                  </a:lnTo>
                  <a:lnTo>
                    <a:pt x="119467" y="24334"/>
                  </a:lnTo>
                  <a:lnTo>
                    <a:pt x="130301" y="22860"/>
                  </a:lnTo>
                  <a:close/>
                </a:path>
                <a:path w="5719445" h="367665">
                  <a:moveTo>
                    <a:pt x="4994402" y="21971"/>
                  </a:moveTo>
                  <a:lnTo>
                    <a:pt x="5037697" y="34307"/>
                  </a:lnTo>
                  <a:lnTo>
                    <a:pt x="5059537" y="65754"/>
                  </a:lnTo>
                  <a:lnTo>
                    <a:pt x="5066476" y="107434"/>
                  </a:lnTo>
                  <a:lnTo>
                    <a:pt x="5066665" y="116078"/>
                  </a:lnTo>
                  <a:lnTo>
                    <a:pt x="5066665" y="265557"/>
                  </a:lnTo>
                  <a:lnTo>
                    <a:pt x="5005451" y="265557"/>
                  </a:lnTo>
                  <a:lnTo>
                    <a:pt x="5005451" y="131191"/>
                  </a:lnTo>
                  <a:lnTo>
                    <a:pt x="5004810" y="117764"/>
                  </a:lnTo>
                  <a:lnTo>
                    <a:pt x="4983337" y="79152"/>
                  </a:lnTo>
                  <a:lnTo>
                    <a:pt x="4967478" y="75819"/>
                  </a:lnTo>
                  <a:lnTo>
                    <a:pt x="4961284" y="76223"/>
                  </a:lnTo>
                  <a:lnTo>
                    <a:pt x="4925065" y="94565"/>
                  </a:lnTo>
                  <a:lnTo>
                    <a:pt x="4905248" y="125730"/>
                  </a:lnTo>
                  <a:lnTo>
                    <a:pt x="4905248" y="265557"/>
                  </a:lnTo>
                  <a:lnTo>
                    <a:pt x="4844033" y="265557"/>
                  </a:lnTo>
                  <a:lnTo>
                    <a:pt x="4844033" y="26035"/>
                  </a:lnTo>
                  <a:lnTo>
                    <a:pt x="4899279" y="26035"/>
                  </a:lnTo>
                  <a:lnTo>
                    <a:pt x="4899279" y="70358"/>
                  </a:lnTo>
                  <a:lnTo>
                    <a:pt x="4906684" y="59785"/>
                  </a:lnTo>
                  <a:lnTo>
                    <a:pt x="4937760" y="34925"/>
                  </a:lnTo>
                  <a:lnTo>
                    <a:pt x="4979068" y="22780"/>
                  </a:lnTo>
                  <a:lnTo>
                    <a:pt x="4994402" y="21971"/>
                  </a:lnTo>
                  <a:close/>
                </a:path>
                <a:path w="5719445" h="367665">
                  <a:moveTo>
                    <a:pt x="4681982" y="21971"/>
                  </a:moveTo>
                  <a:lnTo>
                    <a:pt x="4734542" y="31615"/>
                  </a:lnTo>
                  <a:lnTo>
                    <a:pt x="4773850" y="58959"/>
                  </a:lnTo>
                  <a:lnTo>
                    <a:pt x="4798464" y="98686"/>
                  </a:lnTo>
                  <a:lnTo>
                    <a:pt x="4806823" y="144907"/>
                  </a:lnTo>
                  <a:lnTo>
                    <a:pt x="4806823" y="152781"/>
                  </a:lnTo>
                  <a:lnTo>
                    <a:pt x="4806315" y="159639"/>
                  </a:lnTo>
                  <a:lnTo>
                    <a:pt x="4805426" y="165481"/>
                  </a:lnTo>
                  <a:lnTo>
                    <a:pt x="4620260" y="165481"/>
                  </a:lnTo>
                  <a:lnTo>
                    <a:pt x="4622424" y="178669"/>
                  </a:lnTo>
                  <a:lnTo>
                    <a:pt x="4650686" y="216423"/>
                  </a:lnTo>
                  <a:lnTo>
                    <a:pt x="4683887" y="225425"/>
                  </a:lnTo>
                  <a:lnTo>
                    <a:pt x="4692890" y="224855"/>
                  </a:lnTo>
                  <a:lnTo>
                    <a:pt x="4732035" y="206136"/>
                  </a:lnTo>
                  <a:lnTo>
                    <a:pt x="4740529" y="192913"/>
                  </a:lnTo>
                  <a:lnTo>
                    <a:pt x="4793107" y="207518"/>
                  </a:lnTo>
                  <a:lnTo>
                    <a:pt x="4764210" y="243147"/>
                  </a:lnTo>
                  <a:lnTo>
                    <a:pt x="4718700" y="265747"/>
                  </a:lnTo>
                  <a:lnTo>
                    <a:pt x="4681601" y="270129"/>
                  </a:lnTo>
                  <a:lnTo>
                    <a:pt x="4662836" y="269079"/>
                  </a:lnTo>
                  <a:lnTo>
                    <a:pt x="4614545" y="253238"/>
                  </a:lnTo>
                  <a:lnTo>
                    <a:pt x="4579451" y="221591"/>
                  </a:lnTo>
                  <a:lnTo>
                    <a:pt x="4559252" y="178927"/>
                  </a:lnTo>
                  <a:lnTo>
                    <a:pt x="4555363" y="147193"/>
                  </a:lnTo>
                  <a:lnTo>
                    <a:pt x="4556317" y="130591"/>
                  </a:lnTo>
                  <a:lnTo>
                    <a:pt x="4570730" y="84836"/>
                  </a:lnTo>
                  <a:lnTo>
                    <a:pt x="4600983" y="48402"/>
                  </a:lnTo>
                  <a:lnTo>
                    <a:pt x="4645421" y="26257"/>
                  </a:lnTo>
                  <a:lnTo>
                    <a:pt x="4663029" y="23042"/>
                  </a:lnTo>
                  <a:lnTo>
                    <a:pt x="4681982" y="21971"/>
                  </a:lnTo>
                  <a:close/>
                </a:path>
                <a:path w="5719445" h="367665">
                  <a:moveTo>
                    <a:pt x="4288917" y="21971"/>
                  </a:moveTo>
                  <a:lnTo>
                    <a:pt x="4326207" y="30168"/>
                  </a:lnTo>
                  <a:lnTo>
                    <a:pt x="4353561" y="62329"/>
                  </a:lnTo>
                  <a:lnTo>
                    <a:pt x="4356608" y="72644"/>
                  </a:lnTo>
                  <a:lnTo>
                    <a:pt x="4364277" y="61071"/>
                  </a:lnTo>
                  <a:lnTo>
                    <a:pt x="4393692" y="34925"/>
                  </a:lnTo>
                  <a:lnTo>
                    <a:pt x="4431035" y="22780"/>
                  </a:lnTo>
                  <a:lnTo>
                    <a:pt x="4444873" y="21971"/>
                  </a:lnTo>
                  <a:lnTo>
                    <a:pt x="4455566" y="22471"/>
                  </a:lnTo>
                  <a:lnTo>
                    <a:pt x="4493577" y="39322"/>
                  </a:lnTo>
                  <a:lnTo>
                    <a:pt x="4511895" y="73544"/>
                  </a:lnTo>
                  <a:lnTo>
                    <a:pt x="4516628" y="116078"/>
                  </a:lnTo>
                  <a:lnTo>
                    <a:pt x="4516628" y="265557"/>
                  </a:lnTo>
                  <a:lnTo>
                    <a:pt x="4455414" y="265557"/>
                  </a:lnTo>
                  <a:lnTo>
                    <a:pt x="4455414" y="131191"/>
                  </a:lnTo>
                  <a:lnTo>
                    <a:pt x="4454794" y="117929"/>
                  </a:lnTo>
                  <a:lnTo>
                    <a:pt x="4433824" y="79232"/>
                  </a:lnTo>
                  <a:lnTo>
                    <a:pt x="4418330" y="75819"/>
                  </a:lnTo>
                  <a:lnTo>
                    <a:pt x="4409328" y="76698"/>
                  </a:lnTo>
                  <a:lnTo>
                    <a:pt x="4376610" y="97285"/>
                  </a:lnTo>
                  <a:lnTo>
                    <a:pt x="4361180" y="126111"/>
                  </a:lnTo>
                  <a:lnTo>
                    <a:pt x="4361180" y="265557"/>
                  </a:lnTo>
                  <a:lnTo>
                    <a:pt x="4299966" y="265557"/>
                  </a:lnTo>
                  <a:lnTo>
                    <a:pt x="4299966" y="131191"/>
                  </a:lnTo>
                  <a:lnTo>
                    <a:pt x="4299346" y="117764"/>
                  </a:lnTo>
                  <a:lnTo>
                    <a:pt x="4278376" y="79152"/>
                  </a:lnTo>
                  <a:lnTo>
                    <a:pt x="4262882" y="75819"/>
                  </a:lnTo>
                  <a:lnTo>
                    <a:pt x="4254099" y="76676"/>
                  </a:lnTo>
                  <a:lnTo>
                    <a:pt x="4221323" y="96940"/>
                  </a:lnTo>
                  <a:lnTo>
                    <a:pt x="4205732" y="125730"/>
                  </a:lnTo>
                  <a:lnTo>
                    <a:pt x="4205732" y="265557"/>
                  </a:lnTo>
                  <a:lnTo>
                    <a:pt x="4144518" y="265557"/>
                  </a:lnTo>
                  <a:lnTo>
                    <a:pt x="4144518" y="26035"/>
                  </a:lnTo>
                  <a:lnTo>
                    <a:pt x="4199763" y="26035"/>
                  </a:lnTo>
                  <a:lnTo>
                    <a:pt x="4199763" y="70358"/>
                  </a:lnTo>
                  <a:lnTo>
                    <a:pt x="4207029" y="59404"/>
                  </a:lnTo>
                  <a:lnTo>
                    <a:pt x="4236212" y="34544"/>
                  </a:lnTo>
                  <a:lnTo>
                    <a:pt x="4274484" y="22756"/>
                  </a:lnTo>
                  <a:lnTo>
                    <a:pt x="4288917" y="21971"/>
                  </a:lnTo>
                  <a:close/>
                </a:path>
                <a:path w="5719445" h="367665">
                  <a:moveTo>
                    <a:pt x="4019042" y="21971"/>
                  </a:moveTo>
                  <a:lnTo>
                    <a:pt x="4062337" y="34307"/>
                  </a:lnTo>
                  <a:lnTo>
                    <a:pt x="4084177" y="65754"/>
                  </a:lnTo>
                  <a:lnTo>
                    <a:pt x="4091116" y="107434"/>
                  </a:lnTo>
                  <a:lnTo>
                    <a:pt x="4091304" y="116078"/>
                  </a:lnTo>
                  <a:lnTo>
                    <a:pt x="4091304" y="265557"/>
                  </a:lnTo>
                  <a:lnTo>
                    <a:pt x="4030091" y="265557"/>
                  </a:lnTo>
                  <a:lnTo>
                    <a:pt x="4030091" y="131191"/>
                  </a:lnTo>
                  <a:lnTo>
                    <a:pt x="4029450" y="117764"/>
                  </a:lnTo>
                  <a:lnTo>
                    <a:pt x="4007977" y="79152"/>
                  </a:lnTo>
                  <a:lnTo>
                    <a:pt x="3992118" y="75819"/>
                  </a:lnTo>
                  <a:lnTo>
                    <a:pt x="3985924" y="76223"/>
                  </a:lnTo>
                  <a:lnTo>
                    <a:pt x="3949705" y="94565"/>
                  </a:lnTo>
                  <a:lnTo>
                    <a:pt x="3929888" y="125730"/>
                  </a:lnTo>
                  <a:lnTo>
                    <a:pt x="3929888" y="265557"/>
                  </a:lnTo>
                  <a:lnTo>
                    <a:pt x="3868674" y="265557"/>
                  </a:lnTo>
                  <a:lnTo>
                    <a:pt x="3868674" y="26035"/>
                  </a:lnTo>
                  <a:lnTo>
                    <a:pt x="3923919" y="26035"/>
                  </a:lnTo>
                  <a:lnTo>
                    <a:pt x="3923919" y="70358"/>
                  </a:lnTo>
                  <a:lnTo>
                    <a:pt x="3931324" y="59785"/>
                  </a:lnTo>
                  <a:lnTo>
                    <a:pt x="3962400" y="34925"/>
                  </a:lnTo>
                  <a:lnTo>
                    <a:pt x="4003708" y="22780"/>
                  </a:lnTo>
                  <a:lnTo>
                    <a:pt x="4019042" y="21971"/>
                  </a:lnTo>
                  <a:close/>
                </a:path>
                <a:path w="5719445" h="367665">
                  <a:moveTo>
                    <a:pt x="3676523" y="21971"/>
                  </a:moveTo>
                  <a:lnTo>
                    <a:pt x="3714438" y="29043"/>
                  </a:lnTo>
                  <a:lnTo>
                    <a:pt x="3752778" y="58118"/>
                  </a:lnTo>
                  <a:lnTo>
                    <a:pt x="3760089" y="68072"/>
                  </a:lnTo>
                  <a:lnTo>
                    <a:pt x="3760089" y="26035"/>
                  </a:lnTo>
                  <a:lnTo>
                    <a:pt x="3813682" y="26035"/>
                  </a:lnTo>
                  <a:lnTo>
                    <a:pt x="3813682" y="254127"/>
                  </a:lnTo>
                  <a:lnTo>
                    <a:pt x="3804038" y="301900"/>
                  </a:lnTo>
                  <a:lnTo>
                    <a:pt x="3776090" y="337597"/>
                  </a:lnTo>
                  <a:lnTo>
                    <a:pt x="3733593" y="359983"/>
                  </a:lnTo>
                  <a:lnTo>
                    <a:pt x="3680587" y="367538"/>
                  </a:lnTo>
                  <a:lnTo>
                    <a:pt x="3661731" y="366728"/>
                  </a:lnTo>
                  <a:lnTo>
                    <a:pt x="3614547" y="354584"/>
                  </a:lnTo>
                  <a:lnTo>
                    <a:pt x="3578649" y="328973"/>
                  </a:lnTo>
                  <a:lnTo>
                    <a:pt x="3568573" y="317754"/>
                  </a:lnTo>
                  <a:lnTo>
                    <a:pt x="3601974" y="285242"/>
                  </a:lnTo>
                  <a:lnTo>
                    <a:pt x="3609264" y="293264"/>
                  </a:lnTo>
                  <a:lnTo>
                    <a:pt x="3617436" y="300370"/>
                  </a:lnTo>
                  <a:lnTo>
                    <a:pt x="3657933" y="318992"/>
                  </a:lnTo>
                  <a:lnTo>
                    <a:pt x="3680587" y="321437"/>
                  </a:lnTo>
                  <a:lnTo>
                    <a:pt x="3690016" y="320986"/>
                  </a:lnTo>
                  <a:lnTo>
                    <a:pt x="3730688" y="305292"/>
                  </a:lnTo>
                  <a:lnTo>
                    <a:pt x="3751720" y="265297"/>
                  </a:lnTo>
                  <a:lnTo>
                    <a:pt x="3752342" y="254127"/>
                  </a:lnTo>
                  <a:lnTo>
                    <a:pt x="3752342" y="224028"/>
                  </a:lnTo>
                  <a:lnTo>
                    <a:pt x="3745817" y="233721"/>
                  </a:lnTo>
                  <a:lnTo>
                    <a:pt x="3738054" y="242236"/>
                  </a:lnTo>
                  <a:lnTo>
                    <a:pt x="3696446" y="264175"/>
                  </a:lnTo>
                  <a:lnTo>
                    <a:pt x="3672840" y="266954"/>
                  </a:lnTo>
                  <a:lnTo>
                    <a:pt x="3657316" y="265930"/>
                  </a:lnTo>
                  <a:lnTo>
                    <a:pt x="3616579" y="250571"/>
                  </a:lnTo>
                  <a:lnTo>
                    <a:pt x="3586128" y="219495"/>
                  </a:lnTo>
                  <a:lnTo>
                    <a:pt x="3568319" y="177419"/>
                  </a:lnTo>
                  <a:lnTo>
                    <a:pt x="3564890" y="145796"/>
                  </a:lnTo>
                  <a:lnTo>
                    <a:pt x="3565773" y="128865"/>
                  </a:lnTo>
                  <a:lnTo>
                    <a:pt x="3579114" y="82931"/>
                  </a:lnTo>
                  <a:lnTo>
                    <a:pt x="3606474" y="47355"/>
                  </a:lnTo>
                  <a:lnTo>
                    <a:pt x="3645487" y="26066"/>
                  </a:lnTo>
                  <a:lnTo>
                    <a:pt x="3660522" y="22994"/>
                  </a:lnTo>
                  <a:lnTo>
                    <a:pt x="3676523" y="21971"/>
                  </a:lnTo>
                  <a:close/>
                </a:path>
                <a:path w="5719445" h="367665">
                  <a:moveTo>
                    <a:pt x="2250313" y="21971"/>
                  </a:moveTo>
                  <a:lnTo>
                    <a:pt x="2302551" y="31615"/>
                  </a:lnTo>
                  <a:lnTo>
                    <a:pt x="2342133" y="59039"/>
                  </a:lnTo>
                  <a:lnTo>
                    <a:pt x="2367123" y="99083"/>
                  </a:lnTo>
                  <a:lnTo>
                    <a:pt x="2375535" y="146304"/>
                  </a:lnTo>
                  <a:lnTo>
                    <a:pt x="2374604" y="162476"/>
                  </a:lnTo>
                  <a:lnTo>
                    <a:pt x="2360549" y="207518"/>
                  </a:lnTo>
                  <a:lnTo>
                    <a:pt x="2330509" y="243718"/>
                  </a:lnTo>
                  <a:lnTo>
                    <a:pt x="2286492" y="265842"/>
                  </a:lnTo>
                  <a:lnTo>
                    <a:pt x="2250313" y="270129"/>
                  </a:lnTo>
                  <a:lnTo>
                    <a:pt x="2231382" y="269057"/>
                  </a:lnTo>
                  <a:lnTo>
                    <a:pt x="2182876" y="252984"/>
                  </a:lnTo>
                  <a:lnTo>
                    <a:pt x="2148032" y="220997"/>
                  </a:lnTo>
                  <a:lnTo>
                    <a:pt x="2128377" y="178054"/>
                  </a:lnTo>
                  <a:lnTo>
                    <a:pt x="2124583" y="146304"/>
                  </a:lnTo>
                  <a:lnTo>
                    <a:pt x="2125537" y="129944"/>
                  </a:lnTo>
                  <a:lnTo>
                    <a:pt x="2139950" y="84582"/>
                  </a:lnTo>
                  <a:lnTo>
                    <a:pt x="2170096" y="48381"/>
                  </a:lnTo>
                  <a:lnTo>
                    <a:pt x="2214133" y="26257"/>
                  </a:lnTo>
                  <a:lnTo>
                    <a:pt x="2250313" y="21971"/>
                  </a:lnTo>
                  <a:close/>
                </a:path>
                <a:path w="5719445" h="367665">
                  <a:moveTo>
                    <a:pt x="1668652" y="21971"/>
                  </a:moveTo>
                  <a:lnTo>
                    <a:pt x="1706568" y="29043"/>
                  </a:lnTo>
                  <a:lnTo>
                    <a:pt x="1744908" y="58118"/>
                  </a:lnTo>
                  <a:lnTo>
                    <a:pt x="1752219" y="68072"/>
                  </a:lnTo>
                  <a:lnTo>
                    <a:pt x="1752219" y="26035"/>
                  </a:lnTo>
                  <a:lnTo>
                    <a:pt x="1805813" y="26035"/>
                  </a:lnTo>
                  <a:lnTo>
                    <a:pt x="1805813" y="254127"/>
                  </a:lnTo>
                  <a:lnTo>
                    <a:pt x="1796168" y="301900"/>
                  </a:lnTo>
                  <a:lnTo>
                    <a:pt x="1768221" y="337597"/>
                  </a:lnTo>
                  <a:lnTo>
                    <a:pt x="1725723" y="359983"/>
                  </a:lnTo>
                  <a:lnTo>
                    <a:pt x="1672717" y="367538"/>
                  </a:lnTo>
                  <a:lnTo>
                    <a:pt x="1653861" y="366728"/>
                  </a:lnTo>
                  <a:lnTo>
                    <a:pt x="1606677" y="354584"/>
                  </a:lnTo>
                  <a:lnTo>
                    <a:pt x="1570779" y="328973"/>
                  </a:lnTo>
                  <a:lnTo>
                    <a:pt x="1560702" y="317754"/>
                  </a:lnTo>
                  <a:lnTo>
                    <a:pt x="1594104" y="285242"/>
                  </a:lnTo>
                  <a:lnTo>
                    <a:pt x="1601394" y="293264"/>
                  </a:lnTo>
                  <a:lnTo>
                    <a:pt x="1609566" y="300370"/>
                  </a:lnTo>
                  <a:lnTo>
                    <a:pt x="1650063" y="318992"/>
                  </a:lnTo>
                  <a:lnTo>
                    <a:pt x="1672717" y="321437"/>
                  </a:lnTo>
                  <a:lnTo>
                    <a:pt x="1682146" y="320986"/>
                  </a:lnTo>
                  <a:lnTo>
                    <a:pt x="1722818" y="305292"/>
                  </a:lnTo>
                  <a:lnTo>
                    <a:pt x="1743850" y="265297"/>
                  </a:lnTo>
                  <a:lnTo>
                    <a:pt x="1744472" y="254127"/>
                  </a:lnTo>
                  <a:lnTo>
                    <a:pt x="1744472" y="224028"/>
                  </a:lnTo>
                  <a:lnTo>
                    <a:pt x="1737947" y="233721"/>
                  </a:lnTo>
                  <a:lnTo>
                    <a:pt x="1730184" y="242236"/>
                  </a:lnTo>
                  <a:lnTo>
                    <a:pt x="1688576" y="264175"/>
                  </a:lnTo>
                  <a:lnTo>
                    <a:pt x="1664970" y="266954"/>
                  </a:lnTo>
                  <a:lnTo>
                    <a:pt x="1649446" y="265930"/>
                  </a:lnTo>
                  <a:lnTo>
                    <a:pt x="1608709" y="250571"/>
                  </a:lnTo>
                  <a:lnTo>
                    <a:pt x="1578258" y="219495"/>
                  </a:lnTo>
                  <a:lnTo>
                    <a:pt x="1560449" y="177419"/>
                  </a:lnTo>
                  <a:lnTo>
                    <a:pt x="1557020" y="145796"/>
                  </a:lnTo>
                  <a:lnTo>
                    <a:pt x="1557903" y="128865"/>
                  </a:lnTo>
                  <a:lnTo>
                    <a:pt x="1571244" y="82931"/>
                  </a:lnTo>
                  <a:lnTo>
                    <a:pt x="1598604" y="47355"/>
                  </a:lnTo>
                  <a:lnTo>
                    <a:pt x="1637617" y="26066"/>
                  </a:lnTo>
                  <a:lnTo>
                    <a:pt x="1652652" y="22994"/>
                  </a:lnTo>
                  <a:lnTo>
                    <a:pt x="1668652" y="21971"/>
                  </a:lnTo>
                  <a:close/>
                </a:path>
                <a:path w="5719445" h="367665">
                  <a:moveTo>
                    <a:pt x="1445768" y="21971"/>
                  </a:moveTo>
                  <a:lnTo>
                    <a:pt x="1489063" y="34307"/>
                  </a:lnTo>
                  <a:lnTo>
                    <a:pt x="1510903" y="65754"/>
                  </a:lnTo>
                  <a:lnTo>
                    <a:pt x="1517842" y="107434"/>
                  </a:lnTo>
                  <a:lnTo>
                    <a:pt x="1518031" y="116078"/>
                  </a:lnTo>
                  <a:lnTo>
                    <a:pt x="1518031" y="265557"/>
                  </a:lnTo>
                  <a:lnTo>
                    <a:pt x="1456817" y="265557"/>
                  </a:lnTo>
                  <a:lnTo>
                    <a:pt x="1456817" y="131191"/>
                  </a:lnTo>
                  <a:lnTo>
                    <a:pt x="1456176" y="117764"/>
                  </a:lnTo>
                  <a:lnTo>
                    <a:pt x="1434703" y="79152"/>
                  </a:lnTo>
                  <a:lnTo>
                    <a:pt x="1418844" y="75819"/>
                  </a:lnTo>
                  <a:lnTo>
                    <a:pt x="1412650" y="76223"/>
                  </a:lnTo>
                  <a:lnTo>
                    <a:pt x="1376431" y="94565"/>
                  </a:lnTo>
                  <a:lnTo>
                    <a:pt x="1356614" y="125730"/>
                  </a:lnTo>
                  <a:lnTo>
                    <a:pt x="1356614" y="265557"/>
                  </a:lnTo>
                  <a:lnTo>
                    <a:pt x="1295400" y="265557"/>
                  </a:lnTo>
                  <a:lnTo>
                    <a:pt x="1295400" y="26035"/>
                  </a:lnTo>
                  <a:lnTo>
                    <a:pt x="1350645" y="26035"/>
                  </a:lnTo>
                  <a:lnTo>
                    <a:pt x="1350645" y="70358"/>
                  </a:lnTo>
                  <a:lnTo>
                    <a:pt x="1358050" y="59785"/>
                  </a:lnTo>
                  <a:lnTo>
                    <a:pt x="1389126" y="34925"/>
                  </a:lnTo>
                  <a:lnTo>
                    <a:pt x="1430434" y="22780"/>
                  </a:lnTo>
                  <a:lnTo>
                    <a:pt x="1445768" y="21971"/>
                  </a:lnTo>
                  <a:close/>
                </a:path>
                <a:path w="5719445" h="367665">
                  <a:moveTo>
                    <a:pt x="836802" y="21971"/>
                  </a:moveTo>
                  <a:lnTo>
                    <a:pt x="882348" y="28352"/>
                  </a:lnTo>
                  <a:lnTo>
                    <a:pt x="916559" y="47498"/>
                  </a:lnTo>
                  <a:lnTo>
                    <a:pt x="943348" y="98290"/>
                  </a:lnTo>
                  <a:lnTo>
                    <a:pt x="945134" y="120650"/>
                  </a:lnTo>
                  <a:lnTo>
                    <a:pt x="945134" y="196977"/>
                  </a:lnTo>
                  <a:lnTo>
                    <a:pt x="945134" y="203708"/>
                  </a:lnTo>
                  <a:lnTo>
                    <a:pt x="959738" y="215773"/>
                  </a:lnTo>
                  <a:lnTo>
                    <a:pt x="959738" y="265557"/>
                  </a:lnTo>
                  <a:lnTo>
                    <a:pt x="954277" y="266827"/>
                  </a:lnTo>
                  <a:lnTo>
                    <a:pt x="949325" y="267716"/>
                  </a:lnTo>
                  <a:lnTo>
                    <a:pt x="944880" y="268097"/>
                  </a:lnTo>
                  <a:lnTo>
                    <a:pt x="940562" y="268605"/>
                  </a:lnTo>
                  <a:lnTo>
                    <a:pt x="936751" y="268859"/>
                  </a:lnTo>
                  <a:lnTo>
                    <a:pt x="933704" y="268859"/>
                  </a:lnTo>
                  <a:lnTo>
                    <a:pt x="895604" y="248412"/>
                  </a:lnTo>
                  <a:lnTo>
                    <a:pt x="893063" y="228092"/>
                  </a:lnTo>
                  <a:lnTo>
                    <a:pt x="884612" y="237761"/>
                  </a:lnTo>
                  <a:lnTo>
                    <a:pt x="842349" y="264128"/>
                  </a:lnTo>
                  <a:lnTo>
                    <a:pt x="806576" y="270129"/>
                  </a:lnTo>
                  <a:lnTo>
                    <a:pt x="794815" y="269529"/>
                  </a:lnTo>
                  <a:lnTo>
                    <a:pt x="754796" y="254964"/>
                  </a:lnTo>
                  <a:lnTo>
                    <a:pt x="729446" y="224569"/>
                  </a:lnTo>
                  <a:lnTo>
                    <a:pt x="723392" y="194691"/>
                  </a:lnTo>
                  <a:lnTo>
                    <a:pt x="724203" y="183425"/>
                  </a:lnTo>
                  <a:lnTo>
                    <a:pt x="743612" y="145514"/>
                  </a:lnTo>
                  <a:lnTo>
                    <a:pt x="784863" y="122431"/>
                  </a:lnTo>
                  <a:lnTo>
                    <a:pt x="826262" y="116967"/>
                  </a:lnTo>
                  <a:lnTo>
                    <a:pt x="833830" y="117131"/>
                  </a:lnTo>
                  <a:lnTo>
                    <a:pt x="877943" y="124454"/>
                  </a:lnTo>
                  <a:lnTo>
                    <a:pt x="883920" y="126619"/>
                  </a:lnTo>
                  <a:lnTo>
                    <a:pt x="883920" y="113792"/>
                  </a:lnTo>
                  <a:lnTo>
                    <a:pt x="862885" y="73205"/>
                  </a:lnTo>
                  <a:lnTo>
                    <a:pt x="830452" y="66294"/>
                  </a:lnTo>
                  <a:lnTo>
                    <a:pt x="820685" y="66722"/>
                  </a:lnTo>
                  <a:lnTo>
                    <a:pt x="783863" y="76983"/>
                  </a:lnTo>
                  <a:lnTo>
                    <a:pt x="755396" y="93218"/>
                  </a:lnTo>
                  <a:lnTo>
                    <a:pt x="735711" y="52959"/>
                  </a:lnTo>
                  <a:lnTo>
                    <a:pt x="772072" y="34099"/>
                  </a:lnTo>
                  <a:lnTo>
                    <a:pt x="810021" y="23891"/>
                  </a:lnTo>
                  <a:lnTo>
                    <a:pt x="823251" y="22449"/>
                  </a:lnTo>
                  <a:lnTo>
                    <a:pt x="836802" y="21971"/>
                  </a:lnTo>
                  <a:close/>
                </a:path>
                <a:path w="5719445" h="367665">
                  <a:moveTo>
                    <a:pt x="586613" y="21971"/>
                  </a:moveTo>
                  <a:lnTo>
                    <a:pt x="631118" y="31293"/>
                  </a:lnTo>
                  <a:lnTo>
                    <a:pt x="666686" y="58166"/>
                  </a:lnTo>
                  <a:lnTo>
                    <a:pt x="690322" y="97819"/>
                  </a:lnTo>
                  <a:lnTo>
                    <a:pt x="698626" y="145415"/>
                  </a:lnTo>
                  <a:lnTo>
                    <a:pt x="697771" y="162530"/>
                  </a:lnTo>
                  <a:lnTo>
                    <a:pt x="685038" y="208661"/>
                  </a:lnTo>
                  <a:lnTo>
                    <a:pt x="659195" y="244415"/>
                  </a:lnTo>
                  <a:lnTo>
                    <a:pt x="622728" y="266001"/>
                  </a:lnTo>
                  <a:lnTo>
                    <a:pt x="593851" y="270129"/>
                  </a:lnTo>
                  <a:lnTo>
                    <a:pt x="580132" y="269341"/>
                  </a:lnTo>
                  <a:lnTo>
                    <a:pt x="534541" y="250469"/>
                  </a:lnTo>
                  <a:lnTo>
                    <a:pt x="511556" y="223520"/>
                  </a:lnTo>
                  <a:lnTo>
                    <a:pt x="511556" y="362966"/>
                  </a:lnTo>
                  <a:lnTo>
                    <a:pt x="450342" y="362966"/>
                  </a:lnTo>
                  <a:lnTo>
                    <a:pt x="450342" y="26035"/>
                  </a:lnTo>
                  <a:lnTo>
                    <a:pt x="503809" y="26035"/>
                  </a:lnTo>
                  <a:lnTo>
                    <a:pt x="503809" y="67183"/>
                  </a:lnTo>
                  <a:lnTo>
                    <a:pt x="510956" y="57253"/>
                  </a:lnTo>
                  <a:lnTo>
                    <a:pt x="549304" y="28721"/>
                  </a:lnTo>
                  <a:lnTo>
                    <a:pt x="573446" y="22713"/>
                  </a:lnTo>
                  <a:lnTo>
                    <a:pt x="586613" y="21971"/>
                  </a:lnTo>
                  <a:close/>
                </a:path>
                <a:path w="5719445" h="367665">
                  <a:moveTo>
                    <a:pt x="288289" y="21971"/>
                  </a:moveTo>
                  <a:lnTo>
                    <a:pt x="340850" y="31615"/>
                  </a:lnTo>
                  <a:lnTo>
                    <a:pt x="380158" y="58959"/>
                  </a:lnTo>
                  <a:lnTo>
                    <a:pt x="404772" y="98686"/>
                  </a:lnTo>
                  <a:lnTo>
                    <a:pt x="413131" y="144907"/>
                  </a:lnTo>
                  <a:lnTo>
                    <a:pt x="413131" y="152781"/>
                  </a:lnTo>
                  <a:lnTo>
                    <a:pt x="412623" y="159639"/>
                  </a:lnTo>
                  <a:lnTo>
                    <a:pt x="411734" y="165481"/>
                  </a:lnTo>
                  <a:lnTo>
                    <a:pt x="226568" y="165481"/>
                  </a:lnTo>
                  <a:lnTo>
                    <a:pt x="228732" y="178669"/>
                  </a:lnTo>
                  <a:lnTo>
                    <a:pt x="256994" y="216423"/>
                  </a:lnTo>
                  <a:lnTo>
                    <a:pt x="290195" y="225425"/>
                  </a:lnTo>
                  <a:lnTo>
                    <a:pt x="299198" y="224855"/>
                  </a:lnTo>
                  <a:lnTo>
                    <a:pt x="338343" y="206136"/>
                  </a:lnTo>
                  <a:lnTo>
                    <a:pt x="346837" y="192913"/>
                  </a:lnTo>
                  <a:lnTo>
                    <a:pt x="399414" y="207518"/>
                  </a:lnTo>
                  <a:lnTo>
                    <a:pt x="370518" y="243147"/>
                  </a:lnTo>
                  <a:lnTo>
                    <a:pt x="325008" y="265747"/>
                  </a:lnTo>
                  <a:lnTo>
                    <a:pt x="287909" y="270129"/>
                  </a:lnTo>
                  <a:lnTo>
                    <a:pt x="269144" y="269079"/>
                  </a:lnTo>
                  <a:lnTo>
                    <a:pt x="220852" y="253238"/>
                  </a:lnTo>
                  <a:lnTo>
                    <a:pt x="185759" y="221591"/>
                  </a:lnTo>
                  <a:lnTo>
                    <a:pt x="165560" y="178927"/>
                  </a:lnTo>
                  <a:lnTo>
                    <a:pt x="161671" y="147193"/>
                  </a:lnTo>
                  <a:lnTo>
                    <a:pt x="162625" y="130591"/>
                  </a:lnTo>
                  <a:lnTo>
                    <a:pt x="177037" y="84836"/>
                  </a:lnTo>
                  <a:lnTo>
                    <a:pt x="207291" y="48402"/>
                  </a:lnTo>
                  <a:lnTo>
                    <a:pt x="251729" y="26257"/>
                  </a:lnTo>
                  <a:lnTo>
                    <a:pt x="269337" y="23042"/>
                  </a:lnTo>
                  <a:lnTo>
                    <a:pt x="288289" y="21971"/>
                  </a:lnTo>
                  <a:close/>
                </a:path>
                <a:path w="5719445" h="367665">
                  <a:moveTo>
                    <a:pt x="3328797" y="21463"/>
                  </a:moveTo>
                  <a:lnTo>
                    <a:pt x="3377311" y="29464"/>
                  </a:lnTo>
                  <a:lnTo>
                    <a:pt x="3418967" y="55245"/>
                  </a:lnTo>
                  <a:lnTo>
                    <a:pt x="3394202" y="94107"/>
                  </a:lnTo>
                  <a:lnTo>
                    <a:pt x="3376743" y="82105"/>
                  </a:lnTo>
                  <a:lnTo>
                    <a:pt x="3359594" y="73533"/>
                  </a:lnTo>
                  <a:lnTo>
                    <a:pt x="3342731" y="68389"/>
                  </a:lnTo>
                  <a:lnTo>
                    <a:pt x="3326129" y="66675"/>
                  </a:lnTo>
                  <a:lnTo>
                    <a:pt x="3319010" y="67030"/>
                  </a:lnTo>
                  <a:lnTo>
                    <a:pt x="3289046" y="82296"/>
                  </a:lnTo>
                  <a:lnTo>
                    <a:pt x="3289046" y="91440"/>
                  </a:lnTo>
                  <a:lnTo>
                    <a:pt x="3289046" y="99949"/>
                  </a:lnTo>
                  <a:lnTo>
                    <a:pt x="3332479" y="121539"/>
                  </a:lnTo>
                  <a:lnTo>
                    <a:pt x="3346146" y="125876"/>
                  </a:lnTo>
                  <a:lnTo>
                    <a:pt x="3390070" y="142938"/>
                  </a:lnTo>
                  <a:lnTo>
                    <a:pt x="3418681" y="174625"/>
                  </a:lnTo>
                  <a:lnTo>
                    <a:pt x="3421253" y="194310"/>
                  </a:lnTo>
                  <a:lnTo>
                    <a:pt x="3419611" y="211147"/>
                  </a:lnTo>
                  <a:lnTo>
                    <a:pt x="3395091" y="250063"/>
                  </a:lnTo>
                  <a:lnTo>
                    <a:pt x="3346049" y="268886"/>
                  </a:lnTo>
                  <a:lnTo>
                    <a:pt x="3325241" y="270129"/>
                  </a:lnTo>
                  <a:lnTo>
                    <a:pt x="3310074" y="269507"/>
                  </a:lnTo>
                  <a:lnTo>
                    <a:pt x="3266694" y="260096"/>
                  </a:lnTo>
                  <a:lnTo>
                    <a:pt x="3229189" y="239593"/>
                  </a:lnTo>
                  <a:lnTo>
                    <a:pt x="3218688" y="230378"/>
                  </a:lnTo>
                  <a:lnTo>
                    <a:pt x="3240658" y="190627"/>
                  </a:lnTo>
                  <a:lnTo>
                    <a:pt x="3251299" y="198725"/>
                  </a:lnTo>
                  <a:lnTo>
                    <a:pt x="3261868" y="205692"/>
                  </a:lnTo>
                  <a:lnTo>
                    <a:pt x="3303016" y="222392"/>
                  </a:lnTo>
                  <a:lnTo>
                    <a:pt x="3322954" y="224409"/>
                  </a:lnTo>
                  <a:lnTo>
                    <a:pt x="3331384" y="224024"/>
                  </a:lnTo>
                  <a:lnTo>
                    <a:pt x="3362198" y="207391"/>
                  </a:lnTo>
                  <a:lnTo>
                    <a:pt x="3362198" y="198882"/>
                  </a:lnTo>
                  <a:lnTo>
                    <a:pt x="3362198" y="189992"/>
                  </a:lnTo>
                  <a:lnTo>
                    <a:pt x="3323147" y="172186"/>
                  </a:lnTo>
                  <a:lnTo>
                    <a:pt x="3311905" y="168656"/>
                  </a:lnTo>
                  <a:lnTo>
                    <a:pt x="3299211" y="164534"/>
                  </a:lnTo>
                  <a:lnTo>
                    <a:pt x="3259199" y="147167"/>
                  </a:lnTo>
                  <a:lnTo>
                    <a:pt x="3234150" y="116586"/>
                  </a:lnTo>
                  <a:lnTo>
                    <a:pt x="3231896" y="98679"/>
                  </a:lnTo>
                  <a:lnTo>
                    <a:pt x="3233560" y="82014"/>
                  </a:lnTo>
                  <a:lnTo>
                    <a:pt x="3258439" y="42545"/>
                  </a:lnTo>
                  <a:lnTo>
                    <a:pt x="3307963" y="22774"/>
                  </a:lnTo>
                  <a:lnTo>
                    <a:pt x="3328797" y="21463"/>
                  </a:lnTo>
                  <a:close/>
                </a:path>
                <a:path w="5719445" h="367665">
                  <a:moveTo>
                    <a:pt x="3103245" y="21463"/>
                  </a:moveTo>
                  <a:lnTo>
                    <a:pt x="3151758" y="29464"/>
                  </a:lnTo>
                  <a:lnTo>
                    <a:pt x="3193415" y="55245"/>
                  </a:lnTo>
                  <a:lnTo>
                    <a:pt x="3168650" y="94107"/>
                  </a:lnTo>
                  <a:lnTo>
                    <a:pt x="3151191" y="82105"/>
                  </a:lnTo>
                  <a:lnTo>
                    <a:pt x="3134042" y="73533"/>
                  </a:lnTo>
                  <a:lnTo>
                    <a:pt x="3117179" y="68389"/>
                  </a:lnTo>
                  <a:lnTo>
                    <a:pt x="3100578" y="66675"/>
                  </a:lnTo>
                  <a:lnTo>
                    <a:pt x="3093458" y="67030"/>
                  </a:lnTo>
                  <a:lnTo>
                    <a:pt x="3063494" y="82296"/>
                  </a:lnTo>
                  <a:lnTo>
                    <a:pt x="3063494" y="91440"/>
                  </a:lnTo>
                  <a:lnTo>
                    <a:pt x="3063494" y="99949"/>
                  </a:lnTo>
                  <a:lnTo>
                    <a:pt x="3106928" y="121539"/>
                  </a:lnTo>
                  <a:lnTo>
                    <a:pt x="3120594" y="125876"/>
                  </a:lnTo>
                  <a:lnTo>
                    <a:pt x="3164518" y="142938"/>
                  </a:lnTo>
                  <a:lnTo>
                    <a:pt x="3193129" y="174625"/>
                  </a:lnTo>
                  <a:lnTo>
                    <a:pt x="3195701" y="194310"/>
                  </a:lnTo>
                  <a:lnTo>
                    <a:pt x="3194059" y="211147"/>
                  </a:lnTo>
                  <a:lnTo>
                    <a:pt x="3169539" y="250063"/>
                  </a:lnTo>
                  <a:lnTo>
                    <a:pt x="3120497" y="268886"/>
                  </a:lnTo>
                  <a:lnTo>
                    <a:pt x="3099689" y="270129"/>
                  </a:lnTo>
                  <a:lnTo>
                    <a:pt x="3084522" y="269507"/>
                  </a:lnTo>
                  <a:lnTo>
                    <a:pt x="3041142" y="260096"/>
                  </a:lnTo>
                  <a:lnTo>
                    <a:pt x="3003637" y="239593"/>
                  </a:lnTo>
                  <a:lnTo>
                    <a:pt x="2993136" y="230378"/>
                  </a:lnTo>
                  <a:lnTo>
                    <a:pt x="3015107" y="190627"/>
                  </a:lnTo>
                  <a:lnTo>
                    <a:pt x="3025747" y="198725"/>
                  </a:lnTo>
                  <a:lnTo>
                    <a:pt x="3036316" y="205692"/>
                  </a:lnTo>
                  <a:lnTo>
                    <a:pt x="3077464" y="222392"/>
                  </a:lnTo>
                  <a:lnTo>
                    <a:pt x="3097403" y="224409"/>
                  </a:lnTo>
                  <a:lnTo>
                    <a:pt x="3105832" y="224024"/>
                  </a:lnTo>
                  <a:lnTo>
                    <a:pt x="3136646" y="207391"/>
                  </a:lnTo>
                  <a:lnTo>
                    <a:pt x="3136646" y="198882"/>
                  </a:lnTo>
                  <a:lnTo>
                    <a:pt x="3136646" y="189992"/>
                  </a:lnTo>
                  <a:lnTo>
                    <a:pt x="3097595" y="172186"/>
                  </a:lnTo>
                  <a:lnTo>
                    <a:pt x="3086354" y="168656"/>
                  </a:lnTo>
                  <a:lnTo>
                    <a:pt x="3073659" y="164534"/>
                  </a:lnTo>
                  <a:lnTo>
                    <a:pt x="3033647" y="147167"/>
                  </a:lnTo>
                  <a:lnTo>
                    <a:pt x="3008598" y="116586"/>
                  </a:lnTo>
                  <a:lnTo>
                    <a:pt x="3006344" y="98679"/>
                  </a:lnTo>
                  <a:lnTo>
                    <a:pt x="3008008" y="82014"/>
                  </a:lnTo>
                  <a:lnTo>
                    <a:pt x="3032887" y="42545"/>
                  </a:lnTo>
                  <a:lnTo>
                    <a:pt x="3082411" y="22774"/>
                  </a:lnTo>
                  <a:lnTo>
                    <a:pt x="3103245" y="21463"/>
                  </a:lnTo>
                  <a:close/>
                </a:path>
                <a:path w="5719445" h="367665">
                  <a:moveTo>
                    <a:pt x="2830449" y="6350"/>
                  </a:moveTo>
                  <a:lnTo>
                    <a:pt x="2783840" y="140335"/>
                  </a:lnTo>
                  <a:lnTo>
                    <a:pt x="2875280" y="140335"/>
                  </a:lnTo>
                  <a:lnTo>
                    <a:pt x="2830449" y="6350"/>
                  </a:lnTo>
                  <a:close/>
                </a:path>
                <a:path w="5719445" h="367665">
                  <a:moveTo>
                    <a:pt x="5514467" y="0"/>
                  </a:moveTo>
                  <a:lnTo>
                    <a:pt x="5555853" y="5429"/>
                  </a:lnTo>
                  <a:lnTo>
                    <a:pt x="5598191" y="33361"/>
                  </a:lnTo>
                  <a:lnTo>
                    <a:pt x="5612765" y="77724"/>
                  </a:lnTo>
                  <a:lnTo>
                    <a:pt x="5612145" y="88060"/>
                  </a:lnTo>
                  <a:lnTo>
                    <a:pt x="5591921" y="127762"/>
                  </a:lnTo>
                  <a:lnTo>
                    <a:pt x="5557706" y="153175"/>
                  </a:lnTo>
                  <a:lnTo>
                    <a:pt x="5537162" y="164324"/>
                  </a:lnTo>
                  <a:lnTo>
                    <a:pt x="5524865" y="170957"/>
                  </a:lnTo>
                  <a:lnTo>
                    <a:pt x="5490003" y="195167"/>
                  </a:lnTo>
                  <a:lnTo>
                    <a:pt x="5478272" y="210312"/>
                  </a:lnTo>
                  <a:lnTo>
                    <a:pt x="5617718" y="210312"/>
                  </a:lnTo>
                  <a:lnTo>
                    <a:pt x="5617718" y="265557"/>
                  </a:lnTo>
                  <a:lnTo>
                    <a:pt x="5397373" y="265557"/>
                  </a:lnTo>
                  <a:lnTo>
                    <a:pt x="5397755" y="252483"/>
                  </a:lnTo>
                  <a:lnTo>
                    <a:pt x="5407239" y="207315"/>
                  </a:lnTo>
                  <a:lnTo>
                    <a:pt x="5433837" y="171277"/>
                  </a:lnTo>
                  <a:lnTo>
                    <a:pt x="5469128" y="146685"/>
                  </a:lnTo>
                  <a:lnTo>
                    <a:pt x="5481196" y="140352"/>
                  </a:lnTo>
                  <a:lnTo>
                    <a:pt x="5492242" y="134508"/>
                  </a:lnTo>
                  <a:lnTo>
                    <a:pt x="5526119" y="115363"/>
                  </a:lnTo>
                  <a:lnTo>
                    <a:pt x="5545963" y="94488"/>
                  </a:lnTo>
                  <a:lnTo>
                    <a:pt x="5545963" y="86868"/>
                  </a:lnTo>
                  <a:lnTo>
                    <a:pt x="5521721" y="55927"/>
                  </a:lnTo>
                  <a:lnTo>
                    <a:pt x="5503926" y="53467"/>
                  </a:lnTo>
                  <a:lnTo>
                    <a:pt x="5493353" y="54131"/>
                  </a:lnTo>
                  <a:lnTo>
                    <a:pt x="5451522" y="75326"/>
                  </a:lnTo>
                  <a:lnTo>
                    <a:pt x="5439029" y="88265"/>
                  </a:lnTo>
                  <a:lnTo>
                    <a:pt x="5400167" y="43434"/>
                  </a:lnTo>
                  <a:lnTo>
                    <a:pt x="5433421" y="19776"/>
                  </a:lnTo>
                  <a:lnTo>
                    <a:pt x="5475890" y="4071"/>
                  </a:lnTo>
                  <a:lnTo>
                    <a:pt x="5501036" y="452"/>
                  </a:lnTo>
                  <a:lnTo>
                    <a:pt x="5514467" y="0"/>
                  </a:lnTo>
                  <a:close/>
                </a:path>
              </a:pathLst>
            </a:custGeom>
            <a:ln w="16002">
              <a:solidFill>
                <a:srgbClr val="000000"/>
              </a:solidFill>
            </a:ln>
          </p:spPr>
          <p:txBody>
            <a:bodyPr wrap="square" lIns="0" tIns="0" rIns="0" bIns="0" rtlCol="0"/>
            <a:lstStyle/>
            <a:p>
              <a:endParaRPr/>
            </a:p>
          </p:txBody>
        </p:sp>
        <p:pic>
          <p:nvPicPr>
            <p:cNvPr id="13" name="object 13"/>
            <p:cNvPicPr/>
            <p:nvPr/>
          </p:nvPicPr>
          <p:blipFill>
            <a:blip r:embed="rId9" cstate="print"/>
            <a:stretch>
              <a:fillRect/>
            </a:stretch>
          </p:blipFill>
          <p:spPr>
            <a:xfrm>
              <a:off x="3152774" y="366522"/>
              <a:ext cx="129921" cy="121157"/>
            </a:xfrm>
            <a:prstGeom prst="rect">
              <a:avLst/>
            </a:prstGeom>
          </p:spPr>
        </p:pic>
        <p:sp>
          <p:nvSpPr>
            <p:cNvPr id="14" name="object 14"/>
            <p:cNvSpPr/>
            <p:nvPr/>
          </p:nvSpPr>
          <p:spPr>
            <a:xfrm>
              <a:off x="3097783" y="305435"/>
              <a:ext cx="5542915" cy="342900"/>
            </a:xfrm>
            <a:custGeom>
              <a:avLst/>
              <a:gdLst/>
              <a:ahLst/>
              <a:cxnLst/>
              <a:rect l="l" t="t" r="r" b="b"/>
              <a:pathLst>
                <a:path w="5542915" h="342900">
                  <a:moveTo>
                    <a:pt x="5412613" y="21082"/>
                  </a:moveTo>
                  <a:lnTo>
                    <a:pt x="5473827" y="21082"/>
                  </a:lnTo>
                  <a:lnTo>
                    <a:pt x="5473827" y="98806"/>
                  </a:lnTo>
                  <a:lnTo>
                    <a:pt x="5524119" y="98806"/>
                  </a:lnTo>
                  <a:lnTo>
                    <a:pt x="5524119" y="145923"/>
                  </a:lnTo>
                  <a:lnTo>
                    <a:pt x="5473827" y="145923"/>
                  </a:lnTo>
                  <a:lnTo>
                    <a:pt x="5473827" y="262890"/>
                  </a:lnTo>
                  <a:lnTo>
                    <a:pt x="5473827" y="271145"/>
                  </a:lnTo>
                  <a:lnTo>
                    <a:pt x="5476113" y="277114"/>
                  </a:lnTo>
                  <a:lnTo>
                    <a:pt x="5480431" y="280797"/>
                  </a:lnTo>
                  <a:lnTo>
                    <a:pt x="5484876" y="284480"/>
                  </a:lnTo>
                  <a:lnTo>
                    <a:pt x="5490337" y="286258"/>
                  </a:lnTo>
                  <a:lnTo>
                    <a:pt x="5496687" y="286258"/>
                  </a:lnTo>
                  <a:lnTo>
                    <a:pt x="5503164" y="286258"/>
                  </a:lnTo>
                  <a:lnTo>
                    <a:pt x="5509387" y="285242"/>
                  </a:lnTo>
                  <a:lnTo>
                    <a:pt x="5515483" y="283083"/>
                  </a:lnTo>
                  <a:lnTo>
                    <a:pt x="5521579" y="280924"/>
                  </a:lnTo>
                  <a:lnTo>
                    <a:pt x="5526405" y="279146"/>
                  </a:lnTo>
                  <a:lnTo>
                    <a:pt x="5530088" y="277622"/>
                  </a:lnTo>
                  <a:lnTo>
                    <a:pt x="5542407" y="326009"/>
                  </a:lnTo>
                  <a:lnTo>
                    <a:pt x="5502933" y="339411"/>
                  </a:lnTo>
                  <a:lnTo>
                    <a:pt x="5474716" y="342519"/>
                  </a:lnTo>
                  <a:lnTo>
                    <a:pt x="5466480" y="342139"/>
                  </a:lnTo>
                  <a:lnTo>
                    <a:pt x="5425618" y="323673"/>
                  </a:lnTo>
                  <a:lnTo>
                    <a:pt x="5412613" y="283464"/>
                  </a:lnTo>
                  <a:lnTo>
                    <a:pt x="5412613" y="145923"/>
                  </a:lnTo>
                  <a:lnTo>
                    <a:pt x="5380990" y="145923"/>
                  </a:lnTo>
                  <a:lnTo>
                    <a:pt x="5380990" y="98806"/>
                  </a:lnTo>
                  <a:lnTo>
                    <a:pt x="5412613" y="98806"/>
                  </a:lnTo>
                  <a:lnTo>
                    <a:pt x="5412613" y="21082"/>
                  </a:lnTo>
                  <a:close/>
                </a:path>
                <a:path w="5542915" h="342900">
                  <a:moveTo>
                    <a:pt x="3077464" y="13716"/>
                  </a:moveTo>
                  <a:lnTo>
                    <a:pt x="3141472" y="13716"/>
                  </a:lnTo>
                  <a:lnTo>
                    <a:pt x="3260852" y="338328"/>
                  </a:lnTo>
                  <a:lnTo>
                    <a:pt x="3195955" y="338328"/>
                  </a:lnTo>
                  <a:lnTo>
                    <a:pt x="3165729" y="257429"/>
                  </a:lnTo>
                  <a:lnTo>
                    <a:pt x="3052318" y="257429"/>
                  </a:lnTo>
                  <a:lnTo>
                    <a:pt x="3022600" y="338328"/>
                  </a:lnTo>
                  <a:lnTo>
                    <a:pt x="2957703" y="338328"/>
                  </a:lnTo>
                  <a:lnTo>
                    <a:pt x="3077464" y="13716"/>
                  </a:lnTo>
                  <a:close/>
                </a:path>
                <a:path w="5542915" h="342900">
                  <a:moveTo>
                    <a:pt x="0" y="13716"/>
                  </a:moveTo>
                  <a:lnTo>
                    <a:pt x="137541" y="13716"/>
                  </a:lnTo>
                  <a:lnTo>
                    <a:pt x="148546" y="14287"/>
                  </a:lnTo>
                  <a:lnTo>
                    <a:pt x="188114" y="27836"/>
                  </a:lnTo>
                  <a:lnTo>
                    <a:pt x="218080" y="55596"/>
                  </a:lnTo>
                  <a:lnTo>
                    <a:pt x="236525" y="91965"/>
                  </a:lnTo>
                  <a:lnTo>
                    <a:pt x="240919" y="121666"/>
                  </a:lnTo>
                  <a:lnTo>
                    <a:pt x="240111" y="135213"/>
                  </a:lnTo>
                  <a:lnTo>
                    <a:pt x="228092" y="173736"/>
                  </a:lnTo>
                  <a:lnTo>
                    <a:pt x="203374" y="205686"/>
                  </a:lnTo>
                  <a:lnTo>
                    <a:pt x="168148" y="225710"/>
                  </a:lnTo>
                  <a:lnTo>
                    <a:pt x="139827" y="229616"/>
                  </a:lnTo>
                  <a:lnTo>
                    <a:pt x="62992" y="229616"/>
                  </a:lnTo>
                  <a:lnTo>
                    <a:pt x="62992" y="338328"/>
                  </a:lnTo>
                  <a:lnTo>
                    <a:pt x="0" y="338328"/>
                  </a:lnTo>
                  <a:lnTo>
                    <a:pt x="0" y="13716"/>
                  </a:lnTo>
                  <a:close/>
                </a:path>
                <a:path w="5542915" h="342900">
                  <a:moveTo>
                    <a:pt x="3741547" y="4572"/>
                  </a:moveTo>
                  <a:lnTo>
                    <a:pt x="3802761" y="4572"/>
                  </a:lnTo>
                  <a:lnTo>
                    <a:pt x="3802761" y="65405"/>
                  </a:lnTo>
                  <a:lnTo>
                    <a:pt x="3741547" y="65405"/>
                  </a:lnTo>
                  <a:lnTo>
                    <a:pt x="3741547" y="4572"/>
                  </a:lnTo>
                  <a:close/>
                </a:path>
                <a:path w="5542915" h="342900">
                  <a:moveTo>
                    <a:pt x="1457833" y="4572"/>
                  </a:moveTo>
                  <a:lnTo>
                    <a:pt x="1519046" y="4572"/>
                  </a:lnTo>
                  <a:lnTo>
                    <a:pt x="1519046" y="65405"/>
                  </a:lnTo>
                  <a:lnTo>
                    <a:pt x="1457833" y="65405"/>
                  </a:lnTo>
                  <a:lnTo>
                    <a:pt x="1457833" y="4572"/>
                  </a:lnTo>
                  <a:close/>
                </a:path>
                <a:path w="5542915" h="342900">
                  <a:moveTo>
                    <a:pt x="2344166" y="0"/>
                  </a:moveTo>
                  <a:lnTo>
                    <a:pt x="2358838" y="900"/>
                  </a:lnTo>
                  <a:lnTo>
                    <a:pt x="2373534" y="3587"/>
                  </a:lnTo>
                  <a:lnTo>
                    <a:pt x="2388278" y="8036"/>
                  </a:lnTo>
                  <a:lnTo>
                    <a:pt x="2403094" y="14224"/>
                  </a:lnTo>
                  <a:lnTo>
                    <a:pt x="2390775" y="60452"/>
                  </a:lnTo>
                  <a:lnTo>
                    <a:pt x="2386203" y="57912"/>
                  </a:lnTo>
                  <a:lnTo>
                    <a:pt x="2380869" y="55880"/>
                  </a:lnTo>
                  <a:lnTo>
                    <a:pt x="2374519" y="54229"/>
                  </a:lnTo>
                  <a:lnTo>
                    <a:pt x="2368296" y="52578"/>
                  </a:lnTo>
                  <a:lnTo>
                    <a:pt x="2362581" y="51689"/>
                  </a:lnTo>
                  <a:lnTo>
                    <a:pt x="2357374" y="51689"/>
                  </a:lnTo>
                  <a:lnTo>
                    <a:pt x="2343372" y="54379"/>
                  </a:lnTo>
                  <a:lnTo>
                    <a:pt x="2333371" y="62452"/>
                  </a:lnTo>
                  <a:lnTo>
                    <a:pt x="2327370" y="75906"/>
                  </a:lnTo>
                  <a:lnTo>
                    <a:pt x="2325370" y="94742"/>
                  </a:lnTo>
                  <a:lnTo>
                    <a:pt x="2325370" y="111633"/>
                  </a:lnTo>
                  <a:lnTo>
                    <a:pt x="2383917" y="111633"/>
                  </a:lnTo>
                  <a:lnTo>
                    <a:pt x="2383917" y="158242"/>
                  </a:lnTo>
                  <a:lnTo>
                    <a:pt x="2325370" y="158242"/>
                  </a:lnTo>
                  <a:lnTo>
                    <a:pt x="2325370" y="338328"/>
                  </a:lnTo>
                  <a:lnTo>
                    <a:pt x="2264156" y="338328"/>
                  </a:lnTo>
                  <a:lnTo>
                    <a:pt x="2264156" y="158242"/>
                  </a:lnTo>
                  <a:lnTo>
                    <a:pt x="2232660" y="158242"/>
                  </a:lnTo>
                  <a:lnTo>
                    <a:pt x="2232660" y="111633"/>
                  </a:lnTo>
                  <a:lnTo>
                    <a:pt x="2264156" y="111633"/>
                  </a:lnTo>
                  <a:lnTo>
                    <a:pt x="2264156" y="97028"/>
                  </a:lnTo>
                  <a:lnTo>
                    <a:pt x="2265513" y="75955"/>
                  </a:lnTo>
                  <a:lnTo>
                    <a:pt x="2285873" y="26289"/>
                  </a:lnTo>
                  <a:lnTo>
                    <a:pt x="2326806" y="1643"/>
                  </a:lnTo>
                  <a:lnTo>
                    <a:pt x="2344166" y="0"/>
                  </a:lnTo>
                  <a:close/>
                </a:path>
              </a:pathLst>
            </a:custGeom>
            <a:ln w="16002">
              <a:solidFill>
                <a:srgbClr val="000000"/>
              </a:solidFill>
            </a:ln>
          </p:spPr>
          <p:txBody>
            <a:bodyPr wrap="square" lIns="0" tIns="0" rIns="0" bIns="0" rtlCol="0"/>
            <a:lstStyle/>
            <a:p>
              <a:endParaRPr/>
            </a:p>
          </p:txBody>
        </p:sp>
      </p:grpSp>
      <p:grpSp>
        <p:nvGrpSpPr>
          <p:cNvPr id="15" name="object 15"/>
          <p:cNvGrpSpPr/>
          <p:nvPr/>
        </p:nvGrpSpPr>
        <p:grpSpPr>
          <a:xfrm>
            <a:off x="3260471" y="795781"/>
            <a:ext cx="5695950" cy="454659"/>
            <a:chOff x="3260471" y="795781"/>
            <a:chExt cx="5695950" cy="454659"/>
          </a:xfrm>
        </p:grpSpPr>
        <p:pic>
          <p:nvPicPr>
            <p:cNvPr id="16" name="object 16"/>
            <p:cNvPicPr/>
            <p:nvPr/>
          </p:nvPicPr>
          <p:blipFill>
            <a:blip r:embed="rId10" cstate="print"/>
            <a:stretch>
              <a:fillRect/>
            </a:stretch>
          </p:blipFill>
          <p:spPr>
            <a:xfrm>
              <a:off x="3268472" y="803782"/>
              <a:ext cx="5679439" cy="438530"/>
            </a:xfrm>
            <a:prstGeom prst="rect">
              <a:avLst/>
            </a:prstGeom>
          </p:spPr>
        </p:pic>
        <p:pic>
          <p:nvPicPr>
            <p:cNvPr id="17" name="object 17"/>
            <p:cNvPicPr/>
            <p:nvPr/>
          </p:nvPicPr>
          <p:blipFill>
            <a:blip r:embed="rId11" cstate="print"/>
            <a:stretch>
              <a:fillRect/>
            </a:stretch>
          </p:blipFill>
          <p:spPr>
            <a:xfrm>
              <a:off x="7676007" y="1016254"/>
              <a:ext cx="118491" cy="89154"/>
            </a:xfrm>
            <a:prstGeom prst="rect">
              <a:avLst/>
            </a:prstGeom>
          </p:spPr>
        </p:pic>
        <p:pic>
          <p:nvPicPr>
            <p:cNvPr id="18" name="object 18"/>
            <p:cNvPicPr/>
            <p:nvPr/>
          </p:nvPicPr>
          <p:blipFill>
            <a:blip r:embed="rId5" cstate="print"/>
            <a:stretch>
              <a:fillRect/>
            </a:stretch>
          </p:blipFill>
          <p:spPr>
            <a:xfrm>
              <a:off x="6832092" y="938021"/>
              <a:ext cx="141224" cy="160019"/>
            </a:xfrm>
            <a:prstGeom prst="rect">
              <a:avLst/>
            </a:prstGeom>
          </p:spPr>
        </p:pic>
        <p:pic>
          <p:nvPicPr>
            <p:cNvPr id="19" name="object 19"/>
            <p:cNvPicPr/>
            <p:nvPr/>
          </p:nvPicPr>
          <p:blipFill>
            <a:blip r:embed="rId5" cstate="print"/>
            <a:stretch>
              <a:fillRect/>
            </a:stretch>
          </p:blipFill>
          <p:spPr>
            <a:xfrm>
              <a:off x="5841492" y="938021"/>
              <a:ext cx="141224" cy="160019"/>
            </a:xfrm>
            <a:prstGeom prst="rect">
              <a:avLst/>
            </a:prstGeom>
          </p:spPr>
        </p:pic>
        <p:pic>
          <p:nvPicPr>
            <p:cNvPr id="20" name="object 20"/>
            <p:cNvPicPr/>
            <p:nvPr/>
          </p:nvPicPr>
          <p:blipFill>
            <a:blip r:embed="rId12" cstate="print"/>
            <a:stretch>
              <a:fillRect/>
            </a:stretch>
          </p:blipFill>
          <p:spPr>
            <a:xfrm>
              <a:off x="4609719" y="938021"/>
              <a:ext cx="140842" cy="160019"/>
            </a:xfrm>
            <a:prstGeom prst="rect">
              <a:avLst/>
            </a:prstGeom>
          </p:spPr>
        </p:pic>
        <p:pic>
          <p:nvPicPr>
            <p:cNvPr id="21" name="object 21"/>
            <p:cNvPicPr/>
            <p:nvPr/>
          </p:nvPicPr>
          <p:blipFill>
            <a:blip r:embed="rId8" cstate="print"/>
            <a:stretch>
              <a:fillRect/>
            </a:stretch>
          </p:blipFill>
          <p:spPr>
            <a:xfrm>
              <a:off x="8751951" y="930275"/>
              <a:ext cx="141350" cy="76326"/>
            </a:xfrm>
            <a:prstGeom prst="rect">
              <a:avLst/>
            </a:prstGeom>
          </p:spPr>
        </p:pic>
        <p:pic>
          <p:nvPicPr>
            <p:cNvPr id="22" name="object 22"/>
            <p:cNvPicPr/>
            <p:nvPr/>
          </p:nvPicPr>
          <p:blipFill>
            <a:blip r:embed="rId7" cstate="print"/>
            <a:stretch>
              <a:fillRect/>
            </a:stretch>
          </p:blipFill>
          <p:spPr>
            <a:xfrm>
              <a:off x="5568315" y="930275"/>
              <a:ext cx="141350" cy="76326"/>
            </a:xfrm>
            <a:prstGeom prst="rect">
              <a:avLst/>
            </a:prstGeom>
          </p:spPr>
        </p:pic>
        <p:sp>
          <p:nvSpPr>
            <p:cNvPr id="23" name="object 23"/>
            <p:cNvSpPr/>
            <p:nvPr/>
          </p:nvSpPr>
          <p:spPr>
            <a:xfrm>
              <a:off x="3529203" y="893952"/>
              <a:ext cx="5419090" cy="348615"/>
            </a:xfrm>
            <a:custGeom>
              <a:avLst/>
              <a:gdLst/>
              <a:ahLst/>
              <a:cxnLst/>
              <a:rect l="l" t="t" r="r" b="b"/>
              <a:pathLst>
                <a:path w="5419090" h="348615">
                  <a:moveTo>
                    <a:pt x="4808220" y="4063"/>
                  </a:moveTo>
                  <a:lnTo>
                    <a:pt x="4869433" y="4063"/>
                  </a:lnTo>
                  <a:lnTo>
                    <a:pt x="4869433" y="243586"/>
                  </a:lnTo>
                  <a:lnTo>
                    <a:pt x="4808220" y="243586"/>
                  </a:lnTo>
                  <a:lnTo>
                    <a:pt x="4808220" y="4063"/>
                  </a:lnTo>
                  <a:close/>
                </a:path>
                <a:path w="5419090" h="348615">
                  <a:moveTo>
                    <a:pt x="2701290" y="4063"/>
                  </a:moveTo>
                  <a:lnTo>
                    <a:pt x="2764790" y="4063"/>
                  </a:lnTo>
                  <a:lnTo>
                    <a:pt x="2829306" y="180975"/>
                  </a:lnTo>
                  <a:lnTo>
                    <a:pt x="2885948" y="4063"/>
                  </a:lnTo>
                  <a:lnTo>
                    <a:pt x="2944495" y="4063"/>
                  </a:lnTo>
                  <a:lnTo>
                    <a:pt x="2843911" y="291211"/>
                  </a:lnTo>
                  <a:lnTo>
                    <a:pt x="2814447" y="332105"/>
                  </a:lnTo>
                  <a:lnTo>
                    <a:pt x="2777031" y="347339"/>
                  </a:lnTo>
                  <a:lnTo>
                    <a:pt x="2762123" y="348361"/>
                  </a:lnTo>
                  <a:lnTo>
                    <a:pt x="2754499" y="348049"/>
                  </a:lnTo>
                  <a:lnTo>
                    <a:pt x="2746851" y="347106"/>
                  </a:lnTo>
                  <a:lnTo>
                    <a:pt x="2739155" y="345521"/>
                  </a:lnTo>
                  <a:lnTo>
                    <a:pt x="2731389" y="343281"/>
                  </a:lnTo>
                  <a:lnTo>
                    <a:pt x="2731389" y="290322"/>
                  </a:lnTo>
                  <a:lnTo>
                    <a:pt x="2739461" y="292322"/>
                  </a:lnTo>
                  <a:lnTo>
                    <a:pt x="2746724" y="293751"/>
                  </a:lnTo>
                  <a:lnTo>
                    <a:pt x="2753177" y="294608"/>
                  </a:lnTo>
                  <a:lnTo>
                    <a:pt x="2758821" y="294894"/>
                  </a:lnTo>
                  <a:lnTo>
                    <a:pt x="2767076" y="294894"/>
                  </a:lnTo>
                  <a:lnTo>
                    <a:pt x="2791261" y="257657"/>
                  </a:lnTo>
                  <a:lnTo>
                    <a:pt x="2795905" y="243586"/>
                  </a:lnTo>
                  <a:lnTo>
                    <a:pt x="2701290" y="4063"/>
                  </a:lnTo>
                  <a:close/>
                </a:path>
                <a:path w="5419090" h="348615">
                  <a:moveTo>
                    <a:pt x="647700" y="4063"/>
                  </a:moveTo>
                  <a:lnTo>
                    <a:pt x="708913" y="4063"/>
                  </a:lnTo>
                  <a:lnTo>
                    <a:pt x="708913" y="243586"/>
                  </a:lnTo>
                  <a:lnTo>
                    <a:pt x="647700" y="243586"/>
                  </a:lnTo>
                  <a:lnTo>
                    <a:pt x="647700" y="4063"/>
                  </a:lnTo>
                  <a:close/>
                </a:path>
                <a:path w="5419090" h="348615">
                  <a:moveTo>
                    <a:pt x="0" y="4063"/>
                  </a:moveTo>
                  <a:lnTo>
                    <a:pt x="61213" y="4063"/>
                  </a:lnTo>
                  <a:lnTo>
                    <a:pt x="61213" y="243586"/>
                  </a:lnTo>
                  <a:lnTo>
                    <a:pt x="0" y="243586"/>
                  </a:lnTo>
                  <a:lnTo>
                    <a:pt x="0" y="4063"/>
                  </a:lnTo>
                  <a:close/>
                </a:path>
                <a:path w="5419090" h="348615">
                  <a:moveTo>
                    <a:pt x="4066794" y="888"/>
                  </a:moveTo>
                  <a:lnTo>
                    <a:pt x="4073144" y="888"/>
                  </a:lnTo>
                  <a:lnTo>
                    <a:pt x="4077335" y="1016"/>
                  </a:lnTo>
                  <a:lnTo>
                    <a:pt x="4079113" y="1270"/>
                  </a:lnTo>
                  <a:lnTo>
                    <a:pt x="4079113" y="57150"/>
                  </a:lnTo>
                  <a:lnTo>
                    <a:pt x="4065565" y="57816"/>
                  </a:lnTo>
                  <a:lnTo>
                    <a:pt x="4052744" y="59817"/>
                  </a:lnTo>
                  <a:lnTo>
                    <a:pt x="4010421" y="80962"/>
                  </a:lnTo>
                  <a:lnTo>
                    <a:pt x="3997705" y="98679"/>
                  </a:lnTo>
                  <a:lnTo>
                    <a:pt x="3997705" y="243586"/>
                  </a:lnTo>
                  <a:lnTo>
                    <a:pt x="3936492" y="243586"/>
                  </a:lnTo>
                  <a:lnTo>
                    <a:pt x="3936492" y="4063"/>
                  </a:lnTo>
                  <a:lnTo>
                    <a:pt x="3992753" y="4063"/>
                  </a:lnTo>
                  <a:lnTo>
                    <a:pt x="3992753" y="55245"/>
                  </a:lnTo>
                  <a:lnTo>
                    <a:pt x="3999345" y="43600"/>
                  </a:lnTo>
                  <a:lnTo>
                    <a:pt x="4035004" y="10122"/>
                  </a:lnTo>
                  <a:lnTo>
                    <a:pt x="4055959" y="2363"/>
                  </a:lnTo>
                  <a:lnTo>
                    <a:pt x="4066794" y="888"/>
                  </a:lnTo>
                  <a:close/>
                </a:path>
                <a:path w="5419090" h="348615">
                  <a:moveTo>
                    <a:pt x="2679954" y="888"/>
                  </a:moveTo>
                  <a:lnTo>
                    <a:pt x="2686304" y="888"/>
                  </a:lnTo>
                  <a:lnTo>
                    <a:pt x="2690495" y="1016"/>
                  </a:lnTo>
                  <a:lnTo>
                    <a:pt x="2692273" y="1270"/>
                  </a:lnTo>
                  <a:lnTo>
                    <a:pt x="2692273" y="57150"/>
                  </a:lnTo>
                  <a:lnTo>
                    <a:pt x="2678725" y="57816"/>
                  </a:lnTo>
                  <a:lnTo>
                    <a:pt x="2665904" y="59817"/>
                  </a:lnTo>
                  <a:lnTo>
                    <a:pt x="2623581" y="80962"/>
                  </a:lnTo>
                  <a:lnTo>
                    <a:pt x="2610866" y="98679"/>
                  </a:lnTo>
                  <a:lnTo>
                    <a:pt x="2610866" y="243586"/>
                  </a:lnTo>
                  <a:lnTo>
                    <a:pt x="2549652" y="243586"/>
                  </a:lnTo>
                  <a:lnTo>
                    <a:pt x="2549652" y="4063"/>
                  </a:lnTo>
                  <a:lnTo>
                    <a:pt x="2605913" y="4063"/>
                  </a:lnTo>
                  <a:lnTo>
                    <a:pt x="2605913" y="55245"/>
                  </a:lnTo>
                  <a:lnTo>
                    <a:pt x="2612505" y="43600"/>
                  </a:lnTo>
                  <a:lnTo>
                    <a:pt x="2648164" y="10122"/>
                  </a:lnTo>
                  <a:lnTo>
                    <a:pt x="2669119" y="2363"/>
                  </a:lnTo>
                  <a:lnTo>
                    <a:pt x="2679954" y="888"/>
                  </a:lnTo>
                  <a:close/>
                </a:path>
                <a:path w="5419090" h="348615">
                  <a:moveTo>
                    <a:pt x="5293868" y="0"/>
                  </a:moveTo>
                  <a:lnTo>
                    <a:pt x="5346428" y="9644"/>
                  </a:lnTo>
                  <a:lnTo>
                    <a:pt x="5385736" y="36988"/>
                  </a:lnTo>
                  <a:lnTo>
                    <a:pt x="5410350" y="76715"/>
                  </a:lnTo>
                  <a:lnTo>
                    <a:pt x="5418708" y="122936"/>
                  </a:lnTo>
                  <a:lnTo>
                    <a:pt x="5418708" y="130810"/>
                  </a:lnTo>
                  <a:lnTo>
                    <a:pt x="5418201" y="137668"/>
                  </a:lnTo>
                  <a:lnTo>
                    <a:pt x="5417312" y="143510"/>
                  </a:lnTo>
                  <a:lnTo>
                    <a:pt x="5232146" y="143510"/>
                  </a:lnTo>
                  <a:lnTo>
                    <a:pt x="5234310" y="156698"/>
                  </a:lnTo>
                  <a:lnTo>
                    <a:pt x="5262572" y="194452"/>
                  </a:lnTo>
                  <a:lnTo>
                    <a:pt x="5295773" y="203454"/>
                  </a:lnTo>
                  <a:lnTo>
                    <a:pt x="5304776" y="202884"/>
                  </a:lnTo>
                  <a:lnTo>
                    <a:pt x="5343921" y="184165"/>
                  </a:lnTo>
                  <a:lnTo>
                    <a:pt x="5352415" y="170942"/>
                  </a:lnTo>
                  <a:lnTo>
                    <a:pt x="5404993" y="185547"/>
                  </a:lnTo>
                  <a:lnTo>
                    <a:pt x="5376096" y="221176"/>
                  </a:lnTo>
                  <a:lnTo>
                    <a:pt x="5330586" y="243776"/>
                  </a:lnTo>
                  <a:lnTo>
                    <a:pt x="5293487" y="248158"/>
                  </a:lnTo>
                  <a:lnTo>
                    <a:pt x="5274722" y="247108"/>
                  </a:lnTo>
                  <a:lnTo>
                    <a:pt x="5226431" y="231267"/>
                  </a:lnTo>
                  <a:lnTo>
                    <a:pt x="5191337" y="199620"/>
                  </a:lnTo>
                  <a:lnTo>
                    <a:pt x="5171138" y="156956"/>
                  </a:lnTo>
                  <a:lnTo>
                    <a:pt x="5167249" y="125222"/>
                  </a:lnTo>
                  <a:lnTo>
                    <a:pt x="5168203" y="108620"/>
                  </a:lnTo>
                  <a:lnTo>
                    <a:pt x="5182616" y="62864"/>
                  </a:lnTo>
                  <a:lnTo>
                    <a:pt x="5212869" y="26431"/>
                  </a:lnTo>
                  <a:lnTo>
                    <a:pt x="5257307" y="4286"/>
                  </a:lnTo>
                  <a:lnTo>
                    <a:pt x="5274915" y="1071"/>
                  </a:lnTo>
                  <a:lnTo>
                    <a:pt x="5293868" y="0"/>
                  </a:lnTo>
                  <a:close/>
                </a:path>
                <a:path w="5419090" h="348615">
                  <a:moveTo>
                    <a:pt x="5035931" y="0"/>
                  </a:moveTo>
                  <a:lnTo>
                    <a:pt x="5088312" y="9483"/>
                  </a:lnTo>
                  <a:lnTo>
                    <a:pt x="5127037" y="36433"/>
                  </a:lnTo>
                  <a:lnTo>
                    <a:pt x="5144262" y="61213"/>
                  </a:lnTo>
                  <a:lnTo>
                    <a:pt x="5084318" y="79501"/>
                  </a:lnTo>
                  <a:lnTo>
                    <a:pt x="5075267" y="67500"/>
                  </a:lnTo>
                  <a:lnTo>
                    <a:pt x="5064109" y="58927"/>
                  </a:lnTo>
                  <a:lnTo>
                    <a:pt x="5050831" y="53784"/>
                  </a:lnTo>
                  <a:lnTo>
                    <a:pt x="5035423" y="52070"/>
                  </a:lnTo>
                  <a:lnTo>
                    <a:pt x="5026707" y="52619"/>
                  </a:lnTo>
                  <a:lnTo>
                    <a:pt x="4990766" y="71723"/>
                  </a:lnTo>
                  <a:lnTo>
                    <a:pt x="4973316" y="113395"/>
                  </a:lnTo>
                  <a:lnTo>
                    <a:pt x="4972812" y="123825"/>
                  </a:lnTo>
                  <a:lnTo>
                    <a:pt x="4973335" y="134070"/>
                  </a:lnTo>
                  <a:lnTo>
                    <a:pt x="4991131" y="175640"/>
                  </a:lnTo>
                  <a:lnTo>
                    <a:pt x="5026947" y="195494"/>
                  </a:lnTo>
                  <a:lnTo>
                    <a:pt x="5035423" y="196087"/>
                  </a:lnTo>
                  <a:lnTo>
                    <a:pt x="5043469" y="195587"/>
                  </a:lnTo>
                  <a:lnTo>
                    <a:pt x="5081992" y="173674"/>
                  </a:lnTo>
                  <a:lnTo>
                    <a:pt x="5085207" y="167767"/>
                  </a:lnTo>
                  <a:lnTo>
                    <a:pt x="5145151" y="186055"/>
                  </a:lnTo>
                  <a:lnTo>
                    <a:pt x="5117522" y="221202"/>
                  </a:lnTo>
                  <a:lnTo>
                    <a:pt x="5072999" y="243776"/>
                  </a:lnTo>
                  <a:lnTo>
                    <a:pt x="5036312" y="248158"/>
                  </a:lnTo>
                  <a:lnTo>
                    <a:pt x="5017545" y="247084"/>
                  </a:lnTo>
                  <a:lnTo>
                    <a:pt x="4969129" y="230886"/>
                  </a:lnTo>
                  <a:lnTo>
                    <a:pt x="4933785" y="198596"/>
                  </a:lnTo>
                  <a:lnTo>
                    <a:pt x="4913582" y="155638"/>
                  </a:lnTo>
                  <a:lnTo>
                    <a:pt x="4909693" y="123825"/>
                  </a:lnTo>
                  <a:lnTo>
                    <a:pt x="4910647" y="107465"/>
                  </a:lnTo>
                  <a:lnTo>
                    <a:pt x="4925060" y="62102"/>
                  </a:lnTo>
                  <a:lnTo>
                    <a:pt x="4955313" y="26062"/>
                  </a:lnTo>
                  <a:lnTo>
                    <a:pt x="4999656" y="4206"/>
                  </a:lnTo>
                  <a:lnTo>
                    <a:pt x="5017144" y="1049"/>
                  </a:lnTo>
                  <a:lnTo>
                    <a:pt x="5035931" y="0"/>
                  </a:lnTo>
                  <a:close/>
                </a:path>
                <a:path w="5419090" h="348615">
                  <a:moveTo>
                    <a:pt x="4486529" y="0"/>
                  </a:moveTo>
                  <a:lnTo>
                    <a:pt x="4538910" y="9483"/>
                  </a:lnTo>
                  <a:lnTo>
                    <a:pt x="4577635" y="36433"/>
                  </a:lnTo>
                  <a:lnTo>
                    <a:pt x="4594860" y="61213"/>
                  </a:lnTo>
                  <a:lnTo>
                    <a:pt x="4534916" y="79501"/>
                  </a:lnTo>
                  <a:lnTo>
                    <a:pt x="4525865" y="67500"/>
                  </a:lnTo>
                  <a:lnTo>
                    <a:pt x="4514707" y="58927"/>
                  </a:lnTo>
                  <a:lnTo>
                    <a:pt x="4501429" y="53784"/>
                  </a:lnTo>
                  <a:lnTo>
                    <a:pt x="4486021" y="52070"/>
                  </a:lnTo>
                  <a:lnTo>
                    <a:pt x="4477305" y="52619"/>
                  </a:lnTo>
                  <a:lnTo>
                    <a:pt x="4441364" y="71723"/>
                  </a:lnTo>
                  <a:lnTo>
                    <a:pt x="4423914" y="113395"/>
                  </a:lnTo>
                  <a:lnTo>
                    <a:pt x="4423410" y="123825"/>
                  </a:lnTo>
                  <a:lnTo>
                    <a:pt x="4423933" y="134070"/>
                  </a:lnTo>
                  <a:lnTo>
                    <a:pt x="4441729" y="175640"/>
                  </a:lnTo>
                  <a:lnTo>
                    <a:pt x="4477545" y="195494"/>
                  </a:lnTo>
                  <a:lnTo>
                    <a:pt x="4486021" y="196087"/>
                  </a:lnTo>
                  <a:lnTo>
                    <a:pt x="4494067" y="195587"/>
                  </a:lnTo>
                  <a:lnTo>
                    <a:pt x="4532590" y="173674"/>
                  </a:lnTo>
                  <a:lnTo>
                    <a:pt x="4535805" y="167767"/>
                  </a:lnTo>
                  <a:lnTo>
                    <a:pt x="4595749" y="186055"/>
                  </a:lnTo>
                  <a:lnTo>
                    <a:pt x="4568120" y="221202"/>
                  </a:lnTo>
                  <a:lnTo>
                    <a:pt x="4523597" y="243776"/>
                  </a:lnTo>
                  <a:lnTo>
                    <a:pt x="4486910" y="248158"/>
                  </a:lnTo>
                  <a:lnTo>
                    <a:pt x="4468143" y="247084"/>
                  </a:lnTo>
                  <a:lnTo>
                    <a:pt x="4419727" y="230886"/>
                  </a:lnTo>
                  <a:lnTo>
                    <a:pt x="4384383" y="198596"/>
                  </a:lnTo>
                  <a:lnTo>
                    <a:pt x="4364180" y="155638"/>
                  </a:lnTo>
                  <a:lnTo>
                    <a:pt x="4360291" y="123825"/>
                  </a:lnTo>
                  <a:lnTo>
                    <a:pt x="4361245" y="107465"/>
                  </a:lnTo>
                  <a:lnTo>
                    <a:pt x="4375658" y="62102"/>
                  </a:lnTo>
                  <a:lnTo>
                    <a:pt x="4405911" y="26062"/>
                  </a:lnTo>
                  <a:lnTo>
                    <a:pt x="4450254" y="4206"/>
                  </a:lnTo>
                  <a:lnTo>
                    <a:pt x="4467742" y="1049"/>
                  </a:lnTo>
                  <a:lnTo>
                    <a:pt x="4486529" y="0"/>
                  </a:lnTo>
                  <a:close/>
                </a:path>
                <a:path w="5419090" h="348615">
                  <a:moveTo>
                    <a:pt x="4210177" y="0"/>
                  </a:moveTo>
                  <a:lnTo>
                    <a:pt x="4255722" y="6381"/>
                  </a:lnTo>
                  <a:lnTo>
                    <a:pt x="4289933" y="25526"/>
                  </a:lnTo>
                  <a:lnTo>
                    <a:pt x="4316722" y="76319"/>
                  </a:lnTo>
                  <a:lnTo>
                    <a:pt x="4318508" y="98679"/>
                  </a:lnTo>
                  <a:lnTo>
                    <a:pt x="4318508" y="175006"/>
                  </a:lnTo>
                  <a:lnTo>
                    <a:pt x="4318508" y="181737"/>
                  </a:lnTo>
                  <a:lnTo>
                    <a:pt x="4333113" y="193801"/>
                  </a:lnTo>
                  <a:lnTo>
                    <a:pt x="4333113" y="243586"/>
                  </a:lnTo>
                  <a:lnTo>
                    <a:pt x="4327652" y="244856"/>
                  </a:lnTo>
                  <a:lnTo>
                    <a:pt x="4322699" y="245745"/>
                  </a:lnTo>
                  <a:lnTo>
                    <a:pt x="4318254" y="246125"/>
                  </a:lnTo>
                  <a:lnTo>
                    <a:pt x="4313936" y="246634"/>
                  </a:lnTo>
                  <a:lnTo>
                    <a:pt x="4310126" y="246887"/>
                  </a:lnTo>
                  <a:lnTo>
                    <a:pt x="4307078" y="246887"/>
                  </a:lnTo>
                  <a:lnTo>
                    <a:pt x="4268978" y="226441"/>
                  </a:lnTo>
                  <a:lnTo>
                    <a:pt x="4266438" y="206121"/>
                  </a:lnTo>
                  <a:lnTo>
                    <a:pt x="4257986" y="215790"/>
                  </a:lnTo>
                  <a:lnTo>
                    <a:pt x="4215723" y="242157"/>
                  </a:lnTo>
                  <a:lnTo>
                    <a:pt x="4179951" y="248158"/>
                  </a:lnTo>
                  <a:lnTo>
                    <a:pt x="4168189" y="247558"/>
                  </a:lnTo>
                  <a:lnTo>
                    <a:pt x="4128170" y="232993"/>
                  </a:lnTo>
                  <a:lnTo>
                    <a:pt x="4102820" y="202598"/>
                  </a:lnTo>
                  <a:lnTo>
                    <a:pt x="4096766" y="172720"/>
                  </a:lnTo>
                  <a:lnTo>
                    <a:pt x="4097577" y="161454"/>
                  </a:lnTo>
                  <a:lnTo>
                    <a:pt x="4116986" y="123543"/>
                  </a:lnTo>
                  <a:lnTo>
                    <a:pt x="4158237" y="100460"/>
                  </a:lnTo>
                  <a:lnTo>
                    <a:pt x="4199636" y="94996"/>
                  </a:lnTo>
                  <a:lnTo>
                    <a:pt x="4207204" y="95160"/>
                  </a:lnTo>
                  <a:lnTo>
                    <a:pt x="4251317" y="102483"/>
                  </a:lnTo>
                  <a:lnTo>
                    <a:pt x="4257294" y="104648"/>
                  </a:lnTo>
                  <a:lnTo>
                    <a:pt x="4257294" y="91821"/>
                  </a:lnTo>
                  <a:lnTo>
                    <a:pt x="4236259" y="51234"/>
                  </a:lnTo>
                  <a:lnTo>
                    <a:pt x="4203827" y="44323"/>
                  </a:lnTo>
                  <a:lnTo>
                    <a:pt x="4194059" y="44751"/>
                  </a:lnTo>
                  <a:lnTo>
                    <a:pt x="4157237" y="55012"/>
                  </a:lnTo>
                  <a:lnTo>
                    <a:pt x="4128770" y="71247"/>
                  </a:lnTo>
                  <a:lnTo>
                    <a:pt x="4109085" y="30987"/>
                  </a:lnTo>
                  <a:lnTo>
                    <a:pt x="4145446" y="12128"/>
                  </a:lnTo>
                  <a:lnTo>
                    <a:pt x="4183395" y="1920"/>
                  </a:lnTo>
                  <a:lnTo>
                    <a:pt x="4196625" y="478"/>
                  </a:lnTo>
                  <a:lnTo>
                    <a:pt x="4210177" y="0"/>
                  </a:lnTo>
                  <a:close/>
                </a:path>
                <a:path w="5419090" h="348615">
                  <a:moveTo>
                    <a:pt x="3373501" y="0"/>
                  </a:moveTo>
                  <a:lnTo>
                    <a:pt x="3425739" y="9644"/>
                  </a:lnTo>
                  <a:lnTo>
                    <a:pt x="3465322" y="37068"/>
                  </a:lnTo>
                  <a:lnTo>
                    <a:pt x="3490311" y="77112"/>
                  </a:lnTo>
                  <a:lnTo>
                    <a:pt x="3498723" y="124333"/>
                  </a:lnTo>
                  <a:lnTo>
                    <a:pt x="3497792" y="140505"/>
                  </a:lnTo>
                  <a:lnTo>
                    <a:pt x="3483737" y="185547"/>
                  </a:lnTo>
                  <a:lnTo>
                    <a:pt x="3453697" y="221747"/>
                  </a:lnTo>
                  <a:lnTo>
                    <a:pt x="3409680" y="243871"/>
                  </a:lnTo>
                  <a:lnTo>
                    <a:pt x="3373501" y="248158"/>
                  </a:lnTo>
                  <a:lnTo>
                    <a:pt x="3354570" y="247086"/>
                  </a:lnTo>
                  <a:lnTo>
                    <a:pt x="3306064" y="231012"/>
                  </a:lnTo>
                  <a:lnTo>
                    <a:pt x="3271220" y="199026"/>
                  </a:lnTo>
                  <a:lnTo>
                    <a:pt x="3251565" y="156083"/>
                  </a:lnTo>
                  <a:lnTo>
                    <a:pt x="3247771" y="124333"/>
                  </a:lnTo>
                  <a:lnTo>
                    <a:pt x="3248725" y="107973"/>
                  </a:lnTo>
                  <a:lnTo>
                    <a:pt x="3263138" y="62611"/>
                  </a:lnTo>
                  <a:lnTo>
                    <a:pt x="3293284" y="26410"/>
                  </a:lnTo>
                  <a:lnTo>
                    <a:pt x="3337321" y="4286"/>
                  </a:lnTo>
                  <a:lnTo>
                    <a:pt x="3373501" y="0"/>
                  </a:lnTo>
                  <a:close/>
                </a:path>
                <a:path w="5419090" h="348615">
                  <a:moveTo>
                    <a:pt x="2382901" y="0"/>
                  </a:moveTo>
                  <a:lnTo>
                    <a:pt x="2435139" y="9644"/>
                  </a:lnTo>
                  <a:lnTo>
                    <a:pt x="2474721" y="37068"/>
                  </a:lnTo>
                  <a:lnTo>
                    <a:pt x="2499711" y="77112"/>
                  </a:lnTo>
                  <a:lnTo>
                    <a:pt x="2508123" y="124333"/>
                  </a:lnTo>
                  <a:lnTo>
                    <a:pt x="2507192" y="140505"/>
                  </a:lnTo>
                  <a:lnTo>
                    <a:pt x="2493137" y="185547"/>
                  </a:lnTo>
                  <a:lnTo>
                    <a:pt x="2463097" y="221747"/>
                  </a:lnTo>
                  <a:lnTo>
                    <a:pt x="2419080" y="243871"/>
                  </a:lnTo>
                  <a:lnTo>
                    <a:pt x="2382901" y="248158"/>
                  </a:lnTo>
                  <a:lnTo>
                    <a:pt x="2363970" y="247086"/>
                  </a:lnTo>
                  <a:lnTo>
                    <a:pt x="2315464" y="231012"/>
                  </a:lnTo>
                  <a:lnTo>
                    <a:pt x="2280620" y="199026"/>
                  </a:lnTo>
                  <a:lnTo>
                    <a:pt x="2260965" y="156083"/>
                  </a:lnTo>
                  <a:lnTo>
                    <a:pt x="2257171" y="124333"/>
                  </a:lnTo>
                  <a:lnTo>
                    <a:pt x="2258125" y="107973"/>
                  </a:lnTo>
                  <a:lnTo>
                    <a:pt x="2272538" y="62611"/>
                  </a:lnTo>
                  <a:lnTo>
                    <a:pt x="2302684" y="26410"/>
                  </a:lnTo>
                  <a:lnTo>
                    <a:pt x="2346721" y="4286"/>
                  </a:lnTo>
                  <a:lnTo>
                    <a:pt x="2382901" y="0"/>
                  </a:lnTo>
                  <a:close/>
                </a:path>
                <a:path w="5419090" h="348615">
                  <a:moveTo>
                    <a:pt x="2110232" y="0"/>
                  </a:moveTo>
                  <a:lnTo>
                    <a:pt x="2162792" y="9644"/>
                  </a:lnTo>
                  <a:lnTo>
                    <a:pt x="2202100" y="36988"/>
                  </a:lnTo>
                  <a:lnTo>
                    <a:pt x="2226714" y="76715"/>
                  </a:lnTo>
                  <a:lnTo>
                    <a:pt x="2235073" y="122936"/>
                  </a:lnTo>
                  <a:lnTo>
                    <a:pt x="2235073" y="130810"/>
                  </a:lnTo>
                  <a:lnTo>
                    <a:pt x="2234565" y="137668"/>
                  </a:lnTo>
                  <a:lnTo>
                    <a:pt x="2233676" y="143510"/>
                  </a:lnTo>
                  <a:lnTo>
                    <a:pt x="2048510" y="143510"/>
                  </a:lnTo>
                  <a:lnTo>
                    <a:pt x="2050674" y="156698"/>
                  </a:lnTo>
                  <a:lnTo>
                    <a:pt x="2078936" y="194452"/>
                  </a:lnTo>
                  <a:lnTo>
                    <a:pt x="2112137" y="203454"/>
                  </a:lnTo>
                  <a:lnTo>
                    <a:pt x="2121140" y="202884"/>
                  </a:lnTo>
                  <a:lnTo>
                    <a:pt x="2160285" y="184165"/>
                  </a:lnTo>
                  <a:lnTo>
                    <a:pt x="2168779" y="170942"/>
                  </a:lnTo>
                  <a:lnTo>
                    <a:pt x="2221357" y="185547"/>
                  </a:lnTo>
                  <a:lnTo>
                    <a:pt x="2192460" y="221176"/>
                  </a:lnTo>
                  <a:lnTo>
                    <a:pt x="2146950" y="243776"/>
                  </a:lnTo>
                  <a:lnTo>
                    <a:pt x="2109851" y="248158"/>
                  </a:lnTo>
                  <a:lnTo>
                    <a:pt x="2091086" y="247108"/>
                  </a:lnTo>
                  <a:lnTo>
                    <a:pt x="2042795" y="231267"/>
                  </a:lnTo>
                  <a:lnTo>
                    <a:pt x="2007701" y="199620"/>
                  </a:lnTo>
                  <a:lnTo>
                    <a:pt x="1987502" y="156956"/>
                  </a:lnTo>
                  <a:lnTo>
                    <a:pt x="1983613" y="125222"/>
                  </a:lnTo>
                  <a:lnTo>
                    <a:pt x="1984567" y="108620"/>
                  </a:lnTo>
                  <a:lnTo>
                    <a:pt x="1998980" y="62864"/>
                  </a:lnTo>
                  <a:lnTo>
                    <a:pt x="2029233" y="26431"/>
                  </a:lnTo>
                  <a:lnTo>
                    <a:pt x="2073671" y="4286"/>
                  </a:lnTo>
                  <a:lnTo>
                    <a:pt x="2091279" y="1071"/>
                  </a:lnTo>
                  <a:lnTo>
                    <a:pt x="2110232" y="0"/>
                  </a:lnTo>
                  <a:close/>
                </a:path>
                <a:path w="5419090" h="348615">
                  <a:moveTo>
                    <a:pt x="1137539" y="0"/>
                  </a:moveTo>
                  <a:lnTo>
                    <a:pt x="1175454" y="7072"/>
                  </a:lnTo>
                  <a:lnTo>
                    <a:pt x="1213794" y="36147"/>
                  </a:lnTo>
                  <a:lnTo>
                    <a:pt x="1221105" y="46100"/>
                  </a:lnTo>
                  <a:lnTo>
                    <a:pt x="1221105" y="4063"/>
                  </a:lnTo>
                  <a:lnTo>
                    <a:pt x="1274699" y="4063"/>
                  </a:lnTo>
                  <a:lnTo>
                    <a:pt x="1274699" y="232156"/>
                  </a:lnTo>
                  <a:lnTo>
                    <a:pt x="1265054" y="279929"/>
                  </a:lnTo>
                  <a:lnTo>
                    <a:pt x="1237107" y="315626"/>
                  </a:lnTo>
                  <a:lnTo>
                    <a:pt x="1194609" y="338012"/>
                  </a:lnTo>
                  <a:lnTo>
                    <a:pt x="1141602" y="345567"/>
                  </a:lnTo>
                  <a:lnTo>
                    <a:pt x="1122747" y="344757"/>
                  </a:lnTo>
                  <a:lnTo>
                    <a:pt x="1075563" y="332613"/>
                  </a:lnTo>
                  <a:lnTo>
                    <a:pt x="1039665" y="307002"/>
                  </a:lnTo>
                  <a:lnTo>
                    <a:pt x="1029588" y="295783"/>
                  </a:lnTo>
                  <a:lnTo>
                    <a:pt x="1062989" y="263271"/>
                  </a:lnTo>
                  <a:lnTo>
                    <a:pt x="1070280" y="271293"/>
                  </a:lnTo>
                  <a:lnTo>
                    <a:pt x="1078452" y="278399"/>
                  </a:lnTo>
                  <a:lnTo>
                    <a:pt x="1118949" y="297021"/>
                  </a:lnTo>
                  <a:lnTo>
                    <a:pt x="1141602" y="299466"/>
                  </a:lnTo>
                  <a:lnTo>
                    <a:pt x="1151032" y="299015"/>
                  </a:lnTo>
                  <a:lnTo>
                    <a:pt x="1191704" y="283321"/>
                  </a:lnTo>
                  <a:lnTo>
                    <a:pt x="1212736" y="243326"/>
                  </a:lnTo>
                  <a:lnTo>
                    <a:pt x="1213358" y="232156"/>
                  </a:lnTo>
                  <a:lnTo>
                    <a:pt x="1213358" y="202057"/>
                  </a:lnTo>
                  <a:lnTo>
                    <a:pt x="1206833" y="211750"/>
                  </a:lnTo>
                  <a:lnTo>
                    <a:pt x="1199070" y="220265"/>
                  </a:lnTo>
                  <a:lnTo>
                    <a:pt x="1157462" y="242204"/>
                  </a:lnTo>
                  <a:lnTo>
                    <a:pt x="1133856" y="244983"/>
                  </a:lnTo>
                  <a:lnTo>
                    <a:pt x="1118332" y="243959"/>
                  </a:lnTo>
                  <a:lnTo>
                    <a:pt x="1077595" y="228600"/>
                  </a:lnTo>
                  <a:lnTo>
                    <a:pt x="1047144" y="197524"/>
                  </a:lnTo>
                  <a:lnTo>
                    <a:pt x="1029335" y="155448"/>
                  </a:lnTo>
                  <a:lnTo>
                    <a:pt x="1025906" y="123825"/>
                  </a:lnTo>
                  <a:lnTo>
                    <a:pt x="1026789" y="106894"/>
                  </a:lnTo>
                  <a:lnTo>
                    <a:pt x="1040130" y="60960"/>
                  </a:lnTo>
                  <a:lnTo>
                    <a:pt x="1067490" y="25384"/>
                  </a:lnTo>
                  <a:lnTo>
                    <a:pt x="1106503" y="4095"/>
                  </a:lnTo>
                  <a:lnTo>
                    <a:pt x="1121538" y="1023"/>
                  </a:lnTo>
                  <a:lnTo>
                    <a:pt x="1137539" y="0"/>
                  </a:lnTo>
                  <a:close/>
                </a:path>
                <a:path w="5419090" h="348615">
                  <a:moveTo>
                    <a:pt x="914654" y="0"/>
                  </a:moveTo>
                  <a:lnTo>
                    <a:pt x="957949" y="12336"/>
                  </a:lnTo>
                  <a:lnTo>
                    <a:pt x="979789" y="43783"/>
                  </a:lnTo>
                  <a:lnTo>
                    <a:pt x="986728" y="85463"/>
                  </a:lnTo>
                  <a:lnTo>
                    <a:pt x="986917" y="94107"/>
                  </a:lnTo>
                  <a:lnTo>
                    <a:pt x="986917" y="243586"/>
                  </a:lnTo>
                  <a:lnTo>
                    <a:pt x="925702" y="243586"/>
                  </a:lnTo>
                  <a:lnTo>
                    <a:pt x="925702" y="109220"/>
                  </a:lnTo>
                  <a:lnTo>
                    <a:pt x="925062" y="95793"/>
                  </a:lnTo>
                  <a:lnTo>
                    <a:pt x="903589" y="57181"/>
                  </a:lnTo>
                  <a:lnTo>
                    <a:pt x="887730" y="53848"/>
                  </a:lnTo>
                  <a:lnTo>
                    <a:pt x="881536" y="54252"/>
                  </a:lnTo>
                  <a:lnTo>
                    <a:pt x="845317" y="72594"/>
                  </a:lnTo>
                  <a:lnTo>
                    <a:pt x="825500" y="103759"/>
                  </a:lnTo>
                  <a:lnTo>
                    <a:pt x="825500" y="243586"/>
                  </a:lnTo>
                  <a:lnTo>
                    <a:pt x="764286" y="243586"/>
                  </a:lnTo>
                  <a:lnTo>
                    <a:pt x="764286" y="4063"/>
                  </a:lnTo>
                  <a:lnTo>
                    <a:pt x="819531" y="4063"/>
                  </a:lnTo>
                  <a:lnTo>
                    <a:pt x="819531" y="48387"/>
                  </a:lnTo>
                  <a:lnTo>
                    <a:pt x="826936" y="37814"/>
                  </a:lnTo>
                  <a:lnTo>
                    <a:pt x="858012" y="12954"/>
                  </a:lnTo>
                  <a:lnTo>
                    <a:pt x="899320" y="809"/>
                  </a:lnTo>
                  <a:lnTo>
                    <a:pt x="914654" y="0"/>
                  </a:lnTo>
                  <a:close/>
                </a:path>
                <a:path w="5419090" h="348615">
                  <a:moveTo>
                    <a:pt x="266954" y="0"/>
                  </a:moveTo>
                  <a:lnTo>
                    <a:pt x="310249" y="12336"/>
                  </a:lnTo>
                  <a:lnTo>
                    <a:pt x="332089" y="43783"/>
                  </a:lnTo>
                  <a:lnTo>
                    <a:pt x="339028" y="85463"/>
                  </a:lnTo>
                  <a:lnTo>
                    <a:pt x="339217" y="94107"/>
                  </a:lnTo>
                  <a:lnTo>
                    <a:pt x="339217" y="243586"/>
                  </a:lnTo>
                  <a:lnTo>
                    <a:pt x="278002" y="243586"/>
                  </a:lnTo>
                  <a:lnTo>
                    <a:pt x="278002" y="109220"/>
                  </a:lnTo>
                  <a:lnTo>
                    <a:pt x="277362" y="95793"/>
                  </a:lnTo>
                  <a:lnTo>
                    <a:pt x="255889" y="57181"/>
                  </a:lnTo>
                  <a:lnTo>
                    <a:pt x="240030" y="53848"/>
                  </a:lnTo>
                  <a:lnTo>
                    <a:pt x="233836" y="54252"/>
                  </a:lnTo>
                  <a:lnTo>
                    <a:pt x="197617" y="72594"/>
                  </a:lnTo>
                  <a:lnTo>
                    <a:pt x="177800" y="103759"/>
                  </a:lnTo>
                  <a:lnTo>
                    <a:pt x="177800" y="243586"/>
                  </a:lnTo>
                  <a:lnTo>
                    <a:pt x="116586" y="243586"/>
                  </a:lnTo>
                  <a:lnTo>
                    <a:pt x="116586" y="4063"/>
                  </a:lnTo>
                  <a:lnTo>
                    <a:pt x="171831" y="4063"/>
                  </a:lnTo>
                  <a:lnTo>
                    <a:pt x="171831" y="48387"/>
                  </a:lnTo>
                  <a:lnTo>
                    <a:pt x="179236" y="37814"/>
                  </a:lnTo>
                  <a:lnTo>
                    <a:pt x="210312" y="12954"/>
                  </a:lnTo>
                  <a:lnTo>
                    <a:pt x="251620" y="809"/>
                  </a:lnTo>
                  <a:lnTo>
                    <a:pt x="266954" y="0"/>
                  </a:lnTo>
                  <a:close/>
                </a:path>
              </a:pathLst>
            </a:custGeom>
            <a:ln w="16002">
              <a:solidFill>
                <a:srgbClr val="000000"/>
              </a:solidFill>
            </a:ln>
          </p:spPr>
          <p:txBody>
            <a:bodyPr wrap="square" lIns="0" tIns="0" rIns="0" bIns="0" rtlCol="0"/>
            <a:lstStyle/>
            <a:p>
              <a:endParaRPr/>
            </a:p>
          </p:txBody>
        </p:sp>
        <p:pic>
          <p:nvPicPr>
            <p:cNvPr id="24" name="object 24"/>
            <p:cNvPicPr/>
            <p:nvPr/>
          </p:nvPicPr>
          <p:blipFill>
            <a:blip r:embed="rId9" cstate="print"/>
            <a:stretch>
              <a:fillRect/>
            </a:stretch>
          </p:blipFill>
          <p:spPr>
            <a:xfrm>
              <a:off x="7241667" y="860297"/>
              <a:ext cx="129920" cy="121157"/>
            </a:xfrm>
            <a:prstGeom prst="rect">
              <a:avLst/>
            </a:prstGeom>
          </p:spPr>
        </p:pic>
        <p:sp>
          <p:nvSpPr>
            <p:cNvPr id="25" name="object 25"/>
            <p:cNvSpPr/>
            <p:nvPr/>
          </p:nvSpPr>
          <p:spPr>
            <a:xfrm>
              <a:off x="3268472" y="803782"/>
              <a:ext cx="5130165" cy="338455"/>
            </a:xfrm>
            <a:custGeom>
              <a:avLst/>
              <a:gdLst/>
              <a:ahLst/>
              <a:cxnLst/>
              <a:rect l="l" t="t" r="r" b="b"/>
              <a:pathLst>
                <a:path w="5130165" h="338455">
                  <a:moveTo>
                    <a:pt x="4907407" y="16509"/>
                  </a:moveTo>
                  <a:lnTo>
                    <a:pt x="4968621" y="16509"/>
                  </a:lnTo>
                  <a:lnTo>
                    <a:pt x="4968621" y="94233"/>
                  </a:lnTo>
                  <a:lnTo>
                    <a:pt x="5018912" y="94233"/>
                  </a:lnTo>
                  <a:lnTo>
                    <a:pt x="5018912" y="141350"/>
                  </a:lnTo>
                  <a:lnTo>
                    <a:pt x="4968621" y="141350"/>
                  </a:lnTo>
                  <a:lnTo>
                    <a:pt x="4968621" y="258317"/>
                  </a:lnTo>
                  <a:lnTo>
                    <a:pt x="4968621" y="266572"/>
                  </a:lnTo>
                  <a:lnTo>
                    <a:pt x="4970907" y="272541"/>
                  </a:lnTo>
                  <a:lnTo>
                    <a:pt x="4975225" y="276225"/>
                  </a:lnTo>
                  <a:lnTo>
                    <a:pt x="4979670" y="279907"/>
                  </a:lnTo>
                  <a:lnTo>
                    <a:pt x="4985131" y="281686"/>
                  </a:lnTo>
                  <a:lnTo>
                    <a:pt x="4991481" y="281686"/>
                  </a:lnTo>
                  <a:lnTo>
                    <a:pt x="4997958" y="281686"/>
                  </a:lnTo>
                  <a:lnTo>
                    <a:pt x="5024882" y="273050"/>
                  </a:lnTo>
                  <a:lnTo>
                    <a:pt x="5037201" y="321437"/>
                  </a:lnTo>
                  <a:lnTo>
                    <a:pt x="4997727" y="334839"/>
                  </a:lnTo>
                  <a:lnTo>
                    <a:pt x="4969509" y="337946"/>
                  </a:lnTo>
                  <a:lnTo>
                    <a:pt x="4961274" y="337567"/>
                  </a:lnTo>
                  <a:lnTo>
                    <a:pt x="4920412" y="319101"/>
                  </a:lnTo>
                  <a:lnTo>
                    <a:pt x="4907407" y="278891"/>
                  </a:lnTo>
                  <a:lnTo>
                    <a:pt x="4907407" y="141350"/>
                  </a:lnTo>
                  <a:lnTo>
                    <a:pt x="4875783" y="141350"/>
                  </a:lnTo>
                  <a:lnTo>
                    <a:pt x="4875783" y="94233"/>
                  </a:lnTo>
                  <a:lnTo>
                    <a:pt x="4907407" y="94233"/>
                  </a:lnTo>
                  <a:lnTo>
                    <a:pt x="4907407" y="16509"/>
                  </a:lnTo>
                  <a:close/>
                </a:path>
                <a:path w="5130165" h="338455">
                  <a:moveTo>
                    <a:pt x="3362071" y="16509"/>
                  </a:moveTo>
                  <a:lnTo>
                    <a:pt x="3423284" y="16509"/>
                  </a:lnTo>
                  <a:lnTo>
                    <a:pt x="3423284" y="94233"/>
                  </a:lnTo>
                  <a:lnTo>
                    <a:pt x="3473577" y="94233"/>
                  </a:lnTo>
                  <a:lnTo>
                    <a:pt x="3473577" y="141350"/>
                  </a:lnTo>
                  <a:lnTo>
                    <a:pt x="3423284" y="141350"/>
                  </a:lnTo>
                  <a:lnTo>
                    <a:pt x="3423284" y="258317"/>
                  </a:lnTo>
                  <a:lnTo>
                    <a:pt x="3423284" y="266572"/>
                  </a:lnTo>
                  <a:lnTo>
                    <a:pt x="3425571" y="272541"/>
                  </a:lnTo>
                  <a:lnTo>
                    <a:pt x="3429888" y="276225"/>
                  </a:lnTo>
                  <a:lnTo>
                    <a:pt x="3434333" y="279907"/>
                  </a:lnTo>
                  <a:lnTo>
                    <a:pt x="3439795" y="281686"/>
                  </a:lnTo>
                  <a:lnTo>
                    <a:pt x="3446145" y="281686"/>
                  </a:lnTo>
                  <a:lnTo>
                    <a:pt x="3452622" y="281686"/>
                  </a:lnTo>
                  <a:lnTo>
                    <a:pt x="3479546" y="273050"/>
                  </a:lnTo>
                  <a:lnTo>
                    <a:pt x="3491864" y="321437"/>
                  </a:lnTo>
                  <a:lnTo>
                    <a:pt x="3452391" y="334839"/>
                  </a:lnTo>
                  <a:lnTo>
                    <a:pt x="3424174" y="337946"/>
                  </a:lnTo>
                  <a:lnTo>
                    <a:pt x="3415938" y="337567"/>
                  </a:lnTo>
                  <a:lnTo>
                    <a:pt x="3375076" y="319101"/>
                  </a:lnTo>
                  <a:lnTo>
                    <a:pt x="3362071" y="278891"/>
                  </a:lnTo>
                  <a:lnTo>
                    <a:pt x="3362071" y="141350"/>
                  </a:lnTo>
                  <a:lnTo>
                    <a:pt x="3330448" y="141350"/>
                  </a:lnTo>
                  <a:lnTo>
                    <a:pt x="3330448" y="94233"/>
                  </a:lnTo>
                  <a:lnTo>
                    <a:pt x="3362071" y="94233"/>
                  </a:lnTo>
                  <a:lnTo>
                    <a:pt x="3362071" y="16509"/>
                  </a:lnTo>
                  <a:close/>
                </a:path>
                <a:path w="5130165" h="338455">
                  <a:moveTo>
                    <a:pt x="3918204" y="9143"/>
                  </a:moveTo>
                  <a:lnTo>
                    <a:pt x="4055745" y="9143"/>
                  </a:lnTo>
                  <a:lnTo>
                    <a:pt x="4066750" y="9715"/>
                  </a:lnTo>
                  <a:lnTo>
                    <a:pt x="4106318" y="23264"/>
                  </a:lnTo>
                  <a:lnTo>
                    <a:pt x="4136284" y="51024"/>
                  </a:lnTo>
                  <a:lnTo>
                    <a:pt x="4154729" y="87393"/>
                  </a:lnTo>
                  <a:lnTo>
                    <a:pt x="4159123" y="117093"/>
                  </a:lnTo>
                  <a:lnTo>
                    <a:pt x="4158315" y="130641"/>
                  </a:lnTo>
                  <a:lnTo>
                    <a:pt x="4146296" y="169163"/>
                  </a:lnTo>
                  <a:lnTo>
                    <a:pt x="4121578" y="201114"/>
                  </a:lnTo>
                  <a:lnTo>
                    <a:pt x="4086352" y="221138"/>
                  </a:lnTo>
                  <a:lnTo>
                    <a:pt x="4058030" y="225043"/>
                  </a:lnTo>
                  <a:lnTo>
                    <a:pt x="3981196" y="225043"/>
                  </a:lnTo>
                  <a:lnTo>
                    <a:pt x="3981196" y="333755"/>
                  </a:lnTo>
                  <a:lnTo>
                    <a:pt x="3918204" y="333755"/>
                  </a:lnTo>
                  <a:lnTo>
                    <a:pt x="3918204" y="9143"/>
                  </a:lnTo>
                  <a:close/>
                </a:path>
                <a:path w="5130165" h="338455">
                  <a:moveTo>
                    <a:pt x="1679448" y="9143"/>
                  </a:moveTo>
                  <a:lnTo>
                    <a:pt x="1949577" y="9143"/>
                  </a:lnTo>
                  <a:lnTo>
                    <a:pt x="1949577" y="64515"/>
                  </a:lnTo>
                  <a:lnTo>
                    <a:pt x="1845817" y="64515"/>
                  </a:lnTo>
                  <a:lnTo>
                    <a:pt x="1845817" y="333755"/>
                  </a:lnTo>
                  <a:lnTo>
                    <a:pt x="1783206" y="333755"/>
                  </a:lnTo>
                  <a:lnTo>
                    <a:pt x="1783206" y="64515"/>
                  </a:lnTo>
                  <a:lnTo>
                    <a:pt x="1679448" y="64515"/>
                  </a:lnTo>
                  <a:lnTo>
                    <a:pt x="1679448" y="9143"/>
                  </a:lnTo>
                  <a:close/>
                </a:path>
                <a:path w="5130165" h="338455">
                  <a:moveTo>
                    <a:pt x="0" y="9143"/>
                  </a:moveTo>
                  <a:lnTo>
                    <a:pt x="62991" y="9143"/>
                  </a:lnTo>
                  <a:lnTo>
                    <a:pt x="62991" y="278511"/>
                  </a:lnTo>
                  <a:lnTo>
                    <a:pt x="228600" y="278511"/>
                  </a:lnTo>
                  <a:lnTo>
                    <a:pt x="228600" y="333755"/>
                  </a:lnTo>
                  <a:lnTo>
                    <a:pt x="0" y="333755"/>
                  </a:lnTo>
                  <a:lnTo>
                    <a:pt x="0" y="9143"/>
                  </a:lnTo>
                  <a:close/>
                </a:path>
                <a:path w="5130165" h="338455">
                  <a:moveTo>
                    <a:pt x="5068951" y="0"/>
                  </a:moveTo>
                  <a:lnTo>
                    <a:pt x="5130164" y="0"/>
                  </a:lnTo>
                  <a:lnTo>
                    <a:pt x="5130164" y="60832"/>
                  </a:lnTo>
                  <a:lnTo>
                    <a:pt x="5068951" y="60832"/>
                  </a:lnTo>
                  <a:lnTo>
                    <a:pt x="5068951" y="0"/>
                  </a:lnTo>
                  <a:close/>
                </a:path>
                <a:path w="5130165" h="338455">
                  <a:moveTo>
                    <a:pt x="1983613" y="0"/>
                  </a:moveTo>
                  <a:lnTo>
                    <a:pt x="2044827" y="0"/>
                  </a:lnTo>
                  <a:lnTo>
                    <a:pt x="2044827" y="138556"/>
                  </a:lnTo>
                  <a:lnTo>
                    <a:pt x="2052089" y="127765"/>
                  </a:lnTo>
                  <a:lnTo>
                    <a:pt x="2081022" y="102869"/>
                  </a:lnTo>
                  <a:lnTo>
                    <a:pt x="2117562" y="90957"/>
                  </a:lnTo>
                  <a:lnTo>
                    <a:pt x="2130805" y="90169"/>
                  </a:lnTo>
                  <a:lnTo>
                    <a:pt x="2145240" y="91027"/>
                  </a:lnTo>
                  <a:lnTo>
                    <a:pt x="2185469" y="111222"/>
                  </a:lnTo>
                  <a:lnTo>
                    <a:pt x="2202868" y="149951"/>
                  </a:lnTo>
                  <a:lnTo>
                    <a:pt x="2206243" y="184276"/>
                  </a:lnTo>
                  <a:lnTo>
                    <a:pt x="2206243" y="333755"/>
                  </a:lnTo>
                  <a:lnTo>
                    <a:pt x="2145029" y="333755"/>
                  </a:lnTo>
                  <a:lnTo>
                    <a:pt x="2145029" y="199389"/>
                  </a:lnTo>
                  <a:lnTo>
                    <a:pt x="2144343" y="186344"/>
                  </a:lnTo>
                  <a:lnTo>
                    <a:pt x="2128381" y="151733"/>
                  </a:lnTo>
                  <a:lnTo>
                    <a:pt x="2104770" y="144017"/>
                  </a:lnTo>
                  <a:lnTo>
                    <a:pt x="2097151" y="144017"/>
                  </a:lnTo>
                  <a:lnTo>
                    <a:pt x="2059304" y="168020"/>
                  </a:lnTo>
                  <a:lnTo>
                    <a:pt x="2044827" y="193928"/>
                  </a:lnTo>
                  <a:lnTo>
                    <a:pt x="2044827" y="333755"/>
                  </a:lnTo>
                  <a:lnTo>
                    <a:pt x="1983613" y="333755"/>
                  </a:lnTo>
                  <a:lnTo>
                    <a:pt x="1983613" y="0"/>
                  </a:lnTo>
                  <a:close/>
                </a:path>
                <a:path w="5130165" h="338455">
                  <a:moveTo>
                    <a:pt x="908430" y="0"/>
                  </a:moveTo>
                  <a:lnTo>
                    <a:pt x="969644" y="0"/>
                  </a:lnTo>
                  <a:lnTo>
                    <a:pt x="969644" y="60832"/>
                  </a:lnTo>
                  <a:lnTo>
                    <a:pt x="908430" y="60832"/>
                  </a:lnTo>
                  <a:lnTo>
                    <a:pt x="908430" y="0"/>
                  </a:lnTo>
                  <a:close/>
                </a:path>
                <a:path w="5130165" h="338455">
                  <a:moveTo>
                    <a:pt x="653161" y="0"/>
                  </a:moveTo>
                  <a:lnTo>
                    <a:pt x="714375" y="0"/>
                  </a:lnTo>
                  <a:lnTo>
                    <a:pt x="714375" y="202183"/>
                  </a:lnTo>
                  <a:lnTo>
                    <a:pt x="810894" y="94741"/>
                  </a:lnTo>
                  <a:lnTo>
                    <a:pt x="875791" y="94741"/>
                  </a:lnTo>
                  <a:lnTo>
                    <a:pt x="786638" y="196214"/>
                  </a:lnTo>
                  <a:lnTo>
                    <a:pt x="882141" y="333755"/>
                  </a:lnTo>
                  <a:lnTo>
                    <a:pt x="816863" y="333755"/>
                  </a:lnTo>
                  <a:lnTo>
                    <a:pt x="746887" y="230504"/>
                  </a:lnTo>
                  <a:lnTo>
                    <a:pt x="714375" y="262508"/>
                  </a:lnTo>
                  <a:lnTo>
                    <a:pt x="714375" y="333755"/>
                  </a:lnTo>
                  <a:lnTo>
                    <a:pt x="653161" y="333755"/>
                  </a:lnTo>
                  <a:lnTo>
                    <a:pt x="653161" y="0"/>
                  </a:lnTo>
                  <a:close/>
                </a:path>
                <a:path w="5130165" h="338455">
                  <a:moveTo>
                    <a:pt x="260730" y="0"/>
                  </a:moveTo>
                  <a:lnTo>
                    <a:pt x="321944" y="0"/>
                  </a:lnTo>
                  <a:lnTo>
                    <a:pt x="321944" y="60832"/>
                  </a:lnTo>
                  <a:lnTo>
                    <a:pt x="260730" y="60832"/>
                  </a:lnTo>
                  <a:lnTo>
                    <a:pt x="260730" y="0"/>
                  </a:lnTo>
                  <a:close/>
                </a:path>
              </a:pathLst>
            </a:custGeom>
            <a:ln w="16002">
              <a:solidFill>
                <a:srgbClr val="000000"/>
              </a:solidFill>
            </a:ln>
          </p:spPr>
          <p:txBody>
            <a:bodyPr wrap="square" lIns="0" tIns="0" rIns="0" bIns="0" rtlCol="0"/>
            <a:lstStyle/>
            <a:p>
              <a:endParaRPr/>
            </a:p>
          </p:txBody>
        </p:sp>
      </p:grpSp>
      <p:sp>
        <p:nvSpPr>
          <p:cNvPr id="26" name="object 26"/>
          <p:cNvSpPr txBox="1"/>
          <p:nvPr/>
        </p:nvSpPr>
        <p:spPr>
          <a:xfrm>
            <a:off x="916939" y="1507998"/>
            <a:ext cx="4788535" cy="3395979"/>
          </a:xfrm>
          <a:prstGeom prst="rect">
            <a:avLst/>
          </a:prstGeom>
        </p:spPr>
        <p:txBody>
          <a:bodyPr vert="horz" wrap="square" lIns="0" tIns="61594" rIns="0" bIns="0" rtlCol="0">
            <a:spAutoFit/>
          </a:bodyPr>
          <a:lstStyle/>
          <a:p>
            <a:pPr marL="241300" marR="248285" indent="-228600">
              <a:lnSpc>
                <a:spcPts val="3020"/>
              </a:lnSpc>
              <a:spcBef>
                <a:spcPts val="484"/>
              </a:spcBef>
              <a:buFont typeface="Arial"/>
              <a:buChar char="•"/>
              <a:tabLst>
                <a:tab pos="241300" algn="l"/>
              </a:tabLst>
            </a:pPr>
            <a:r>
              <a:rPr sz="2800" spc="70" dirty="0">
                <a:latin typeface="Trebuchet MS"/>
                <a:cs typeface="Trebuchet MS"/>
              </a:rPr>
              <a:t>Overview</a:t>
            </a:r>
            <a:r>
              <a:rPr sz="2800" spc="-140" dirty="0">
                <a:latin typeface="Trebuchet MS"/>
                <a:cs typeface="Trebuchet MS"/>
              </a:rPr>
              <a:t> </a:t>
            </a:r>
            <a:r>
              <a:rPr sz="2800" dirty="0">
                <a:latin typeface="Trebuchet MS"/>
                <a:cs typeface="Trebuchet MS"/>
              </a:rPr>
              <a:t>of</a:t>
            </a:r>
            <a:r>
              <a:rPr sz="2800" spc="-110" dirty="0">
                <a:latin typeface="Trebuchet MS"/>
                <a:cs typeface="Trebuchet MS"/>
              </a:rPr>
              <a:t> </a:t>
            </a:r>
            <a:r>
              <a:rPr sz="2800" spc="100" dirty="0">
                <a:latin typeface="Trebuchet MS"/>
                <a:cs typeface="Trebuchet MS"/>
              </a:rPr>
              <a:t>key</a:t>
            </a:r>
            <a:r>
              <a:rPr sz="2800" spc="-135" dirty="0">
                <a:latin typeface="Trebuchet MS"/>
                <a:cs typeface="Trebuchet MS"/>
              </a:rPr>
              <a:t> </a:t>
            </a:r>
            <a:r>
              <a:rPr sz="2800" spc="75" dirty="0">
                <a:latin typeface="Trebuchet MS"/>
                <a:cs typeface="Trebuchet MS"/>
              </a:rPr>
              <a:t>elements </a:t>
            </a:r>
            <a:r>
              <a:rPr sz="2800" dirty="0">
                <a:latin typeface="Trebuchet MS"/>
                <a:cs typeface="Trebuchet MS"/>
              </a:rPr>
              <a:t>for</a:t>
            </a:r>
            <a:r>
              <a:rPr sz="2800" spc="-150" dirty="0">
                <a:latin typeface="Trebuchet MS"/>
                <a:cs typeface="Trebuchet MS"/>
              </a:rPr>
              <a:t> </a:t>
            </a:r>
            <a:r>
              <a:rPr sz="2800" dirty="0">
                <a:latin typeface="Trebuchet MS"/>
                <a:cs typeface="Trebuchet MS"/>
              </a:rPr>
              <a:t>the</a:t>
            </a:r>
            <a:r>
              <a:rPr sz="2800" spc="-160" dirty="0">
                <a:latin typeface="Trebuchet MS"/>
                <a:cs typeface="Trebuchet MS"/>
              </a:rPr>
              <a:t> </a:t>
            </a:r>
            <a:r>
              <a:rPr sz="2800" spc="125" dirty="0">
                <a:latin typeface="Trebuchet MS"/>
                <a:cs typeface="Trebuchet MS"/>
              </a:rPr>
              <a:t>upcoming </a:t>
            </a:r>
            <a:r>
              <a:rPr sz="2800" spc="100" dirty="0">
                <a:latin typeface="Trebuchet MS"/>
                <a:cs typeface="Trebuchet MS"/>
              </a:rPr>
              <a:t>assignment</a:t>
            </a:r>
            <a:r>
              <a:rPr sz="2800" spc="-145" dirty="0">
                <a:latin typeface="Trebuchet MS"/>
                <a:cs typeface="Trebuchet MS"/>
              </a:rPr>
              <a:t> </a:t>
            </a:r>
            <a:r>
              <a:rPr sz="2800" spc="135" dirty="0">
                <a:latin typeface="Trebuchet MS"/>
                <a:cs typeface="Trebuchet MS"/>
              </a:rPr>
              <a:t>on</a:t>
            </a:r>
            <a:r>
              <a:rPr sz="2800" spc="-125" dirty="0">
                <a:latin typeface="Trebuchet MS"/>
                <a:cs typeface="Trebuchet MS"/>
              </a:rPr>
              <a:t> </a:t>
            </a:r>
            <a:r>
              <a:rPr sz="2800" spc="-10" dirty="0">
                <a:latin typeface="Trebuchet MS"/>
                <a:cs typeface="Trebuchet MS"/>
              </a:rPr>
              <a:t>talent </a:t>
            </a:r>
            <a:r>
              <a:rPr sz="2800" spc="50" dirty="0">
                <a:latin typeface="Trebuchet MS"/>
                <a:cs typeface="Trebuchet MS"/>
              </a:rPr>
              <a:t>management.</a:t>
            </a:r>
            <a:endParaRPr sz="2800">
              <a:latin typeface="Trebuchet MS"/>
              <a:cs typeface="Trebuchet MS"/>
            </a:endParaRPr>
          </a:p>
          <a:p>
            <a:pPr>
              <a:lnSpc>
                <a:spcPct val="100000"/>
              </a:lnSpc>
              <a:spcBef>
                <a:spcPts val="1795"/>
              </a:spcBef>
              <a:buFont typeface="Arial"/>
              <a:buChar char="•"/>
            </a:pPr>
            <a:endParaRPr sz="2800">
              <a:latin typeface="Trebuchet MS"/>
              <a:cs typeface="Trebuchet MS"/>
            </a:endParaRPr>
          </a:p>
          <a:p>
            <a:pPr marL="241300" marR="5080" indent="-228600">
              <a:lnSpc>
                <a:spcPts val="3020"/>
              </a:lnSpc>
              <a:buFont typeface="Arial"/>
              <a:buChar char="•"/>
              <a:tabLst>
                <a:tab pos="241300" algn="l"/>
              </a:tabLst>
            </a:pPr>
            <a:r>
              <a:rPr sz="2800" spc="125" dirty="0">
                <a:latin typeface="Trebuchet MS"/>
                <a:cs typeface="Trebuchet MS"/>
              </a:rPr>
              <a:t>Encourage</a:t>
            </a:r>
            <a:r>
              <a:rPr sz="2800" spc="-90" dirty="0">
                <a:latin typeface="Trebuchet MS"/>
                <a:cs typeface="Trebuchet MS"/>
              </a:rPr>
              <a:t> </a:t>
            </a:r>
            <a:r>
              <a:rPr sz="2800" dirty="0">
                <a:latin typeface="Trebuchet MS"/>
                <a:cs typeface="Trebuchet MS"/>
              </a:rPr>
              <a:t>thinking</a:t>
            </a:r>
            <a:r>
              <a:rPr sz="2800" spc="-60" dirty="0">
                <a:latin typeface="Trebuchet MS"/>
                <a:cs typeface="Trebuchet MS"/>
              </a:rPr>
              <a:t> </a:t>
            </a:r>
            <a:r>
              <a:rPr sz="2800" spc="55" dirty="0">
                <a:latin typeface="Trebuchet MS"/>
                <a:cs typeface="Trebuchet MS"/>
              </a:rPr>
              <a:t>about </a:t>
            </a:r>
            <a:r>
              <a:rPr sz="2800" dirty="0">
                <a:latin typeface="Trebuchet MS"/>
                <a:cs typeface="Trebuchet MS"/>
              </a:rPr>
              <a:t>practical</a:t>
            </a:r>
            <a:r>
              <a:rPr sz="2800" spc="40" dirty="0">
                <a:latin typeface="Trebuchet MS"/>
                <a:cs typeface="Trebuchet MS"/>
              </a:rPr>
              <a:t> </a:t>
            </a:r>
            <a:r>
              <a:rPr sz="2800" dirty="0">
                <a:latin typeface="Trebuchet MS"/>
                <a:cs typeface="Trebuchet MS"/>
              </a:rPr>
              <a:t>applications</a:t>
            </a:r>
            <a:r>
              <a:rPr sz="2800" spc="10" dirty="0">
                <a:latin typeface="Trebuchet MS"/>
                <a:cs typeface="Trebuchet MS"/>
              </a:rPr>
              <a:t> </a:t>
            </a:r>
            <a:r>
              <a:rPr sz="2800" dirty="0">
                <a:latin typeface="Trebuchet MS"/>
                <a:cs typeface="Trebuchet MS"/>
              </a:rPr>
              <a:t>of</a:t>
            </a:r>
            <a:r>
              <a:rPr sz="2800" spc="40" dirty="0">
                <a:latin typeface="Trebuchet MS"/>
                <a:cs typeface="Trebuchet MS"/>
              </a:rPr>
              <a:t> </a:t>
            </a:r>
            <a:r>
              <a:rPr sz="2800" spc="-25" dirty="0">
                <a:latin typeface="Trebuchet MS"/>
                <a:cs typeface="Trebuchet MS"/>
              </a:rPr>
              <a:t>the </a:t>
            </a:r>
            <a:r>
              <a:rPr sz="2800" spc="130" dirty="0">
                <a:latin typeface="Trebuchet MS"/>
                <a:cs typeface="Trebuchet MS"/>
              </a:rPr>
              <a:t>discussed</a:t>
            </a:r>
            <a:r>
              <a:rPr sz="2800" spc="-160" dirty="0">
                <a:latin typeface="Trebuchet MS"/>
                <a:cs typeface="Trebuchet MS"/>
              </a:rPr>
              <a:t> </a:t>
            </a:r>
            <a:r>
              <a:rPr sz="2800" spc="-10" dirty="0">
                <a:latin typeface="Trebuchet MS"/>
                <a:cs typeface="Trebuchet MS"/>
              </a:rPr>
              <a:t>concepts.</a:t>
            </a:r>
            <a:endParaRPr sz="2800">
              <a:latin typeface="Trebuchet MS"/>
              <a:cs typeface="Trebuchet MS"/>
            </a:endParaRPr>
          </a:p>
        </p:txBody>
      </p:sp>
      <p:pic>
        <p:nvPicPr>
          <p:cNvPr id="27" name="object 27"/>
          <p:cNvPicPr/>
          <p:nvPr/>
        </p:nvPicPr>
        <p:blipFill>
          <a:blip r:embed="rId13" cstate="print"/>
          <a:stretch>
            <a:fillRect/>
          </a:stretch>
        </p:blipFill>
        <p:spPr>
          <a:xfrm>
            <a:off x="7081266" y="1355597"/>
            <a:ext cx="3616452" cy="4310633"/>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1692655" y="2688463"/>
            <a:ext cx="8808085" cy="459105"/>
            <a:chOff x="1692655" y="2688463"/>
            <a:chExt cx="8808085" cy="459105"/>
          </a:xfrm>
        </p:grpSpPr>
        <p:pic>
          <p:nvPicPr>
            <p:cNvPr id="3" name="object 3"/>
            <p:cNvPicPr/>
            <p:nvPr/>
          </p:nvPicPr>
          <p:blipFill>
            <a:blip r:embed="rId2" cstate="print"/>
            <a:stretch>
              <a:fillRect/>
            </a:stretch>
          </p:blipFill>
          <p:spPr>
            <a:xfrm>
              <a:off x="1700656" y="2696464"/>
              <a:ext cx="8791702" cy="442975"/>
            </a:xfrm>
            <a:prstGeom prst="rect">
              <a:avLst/>
            </a:prstGeom>
          </p:spPr>
        </p:pic>
        <p:sp>
          <p:nvSpPr>
            <p:cNvPr id="4" name="object 4"/>
            <p:cNvSpPr/>
            <p:nvPr/>
          </p:nvSpPr>
          <p:spPr>
            <a:xfrm>
              <a:off x="2695575" y="2968879"/>
              <a:ext cx="50165" cy="66040"/>
            </a:xfrm>
            <a:custGeom>
              <a:avLst/>
              <a:gdLst/>
              <a:ahLst/>
              <a:cxnLst/>
              <a:rect l="l" t="t" r="r" b="b"/>
              <a:pathLst>
                <a:path w="50164" h="66039">
                  <a:moveTo>
                    <a:pt x="0" y="0"/>
                  </a:moveTo>
                  <a:lnTo>
                    <a:pt x="49911" y="0"/>
                  </a:lnTo>
                  <a:lnTo>
                    <a:pt x="49911" y="65912"/>
                  </a:lnTo>
                  <a:lnTo>
                    <a:pt x="0" y="65912"/>
                  </a:lnTo>
                  <a:lnTo>
                    <a:pt x="0" y="0"/>
                  </a:lnTo>
                  <a:close/>
                </a:path>
              </a:pathLst>
            </a:custGeom>
            <a:ln w="16002">
              <a:solidFill>
                <a:srgbClr val="000000"/>
              </a:solidFill>
            </a:ln>
          </p:spPr>
          <p:txBody>
            <a:bodyPr wrap="square" lIns="0" tIns="0" rIns="0" bIns="0" rtlCol="0"/>
            <a:lstStyle/>
            <a:p>
              <a:endParaRPr/>
            </a:p>
          </p:txBody>
        </p:sp>
        <p:pic>
          <p:nvPicPr>
            <p:cNvPr id="5" name="object 5"/>
            <p:cNvPicPr/>
            <p:nvPr/>
          </p:nvPicPr>
          <p:blipFill>
            <a:blip r:embed="rId3" cstate="print"/>
            <a:stretch>
              <a:fillRect/>
            </a:stretch>
          </p:blipFill>
          <p:spPr>
            <a:xfrm>
              <a:off x="8951087" y="2913380"/>
              <a:ext cx="118490" cy="89154"/>
            </a:xfrm>
            <a:prstGeom prst="rect">
              <a:avLst/>
            </a:prstGeom>
          </p:spPr>
        </p:pic>
        <p:pic>
          <p:nvPicPr>
            <p:cNvPr id="6" name="object 6"/>
            <p:cNvPicPr/>
            <p:nvPr/>
          </p:nvPicPr>
          <p:blipFill>
            <a:blip r:embed="rId4" cstate="print"/>
            <a:stretch>
              <a:fillRect/>
            </a:stretch>
          </p:blipFill>
          <p:spPr>
            <a:xfrm>
              <a:off x="7375271" y="2913380"/>
              <a:ext cx="118490" cy="89154"/>
            </a:xfrm>
            <a:prstGeom prst="rect">
              <a:avLst/>
            </a:prstGeom>
          </p:spPr>
        </p:pic>
        <p:pic>
          <p:nvPicPr>
            <p:cNvPr id="7" name="object 7"/>
            <p:cNvPicPr/>
            <p:nvPr/>
          </p:nvPicPr>
          <p:blipFill>
            <a:blip r:embed="rId3" cstate="print"/>
            <a:stretch>
              <a:fillRect/>
            </a:stretch>
          </p:blipFill>
          <p:spPr>
            <a:xfrm>
              <a:off x="3406775" y="2913380"/>
              <a:ext cx="118490" cy="89154"/>
            </a:xfrm>
            <a:prstGeom prst="rect">
              <a:avLst/>
            </a:prstGeom>
          </p:spPr>
        </p:pic>
        <p:pic>
          <p:nvPicPr>
            <p:cNvPr id="8" name="object 8"/>
            <p:cNvPicPr/>
            <p:nvPr/>
          </p:nvPicPr>
          <p:blipFill>
            <a:blip r:embed="rId5" cstate="print"/>
            <a:stretch>
              <a:fillRect/>
            </a:stretch>
          </p:blipFill>
          <p:spPr>
            <a:xfrm>
              <a:off x="2100833" y="2885059"/>
              <a:ext cx="125348" cy="114300"/>
            </a:xfrm>
            <a:prstGeom prst="rect">
              <a:avLst/>
            </a:prstGeom>
          </p:spPr>
        </p:pic>
        <p:pic>
          <p:nvPicPr>
            <p:cNvPr id="9" name="object 9"/>
            <p:cNvPicPr/>
            <p:nvPr/>
          </p:nvPicPr>
          <p:blipFill>
            <a:blip r:embed="rId6" cstate="print"/>
            <a:stretch>
              <a:fillRect/>
            </a:stretch>
          </p:blipFill>
          <p:spPr>
            <a:xfrm>
              <a:off x="9668890" y="2835148"/>
              <a:ext cx="140842" cy="160019"/>
            </a:xfrm>
            <a:prstGeom prst="rect">
              <a:avLst/>
            </a:prstGeom>
          </p:spPr>
        </p:pic>
        <p:pic>
          <p:nvPicPr>
            <p:cNvPr id="10" name="object 10"/>
            <p:cNvPicPr/>
            <p:nvPr/>
          </p:nvPicPr>
          <p:blipFill>
            <a:blip r:embed="rId7" cstate="print"/>
            <a:stretch>
              <a:fillRect/>
            </a:stretch>
          </p:blipFill>
          <p:spPr>
            <a:xfrm>
              <a:off x="7920609" y="2835148"/>
              <a:ext cx="140335" cy="160019"/>
            </a:xfrm>
            <a:prstGeom prst="rect">
              <a:avLst/>
            </a:prstGeom>
          </p:spPr>
        </p:pic>
        <p:pic>
          <p:nvPicPr>
            <p:cNvPr id="11" name="object 11"/>
            <p:cNvPicPr/>
            <p:nvPr/>
          </p:nvPicPr>
          <p:blipFill>
            <a:blip r:embed="rId8" cstate="print"/>
            <a:stretch>
              <a:fillRect/>
            </a:stretch>
          </p:blipFill>
          <p:spPr>
            <a:xfrm>
              <a:off x="6591808" y="2835148"/>
              <a:ext cx="140335" cy="160019"/>
            </a:xfrm>
            <a:prstGeom prst="rect">
              <a:avLst/>
            </a:prstGeom>
          </p:spPr>
        </p:pic>
        <p:pic>
          <p:nvPicPr>
            <p:cNvPr id="12" name="object 12"/>
            <p:cNvPicPr/>
            <p:nvPr/>
          </p:nvPicPr>
          <p:blipFill>
            <a:blip r:embed="rId6" cstate="print"/>
            <a:stretch>
              <a:fillRect/>
            </a:stretch>
          </p:blipFill>
          <p:spPr>
            <a:xfrm>
              <a:off x="4782185" y="2835148"/>
              <a:ext cx="140842" cy="160019"/>
            </a:xfrm>
            <a:prstGeom prst="rect">
              <a:avLst/>
            </a:prstGeom>
          </p:spPr>
        </p:pic>
        <p:pic>
          <p:nvPicPr>
            <p:cNvPr id="13" name="object 13"/>
            <p:cNvPicPr/>
            <p:nvPr/>
          </p:nvPicPr>
          <p:blipFill>
            <a:blip r:embed="rId9" cstate="print"/>
            <a:stretch>
              <a:fillRect/>
            </a:stretch>
          </p:blipFill>
          <p:spPr>
            <a:xfrm>
              <a:off x="5494273" y="2835148"/>
              <a:ext cx="141224" cy="160019"/>
            </a:xfrm>
            <a:prstGeom prst="rect">
              <a:avLst/>
            </a:prstGeom>
          </p:spPr>
        </p:pic>
        <p:pic>
          <p:nvPicPr>
            <p:cNvPr id="14" name="object 14"/>
            <p:cNvPicPr/>
            <p:nvPr/>
          </p:nvPicPr>
          <p:blipFill>
            <a:blip r:embed="rId10" cstate="print"/>
            <a:stretch>
              <a:fillRect/>
            </a:stretch>
          </p:blipFill>
          <p:spPr>
            <a:xfrm>
              <a:off x="10075037" y="2827401"/>
              <a:ext cx="141350" cy="76326"/>
            </a:xfrm>
            <a:prstGeom prst="rect">
              <a:avLst/>
            </a:prstGeom>
          </p:spPr>
        </p:pic>
        <p:pic>
          <p:nvPicPr>
            <p:cNvPr id="15" name="object 15"/>
            <p:cNvPicPr/>
            <p:nvPr/>
          </p:nvPicPr>
          <p:blipFill>
            <a:blip r:embed="rId11" cstate="print"/>
            <a:stretch>
              <a:fillRect/>
            </a:stretch>
          </p:blipFill>
          <p:spPr>
            <a:xfrm>
              <a:off x="9395333" y="2827401"/>
              <a:ext cx="141350" cy="76326"/>
            </a:xfrm>
            <a:prstGeom prst="rect">
              <a:avLst/>
            </a:prstGeom>
          </p:spPr>
        </p:pic>
        <p:pic>
          <p:nvPicPr>
            <p:cNvPr id="16" name="object 16"/>
            <p:cNvPicPr/>
            <p:nvPr/>
          </p:nvPicPr>
          <p:blipFill>
            <a:blip r:embed="rId10" cstate="print"/>
            <a:stretch>
              <a:fillRect/>
            </a:stretch>
          </p:blipFill>
          <p:spPr>
            <a:xfrm>
              <a:off x="6305422" y="2827401"/>
              <a:ext cx="141350" cy="76326"/>
            </a:xfrm>
            <a:prstGeom prst="rect">
              <a:avLst/>
            </a:prstGeom>
          </p:spPr>
        </p:pic>
        <p:sp>
          <p:nvSpPr>
            <p:cNvPr id="17" name="object 17"/>
            <p:cNvSpPr/>
            <p:nvPr/>
          </p:nvSpPr>
          <p:spPr>
            <a:xfrm>
              <a:off x="2464434" y="2775585"/>
              <a:ext cx="8028305" cy="363855"/>
            </a:xfrm>
            <a:custGeom>
              <a:avLst/>
              <a:gdLst/>
              <a:ahLst/>
              <a:cxnLst/>
              <a:rect l="l" t="t" r="r" b="b"/>
              <a:pathLst>
                <a:path w="8028305" h="363855">
                  <a:moveTo>
                    <a:pt x="231139" y="22351"/>
                  </a:moveTo>
                  <a:lnTo>
                    <a:pt x="281050" y="22351"/>
                  </a:lnTo>
                  <a:lnTo>
                    <a:pt x="281050" y="88137"/>
                  </a:lnTo>
                  <a:lnTo>
                    <a:pt x="231139" y="88137"/>
                  </a:lnTo>
                  <a:lnTo>
                    <a:pt x="231139" y="22351"/>
                  </a:lnTo>
                  <a:close/>
                </a:path>
                <a:path w="8028305" h="363855">
                  <a:moveTo>
                    <a:pt x="7453630" y="19557"/>
                  </a:moveTo>
                  <a:lnTo>
                    <a:pt x="7514844" y="19557"/>
                  </a:lnTo>
                  <a:lnTo>
                    <a:pt x="7514844" y="259206"/>
                  </a:lnTo>
                  <a:lnTo>
                    <a:pt x="7453630" y="259206"/>
                  </a:lnTo>
                  <a:lnTo>
                    <a:pt x="7453630" y="19557"/>
                  </a:lnTo>
                  <a:close/>
                </a:path>
                <a:path w="8028305" h="363855">
                  <a:moveTo>
                    <a:pt x="1884934" y="19557"/>
                  </a:moveTo>
                  <a:lnTo>
                    <a:pt x="1946148" y="19557"/>
                  </a:lnTo>
                  <a:lnTo>
                    <a:pt x="1946148" y="259206"/>
                  </a:lnTo>
                  <a:lnTo>
                    <a:pt x="1884934" y="259206"/>
                  </a:lnTo>
                  <a:lnTo>
                    <a:pt x="1884934" y="19557"/>
                  </a:lnTo>
                  <a:close/>
                </a:path>
                <a:path w="8028305" h="363855">
                  <a:moveTo>
                    <a:pt x="1608327" y="19557"/>
                  </a:moveTo>
                  <a:lnTo>
                    <a:pt x="1671827" y="19557"/>
                  </a:lnTo>
                  <a:lnTo>
                    <a:pt x="1736343" y="196595"/>
                  </a:lnTo>
                  <a:lnTo>
                    <a:pt x="1792986" y="19557"/>
                  </a:lnTo>
                  <a:lnTo>
                    <a:pt x="1851532" y="19557"/>
                  </a:lnTo>
                  <a:lnTo>
                    <a:pt x="1750949" y="306704"/>
                  </a:lnTo>
                  <a:lnTo>
                    <a:pt x="1721485" y="347599"/>
                  </a:lnTo>
                  <a:lnTo>
                    <a:pt x="1684016" y="362850"/>
                  </a:lnTo>
                  <a:lnTo>
                    <a:pt x="1669034" y="363854"/>
                  </a:lnTo>
                  <a:lnTo>
                    <a:pt x="1661483" y="363545"/>
                  </a:lnTo>
                  <a:lnTo>
                    <a:pt x="1653873" y="362616"/>
                  </a:lnTo>
                  <a:lnTo>
                    <a:pt x="1646191" y="361068"/>
                  </a:lnTo>
                  <a:lnTo>
                    <a:pt x="1638427" y="358901"/>
                  </a:lnTo>
                  <a:lnTo>
                    <a:pt x="1638427" y="305815"/>
                  </a:lnTo>
                  <a:lnTo>
                    <a:pt x="1646499" y="307816"/>
                  </a:lnTo>
                  <a:lnTo>
                    <a:pt x="1653762" y="309245"/>
                  </a:lnTo>
                  <a:lnTo>
                    <a:pt x="1660215" y="310102"/>
                  </a:lnTo>
                  <a:lnTo>
                    <a:pt x="1665859" y="310388"/>
                  </a:lnTo>
                  <a:lnTo>
                    <a:pt x="1674114" y="310388"/>
                  </a:lnTo>
                  <a:lnTo>
                    <a:pt x="1698228" y="273258"/>
                  </a:lnTo>
                  <a:lnTo>
                    <a:pt x="1702942" y="259206"/>
                  </a:lnTo>
                  <a:lnTo>
                    <a:pt x="1608327" y="19557"/>
                  </a:lnTo>
                  <a:close/>
                </a:path>
                <a:path w="8028305" h="363855">
                  <a:moveTo>
                    <a:pt x="1347724" y="19557"/>
                  </a:moveTo>
                  <a:lnTo>
                    <a:pt x="1408938" y="19557"/>
                  </a:lnTo>
                  <a:lnTo>
                    <a:pt x="1408938" y="259206"/>
                  </a:lnTo>
                  <a:lnTo>
                    <a:pt x="1347724" y="259206"/>
                  </a:lnTo>
                  <a:lnTo>
                    <a:pt x="1347724" y="19557"/>
                  </a:lnTo>
                  <a:close/>
                </a:path>
                <a:path w="8028305" h="363855">
                  <a:moveTo>
                    <a:pt x="6406642" y="16382"/>
                  </a:moveTo>
                  <a:lnTo>
                    <a:pt x="6412992" y="16382"/>
                  </a:lnTo>
                  <a:lnTo>
                    <a:pt x="6417056" y="16510"/>
                  </a:lnTo>
                  <a:lnTo>
                    <a:pt x="6418961" y="16890"/>
                  </a:lnTo>
                  <a:lnTo>
                    <a:pt x="6418961" y="72643"/>
                  </a:lnTo>
                  <a:lnTo>
                    <a:pt x="6405358" y="73312"/>
                  </a:lnTo>
                  <a:lnTo>
                    <a:pt x="6392529" y="75326"/>
                  </a:lnTo>
                  <a:lnTo>
                    <a:pt x="6350206" y="96488"/>
                  </a:lnTo>
                  <a:lnTo>
                    <a:pt x="6337554" y="114300"/>
                  </a:lnTo>
                  <a:lnTo>
                    <a:pt x="6337554" y="259206"/>
                  </a:lnTo>
                  <a:lnTo>
                    <a:pt x="6276340" y="259206"/>
                  </a:lnTo>
                  <a:lnTo>
                    <a:pt x="6276340" y="19557"/>
                  </a:lnTo>
                  <a:lnTo>
                    <a:pt x="6332473" y="19557"/>
                  </a:lnTo>
                  <a:lnTo>
                    <a:pt x="6332473" y="70865"/>
                  </a:lnTo>
                  <a:lnTo>
                    <a:pt x="6339139" y="59150"/>
                  </a:lnTo>
                  <a:lnTo>
                    <a:pt x="6374834" y="25669"/>
                  </a:lnTo>
                  <a:lnTo>
                    <a:pt x="6395753" y="17859"/>
                  </a:lnTo>
                  <a:lnTo>
                    <a:pt x="6406642" y="16382"/>
                  </a:lnTo>
                  <a:close/>
                </a:path>
                <a:path w="8028305" h="363855">
                  <a:moveTo>
                    <a:pt x="1301241" y="16382"/>
                  </a:moveTo>
                  <a:lnTo>
                    <a:pt x="1307591" y="16382"/>
                  </a:lnTo>
                  <a:lnTo>
                    <a:pt x="1311655" y="16510"/>
                  </a:lnTo>
                  <a:lnTo>
                    <a:pt x="1313561" y="16890"/>
                  </a:lnTo>
                  <a:lnTo>
                    <a:pt x="1313561" y="72643"/>
                  </a:lnTo>
                  <a:lnTo>
                    <a:pt x="1299958" y="73312"/>
                  </a:lnTo>
                  <a:lnTo>
                    <a:pt x="1287129" y="75326"/>
                  </a:lnTo>
                  <a:lnTo>
                    <a:pt x="1244806" y="96488"/>
                  </a:lnTo>
                  <a:lnTo>
                    <a:pt x="1232153" y="114300"/>
                  </a:lnTo>
                  <a:lnTo>
                    <a:pt x="1232153" y="259206"/>
                  </a:lnTo>
                  <a:lnTo>
                    <a:pt x="1170939" y="259206"/>
                  </a:lnTo>
                  <a:lnTo>
                    <a:pt x="1170939" y="19557"/>
                  </a:lnTo>
                  <a:lnTo>
                    <a:pt x="1227074" y="19557"/>
                  </a:lnTo>
                  <a:lnTo>
                    <a:pt x="1227074" y="70865"/>
                  </a:lnTo>
                  <a:lnTo>
                    <a:pt x="1233739" y="59150"/>
                  </a:lnTo>
                  <a:lnTo>
                    <a:pt x="1269434" y="25669"/>
                  </a:lnTo>
                  <a:lnTo>
                    <a:pt x="1290353" y="17859"/>
                  </a:lnTo>
                  <a:lnTo>
                    <a:pt x="1301241" y="16382"/>
                  </a:lnTo>
                  <a:close/>
                </a:path>
                <a:path w="8028305" h="363855">
                  <a:moveTo>
                    <a:pt x="7681721" y="15493"/>
                  </a:moveTo>
                  <a:lnTo>
                    <a:pt x="7734264" y="25138"/>
                  </a:lnTo>
                  <a:lnTo>
                    <a:pt x="7773590" y="52530"/>
                  </a:lnTo>
                  <a:lnTo>
                    <a:pt x="7798204" y="92209"/>
                  </a:lnTo>
                  <a:lnTo>
                    <a:pt x="7806563" y="138429"/>
                  </a:lnTo>
                  <a:lnTo>
                    <a:pt x="7806563" y="146430"/>
                  </a:lnTo>
                  <a:lnTo>
                    <a:pt x="7806055" y="153288"/>
                  </a:lnTo>
                  <a:lnTo>
                    <a:pt x="7805165" y="159003"/>
                  </a:lnTo>
                  <a:lnTo>
                    <a:pt x="7620000" y="159003"/>
                  </a:lnTo>
                  <a:lnTo>
                    <a:pt x="7622164" y="172245"/>
                  </a:lnTo>
                  <a:lnTo>
                    <a:pt x="7650424" y="209946"/>
                  </a:lnTo>
                  <a:lnTo>
                    <a:pt x="7683500" y="218948"/>
                  </a:lnTo>
                  <a:lnTo>
                    <a:pt x="7692522" y="218398"/>
                  </a:lnTo>
                  <a:lnTo>
                    <a:pt x="7731728" y="199675"/>
                  </a:lnTo>
                  <a:lnTo>
                    <a:pt x="7740269" y="186436"/>
                  </a:lnTo>
                  <a:lnTo>
                    <a:pt x="7792846" y="201167"/>
                  </a:lnTo>
                  <a:lnTo>
                    <a:pt x="7763950" y="236743"/>
                  </a:lnTo>
                  <a:lnTo>
                    <a:pt x="7718377" y="259381"/>
                  </a:lnTo>
                  <a:lnTo>
                    <a:pt x="7681213" y="263778"/>
                  </a:lnTo>
                  <a:lnTo>
                    <a:pt x="7662469" y="262711"/>
                  </a:lnTo>
                  <a:lnTo>
                    <a:pt x="7614284" y="246887"/>
                  </a:lnTo>
                  <a:lnTo>
                    <a:pt x="7579173" y="215187"/>
                  </a:lnTo>
                  <a:lnTo>
                    <a:pt x="7558992" y="172450"/>
                  </a:lnTo>
                  <a:lnTo>
                    <a:pt x="7555103" y="140715"/>
                  </a:lnTo>
                  <a:lnTo>
                    <a:pt x="7556055" y="124168"/>
                  </a:lnTo>
                  <a:lnTo>
                    <a:pt x="7570342" y="78359"/>
                  </a:lnTo>
                  <a:lnTo>
                    <a:pt x="7600668" y="41925"/>
                  </a:lnTo>
                  <a:lnTo>
                    <a:pt x="7645161" y="19780"/>
                  </a:lnTo>
                  <a:lnTo>
                    <a:pt x="7662769" y="16565"/>
                  </a:lnTo>
                  <a:lnTo>
                    <a:pt x="7681721" y="15493"/>
                  </a:lnTo>
                  <a:close/>
                </a:path>
                <a:path w="8028305" h="363855">
                  <a:moveTo>
                    <a:pt x="7261352" y="15493"/>
                  </a:moveTo>
                  <a:lnTo>
                    <a:pt x="7299392" y="22566"/>
                  </a:lnTo>
                  <a:lnTo>
                    <a:pt x="7337734" y="51694"/>
                  </a:lnTo>
                  <a:lnTo>
                    <a:pt x="7345044" y="61722"/>
                  </a:lnTo>
                  <a:lnTo>
                    <a:pt x="7345044" y="19557"/>
                  </a:lnTo>
                  <a:lnTo>
                    <a:pt x="7398511" y="19557"/>
                  </a:lnTo>
                  <a:lnTo>
                    <a:pt x="7398511" y="247776"/>
                  </a:lnTo>
                  <a:lnTo>
                    <a:pt x="7388867" y="295425"/>
                  </a:lnTo>
                  <a:lnTo>
                    <a:pt x="7360983" y="331215"/>
                  </a:lnTo>
                  <a:lnTo>
                    <a:pt x="7318478" y="353526"/>
                  </a:lnTo>
                  <a:lnTo>
                    <a:pt x="7265542" y="361188"/>
                  </a:lnTo>
                  <a:lnTo>
                    <a:pt x="7246633" y="360358"/>
                  </a:lnTo>
                  <a:lnTo>
                    <a:pt x="7199503" y="348106"/>
                  </a:lnTo>
                  <a:lnTo>
                    <a:pt x="7163605" y="322514"/>
                  </a:lnTo>
                  <a:lnTo>
                    <a:pt x="7153529" y="311276"/>
                  </a:lnTo>
                  <a:lnTo>
                    <a:pt x="7186930" y="278891"/>
                  </a:lnTo>
                  <a:lnTo>
                    <a:pt x="7194218" y="286841"/>
                  </a:lnTo>
                  <a:lnTo>
                    <a:pt x="7202376" y="293909"/>
                  </a:lnTo>
                  <a:lnTo>
                    <a:pt x="7242825" y="312562"/>
                  </a:lnTo>
                  <a:lnTo>
                    <a:pt x="7265542" y="314960"/>
                  </a:lnTo>
                  <a:lnTo>
                    <a:pt x="7274972" y="314509"/>
                  </a:lnTo>
                  <a:lnTo>
                    <a:pt x="7315644" y="298815"/>
                  </a:lnTo>
                  <a:lnTo>
                    <a:pt x="7336676" y="258873"/>
                  </a:lnTo>
                  <a:lnTo>
                    <a:pt x="7337298" y="247776"/>
                  </a:lnTo>
                  <a:lnTo>
                    <a:pt x="7337298" y="217550"/>
                  </a:lnTo>
                  <a:lnTo>
                    <a:pt x="7330753" y="227262"/>
                  </a:lnTo>
                  <a:lnTo>
                    <a:pt x="7322946" y="235807"/>
                  </a:lnTo>
                  <a:lnTo>
                    <a:pt x="7281338" y="257762"/>
                  </a:lnTo>
                  <a:lnTo>
                    <a:pt x="7257796" y="260603"/>
                  </a:lnTo>
                  <a:lnTo>
                    <a:pt x="7242272" y="259560"/>
                  </a:lnTo>
                  <a:lnTo>
                    <a:pt x="7201534" y="244093"/>
                  </a:lnTo>
                  <a:lnTo>
                    <a:pt x="7171084" y="213143"/>
                  </a:lnTo>
                  <a:lnTo>
                    <a:pt x="7153275" y="170973"/>
                  </a:lnTo>
                  <a:lnTo>
                    <a:pt x="7149846" y="139445"/>
                  </a:lnTo>
                  <a:lnTo>
                    <a:pt x="7150729" y="122443"/>
                  </a:lnTo>
                  <a:lnTo>
                    <a:pt x="7164069" y="76580"/>
                  </a:lnTo>
                  <a:lnTo>
                    <a:pt x="7191430" y="40933"/>
                  </a:lnTo>
                  <a:lnTo>
                    <a:pt x="7230427" y="19605"/>
                  </a:lnTo>
                  <a:lnTo>
                    <a:pt x="7245425" y="16519"/>
                  </a:lnTo>
                  <a:lnTo>
                    <a:pt x="7261352" y="15493"/>
                  </a:lnTo>
                  <a:close/>
                </a:path>
                <a:path w="8028305" h="363855">
                  <a:moveTo>
                    <a:pt x="7002017" y="15493"/>
                  </a:moveTo>
                  <a:lnTo>
                    <a:pt x="7054560" y="25138"/>
                  </a:lnTo>
                  <a:lnTo>
                    <a:pt x="7093886" y="52530"/>
                  </a:lnTo>
                  <a:lnTo>
                    <a:pt x="7118500" y="92209"/>
                  </a:lnTo>
                  <a:lnTo>
                    <a:pt x="7126859" y="138429"/>
                  </a:lnTo>
                  <a:lnTo>
                    <a:pt x="7126859" y="146430"/>
                  </a:lnTo>
                  <a:lnTo>
                    <a:pt x="7126350" y="153288"/>
                  </a:lnTo>
                  <a:lnTo>
                    <a:pt x="7125461" y="159003"/>
                  </a:lnTo>
                  <a:lnTo>
                    <a:pt x="6940296" y="159003"/>
                  </a:lnTo>
                  <a:lnTo>
                    <a:pt x="6942460" y="172245"/>
                  </a:lnTo>
                  <a:lnTo>
                    <a:pt x="6970720" y="209946"/>
                  </a:lnTo>
                  <a:lnTo>
                    <a:pt x="7003796" y="218948"/>
                  </a:lnTo>
                  <a:lnTo>
                    <a:pt x="7012818" y="218398"/>
                  </a:lnTo>
                  <a:lnTo>
                    <a:pt x="7052024" y="199675"/>
                  </a:lnTo>
                  <a:lnTo>
                    <a:pt x="7060565" y="186436"/>
                  </a:lnTo>
                  <a:lnTo>
                    <a:pt x="7113142" y="201167"/>
                  </a:lnTo>
                  <a:lnTo>
                    <a:pt x="7084246" y="236743"/>
                  </a:lnTo>
                  <a:lnTo>
                    <a:pt x="7038673" y="259381"/>
                  </a:lnTo>
                  <a:lnTo>
                    <a:pt x="7001509" y="263778"/>
                  </a:lnTo>
                  <a:lnTo>
                    <a:pt x="6982765" y="262711"/>
                  </a:lnTo>
                  <a:lnTo>
                    <a:pt x="6934581" y="246887"/>
                  </a:lnTo>
                  <a:lnTo>
                    <a:pt x="6899469" y="215187"/>
                  </a:lnTo>
                  <a:lnTo>
                    <a:pt x="6879288" y="172450"/>
                  </a:lnTo>
                  <a:lnTo>
                    <a:pt x="6875398" y="140715"/>
                  </a:lnTo>
                  <a:lnTo>
                    <a:pt x="6876351" y="124168"/>
                  </a:lnTo>
                  <a:lnTo>
                    <a:pt x="6890638" y="78359"/>
                  </a:lnTo>
                  <a:lnTo>
                    <a:pt x="6920964" y="41925"/>
                  </a:lnTo>
                  <a:lnTo>
                    <a:pt x="6965457" y="19780"/>
                  </a:lnTo>
                  <a:lnTo>
                    <a:pt x="6983065" y="16565"/>
                  </a:lnTo>
                  <a:lnTo>
                    <a:pt x="7002017" y="15493"/>
                  </a:lnTo>
                  <a:close/>
                </a:path>
                <a:path w="8028305" h="363855">
                  <a:moveTo>
                    <a:pt x="6550025" y="15493"/>
                  </a:moveTo>
                  <a:lnTo>
                    <a:pt x="6595570" y="21891"/>
                  </a:lnTo>
                  <a:lnTo>
                    <a:pt x="6629781" y="41148"/>
                  </a:lnTo>
                  <a:lnTo>
                    <a:pt x="6656570" y="91868"/>
                  </a:lnTo>
                  <a:lnTo>
                    <a:pt x="6658356" y="114300"/>
                  </a:lnTo>
                  <a:lnTo>
                    <a:pt x="6658356" y="190626"/>
                  </a:lnTo>
                  <a:lnTo>
                    <a:pt x="6658356" y="197357"/>
                  </a:lnTo>
                  <a:lnTo>
                    <a:pt x="6672961" y="209295"/>
                  </a:lnTo>
                  <a:lnTo>
                    <a:pt x="6672961" y="259206"/>
                  </a:lnTo>
                  <a:lnTo>
                    <a:pt x="6649973" y="262381"/>
                  </a:lnTo>
                  <a:lnTo>
                    <a:pt x="6646925" y="262381"/>
                  </a:lnTo>
                  <a:lnTo>
                    <a:pt x="6608825" y="241935"/>
                  </a:lnTo>
                  <a:lnTo>
                    <a:pt x="6606286" y="221741"/>
                  </a:lnTo>
                  <a:lnTo>
                    <a:pt x="6597834" y="231409"/>
                  </a:lnTo>
                  <a:lnTo>
                    <a:pt x="6555553" y="257724"/>
                  </a:lnTo>
                  <a:lnTo>
                    <a:pt x="6519798" y="263778"/>
                  </a:lnTo>
                  <a:lnTo>
                    <a:pt x="6508037" y="263159"/>
                  </a:lnTo>
                  <a:lnTo>
                    <a:pt x="6467965" y="248540"/>
                  </a:lnTo>
                  <a:lnTo>
                    <a:pt x="6442668" y="218112"/>
                  </a:lnTo>
                  <a:lnTo>
                    <a:pt x="6436614" y="188340"/>
                  </a:lnTo>
                  <a:lnTo>
                    <a:pt x="6437425" y="177004"/>
                  </a:lnTo>
                  <a:lnTo>
                    <a:pt x="6456816" y="139108"/>
                  </a:lnTo>
                  <a:lnTo>
                    <a:pt x="6498085" y="115974"/>
                  </a:lnTo>
                  <a:lnTo>
                    <a:pt x="6539484" y="110616"/>
                  </a:lnTo>
                  <a:lnTo>
                    <a:pt x="6547052" y="110763"/>
                  </a:lnTo>
                  <a:lnTo>
                    <a:pt x="6591165" y="117996"/>
                  </a:lnTo>
                  <a:lnTo>
                    <a:pt x="6597142" y="120141"/>
                  </a:lnTo>
                  <a:lnTo>
                    <a:pt x="6597142" y="107441"/>
                  </a:lnTo>
                  <a:lnTo>
                    <a:pt x="6576052" y="66782"/>
                  </a:lnTo>
                  <a:lnTo>
                    <a:pt x="6543548" y="59816"/>
                  </a:lnTo>
                  <a:lnTo>
                    <a:pt x="6533854" y="60245"/>
                  </a:lnTo>
                  <a:lnTo>
                    <a:pt x="6497085" y="70508"/>
                  </a:lnTo>
                  <a:lnTo>
                    <a:pt x="6468618" y="86867"/>
                  </a:lnTo>
                  <a:lnTo>
                    <a:pt x="6448933" y="46609"/>
                  </a:lnTo>
                  <a:lnTo>
                    <a:pt x="6485294" y="27624"/>
                  </a:lnTo>
                  <a:lnTo>
                    <a:pt x="6523196" y="17414"/>
                  </a:lnTo>
                  <a:lnTo>
                    <a:pt x="6536455" y="15972"/>
                  </a:lnTo>
                  <a:lnTo>
                    <a:pt x="6550025" y="15493"/>
                  </a:lnTo>
                  <a:close/>
                </a:path>
                <a:path w="8028305" h="363855">
                  <a:moveTo>
                    <a:pt x="5289804" y="15493"/>
                  </a:moveTo>
                  <a:lnTo>
                    <a:pt x="5333045" y="27830"/>
                  </a:lnTo>
                  <a:lnTo>
                    <a:pt x="5354923" y="59340"/>
                  </a:lnTo>
                  <a:lnTo>
                    <a:pt x="5361876" y="101012"/>
                  </a:lnTo>
                  <a:lnTo>
                    <a:pt x="5362067" y="109727"/>
                  </a:lnTo>
                  <a:lnTo>
                    <a:pt x="5362067" y="259206"/>
                  </a:lnTo>
                  <a:lnTo>
                    <a:pt x="5300725" y="259206"/>
                  </a:lnTo>
                  <a:lnTo>
                    <a:pt x="5300725" y="124713"/>
                  </a:lnTo>
                  <a:lnTo>
                    <a:pt x="5300104" y="111305"/>
                  </a:lnTo>
                  <a:lnTo>
                    <a:pt x="5278691" y="72786"/>
                  </a:lnTo>
                  <a:lnTo>
                    <a:pt x="5262880" y="69468"/>
                  </a:lnTo>
                  <a:lnTo>
                    <a:pt x="5256666" y="69871"/>
                  </a:lnTo>
                  <a:lnTo>
                    <a:pt x="5220448" y="88159"/>
                  </a:lnTo>
                  <a:lnTo>
                    <a:pt x="5200649" y="119252"/>
                  </a:lnTo>
                  <a:lnTo>
                    <a:pt x="5200649" y="259206"/>
                  </a:lnTo>
                  <a:lnTo>
                    <a:pt x="5139436" y="259206"/>
                  </a:lnTo>
                  <a:lnTo>
                    <a:pt x="5139436" y="19557"/>
                  </a:lnTo>
                  <a:lnTo>
                    <a:pt x="5194681" y="19557"/>
                  </a:lnTo>
                  <a:lnTo>
                    <a:pt x="5194681" y="64007"/>
                  </a:lnTo>
                  <a:lnTo>
                    <a:pt x="5202086" y="53363"/>
                  </a:lnTo>
                  <a:lnTo>
                    <a:pt x="5233162" y="28575"/>
                  </a:lnTo>
                  <a:lnTo>
                    <a:pt x="5274417" y="16305"/>
                  </a:lnTo>
                  <a:lnTo>
                    <a:pt x="5289804" y="15493"/>
                  </a:lnTo>
                  <a:close/>
                </a:path>
                <a:path w="8028305" h="363855">
                  <a:moveTo>
                    <a:pt x="4974209" y="15493"/>
                  </a:moveTo>
                  <a:lnTo>
                    <a:pt x="5019754" y="21891"/>
                  </a:lnTo>
                  <a:lnTo>
                    <a:pt x="5053965" y="41148"/>
                  </a:lnTo>
                  <a:lnTo>
                    <a:pt x="5080754" y="91868"/>
                  </a:lnTo>
                  <a:lnTo>
                    <a:pt x="5082540" y="114300"/>
                  </a:lnTo>
                  <a:lnTo>
                    <a:pt x="5082540" y="190626"/>
                  </a:lnTo>
                  <a:lnTo>
                    <a:pt x="5082540" y="197357"/>
                  </a:lnTo>
                  <a:lnTo>
                    <a:pt x="5097145" y="209295"/>
                  </a:lnTo>
                  <a:lnTo>
                    <a:pt x="5097145" y="259206"/>
                  </a:lnTo>
                  <a:lnTo>
                    <a:pt x="5074158" y="262381"/>
                  </a:lnTo>
                  <a:lnTo>
                    <a:pt x="5071110" y="262381"/>
                  </a:lnTo>
                  <a:lnTo>
                    <a:pt x="5033010" y="241935"/>
                  </a:lnTo>
                  <a:lnTo>
                    <a:pt x="5030470" y="221741"/>
                  </a:lnTo>
                  <a:lnTo>
                    <a:pt x="5022018" y="231409"/>
                  </a:lnTo>
                  <a:lnTo>
                    <a:pt x="4979737" y="257724"/>
                  </a:lnTo>
                  <a:lnTo>
                    <a:pt x="4943983" y="263778"/>
                  </a:lnTo>
                  <a:lnTo>
                    <a:pt x="4932221" y="263159"/>
                  </a:lnTo>
                  <a:lnTo>
                    <a:pt x="4892149" y="248540"/>
                  </a:lnTo>
                  <a:lnTo>
                    <a:pt x="4866852" y="218112"/>
                  </a:lnTo>
                  <a:lnTo>
                    <a:pt x="4860797" y="188340"/>
                  </a:lnTo>
                  <a:lnTo>
                    <a:pt x="4861609" y="177004"/>
                  </a:lnTo>
                  <a:lnTo>
                    <a:pt x="4881000" y="139108"/>
                  </a:lnTo>
                  <a:lnTo>
                    <a:pt x="4922269" y="115974"/>
                  </a:lnTo>
                  <a:lnTo>
                    <a:pt x="4963668" y="110616"/>
                  </a:lnTo>
                  <a:lnTo>
                    <a:pt x="4971236" y="110763"/>
                  </a:lnTo>
                  <a:lnTo>
                    <a:pt x="5015349" y="117996"/>
                  </a:lnTo>
                  <a:lnTo>
                    <a:pt x="5021325" y="120141"/>
                  </a:lnTo>
                  <a:lnTo>
                    <a:pt x="5021325" y="107441"/>
                  </a:lnTo>
                  <a:lnTo>
                    <a:pt x="5000236" y="66782"/>
                  </a:lnTo>
                  <a:lnTo>
                    <a:pt x="4967732" y="59816"/>
                  </a:lnTo>
                  <a:lnTo>
                    <a:pt x="4958038" y="60245"/>
                  </a:lnTo>
                  <a:lnTo>
                    <a:pt x="4921269" y="70508"/>
                  </a:lnTo>
                  <a:lnTo>
                    <a:pt x="4892801" y="86867"/>
                  </a:lnTo>
                  <a:lnTo>
                    <a:pt x="4873117" y="46609"/>
                  </a:lnTo>
                  <a:lnTo>
                    <a:pt x="4909478" y="27624"/>
                  </a:lnTo>
                  <a:lnTo>
                    <a:pt x="4947380" y="17414"/>
                  </a:lnTo>
                  <a:lnTo>
                    <a:pt x="4960639" y="15972"/>
                  </a:lnTo>
                  <a:lnTo>
                    <a:pt x="4974209" y="15493"/>
                  </a:lnTo>
                  <a:close/>
                </a:path>
                <a:path w="8028305" h="363855">
                  <a:moveTo>
                    <a:pt x="4210304" y="15493"/>
                  </a:moveTo>
                  <a:lnTo>
                    <a:pt x="4254934" y="24870"/>
                  </a:lnTo>
                  <a:lnTo>
                    <a:pt x="4290456" y="51736"/>
                  </a:lnTo>
                  <a:lnTo>
                    <a:pt x="4314120" y="91396"/>
                  </a:lnTo>
                  <a:lnTo>
                    <a:pt x="4322318" y="138937"/>
                  </a:lnTo>
                  <a:lnTo>
                    <a:pt x="4321482" y="156108"/>
                  </a:lnTo>
                  <a:lnTo>
                    <a:pt x="4308856" y="202311"/>
                  </a:lnTo>
                  <a:lnTo>
                    <a:pt x="4282995" y="237994"/>
                  </a:lnTo>
                  <a:lnTo>
                    <a:pt x="4246546" y="259587"/>
                  </a:lnTo>
                  <a:lnTo>
                    <a:pt x="4217670" y="263778"/>
                  </a:lnTo>
                  <a:lnTo>
                    <a:pt x="4203950" y="262971"/>
                  </a:lnTo>
                  <a:lnTo>
                    <a:pt x="4158341" y="244048"/>
                  </a:lnTo>
                  <a:lnTo>
                    <a:pt x="4135373" y="217169"/>
                  </a:lnTo>
                  <a:lnTo>
                    <a:pt x="4135373" y="356615"/>
                  </a:lnTo>
                  <a:lnTo>
                    <a:pt x="4074160" y="356615"/>
                  </a:lnTo>
                  <a:lnTo>
                    <a:pt x="4074160" y="19557"/>
                  </a:lnTo>
                  <a:lnTo>
                    <a:pt x="4127626" y="19557"/>
                  </a:lnTo>
                  <a:lnTo>
                    <a:pt x="4127626" y="60705"/>
                  </a:lnTo>
                  <a:lnTo>
                    <a:pt x="4134721" y="50776"/>
                  </a:lnTo>
                  <a:lnTo>
                    <a:pt x="4173120" y="22298"/>
                  </a:lnTo>
                  <a:lnTo>
                    <a:pt x="4197211" y="16254"/>
                  </a:lnTo>
                  <a:lnTo>
                    <a:pt x="4210304" y="15493"/>
                  </a:lnTo>
                  <a:close/>
                </a:path>
                <a:path w="8028305" h="363855">
                  <a:moveTo>
                    <a:pt x="3912107" y="15493"/>
                  </a:moveTo>
                  <a:lnTo>
                    <a:pt x="3964650" y="25138"/>
                  </a:lnTo>
                  <a:lnTo>
                    <a:pt x="4003976" y="52530"/>
                  </a:lnTo>
                  <a:lnTo>
                    <a:pt x="4028590" y="92209"/>
                  </a:lnTo>
                  <a:lnTo>
                    <a:pt x="4036949" y="138429"/>
                  </a:lnTo>
                  <a:lnTo>
                    <a:pt x="4036949" y="146430"/>
                  </a:lnTo>
                  <a:lnTo>
                    <a:pt x="4036441" y="153288"/>
                  </a:lnTo>
                  <a:lnTo>
                    <a:pt x="4035552" y="159003"/>
                  </a:lnTo>
                  <a:lnTo>
                    <a:pt x="3850386" y="159003"/>
                  </a:lnTo>
                  <a:lnTo>
                    <a:pt x="3852550" y="172245"/>
                  </a:lnTo>
                  <a:lnTo>
                    <a:pt x="3880810" y="209946"/>
                  </a:lnTo>
                  <a:lnTo>
                    <a:pt x="3913886" y="218948"/>
                  </a:lnTo>
                  <a:lnTo>
                    <a:pt x="3922908" y="218398"/>
                  </a:lnTo>
                  <a:lnTo>
                    <a:pt x="3962114" y="199675"/>
                  </a:lnTo>
                  <a:lnTo>
                    <a:pt x="3970654" y="186436"/>
                  </a:lnTo>
                  <a:lnTo>
                    <a:pt x="4023232" y="201167"/>
                  </a:lnTo>
                  <a:lnTo>
                    <a:pt x="3994336" y="236743"/>
                  </a:lnTo>
                  <a:lnTo>
                    <a:pt x="3948763" y="259381"/>
                  </a:lnTo>
                  <a:lnTo>
                    <a:pt x="3911600" y="263778"/>
                  </a:lnTo>
                  <a:lnTo>
                    <a:pt x="3892855" y="262711"/>
                  </a:lnTo>
                  <a:lnTo>
                    <a:pt x="3844670" y="246887"/>
                  </a:lnTo>
                  <a:lnTo>
                    <a:pt x="3809559" y="215187"/>
                  </a:lnTo>
                  <a:lnTo>
                    <a:pt x="3789378" y="172450"/>
                  </a:lnTo>
                  <a:lnTo>
                    <a:pt x="3785489" y="140715"/>
                  </a:lnTo>
                  <a:lnTo>
                    <a:pt x="3786441" y="124168"/>
                  </a:lnTo>
                  <a:lnTo>
                    <a:pt x="3800729" y="78359"/>
                  </a:lnTo>
                  <a:lnTo>
                    <a:pt x="3831054" y="41925"/>
                  </a:lnTo>
                  <a:lnTo>
                    <a:pt x="3875547" y="19780"/>
                  </a:lnTo>
                  <a:lnTo>
                    <a:pt x="3893155" y="16565"/>
                  </a:lnTo>
                  <a:lnTo>
                    <a:pt x="3912107" y="15493"/>
                  </a:lnTo>
                  <a:close/>
                </a:path>
                <a:path w="8028305" h="363855">
                  <a:moveTo>
                    <a:pt x="3654043" y="15493"/>
                  </a:moveTo>
                  <a:lnTo>
                    <a:pt x="3706550" y="24977"/>
                  </a:lnTo>
                  <a:lnTo>
                    <a:pt x="3745277" y="51927"/>
                  </a:lnTo>
                  <a:lnTo>
                    <a:pt x="3762502" y="76707"/>
                  </a:lnTo>
                  <a:lnTo>
                    <a:pt x="3702557" y="94995"/>
                  </a:lnTo>
                  <a:lnTo>
                    <a:pt x="3693507" y="82994"/>
                  </a:lnTo>
                  <a:lnTo>
                    <a:pt x="3682349" y="74421"/>
                  </a:lnTo>
                  <a:lnTo>
                    <a:pt x="3669071" y="69278"/>
                  </a:lnTo>
                  <a:lnTo>
                    <a:pt x="3653663" y="67563"/>
                  </a:lnTo>
                  <a:lnTo>
                    <a:pt x="3644947" y="68133"/>
                  </a:lnTo>
                  <a:lnTo>
                    <a:pt x="3608943" y="87248"/>
                  </a:lnTo>
                  <a:lnTo>
                    <a:pt x="3591554" y="129016"/>
                  </a:lnTo>
                  <a:lnTo>
                    <a:pt x="3591052" y="139445"/>
                  </a:lnTo>
                  <a:lnTo>
                    <a:pt x="3591575" y="149635"/>
                  </a:lnTo>
                  <a:lnTo>
                    <a:pt x="3609355" y="191150"/>
                  </a:lnTo>
                  <a:lnTo>
                    <a:pt x="3645185" y="211008"/>
                  </a:lnTo>
                  <a:lnTo>
                    <a:pt x="3653663" y="211581"/>
                  </a:lnTo>
                  <a:lnTo>
                    <a:pt x="3661709" y="211081"/>
                  </a:lnTo>
                  <a:lnTo>
                    <a:pt x="3700160" y="189168"/>
                  </a:lnTo>
                  <a:lnTo>
                    <a:pt x="3703447" y="183261"/>
                  </a:lnTo>
                  <a:lnTo>
                    <a:pt x="3763391" y="201549"/>
                  </a:lnTo>
                  <a:lnTo>
                    <a:pt x="3735762" y="236767"/>
                  </a:lnTo>
                  <a:lnTo>
                    <a:pt x="3691191" y="259381"/>
                  </a:lnTo>
                  <a:lnTo>
                    <a:pt x="3654552" y="263778"/>
                  </a:lnTo>
                  <a:lnTo>
                    <a:pt x="3635785" y="262685"/>
                  </a:lnTo>
                  <a:lnTo>
                    <a:pt x="3587368" y="246379"/>
                  </a:lnTo>
                  <a:lnTo>
                    <a:pt x="3552025" y="214161"/>
                  </a:lnTo>
                  <a:lnTo>
                    <a:pt x="3531822" y="171148"/>
                  </a:lnTo>
                  <a:lnTo>
                    <a:pt x="3527932" y="139445"/>
                  </a:lnTo>
                  <a:lnTo>
                    <a:pt x="3528885" y="123015"/>
                  </a:lnTo>
                  <a:lnTo>
                    <a:pt x="3543173" y="77724"/>
                  </a:lnTo>
                  <a:lnTo>
                    <a:pt x="3573498" y="41576"/>
                  </a:lnTo>
                  <a:lnTo>
                    <a:pt x="3617833" y="19700"/>
                  </a:lnTo>
                  <a:lnTo>
                    <a:pt x="3635277" y="16543"/>
                  </a:lnTo>
                  <a:lnTo>
                    <a:pt x="3654043" y="15493"/>
                  </a:lnTo>
                  <a:close/>
                </a:path>
                <a:path w="8028305" h="363855">
                  <a:moveTo>
                    <a:pt x="3417569" y="15493"/>
                  </a:moveTo>
                  <a:lnTo>
                    <a:pt x="3460811" y="27830"/>
                  </a:lnTo>
                  <a:lnTo>
                    <a:pt x="3482689" y="59340"/>
                  </a:lnTo>
                  <a:lnTo>
                    <a:pt x="3489642" y="101012"/>
                  </a:lnTo>
                  <a:lnTo>
                    <a:pt x="3489832" y="109727"/>
                  </a:lnTo>
                  <a:lnTo>
                    <a:pt x="3489832" y="259206"/>
                  </a:lnTo>
                  <a:lnTo>
                    <a:pt x="3428491" y="259206"/>
                  </a:lnTo>
                  <a:lnTo>
                    <a:pt x="3428491" y="124713"/>
                  </a:lnTo>
                  <a:lnTo>
                    <a:pt x="3427870" y="111305"/>
                  </a:lnTo>
                  <a:lnTo>
                    <a:pt x="3406457" y="72786"/>
                  </a:lnTo>
                  <a:lnTo>
                    <a:pt x="3390645" y="69468"/>
                  </a:lnTo>
                  <a:lnTo>
                    <a:pt x="3384432" y="69871"/>
                  </a:lnTo>
                  <a:lnTo>
                    <a:pt x="3348214" y="88159"/>
                  </a:lnTo>
                  <a:lnTo>
                    <a:pt x="3328416" y="119252"/>
                  </a:lnTo>
                  <a:lnTo>
                    <a:pt x="3328416" y="259206"/>
                  </a:lnTo>
                  <a:lnTo>
                    <a:pt x="3267202" y="259206"/>
                  </a:lnTo>
                  <a:lnTo>
                    <a:pt x="3267202" y="19557"/>
                  </a:lnTo>
                  <a:lnTo>
                    <a:pt x="3322447" y="19557"/>
                  </a:lnTo>
                  <a:lnTo>
                    <a:pt x="3322447" y="64007"/>
                  </a:lnTo>
                  <a:lnTo>
                    <a:pt x="3329852" y="53363"/>
                  </a:lnTo>
                  <a:lnTo>
                    <a:pt x="3360928" y="28575"/>
                  </a:lnTo>
                  <a:lnTo>
                    <a:pt x="3402183" y="16305"/>
                  </a:lnTo>
                  <a:lnTo>
                    <a:pt x="3417569" y="15493"/>
                  </a:lnTo>
                  <a:close/>
                </a:path>
                <a:path w="8028305" h="363855">
                  <a:moveTo>
                    <a:pt x="3100451" y="15493"/>
                  </a:moveTo>
                  <a:lnTo>
                    <a:pt x="3152689" y="25138"/>
                  </a:lnTo>
                  <a:lnTo>
                    <a:pt x="3192256" y="52562"/>
                  </a:lnTo>
                  <a:lnTo>
                    <a:pt x="3217207" y="92606"/>
                  </a:lnTo>
                  <a:lnTo>
                    <a:pt x="3225673" y="139826"/>
                  </a:lnTo>
                  <a:lnTo>
                    <a:pt x="3224740" y="156019"/>
                  </a:lnTo>
                  <a:lnTo>
                    <a:pt x="3210560" y="201167"/>
                  </a:lnTo>
                  <a:lnTo>
                    <a:pt x="3180645" y="237351"/>
                  </a:lnTo>
                  <a:lnTo>
                    <a:pt x="3136630" y="259492"/>
                  </a:lnTo>
                  <a:lnTo>
                    <a:pt x="3100451" y="263778"/>
                  </a:lnTo>
                  <a:lnTo>
                    <a:pt x="3081448" y="262707"/>
                  </a:lnTo>
                  <a:lnTo>
                    <a:pt x="3033014" y="246634"/>
                  </a:lnTo>
                  <a:lnTo>
                    <a:pt x="2998170" y="214594"/>
                  </a:lnTo>
                  <a:lnTo>
                    <a:pt x="2978467" y="171640"/>
                  </a:lnTo>
                  <a:lnTo>
                    <a:pt x="2974720" y="139826"/>
                  </a:lnTo>
                  <a:lnTo>
                    <a:pt x="2975673" y="123467"/>
                  </a:lnTo>
                  <a:lnTo>
                    <a:pt x="2989961" y="78104"/>
                  </a:lnTo>
                  <a:lnTo>
                    <a:pt x="3020179" y="41904"/>
                  </a:lnTo>
                  <a:lnTo>
                    <a:pt x="3064255" y="19780"/>
                  </a:lnTo>
                  <a:lnTo>
                    <a:pt x="3100451" y="15493"/>
                  </a:lnTo>
                  <a:close/>
                </a:path>
                <a:path w="8028305" h="363855">
                  <a:moveTo>
                    <a:pt x="2374645" y="15493"/>
                  </a:moveTo>
                  <a:lnTo>
                    <a:pt x="2412686" y="22566"/>
                  </a:lnTo>
                  <a:lnTo>
                    <a:pt x="2451028" y="51694"/>
                  </a:lnTo>
                  <a:lnTo>
                    <a:pt x="2458339" y="61722"/>
                  </a:lnTo>
                  <a:lnTo>
                    <a:pt x="2458339" y="19557"/>
                  </a:lnTo>
                  <a:lnTo>
                    <a:pt x="2511805" y="19557"/>
                  </a:lnTo>
                  <a:lnTo>
                    <a:pt x="2511805" y="247776"/>
                  </a:lnTo>
                  <a:lnTo>
                    <a:pt x="2502161" y="295425"/>
                  </a:lnTo>
                  <a:lnTo>
                    <a:pt x="2474277" y="331215"/>
                  </a:lnTo>
                  <a:lnTo>
                    <a:pt x="2431772" y="353526"/>
                  </a:lnTo>
                  <a:lnTo>
                    <a:pt x="2378837" y="361188"/>
                  </a:lnTo>
                  <a:lnTo>
                    <a:pt x="2359927" y="360358"/>
                  </a:lnTo>
                  <a:lnTo>
                    <a:pt x="2312797" y="348106"/>
                  </a:lnTo>
                  <a:lnTo>
                    <a:pt x="2276899" y="322514"/>
                  </a:lnTo>
                  <a:lnTo>
                    <a:pt x="2266823" y="311276"/>
                  </a:lnTo>
                  <a:lnTo>
                    <a:pt x="2300224" y="278891"/>
                  </a:lnTo>
                  <a:lnTo>
                    <a:pt x="2307512" y="286841"/>
                  </a:lnTo>
                  <a:lnTo>
                    <a:pt x="2315670" y="293909"/>
                  </a:lnTo>
                  <a:lnTo>
                    <a:pt x="2356119" y="312562"/>
                  </a:lnTo>
                  <a:lnTo>
                    <a:pt x="2378837" y="314960"/>
                  </a:lnTo>
                  <a:lnTo>
                    <a:pt x="2388266" y="314509"/>
                  </a:lnTo>
                  <a:lnTo>
                    <a:pt x="2428938" y="298815"/>
                  </a:lnTo>
                  <a:lnTo>
                    <a:pt x="2449970" y="258873"/>
                  </a:lnTo>
                  <a:lnTo>
                    <a:pt x="2450591" y="247776"/>
                  </a:lnTo>
                  <a:lnTo>
                    <a:pt x="2450591" y="217550"/>
                  </a:lnTo>
                  <a:lnTo>
                    <a:pt x="2444047" y="227262"/>
                  </a:lnTo>
                  <a:lnTo>
                    <a:pt x="2436241" y="235807"/>
                  </a:lnTo>
                  <a:lnTo>
                    <a:pt x="2394632" y="257762"/>
                  </a:lnTo>
                  <a:lnTo>
                    <a:pt x="2371090" y="260603"/>
                  </a:lnTo>
                  <a:lnTo>
                    <a:pt x="2355566" y="259560"/>
                  </a:lnTo>
                  <a:lnTo>
                    <a:pt x="2314829" y="244093"/>
                  </a:lnTo>
                  <a:lnTo>
                    <a:pt x="2284378" y="213143"/>
                  </a:lnTo>
                  <a:lnTo>
                    <a:pt x="2266569" y="170973"/>
                  </a:lnTo>
                  <a:lnTo>
                    <a:pt x="2263140" y="139445"/>
                  </a:lnTo>
                  <a:lnTo>
                    <a:pt x="2264023" y="122443"/>
                  </a:lnTo>
                  <a:lnTo>
                    <a:pt x="2277364" y="76580"/>
                  </a:lnTo>
                  <a:lnTo>
                    <a:pt x="2304724" y="40933"/>
                  </a:lnTo>
                  <a:lnTo>
                    <a:pt x="2343721" y="19605"/>
                  </a:lnTo>
                  <a:lnTo>
                    <a:pt x="2358719" y="16519"/>
                  </a:lnTo>
                  <a:lnTo>
                    <a:pt x="2374645" y="15493"/>
                  </a:lnTo>
                  <a:close/>
                </a:path>
                <a:path w="8028305" h="363855">
                  <a:moveTo>
                    <a:pt x="2151888" y="15493"/>
                  </a:moveTo>
                  <a:lnTo>
                    <a:pt x="2195129" y="27830"/>
                  </a:lnTo>
                  <a:lnTo>
                    <a:pt x="2217007" y="59340"/>
                  </a:lnTo>
                  <a:lnTo>
                    <a:pt x="2223960" y="101012"/>
                  </a:lnTo>
                  <a:lnTo>
                    <a:pt x="2224151" y="109727"/>
                  </a:lnTo>
                  <a:lnTo>
                    <a:pt x="2224151" y="259206"/>
                  </a:lnTo>
                  <a:lnTo>
                    <a:pt x="2162810" y="259206"/>
                  </a:lnTo>
                  <a:lnTo>
                    <a:pt x="2162810" y="124713"/>
                  </a:lnTo>
                  <a:lnTo>
                    <a:pt x="2162188" y="111305"/>
                  </a:lnTo>
                  <a:lnTo>
                    <a:pt x="2140775" y="72786"/>
                  </a:lnTo>
                  <a:lnTo>
                    <a:pt x="2124964" y="69468"/>
                  </a:lnTo>
                  <a:lnTo>
                    <a:pt x="2118750" y="69871"/>
                  </a:lnTo>
                  <a:lnTo>
                    <a:pt x="2082532" y="88159"/>
                  </a:lnTo>
                  <a:lnTo>
                    <a:pt x="2062734" y="119252"/>
                  </a:lnTo>
                  <a:lnTo>
                    <a:pt x="2062734" y="259206"/>
                  </a:lnTo>
                  <a:lnTo>
                    <a:pt x="2001519" y="259206"/>
                  </a:lnTo>
                  <a:lnTo>
                    <a:pt x="2001519" y="19557"/>
                  </a:lnTo>
                  <a:lnTo>
                    <a:pt x="2056764" y="19557"/>
                  </a:lnTo>
                  <a:lnTo>
                    <a:pt x="2056764" y="64007"/>
                  </a:lnTo>
                  <a:lnTo>
                    <a:pt x="2064170" y="53363"/>
                  </a:lnTo>
                  <a:lnTo>
                    <a:pt x="2095245" y="28575"/>
                  </a:lnTo>
                  <a:lnTo>
                    <a:pt x="2136501" y="16305"/>
                  </a:lnTo>
                  <a:lnTo>
                    <a:pt x="2151888" y="15493"/>
                  </a:lnTo>
                  <a:close/>
                </a:path>
                <a:path w="8028305" h="363855">
                  <a:moveTo>
                    <a:pt x="1005713" y="15493"/>
                  </a:moveTo>
                  <a:lnTo>
                    <a:pt x="1051258" y="21891"/>
                  </a:lnTo>
                  <a:lnTo>
                    <a:pt x="1085468" y="41148"/>
                  </a:lnTo>
                  <a:lnTo>
                    <a:pt x="1112258" y="91868"/>
                  </a:lnTo>
                  <a:lnTo>
                    <a:pt x="1114043" y="114300"/>
                  </a:lnTo>
                  <a:lnTo>
                    <a:pt x="1114043" y="190626"/>
                  </a:lnTo>
                  <a:lnTo>
                    <a:pt x="1114043" y="197357"/>
                  </a:lnTo>
                  <a:lnTo>
                    <a:pt x="1128649" y="209295"/>
                  </a:lnTo>
                  <a:lnTo>
                    <a:pt x="1128649" y="259206"/>
                  </a:lnTo>
                  <a:lnTo>
                    <a:pt x="1105662" y="262381"/>
                  </a:lnTo>
                  <a:lnTo>
                    <a:pt x="1102614" y="262381"/>
                  </a:lnTo>
                  <a:lnTo>
                    <a:pt x="1064514" y="241935"/>
                  </a:lnTo>
                  <a:lnTo>
                    <a:pt x="1061974" y="221741"/>
                  </a:lnTo>
                  <a:lnTo>
                    <a:pt x="1053522" y="231409"/>
                  </a:lnTo>
                  <a:lnTo>
                    <a:pt x="1011241" y="257724"/>
                  </a:lnTo>
                  <a:lnTo>
                    <a:pt x="975487" y="263778"/>
                  </a:lnTo>
                  <a:lnTo>
                    <a:pt x="963725" y="263159"/>
                  </a:lnTo>
                  <a:lnTo>
                    <a:pt x="923653" y="248540"/>
                  </a:lnTo>
                  <a:lnTo>
                    <a:pt x="898356" y="218112"/>
                  </a:lnTo>
                  <a:lnTo>
                    <a:pt x="892301" y="188340"/>
                  </a:lnTo>
                  <a:lnTo>
                    <a:pt x="893113" y="177004"/>
                  </a:lnTo>
                  <a:lnTo>
                    <a:pt x="912504" y="139108"/>
                  </a:lnTo>
                  <a:lnTo>
                    <a:pt x="953773" y="115974"/>
                  </a:lnTo>
                  <a:lnTo>
                    <a:pt x="995172" y="110616"/>
                  </a:lnTo>
                  <a:lnTo>
                    <a:pt x="1002740" y="110763"/>
                  </a:lnTo>
                  <a:lnTo>
                    <a:pt x="1046853" y="117996"/>
                  </a:lnTo>
                  <a:lnTo>
                    <a:pt x="1052829" y="120141"/>
                  </a:lnTo>
                  <a:lnTo>
                    <a:pt x="1052829" y="107441"/>
                  </a:lnTo>
                  <a:lnTo>
                    <a:pt x="1031740" y="66782"/>
                  </a:lnTo>
                  <a:lnTo>
                    <a:pt x="999236" y="59816"/>
                  </a:lnTo>
                  <a:lnTo>
                    <a:pt x="989542" y="60245"/>
                  </a:lnTo>
                  <a:lnTo>
                    <a:pt x="952773" y="70508"/>
                  </a:lnTo>
                  <a:lnTo>
                    <a:pt x="924305" y="86867"/>
                  </a:lnTo>
                  <a:lnTo>
                    <a:pt x="904620" y="46609"/>
                  </a:lnTo>
                  <a:lnTo>
                    <a:pt x="940982" y="27624"/>
                  </a:lnTo>
                  <a:lnTo>
                    <a:pt x="978884" y="17414"/>
                  </a:lnTo>
                  <a:lnTo>
                    <a:pt x="992143" y="15972"/>
                  </a:lnTo>
                  <a:lnTo>
                    <a:pt x="1005713" y="15493"/>
                  </a:lnTo>
                  <a:close/>
                </a:path>
                <a:path w="8028305" h="363855">
                  <a:moveTo>
                    <a:pt x="7935594" y="14986"/>
                  </a:moveTo>
                  <a:lnTo>
                    <a:pt x="7984109" y="22987"/>
                  </a:lnTo>
                  <a:lnTo>
                    <a:pt x="8025638" y="48894"/>
                  </a:lnTo>
                  <a:lnTo>
                    <a:pt x="8001000" y="87756"/>
                  </a:lnTo>
                  <a:lnTo>
                    <a:pt x="7983523" y="75755"/>
                  </a:lnTo>
                  <a:lnTo>
                    <a:pt x="7966344" y="67182"/>
                  </a:lnTo>
                  <a:lnTo>
                    <a:pt x="7949475" y="62039"/>
                  </a:lnTo>
                  <a:lnTo>
                    <a:pt x="7932928" y="60325"/>
                  </a:lnTo>
                  <a:lnTo>
                    <a:pt x="7925808" y="60660"/>
                  </a:lnTo>
                  <a:lnTo>
                    <a:pt x="7895844" y="75818"/>
                  </a:lnTo>
                  <a:lnTo>
                    <a:pt x="7895844" y="84962"/>
                  </a:lnTo>
                  <a:lnTo>
                    <a:pt x="7895844" y="93472"/>
                  </a:lnTo>
                  <a:lnTo>
                    <a:pt x="7939278" y="115188"/>
                  </a:lnTo>
                  <a:lnTo>
                    <a:pt x="7952926" y="119471"/>
                  </a:lnTo>
                  <a:lnTo>
                    <a:pt x="7996848" y="136463"/>
                  </a:lnTo>
                  <a:lnTo>
                    <a:pt x="8025352" y="168211"/>
                  </a:lnTo>
                  <a:lnTo>
                    <a:pt x="8027923" y="187832"/>
                  </a:lnTo>
                  <a:lnTo>
                    <a:pt x="8026302" y="204688"/>
                  </a:lnTo>
                  <a:lnTo>
                    <a:pt x="8001888" y="243586"/>
                  </a:lnTo>
                  <a:lnTo>
                    <a:pt x="7952775" y="262516"/>
                  </a:lnTo>
                  <a:lnTo>
                    <a:pt x="7931911" y="263778"/>
                  </a:lnTo>
                  <a:lnTo>
                    <a:pt x="7916818" y="263140"/>
                  </a:lnTo>
                  <a:lnTo>
                    <a:pt x="7873492" y="253745"/>
                  </a:lnTo>
                  <a:lnTo>
                    <a:pt x="7835987" y="233243"/>
                  </a:lnTo>
                  <a:lnTo>
                    <a:pt x="7825486" y="224027"/>
                  </a:lnTo>
                  <a:lnTo>
                    <a:pt x="7847330" y="184150"/>
                  </a:lnTo>
                  <a:lnTo>
                    <a:pt x="7858043" y="192319"/>
                  </a:lnTo>
                  <a:lnTo>
                    <a:pt x="7868650" y="199310"/>
                  </a:lnTo>
                  <a:lnTo>
                    <a:pt x="7909798" y="215979"/>
                  </a:lnTo>
                  <a:lnTo>
                    <a:pt x="7929625" y="218059"/>
                  </a:lnTo>
                  <a:lnTo>
                    <a:pt x="7938127" y="217654"/>
                  </a:lnTo>
                  <a:lnTo>
                    <a:pt x="7968996" y="200913"/>
                  </a:lnTo>
                  <a:lnTo>
                    <a:pt x="7968996" y="192404"/>
                  </a:lnTo>
                  <a:lnTo>
                    <a:pt x="7968996" y="183641"/>
                  </a:lnTo>
                  <a:lnTo>
                    <a:pt x="7929945" y="165780"/>
                  </a:lnTo>
                  <a:lnTo>
                    <a:pt x="7918704" y="162305"/>
                  </a:lnTo>
                  <a:lnTo>
                    <a:pt x="7905992" y="158111"/>
                  </a:lnTo>
                  <a:lnTo>
                    <a:pt x="7865997" y="140763"/>
                  </a:lnTo>
                  <a:lnTo>
                    <a:pt x="7840900" y="110140"/>
                  </a:lnTo>
                  <a:lnTo>
                    <a:pt x="7838694" y="92328"/>
                  </a:lnTo>
                  <a:lnTo>
                    <a:pt x="7840358" y="75590"/>
                  </a:lnTo>
                  <a:lnTo>
                    <a:pt x="7865236" y="36067"/>
                  </a:lnTo>
                  <a:lnTo>
                    <a:pt x="7914761" y="16315"/>
                  </a:lnTo>
                  <a:lnTo>
                    <a:pt x="7935594" y="14986"/>
                  </a:lnTo>
                  <a:close/>
                </a:path>
                <a:path w="8028305" h="363855">
                  <a:moveTo>
                    <a:pt x="4630800" y="14986"/>
                  </a:moveTo>
                  <a:lnTo>
                    <a:pt x="4679315" y="22987"/>
                  </a:lnTo>
                  <a:lnTo>
                    <a:pt x="4720844" y="48894"/>
                  </a:lnTo>
                  <a:lnTo>
                    <a:pt x="4696206" y="87756"/>
                  </a:lnTo>
                  <a:lnTo>
                    <a:pt x="4678729" y="75755"/>
                  </a:lnTo>
                  <a:lnTo>
                    <a:pt x="4661550" y="67182"/>
                  </a:lnTo>
                  <a:lnTo>
                    <a:pt x="4644681" y="62039"/>
                  </a:lnTo>
                  <a:lnTo>
                    <a:pt x="4628134" y="60325"/>
                  </a:lnTo>
                  <a:lnTo>
                    <a:pt x="4621014" y="60660"/>
                  </a:lnTo>
                  <a:lnTo>
                    <a:pt x="4591049" y="75818"/>
                  </a:lnTo>
                  <a:lnTo>
                    <a:pt x="4591049" y="84962"/>
                  </a:lnTo>
                  <a:lnTo>
                    <a:pt x="4591049" y="93472"/>
                  </a:lnTo>
                  <a:lnTo>
                    <a:pt x="4634484" y="115188"/>
                  </a:lnTo>
                  <a:lnTo>
                    <a:pt x="4648132" y="119471"/>
                  </a:lnTo>
                  <a:lnTo>
                    <a:pt x="4692054" y="136463"/>
                  </a:lnTo>
                  <a:lnTo>
                    <a:pt x="4720558" y="168211"/>
                  </a:lnTo>
                  <a:lnTo>
                    <a:pt x="4723130" y="187832"/>
                  </a:lnTo>
                  <a:lnTo>
                    <a:pt x="4721508" y="204688"/>
                  </a:lnTo>
                  <a:lnTo>
                    <a:pt x="4697095" y="243586"/>
                  </a:lnTo>
                  <a:lnTo>
                    <a:pt x="4647981" y="262516"/>
                  </a:lnTo>
                  <a:lnTo>
                    <a:pt x="4627118" y="263778"/>
                  </a:lnTo>
                  <a:lnTo>
                    <a:pt x="4612024" y="263140"/>
                  </a:lnTo>
                  <a:lnTo>
                    <a:pt x="4568697" y="253745"/>
                  </a:lnTo>
                  <a:lnTo>
                    <a:pt x="4531193" y="233243"/>
                  </a:lnTo>
                  <a:lnTo>
                    <a:pt x="4520692" y="224027"/>
                  </a:lnTo>
                  <a:lnTo>
                    <a:pt x="4542536" y="184150"/>
                  </a:lnTo>
                  <a:lnTo>
                    <a:pt x="4553249" y="192319"/>
                  </a:lnTo>
                  <a:lnTo>
                    <a:pt x="4563856" y="199310"/>
                  </a:lnTo>
                  <a:lnTo>
                    <a:pt x="4605004" y="215979"/>
                  </a:lnTo>
                  <a:lnTo>
                    <a:pt x="4624832" y="218059"/>
                  </a:lnTo>
                  <a:lnTo>
                    <a:pt x="4633333" y="217654"/>
                  </a:lnTo>
                  <a:lnTo>
                    <a:pt x="4664201" y="200913"/>
                  </a:lnTo>
                  <a:lnTo>
                    <a:pt x="4664201" y="192404"/>
                  </a:lnTo>
                  <a:lnTo>
                    <a:pt x="4664201" y="183641"/>
                  </a:lnTo>
                  <a:lnTo>
                    <a:pt x="4625151" y="165780"/>
                  </a:lnTo>
                  <a:lnTo>
                    <a:pt x="4613910" y="162305"/>
                  </a:lnTo>
                  <a:lnTo>
                    <a:pt x="4601198" y="158111"/>
                  </a:lnTo>
                  <a:lnTo>
                    <a:pt x="4561203" y="140763"/>
                  </a:lnTo>
                  <a:lnTo>
                    <a:pt x="4536106" y="110140"/>
                  </a:lnTo>
                  <a:lnTo>
                    <a:pt x="4533899" y="92328"/>
                  </a:lnTo>
                  <a:lnTo>
                    <a:pt x="4535564" y="75590"/>
                  </a:lnTo>
                  <a:lnTo>
                    <a:pt x="4560443" y="36067"/>
                  </a:lnTo>
                  <a:lnTo>
                    <a:pt x="4609967" y="16315"/>
                  </a:lnTo>
                  <a:lnTo>
                    <a:pt x="4630800" y="14986"/>
                  </a:lnTo>
                  <a:close/>
                </a:path>
                <a:path w="8028305" h="363855">
                  <a:moveTo>
                    <a:pt x="46608" y="0"/>
                  </a:moveTo>
                  <a:lnTo>
                    <a:pt x="0" y="133857"/>
                  </a:lnTo>
                  <a:lnTo>
                    <a:pt x="91439" y="133857"/>
                  </a:lnTo>
                  <a:lnTo>
                    <a:pt x="46608" y="0"/>
                  </a:lnTo>
                  <a:close/>
                </a:path>
              </a:pathLst>
            </a:custGeom>
            <a:ln w="16002">
              <a:solidFill>
                <a:srgbClr val="000000"/>
              </a:solidFill>
            </a:ln>
          </p:spPr>
          <p:txBody>
            <a:bodyPr wrap="square" lIns="0" tIns="0" rIns="0" bIns="0" rtlCol="0"/>
            <a:lstStyle/>
            <a:p>
              <a:endParaRPr/>
            </a:p>
          </p:txBody>
        </p:sp>
        <p:pic>
          <p:nvPicPr>
            <p:cNvPr id="18" name="object 18"/>
            <p:cNvPicPr/>
            <p:nvPr/>
          </p:nvPicPr>
          <p:blipFill>
            <a:blip r:embed="rId12" cstate="print"/>
            <a:stretch>
              <a:fillRect/>
            </a:stretch>
          </p:blipFill>
          <p:spPr>
            <a:xfrm>
              <a:off x="1756663" y="2755646"/>
              <a:ext cx="205231" cy="233679"/>
            </a:xfrm>
            <a:prstGeom prst="rect">
              <a:avLst/>
            </a:prstGeom>
          </p:spPr>
        </p:pic>
        <p:pic>
          <p:nvPicPr>
            <p:cNvPr id="19" name="object 19"/>
            <p:cNvPicPr/>
            <p:nvPr/>
          </p:nvPicPr>
          <p:blipFill>
            <a:blip r:embed="rId13" cstate="print"/>
            <a:stretch>
              <a:fillRect/>
            </a:stretch>
          </p:blipFill>
          <p:spPr>
            <a:xfrm>
              <a:off x="2119122" y="2743327"/>
              <a:ext cx="79628" cy="86360"/>
            </a:xfrm>
            <a:prstGeom prst="rect">
              <a:avLst/>
            </a:prstGeom>
          </p:spPr>
        </p:pic>
        <p:sp>
          <p:nvSpPr>
            <p:cNvPr id="20" name="object 20"/>
            <p:cNvSpPr/>
            <p:nvPr/>
          </p:nvSpPr>
          <p:spPr>
            <a:xfrm>
              <a:off x="1700656" y="2696464"/>
              <a:ext cx="8279130" cy="342900"/>
            </a:xfrm>
            <a:custGeom>
              <a:avLst/>
              <a:gdLst/>
              <a:ahLst/>
              <a:cxnLst/>
              <a:rect l="l" t="t" r="r" b="b"/>
              <a:pathLst>
                <a:path w="8279130" h="342900">
                  <a:moveTo>
                    <a:pt x="7492746" y="20955"/>
                  </a:moveTo>
                  <a:lnTo>
                    <a:pt x="7553960" y="20955"/>
                  </a:lnTo>
                  <a:lnTo>
                    <a:pt x="7553960" y="98678"/>
                  </a:lnTo>
                  <a:lnTo>
                    <a:pt x="7604252" y="98678"/>
                  </a:lnTo>
                  <a:lnTo>
                    <a:pt x="7604252" y="145796"/>
                  </a:lnTo>
                  <a:lnTo>
                    <a:pt x="7553960" y="145796"/>
                  </a:lnTo>
                  <a:lnTo>
                    <a:pt x="7553960" y="262889"/>
                  </a:lnTo>
                  <a:lnTo>
                    <a:pt x="7553960" y="271145"/>
                  </a:lnTo>
                  <a:lnTo>
                    <a:pt x="7556119" y="276987"/>
                  </a:lnTo>
                  <a:lnTo>
                    <a:pt x="7560564" y="280670"/>
                  </a:lnTo>
                  <a:lnTo>
                    <a:pt x="7565009" y="284352"/>
                  </a:lnTo>
                  <a:lnTo>
                    <a:pt x="7570470" y="286131"/>
                  </a:lnTo>
                  <a:lnTo>
                    <a:pt x="7576820" y="286131"/>
                  </a:lnTo>
                  <a:lnTo>
                    <a:pt x="7583170" y="286131"/>
                  </a:lnTo>
                  <a:lnTo>
                    <a:pt x="7610221" y="277495"/>
                  </a:lnTo>
                  <a:lnTo>
                    <a:pt x="7622540" y="326009"/>
                  </a:lnTo>
                  <a:lnTo>
                    <a:pt x="7583066" y="339338"/>
                  </a:lnTo>
                  <a:lnTo>
                    <a:pt x="7554849" y="342391"/>
                  </a:lnTo>
                  <a:lnTo>
                    <a:pt x="7546558" y="342030"/>
                  </a:lnTo>
                  <a:lnTo>
                    <a:pt x="7505749" y="323546"/>
                  </a:lnTo>
                  <a:lnTo>
                    <a:pt x="7492746" y="283463"/>
                  </a:lnTo>
                  <a:lnTo>
                    <a:pt x="7492746" y="145796"/>
                  </a:lnTo>
                  <a:lnTo>
                    <a:pt x="7461123" y="145796"/>
                  </a:lnTo>
                  <a:lnTo>
                    <a:pt x="7461123" y="98678"/>
                  </a:lnTo>
                  <a:lnTo>
                    <a:pt x="7492746" y="98678"/>
                  </a:lnTo>
                  <a:lnTo>
                    <a:pt x="7492746" y="20955"/>
                  </a:lnTo>
                  <a:close/>
                </a:path>
                <a:path w="8279130" h="342900">
                  <a:moveTo>
                    <a:pt x="6878574" y="20955"/>
                  </a:moveTo>
                  <a:lnTo>
                    <a:pt x="6939788" y="20955"/>
                  </a:lnTo>
                  <a:lnTo>
                    <a:pt x="6939788" y="98678"/>
                  </a:lnTo>
                  <a:lnTo>
                    <a:pt x="6990080" y="98678"/>
                  </a:lnTo>
                  <a:lnTo>
                    <a:pt x="6990080" y="145796"/>
                  </a:lnTo>
                  <a:lnTo>
                    <a:pt x="6939788" y="145796"/>
                  </a:lnTo>
                  <a:lnTo>
                    <a:pt x="6939788" y="262889"/>
                  </a:lnTo>
                  <a:lnTo>
                    <a:pt x="6939788" y="271145"/>
                  </a:lnTo>
                  <a:lnTo>
                    <a:pt x="6941947" y="276987"/>
                  </a:lnTo>
                  <a:lnTo>
                    <a:pt x="6946392" y="280670"/>
                  </a:lnTo>
                  <a:lnTo>
                    <a:pt x="6950837" y="284352"/>
                  </a:lnTo>
                  <a:lnTo>
                    <a:pt x="6956298" y="286131"/>
                  </a:lnTo>
                  <a:lnTo>
                    <a:pt x="6962648" y="286131"/>
                  </a:lnTo>
                  <a:lnTo>
                    <a:pt x="6968998" y="286131"/>
                  </a:lnTo>
                  <a:lnTo>
                    <a:pt x="6996049" y="277495"/>
                  </a:lnTo>
                  <a:lnTo>
                    <a:pt x="7008368" y="326009"/>
                  </a:lnTo>
                  <a:lnTo>
                    <a:pt x="6968894" y="339338"/>
                  </a:lnTo>
                  <a:lnTo>
                    <a:pt x="6940677" y="342391"/>
                  </a:lnTo>
                  <a:lnTo>
                    <a:pt x="6932386" y="342030"/>
                  </a:lnTo>
                  <a:lnTo>
                    <a:pt x="6891577" y="323546"/>
                  </a:lnTo>
                  <a:lnTo>
                    <a:pt x="6878574" y="283463"/>
                  </a:lnTo>
                  <a:lnTo>
                    <a:pt x="6878574" y="145796"/>
                  </a:lnTo>
                  <a:lnTo>
                    <a:pt x="6846951" y="145796"/>
                  </a:lnTo>
                  <a:lnTo>
                    <a:pt x="6846951" y="98678"/>
                  </a:lnTo>
                  <a:lnTo>
                    <a:pt x="6878574" y="98678"/>
                  </a:lnTo>
                  <a:lnTo>
                    <a:pt x="6878574" y="20955"/>
                  </a:lnTo>
                  <a:close/>
                </a:path>
                <a:path w="8279130" h="342900">
                  <a:moveTo>
                    <a:pt x="5141214" y="20955"/>
                  </a:moveTo>
                  <a:lnTo>
                    <a:pt x="5202428" y="20955"/>
                  </a:lnTo>
                  <a:lnTo>
                    <a:pt x="5202428" y="98678"/>
                  </a:lnTo>
                  <a:lnTo>
                    <a:pt x="5252720" y="98678"/>
                  </a:lnTo>
                  <a:lnTo>
                    <a:pt x="5252720" y="145796"/>
                  </a:lnTo>
                  <a:lnTo>
                    <a:pt x="5202428" y="145796"/>
                  </a:lnTo>
                  <a:lnTo>
                    <a:pt x="5202428" y="262889"/>
                  </a:lnTo>
                  <a:lnTo>
                    <a:pt x="5202428" y="271145"/>
                  </a:lnTo>
                  <a:lnTo>
                    <a:pt x="5204587" y="276987"/>
                  </a:lnTo>
                  <a:lnTo>
                    <a:pt x="5209032" y="280670"/>
                  </a:lnTo>
                  <a:lnTo>
                    <a:pt x="5213477" y="284352"/>
                  </a:lnTo>
                  <a:lnTo>
                    <a:pt x="5218938" y="286131"/>
                  </a:lnTo>
                  <a:lnTo>
                    <a:pt x="5225288" y="286131"/>
                  </a:lnTo>
                  <a:lnTo>
                    <a:pt x="5231638" y="286131"/>
                  </a:lnTo>
                  <a:lnTo>
                    <a:pt x="5258689" y="277495"/>
                  </a:lnTo>
                  <a:lnTo>
                    <a:pt x="5271008" y="326009"/>
                  </a:lnTo>
                  <a:lnTo>
                    <a:pt x="5231534" y="339338"/>
                  </a:lnTo>
                  <a:lnTo>
                    <a:pt x="5203317" y="342391"/>
                  </a:lnTo>
                  <a:lnTo>
                    <a:pt x="5195026" y="342030"/>
                  </a:lnTo>
                  <a:lnTo>
                    <a:pt x="5154217" y="323546"/>
                  </a:lnTo>
                  <a:lnTo>
                    <a:pt x="5141214" y="283463"/>
                  </a:lnTo>
                  <a:lnTo>
                    <a:pt x="5141214" y="145796"/>
                  </a:lnTo>
                  <a:lnTo>
                    <a:pt x="5109591" y="145796"/>
                  </a:lnTo>
                  <a:lnTo>
                    <a:pt x="5109591" y="98678"/>
                  </a:lnTo>
                  <a:lnTo>
                    <a:pt x="5141214" y="98678"/>
                  </a:lnTo>
                  <a:lnTo>
                    <a:pt x="5141214" y="20955"/>
                  </a:lnTo>
                  <a:close/>
                </a:path>
                <a:path w="8279130" h="342900">
                  <a:moveTo>
                    <a:pt x="778382" y="13715"/>
                  </a:moveTo>
                  <a:lnTo>
                    <a:pt x="842391" y="13715"/>
                  </a:lnTo>
                  <a:lnTo>
                    <a:pt x="961770" y="338327"/>
                  </a:lnTo>
                  <a:lnTo>
                    <a:pt x="896874" y="338327"/>
                  </a:lnTo>
                  <a:lnTo>
                    <a:pt x="866648" y="257428"/>
                  </a:lnTo>
                  <a:lnTo>
                    <a:pt x="753237" y="257428"/>
                  </a:lnTo>
                  <a:lnTo>
                    <a:pt x="723519" y="338327"/>
                  </a:lnTo>
                  <a:lnTo>
                    <a:pt x="658622" y="338327"/>
                  </a:lnTo>
                  <a:lnTo>
                    <a:pt x="778382" y="13715"/>
                  </a:lnTo>
                  <a:close/>
                </a:path>
                <a:path w="8279130" h="342900">
                  <a:moveTo>
                    <a:pt x="3585972" y="11811"/>
                  </a:moveTo>
                  <a:lnTo>
                    <a:pt x="3627389" y="16748"/>
                  </a:lnTo>
                  <a:lnTo>
                    <a:pt x="3663188" y="31496"/>
                  </a:lnTo>
                  <a:lnTo>
                    <a:pt x="3703032" y="67679"/>
                  </a:lnTo>
                  <a:lnTo>
                    <a:pt x="3712082" y="82676"/>
                  </a:lnTo>
                  <a:lnTo>
                    <a:pt x="3663696" y="116077"/>
                  </a:lnTo>
                  <a:lnTo>
                    <a:pt x="3659215" y="107430"/>
                  </a:lnTo>
                  <a:lnTo>
                    <a:pt x="3654139" y="99758"/>
                  </a:lnTo>
                  <a:lnTo>
                    <a:pt x="3621103" y="74908"/>
                  </a:lnTo>
                  <a:lnTo>
                    <a:pt x="3584067" y="67690"/>
                  </a:lnTo>
                  <a:lnTo>
                    <a:pt x="3572561" y="68286"/>
                  </a:lnTo>
                  <a:lnTo>
                    <a:pt x="3534257" y="82430"/>
                  </a:lnTo>
                  <a:lnTo>
                    <a:pt x="3507676" y="110388"/>
                  </a:lnTo>
                  <a:lnTo>
                    <a:pt x="3493174" y="146760"/>
                  </a:lnTo>
                  <a:lnTo>
                    <a:pt x="3489959" y="175513"/>
                  </a:lnTo>
                  <a:lnTo>
                    <a:pt x="3490698" y="189658"/>
                  </a:lnTo>
                  <a:lnTo>
                    <a:pt x="3501771" y="229235"/>
                  </a:lnTo>
                  <a:lnTo>
                    <a:pt x="3525023" y="261364"/>
                  </a:lnTo>
                  <a:lnTo>
                    <a:pt x="3558397" y="281352"/>
                  </a:lnTo>
                  <a:lnTo>
                    <a:pt x="3584955" y="285241"/>
                  </a:lnTo>
                  <a:lnTo>
                    <a:pt x="3592361" y="284932"/>
                  </a:lnTo>
                  <a:lnTo>
                    <a:pt x="3630580" y="273716"/>
                  </a:lnTo>
                  <a:lnTo>
                    <a:pt x="3660965" y="244177"/>
                  </a:lnTo>
                  <a:lnTo>
                    <a:pt x="3664966" y="235838"/>
                  </a:lnTo>
                  <a:lnTo>
                    <a:pt x="3716654" y="265557"/>
                  </a:lnTo>
                  <a:lnTo>
                    <a:pt x="3695188" y="297739"/>
                  </a:lnTo>
                  <a:lnTo>
                    <a:pt x="3662283" y="321246"/>
                  </a:lnTo>
                  <a:lnTo>
                    <a:pt x="3623218" y="336012"/>
                  </a:lnTo>
                  <a:lnTo>
                    <a:pt x="3583178" y="340995"/>
                  </a:lnTo>
                  <a:lnTo>
                    <a:pt x="3566203" y="340109"/>
                  </a:lnTo>
                  <a:lnTo>
                    <a:pt x="3519804" y="326644"/>
                  </a:lnTo>
                  <a:lnTo>
                    <a:pt x="3481228" y="299676"/>
                  </a:lnTo>
                  <a:lnTo>
                    <a:pt x="3451558" y="262778"/>
                  </a:lnTo>
                  <a:lnTo>
                    <a:pt x="3432434" y="219313"/>
                  </a:lnTo>
                  <a:lnTo>
                    <a:pt x="3425952" y="173736"/>
                  </a:lnTo>
                  <a:lnTo>
                    <a:pt x="3426618" y="158926"/>
                  </a:lnTo>
                  <a:lnTo>
                    <a:pt x="3436620" y="115188"/>
                  </a:lnTo>
                  <a:lnTo>
                    <a:pt x="3458319" y="75094"/>
                  </a:lnTo>
                  <a:lnTo>
                    <a:pt x="3490849" y="42068"/>
                  </a:lnTo>
                  <a:lnTo>
                    <a:pt x="3533644" y="19686"/>
                  </a:lnTo>
                  <a:lnTo>
                    <a:pt x="3567465" y="12690"/>
                  </a:lnTo>
                  <a:lnTo>
                    <a:pt x="3585972" y="11811"/>
                  </a:lnTo>
                  <a:close/>
                </a:path>
                <a:path w="8279130" h="342900">
                  <a:moveTo>
                    <a:pt x="1360170" y="11811"/>
                  </a:moveTo>
                  <a:lnTo>
                    <a:pt x="1401587" y="16748"/>
                  </a:lnTo>
                  <a:lnTo>
                    <a:pt x="1437386" y="31496"/>
                  </a:lnTo>
                  <a:lnTo>
                    <a:pt x="1477230" y="67679"/>
                  </a:lnTo>
                  <a:lnTo>
                    <a:pt x="1486281" y="82676"/>
                  </a:lnTo>
                  <a:lnTo>
                    <a:pt x="1437894" y="116077"/>
                  </a:lnTo>
                  <a:lnTo>
                    <a:pt x="1433413" y="107430"/>
                  </a:lnTo>
                  <a:lnTo>
                    <a:pt x="1428337" y="99758"/>
                  </a:lnTo>
                  <a:lnTo>
                    <a:pt x="1395301" y="74908"/>
                  </a:lnTo>
                  <a:lnTo>
                    <a:pt x="1358265" y="67690"/>
                  </a:lnTo>
                  <a:lnTo>
                    <a:pt x="1346759" y="68286"/>
                  </a:lnTo>
                  <a:lnTo>
                    <a:pt x="1308455" y="82430"/>
                  </a:lnTo>
                  <a:lnTo>
                    <a:pt x="1281874" y="110388"/>
                  </a:lnTo>
                  <a:lnTo>
                    <a:pt x="1267372" y="146760"/>
                  </a:lnTo>
                  <a:lnTo>
                    <a:pt x="1264158" y="175513"/>
                  </a:lnTo>
                  <a:lnTo>
                    <a:pt x="1264896" y="189658"/>
                  </a:lnTo>
                  <a:lnTo>
                    <a:pt x="1275969" y="229235"/>
                  </a:lnTo>
                  <a:lnTo>
                    <a:pt x="1299221" y="261364"/>
                  </a:lnTo>
                  <a:lnTo>
                    <a:pt x="1332595" y="281352"/>
                  </a:lnTo>
                  <a:lnTo>
                    <a:pt x="1359154" y="285241"/>
                  </a:lnTo>
                  <a:lnTo>
                    <a:pt x="1366559" y="284932"/>
                  </a:lnTo>
                  <a:lnTo>
                    <a:pt x="1404778" y="273716"/>
                  </a:lnTo>
                  <a:lnTo>
                    <a:pt x="1435163" y="244177"/>
                  </a:lnTo>
                  <a:lnTo>
                    <a:pt x="1439164" y="235838"/>
                  </a:lnTo>
                  <a:lnTo>
                    <a:pt x="1490853" y="265557"/>
                  </a:lnTo>
                  <a:lnTo>
                    <a:pt x="1469386" y="297739"/>
                  </a:lnTo>
                  <a:lnTo>
                    <a:pt x="1436481" y="321246"/>
                  </a:lnTo>
                  <a:lnTo>
                    <a:pt x="1397416" y="336012"/>
                  </a:lnTo>
                  <a:lnTo>
                    <a:pt x="1357376" y="340995"/>
                  </a:lnTo>
                  <a:lnTo>
                    <a:pt x="1340401" y="340109"/>
                  </a:lnTo>
                  <a:lnTo>
                    <a:pt x="1294003" y="326644"/>
                  </a:lnTo>
                  <a:lnTo>
                    <a:pt x="1255426" y="299676"/>
                  </a:lnTo>
                  <a:lnTo>
                    <a:pt x="1225756" y="262778"/>
                  </a:lnTo>
                  <a:lnTo>
                    <a:pt x="1206632" y="219313"/>
                  </a:lnTo>
                  <a:lnTo>
                    <a:pt x="1200150" y="173736"/>
                  </a:lnTo>
                  <a:lnTo>
                    <a:pt x="1200816" y="158926"/>
                  </a:lnTo>
                  <a:lnTo>
                    <a:pt x="1210818" y="115188"/>
                  </a:lnTo>
                  <a:lnTo>
                    <a:pt x="1232517" y="75094"/>
                  </a:lnTo>
                  <a:lnTo>
                    <a:pt x="1265047" y="42068"/>
                  </a:lnTo>
                  <a:lnTo>
                    <a:pt x="1307842" y="19686"/>
                  </a:lnTo>
                  <a:lnTo>
                    <a:pt x="1341663" y="12690"/>
                  </a:lnTo>
                  <a:lnTo>
                    <a:pt x="1360170" y="11811"/>
                  </a:lnTo>
                  <a:close/>
                </a:path>
                <a:path w="8279130" h="342900">
                  <a:moveTo>
                    <a:pt x="6698234" y="11430"/>
                  </a:moveTo>
                  <a:lnTo>
                    <a:pt x="6746418" y="17591"/>
                  </a:lnTo>
                  <a:lnTo>
                    <a:pt x="6788499" y="34163"/>
                  </a:lnTo>
                  <a:lnTo>
                    <a:pt x="6811645" y="47498"/>
                  </a:lnTo>
                  <a:lnTo>
                    <a:pt x="6783705" y="98678"/>
                  </a:lnTo>
                  <a:lnTo>
                    <a:pt x="6781038" y="95631"/>
                  </a:lnTo>
                  <a:lnTo>
                    <a:pt x="6775196" y="91694"/>
                  </a:lnTo>
                  <a:lnTo>
                    <a:pt x="6734556" y="72898"/>
                  </a:lnTo>
                  <a:lnTo>
                    <a:pt x="6696456" y="66675"/>
                  </a:lnTo>
                  <a:lnTo>
                    <a:pt x="6673806" y="68961"/>
                  </a:lnTo>
                  <a:lnTo>
                    <a:pt x="6657657" y="75819"/>
                  </a:lnTo>
                  <a:lnTo>
                    <a:pt x="6647985" y="87249"/>
                  </a:lnTo>
                  <a:lnTo>
                    <a:pt x="6644767" y="103250"/>
                  </a:lnTo>
                  <a:lnTo>
                    <a:pt x="6644767" y="112140"/>
                  </a:lnTo>
                  <a:lnTo>
                    <a:pt x="6677660" y="137540"/>
                  </a:lnTo>
                  <a:lnTo>
                    <a:pt x="6718808" y="149478"/>
                  </a:lnTo>
                  <a:lnTo>
                    <a:pt x="6734284" y="153761"/>
                  </a:lnTo>
                  <a:lnTo>
                    <a:pt x="6774307" y="168656"/>
                  </a:lnTo>
                  <a:lnTo>
                    <a:pt x="6810502" y="197738"/>
                  </a:lnTo>
                  <a:lnTo>
                    <a:pt x="6823075" y="245490"/>
                  </a:lnTo>
                  <a:lnTo>
                    <a:pt x="6822027" y="261993"/>
                  </a:lnTo>
                  <a:lnTo>
                    <a:pt x="6806311" y="301498"/>
                  </a:lnTo>
                  <a:lnTo>
                    <a:pt x="6775289" y="326858"/>
                  </a:lnTo>
                  <a:lnTo>
                    <a:pt x="6733666" y="339566"/>
                  </a:lnTo>
                  <a:lnTo>
                    <a:pt x="6702806" y="342011"/>
                  </a:lnTo>
                  <a:lnTo>
                    <a:pt x="6684563" y="341298"/>
                  </a:lnTo>
                  <a:lnTo>
                    <a:pt x="6630289" y="330708"/>
                  </a:lnTo>
                  <a:lnTo>
                    <a:pt x="6581014" y="309205"/>
                  </a:lnTo>
                  <a:lnTo>
                    <a:pt x="6566535" y="299847"/>
                  </a:lnTo>
                  <a:lnTo>
                    <a:pt x="6594475" y="245490"/>
                  </a:lnTo>
                  <a:lnTo>
                    <a:pt x="6597142" y="248285"/>
                  </a:lnTo>
                  <a:lnTo>
                    <a:pt x="6602095" y="251840"/>
                  </a:lnTo>
                  <a:lnTo>
                    <a:pt x="6642427" y="272686"/>
                  </a:lnTo>
                  <a:lnTo>
                    <a:pt x="6685518" y="284099"/>
                  </a:lnTo>
                  <a:lnTo>
                    <a:pt x="6703695" y="285241"/>
                  </a:lnTo>
                  <a:lnTo>
                    <a:pt x="6726531" y="283166"/>
                  </a:lnTo>
                  <a:lnTo>
                    <a:pt x="6742842" y="276923"/>
                  </a:lnTo>
                  <a:lnTo>
                    <a:pt x="6752629" y="266489"/>
                  </a:lnTo>
                  <a:lnTo>
                    <a:pt x="6755892" y="251840"/>
                  </a:lnTo>
                  <a:lnTo>
                    <a:pt x="6755892" y="242443"/>
                  </a:lnTo>
                  <a:lnTo>
                    <a:pt x="6724812" y="217515"/>
                  </a:lnTo>
                  <a:lnTo>
                    <a:pt x="6683883" y="204714"/>
                  </a:lnTo>
                  <a:lnTo>
                    <a:pt x="6671691" y="201168"/>
                  </a:lnTo>
                  <a:lnTo>
                    <a:pt x="6656832" y="196667"/>
                  </a:lnTo>
                  <a:lnTo>
                    <a:pt x="6620256" y="181737"/>
                  </a:lnTo>
                  <a:lnTo>
                    <a:pt x="6589903" y="154686"/>
                  </a:lnTo>
                  <a:lnTo>
                    <a:pt x="6579870" y="113411"/>
                  </a:lnTo>
                  <a:lnTo>
                    <a:pt x="6580848" y="97337"/>
                  </a:lnTo>
                  <a:lnTo>
                    <a:pt x="6595618" y="57403"/>
                  </a:lnTo>
                  <a:lnTo>
                    <a:pt x="6625550" y="29614"/>
                  </a:lnTo>
                  <a:lnTo>
                    <a:pt x="6666785" y="14319"/>
                  </a:lnTo>
                  <a:lnTo>
                    <a:pt x="6682134" y="12148"/>
                  </a:lnTo>
                  <a:lnTo>
                    <a:pt x="6698234" y="11430"/>
                  </a:lnTo>
                  <a:close/>
                </a:path>
                <a:path w="8279130" h="342900">
                  <a:moveTo>
                    <a:pt x="159512" y="11430"/>
                  </a:moveTo>
                  <a:lnTo>
                    <a:pt x="208839" y="19359"/>
                  </a:lnTo>
                  <a:lnTo>
                    <a:pt x="250713" y="42132"/>
                  </a:lnTo>
                  <a:lnTo>
                    <a:pt x="283344" y="75763"/>
                  </a:lnTo>
                  <a:lnTo>
                    <a:pt x="305562" y="116839"/>
                  </a:lnTo>
                  <a:lnTo>
                    <a:pt x="316045" y="161649"/>
                  </a:lnTo>
                  <a:lnTo>
                    <a:pt x="316738" y="176911"/>
                  </a:lnTo>
                  <a:lnTo>
                    <a:pt x="316045" y="192315"/>
                  </a:lnTo>
                  <a:lnTo>
                    <a:pt x="305562" y="236982"/>
                  </a:lnTo>
                  <a:lnTo>
                    <a:pt x="283773" y="276844"/>
                  </a:lnTo>
                  <a:lnTo>
                    <a:pt x="274319" y="288416"/>
                  </a:lnTo>
                  <a:lnTo>
                    <a:pt x="318643" y="338327"/>
                  </a:lnTo>
                  <a:lnTo>
                    <a:pt x="259206" y="338327"/>
                  </a:lnTo>
                  <a:lnTo>
                    <a:pt x="240030" y="317246"/>
                  </a:lnTo>
                  <a:lnTo>
                    <a:pt x="231074" y="322460"/>
                  </a:lnTo>
                  <a:lnTo>
                    <a:pt x="191279" y="337131"/>
                  </a:lnTo>
                  <a:lnTo>
                    <a:pt x="158115" y="340613"/>
                  </a:lnTo>
                  <a:lnTo>
                    <a:pt x="140710" y="339734"/>
                  </a:lnTo>
                  <a:lnTo>
                    <a:pt x="93472" y="326644"/>
                  </a:lnTo>
                  <a:lnTo>
                    <a:pt x="54520" y="300480"/>
                  </a:lnTo>
                  <a:lnTo>
                    <a:pt x="25161" y="264540"/>
                  </a:lnTo>
                  <a:lnTo>
                    <a:pt x="6429" y="221741"/>
                  </a:lnTo>
                  <a:lnTo>
                    <a:pt x="0" y="176022"/>
                  </a:lnTo>
                  <a:lnTo>
                    <a:pt x="738" y="159944"/>
                  </a:lnTo>
                  <a:lnTo>
                    <a:pt x="11811" y="114046"/>
                  </a:lnTo>
                  <a:lnTo>
                    <a:pt x="35063" y="73398"/>
                  </a:lnTo>
                  <a:lnTo>
                    <a:pt x="68579" y="40798"/>
                  </a:lnTo>
                  <a:lnTo>
                    <a:pt x="110613" y="18984"/>
                  </a:lnTo>
                  <a:lnTo>
                    <a:pt x="142513" y="12265"/>
                  </a:lnTo>
                  <a:lnTo>
                    <a:pt x="159512" y="11430"/>
                  </a:lnTo>
                  <a:close/>
                </a:path>
                <a:path w="8279130" h="342900">
                  <a:moveTo>
                    <a:pt x="459867" y="9525"/>
                  </a:moveTo>
                  <a:lnTo>
                    <a:pt x="501904" y="17525"/>
                  </a:lnTo>
                  <a:lnTo>
                    <a:pt x="533907" y="41528"/>
                  </a:lnTo>
                  <a:lnTo>
                    <a:pt x="546354" y="81407"/>
                  </a:lnTo>
                  <a:lnTo>
                    <a:pt x="545377" y="94021"/>
                  </a:lnTo>
                  <a:lnTo>
                    <a:pt x="522450" y="137392"/>
                  </a:lnTo>
                  <a:lnTo>
                    <a:pt x="490981" y="164591"/>
                  </a:lnTo>
                  <a:lnTo>
                    <a:pt x="553212" y="230377"/>
                  </a:lnTo>
                  <a:lnTo>
                    <a:pt x="565620" y="189083"/>
                  </a:lnTo>
                  <a:lnTo>
                    <a:pt x="567817" y="160400"/>
                  </a:lnTo>
                  <a:lnTo>
                    <a:pt x="617601" y="160400"/>
                  </a:lnTo>
                  <a:lnTo>
                    <a:pt x="613368" y="205620"/>
                  </a:lnTo>
                  <a:lnTo>
                    <a:pt x="601122" y="245030"/>
                  </a:lnTo>
                  <a:lnTo>
                    <a:pt x="589280" y="267843"/>
                  </a:lnTo>
                  <a:lnTo>
                    <a:pt x="656463" y="338327"/>
                  </a:lnTo>
                  <a:lnTo>
                    <a:pt x="576072" y="338327"/>
                  </a:lnTo>
                  <a:lnTo>
                    <a:pt x="550418" y="311276"/>
                  </a:lnTo>
                  <a:lnTo>
                    <a:pt x="529415" y="325112"/>
                  </a:lnTo>
                  <a:lnTo>
                    <a:pt x="507174" y="334994"/>
                  </a:lnTo>
                  <a:lnTo>
                    <a:pt x="483695" y="340923"/>
                  </a:lnTo>
                  <a:lnTo>
                    <a:pt x="458978" y="342900"/>
                  </a:lnTo>
                  <a:lnTo>
                    <a:pt x="442618" y="342046"/>
                  </a:lnTo>
                  <a:lnTo>
                    <a:pt x="400685" y="329438"/>
                  </a:lnTo>
                  <a:lnTo>
                    <a:pt x="370163" y="304434"/>
                  </a:lnTo>
                  <a:lnTo>
                    <a:pt x="350085" y="258982"/>
                  </a:lnTo>
                  <a:lnTo>
                    <a:pt x="349250" y="246380"/>
                  </a:lnTo>
                  <a:lnTo>
                    <a:pt x="350299" y="231854"/>
                  </a:lnTo>
                  <a:lnTo>
                    <a:pt x="366141" y="194563"/>
                  </a:lnTo>
                  <a:lnTo>
                    <a:pt x="394358" y="164881"/>
                  </a:lnTo>
                  <a:lnTo>
                    <a:pt x="405003" y="156337"/>
                  </a:lnTo>
                  <a:lnTo>
                    <a:pt x="396337" y="145978"/>
                  </a:lnTo>
                  <a:lnTo>
                    <a:pt x="375106" y="112091"/>
                  </a:lnTo>
                  <a:lnTo>
                    <a:pt x="370713" y="87249"/>
                  </a:lnTo>
                  <a:lnTo>
                    <a:pt x="371449" y="75983"/>
                  </a:lnTo>
                  <a:lnTo>
                    <a:pt x="388750" y="38072"/>
                  </a:lnTo>
                  <a:lnTo>
                    <a:pt x="424576" y="14989"/>
                  </a:lnTo>
                  <a:lnTo>
                    <a:pt x="447436" y="10140"/>
                  </a:lnTo>
                  <a:lnTo>
                    <a:pt x="459867" y="9525"/>
                  </a:lnTo>
                  <a:close/>
                </a:path>
                <a:path w="8279130" h="342900">
                  <a:moveTo>
                    <a:pt x="8217408" y="4572"/>
                  </a:moveTo>
                  <a:lnTo>
                    <a:pt x="8278622" y="4572"/>
                  </a:lnTo>
                  <a:lnTo>
                    <a:pt x="8278622" y="65405"/>
                  </a:lnTo>
                  <a:lnTo>
                    <a:pt x="8217408" y="65405"/>
                  </a:lnTo>
                  <a:lnTo>
                    <a:pt x="8217408" y="4572"/>
                  </a:lnTo>
                  <a:close/>
                </a:path>
                <a:path w="8279130" h="342900">
                  <a:moveTo>
                    <a:pt x="6352286" y="4572"/>
                  </a:moveTo>
                  <a:lnTo>
                    <a:pt x="6413500" y="4572"/>
                  </a:lnTo>
                  <a:lnTo>
                    <a:pt x="6413500" y="269748"/>
                  </a:lnTo>
                  <a:lnTo>
                    <a:pt x="6413500" y="276478"/>
                  </a:lnTo>
                  <a:lnTo>
                    <a:pt x="6414643" y="281050"/>
                  </a:lnTo>
                  <a:lnTo>
                    <a:pt x="6416802" y="283718"/>
                  </a:lnTo>
                  <a:lnTo>
                    <a:pt x="6418834" y="286258"/>
                  </a:lnTo>
                  <a:lnTo>
                    <a:pt x="6422517" y="287909"/>
                  </a:lnTo>
                  <a:lnTo>
                    <a:pt x="6427724" y="288416"/>
                  </a:lnTo>
                  <a:lnTo>
                    <a:pt x="6427724" y="338327"/>
                  </a:lnTo>
                  <a:lnTo>
                    <a:pt x="6419941" y="339734"/>
                  </a:lnTo>
                  <a:lnTo>
                    <a:pt x="6412992" y="340725"/>
                  </a:lnTo>
                  <a:lnTo>
                    <a:pt x="6406899" y="341310"/>
                  </a:lnTo>
                  <a:lnTo>
                    <a:pt x="6401689" y="341502"/>
                  </a:lnTo>
                  <a:lnTo>
                    <a:pt x="6393781" y="340981"/>
                  </a:lnTo>
                  <a:lnTo>
                    <a:pt x="6362319" y="311785"/>
                  </a:lnTo>
                  <a:lnTo>
                    <a:pt x="6361430" y="296672"/>
                  </a:lnTo>
                  <a:lnTo>
                    <a:pt x="6354189" y="307244"/>
                  </a:lnTo>
                  <a:lnTo>
                    <a:pt x="6314088" y="336202"/>
                  </a:lnTo>
                  <a:lnTo>
                    <a:pt x="6278245" y="342900"/>
                  </a:lnTo>
                  <a:lnTo>
                    <a:pt x="6262052" y="341852"/>
                  </a:lnTo>
                  <a:lnTo>
                    <a:pt x="6219190" y="326136"/>
                  </a:lnTo>
                  <a:lnTo>
                    <a:pt x="6187007" y="294739"/>
                  </a:lnTo>
                  <a:lnTo>
                    <a:pt x="6168024" y="251618"/>
                  </a:lnTo>
                  <a:lnTo>
                    <a:pt x="6164326" y="218566"/>
                  </a:lnTo>
                  <a:lnTo>
                    <a:pt x="6165183" y="201781"/>
                  </a:lnTo>
                  <a:lnTo>
                    <a:pt x="6178042" y="155828"/>
                  </a:lnTo>
                  <a:lnTo>
                    <a:pt x="6204563" y="120074"/>
                  </a:lnTo>
                  <a:lnTo>
                    <a:pt x="6241986" y="98726"/>
                  </a:lnTo>
                  <a:lnTo>
                    <a:pt x="6271387" y="94614"/>
                  </a:lnTo>
                  <a:lnTo>
                    <a:pt x="6284295" y="95426"/>
                  </a:lnTo>
                  <a:lnTo>
                    <a:pt x="6329211" y="114625"/>
                  </a:lnTo>
                  <a:lnTo>
                    <a:pt x="6352286" y="140843"/>
                  </a:lnTo>
                  <a:lnTo>
                    <a:pt x="6352286" y="4572"/>
                  </a:lnTo>
                  <a:close/>
                </a:path>
                <a:path w="8279130" h="342900">
                  <a:moveTo>
                    <a:pt x="2648712" y="4572"/>
                  </a:moveTo>
                  <a:lnTo>
                    <a:pt x="2709926" y="4572"/>
                  </a:lnTo>
                  <a:lnTo>
                    <a:pt x="2709926" y="65405"/>
                  </a:lnTo>
                  <a:lnTo>
                    <a:pt x="2648712" y="65405"/>
                  </a:lnTo>
                  <a:lnTo>
                    <a:pt x="2648712" y="4572"/>
                  </a:lnTo>
                  <a:close/>
                </a:path>
                <a:path w="8279130" h="342900">
                  <a:moveTo>
                    <a:pt x="2111502" y="4572"/>
                  </a:moveTo>
                  <a:lnTo>
                    <a:pt x="2172716" y="4572"/>
                  </a:lnTo>
                  <a:lnTo>
                    <a:pt x="2172716" y="65405"/>
                  </a:lnTo>
                  <a:lnTo>
                    <a:pt x="2111502" y="65405"/>
                  </a:lnTo>
                  <a:lnTo>
                    <a:pt x="2111502" y="4572"/>
                  </a:lnTo>
                  <a:close/>
                </a:path>
                <a:path w="8279130" h="342900">
                  <a:moveTo>
                    <a:pt x="1527302" y="4572"/>
                  </a:moveTo>
                  <a:lnTo>
                    <a:pt x="1588516" y="4572"/>
                  </a:lnTo>
                  <a:lnTo>
                    <a:pt x="1588516" y="261493"/>
                  </a:lnTo>
                  <a:lnTo>
                    <a:pt x="1588516" y="272796"/>
                  </a:lnTo>
                  <a:lnTo>
                    <a:pt x="1590420" y="280288"/>
                  </a:lnTo>
                  <a:lnTo>
                    <a:pt x="1594104" y="283845"/>
                  </a:lnTo>
                  <a:lnTo>
                    <a:pt x="1597659" y="287527"/>
                  </a:lnTo>
                  <a:lnTo>
                    <a:pt x="1602740" y="289433"/>
                  </a:lnTo>
                  <a:lnTo>
                    <a:pt x="1609090" y="289433"/>
                  </a:lnTo>
                  <a:lnTo>
                    <a:pt x="1614043" y="289433"/>
                  </a:lnTo>
                  <a:lnTo>
                    <a:pt x="1618995" y="288798"/>
                  </a:lnTo>
                  <a:lnTo>
                    <a:pt x="1624203" y="287527"/>
                  </a:lnTo>
                  <a:lnTo>
                    <a:pt x="1629409" y="286385"/>
                  </a:lnTo>
                  <a:lnTo>
                    <a:pt x="1633982" y="284861"/>
                  </a:lnTo>
                  <a:lnTo>
                    <a:pt x="1637919" y="282956"/>
                  </a:lnTo>
                  <a:lnTo>
                    <a:pt x="1646173" y="329564"/>
                  </a:lnTo>
                  <a:lnTo>
                    <a:pt x="1609344" y="340135"/>
                  </a:lnTo>
                  <a:lnTo>
                    <a:pt x="1587627" y="342011"/>
                  </a:lnTo>
                  <a:lnTo>
                    <a:pt x="1574053" y="341038"/>
                  </a:lnTo>
                  <a:lnTo>
                    <a:pt x="1536142" y="318192"/>
                  </a:lnTo>
                  <a:lnTo>
                    <a:pt x="1527302" y="282956"/>
                  </a:lnTo>
                  <a:lnTo>
                    <a:pt x="1527302" y="4572"/>
                  </a:lnTo>
                  <a:close/>
                </a:path>
                <a:path w="8279130" h="342900">
                  <a:moveTo>
                    <a:pt x="2322703" y="0"/>
                  </a:moveTo>
                  <a:lnTo>
                    <a:pt x="2337321" y="881"/>
                  </a:lnTo>
                  <a:lnTo>
                    <a:pt x="2352024" y="3524"/>
                  </a:lnTo>
                  <a:lnTo>
                    <a:pt x="2366797" y="7929"/>
                  </a:lnTo>
                  <a:lnTo>
                    <a:pt x="2381631" y="14097"/>
                  </a:lnTo>
                  <a:lnTo>
                    <a:pt x="2369312" y="60325"/>
                  </a:lnTo>
                  <a:lnTo>
                    <a:pt x="2364740" y="57912"/>
                  </a:lnTo>
                  <a:lnTo>
                    <a:pt x="2359279" y="55880"/>
                  </a:lnTo>
                  <a:lnTo>
                    <a:pt x="2353056" y="54101"/>
                  </a:lnTo>
                  <a:lnTo>
                    <a:pt x="2346833" y="52450"/>
                  </a:lnTo>
                  <a:lnTo>
                    <a:pt x="2341118" y="51688"/>
                  </a:lnTo>
                  <a:lnTo>
                    <a:pt x="2335910" y="51688"/>
                  </a:lnTo>
                  <a:lnTo>
                    <a:pt x="2321909" y="54359"/>
                  </a:lnTo>
                  <a:lnTo>
                    <a:pt x="2311908" y="62388"/>
                  </a:lnTo>
                  <a:lnTo>
                    <a:pt x="2305907" y="75799"/>
                  </a:lnTo>
                  <a:lnTo>
                    <a:pt x="2303907" y="94614"/>
                  </a:lnTo>
                  <a:lnTo>
                    <a:pt x="2303907" y="111506"/>
                  </a:lnTo>
                  <a:lnTo>
                    <a:pt x="2362454" y="111506"/>
                  </a:lnTo>
                  <a:lnTo>
                    <a:pt x="2362454" y="158114"/>
                  </a:lnTo>
                  <a:lnTo>
                    <a:pt x="2303907" y="158114"/>
                  </a:lnTo>
                  <a:lnTo>
                    <a:pt x="2303907" y="338327"/>
                  </a:lnTo>
                  <a:lnTo>
                    <a:pt x="2242693" y="338327"/>
                  </a:lnTo>
                  <a:lnTo>
                    <a:pt x="2242693" y="158114"/>
                  </a:lnTo>
                  <a:lnTo>
                    <a:pt x="2211070" y="158114"/>
                  </a:lnTo>
                  <a:lnTo>
                    <a:pt x="2211070" y="111506"/>
                  </a:lnTo>
                  <a:lnTo>
                    <a:pt x="2242693" y="111506"/>
                  </a:lnTo>
                  <a:lnTo>
                    <a:pt x="2242693" y="96900"/>
                  </a:lnTo>
                  <a:lnTo>
                    <a:pt x="2244050" y="75848"/>
                  </a:lnTo>
                  <a:lnTo>
                    <a:pt x="2264410" y="26288"/>
                  </a:lnTo>
                  <a:lnTo>
                    <a:pt x="2305343" y="1643"/>
                  </a:lnTo>
                  <a:lnTo>
                    <a:pt x="2322703" y="0"/>
                  </a:lnTo>
                  <a:close/>
                </a:path>
              </a:pathLst>
            </a:custGeom>
            <a:ln w="16002">
              <a:solidFill>
                <a:srgbClr val="000000"/>
              </a:solidFill>
            </a:ln>
          </p:spPr>
          <p:txBody>
            <a:bodyPr wrap="square" lIns="0" tIns="0" rIns="0" bIns="0" rtlCol="0"/>
            <a:lstStyle/>
            <a:p>
              <a:endParaRPr/>
            </a:p>
          </p:txBody>
        </p:sp>
      </p:grpSp>
    </p:spTree>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0</TotalTime>
  <Words>2095</Words>
  <Application>Microsoft Office PowerPoint</Application>
  <PresentationFormat>Widescreen</PresentationFormat>
  <Paragraphs>145</Paragraphs>
  <Slides>22</Slides>
  <Notes>7</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22</vt:i4>
      </vt:variant>
    </vt:vector>
  </HeadingPairs>
  <TitlesOfParts>
    <vt:vector size="35" baseType="lpstr">
      <vt:lpstr>Helvetica Neue</vt:lpstr>
      <vt:lpstr>inherit</vt:lpstr>
      <vt:lpstr>Myriad Pro</vt:lpstr>
      <vt:lpstr>proxima-nova</vt:lpstr>
      <vt:lpstr>Arial</vt:lpstr>
      <vt:lpstr>Calibri</vt:lpstr>
      <vt:lpstr>Georgia</vt:lpstr>
      <vt:lpstr>Lato</vt:lpstr>
      <vt:lpstr>Merriweather</vt:lpstr>
      <vt:lpstr>Open Sans</vt:lpstr>
      <vt:lpstr>Roboto</vt:lpstr>
      <vt:lpstr>Trebuchet MS</vt:lpstr>
      <vt:lpstr>UWTSD</vt:lpstr>
      <vt:lpstr>Managing People in Organisations BMMB7025D</vt:lpstr>
      <vt:lpstr>PowerPoint Presentation</vt:lpstr>
      <vt:lpstr>Talent management (TM) </vt:lpstr>
      <vt:lpstr>Approaches to talent management; </vt:lpstr>
      <vt:lpstr>PowerPoint Presentation</vt:lpstr>
      <vt:lpstr>TM and Hospitality </vt:lpstr>
      <vt:lpstr>TM and Hospitality </vt:lpstr>
      <vt:lpstr>Strategy </vt:lpstr>
      <vt:lpstr>What is Strategic HRM (SHRM)?</vt:lpstr>
      <vt:lpstr>Impact of corporate/business strategies</vt:lpstr>
      <vt:lpstr>The Role of the HR Professional in todays Organisation .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Helen Evans (Institute of Management and Health)</cp:lastModifiedBy>
  <cp:revision>2</cp:revision>
  <dcterms:created xsi:type="dcterms:W3CDTF">2024-05-21T07:20:55Z</dcterms:created>
  <dcterms:modified xsi:type="dcterms:W3CDTF">2024-05-21T07:33:07Z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2023-11-23T00:00:00Z</vt:filetime>
  </property>
  <property fmtid="{D5CDD505-2E9C-101B-9397-08002B2CF9AE}" pid="3" name="Creator">
    <vt:lpwstr>Microsoft® PowerPoint® for Microsoft 365</vt:lpwstr>
  </property>
  <property fmtid="{D5CDD505-2E9C-101B-9397-08002B2CF9AE}" pid="4" name="LastSaved">
    <vt:filetime>2024-05-21T00:00:00Z</vt:filetime>
  </property>
  <property fmtid="{D5CDD505-2E9C-101B-9397-08002B2CF9AE}" pid="5" name="Producer">
    <vt:lpwstr>Microsoft® PowerPoint® for Microsoft 365</vt:lpwstr>
  </property>
</Properties>
</file>