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9"/>
  </p:handoutMasterIdLst>
  <p:sldIdLst>
    <p:sldId id="259" r:id="rId2"/>
    <p:sldId id="263" r:id="rId3"/>
    <p:sldId id="266" r:id="rId4"/>
    <p:sldId id="261" r:id="rId5"/>
    <p:sldId id="260" r:id="rId6"/>
    <p:sldId id="271" r:id="rId7"/>
    <p:sldId id="269" r:id="rId8"/>
    <p:sldId id="268" r:id="rId9"/>
    <p:sldId id="262" r:id="rId10"/>
    <p:sldId id="270" r:id="rId11"/>
    <p:sldId id="264" r:id="rId12"/>
    <p:sldId id="265" r:id="rId13"/>
    <p:sldId id="267" r:id="rId14"/>
    <p:sldId id="275" r:id="rId15"/>
    <p:sldId id="276" r:id="rId16"/>
    <p:sldId id="278" r:id="rId17"/>
    <p:sldId id="277" r:id="rId18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8" d="100"/>
          <a:sy n="108" d="100"/>
        </p:scale>
        <p:origin x="1704" y="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7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37C7ABCA-5F8D-4303-9D1F-E12E2D0FD494}" type="datetimeFigureOut">
              <a:rPr lang="en-GB"/>
              <a:pPr>
                <a:defRPr/>
              </a:pPr>
              <a:t>04/03/2024</a:t>
            </a:fld>
            <a:endParaRPr lang="en-GB"/>
          </a:p>
        </p:txBody>
      </p:sp>
      <p:sp>
        <p:nvSpPr>
          <p:cNvPr id="31748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1749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/>
            </a:lvl1pPr>
          </a:lstStyle>
          <a:p>
            <a:pPr>
              <a:defRPr/>
            </a:pPr>
            <a:fld id="{67E76504-7B62-4991-BA32-D5FC56BB423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7E63F3-D636-4E01-909E-6C31DDF56782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A5AAF9-0FDB-48D3-8C56-B6FD362533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152DFD-DFCE-47DF-AE20-23F594163FD9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2688CF-0C27-463D-B4E9-19DEC6C1A67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1D2FA7-6E05-4712-8B74-F11B8746D77E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E3B2D-612C-4C18-95C5-9828003B59E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6610B1E-DE3A-4C69-86FF-7C4199288F3B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8A37AC-2F7B-47F5-8021-49010D680AB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F826B-F484-40FF-8379-BF6A45EDD5C6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1960EF-B94B-4632-BA9A-072B1CEB573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0E126F8-F3E9-40D8-884B-D63FE92927EB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9E7F73-42AE-4160-BD71-35161E85C02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FC16FF-A750-4D59-83AD-EF6A58A71CDF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849148-53C2-4B37-ABAF-5C9F7D763458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E7F72E-D71A-46C7-8A92-19B9DB113987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FF9496F-3115-4BF8-BB5B-C1236FC03183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55C358-E63A-4CC4-9100-08AA1B2A6AA3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066D11-000A-4959-B8B2-986B1C91942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D982F5-7A38-439F-9249-6017D52F682E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45C6BC2-D0C5-4400-88D3-35E107EC034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86E24C-AB07-4F56-BAB2-1D6E24224B6F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1A9CE6-9B57-41F4-836D-F069BF8CB1E7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black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10089B3-0289-4A33-A751-9F2EA295F145}" type="datetimeFigureOut">
              <a:rPr lang="en-US"/>
              <a:pPr>
                <a:defRPr/>
              </a:pPr>
              <a:t>3/4/2024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E64420C-3F27-4B8D-B1EE-DD8B7E88435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4" descr="D:\Q Research\Strata Florida\2005_05_12 Strata Florida graveyard\IMG_049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786563" cy="508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TextBox 4"/>
          <p:cNvSpPr txBox="1">
            <a:spLocks noChangeArrowheads="1"/>
          </p:cNvSpPr>
          <p:nvPr/>
        </p:nvSpPr>
        <p:spPr bwMode="auto">
          <a:xfrm>
            <a:off x="2411760" y="5589240"/>
            <a:ext cx="6321282" cy="7694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ctr"/>
            <a:r>
              <a:rPr lang="en-GB" sz="4400" b="1" dirty="0"/>
              <a:t>GRAVEYARD  SURVEY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D:\Q Research\Strata Florida\2005_05_12 Strata Florida graveyard\IMG_044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102225" y="0"/>
            <a:ext cx="40417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IDENTITY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286000" y="3571875"/>
            <a:ext cx="43449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RELATIONSHIP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6643688" y="1500188"/>
            <a:ext cx="23161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SOCIAL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00688" y="5786438"/>
            <a:ext cx="31623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POLITICAL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429500" y="5214938"/>
            <a:ext cx="14684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FAMILY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480050" y="2500313"/>
            <a:ext cx="24003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COMMUNITY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715000" y="4643438"/>
            <a:ext cx="1720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GENDER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D:\Q Research\Strata Florida\2005_05_12 Strata Florida graveyard\IMG_052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63" y="1660525"/>
            <a:ext cx="6929437" cy="5197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500563" y="357188"/>
            <a:ext cx="449421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MATERIAL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785813" y="500063"/>
            <a:ext cx="2284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FABRIC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5857875"/>
            <a:ext cx="47291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CONSTRUCTION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2071688"/>
            <a:ext cx="22002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CONDITION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4286250"/>
            <a:ext cx="13747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VALUE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D:\Q Research\Strata Florida\2005_05_12 Strata Florida graveyard\IMG_046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76500" y="0"/>
            <a:ext cx="6667500" cy="500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500688" y="5357813"/>
            <a:ext cx="29130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STYLE</a:t>
            </a:r>
          </a:p>
        </p:txBody>
      </p:sp>
      <p:sp>
        <p:nvSpPr>
          <p:cNvPr id="5124" name="TextBox 3"/>
          <p:cNvSpPr txBox="1">
            <a:spLocks noChangeArrowheads="1"/>
          </p:cNvSpPr>
          <p:nvPr/>
        </p:nvSpPr>
        <p:spPr bwMode="auto">
          <a:xfrm>
            <a:off x="285750" y="714375"/>
            <a:ext cx="2128838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SHAPE</a:t>
            </a:r>
          </a:p>
        </p:txBody>
      </p:sp>
      <p:sp>
        <p:nvSpPr>
          <p:cNvPr id="5125" name="TextBox 4"/>
          <p:cNvSpPr txBox="1">
            <a:spLocks noChangeArrowheads="1"/>
          </p:cNvSpPr>
          <p:nvPr/>
        </p:nvSpPr>
        <p:spPr bwMode="auto">
          <a:xfrm>
            <a:off x="500063" y="4071938"/>
            <a:ext cx="1658937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TYPE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3000375" y="4071938"/>
            <a:ext cx="18446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FORM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1500" y="2786063"/>
            <a:ext cx="1560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DESIGN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1214438" y="5929313"/>
            <a:ext cx="24971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COMPLEXITY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214313" y="1785938"/>
            <a:ext cx="217963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CONTRAST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D:\Q Research\Strata Florida\2005_05_12 Strata Florida graveyard\IMG_050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143750" cy="535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71500" y="5643563"/>
            <a:ext cx="45434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LOCATION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81588" y="928688"/>
            <a:ext cx="406241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ASSOCIATION</a:t>
            </a:r>
          </a:p>
        </p:txBody>
      </p:sp>
      <p:sp>
        <p:nvSpPr>
          <p:cNvPr id="6149" name="TextBox 4"/>
          <p:cNvSpPr txBox="1">
            <a:spLocks noChangeArrowheads="1"/>
          </p:cNvSpPr>
          <p:nvPr/>
        </p:nvSpPr>
        <p:spPr bwMode="auto">
          <a:xfrm>
            <a:off x="5214938" y="3643313"/>
            <a:ext cx="36639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DOMINANCE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72188" y="5857875"/>
            <a:ext cx="2714625" cy="523875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IDEOLOGY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7143750" y="2357438"/>
            <a:ext cx="21193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INTENTION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D:\Q Research\Strata Florida\Strata Florida excavation 2009 12-06-09\SHQ Jpeg's\P6121699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71625" y="1177925"/>
            <a:ext cx="7572375" cy="5680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857750" y="0"/>
            <a:ext cx="405606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PATTERN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5643563"/>
            <a:ext cx="397668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BOUNDARIES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285750" y="1500188"/>
            <a:ext cx="47942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CHRONOLOGIES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0" y="3571875"/>
            <a:ext cx="153352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TIME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:\Q Research\Strata Florida\2005_05_12 Strata Florida graveyard\IMG_0544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214813" y="142875"/>
            <a:ext cx="4792662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GROUPING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1643063"/>
            <a:ext cx="38004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SEPARATION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71500" y="5929313"/>
            <a:ext cx="34766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EXCLUSION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214938" y="5929313"/>
            <a:ext cx="3789362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REFLECTION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28625" y="500063"/>
            <a:ext cx="26844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ANTICIPATION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D:\Q Research\Strata Florida\2005_05_12 Strata Florida graveyard\IMG_054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85938" y="1339850"/>
            <a:ext cx="7358062" cy="551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429000" y="142875"/>
            <a:ext cx="5497513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FREQUENCY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214313" y="2857500"/>
            <a:ext cx="3025775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DISTANCE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428625" y="357188"/>
            <a:ext cx="20875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SPACE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000750" y="5786438"/>
            <a:ext cx="294322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85000"/>
                    <a:lumOff val="15000"/>
                  </a:schemeClr>
                </a:solidFill>
              </a:rPr>
              <a:t>ABSENCE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857250" y="5286375"/>
            <a:ext cx="2963863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REMOVAL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D:\Q Research\Strata Florida\2005_05_12 Strata Florida graveyard\IMG_047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143250" y="214313"/>
            <a:ext cx="418147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85000"/>
                  </a:schemeClr>
                </a:solidFill>
              </a:rPr>
              <a:t>MEANING</a:t>
            </a:r>
          </a:p>
        </p:txBody>
      </p:sp>
      <p:sp>
        <p:nvSpPr>
          <p:cNvPr id="10244" name="TextBox 3"/>
          <p:cNvSpPr txBox="1">
            <a:spLocks noChangeArrowheads="1"/>
          </p:cNvSpPr>
          <p:nvPr/>
        </p:nvSpPr>
        <p:spPr bwMode="auto">
          <a:xfrm>
            <a:off x="3714750" y="5643563"/>
            <a:ext cx="4857750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ICONOGRAPGHY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0688" y="3143250"/>
            <a:ext cx="3289300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75000"/>
                  </a:schemeClr>
                </a:solidFill>
              </a:rPr>
              <a:t>SEMIOTICS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2643188" y="4643438"/>
            <a:ext cx="3602037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95000"/>
                  </a:schemeClr>
                </a:solidFill>
              </a:rPr>
              <a:t>SYMBOLISM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715125" y="1571625"/>
            <a:ext cx="174148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METHOD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572250" y="4214813"/>
            <a:ext cx="22526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NARRATIVE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D:\Q Research\Strata Florida\2005_05_12 Strata Florida graveyard\IMG_047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90750" y="1643063"/>
            <a:ext cx="6953250" cy="5214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643563" y="357188"/>
            <a:ext cx="33353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PUBLIC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857250" y="500063"/>
            <a:ext cx="25463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PRIVATE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0" y="2357438"/>
            <a:ext cx="2097088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CLASS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428625" y="6088063"/>
            <a:ext cx="3444875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MOVEMENT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4914900" y="6088063"/>
            <a:ext cx="422910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65000"/>
                    <a:lumOff val="35000"/>
                  </a:schemeClr>
                </a:solidFill>
              </a:rPr>
              <a:t>ENGAGEMENT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 descr="D:\Q Research\Strata Florida\2005_05_12 Strata Florida graveyard\IMG_0446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86000" y="1714500"/>
            <a:ext cx="6858000" cy="5143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4633913" y="357188"/>
            <a:ext cx="451008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65000"/>
                  </a:schemeClr>
                </a:solidFill>
              </a:rPr>
              <a:t>PRACTICE</a:t>
            </a:r>
          </a:p>
        </p:txBody>
      </p:sp>
      <p:sp>
        <p:nvSpPr>
          <p:cNvPr id="12292" name="TextBox 3"/>
          <p:cNvSpPr txBox="1">
            <a:spLocks noChangeArrowheads="1"/>
          </p:cNvSpPr>
          <p:nvPr/>
        </p:nvSpPr>
        <p:spPr bwMode="auto">
          <a:xfrm>
            <a:off x="0" y="3357563"/>
            <a:ext cx="4386263" cy="769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RESTRICTIONS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57188" y="714375"/>
            <a:ext cx="32908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ORCHESTRATION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0" y="2357438"/>
            <a:ext cx="22129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THEATRICS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85750" y="5214938"/>
            <a:ext cx="17827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CARE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D:\Q Research\Strata Florida\2005_05_12 Strata Florida graveyard\IMG_049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50" y="1500188"/>
            <a:ext cx="7143750" cy="535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3521075" y="357188"/>
            <a:ext cx="5622925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75000"/>
                  </a:schemeClr>
                </a:solidFill>
              </a:rPr>
              <a:t>ATTRACTION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28625" y="5857875"/>
            <a:ext cx="4167188" cy="769938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bg1">
                    <a:lumMod val="75000"/>
                    <a:lumOff val="25000"/>
                  </a:schemeClr>
                </a:solidFill>
              </a:rPr>
              <a:t>ASSEMBLAGE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142875" y="2071688"/>
            <a:ext cx="3549650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85000"/>
                  </a:schemeClr>
                </a:solidFill>
              </a:rPr>
              <a:t>STATEMENT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357188" y="4071938"/>
            <a:ext cx="15398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POWER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500063" y="571500"/>
            <a:ext cx="17589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DIVISION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D:\Q Research\Strata Florida\2005_05_12 Strata Florida graveyard\IMG_0528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Box 2"/>
          <p:cNvSpPr txBox="1">
            <a:spLocks noChangeArrowheads="1"/>
          </p:cNvSpPr>
          <p:nvPr/>
        </p:nvSpPr>
        <p:spPr bwMode="auto">
          <a:xfrm>
            <a:off x="3714750" y="285750"/>
            <a:ext cx="4229100" cy="769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4400" b="1"/>
              <a:t>SIGNIFICANCE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008563" y="2571750"/>
            <a:ext cx="4135437" cy="11080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6600" b="1" dirty="0">
                <a:solidFill>
                  <a:schemeClr val="tx1">
                    <a:lumMod val="50000"/>
                  </a:schemeClr>
                </a:solidFill>
              </a:rPr>
              <a:t>EMOTION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5786438"/>
            <a:ext cx="3319463" cy="76993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4400" b="1" dirty="0">
                <a:solidFill>
                  <a:schemeClr val="tx1">
                    <a:lumMod val="65000"/>
                  </a:schemeClr>
                </a:solidFill>
              </a:rPr>
              <a:t>PERSONAL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500813" y="4357688"/>
            <a:ext cx="17065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DISPLAY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072188" y="1785938"/>
            <a:ext cx="15414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RE-USE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362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12430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NAME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00688" y="2143125"/>
            <a:ext cx="9620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14017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PLACE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830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RELATIONSHIP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1720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GENDER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786563" y="285750"/>
            <a:ext cx="22399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FORENAME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7000875" y="785813"/>
            <a:ext cx="20002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SURNAME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7572375" y="1357313"/>
            <a:ext cx="14414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OTHER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7643813" y="2071688"/>
            <a:ext cx="915987" cy="519112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 err="1">
                <a:solidFill>
                  <a:schemeClr val="tx1">
                    <a:lumMod val="65000"/>
                  </a:schemeClr>
                </a:solidFill>
              </a:rPr>
              <a:t>DoB</a:t>
            </a:r>
            <a:endParaRPr lang="en-GB" sz="28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7643813" y="2571750"/>
            <a:ext cx="915987" cy="51911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 err="1">
                <a:solidFill>
                  <a:schemeClr val="tx1">
                    <a:lumMod val="65000"/>
                  </a:schemeClr>
                </a:solidFill>
              </a:rPr>
              <a:t>DoD</a:t>
            </a:r>
            <a:endParaRPr lang="en-GB" sz="2800" b="1" dirty="0">
              <a:solidFill>
                <a:schemeClr val="tx1">
                  <a:lumMod val="65000"/>
                </a:schemeClr>
              </a:solidFill>
            </a:endParaRPr>
          </a:p>
        </p:txBody>
      </p:sp>
      <p:sp>
        <p:nvSpPr>
          <p:cNvPr id="15" name="TextBox 14"/>
          <p:cNvSpPr txBox="1"/>
          <p:nvPr/>
        </p:nvSpPr>
        <p:spPr>
          <a:xfrm>
            <a:off x="7358063" y="3143250"/>
            <a:ext cx="130016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GIVEN</a:t>
            </a:r>
          </a:p>
        </p:txBody>
      </p:sp>
      <p:sp>
        <p:nvSpPr>
          <p:cNvPr id="15374" name="TextBox 5"/>
          <p:cNvSpPr txBox="1">
            <a:spLocks noChangeArrowheads="1"/>
          </p:cNvSpPr>
          <p:nvPr/>
        </p:nvSpPr>
        <p:spPr bwMode="auto">
          <a:xfrm>
            <a:off x="5580063" y="5589588"/>
            <a:ext cx="2513012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800" b="1">
                <a:solidFill>
                  <a:srgbClr val="A6A6A6"/>
                </a:solidFill>
              </a:rPr>
              <a:t>PROFESSION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31115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GRAVE NUMBER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29250" y="2143125"/>
            <a:ext cx="9620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AGE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15208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MASON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31305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PHOTO NUMBER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333851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SKETCH NUMBER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5357813" y="1428750"/>
            <a:ext cx="3097212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OTHERS NAMED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357813" y="857250"/>
            <a:ext cx="24320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OCCUPANTS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0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13398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STYLE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500688" y="2143125"/>
            <a:ext cx="9810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SIZE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72125" y="3857625"/>
            <a:ext cx="27781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COMPONANTS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2002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CONDITION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572125" y="4429125"/>
            <a:ext cx="2014538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MATERIAL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4" name="Picture 2" descr="D:\Q Research\Strata Florida\2005_05_12 Strata Florida graveyard\IMG_044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1435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" name="TextBox 2"/>
          <p:cNvSpPr txBox="1"/>
          <p:nvPr/>
        </p:nvSpPr>
        <p:spPr>
          <a:xfrm>
            <a:off x="5357813" y="285750"/>
            <a:ext cx="2897187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85000"/>
                  </a:schemeClr>
                </a:solidFill>
              </a:rPr>
              <a:t>ICONOGRAPHY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5429250" y="2143125"/>
            <a:ext cx="110172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TEXT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5500688" y="3857625"/>
            <a:ext cx="116205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FONT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572125" y="5000625"/>
            <a:ext cx="2260600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65000"/>
                  </a:schemeClr>
                </a:solidFill>
              </a:rPr>
              <a:t>FURNITURE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357813" y="857250"/>
            <a:ext cx="1641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MEDIUM</a:t>
            </a:r>
          </a:p>
        </p:txBody>
      </p:sp>
      <p:sp>
        <p:nvSpPr>
          <p:cNvPr id="16" name="TextBox 15"/>
          <p:cNvSpPr txBox="1"/>
          <p:nvPr/>
        </p:nvSpPr>
        <p:spPr>
          <a:xfrm>
            <a:off x="5429250" y="3286125"/>
            <a:ext cx="2239963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LANGUAGE</a:t>
            </a:r>
          </a:p>
        </p:txBody>
      </p:sp>
      <p:sp>
        <p:nvSpPr>
          <p:cNvPr id="17" name="TextBox 16"/>
          <p:cNvSpPr txBox="1"/>
          <p:nvPr/>
        </p:nvSpPr>
        <p:spPr>
          <a:xfrm>
            <a:off x="5429250" y="2786063"/>
            <a:ext cx="1641475" cy="523875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/>
            </a:pPr>
            <a:r>
              <a:rPr lang="en-GB" sz="2800" b="1" dirty="0">
                <a:solidFill>
                  <a:schemeClr val="tx1">
                    <a:lumMod val="75000"/>
                  </a:schemeClr>
                </a:solidFill>
              </a:rPr>
              <a:t>MEDIUM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101</Words>
  <Application>Microsoft Office PowerPoint</Application>
  <PresentationFormat>On-screen Show (4:3)</PresentationFormat>
  <Paragraphs>96</Paragraphs>
  <Slides>17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0" baseType="lpstr">
      <vt:lpstr>Arial</vt:lpstr>
      <vt:lpstr>Calibri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Quentin</dc:creator>
  <cp:lastModifiedBy>Quentin Drew</cp:lastModifiedBy>
  <cp:revision>17</cp:revision>
  <dcterms:created xsi:type="dcterms:W3CDTF">2009-11-24T00:44:48Z</dcterms:created>
  <dcterms:modified xsi:type="dcterms:W3CDTF">2024-03-04T14:07:16Z</dcterms:modified>
</cp:coreProperties>
</file>