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8"/>
  </p:notesMasterIdLst>
  <p:handoutMasterIdLst>
    <p:handoutMasterId r:id="rId9"/>
  </p:handoutMasterIdLst>
  <p:sldIdLst>
    <p:sldId id="256" r:id="rId2"/>
    <p:sldId id="291" r:id="rId3"/>
    <p:sldId id="294" r:id="rId4"/>
    <p:sldId id="292" r:id="rId5"/>
    <p:sldId id="295" r:id="rId6"/>
    <p:sldId id="293" r:id="rId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62" d="100"/>
          <a:sy n="62" d="100"/>
        </p:scale>
        <p:origin x="131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7260" y="1844824"/>
            <a:ext cx="8946740" cy="2664296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/>
              <a:t>Project Management Knowledge Areas and Critical Success/ Failure factors</a:t>
            </a:r>
            <a:br>
              <a:rPr lang="en-US" sz="3600" dirty="0"/>
            </a:br>
            <a:br>
              <a:rPr lang="en-GB" sz="4000" dirty="0">
                <a:solidFill>
                  <a:srgbClr val="FFFF00"/>
                </a:solidFill>
              </a:rPr>
            </a:br>
            <a:r>
              <a:rPr lang="en-GB" sz="4000" dirty="0">
                <a:solidFill>
                  <a:srgbClr val="FFFF00"/>
                </a:solidFill>
              </a:rPr>
              <a:t>Seminar Activity </a:t>
            </a:r>
            <a:br>
              <a:rPr lang="en-GB" sz="4000" dirty="0">
                <a:solidFill>
                  <a:srgbClr val="FFFF00"/>
                </a:solidFill>
              </a:rPr>
            </a:br>
            <a:endParaRPr lang="en-US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4CD78-F2F3-4EAD-B9D9-6D74908B4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68" y="1052736"/>
            <a:ext cx="8713663" cy="3960440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Group Activity A:</a:t>
            </a:r>
          </a:p>
          <a:p>
            <a:pPr marL="0" indent="0">
              <a:buNone/>
            </a:pPr>
            <a:r>
              <a:rPr lang="en-GB" dirty="0"/>
              <a:t>In your groups (4/5) Members;</a:t>
            </a:r>
          </a:p>
          <a:p>
            <a:pPr marL="0" indent="0">
              <a:buNone/>
            </a:pPr>
            <a:r>
              <a:rPr lang="en-US" sz="2800" dirty="0"/>
              <a:t>Complete the table on the next slide for Hinkley Point C (Please read the contents of External resources)</a:t>
            </a:r>
          </a:p>
          <a:p>
            <a:pPr marL="0" indent="0">
              <a:buNone/>
            </a:pPr>
            <a:r>
              <a:rPr lang="en-US" sz="2800" dirty="0"/>
              <a:t>Discuss the relevance of the project management knowledge areas, focusing on how they can potentially make a project successful or a failure.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02818-2C50-4CC7-9D08-795CE5662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6E9B13-42B0-4D95-8A51-2ECD3C28D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4433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A5E4F939-5214-4374-BE4E-BE03152A3E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9235894"/>
              </p:ext>
            </p:extLst>
          </p:nvPr>
        </p:nvGraphicFramePr>
        <p:xfrm>
          <a:off x="0" y="5831"/>
          <a:ext cx="9143999" cy="56554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1751">
                  <a:extLst>
                    <a:ext uri="{9D8B030D-6E8A-4147-A177-3AD203B41FA5}">
                      <a16:colId xmlns:a16="http://schemas.microsoft.com/office/drawing/2014/main" val="4052129782"/>
                    </a:ext>
                  </a:extLst>
                </a:gridCol>
                <a:gridCol w="1200133">
                  <a:extLst>
                    <a:ext uri="{9D8B030D-6E8A-4147-A177-3AD203B41FA5}">
                      <a16:colId xmlns:a16="http://schemas.microsoft.com/office/drawing/2014/main" val="3436997548"/>
                    </a:ext>
                  </a:extLst>
                </a:gridCol>
                <a:gridCol w="1280142">
                  <a:extLst>
                    <a:ext uri="{9D8B030D-6E8A-4147-A177-3AD203B41FA5}">
                      <a16:colId xmlns:a16="http://schemas.microsoft.com/office/drawing/2014/main" val="224518289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1085589405"/>
                    </a:ext>
                  </a:extLst>
                </a:gridCol>
                <a:gridCol w="1600178">
                  <a:extLst>
                    <a:ext uri="{9D8B030D-6E8A-4147-A177-3AD203B41FA5}">
                      <a16:colId xmlns:a16="http://schemas.microsoft.com/office/drawing/2014/main" val="841064988"/>
                    </a:ext>
                  </a:extLst>
                </a:gridCol>
                <a:gridCol w="1291635">
                  <a:extLst>
                    <a:ext uri="{9D8B030D-6E8A-4147-A177-3AD203B41FA5}">
                      <a16:colId xmlns:a16="http://schemas.microsoft.com/office/drawing/2014/main" val="1001153857"/>
                    </a:ext>
                  </a:extLst>
                </a:gridCol>
              </a:tblGrid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Knowledge Areas 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Project Management Phases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2787805"/>
                  </a:ext>
                </a:extLst>
              </a:tr>
              <a:tr h="104293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Initiation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Planning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Execution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Monitoring and Controlling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Closure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3953175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Integration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9533807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Scope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6350243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Schedule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7800693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Cost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4437785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Quality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3832321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Human Resources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883267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803825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9170707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Procurement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1665537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Stakeholder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6648793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A30745-0C71-4BAB-A0E1-7C5B95C0A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E98D02-5D90-4886-85BB-D8BC1A93A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4975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41499-2243-424F-AA5F-9AFC01264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Task B (Group presentation)</a:t>
            </a:r>
          </a:p>
          <a:p>
            <a:pPr marL="0" indent="0">
              <a:buNone/>
            </a:pPr>
            <a:r>
              <a:rPr lang="en-GB" dirty="0"/>
              <a:t>Present the outcome: 20 minutes per group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5218CD-7D0E-437E-8934-E76CD8108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DA75A-0033-48CF-9979-795D0BA9B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7560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BBF65-24E4-20F9-F7DB-12CAED65D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C(Group activities)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48545-EEF5-3E0C-A829-BA71AF7196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sz="2400" dirty="0"/>
              <a:t>As a group Read the Week 3 slides and investigate different resources to write down  the short answers to the following questions which will be important for your assignment components:</a:t>
            </a:r>
          </a:p>
          <a:p>
            <a:pPr eaLnBrk="1" hangingPunct="1"/>
            <a:r>
              <a:rPr lang="en-GB" sz="2400" dirty="0"/>
              <a:t>What are the nine knowledge areas of Project management? Why are the considered as the critical success/failure factors to evaluate the project.</a:t>
            </a:r>
          </a:p>
          <a:p>
            <a:pPr eaLnBrk="1" hangingPunct="1"/>
            <a:r>
              <a:rPr lang="en-GB" sz="2400" dirty="0"/>
              <a:t>Define different activities of  Nine knowledge areas of project management.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E324E-F7EA-E509-4CFD-1DB47EE76E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8CAA2A-B363-DB66-277F-BBE538BFD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1380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0E03E-E84E-4B6F-987F-74190C766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7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Any Question?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B43ADC-EE41-48A7-8D22-7DF44D9BC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84C7E4-A457-4CB9-ABAF-6E09478AB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9744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7502</TotalTime>
  <Words>195</Words>
  <Application>Microsoft Office PowerPoint</Application>
  <PresentationFormat>On-screen Show (4:3)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Myriad Pro</vt:lpstr>
      <vt:lpstr>Verdana</vt:lpstr>
      <vt:lpstr>20140311PresentationUWTSDTemplate</vt:lpstr>
      <vt:lpstr>Project Management Knowledge Areas and Critical Success/ Failure factors  Seminar Activity  </vt:lpstr>
      <vt:lpstr>PowerPoint Presentation</vt:lpstr>
      <vt:lpstr>PowerPoint Presentation</vt:lpstr>
      <vt:lpstr>PowerPoint Presentation</vt:lpstr>
      <vt:lpstr>Task C(Group activities)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Sadeque Shaikh</cp:lastModifiedBy>
  <cp:revision>154</cp:revision>
  <cp:lastPrinted>2018-07-09T15:27:01Z</cp:lastPrinted>
  <dcterms:created xsi:type="dcterms:W3CDTF">2002-10-07T19:43:58Z</dcterms:created>
  <dcterms:modified xsi:type="dcterms:W3CDTF">2023-06-23T13:55:16Z</dcterms:modified>
</cp:coreProperties>
</file>