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81" r:id="rId5"/>
    <p:sldId id="282" r:id="rId6"/>
    <p:sldId id="275" r:id="rId7"/>
    <p:sldId id="279" r:id="rId8"/>
    <p:sldId id="283" r:id="rId9"/>
    <p:sldId id="285" r:id="rId10"/>
    <p:sldId id="284" r:id="rId11"/>
    <p:sldId id="28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nielle Elizabeth Beadle (2539032)" initials="DEB(" lastIdx="1" clrIdx="0">
    <p:extLst>
      <p:ext uri="{19B8F6BF-5375-455C-9EA6-DF929625EA0E}">
        <p15:presenceInfo xmlns:p15="http://schemas.microsoft.com/office/powerpoint/2012/main" userId="S::2539032@student.uwtsd.ac.uk::39ba8f97-0bec-4b3b-a95a-67ac77fcc2b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39661-E5CE-2C60-44A4-98CB70E883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D81ED3-C402-6A12-7332-72B07BC678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EA6D3-CF0C-6C83-C68B-F7756959D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8D7920-F444-DD2B-9D74-8332038A2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6F9EC-E8E0-E7EE-B65A-A2310D436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654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384F7-32CE-7899-E359-C6E86F1FF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71652-DAAC-ACA6-09C9-3EB4F14FBC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1FD0A-CFAE-E55F-9B47-B544F69AB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60D3B5-F9CC-5846-544A-BE67D2086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43BC1-6089-6F89-6AEF-618B51560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980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BB03B-ECE9-B2DC-5720-2CBD10812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D09DB-450C-6AD6-3EF9-B7F4159215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D8D7C-4F1B-B342-7453-BB064405B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F9A016-F904-3647-F3AD-5AE0190AA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D9687-5FC3-6AAF-3CF7-0A81B2F4D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849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FC480-D13B-F6B3-34A1-5CDD1B4B4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84410-8F94-5AAD-81C2-DE8D79DB4C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103199-3A02-C255-083A-3194FD7FA3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3A4508-B24E-04D1-C1D5-F4142ACDA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76ED36-C43C-69E8-4D2A-5B3BDC95D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A427F-E352-BB18-B48B-CDEF75858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84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72356-E661-44A6-C588-413832E8A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609F15-2DBF-13AB-283D-DBEDCCCCF1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741F3-CD8E-C42C-2BC3-4DDC38E687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1D5429-14FD-467C-1534-CF269A88F2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77A466-B408-F047-4F27-FE35878C87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78F67D-5623-88F1-3DD4-1BCC5AC347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DAA462-DD85-2659-9C9D-BC039A843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B828CC-27B8-BBFC-DF65-CF5FA0DA3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224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CE8AA-D28E-A133-E7D7-6D47AF0BB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ECE800-38A2-D892-5625-246E34CF6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72F8C8-0792-D869-07E7-6DD73ACD0D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37C0D2-0364-8FBC-15C9-0289570E8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338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1D144A-E6BB-1C41-01EE-D72DDB94F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9E659D-23A0-EDCE-10AE-0D61BDE76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C2E9FF-0541-28B0-7CDE-7CB824FB6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470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4630-E8B0-3DF3-910D-DFC481243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70275-81BD-8F6D-0D91-07A1614F2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953C17-A7D0-B666-3077-EDD9B1EC50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414B8E-A640-5F85-33B4-5B01281DE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C70046-A49B-0650-7E46-E965518653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9F980E-F07E-3657-2D3F-EB046A756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240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F08B7-BAAA-7461-BBA9-3261669E7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6F1E30-AA4D-9FF7-A388-261D69043B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C8761D-CA70-C489-8212-B3F04FFA9A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6F696F-7ACD-CC70-1E97-0EEDED1CA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C204EB-3784-C1B7-3777-3C37E1AD7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6C2CE6-4143-AA7A-6C38-EBBF9F78C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301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42B20-7F04-235F-B2FF-561491712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163AD8-AAD0-9EEE-50E9-7DA365A2F2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01991F-20EE-9EDA-DE68-55210AAC1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75A455-585E-FECB-91D6-E41F32311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C58CDD-5296-32B8-1EC4-7CE71D9D1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102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BF713E-97F9-9B5B-B5B9-6009C5052A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2DFBBA-8574-0755-F337-C0E822DADB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762F5A-5846-5547-9073-FF4D4D65B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25B54-68F5-3F82-8E29-99B79B2CC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E9313-3C52-666E-B06D-16EE4DBB13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098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BBA81A-20C2-C74D-C657-4631A3728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56B72D-418E-E6B1-51FC-0F110A8D13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233551-B836-10FF-CD09-8188F34DDA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EB88F5-91D8-4C4F-84FA-9CE2CCA045F7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E9EE85-AA07-5F61-790F-0EB09DF50C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9A9E3E-5749-4F23-AF04-257ED5933B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909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53488-4E53-2165-6AF3-D3E15D254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062" y="905819"/>
            <a:ext cx="7724869" cy="1325563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Certificate of Higher Education skills for the workplace (Health &amp; Social Care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1CF6C-1550-8DF5-707E-1FAD2DD0B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062" y="3153390"/>
            <a:ext cx="10515600" cy="4351338"/>
          </a:xfrm>
        </p:spPr>
        <p:txBody>
          <a:bodyPr/>
          <a:lstStyle/>
          <a:p>
            <a:r>
              <a:rPr lang="en-GB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Academic and Employability skills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LCHS4001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Presentation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Riverdale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Nursing home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Dr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Ramszi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Djemai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Student: Danielle Beadle 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D3410B-8B4C-5816-4831-59AB64514C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5322" y="-16189"/>
            <a:ext cx="4716677" cy="182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282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53488-4E53-2165-6AF3-D3E15D254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062" y="905819"/>
            <a:ext cx="7724869" cy="1325563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</a:t>
            </a:r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1CF6C-1550-8DF5-707E-1FAD2DD0B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062" y="3153390"/>
            <a:ext cx="10515600" cy="4351338"/>
          </a:xfrm>
        </p:spPr>
        <p:txBody>
          <a:bodyPr/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Job Role: Midwives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Evaluate Source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Next Steps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D3410B-8B4C-5816-4831-59AB64514C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5322" y="-16189"/>
            <a:ext cx="4716677" cy="18268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DF394D-A592-4194-F702-23D4CA625B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2177" y="5458530"/>
            <a:ext cx="2509821" cy="13994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9239813-A721-E0DE-DD01-7E26196F14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2356" y="5439957"/>
            <a:ext cx="2509821" cy="14180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2BE3BB7-BB6A-DD36-1A8E-05CE0F323C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6931" y="3812436"/>
            <a:ext cx="3216267" cy="1594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739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130444-14DD-4458-45F7-8C4425E24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EBC18B6-E5C3-4AD1-97A4-E6A3477A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4C4AF-573F-FE3B-BD67-D1AB71A8A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72784" cy="1545336"/>
          </a:xfrm>
        </p:spPr>
        <p:txBody>
          <a:bodyPr anchor="b">
            <a:normAutofit/>
          </a:bodyPr>
          <a:lstStyle/>
          <a:p>
            <a:r>
              <a:rPr lang="en-GB" sz="520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/>
                <a:cs typeface="Times New Roman"/>
              </a:rPr>
              <a:t>Midwives</a:t>
            </a:r>
            <a:endParaRPr lang="en-GB" sz="52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36A4AB6-B72B-4CC6-ADCF-BE807B6C3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039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A2502B-67F7-CED0-25CB-6BD8B10752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43" b="6000"/>
          <a:stretch>
            <a:fillRect/>
          </a:stretch>
        </p:blipFill>
        <p:spPr>
          <a:xfrm>
            <a:off x="7684008" y="1"/>
            <a:ext cx="4507992" cy="224028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35D540D-9486-4236-952A-F72DC52D7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1792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99C5B-387E-241A-1152-566708BE3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2" y="2798064"/>
            <a:ext cx="6272784" cy="3502152"/>
          </a:xfrm>
        </p:spPr>
        <p:txBody>
          <a:bodyPr>
            <a:noAutofit/>
          </a:bodyPr>
          <a:lstStyle/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Midwives provide care and support to pregnant women. (NHS,2026)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help throughout the pregnancy, during birth and up to 6 weeks after a baby’s birth. (NHS,2026)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They also provide support to their partners and families during this experience. (NHS,2026)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a woman who as experienced midwifery firsthand, I understand how vital the role is. This is why I have chosen to research the role of a midwife.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5F1C6AA-A83F-BFC1-E812-66748D804F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4" r="4" b="4"/>
          <a:stretch>
            <a:fillRect/>
          </a:stretch>
        </p:blipFill>
        <p:spPr>
          <a:xfrm>
            <a:off x="7684008" y="2308860"/>
            <a:ext cx="4507992" cy="22402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E87DC4-A91B-540C-8378-032006228C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75" b="1685"/>
          <a:stretch>
            <a:fillRect/>
          </a:stretch>
        </p:blipFill>
        <p:spPr>
          <a:xfrm>
            <a:off x="7684008" y="4617720"/>
            <a:ext cx="4507992" cy="224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821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130444-14DD-4458-45F7-8C4425E24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AC1364A-3E3D-4F0D-8776-78AF3A270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4C4AF-573F-FE3B-BD67-D1AB71A8A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7501" y="329184"/>
            <a:ext cx="6755626" cy="1783080"/>
          </a:xfrm>
        </p:spPr>
        <p:txBody>
          <a:bodyPr anchor="b">
            <a:normAutofit/>
          </a:bodyPr>
          <a:lstStyle/>
          <a:p>
            <a:r>
              <a:rPr lang="en-GB" sz="540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/>
                <a:cs typeface="Times New Roman"/>
              </a:rPr>
              <a:t>Research</a:t>
            </a:r>
            <a:endParaRPr lang="en-GB" sz="54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00C2B7-6879-BDCE-6250-A07E1B1946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" y="819752"/>
            <a:ext cx="4014216" cy="2268032"/>
          </a:xfrm>
          <a:prstGeom prst="rect">
            <a:avLst/>
          </a:prstGeom>
        </p:spPr>
      </p:pic>
      <p:sp>
        <p:nvSpPr>
          <p:cNvPr id="18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7494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61F1DA-A707-27F0-A8D7-8F2A337B32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1" r="1466"/>
          <a:stretch>
            <a:fillRect/>
          </a:stretch>
        </p:blipFill>
        <p:spPr>
          <a:xfrm>
            <a:off x="514860" y="4149598"/>
            <a:ext cx="3606288" cy="20988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99C5B-387E-241A-1152-566708BE3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3041" y="2306944"/>
            <a:ext cx="6755626" cy="3483864"/>
          </a:xfrm>
        </p:spPr>
        <p:txBody>
          <a:bodyPr>
            <a:normAutofit fontScale="25000" lnSpcReduction="20000"/>
          </a:bodyPr>
          <a:lstStyle/>
          <a:p>
            <a:endParaRPr lang="en-GB" sz="1200" dirty="0"/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my research, I searched on The Royal College of Midwives website, NHS careers and found an article on the BBC.</a:t>
            </a:r>
          </a:p>
          <a:p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So far I have discovered that, Midwives are the lead caregivers to all pregnant women. (NHS,2026)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Midwives are responsible for their own practice and must keep their knowledge up to date</a:t>
            </a:r>
            <a:r>
              <a:rPr lang="en-GB" sz="8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(RCOM,2026)</a:t>
            </a:r>
            <a:endParaRPr lang="en-GB" sz="8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also discovered that Men can become midwives and have been working in the uk since 1983. </a:t>
            </a:r>
            <a:r>
              <a:rPr lang="en-GB" sz="8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(Kelly, 2017)</a:t>
            </a: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Keywords I searched: Midwives, Midwives NHS, Men Midwives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b="0" i="0" dirty="0">
              <a:effectLst/>
              <a:latin typeface="Arial" panose="020B0604020202020204" pitchFamily="34" charset="0"/>
            </a:endParaRPr>
          </a:p>
          <a:p>
            <a:endParaRPr lang="en-GB" sz="1200" dirty="0">
              <a:effectLst/>
              <a:latin typeface="Arial" panose="020B0604020202020204" pitchFamily="34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DC9B328-930C-4742-177D-CDF6077946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9796" y="-14108"/>
            <a:ext cx="3409123" cy="1690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0815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130444-14DD-4458-45F7-8C4425E24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4C4AF-573F-FE3B-BD67-D1AB71A8A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/>
                <a:cs typeface="Times New Roman"/>
              </a:rPr>
              <a:t>Evaluate The Source</a:t>
            </a:r>
            <a:endParaRPr lang="en-GB" sz="540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99C5B-387E-241A-1152-566708BE3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955746"/>
            <a:ext cx="6713552" cy="5488586"/>
          </a:xfrm>
        </p:spPr>
        <p:txBody>
          <a:bodyPr anchor="t">
            <a:noAutofit/>
          </a:bodyPr>
          <a:lstStyle/>
          <a:p>
            <a:endParaRPr lang="en-GB" sz="2000" dirty="0"/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source I will be Evaluating is The Royal College of Midwives RCM website.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RCM website is updated regularly with news and training. Its pages display publication and update dates.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RCM website is reliable as it provides references to research and national guidance.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RCM is a professional organisation and trade union for midwives.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 purpose of the RCM website is to support and educate midwives.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34B987-C126-76D9-6DB1-C42BFBD8EB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1054" y="4685223"/>
            <a:ext cx="4200175" cy="2017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120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130444-14DD-4458-45F7-8C4425E24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3B475F8-50AE-46A0-9943-B2B63183D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4C4AF-573F-FE3B-BD67-D1AB71A8A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6986015" cy="1776484"/>
          </a:xfrm>
        </p:spPr>
        <p:txBody>
          <a:bodyPr anchor="b">
            <a:normAutofit/>
          </a:bodyPr>
          <a:lstStyle/>
          <a:p>
            <a:r>
              <a:rPr lang="en-GB" sz="540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/>
                <a:cs typeface="Times New Roman"/>
              </a:rPr>
              <a:t>Challenges</a:t>
            </a:r>
            <a:endParaRPr lang="en-GB" sz="54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B8D988-63B6-29CA-4116-33DFDA07ED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9409" y="332922"/>
            <a:ext cx="3532036" cy="1748358"/>
          </a:xfrm>
          <a:prstGeom prst="rect">
            <a:avLst/>
          </a:prstGeom>
        </p:spPr>
      </p:pic>
      <p:sp>
        <p:nvSpPr>
          <p:cNvPr id="16" name="sketch line">
            <a:extLst>
              <a:ext uri="{FF2B5EF4-FFF2-40B4-BE49-F238E27FC236}">
                <a16:creationId xmlns:a16="http://schemas.microsoft.com/office/drawing/2014/main" id="{75F6FDB4-2351-48C2-A863-2364A0234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31569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99C5B-387E-241A-1152-566708BE3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04819"/>
            <a:ext cx="6986016" cy="3672144"/>
          </a:xfrm>
        </p:spPr>
        <p:txBody>
          <a:bodyPr>
            <a:normAutofit lnSpcReduction="10000"/>
          </a:bodyPr>
          <a:lstStyle/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you only use one keyword it brings up an enormous amount of search results. Therefore there is too much information.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When using websites for references it can be difficult to determine how current they are, as they do not always state when they were last updated.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 reliable sources is time-consuming. You have to read a lot of text and articles to determine if they are reliable. This is made easier using the CRAAP technique.</a:t>
            </a: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AD3763-8481-F286-55F3-C43E5DCD6F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3529" y="2310086"/>
            <a:ext cx="3345522" cy="18902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D9D103E-31EC-EDDC-DB2D-2E4DCD0693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32" r="8456" b="-1"/>
          <a:stretch>
            <a:fillRect/>
          </a:stretch>
        </p:blipFill>
        <p:spPr>
          <a:xfrm>
            <a:off x="8759374" y="4358181"/>
            <a:ext cx="2773832" cy="189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8675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130444-14DD-4458-45F7-8C4425E24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4C4AF-573F-FE3B-BD67-D1AB71A8A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GB" sz="540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/>
                <a:cs typeface="Times New Roman"/>
              </a:rPr>
              <a:t>Next Steps</a:t>
            </a:r>
            <a:endParaRPr lang="en-GB" sz="5400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99C5B-387E-241A-1152-566708BE3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776933"/>
          </a:xfrm>
        </p:spPr>
        <p:txBody>
          <a:bodyPr>
            <a:normAutofit fontScale="92500"/>
          </a:bodyPr>
          <a:lstStyle/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next part of my research I need to use more keywords to refine my search.</a:t>
            </a: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my sources, I need to search for more evidence in articles, journals and publications, not just websites.</a:t>
            </a: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need to Research the topic in more depth, so that I can compare and analyse my findings, and identify ways to improve midwifery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1EBCB1-988A-B23B-CCB4-CDA7E425BD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6397" y="1069110"/>
            <a:ext cx="2603605" cy="147103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DD67A0-F668-C769-BEEF-664F3333AF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1" r="1466"/>
          <a:stretch>
            <a:fillRect/>
          </a:stretch>
        </p:blipFill>
        <p:spPr>
          <a:xfrm>
            <a:off x="9224328" y="1046999"/>
            <a:ext cx="2603605" cy="15152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FF16CF3-D0A6-981C-D133-F176655EC8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6397" y="3457305"/>
            <a:ext cx="5431536" cy="268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5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130444-14DD-4458-45F7-8C4425E24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3B475F8-50AE-46A0-9943-B2B63183D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4C4AF-573F-FE3B-BD67-D1AB71A8A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6986015" cy="1776484"/>
          </a:xfrm>
        </p:spPr>
        <p:txBody>
          <a:bodyPr anchor="b">
            <a:normAutofit/>
          </a:bodyPr>
          <a:lstStyle/>
          <a:p>
            <a:r>
              <a:rPr lang="en-GB" sz="540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/>
                <a:cs typeface="Times New Roman"/>
              </a:rPr>
              <a:t>References</a:t>
            </a:r>
            <a:endParaRPr lang="en-GB" sz="54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D50772-8029-B00F-5475-D79A392A72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9409" y="332922"/>
            <a:ext cx="3532036" cy="1748358"/>
          </a:xfrm>
          <a:prstGeom prst="rect">
            <a:avLst/>
          </a:prstGeom>
        </p:spPr>
      </p:pic>
      <p:sp>
        <p:nvSpPr>
          <p:cNvPr id="20" name="sketch line">
            <a:extLst>
              <a:ext uri="{FF2B5EF4-FFF2-40B4-BE49-F238E27FC236}">
                <a16:creationId xmlns:a16="http://schemas.microsoft.com/office/drawing/2014/main" id="{75F6FDB4-2351-48C2-A863-2364A0234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31569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99C5B-387E-241A-1152-566708BE3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04819"/>
            <a:ext cx="6986016" cy="4229268"/>
          </a:xfrm>
        </p:spPr>
        <p:txBody>
          <a:bodyPr>
            <a:normAutofit fontScale="62500" lnSpcReduction="20000"/>
          </a:bodyPr>
          <a:lstStyle/>
          <a:p>
            <a:endParaRPr lang="en-GB" sz="17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Midwife | Health Careers</a:t>
            </a:r>
            <a:r>
              <a:rPr lang="en-GB" sz="3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https://www.healthcareers.nhs.uk/explore-roles/midwifery/roles-midwifery/midwife (Accessed: 09 July 2026). </a:t>
            </a:r>
          </a:p>
          <a:p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to become a midwife - royal college of midwives</a:t>
            </a:r>
            <a:r>
              <a:rPr lang="en-GB" sz="3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</a:t>
            </a:r>
            <a:r>
              <a:rPr lang="en-GB" sz="32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rcm.org.uk</a:t>
            </a:r>
            <a:r>
              <a:rPr lang="en-GB" sz="3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/how-to-become-a-midwife/ (Accessed: 09 July 2026). </a:t>
            </a:r>
          </a:p>
          <a:p>
            <a:endParaRPr lang="en-GB" sz="32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Kelly, J. (ed.) (2017) </a:t>
            </a:r>
            <a:r>
              <a:rPr lang="en-GB" sz="3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making of a male midwife - BBC News</a:t>
            </a:r>
            <a:r>
              <a:rPr lang="en-GB" sz="3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3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BBC</a:t>
            </a:r>
            <a:r>
              <a:rPr lang="en-GB" sz="3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</a:t>
            </a:r>
            <a:r>
              <a:rPr lang="en-GB" sz="32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www.bbc.co.uk</a:t>
            </a:r>
            <a:r>
              <a:rPr lang="en-GB" sz="3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/news/magazine-41426691 (Accessed: 09 July 2026).</a:t>
            </a:r>
            <a:r>
              <a:rPr lang="en-GB" sz="30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GB" sz="17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A5F17E-9BEE-9482-4BCD-F8F9DA74C2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3529" y="2310086"/>
            <a:ext cx="3345522" cy="18902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507EDD3-88DE-0458-C59E-533187BB37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1026" y="4358181"/>
            <a:ext cx="3390529" cy="189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9928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FD76F9D9A9E340AD84885925D378F4" ma:contentTypeVersion="5" ma:contentTypeDescription="Create a new document." ma:contentTypeScope="" ma:versionID="263985e474af003c0fe2be6b42440640">
  <xsd:schema xmlns:xsd="http://www.w3.org/2001/XMLSchema" xmlns:xs="http://www.w3.org/2001/XMLSchema" xmlns:p="http://schemas.microsoft.com/office/2006/metadata/properties" xmlns:ns3="8ecf54c4-56d8-43a2-a321-6326832e7bc1" targetNamespace="http://schemas.microsoft.com/office/2006/metadata/properties" ma:root="true" ma:fieldsID="b5a1297bbb1c3d580639109c0701f5c4" ns3:_="">
    <xsd:import namespace="8ecf54c4-56d8-43a2-a321-6326832e7bc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cf54c4-56d8-43a2-a321-6326832e7bc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ecf54c4-56d8-43a2-a321-6326832e7bc1" xsi:nil="true"/>
  </documentManagement>
</p:properties>
</file>

<file path=customXml/itemProps1.xml><?xml version="1.0" encoding="utf-8"?>
<ds:datastoreItem xmlns:ds="http://schemas.openxmlformats.org/officeDocument/2006/customXml" ds:itemID="{6D4E8DF9-CBCF-41E1-B061-84F2E8FD5B7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C1EC5B6-FF0A-4587-8F2B-7EDC4D704D9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8ecf54c4-56d8-43a2-a321-6326832e7bc1"/>
  </ds:schemaRefs>
</ds:datastoreItem>
</file>

<file path=customXml/itemProps3.xml><?xml version="1.0" encoding="utf-8"?>
<ds:datastoreItem xmlns:ds="http://schemas.openxmlformats.org/officeDocument/2006/customXml" ds:itemID="{947AD686-7EC6-4B81-B8B9-EC184FDABF90}">
  <ds:schemaRefs>
    <ds:schemaRef ds:uri="http://schemas.microsoft.com/office/2006/metadata/properties"/>
    <ds:schemaRef ds:uri="http://www.w3.org/2000/xmlns/"/>
    <ds:schemaRef ds:uri="8ecf54c4-56d8-43a2-a321-6326832e7bc1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Certificate of Higher Education skills for the workplace (Health &amp; Social Care)</vt:lpstr>
      <vt:lpstr>Content </vt:lpstr>
      <vt:lpstr>Midwives</vt:lpstr>
      <vt:lpstr>Research</vt:lpstr>
      <vt:lpstr>Evaluate The Source</vt:lpstr>
      <vt:lpstr>Challenges</vt:lpstr>
      <vt:lpstr>Next Steps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Microsoft Word in Riverdale Nursing Home </dc:title>
  <dc:creator>monsenge katemo</dc:creator>
  <cp:lastModifiedBy>Danielle Elizabeth Beadle (2539032)</cp:lastModifiedBy>
  <cp:revision>17</cp:revision>
  <dcterms:created xsi:type="dcterms:W3CDTF">2026-06-28T23:58:29Z</dcterms:created>
  <dcterms:modified xsi:type="dcterms:W3CDTF">2026-07-13T14:49:34Z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0x0101004CFD76F9D9A9E340AD84885925D378F4</vt:lpwstr>
  </property>
</Properties>
</file>