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3" r:id="rId1"/>
  </p:sldMasterIdLst>
  <p:notesMasterIdLst>
    <p:notesMasterId r:id="rId20"/>
  </p:notesMasterIdLst>
  <p:sldIdLst>
    <p:sldId id="257" r:id="rId2"/>
    <p:sldId id="256" r:id="rId3"/>
    <p:sldId id="276" r:id="rId4"/>
    <p:sldId id="284" r:id="rId5"/>
    <p:sldId id="288" r:id="rId6"/>
    <p:sldId id="295" r:id="rId7"/>
    <p:sldId id="293" r:id="rId8"/>
    <p:sldId id="289" r:id="rId9"/>
    <p:sldId id="290" r:id="rId10"/>
    <p:sldId id="285" r:id="rId11"/>
    <p:sldId id="279" r:id="rId12"/>
    <p:sldId id="286" r:id="rId13"/>
    <p:sldId id="280" r:id="rId14"/>
    <p:sldId id="292" r:id="rId15"/>
    <p:sldId id="287" r:id="rId16"/>
    <p:sldId id="294" r:id="rId17"/>
    <p:sldId id="282" r:id="rId18"/>
    <p:sldId id="28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246" autoAdjust="0"/>
    <p:restoredTop sz="94705"/>
  </p:normalViewPr>
  <p:slideViewPr>
    <p:cSldViewPr snapToGrid="0">
      <p:cViewPr>
        <p:scale>
          <a:sx n="71" d="100"/>
          <a:sy n="71" d="100"/>
        </p:scale>
        <p:origin x="376" y="648"/>
      </p:cViewPr>
      <p:guideLst/>
    </p:cSldViewPr>
  </p:slideViewPr>
  <p:notesTextViewPr>
    <p:cViewPr>
      <p:scale>
        <a:sx n="1" d="1"/>
        <a:sy n="1" d="1"/>
      </p:scale>
      <p:origin x="0" y="0"/>
    </p:cViewPr>
  </p:notesTextViewPr>
  <p:notesViewPr>
    <p:cSldViewPr snapToGrid="0">
      <p:cViewPr varScale="1">
        <p:scale>
          <a:sx n="74" d="100"/>
          <a:sy n="74" d="100"/>
        </p:scale>
        <p:origin x="3528"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image" Target="../media/image25.sv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78E1B-3EAB-40AE-821F-0C4357E00F5C}" type="doc">
      <dgm:prSet loTypeId="urn:microsoft.com/office/officeart/2018/2/layout/IconLabelDescriptionList" loCatId="icon" qsTypeId="urn:microsoft.com/office/officeart/2005/8/quickstyle/simple1" qsCatId="simple" csTypeId="urn:microsoft.com/office/officeart/2005/8/colors/colorful1" csCatId="colorful" phldr="1"/>
      <dgm:spPr/>
      <dgm:t>
        <a:bodyPr/>
        <a:lstStyle/>
        <a:p>
          <a:endParaRPr lang="en-US"/>
        </a:p>
      </dgm:t>
    </dgm:pt>
    <dgm:pt modelId="{CE915A86-044A-490E-833C-DF621EDC6BC0}" type="pres">
      <dgm:prSet presAssocID="{CD178E1B-3EAB-40AE-821F-0C4357E00F5C}" presName="root" presStyleCnt="0">
        <dgm:presLayoutVars>
          <dgm:dir/>
          <dgm:resizeHandles val="exact"/>
        </dgm:presLayoutVars>
      </dgm:prSet>
      <dgm:spPr/>
    </dgm:pt>
  </dgm:ptLst>
  <dgm:cxnLst>
    <dgm:cxn modelId="{D73FCBE0-4257-3942-B682-4B336BF590DD}" type="presOf" srcId="{CD178E1B-3EAB-40AE-821F-0C4357E00F5C}" destId="{CE915A86-044A-490E-833C-DF621EDC6BC0}" srcOrd="0"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5B4A11-2121-44C3-AD1F-EF423A21019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39FAE6B1-1978-174B-B838-7C1357D19B14}" type="pres">
      <dgm:prSet presAssocID="{EB5B4A11-2121-44C3-AD1F-EF423A21019E}" presName="Name0" presStyleCnt="0">
        <dgm:presLayoutVars>
          <dgm:dir/>
          <dgm:animLvl val="lvl"/>
          <dgm:resizeHandles val="exact"/>
        </dgm:presLayoutVars>
      </dgm:prSet>
      <dgm:spPr/>
    </dgm:pt>
  </dgm:ptLst>
  <dgm:cxnLst>
    <dgm:cxn modelId="{CF1C3246-F855-DF41-B2BE-558CF509501A}" type="presOf" srcId="{EB5B4A11-2121-44C3-AD1F-EF423A21019E}" destId="{39FAE6B1-1978-174B-B838-7C1357D19B14}"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35CCD7-CFEF-49A3-BEDC-4CD8112077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050917-1292-449A-AE02-C30771648B79}">
      <dgm:prSet/>
      <dgm:spPr/>
      <dgm:t>
        <a:bodyPr/>
        <a:lstStyle/>
        <a:p>
          <a:pPr>
            <a:lnSpc>
              <a:spcPct val="100000"/>
            </a:lnSpc>
          </a:pPr>
          <a:r>
            <a:rPr lang="en-US"/>
            <a:t>Word</a:t>
          </a:r>
        </a:p>
      </dgm:t>
    </dgm:pt>
    <dgm:pt modelId="{212E8B17-4A5F-478D-90A5-9A93E6032C3A}" type="parTrans" cxnId="{89E900A4-9558-4475-B4B3-4AF0F02425BE}">
      <dgm:prSet/>
      <dgm:spPr/>
      <dgm:t>
        <a:bodyPr/>
        <a:lstStyle/>
        <a:p>
          <a:endParaRPr lang="en-US"/>
        </a:p>
      </dgm:t>
    </dgm:pt>
    <dgm:pt modelId="{D7A5FA1D-4C8A-4E9D-A153-052C0DAC6FC9}" type="sibTrans" cxnId="{89E900A4-9558-4475-B4B3-4AF0F02425BE}">
      <dgm:prSet/>
      <dgm:spPr/>
      <dgm:t>
        <a:bodyPr/>
        <a:lstStyle/>
        <a:p>
          <a:endParaRPr lang="en-US"/>
        </a:p>
      </dgm:t>
    </dgm:pt>
    <dgm:pt modelId="{FF5AABD2-D036-4116-9397-A182EDCD9181}">
      <dgm:prSet/>
      <dgm:spPr/>
      <dgm:t>
        <a:bodyPr/>
        <a:lstStyle/>
        <a:p>
          <a:pPr>
            <a:lnSpc>
              <a:spcPct val="100000"/>
            </a:lnSpc>
          </a:pPr>
          <a:r>
            <a:rPr lang="en-US"/>
            <a:t>PowerPoint</a:t>
          </a:r>
        </a:p>
      </dgm:t>
    </dgm:pt>
    <dgm:pt modelId="{361484EE-6291-454D-9E5B-A1C270D4049D}" type="parTrans" cxnId="{1D4D3C40-ACDB-418D-95AF-1C4CE94C83E3}">
      <dgm:prSet/>
      <dgm:spPr/>
      <dgm:t>
        <a:bodyPr/>
        <a:lstStyle/>
        <a:p>
          <a:endParaRPr lang="en-US"/>
        </a:p>
      </dgm:t>
    </dgm:pt>
    <dgm:pt modelId="{273C2DE8-AF91-49A9-A42C-B4C19679B651}" type="sibTrans" cxnId="{1D4D3C40-ACDB-418D-95AF-1C4CE94C83E3}">
      <dgm:prSet/>
      <dgm:spPr/>
      <dgm:t>
        <a:bodyPr/>
        <a:lstStyle/>
        <a:p>
          <a:endParaRPr lang="en-US"/>
        </a:p>
      </dgm:t>
    </dgm:pt>
    <dgm:pt modelId="{F879AAF5-1F44-4B30-9C3C-A0EFA529CD79}">
      <dgm:prSet/>
      <dgm:spPr/>
      <dgm:t>
        <a:bodyPr/>
        <a:lstStyle/>
        <a:p>
          <a:pPr>
            <a:lnSpc>
              <a:spcPct val="100000"/>
            </a:lnSpc>
          </a:pPr>
          <a:r>
            <a:rPr lang="en-US"/>
            <a:t>Excel</a:t>
          </a:r>
        </a:p>
      </dgm:t>
    </dgm:pt>
    <dgm:pt modelId="{63849ADB-EB93-45AE-A30A-D7F84BC29909}" type="parTrans" cxnId="{88A38A7C-FD65-4D6A-BC08-94488E9C250F}">
      <dgm:prSet/>
      <dgm:spPr/>
      <dgm:t>
        <a:bodyPr/>
        <a:lstStyle/>
        <a:p>
          <a:endParaRPr lang="en-US"/>
        </a:p>
      </dgm:t>
    </dgm:pt>
    <dgm:pt modelId="{6C9633B8-AF85-4D5C-A15E-0F45F40E3F4B}" type="sibTrans" cxnId="{88A38A7C-FD65-4D6A-BC08-94488E9C250F}">
      <dgm:prSet/>
      <dgm:spPr/>
      <dgm:t>
        <a:bodyPr/>
        <a:lstStyle/>
        <a:p>
          <a:endParaRPr lang="en-US"/>
        </a:p>
      </dgm:t>
    </dgm:pt>
    <dgm:pt modelId="{F56098A7-C5CF-47CB-8254-634C25780D9B}">
      <dgm:prSet/>
      <dgm:spPr/>
      <dgm:t>
        <a:bodyPr/>
        <a:lstStyle/>
        <a:p>
          <a:pPr>
            <a:lnSpc>
              <a:spcPct val="100000"/>
            </a:lnSpc>
          </a:pPr>
          <a:r>
            <a:rPr lang="en-US"/>
            <a:t>Outlook</a:t>
          </a:r>
        </a:p>
      </dgm:t>
    </dgm:pt>
    <dgm:pt modelId="{462054A3-EDEB-48BE-A06E-EFBCD26991A3}" type="parTrans" cxnId="{DC44816C-C626-4FA9-A55A-A517A0FEFC16}">
      <dgm:prSet/>
      <dgm:spPr/>
      <dgm:t>
        <a:bodyPr/>
        <a:lstStyle/>
        <a:p>
          <a:endParaRPr lang="en-US"/>
        </a:p>
      </dgm:t>
    </dgm:pt>
    <dgm:pt modelId="{9CABDA1D-87CA-4D00-B0D2-D6BFFDEDC8AB}" type="sibTrans" cxnId="{DC44816C-C626-4FA9-A55A-A517A0FEFC16}">
      <dgm:prSet/>
      <dgm:spPr/>
      <dgm:t>
        <a:bodyPr/>
        <a:lstStyle/>
        <a:p>
          <a:endParaRPr lang="en-US"/>
        </a:p>
      </dgm:t>
    </dgm:pt>
    <dgm:pt modelId="{82E64B85-FAD0-408F-A8E9-67D369956A49}">
      <dgm:prSet/>
      <dgm:spPr/>
      <dgm:t>
        <a:bodyPr/>
        <a:lstStyle/>
        <a:p>
          <a:pPr>
            <a:lnSpc>
              <a:spcPct val="100000"/>
            </a:lnSpc>
          </a:pPr>
          <a:r>
            <a:rPr lang="en-US"/>
            <a:t>Teams  </a:t>
          </a:r>
        </a:p>
      </dgm:t>
    </dgm:pt>
    <dgm:pt modelId="{A29B9183-66EC-46C6-8AC1-77CBC8160110}" type="parTrans" cxnId="{13DECD15-058D-41DE-83ED-97B088E37381}">
      <dgm:prSet/>
      <dgm:spPr/>
      <dgm:t>
        <a:bodyPr/>
        <a:lstStyle/>
        <a:p>
          <a:endParaRPr lang="en-US"/>
        </a:p>
      </dgm:t>
    </dgm:pt>
    <dgm:pt modelId="{ADB341D9-474D-44A2-9AAB-4CF03650440E}" type="sibTrans" cxnId="{13DECD15-058D-41DE-83ED-97B088E37381}">
      <dgm:prSet/>
      <dgm:spPr/>
      <dgm:t>
        <a:bodyPr/>
        <a:lstStyle/>
        <a:p>
          <a:endParaRPr lang="en-US"/>
        </a:p>
      </dgm:t>
    </dgm:pt>
    <dgm:pt modelId="{C87FDBB1-9A4A-4709-9E40-77AB755E20C5}">
      <dgm:prSet/>
      <dgm:spPr/>
      <dgm:t>
        <a:bodyPr/>
        <a:lstStyle/>
        <a:p>
          <a:pPr>
            <a:lnSpc>
              <a:spcPct val="100000"/>
            </a:lnSpc>
          </a:pPr>
          <a:r>
            <a:rPr lang="en-US"/>
            <a:t>OneDrive</a:t>
          </a:r>
        </a:p>
      </dgm:t>
    </dgm:pt>
    <dgm:pt modelId="{FAFD3B8B-0B5C-469C-B78E-871CDF335F7C}" type="parTrans" cxnId="{4D0AFB94-0E98-4736-959A-5E943071693F}">
      <dgm:prSet/>
      <dgm:spPr/>
      <dgm:t>
        <a:bodyPr/>
        <a:lstStyle/>
        <a:p>
          <a:endParaRPr lang="en-US"/>
        </a:p>
      </dgm:t>
    </dgm:pt>
    <dgm:pt modelId="{1D3AF0B8-E0E7-43B1-B5FB-98B56E3CE325}" type="sibTrans" cxnId="{4D0AFB94-0E98-4736-959A-5E943071693F}">
      <dgm:prSet/>
      <dgm:spPr/>
      <dgm:t>
        <a:bodyPr/>
        <a:lstStyle/>
        <a:p>
          <a:endParaRPr lang="en-US"/>
        </a:p>
      </dgm:t>
    </dgm:pt>
    <dgm:pt modelId="{43D2922F-954B-4D41-A568-886696C632B0}" type="pres">
      <dgm:prSet presAssocID="{3435CCD7-CFEF-49A3-BEDC-4CD811207755}" presName="root" presStyleCnt="0">
        <dgm:presLayoutVars>
          <dgm:dir/>
          <dgm:resizeHandles val="exact"/>
        </dgm:presLayoutVars>
      </dgm:prSet>
      <dgm:spPr/>
    </dgm:pt>
    <dgm:pt modelId="{45DA5A0C-7C79-428B-8DD1-E8E7721D2643}" type="pres">
      <dgm:prSet presAssocID="{96050917-1292-449A-AE02-C30771648B79}" presName="compNode" presStyleCnt="0"/>
      <dgm:spPr/>
    </dgm:pt>
    <dgm:pt modelId="{FC0E21AA-F0B8-46AE-ADA4-93587D5BAB59}" type="pres">
      <dgm:prSet presAssocID="{96050917-1292-449A-AE02-C30771648B79}" presName="bgRect" presStyleLbl="bgShp" presStyleIdx="0" presStyleCnt="6"/>
      <dgm:spPr/>
    </dgm:pt>
    <dgm:pt modelId="{291E1A16-7674-4E7A-94EC-F18F7B39CF23}" type="pres">
      <dgm:prSet presAssocID="{96050917-1292-449A-AE02-C30771648B7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Vlog"/>
        </a:ext>
      </dgm:extLst>
    </dgm:pt>
    <dgm:pt modelId="{B6D901B0-4F6C-4AF7-A0E0-A09110F3EC3B}" type="pres">
      <dgm:prSet presAssocID="{96050917-1292-449A-AE02-C30771648B79}" presName="spaceRect" presStyleCnt="0"/>
      <dgm:spPr/>
    </dgm:pt>
    <dgm:pt modelId="{05E2DDC2-AA53-455A-B215-BCB88A9EB026}" type="pres">
      <dgm:prSet presAssocID="{96050917-1292-449A-AE02-C30771648B79}" presName="parTx" presStyleLbl="revTx" presStyleIdx="0" presStyleCnt="6">
        <dgm:presLayoutVars>
          <dgm:chMax val="0"/>
          <dgm:chPref val="0"/>
        </dgm:presLayoutVars>
      </dgm:prSet>
      <dgm:spPr/>
    </dgm:pt>
    <dgm:pt modelId="{8B417C3B-03C6-402F-BC6B-CCFCB143B802}" type="pres">
      <dgm:prSet presAssocID="{D7A5FA1D-4C8A-4E9D-A153-052C0DAC6FC9}" presName="sibTrans" presStyleCnt="0"/>
      <dgm:spPr/>
    </dgm:pt>
    <dgm:pt modelId="{00034887-9782-4BAF-A2EB-34B7601C8983}" type="pres">
      <dgm:prSet presAssocID="{FF5AABD2-D036-4116-9397-A182EDCD9181}" presName="compNode" presStyleCnt="0"/>
      <dgm:spPr/>
    </dgm:pt>
    <dgm:pt modelId="{6B52CDE5-38BF-467B-B6C7-7FF4EC1DBF90}" type="pres">
      <dgm:prSet presAssocID="{FF5AABD2-D036-4116-9397-A182EDCD9181}" presName="bgRect" presStyleLbl="bgShp" presStyleIdx="1" presStyleCnt="6"/>
      <dgm:spPr/>
    </dgm:pt>
    <dgm:pt modelId="{75CBA875-32D1-4BF9-A563-B5FBA5530856}" type="pres">
      <dgm:prSet presAssocID="{FF5AABD2-D036-4116-9397-A182EDCD918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A83E8BC5-354E-4B05-99E6-6BF140A00C12}" type="pres">
      <dgm:prSet presAssocID="{FF5AABD2-D036-4116-9397-A182EDCD9181}" presName="spaceRect" presStyleCnt="0"/>
      <dgm:spPr/>
    </dgm:pt>
    <dgm:pt modelId="{308D63AB-4A2F-41DC-8D1F-5631C7BC1167}" type="pres">
      <dgm:prSet presAssocID="{FF5AABD2-D036-4116-9397-A182EDCD9181}" presName="parTx" presStyleLbl="revTx" presStyleIdx="1" presStyleCnt="6">
        <dgm:presLayoutVars>
          <dgm:chMax val="0"/>
          <dgm:chPref val="0"/>
        </dgm:presLayoutVars>
      </dgm:prSet>
      <dgm:spPr/>
    </dgm:pt>
    <dgm:pt modelId="{CB5E4C99-4A3B-4AF4-A90B-137311DD6E65}" type="pres">
      <dgm:prSet presAssocID="{273C2DE8-AF91-49A9-A42C-B4C19679B651}" presName="sibTrans" presStyleCnt="0"/>
      <dgm:spPr/>
    </dgm:pt>
    <dgm:pt modelId="{AB1CC408-5CF5-4E09-9ECD-DE350C9A0E34}" type="pres">
      <dgm:prSet presAssocID="{F879AAF5-1F44-4B30-9C3C-A0EFA529CD79}" presName="compNode" presStyleCnt="0"/>
      <dgm:spPr/>
    </dgm:pt>
    <dgm:pt modelId="{535A1B04-A755-4ECE-A370-D46512CF6942}" type="pres">
      <dgm:prSet presAssocID="{F879AAF5-1F44-4B30-9C3C-A0EFA529CD79}" presName="bgRect" presStyleLbl="bgShp" presStyleIdx="2" presStyleCnt="6"/>
      <dgm:spPr/>
    </dgm:pt>
    <dgm:pt modelId="{A083395E-9E30-416F-95F1-C0D22C7051F3}" type="pres">
      <dgm:prSet presAssocID="{F879AAF5-1F44-4B30-9C3C-A0EFA529CD7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ble"/>
        </a:ext>
      </dgm:extLst>
    </dgm:pt>
    <dgm:pt modelId="{1439E8E8-A5FF-4614-A737-03D270925C19}" type="pres">
      <dgm:prSet presAssocID="{F879AAF5-1F44-4B30-9C3C-A0EFA529CD79}" presName="spaceRect" presStyleCnt="0"/>
      <dgm:spPr/>
    </dgm:pt>
    <dgm:pt modelId="{E77F215D-547D-43A4-AC31-3624312A37D6}" type="pres">
      <dgm:prSet presAssocID="{F879AAF5-1F44-4B30-9C3C-A0EFA529CD79}" presName="parTx" presStyleLbl="revTx" presStyleIdx="2" presStyleCnt="6">
        <dgm:presLayoutVars>
          <dgm:chMax val="0"/>
          <dgm:chPref val="0"/>
        </dgm:presLayoutVars>
      </dgm:prSet>
      <dgm:spPr/>
    </dgm:pt>
    <dgm:pt modelId="{F173DA9E-6218-498A-9BB1-503B349914B7}" type="pres">
      <dgm:prSet presAssocID="{6C9633B8-AF85-4D5C-A15E-0F45F40E3F4B}" presName="sibTrans" presStyleCnt="0"/>
      <dgm:spPr/>
    </dgm:pt>
    <dgm:pt modelId="{D7DADB2F-6220-4E11-B842-EAC23FFA5A77}" type="pres">
      <dgm:prSet presAssocID="{F56098A7-C5CF-47CB-8254-634C25780D9B}" presName="compNode" presStyleCnt="0"/>
      <dgm:spPr/>
    </dgm:pt>
    <dgm:pt modelId="{D349C568-8AA4-48FE-8588-B94EB1616EC9}" type="pres">
      <dgm:prSet presAssocID="{F56098A7-C5CF-47CB-8254-634C25780D9B}" presName="bgRect" presStyleLbl="bgShp" presStyleIdx="3" presStyleCnt="6"/>
      <dgm:spPr/>
    </dgm:pt>
    <dgm:pt modelId="{0884C9AC-0216-4C92-B115-912D9993CF9F}" type="pres">
      <dgm:prSet presAssocID="{F56098A7-C5CF-47CB-8254-634C25780D9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183CA3AC-2662-4FB7-AA07-9A7D4A2F9CEF}" type="pres">
      <dgm:prSet presAssocID="{F56098A7-C5CF-47CB-8254-634C25780D9B}" presName="spaceRect" presStyleCnt="0"/>
      <dgm:spPr/>
    </dgm:pt>
    <dgm:pt modelId="{E685583F-6813-4B49-9EE1-C71ADE390244}" type="pres">
      <dgm:prSet presAssocID="{F56098A7-C5CF-47CB-8254-634C25780D9B}" presName="parTx" presStyleLbl="revTx" presStyleIdx="3" presStyleCnt="6">
        <dgm:presLayoutVars>
          <dgm:chMax val="0"/>
          <dgm:chPref val="0"/>
        </dgm:presLayoutVars>
      </dgm:prSet>
      <dgm:spPr/>
    </dgm:pt>
    <dgm:pt modelId="{1D67FF67-4085-48E0-855A-C49CCB60BC7A}" type="pres">
      <dgm:prSet presAssocID="{9CABDA1D-87CA-4D00-B0D2-D6BFFDEDC8AB}" presName="sibTrans" presStyleCnt="0"/>
      <dgm:spPr/>
    </dgm:pt>
    <dgm:pt modelId="{1C061EBB-56D5-4317-89B6-B99FDAEA6ABD}" type="pres">
      <dgm:prSet presAssocID="{82E64B85-FAD0-408F-A8E9-67D369956A49}" presName="compNode" presStyleCnt="0"/>
      <dgm:spPr/>
    </dgm:pt>
    <dgm:pt modelId="{D29EB908-133D-415D-8BFC-644D058F10BF}" type="pres">
      <dgm:prSet presAssocID="{82E64B85-FAD0-408F-A8E9-67D369956A49}" presName="bgRect" presStyleLbl="bgShp" presStyleIdx="4" presStyleCnt="6"/>
      <dgm:spPr/>
    </dgm:pt>
    <dgm:pt modelId="{4D9851C8-26D4-4E62-909F-6D6D9EAAFD72}" type="pres">
      <dgm:prSet presAssocID="{82E64B85-FAD0-408F-A8E9-67D369956A4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sers"/>
        </a:ext>
      </dgm:extLst>
    </dgm:pt>
    <dgm:pt modelId="{C128A0E4-5DF7-43FD-A655-3CC1E78BFCDF}" type="pres">
      <dgm:prSet presAssocID="{82E64B85-FAD0-408F-A8E9-67D369956A49}" presName="spaceRect" presStyleCnt="0"/>
      <dgm:spPr/>
    </dgm:pt>
    <dgm:pt modelId="{FE9736DD-8685-4BC3-9C24-B9E13891961F}" type="pres">
      <dgm:prSet presAssocID="{82E64B85-FAD0-408F-A8E9-67D369956A49}" presName="parTx" presStyleLbl="revTx" presStyleIdx="4" presStyleCnt="6">
        <dgm:presLayoutVars>
          <dgm:chMax val="0"/>
          <dgm:chPref val="0"/>
        </dgm:presLayoutVars>
      </dgm:prSet>
      <dgm:spPr/>
    </dgm:pt>
    <dgm:pt modelId="{85DCF3D2-D8C2-4985-AF87-91663225450B}" type="pres">
      <dgm:prSet presAssocID="{ADB341D9-474D-44A2-9AAB-4CF03650440E}" presName="sibTrans" presStyleCnt="0"/>
      <dgm:spPr/>
    </dgm:pt>
    <dgm:pt modelId="{461F8BEA-B561-42FB-B5BD-BB7CF20F7D20}" type="pres">
      <dgm:prSet presAssocID="{C87FDBB1-9A4A-4709-9E40-77AB755E20C5}" presName="compNode" presStyleCnt="0"/>
      <dgm:spPr/>
    </dgm:pt>
    <dgm:pt modelId="{197EE0AA-B66F-411D-8C01-3A7310B26DD1}" type="pres">
      <dgm:prSet presAssocID="{C87FDBB1-9A4A-4709-9E40-77AB755E20C5}" presName="bgRect" presStyleLbl="bgShp" presStyleIdx="5" presStyleCnt="6"/>
      <dgm:spPr/>
    </dgm:pt>
    <dgm:pt modelId="{416517DE-7023-4C70-9673-D6561AD0D4F8}" type="pres">
      <dgm:prSet presAssocID="{C87FDBB1-9A4A-4709-9E40-77AB755E20C5}"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rewdriver"/>
        </a:ext>
      </dgm:extLst>
    </dgm:pt>
    <dgm:pt modelId="{EB6177C3-DA42-40CF-BE41-9EBBF9689561}" type="pres">
      <dgm:prSet presAssocID="{C87FDBB1-9A4A-4709-9E40-77AB755E20C5}" presName="spaceRect" presStyleCnt="0"/>
      <dgm:spPr/>
    </dgm:pt>
    <dgm:pt modelId="{718D4265-F4C1-402A-BFDD-4CF10AA21A40}" type="pres">
      <dgm:prSet presAssocID="{C87FDBB1-9A4A-4709-9E40-77AB755E20C5}" presName="parTx" presStyleLbl="revTx" presStyleIdx="5" presStyleCnt="6">
        <dgm:presLayoutVars>
          <dgm:chMax val="0"/>
          <dgm:chPref val="0"/>
        </dgm:presLayoutVars>
      </dgm:prSet>
      <dgm:spPr/>
    </dgm:pt>
  </dgm:ptLst>
  <dgm:cxnLst>
    <dgm:cxn modelId="{13DECD15-058D-41DE-83ED-97B088E37381}" srcId="{3435CCD7-CFEF-49A3-BEDC-4CD811207755}" destId="{82E64B85-FAD0-408F-A8E9-67D369956A49}" srcOrd="4" destOrd="0" parTransId="{A29B9183-66EC-46C6-8AC1-77CBC8160110}" sibTransId="{ADB341D9-474D-44A2-9AAB-4CF03650440E}"/>
    <dgm:cxn modelId="{1195DB33-2A37-4CD7-8C7C-440D0AFE73DE}" type="presOf" srcId="{C87FDBB1-9A4A-4709-9E40-77AB755E20C5}" destId="{718D4265-F4C1-402A-BFDD-4CF10AA21A40}" srcOrd="0" destOrd="0" presId="urn:microsoft.com/office/officeart/2018/2/layout/IconVerticalSolidList"/>
    <dgm:cxn modelId="{1D4D3C40-ACDB-418D-95AF-1C4CE94C83E3}" srcId="{3435CCD7-CFEF-49A3-BEDC-4CD811207755}" destId="{FF5AABD2-D036-4116-9397-A182EDCD9181}" srcOrd="1" destOrd="0" parTransId="{361484EE-6291-454D-9E5B-A1C270D4049D}" sibTransId="{273C2DE8-AF91-49A9-A42C-B4C19679B651}"/>
    <dgm:cxn modelId="{48B1F941-1AD4-4013-ADD9-68DAFF286349}" type="presOf" srcId="{96050917-1292-449A-AE02-C30771648B79}" destId="{05E2DDC2-AA53-455A-B215-BCB88A9EB026}" srcOrd="0" destOrd="0" presId="urn:microsoft.com/office/officeart/2018/2/layout/IconVerticalSolidList"/>
    <dgm:cxn modelId="{DC44816C-C626-4FA9-A55A-A517A0FEFC16}" srcId="{3435CCD7-CFEF-49A3-BEDC-4CD811207755}" destId="{F56098A7-C5CF-47CB-8254-634C25780D9B}" srcOrd="3" destOrd="0" parTransId="{462054A3-EDEB-48BE-A06E-EFBCD26991A3}" sibTransId="{9CABDA1D-87CA-4D00-B0D2-D6BFFDEDC8AB}"/>
    <dgm:cxn modelId="{992D0677-885E-4104-9878-EF179FBE5623}" type="presOf" srcId="{F56098A7-C5CF-47CB-8254-634C25780D9B}" destId="{E685583F-6813-4B49-9EE1-C71ADE390244}" srcOrd="0" destOrd="0" presId="urn:microsoft.com/office/officeart/2018/2/layout/IconVerticalSolidList"/>
    <dgm:cxn modelId="{03215C79-9014-4D3F-86EF-941088FE8278}" type="presOf" srcId="{82E64B85-FAD0-408F-A8E9-67D369956A49}" destId="{FE9736DD-8685-4BC3-9C24-B9E13891961F}" srcOrd="0" destOrd="0" presId="urn:microsoft.com/office/officeart/2018/2/layout/IconVerticalSolidList"/>
    <dgm:cxn modelId="{88A38A7C-FD65-4D6A-BC08-94488E9C250F}" srcId="{3435CCD7-CFEF-49A3-BEDC-4CD811207755}" destId="{F879AAF5-1F44-4B30-9C3C-A0EFA529CD79}" srcOrd="2" destOrd="0" parTransId="{63849ADB-EB93-45AE-A30A-D7F84BC29909}" sibTransId="{6C9633B8-AF85-4D5C-A15E-0F45F40E3F4B}"/>
    <dgm:cxn modelId="{4D0AFB94-0E98-4736-959A-5E943071693F}" srcId="{3435CCD7-CFEF-49A3-BEDC-4CD811207755}" destId="{C87FDBB1-9A4A-4709-9E40-77AB755E20C5}" srcOrd="5" destOrd="0" parTransId="{FAFD3B8B-0B5C-469C-B78E-871CDF335F7C}" sibTransId="{1D3AF0B8-E0E7-43B1-B5FB-98B56E3CE325}"/>
    <dgm:cxn modelId="{95100F9D-CD52-4E74-A2AB-60D7F698D3B5}" type="presOf" srcId="{F879AAF5-1F44-4B30-9C3C-A0EFA529CD79}" destId="{E77F215D-547D-43A4-AC31-3624312A37D6}" srcOrd="0" destOrd="0" presId="urn:microsoft.com/office/officeart/2018/2/layout/IconVerticalSolidList"/>
    <dgm:cxn modelId="{89E900A4-9558-4475-B4B3-4AF0F02425BE}" srcId="{3435CCD7-CFEF-49A3-BEDC-4CD811207755}" destId="{96050917-1292-449A-AE02-C30771648B79}" srcOrd="0" destOrd="0" parTransId="{212E8B17-4A5F-478D-90A5-9A93E6032C3A}" sibTransId="{D7A5FA1D-4C8A-4E9D-A153-052C0DAC6FC9}"/>
    <dgm:cxn modelId="{22D5D4C5-A693-4A48-B4F3-291781101EF9}" type="presOf" srcId="{3435CCD7-CFEF-49A3-BEDC-4CD811207755}" destId="{43D2922F-954B-4D41-A568-886696C632B0}" srcOrd="0" destOrd="0" presId="urn:microsoft.com/office/officeart/2018/2/layout/IconVerticalSolidList"/>
    <dgm:cxn modelId="{A55EE1D9-B833-4C77-BBAA-154B8401E895}" type="presOf" srcId="{FF5AABD2-D036-4116-9397-A182EDCD9181}" destId="{308D63AB-4A2F-41DC-8D1F-5631C7BC1167}" srcOrd="0" destOrd="0" presId="urn:microsoft.com/office/officeart/2018/2/layout/IconVerticalSolidList"/>
    <dgm:cxn modelId="{96802888-2AEA-4AF7-9655-F744AD167DE6}" type="presParOf" srcId="{43D2922F-954B-4D41-A568-886696C632B0}" destId="{45DA5A0C-7C79-428B-8DD1-E8E7721D2643}" srcOrd="0" destOrd="0" presId="urn:microsoft.com/office/officeart/2018/2/layout/IconVerticalSolidList"/>
    <dgm:cxn modelId="{3BA570E8-C8B7-4BF4-B83A-09A3577E75FD}" type="presParOf" srcId="{45DA5A0C-7C79-428B-8DD1-E8E7721D2643}" destId="{FC0E21AA-F0B8-46AE-ADA4-93587D5BAB59}" srcOrd="0" destOrd="0" presId="urn:microsoft.com/office/officeart/2018/2/layout/IconVerticalSolidList"/>
    <dgm:cxn modelId="{5B56BD96-EF92-40DA-B4C9-8C1546BA46A2}" type="presParOf" srcId="{45DA5A0C-7C79-428B-8DD1-E8E7721D2643}" destId="{291E1A16-7674-4E7A-94EC-F18F7B39CF23}" srcOrd="1" destOrd="0" presId="urn:microsoft.com/office/officeart/2018/2/layout/IconVerticalSolidList"/>
    <dgm:cxn modelId="{35169AB8-AC3D-4A08-97C9-3E4B5843B4B7}" type="presParOf" srcId="{45DA5A0C-7C79-428B-8DD1-E8E7721D2643}" destId="{B6D901B0-4F6C-4AF7-A0E0-A09110F3EC3B}" srcOrd="2" destOrd="0" presId="urn:microsoft.com/office/officeart/2018/2/layout/IconVerticalSolidList"/>
    <dgm:cxn modelId="{70BF4868-C1F4-40F2-BBBB-64A0005B781D}" type="presParOf" srcId="{45DA5A0C-7C79-428B-8DD1-E8E7721D2643}" destId="{05E2DDC2-AA53-455A-B215-BCB88A9EB026}" srcOrd="3" destOrd="0" presId="urn:microsoft.com/office/officeart/2018/2/layout/IconVerticalSolidList"/>
    <dgm:cxn modelId="{3260FE9F-77EE-4AFA-8685-B86488FAC568}" type="presParOf" srcId="{43D2922F-954B-4D41-A568-886696C632B0}" destId="{8B417C3B-03C6-402F-BC6B-CCFCB143B802}" srcOrd="1" destOrd="0" presId="urn:microsoft.com/office/officeart/2018/2/layout/IconVerticalSolidList"/>
    <dgm:cxn modelId="{A6FF83C4-B9B3-4DE1-836C-05E5D5850D5E}" type="presParOf" srcId="{43D2922F-954B-4D41-A568-886696C632B0}" destId="{00034887-9782-4BAF-A2EB-34B7601C8983}" srcOrd="2" destOrd="0" presId="urn:microsoft.com/office/officeart/2018/2/layout/IconVerticalSolidList"/>
    <dgm:cxn modelId="{5A190323-A9B9-49CB-92AD-6F6ABD80AFEF}" type="presParOf" srcId="{00034887-9782-4BAF-A2EB-34B7601C8983}" destId="{6B52CDE5-38BF-467B-B6C7-7FF4EC1DBF90}" srcOrd="0" destOrd="0" presId="urn:microsoft.com/office/officeart/2018/2/layout/IconVerticalSolidList"/>
    <dgm:cxn modelId="{6DF05C73-760D-4D28-B3B4-D40D0C32C381}" type="presParOf" srcId="{00034887-9782-4BAF-A2EB-34B7601C8983}" destId="{75CBA875-32D1-4BF9-A563-B5FBA5530856}" srcOrd="1" destOrd="0" presId="urn:microsoft.com/office/officeart/2018/2/layout/IconVerticalSolidList"/>
    <dgm:cxn modelId="{8D0C95AB-249F-44B4-8BD1-186FB2491D8D}" type="presParOf" srcId="{00034887-9782-4BAF-A2EB-34B7601C8983}" destId="{A83E8BC5-354E-4B05-99E6-6BF140A00C12}" srcOrd="2" destOrd="0" presId="urn:microsoft.com/office/officeart/2018/2/layout/IconVerticalSolidList"/>
    <dgm:cxn modelId="{7C5BEA80-60F1-43D7-93E1-B58539114752}" type="presParOf" srcId="{00034887-9782-4BAF-A2EB-34B7601C8983}" destId="{308D63AB-4A2F-41DC-8D1F-5631C7BC1167}" srcOrd="3" destOrd="0" presId="urn:microsoft.com/office/officeart/2018/2/layout/IconVerticalSolidList"/>
    <dgm:cxn modelId="{B7AA77C0-709A-4AF1-9B34-F0EF65D73ED0}" type="presParOf" srcId="{43D2922F-954B-4D41-A568-886696C632B0}" destId="{CB5E4C99-4A3B-4AF4-A90B-137311DD6E65}" srcOrd="3" destOrd="0" presId="urn:microsoft.com/office/officeart/2018/2/layout/IconVerticalSolidList"/>
    <dgm:cxn modelId="{B7B9C2A5-16BD-4882-8A0A-85032E895397}" type="presParOf" srcId="{43D2922F-954B-4D41-A568-886696C632B0}" destId="{AB1CC408-5CF5-4E09-9ECD-DE350C9A0E34}" srcOrd="4" destOrd="0" presId="urn:microsoft.com/office/officeart/2018/2/layout/IconVerticalSolidList"/>
    <dgm:cxn modelId="{33AB942F-CE5B-4FAD-837A-D5BC7FAFB047}" type="presParOf" srcId="{AB1CC408-5CF5-4E09-9ECD-DE350C9A0E34}" destId="{535A1B04-A755-4ECE-A370-D46512CF6942}" srcOrd="0" destOrd="0" presId="urn:microsoft.com/office/officeart/2018/2/layout/IconVerticalSolidList"/>
    <dgm:cxn modelId="{B3E53066-E90B-4932-99B6-9BC34D8ACFD9}" type="presParOf" srcId="{AB1CC408-5CF5-4E09-9ECD-DE350C9A0E34}" destId="{A083395E-9E30-416F-95F1-C0D22C7051F3}" srcOrd="1" destOrd="0" presId="urn:microsoft.com/office/officeart/2018/2/layout/IconVerticalSolidList"/>
    <dgm:cxn modelId="{FCBD2E62-D2FA-4CFE-B8BD-318FB96258FD}" type="presParOf" srcId="{AB1CC408-5CF5-4E09-9ECD-DE350C9A0E34}" destId="{1439E8E8-A5FF-4614-A737-03D270925C19}" srcOrd="2" destOrd="0" presId="urn:microsoft.com/office/officeart/2018/2/layout/IconVerticalSolidList"/>
    <dgm:cxn modelId="{8C902803-7D50-496A-BA7C-2BD469958C1C}" type="presParOf" srcId="{AB1CC408-5CF5-4E09-9ECD-DE350C9A0E34}" destId="{E77F215D-547D-43A4-AC31-3624312A37D6}" srcOrd="3" destOrd="0" presId="urn:microsoft.com/office/officeart/2018/2/layout/IconVerticalSolidList"/>
    <dgm:cxn modelId="{36637C80-A38C-4CD7-AC57-825352355557}" type="presParOf" srcId="{43D2922F-954B-4D41-A568-886696C632B0}" destId="{F173DA9E-6218-498A-9BB1-503B349914B7}" srcOrd="5" destOrd="0" presId="urn:microsoft.com/office/officeart/2018/2/layout/IconVerticalSolidList"/>
    <dgm:cxn modelId="{3E82622D-BD4B-4EA4-B042-C1D2F2611754}" type="presParOf" srcId="{43D2922F-954B-4D41-A568-886696C632B0}" destId="{D7DADB2F-6220-4E11-B842-EAC23FFA5A77}" srcOrd="6" destOrd="0" presId="urn:microsoft.com/office/officeart/2018/2/layout/IconVerticalSolidList"/>
    <dgm:cxn modelId="{ECE1EE8B-F89A-4BD9-AB78-8E2317D3625D}" type="presParOf" srcId="{D7DADB2F-6220-4E11-B842-EAC23FFA5A77}" destId="{D349C568-8AA4-48FE-8588-B94EB1616EC9}" srcOrd="0" destOrd="0" presId="urn:microsoft.com/office/officeart/2018/2/layout/IconVerticalSolidList"/>
    <dgm:cxn modelId="{3E05FF0F-8FEF-48A0-9A25-19E1F667E244}" type="presParOf" srcId="{D7DADB2F-6220-4E11-B842-EAC23FFA5A77}" destId="{0884C9AC-0216-4C92-B115-912D9993CF9F}" srcOrd="1" destOrd="0" presId="urn:microsoft.com/office/officeart/2018/2/layout/IconVerticalSolidList"/>
    <dgm:cxn modelId="{1ACC9555-7A38-4E69-9DE5-2B3FD03A81DB}" type="presParOf" srcId="{D7DADB2F-6220-4E11-B842-EAC23FFA5A77}" destId="{183CA3AC-2662-4FB7-AA07-9A7D4A2F9CEF}" srcOrd="2" destOrd="0" presId="urn:microsoft.com/office/officeart/2018/2/layout/IconVerticalSolidList"/>
    <dgm:cxn modelId="{92A96B21-EA59-4FE0-AD25-DA09A7D7C51C}" type="presParOf" srcId="{D7DADB2F-6220-4E11-B842-EAC23FFA5A77}" destId="{E685583F-6813-4B49-9EE1-C71ADE390244}" srcOrd="3" destOrd="0" presId="urn:microsoft.com/office/officeart/2018/2/layout/IconVerticalSolidList"/>
    <dgm:cxn modelId="{7C8E0FD2-F5D4-4A16-9F90-B0C9A14597E7}" type="presParOf" srcId="{43D2922F-954B-4D41-A568-886696C632B0}" destId="{1D67FF67-4085-48E0-855A-C49CCB60BC7A}" srcOrd="7" destOrd="0" presId="urn:microsoft.com/office/officeart/2018/2/layout/IconVerticalSolidList"/>
    <dgm:cxn modelId="{EAC17877-D871-426A-8D0D-D287F2479682}" type="presParOf" srcId="{43D2922F-954B-4D41-A568-886696C632B0}" destId="{1C061EBB-56D5-4317-89B6-B99FDAEA6ABD}" srcOrd="8" destOrd="0" presId="urn:microsoft.com/office/officeart/2018/2/layout/IconVerticalSolidList"/>
    <dgm:cxn modelId="{8C9AA72F-AE46-4283-83FF-09625770B7E5}" type="presParOf" srcId="{1C061EBB-56D5-4317-89B6-B99FDAEA6ABD}" destId="{D29EB908-133D-415D-8BFC-644D058F10BF}" srcOrd="0" destOrd="0" presId="urn:microsoft.com/office/officeart/2018/2/layout/IconVerticalSolidList"/>
    <dgm:cxn modelId="{61DA5895-0D2B-4E19-BF85-68B393A53EF8}" type="presParOf" srcId="{1C061EBB-56D5-4317-89B6-B99FDAEA6ABD}" destId="{4D9851C8-26D4-4E62-909F-6D6D9EAAFD72}" srcOrd="1" destOrd="0" presId="urn:microsoft.com/office/officeart/2018/2/layout/IconVerticalSolidList"/>
    <dgm:cxn modelId="{A592414F-E234-4276-94FF-A5EE27D84D59}" type="presParOf" srcId="{1C061EBB-56D5-4317-89B6-B99FDAEA6ABD}" destId="{C128A0E4-5DF7-43FD-A655-3CC1E78BFCDF}" srcOrd="2" destOrd="0" presId="urn:microsoft.com/office/officeart/2018/2/layout/IconVerticalSolidList"/>
    <dgm:cxn modelId="{3391EA56-66D7-440E-9107-46B28F7FC6E9}" type="presParOf" srcId="{1C061EBB-56D5-4317-89B6-B99FDAEA6ABD}" destId="{FE9736DD-8685-4BC3-9C24-B9E13891961F}" srcOrd="3" destOrd="0" presId="urn:microsoft.com/office/officeart/2018/2/layout/IconVerticalSolidList"/>
    <dgm:cxn modelId="{A9A4ACF2-9A0C-409D-B90B-A2902FE3FF06}" type="presParOf" srcId="{43D2922F-954B-4D41-A568-886696C632B0}" destId="{85DCF3D2-D8C2-4985-AF87-91663225450B}" srcOrd="9" destOrd="0" presId="urn:microsoft.com/office/officeart/2018/2/layout/IconVerticalSolidList"/>
    <dgm:cxn modelId="{A8D143C3-932A-4D1F-B12C-37D1E4E59359}" type="presParOf" srcId="{43D2922F-954B-4D41-A568-886696C632B0}" destId="{461F8BEA-B561-42FB-B5BD-BB7CF20F7D20}" srcOrd="10" destOrd="0" presId="urn:microsoft.com/office/officeart/2018/2/layout/IconVerticalSolidList"/>
    <dgm:cxn modelId="{02ED5618-C118-41CE-A774-1429CB66B3C6}" type="presParOf" srcId="{461F8BEA-B561-42FB-B5BD-BB7CF20F7D20}" destId="{197EE0AA-B66F-411D-8C01-3A7310B26DD1}" srcOrd="0" destOrd="0" presId="urn:microsoft.com/office/officeart/2018/2/layout/IconVerticalSolidList"/>
    <dgm:cxn modelId="{8B77920E-F8AB-40CA-BCC6-67F1BB09DB46}" type="presParOf" srcId="{461F8BEA-B561-42FB-B5BD-BB7CF20F7D20}" destId="{416517DE-7023-4C70-9673-D6561AD0D4F8}" srcOrd="1" destOrd="0" presId="urn:microsoft.com/office/officeart/2018/2/layout/IconVerticalSolidList"/>
    <dgm:cxn modelId="{4C52D47C-874D-435F-8B87-E31F98D7AA13}" type="presParOf" srcId="{461F8BEA-B561-42FB-B5BD-BB7CF20F7D20}" destId="{EB6177C3-DA42-40CF-BE41-9EBBF9689561}" srcOrd="2" destOrd="0" presId="urn:microsoft.com/office/officeart/2018/2/layout/IconVerticalSolidList"/>
    <dgm:cxn modelId="{C31AF6BA-936E-458E-B028-F0281EEB7C6A}" type="presParOf" srcId="{461F8BEA-B561-42FB-B5BD-BB7CF20F7D20}" destId="{718D4265-F4C1-402A-BFDD-4CF10AA21A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8AEF88-4E59-4A8D-955A-4DC7B6FF096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E05148E-3B28-4970-A337-8203D58243AD}">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Useful for audio, visual presentation of data during meetings</a:t>
          </a:r>
        </a:p>
      </dgm:t>
    </dgm:pt>
    <dgm:pt modelId="{6FAD9DA0-EEAE-4EFE-B348-8F4143997C9F}" type="parTrans" cxnId="{EE2FC4C3-5FB1-49A6-8342-BC52B6A83F5C}">
      <dgm:prSet/>
      <dgm:spPr/>
      <dgm:t>
        <a:bodyPr/>
        <a:lstStyle/>
        <a:p>
          <a:endParaRPr lang="en-US" sz="1600">
            <a:latin typeface="Times New Roman" panose="02020603050405020304" pitchFamily="18" charset="0"/>
            <a:cs typeface="Times New Roman" panose="02020603050405020304" pitchFamily="18" charset="0"/>
          </a:endParaRPr>
        </a:p>
      </dgm:t>
    </dgm:pt>
    <dgm:pt modelId="{D9B94F9F-BD47-4C07-8618-F88BC0FD37A1}" type="sibTrans" cxnId="{EE2FC4C3-5FB1-49A6-8342-BC52B6A83F5C}">
      <dgm:prSet/>
      <dgm:spPr/>
      <dgm:t>
        <a:bodyPr/>
        <a:lstStyle/>
        <a:p>
          <a:endParaRPr lang="en-US" sz="1600">
            <a:latin typeface="Times New Roman" panose="02020603050405020304" pitchFamily="18" charset="0"/>
            <a:cs typeface="Times New Roman" panose="02020603050405020304" pitchFamily="18" charset="0"/>
          </a:endParaRPr>
        </a:p>
      </dgm:t>
    </dgm:pt>
    <dgm:pt modelId="{DA4558D2-7EA2-4E14-A0FE-F30901BF804E}">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stronger connection with the audience</a:t>
          </a:r>
        </a:p>
      </dgm:t>
    </dgm:pt>
    <dgm:pt modelId="{FFB112A7-C337-423B-B5B6-4C214901033E}" type="parTrans" cxnId="{DDF1102E-BC5B-4C65-952D-3B6E170C6BBA}">
      <dgm:prSet/>
      <dgm:spPr/>
      <dgm:t>
        <a:bodyPr/>
        <a:lstStyle/>
        <a:p>
          <a:endParaRPr lang="en-US" sz="1600">
            <a:latin typeface="Times New Roman" panose="02020603050405020304" pitchFamily="18" charset="0"/>
            <a:cs typeface="Times New Roman" panose="02020603050405020304" pitchFamily="18" charset="0"/>
          </a:endParaRPr>
        </a:p>
      </dgm:t>
    </dgm:pt>
    <dgm:pt modelId="{842F24ED-7DFA-45E0-B082-CC4073EEBBD4}" type="sibTrans" cxnId="{DDF1102E-BC5B-4C65-952D-3B6E170C6BBA}">
      <dgm:prSet/>
      <dgm:spPr/>
      <dgm:t>
        <a:bodyPr/>
        <a:lstStyle/>
        <a:p>
          <a:endParaRPr lang="en-US" sz="1600">
            <a:latin typeface="Times New Roman" panose="02020603050405020304" pitchFamily="18" charset="0"/>
            <a:cs typeface="Times New Roman" panose="02020603050405020304" pitchFamily="18" charset="0"/>
          </a:endParaRPr>
        </a:p>
      </dgm:t>
    </dgm:pt>
    <dgm:pt modelId="{705095AB-B05D-4E7C-B370-83FF7B34D14C}">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or better understanding</a:t>
          </a:r>
        </a:p>
      </dgm:t>
    </dgm:pt>
    <dgm:pt modelId="{E73EF93F-2F44-481C-BCC0-FA5C74583B5A}" type="parTrans" cxnId="{2A4E2B38-F1F7-4C30-AB25-D2BB72CDB91A}">
      <dgm:prSet/>
      <dgm:spPr/>
      <dgm:t>
        <a:bodyPr/>
        <a:lstStyle/>
        <a:p>
          <a:endParaRPr lang="en-US" sz="1600">
            <a:latin typeface="Times New Roman" panose="02020603050405020304" pitchFamily="18" charset="0"/>
            <a:cs typeface="Times New Roman" panose="02020603050405020304" pitchFamily="18" charset="0"/>
          </a:endParaRPr>
        </a:p>
      </dgm:t>
    </dgm:pt>
    <dgm:pt modelId="{9AABB26F-C8D7-4EB5-BD70-C103AB9C04C9}" type="sibTrans" cxnId="{2A4E2B38-F1F7-4C30-AB25-D2BB72CDB91A}">
      <dgm:prSet/>
      <dgm:spPr/>
      <dgm:t>
        <a:bodyPr/>
        <a:lstStyle/>
        <a:p>
          <a:endParaRPr lang="en-US" sz="1600">
            <a:latin typeface="Times New Roman" panose="02020603050405020304" pitchFamily="18" charset="0"/>
            <a:cs typeface="Times New Roman" panose="02020603050405020304" pitchFamily="18" charset="0"/>
          </a:endParaRPr>
        </a:p>
      </dgm:t>
    </dgm:pt>
    <dgm:pt modelId="{681C9886-E294-4A6B-958B-042DEC5B950B}">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clarity and veracity</a:t>
          </a:r>
        </a:p>
      </dgm:t>
    </dgm:pt>
    <dgm:pt modelId="{3AC6ECD9-AF88-46A2-B589-5A3D23FB8B11}" type="parTrans" cxnId="{0354B599-2C02-4964-8805-F49D93E8206F}">
      <dgm:prSet/>
      <dgm:spPr/>
      <dgm:t>
        <a:bodyPr/>
        <a:lstStyle/>
        <a:p>
          <a:endParaRPr lang="en-US" sz="1600">
            <a:latin typeface="Times New Roman" panose="02020603050405020304" pitchFamily="18" charset="0"/>
            <a:cs typeface="Times New Roman" panose="02020603050405020304" pitchFamily="18" charset="0"/>
          </a:endParaRPr>
        </a:p>
      </dgm:t>
    </dgm:pt>
    <dgm:pt modelId="{17D03E19-FFFB-4472-9B44-6D90C7D6288E}" type="sibTrans" cxnId="{0354B599-2C02-4964-8805-F49D93E8206F}">
      <dgm:prSet/>
      <dgm:spPr/>
      <dgm:t>
        <a:bodyPr/>
        <a:lstStyle/>
        <a:p>
          <a:endParaRPr lang="en-US" sz="1600">
            <a:latin typeface="Times New Roman" panose="02020603050405020304" pitchFamily="18" charset="0"/>
            <a:cs typeface="Times New Roman" panose="02020603050405020304" pitchFamily="18" charset="0"/>
          </a:endParaRPr>
        </a:p>
      </dgm:t>
    </dgm:pt>
    <dgm:pt modelId="{DB67679A-7A50-497E-A493-814654C34653}">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For fun with images and animations, sounds that helps convey messages</a:t>
          </a:r>
        </a:p>
      </dgm:t>
    </dgm:pt>
    <dgm:pt modelId="{666B3F05-7BA0-47E9-9071-70C4FF9FA4C2}" type="parTrans" cxnId="{EFED8CA2-C6A7-4D53-B5D2-37752ED6584C}">
      <dgm:prSet/>
      <dgm:spPr/>
      <dgm:t>
        <a:bodyPr/>
        <a:lstStyle/>
        <a:p>
          <a:endParaRPr lang="en-US" sz="1600">
            <a:latin typeface="Times New Roman" panose="02020603050405020304" pitchFamily="18" charset="0"/>
            <a:cs typeface="Times New Roman" panose="02020603050405020304" pitchFamily="18" charset="0"/>
          </a:endParaRPr>
        </a:p>
      </dgm:t>
    </dgm:pt>
    <dgm:pt modelId="{619EC872-CFDC-49BC-A693-DFADF25B2B56}" type="sibTrans" cxnId="{EFED8CA2-C6A7-4D53-B5D2-37752ED6584C}">
      <dgm:prSet/>
      <dgm:spPr/>
      <dgm:t>
        <a:bodyPr/>
        <a:lstStyle/>
        <a:p>
          <a:endParaRPr lang="en-US" sz="1600">
            <a:latin typeface="Times New Roman" panose="02020603050405020304" pitchFamily="18" charset="0"/>
            <a:cs typeface="Times New Roman" panose="02020603050405020304" pitchFamily="18" charset="0"/>
          </a:endParaRPr>
        </a:p>
      </dgm:t>
    </dgm:pt>
    <dgm:pt modelId="{B92CD3B1-4CAA-4590-9D63-B2E19599B532}">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And so much more</a:t>
          </a:r>
        </a:p>
      </dgm:t>
    </dgm:pt>
    <dgm:pt modelId="{CCA78352-5485-419C-9DF4-BAA0996CD46F}" type="parTrans" cxnId="{BC353824-F27B-4CF7-9A2E-D21BD0F9261D}">
      <dgm:prSet/>
      <dgm:spPr/>
      <dgm:t>
        <a:bodyPr/>
        <a:lstStyle/>
        <a:p>
          <a:endParaRPr lang="en-US" sz="1600">
            <a:latin typeface="Times New Roman" panose="02020603050405020304" pitchFamily="18" charset="0"/>
            <a:cs typeface="Times New Roman" panose="02020603050405020304" pitchFamily="18" charset="0"/>
          </a:endParaRPr>
        </a:p>
      </dgm:t>
    </dgm:pt>
    <dgm:pt modelId="{0FF1F8BA-7A30-49BE-9C88-5B443427EE36}" type="sibTrans" cxnId="{BC353824-F27B-4CF7-9A2E-D21BD0F9261D}">
      <dgm:prSet/>
      <dgm:spPr/>
      <dgm:t>
        <a:bodyPr/>
        <a:lstStyle/>
        <a:p>
          <a:endParaRPr lang="en-US" sz="1600">
            <a:latin typeface="Times New Roman" panose="02020603050405020304" pitchFamily="18" charset="0"/>
            <a:cs typeface="Times New Roman" panose="02020603050405020304" pitchFamily="18" charset="0"/>
          </a:endParaRPr>
        </a:p>
      </dgm:t>
    </dgm:pt>
    <dgm:pt modelId="{00816221-014C-493F-97EF-7617A16EBD83}" type="pres">
      <dgm:prSet presAssocID="{788AEF88-4E59-4A8D-955A-4DC7B6FF0962}" presName="root" presStyleCnt="0">
        <dgm:presLayoutVars>
          <dgm:dir/>
          <dgm:resizeHandles val="exact"/>
        </dgm:presLayoutVars>
      </dgm:prSet>
      <dgm:spPr/>
    </dgm:pt>
    <dgm:pt modelId="{48B24F5B-961B-468C-9AF0-9AD5C0350084}" type="pres">
      <dgm:prSet presAssocID="{AE05148E-3B28-4970-A337-8203D58243AD}" presName="compNode" presStyleCnt="0"/>
      <dgm:spPr/>
    </dgm:pt>
    <dgm:pt modelId="{B3813BCA-EEC9-4104-9CCD-130DD87A21D0}" type="pres">
      <dgm:prSet presAssocID="{AE05148E-3B28-4970-A337-8203D58243A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odcast"/>
        </a:ext>
      </dgm:extLst>
    </dgm:pt>
    <dgm:pt modelId="{8C9F7939-B5D2-4EB6-BE4E-5FD6348777E1}" type="pres">
      <dgm:prSet presAssocID="{AE05148E-3B28-4970-A337-8203D58243AD}" presName="spaceRect" presStyleCnt="0"/>
      <dgm:spPr/>
    </dgm:pt>
    <dgm:pt modelId="{44E8B947-FB0A-4C52-A6C2-872DC478CB03}" type="pres">
      <dgm:prSet presAssocID="{AE05148E-3B28-4970-A337-8203D58243AD}" presName="textRect" presStyleLbl="revTx" presStyleIdx="0" presStyleCnt="6">
        <dgm:presLayoutVars>
          <dgm:chMax val="1"/>
          <dgm:chPref val="1"/>
        </dgm:presLayoutVars>
      </dgm:prSet>
      <dgm:spPr/>
    </dgm:pt>
    <dgm:pt modelId="{A50DE0C7-B22D-4870-BB4F-FA65A315F941}" type="pres">
      <dgm:prSet presAssocID="{D9B94F9F-BD47-4C07-8618-F88BC0FD37A1}" presName="sibTrans" presStyleCnt="0"/>
      <dgm:spPr/>
    </dgm:pt>
    <dgm:pt modelId="{AA8A2715-5AE1-4740-B8D9-BB29B2DA144F}" type="pres">
      <dgm:prSet presAssocID="{DA4558D2-7EA2-4E14-A0FE-F30901BF804E}" presName="compNode" presStyleCnt="0"/>
      <dgm:spPr/>
    </dgm:pt>
    <dgm:pt modelId="{558E3617-7288-47D4-8B9A-E748635F4B1F}" type="pres">
      <dgm:prSet presAssocID="{DA4558D2-7EA2-4E14-A0FE-F30901BF804E}"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8A91C0B4-9700-4950-ADFD-B27B64322DE0}" type="pres">
      <dgm:prSet presAssocID="{DA4558D2-7EA2-4E14-A0FE-F30901BF804E}" presName="spaceRect" presStyleCnt="0"/>
      <dgm:spPr/>
    </dgm:pt>
    <dgm:pt modelId="{0F8B1C15-6EBD-4D54-A2EF-BF1923AD5665}" type="pres">
      <dgm:prSet presAssocID="{DA4558D2-7EA2-4E14-A0FE-F30901BF804E}" presName="textRect" presStyleLbl="revTx" presStyleIdx="1" presStyleCnt="6">
        <dgm:presLayoutVars>
          <dgm:chMax val="1"/>
          <dgm:chPref val="1"/>
        </dgm:presLayoutVars>
      </dgm:prSet>
      <dgm:spPr/>
    </dgm:pt>
    <dgm:pt modelId="{561EE014-6034-4ABC-BA36-24628161BC3D}" type="pres">
      <dgm:prSet presAssocID="{842F24ED-7DFA-45E0-B082-CC4073EEBBD4}" presName="sibTrans" presStyleCnt="0"/>
      <dgm:spPr/>
    </dgm:pt>
    <dgm:pt modelId="{82D4F018-6FC3-4898-AB4A-2016B825EDAF}" type="pres">
      <dgm:prSet presAssocID="{705095AB-B05D-4E7C-B370-83FF7B34D14C}" presName="compNode" presStyleCnt="0"/>
      <dgm:spPr/>
    </dgm:pt>
    <dgm:pt modelId="{C1EC1612-15EA-489A-93DD-C56142040625}" type="pres">
      <dgm:prSet presAssocID="{705095AB-B05D-4E7C-B370-83FF7B34D14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A4A1B3B2-396B-4206-83BA-1925AA1FB8BB}" type="pres">
      <dgm:prSet presAssocID="{705095AB-B05D-4E7C-B370-83FF7B34D14C}" presName="spaceRect" presStyleCnt="0"/>
      <dgm:spPr/>
    </dgm:pt>
    <dgm:pt modelId="{F7268075-CA2A-4724-9C14-371B524A9A57}" type="pres">
      <dgm:prSet presAssocID="{705095AB-B05D-4E7C-B370-83FF7B34D14C}" presName="textRect" presStyleLbl="revTx" presStyleIdx="2" presStyleCnt="6">
        <dgm:presLayoutVars>
          <dgm:chMax val="1"/>
          <dgm:chPref val="1"/>
        </dgm:presLayoutVars>
      </dgm:prSet>
      <dgm:spPr/>
    </dgm:pt>
    <dgm:pt modelId="{4D78CABD-A933-4A89-98FE-510565352592}" type="pres">
      <dgm:prSet presAssocID="{9AABB26F-C8D7-4EB5-BD70-C103AB9C04C9}" presName="sibTrans" presStyleCnt="0"/>
      <dgm:spPr/>
    </dgm:pt>
    <dgm:pt modelId="{ADD2B058-D298-4319-AA32-7D0947E57B11}" type="pres">
      <dgm:prSet presAssocID="{681C9886-E294-4A6B-958B-042DEC5B950B}" presName="compNode" presStyleCnt="0"/>
      <dgm:spPr/>
    </dgm:pt>
    <dgm:pt modelId="{680701D3-DA01-4E6D-827A-7B50EDD75E58}" type="pres">
      <dgm:prSet presAssocID="{681C9886-E294-4A6B-958B-042DEC5B950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1F220CD5-A9E2-45EA-814F-009A9C79C48A}" type="pres">
      <dgm:prSet presAssocID="{681C9886-E294-4A6B-958B-042DEC5B950B}" presName="spaceRect" presStyleCnt="0"/>
      <dgm:spPr/>
    </dgm:pt>
    <dgm:pt modelId="{75E0D92A-FF4A-4690-A2A8-A653C290C285}" type="pres">
      <dgm:prSet presAssocID="{681C9886-E294-4A6B-958B-042DEC5B950B}" presName="textRect" presStyleLbl="revTx" presStyleIdx="3" presStyleCnt="6">
        <dgm:presLayoutVars>
          <dgm:chMax val="1"/>
          <dgm:chPref val="1"/>
        </dgm:presLayoutVars>
      </dgm:prSet>
      <dgm:spPr/>
    </dgm:pt>
    <dgm:pt modelId="{6DB047BC-484F-4DD3-ABC8-35383B250269}" type="pres">
      <dgm:prSet presAssocID="{17D03E19-FFFB-4472-9B44-6D90C7D6288E}" presName="sibTrans" presStyleCnt="0"/>
      <dgm:spPr/>
    </dgm:pt>
    <dgm:pt modelId="{22E6ECFA-9F04-46C5-8014-3D3DCE305A2F}" type="pres">
      <dgm:prSet presAssocID="{DB67679A-7A50-497E-A493-814654C34653}" presName="compNode" presStyleCnt="0"/>
      <dgm:spPr/>
    </dgm:pt>
    <dgm:pt modelId="{995EF7B6-7FA4-49F8-BF3B-DEB7780D167D}" type="pres">
      <dgm:prSet presAssocID="{DB67679A-7A50-497E-A493-814654C3465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ubtitles"/>
        </a:ext>
      </dgm:extLst>
    </dgm:pt>
    <dgm:pt modelId="{D55AB64D-A85D-46EF-912D-EFA4D21EE179}" type="pres">
      <dgm:prSet presAssocID="{DB67679A-7A50-497E-A493-814654C34653}" presName="spaceRect" presStyleCnt="0"/>
      <dgm:spPr/>
    </dgm:pt>
    <dgm:pt modelId="{6B60DE88-E3EB-44A0-B993-46589B219B68}" type="pres">
      <dgm:prSet presAssocID="{DB67679A-7A50-497E-A493-814654C34653}" presName="textRect" presStyleLbl="revTx" presStyleIdx="4" presStyleCnt="6">
        <dgm:presLayoutVars>
          <dgm:chMax val="1"/>
          <dgm:chPref val="1"/>
        </dgm:presLayoutVars>
      </dgm:prSet>
      <dgm:spPr/>
    </dgm:pt>
    <dgm:pt modelId="{E97FD653-25CF-46BC-895F-99F6C1CCE5C8}" type="pres">
      <dgm:prSet presAssocID="{619EC872-CFDC-49BC-A693-DFADF25B2B56}" presName="sibTrans" presStyleCnt="0"/>
      <dgm:spPr/>
    </dgm:pt>
    <dgm:pt modelId="{7127712F-B6A9-45D2-A414-069E16C8CA0C}" type="pres">
      <dgm:prSet presAssocID="{B92CD3B1-4CAA-4590-9D63-B2E19599B532}" presName="compNode" presStyleCnt="0"/>
      <dgm:spPr/>
    </dgm:pt>
    <dgm:pt modelId="{94778EAB-3A91-42B0-9451-09A9C7329AE9}" type="pres">
      <dgm:prSet presAssocID="{B92CD3B1-4CAA-4590-9D63-B2E19599B53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rt"/>
        </a:ext>
      </dgm:extLst>
    </dgm:pt>
    <dgm:pt modelId="{CF28C766-8248-4AE0-AF70-EF4344F8E5EB}" type="pres">
      <dgm:prSet presAssocID="{B92CD3B1-4CAA-4590-9D63-B2E19599B532}" presName="spaceRect" presStyleCnt="0"/>
      <dgm:spPr/>
    </dgm:pt>
    <dgm:pt modelId="{3FE0F3D8-269E-41EB-A5E8-15A281A40090}" type="pres">
      <dgm:prSet presAssocID="{B92CD3B1-4CAA-4590-9D63-B2E19599B532}" presName="textRect" presStyleLbl="revTx" presStyleIdx="5" presStyleCnt="6">
        <dgm:presLayoutVars>
          <dgm:chMax val="1"/>
          <dgm:chPref val="1"/>
        </dgm:presLayoutVars>
      </dgm:prSet>
      <dgm:spPr/>
    </dgm:pt>
  </dgm:ptLst>
  <dgm:cxnLst>
    <dgm:cxn modelId="{52D1D70C-5238-4E95-95B3-6CCF17CF5950}" type="presOf" srcId="{705095AB-B05D-4E7C-B370-83FF7B34D14C}" destId="{F7268075-CA2A-4724-9C14-371B524A9A57}" srcOrd="0" destOrd="0" presId="urn:microsoft.com/office/officeart/2018/2/layout/IconLabelList"/>
    <dgm:cxn modelId="{BC353824-F27B-4CF7-9A2E-D21BD0F9261D}" srcId="{788AEF88-4E59-4A8D-955A-4DC7B6FF0962}" destId="{B92CD3B1-4CAA-4590-9D63-B2E19599B532}" srcOrd="5" destOrd="0" parTransId="{CCA78352-5485-419C-9DF4-BAA0996CD46F}" sibTransId="{0FF1F8BA-7A30-49BE-9C88-5B443427EE36}"/>
    <dgm:cxn modelId="{DDF1102E-BC5B-4C65-952D-3B6E170C6BBA}" srcId="{788AEF88-4E59-4A8D-955A-4DC7B6FF0962}" destId="{DA4558D2-7EA2-4E14-A0FE-F30901BF804E}" srcOrd="1" destOrd="0" parTransId="{FFB112A7-C337-423B-B5B6-4C214901033E}" sibTransId="{842F24ED-7DFA-45E0-B082-CC4073EEBBD4}"/>
    <dgm:cxn modelId="{2A4E2B38-F1F7-4C30-AB25-D2BB72CDB91A}" srcId="{788AEF88-4E59-4A8D-955A-4DC7B6FF0962}" destId="{705095AB-B05D-4E7C-B370-83FF7B34D14C}" srcOrd="2" destOrd="0" parTransId="{E73EF93F-2F44-481C-BCC0-FA5C74583B5A}" sibTransId="{9AABB26F-C8D7-4EB5-BD70-C103AB9C04C9}"/>
    <dgm:cxn modelId="{BE851044-EC3F-48CF-A931-F7816FDBEBC3}" type="presOf" srcId="{788AEF88-4E59-4A8D-955A-4DC7B6FF0962}" destId="{00816221-014C-493F-97EF-7617A16EBD83}" srcOrd="0" destOrd="0" presId="urn:microsoft.com/office/officeart/2018/2/layout/IconLabelList"/>
    <dgm:cxn modelId="{91C38965-4642-41D2-9F2B-17B1AB7CB524}" type="presOf" srcId="{681C9886-E294-4A6B-958B-042DEC5B950B}" destId="{75E0D92A-FF4A-4690-A2A8-A653C290C285}" srcOrd="0" destOrd="0" presId="urn:microsoft.com/office/officeart/2018/2/layout/IconLabelList"/>
    <dgm:cxn modelId="{E5C2E06E-F2C3-4EAF-8FFF-3D833960935F}" type="presOf" srcId="{AE05148E-3B28-4970-A337-8203D58243AD}" destId="{44E8B947-FB0A-4C52-A6C2-872DC478CB03}" srcOrd="0" destOrd="0" presId="urn:microsoft.com/office/officeart/2018/2/layout/IconLabelList"/>
    <dgm:cxn modelId="{0354B599-2C02-4964-8805-F49D93E8206F}" srcId="{788AEF88-4E59-4A8D-955A-4DC7B6FF0962}" destId="{681C9886-E294-4A6B-958B-042DEC5B950B}" srcOrd="3" destOrd="0" parTransId="{3AC6ECD9-AF88-46A2-B589-5A3D23FB8B11}" sibTransId="{17D03E19-FFFB-4472-9B44-6D90C7D6288E}"/>
    <dgm:cxn modelId="{EFED8CA2-C6A7-4D53-B5D2-37752ED6584C}" srcId="{788AEF88-4E59-4A8D-955A-4DC7B6FF0962}" destId="{DB67679A-7A50-497E-A493-814654C34653}" srcOrd="4" destOrd="0" parTransId="{666B3F05-7BA0-47E9-9071-70C4FF9FA4C2}" sibTransId="{619EC872-CFDC-49BC-A693-DFADF25B2B56}"/>
    <dgm:cxn modelId="{EE2FC4C3-5FB1-49A6-8342-BC52B6A83F5C}" srcId="{788AEF88-4E59-4A8D-955A-4DC7B6FF0962}" destId="{AE05148E-3B28-4970-A337-8203D58243AD}" srcOrd="0" destOrd="0" parTransId="{6FAD9DA0-EEAE-4EFE-B348-8F4143997C9F}" sibTransId="{D9B94F9F-BD47-4C07-8618-F88BC0FD37A1}"/>
    <dgm:cxn modelId="{3EAD33CB-41AB-4C33-9EA4-02447CED85DA}" type="presOf" srcId="{DB67679A-7A50-497E-A493-814654C34653}" destId="{6B60DE88-E3EB-44A0-B993-46589B219B68}" srcOrd="0" destOrd="0" presId="urn:microsoft.com/office/officeart/2018/2/layout/IconLabelList"/>
    <dgm:cxn modelId="{A40535DA-7EEC-41AD-959F-5FA7ADEB4B56}" type="presOf" srcId="{B92CD3B1-4CAA-4590-9D63-B2E19599B532}" destId="{3FE0F3D8-269E-41EB-A5E8-15A281A40090}" srcOrd="0" destOrd="0" presId="urn:microsoft.com/office/officeart/2018/2/layout/IconLabelList"/>
    <dgm:cxn modelId="{78D503E8-70FC-4E43-A189-3B0D93ABC91B}" type="presOf" srcId="{DA4558D2-7EA2-4E14-A0FE-F30901BF804E}" destId="{0F8B1C15-6EBD-4D54-A2EF-BF1923AD5665}" srcOrd="0" destOrd="0" presId="urn:microsoft.com/office/officeart/2018/2/layout/IconLabelList"/>
    <dgm:cxn modelId="{66698627-14F1-4508-AEB8-08B07B270C76}" type="presParOf" srcId="{00816221-014C-493F-97EF-7617A16EBD83}" destId="{48B24F5B-961B-468C-9AF0-9AD5C0350084}" srcOrd="0" destOrd="0" presId="urn:microsoft.com/office/officeart/2018/2/layout/IconLabelList"/>
    <dgm:cxn modelId="{E10931F4-4CE1-449B-8AF8-3B09EBA21A1F}" type="presParOf" srcId="{48B24F5B-961B-468C-9AF0-9AD5C0350084}" destId="{B3813BCA-EEC9-4104-9CCD-130DD87A21D0}" srcOrd="0" destOrd="0" presId="urn:microsoft.com/office/officeart/2018/2/layout/IconLabelList"/>
    <dgm:cxn modelId="{804CDB9E-260B-41F5-A5AD-ADAF792A2952}" type="presParOf" srcId="{48B24F5B-961B-468C-9AF0-9AD5C0350084}" destId="{8C9F7939-B5D2-4EB6-BE4E-5FD6348777E1}" srcOrd="1" destOrd="0" presId="urn:microsoft.com/office/officeart/2018/2/layout/IconLabelList"/>
    <dgm:cxn modelId="{6B0580A4-02F4-448C-89BB-4D012B3604BA}" type="presParOf" srcId="{48B24F5B-961B-468C-9AF0-9AD5C0350084}" destId="{44E8B947-FB0A-4C52-A6C2-872DC478CB03}" srcOrd="2" destOrd="0" presId="urn:microsoft.com/office/officeart/2018/2/layout/IconLabelList"/>
    <dgm:cxn modelId="{5E4B1842-F099-4686-8C4E-5D86830974B2}" type="presParOf" srcId="{00816221-014C-493F-97EF-7617A16EBD83}" destId="{A50DE0C7-B22D-4870-BB4F-FA65A315F941}" srcOrd="1" destOrd="0" presId="urn:microsoft.com/office/officeart/2018/2/layout/IconLabelList"/>
    <dgm:cxn modelId="{EB083AF2-2E86-4CDD-AB99-0D07A2B9F61C}" type="presParOf" srcId="{00816221-014C-493F-97EF-7617A16EBD83}" destId="{AA8A2715-5AE1-4740-B8D9-BB29B2DA144F}" srcOrd="2" destOrd="0" presId="urn:microsoft.com/office/officeart/2018/2/layout/IconLabelList"/>
    <dgm:cxn modelId="{5228C2AB-7F39-479C-A9D1-A2C506724878}" type="presParOf" srcId="{AA8A2715-5AE1-4740-B8D9-BB29B2DA144F}" destId="{558E3617-7288-47D4-8B9A-E748635F4B1F}" srcOrd="0" destOrd="0" presId="urn:microsoft.com/office/officeart/2018/2/layout/IconLabelList"/>
    <dgm:cxn modelId="{E099A30B-2F8A-4371-8F6F-01AA842DE26C}" type="presParOf" srcId="{AA8A2715-5AE1-4740-B8D9-BB29B2DA144F}" destId="{8A91C0B4-9700-4950-ADFD-B27B64322DE0}" srcOrd="1" destOrd="0" presId="urn:microsoft.com/office/officeart/2018/2/layout/IconLabelList"/>
    <dgm:cxn modelId="{7B1DF5AF-98AA-4D84-88D0-7ADC3EA935F8}" type="presParOf" srcId="{AA8A2715-5AE1-4740-B8D9-BB29B2DA144F}" destId="{0F8B1C15-6EBD-4D54-A2EF-BF1923AD5665}" srcOrd="2" destOrd="0" presId="urn:microsoft.com/office/officeart/2018/2/layout/IconLabelList"/>
    <dgm:cxn modelId="{ACF39931-207A-4C13-93B5-AC3E92AC97FE}" type="presParOf" srcId="{00816221-014C-493F-97EF-7617A16EBD83}" destId="{561EE014-6034-4ABC-BA36-24628161BC3D}" srcOrd="3" destOrd="0" presId="urn:microsoft.com/office/officeart/2018/2/layout/IconLabelList"/>
    <dgm:cxn modelId="{88BAD8F3-193B-4DDD-847E-CB149A8C9463}" type="presParOf" srcId="{00816221-014C-493F-97EF-7617A16EBD83}" destId="{82D4F018-6FC3-4898-AB4A-2016B825EDAF}" srcOrd="4" destOrd="0" presId="urn:microsoft.com/office/officeart/2018/2/layout/IconLabelList"/>
    <dgm:cxn modelId="{E9D46963-8533-418D-9BEF-0D80DEC6C03A}" type="presParOf" srcId="{82D4F018-6FC3-4898-AB4A-2016B825EDAF}" destId="{C1EC1612-15EA-489A-93DD-C56142040625}" srcOrd="0" destOrd="0" presId="urn:microsoft.com/office/officeart/2018/2/layout/IconLabelList"/>
    <dgm:cxn modelId="{E8BF0D62-B766-4DF3-AB64-573B5E6AD7A4}" type="presParOf" srcId="{82D4F018-6FC3-4898-AB4A-2016B825EDAF}" destId="{A4A1B3B2-396B-4206-83BA-1925AA1FB8BB}" srcOrd="1" destOrd="0" presId="urn:microsoft.com/office/officeart/2018/2/layout/IconLabelList"/>
    <dgm:cxn modelId="{BF6BDE20-7702-4B25-9B98-C7CD7D74BDA5}" type="presParOf" srcId="{82D4F018-6FC3-4898-AB4A-2016B825EDAF}" destId="{F7268075-CA2A-4724-9C14-371B524A9A57}" srcOrd="2" destOrd="0" presId="urn:microsoft.com/office/officeart/2018/2/layout/IconLabelList"/>
    <dgm:cxn modelId="{0292DEBB-D538-4E49-8CD2-A51181F25C0B}" type="presParOf" srcId="{00816221-014C-493F-97EF-7617A16EBD83}" destId="{4D78CABD-A933-4A89-98FE-510565352592}" srcOrd="5" destOrd="0" presId="urn:microsoft.com/office/officeart/2018/2/layout/IconLabelList"/>
    <dgm:cxn modelId="{D4318D87-8A89-454C-85D1-8F261A8F1C78}" type="presParOf" srcId="{00816221-014C-493F-97EF-7617A16EBD83}" destId="{ADD2B058-D298-4319-AA32-7D0947E57B11}" srcOrd="6" destOrd="0" presId="urn:microsoft.com/office/officeart/2018/2/layout/IconLabelList"/>
    <dgm:cxn modelId="{D75EEF6D-20EC-49B9-9C54-DA1627FC225A}" type="presParOf" srcId="{ADD2B058-D298-4319-AA32-7D0947E57B11}" destId="{680701D3-DA01-4E6D-827A-7B50EDD75E58}" srcOrd="0" destOrd="0" presId="urn:microsoft.com/office/officeart/2018/2/layout/IconLabelList"/>
    <dgm:cxn modelId="{BE415B0F-9451-4C61-A5C9-C15226064801}" type="presParOf" srcId="{ADD2B058-D298-4319-AA32-7D0947E57B11}" destId="{1F220CD5-A9E2-45EA-814F-009A9C79C48A}" srcOrd="1" destOrd="0" presId="urn:microsoft.com/office/officeart/2018/2/layout/IconLabelList"/>
    <dgm:cxn modelId="{A45CF602-D110-44CB-A0F6-4AE526ADE719}" type="presParOf" srcId="{ADD2B058-D298-4319-AA32-7D0947E57B11}" destId="{75E0D92A-FF4A-4690-A2A8-A653C290C285}" srcOrd="2" destOrd="0" presId="urn:microsoft.com/office/officeart/2018/2/layout/IconLabelList"/>
    <dgm:cxn modelId="{8ECB52D3-7875-40CD-A4BC-1631AC93F16E}" type="presParOf" srcId="{00816221-014C-493F-97EF-7617A16EBD83}" destId="{6DB047BC-484F-4DD3-ABC8-35383B250269}" srcOrd="7" destOrd="0" presId="urn:microsoft.com/office/officeart/2018/2/layout/IconLabelList"/>
    <dgm:cxn modelId="{1868F9DA-6413-495A-B355-D23428C1F76E}" type="presParOf" srcId="{00816221-014C-493F-97EF-7617A16EBD83}" destId="{22E6ECFA-9F04-46C5-8014-3D3DCE305A2F}" srcOrd="8" destOrd="0" presId="urn:microsoft.com/office/officeart/2018/2/layout/IconLabelList"/>
    <dgm:cxn modelId="{0257E3B3-3C20-42E6-AC51-90F656141AD0}" type="presParOf" srcId="{22E6ECFA-9F04-46C5-8014-3D3DCE305A2F}" destId="{995EF7B6-7FA4-49F8-BF3B-DEB7780D167D}" srcOrd="0" destOrd="0" presId="urn:microsoft.com/office/officeart/2018/2/layout/IconLabelList"/>
    <dgm:cxn modelId="{6EC166E7-09BC-4561-8B05-010E8E618649}" type="presParOf" srcId="{22E6ECFA-9F04-46C5-8014-3D3DCE305A2F}" destId="{D55AB64D-A85D-46EF-912D-EFA4D21EE179}" srcOrd="1" destOrd="0" presId="urn:microsoft.com/office/officeart/2018/2/layout/IconLabelList"/>
    <dgm:cxn modelId="{B020AA53-7E27-47AA-8B00-AB9408B2241C}" type="presParOf" srcId="{22E6ECFA-9F04-46C5-8014-3D3DCE305A2F}" destId="{6B60DE88-E3EB-44A0-B993-46589B219B68}" srcOrd="2" destOrd="0" presId="urn:microsoft.com/office/officeart/2018/2/layout/IconLabelList"/>
    <dgm:cxn modelId="{7BD2BF5F-29BF-4BF5-AF23-966B450B6580}" type="presParOf" srcId="{00816221-014C-493F-97EF-7617A16EBD83}" destId="{E97FD653-25CF-46BC-895F-99F6C1CCE5C8}" srcOrd="9" destOrd="0" presId="urn:microsoft.com/office/officeart/2018/2/layout/IconLabelList"/>
    <dgm:cxn modelId="{1DDCB975-4712-4158-B1C2-EEE1D7219280}" type="presParOf" srcId="{00816221-014C-493F-97EF-7617A16EBD83}" destId="{7127712F-B6A9-45D2-A414-069E16C8CA0C}" srcOrd="10" destOrd="0" presId="urn:microsoft.com/office/officeart/2018/2/layout/IconLabelList"/>
    <dgm:cxn modelId="{004C4454-F9FD-4064-9CFD-5A668A88DB89}" type="presParOf" srcId="{7127712F-B6A9-45D2-A414-069E16C8CA0C}" destId="{94778EAB-3A91-42B0-9451-09A9C7329AE9}" srcOrd="0" destOrd="0" presId="urn:microsoft.com/office/officeart/2018/2/layout/IconLabelList"/>
    <dgm:cxn modelId="{2B574012-F070-4AF9-9598-CA6323DFC015}" type="presParOf" srcId="{7127712F-B6A9-45D2-A414-069E16C8CA0C}" destId="{CF28C766-8248-4AE0-AF70-EF4344F8E5EB}" srcOrd="1" destOrd="0" presId="urn:microsoft.com/office/officeart/2018/2/layout/IconLabelList"/>
    <dgm:cxn modelId="{33485502-10DC-4C73-BCF7-40364158D638}" type="presParOf" srcId="{7127712F-B6A9-45D2-A414-069E16C8CA0C}" destId="{3FE0F3D8-269E-41EB-A5E8-15A281A4009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391D1F-117B-4275-8BDA-71AF457DE5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E4CFB7-8D98-4084-B38F-FBD1491EBDEF}">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Knowing how to use digital technology now a days is so vital in carrying out better and qualitative communication, and so in Greenfield Care Home Agency</a:t>
          </a:r>
          <a:r>
            <a:rPr lang="en-US" sz="1200" dirty="0">
              <a:latin typeface="Times New Roman" panose="02020603050405020304" pitchFamily="18" charset="0"/>
              <a:cs typeface="Times New Roman" panose="02020603050405020304" pitchFamily="18" charset="0"/>
            </a:rPr>
            <a:t>.</a:t>
          </a:r>
        </a:p>
      </dgm:t>
    </dgm:pt>
    <dgm:pt modelId="{0D6576E3-ACB7-4182-BD64-C2A9EC23FD26}" type="parTrans" cxnId="{184D6607-424E-4DCC-B05A-97D2749CBE8C}">
      <dgm:prSet/>
      <dgm:spPr/>
      <dgm:t>
        <a:bodyPr/>
        <a:lstStyle/>
        <a:p>
          <a:endParaRPr lang="en-US" sz="1200">
            <a:latin typeface="Times New Roman" panose="02020603050405020304" pitchFamily="18" charset="0"/>
            <a:cs typeface="Times New Roman" panose="02020603050405020304" pitchFamily="18" charset="0"/>
          </a:endParaRPr>
        </a:p>
      </dgm:t>
    </dgm:pt>
    <dgm:pt modelId="{4C9CF332-C039-40A0-A519-3F7384E5BF6D}" type="sibTrans" cxnId="{184D6607-424E-4DCC-B05A-97D2749CBE8C}">
      <dgm:prSet/>
      <dgm:spPr/>
      <dgm:t>
        <a:bodyPr/>
        <a:lstStyle/>
        <a:p>
          <a:endParaRPr lang="en-US" sz="1200">
            <a:latin typeface="Times New Roman" panose="02020603050405020304" pitchFamily="18" charset="0"/>
            <a:cs typeface="Times New Roman" panose="02020603050405020304" pitchFamily="18" charset="0"/>
          </a:endParaRPr>
        </a:p>
      </dgm:t>
    </dgm:pt>
    <dgm:pt modelId="{F5EAD2D8-52E1-45DB-A5A3-DBBCB1770619}">
      <dgm:prSet custT="1"/>
      <dgm:spPr/>
      <dgm:t>
        <a:bodyPr/>
        <a:lstStyle/>
        <a:p>
          <a:pPr>
            <a:lnSpc>
              <a:spcPct val="100000"/>
            </a:lnSpc>
          </a:pPr>
          <a:r>
            <a:rPr lang="en-US" sz="2000" dirty="0">
              <a:latin typeface="Times New Roman" panose="02020603050405020304" pitchFamily="18" charset="0"/>
              <a:cs typeface="Times New Roman" panose="02020603050405020304" pitchFamily="18" charset="0"/>
            </a:rPr>
            <a:t>It is safer and easier. Less time, less effort and less stress while delivering  reliable information and achieving productivity with excellence among the Team and to clients/Patients.</a:t>
          </a:r>
        </a:p>
      </dgm:t>
    </dgm:pt>
    <dgm:pt modelId="{C939D7FE-7732-4A5E-9AE5-ECE8C222BBCC}" type="parTrans" cxnId="{540F89C1-DB46-465F-A875-414758DC64BC}">
      <dgm:prSet/>
      <dgm:spPr/>
      <dgm:t>
        <a:bodyPr/>
        <a:lstStyle/>
        <a:p>
          <a:endParaRPr lang="en-US" sz="1200">
            <a:latin typeface="Times New Roman" panose="02020603050405020304" pitchFamily="18" charset="0"/>
            <a:cs typeface="Times New Roman" panose="02020603050405020304" pitchFamily="18" charset="0"/>
          </a:endParaRPr>
        </a:p>
      </dgm:t>
    </dgm:pt>
    <dgm:pt modelId="{B4E7219E-FAD2-440B-9875-0FD296AE23BD}" type="sibTrans" cxnId="{540F89C1-DB46-465F-A875-414758DC64BC}">
      <dgm:prSet/>
      <dgm:spPr/>
      <dgm:t>
        <a:bodyPr/>
        <a:lstStyle/>
        <a:p>
          <a:endParaRPr lang="en-US" sz="1200">
            <a:latin typeface="Times New Roman" panose="02020603050405020304" pitchFamily="18" charset="0"/>
            <a:cs typeface="Times New Roman" panose="02020603050405020304" pitchFamily="18" charset="0"/>
          </a:endParaRPr>
        </a:p>
      </dgm:t>
    </dgm:pt>
    <dgm:pt modelId="{7056455C-A531-41BD-8173-15CDD7D639A2}" type="pres">
      <dgm:prSet presAssocID="{34391D1F-117B-4275-8BDA-71AF457DE5A8}" presName="root" presStyleCnt="0">
        <dgm:presLayoutVars>
          <dgm:dir/>
          <dgm:resizeHandles val="exact"/>
        </dgm:presLayoutVars>
      </dgm:prSet>
      <dgm:spPr/>
    </dgm:pt>
    <dgm:pt modelId="{4AB05CF0-71F8-4002-95C4-607C5FA5C1C8}" type="pres">
      <dgm:prSet presAssocID="{E6E4CFB7-8D98-4084-B38F-FBD1491EBDEF}" presName="compNode" presStyleCnt="0"/>
      <dgm:spPr/>
    </dgm:pt>
    <dgm:pt modelId="{C0833D0B-BA3C-4D8F-AAAB-2ADD193B18EF}" type="pres">
      <dgm:prSet presAssocID="{E6E4CFB7-8D98-4084-B38F-FBD1491EBDE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ocessor"/>
        </a:ext>
      </dgm:extLst>
    </dgm:pt>
    <dgm:pt modelId="{45A225DC-DC4F-4F3D-B82A-F61FCC76A6BB}" type="pres">
      <dgm:prSet presAssocID="{E6E4CFB7-8D98-4084-B38F-FBD1491EBDEF}" presName="spaceRect" presStyleCnt="0"/>
      <dgm:spPr/>
    </dgm:pt>
    <dgm:pt modelId="{E76AC495-AB24-41E6-B05A-E0B02B15DB2D}" type="pres">
      <dgm:prSet presAssocID="{E6E4CFB7-8D98-4084-B38F-FBD1491EBDEF}" presName="textRect" presStyleLbl="revTx" presStyleIdx="0" presStyleCnt="2">
        <dgm:presLayoutVars>
          <dgm:chMax val="1"/>
          <dgm:chPref val="1"/>
        </dgm:presLayoutVars>
      </dgm:prSet>
      <dgm:spPr/>
    </dgm:pt>
    <dgm:pt modelId="{337511BD-5792-4805-8785-C64670497E52}" type="pres">
      <dgm:prSet presAssocID="{4C9CF332-C039-40A0-A519-3F7384E5BF6D}" presName="sibTrans" presStyleCnt="0"/>
      <dgm:spPr/>
    </dgm:pt>
    <dgm:pt modelId="{4EB8D19D-36BE-4418-A84C-A69DA36868E9}" type="pres">
      <dgm:prSet presAssocID="{F5EAD2D8-52E1-45DB-A5A3-DBBCB1770619}" presName="compNode" presStyleCnt="0"/>
      <dgm:spPr/>
    </dgm:pt>
    <dgm:pt modelId="{507FAD39-8EBC-4135-B20F-1C9CC6DC3009}" type="pres">
      <dgm:prSet presAssocID="{F5EAD2D8-52E1-45DB-A5A3-DBBCB177061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27369A7F-117A-466F-BA97-7AD94270D05D}" type="pres">
      <dgm:prSet presAssocID="{F5EAD2D8-52E1-45DB-A5A3-DBBCB1770619}" presName="spaceRect" presStyleCnt="0"/>
      <dgm:spPr/>
    </dgm:pt>
    <dgm:pt modelId="{48EA9CC5-0F15-434A-B221-D5040C719F20}" type="pres">
      <dgm:prSet presAssocID="{F5EAD2D8-52E1-45DB-A5A3-DBBCB1770619}" presName="textRect" presStyleLbl="revTx" presStyleIdx="1" presStyleCnt="2">
        <dgm:presLayoutVars>
          <dgm:chMax val="1"/>
          <dgm:chPref val="1"/>
        </dgm:presLayoutVars>
      </dgm:prSet>
      <dgm:spPr/>
    </dgm:pt>
  </dgm:ptLst>
  <dgm:cxnLst>
    <dgm:cxn modelId="{184D6607-424E-4DCC-B05A-97D2749CBE8C}" srcId="{34391D1F-117B-4275-8BDA-71AF457DE5A8}" destId="{E6E4CFB7-8D98-4084-B38F-FBD1491EBDEF}" srcOrd="0" destOrd="0" parTransId="{0D6576E3-ACB7-4182-BD64-C2A9EC23FD26}" sibTransId="{4C9CF332-C039-40A0-A519-3F7384E5BF6D}"/>
    <dgm:cxn modelId="{789F777C-2CAB-2E48-9076-2E51384B1D2E}" type="presOf" srcId="{34391D1F-117B-4275-8BDA-71AF457DE5A8}" destId="{7056455C-A531-41BD-8173-15CDD7D639A2}" srcOrd="0" destOrd="0" presId="urn:microsoft.com/office/officeart/2018/2/layout/IconLabelList"/>
    <dgm:cxn modelId="{AA96B5A5-8A95-6243-A258-4B3246CB6FEE}" type="presOf" srcId="{F5EAD2D8-52E1-45DB-A5A3-DBBCB1770619}" destId="{48EA9CC5-0F15-434A-B221-D5040C719F20}" srcOrd="0" destOrd="0" presId="urn:microsoft.com/office/officeart/2018/2/layout/IconLabelList"/>
    <dgm:cxn modelId="{23938CBB-73C4-CF42-BE39-855B29DF0AC6}" type="presOf" srcId="{E6E4CFB7-8D98-4084-B38F-FBD1491EBDEF}" destId="{E76AC495-AB24-41E6-B05A-E0B02B15DB2D}" srcOrd="0" destOrd="0" presId="urn:microsoft.com/office/officeart/2018/2/layout/IconLabelList"/>
    <dgm:cxn modelId="{540F89C1-DB46-465F-A875-414758DC64BC}" srcId="{34391D1F-117B-4275-8BDA-71AF457DE5A8}" destId="{F5EAD2D8-52E1-45DB-A5A3-DBBCB1770619}" srcOrd="1" destOrd="0" parTransId="{C939D7FE-7732-4A5E-9AE5-ECE8C222BBCC}" sibTransId="{B4E7219E-FAD2-440B-9875-0FD296AE23BD}"/>
    <dgm:cxn modelId="{222BBFBE-0692-7840-AA54-829B34E6C77D}" type="presParOf" srcId="{7056455C-A531-41BD-8173-15CDD7D639A2}" destId="{4AB05CF0-71F8-4002-95C4-607C5FA5C1C8}" srcOrd="0" destOrd="0" presId="urn:microsoft.com/office/officeart/2018/2/layout/IconLabelList"/>
    <dgm:cxn modelId="{6EFF66E7-93DB-184E-B0C5-2E03DBB8551A}" type="presParOf" srcId="{4AB05CF0-71F8-4002-95C4-607C5FA5C1C8}" destId="{C0833D0B-BA3C-4D8F-AAAB-2ADD193B18EF}" srcOrd="0" destOrd="0" presId="urn:microsoft.com/office/officeart/2018/2/layout/IconLabelList"/>
    <dgm:cxn modelId="{4D02015E-4868-C245-86F4-04394CDDFC08}" type="presParOf" srcId="{4AB05CF0-71F8-4002-95C4-607C5FA5C1C8}" destId="{45A225DC-DC4F-4F3D-B82A-F61FCC76A6BB}" srcOrd="1" destOrd="0" presId="urn:microsoft.com/office/officeart/2018/2/layout/IconLabelList"/>
    <dgm:cxn modelId="{40DCDE84-4453-9C45-B48D-14A00AAB8DD1}" type="presParOf" srcId="{4AB05CF0-71F8-4002-95C4-607C5FA5C1C8}" destId="{E76AC495-AB24-41E6-B05A-E0B02B15DB2D}" srcOrd="2" destOrd="0" presId="urn:microsoft.com/office/officeart/2018/2/layout/IconLabelList"/>
    <dgm:cxn modelId="{249F3DB8-ED89-8C45-9A46-5BC236D8B905}" type="presParOf" srcId="{7056455C-A531-41BD-8173-15CDD7D639A2}" destId="{337511BD-5792-4805-8785-C64670497E52}" srcOrd="1" destOrd="0" presId="urn:microsoft.com/office/officeart/2018/2/layout/IconLabelList"/>
    <dgm:cxn modelId="{AFE4BBCC-D996-5147-A839-41A5703EFAF1}" type="presParOf" srcId="{7056455C-A531-41BD-8173-15CDD7D639A2}" destId="{4EB8D19D-36BE-4418-A84C-A69DA36868E9}" srcOrd="2" destOrd="0" presId="urn:microsoft.com/office/officeart/2018/2/layout/IconLabelList"/>
    <dgm:cxn modelId="{1D710B7A-C88B-0646-95F4-47EA7D058FB0}" type="presParOf" srcId="{4EB8D19D-36BE-4418-A84C-A69DA36868E9}" destId="{507FAD39-8EBC-4135-B20F-1C9CC6DC3009}" srcOrd="0" destOrd="0" presId="urn:microsoft.com/office/officeart/2018/2/layout/IconLabelList"/>
    <dgm:cxn modelId="{D37235D3-5F8C-6A49-9B05-1ADF40C9A238}" type="presParOf" srcId="{4EB8D19D-36BE-4418-A84C-A69DA36868E9}" destId="{27369A7F-117A-466F-BA97-7AD94270D05D}" srcOrd="1" destOrd="0" presId="urn:microsoft.com/office/officeart/2018/2/layout/IconLabelList"/>
    <dgm:cxn modelId="{31717685-BD7C-DB42-9F3C-241884EC2952}" type="presParOf" srcId="{4EB8D19D-36BE-4418-A84C-A69DA36868E9}" destId="{48EA9CC5-0F15-434A-B221-D5040C719F2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E8A883-9A8F-4A22-B6AE-4AA77943FF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6720F8-2222-48F6-9006-EF3B50EAC8EB}">
      <dgm:prSet custT="1"/>
      <dgm:spPr/>
      <dgm:t>
        <a:bodyPr/>
        <a:lstStyle/>
        <a:p>
          <a:r>
            <a:rPr lang="en-US" sz="2400" dirty="0">
              <a:latin typeface="Times New Roman" panose="02020603050405020304" pitchFamily="18" charset="0"/>
              <a:cs typeface="Times New Roman" panose="02020603050405020304" pitchFamily="18" charset="0"/>
            </a:rPr>
            <a:t>Quality of service</a:t>
          </a:r>
        </a:p>
      </dgm:t>
    </dgm:pt>
    <dgm:pt modelId="{C944B614-16CA-41BB-BE12-7B1D909AD2A4}" type="parTrans" cxnId="{2D118FE3-0FEE-4FD5-8303-6FDE98443D93}">
      <dgm:prSet/>
      <dgm:spPr/>
      <dgm:t>
        <a:bodyPr/>
        <a:lstStyle/>
        <a:p>
          <a:endParaRPr lang="en-US"/>
        </a:p>
      </dgm:t>
    </dgm:pt>
    <dgm:pt modelId="{0666222F-21F1-4598-A699-CC00A8A53AFA}" type="sibTrans" cxnId="{2D118FE3-0FEE-4FD5-8303-6FDE98443D93}">
      <dgm:prSet/>
      <dgm:spPr/>
      <dgm:t>
        <a:bodyPr/>
        <a:lstStyle/>
        <a:p>
          <a:endParaRPr lang="en-US"/>
        </a:p>
      </dgm:t>
    </dgm:pt>
    <dgm:pt modelId="{7BC8C0FE-EA65-413D-BA96-D4406CCFD2AC}">
      <dgm:prSet custT="1"/>
      <dgm:spPr/>
      <dgm:t>
        <a:bodyPr/>
        <a:lstStyle/>
        <a:p>
          <a:r>
            <a:rPr lang="en-US" sz="2400" dirty="0">
              <a:latin typeface="Times New Roman" panose="02020603050405020304" pitchFamily="18" charset="0"/>
              <a:cs typeface="Times New Roman" panose="02020603050405020304" pitchFamily="18" charset="0"/>
            </a:rPr>
            <a:t>More Effective communication</a:t>
          </a:r>
        </a:p>
      </dgm:t>
    </dgm:pt>
    <dgm:pt modelId="{DE2411DA-0E0A-42E3-B691-A0B3E5E711CE}" type="parTrans" cxnId="{E72875EF-274E-4553-94EF-CDAB52AC83BF}">
      <dgm:prSet/>
      <dgm:spPr/>
      <dgm:t>
        <a:bodyPr/>
        <a:lstStyle/>
        <a:p>
          <a:endParaRPr lang="en-US"/>
        </a:p>
      </dgm:t>
    </dgm:pt>
    <dgm:pt modelId="{C95D3671-5350-41C0-A80E-8187BFEBBC0C}" type="sibTrans" cxnId="{E72875EF-274E-4553-94EF-CDAB52AC83BF}">
      <dgm:prSet/>
      <dgm:spPr/>
      <dgm:t>
        <a:bodyPr/>
        <a:lstStyle/>
        <a:p>
          <a:endParaRPr lang="en-US"/>
        </a:p>
      </dgm:t>
    </dgm:pt>
    <dgm:pt modelId="{A6774643-A6C3-462C-B276-16BA62608109}">
      <dgm:prSet custT="1"/>
      <dgm:spPr/>
      <dgm:t>
        <a:bodyPr/>
        <a:lstStyle/>
        <a:p>
          <a:r>
            <a:rPr lang="en-US" sz="2400" dirty="0">
              <a:latin typeface="Times New Roman" panose="02020603050405020304" pitchFamily="18" charset="0"/>
              <a:cs typeface="Times New Roman" panose="02020603050405020304" pitchFamily="18" charset="0"/>
            </a:rPr>
            <a:t>Enables better collaboration among all the staff</a:t>
          </a:r>
        </a:p>
      </dgm:t>
    </dgm:pt>
    <dgm:pt modelId="{D81886E3-BB47-4887-A45E-B81BD38C6C13}" type="parTrans" cxnId="{3590F989-B15A-428E-8AF5-FD654B5B18EB}">
      <dgm:prSet/>
      <dgm:spPr/>
      <dgm:t>
        <a:bodyPr/>
        <a:lstStyle/>
        <a:p>
          <a:endParaRPr lang="en-US"/>
        </a:p>
      </dgm:t>
    </dgm:pt>
    <dgm:pt modelId="{E5485767-17B0-4A4D-83F4-F48E19DCA445}" type="sibTrans" cxnId="{3590F989-B15A-428E-8AF5-FD654B5B18EB}">
      <dgm:prSet/>
      <dgm:spPr/>
      <dgm:t>
        <a:bodyPr/>
        <a:lstStyle/>
        <a:p>
          <a:endParaRPr lang="en-US"/>
        </a:p>
      </dgm:t>
    </dgm:pt>
    <dgm:pt modelId="{7C4DA953-2ABC-4D14-9FFB-D2E7B3FA673E}">
      <dgm:prSet custT="1"/>
      <dgm:spPr/>
      <dgm:t>
        <a:bodyPr/>
        <a:lstStyle/>
        <a:p>
          <a:r>
            <a:rPr lang="en-US" sz="2400" dirty="0">
              <a:latin typeface="Times New Roman" panose="02020603050405020304" pitchFamily="18" charset="0"/>
              <a:cs typeface="Times New Roman" panose="02020603050405020304" pitchFamily="18" charset="0"/>
            </a:rPr>
            <a:t>Information are safe and easier to access</a:t>
          </a:r>
        </a:p>
      </dgm:t>
    </dgm:pt>
    <dgm:pt modelId="{0FCC3FAD-6EE7-4BDB-8B3D-B0BA8E95B450}" type="parTrans" cxnId="{2964E01A-2D38-4214-A8B0-FE96413291A0}">
      <dgm:prSet/>
      <dgm:spPr/>
      <dgm:t>
        <a:bodyPr/>
        <a:lstStyle/>
        <a:p>
          <a:endParaRPr lang="en-US"/>
        </a:p>
      </dgm:t>
    </dgm:pt>
    <dgm:pt modelId="{7AAFD785-A765-474B-9F13-0614E702EB20}" type="sibTrans" cxnId="{2964E01A-2D38-4214-A8B0-FE96413291A0}">
      <dgm:prSet/>
      <dgm:spPr/>
      <dgm:t>
        <a:bodyPr/>
        <a:lstStyle/>
        <a:p>
          <a:endParaRPr lang="en-US"/>
        </a:p>
      </dgm:t>
    </dgm:pt>
    <dgm:pt modelId="{9D667F22-31DB-44F9-B1A1-5A7487D05055}">
      <dgm:prSet custT="1"/>
      <dgm:spPr/>
      <dgm:t>
        <a:bodyPr/>
        <a:lstStyle/>
        <a:p>
          <a:r>
            <a:rPr lang="en-US" sz="2400" dirty="0">
              <a:latin typeface="Times New Roman" panose="02020603050405020304" pitchFamily="18" charset="0"/>
              <a:cs typeface="Times New Roman" panose="02020603050405020304" pitchFamily="18" charset="0"/>
            </a:rPr>
            <a:t>Better organization and orientation</a:t>
          </a:r>
        </a:p>
      </dgm:t>
    </dgm:pt>
    <dgm:pt modelId="{CAE4E398-7FE6-476B-B224-5D9E7B17417B}" type="parTrans" cxnId="{8B4456A9-B950-4758-B517-B9FD2F4CAD45}">
      <dgm:prSet/>
      <dgm:spPr/>
      <dgm:t>
        <a:bodyPr/>
        <a:lstStyle/>
        <a:p>
          <a:endParaRPr lang="en-US"/>
        </a:p>
      </dgm:t>
    </dgm:pt>
    <dgm:pt modelId="{0B27E8FA-D518-4990-A9C4-FBF540BDA270}" type="sibTrans" cxnId="{8B4456A9-B950-4758-B517-B9FD2F4CAD45}">
      <dgm:prSet/>
      <dgm:spPr/>
      <dgm:t>
        <a:bodyPr/>
        <a:lstStyle/>
        <a:p>
          <a:endParaRPr lang="en-US"/>
        </a:p>
      </dgm:t>
    </dgm:pt>
    <dgm:pt modelId="{0D74E679-16E1-4A94-8C5F-CD1BACF439F6}" type="pres">
      <dgm:prSet presAssocID="{1BE8A883-9A8F-4A22-B6AE-4AA77943FF65}" presName="root" presStyleCnt="0">
        <dgm:presLayoutVars>
          <dgm:dir/>
          <dgm:resizeHandles val="exact"/>
        </dgm:presLayoutVars>
      </dgm:prSet>
      <dgm:spPr/>
    </dgm:pt>
    <dgm:pt modelId="{6710E0DD-179B-43AB-BA52-A43135F0D038}" type="pres">
      <dgm:prSet presAssocID="{516720F8-2222-48F6-9006-EF3B50EAC8EB}" presName="compNode" presStyleCnt="0"/>
      <dgm:spPr/>
    </dgm:pt>
    <dgm:pt modelId="{9ECF5EEA-4A48-48E3-8C05-B51DAEEC7B16}" type="pres">
      <dgm:prSet presAssocID="{516720F8-2222-48F6-9006-EF3B50EAC8EB}" presName="bgRect" presStyleLbl="bgShp" presStyleIdx="0" presStyleCnt="5" custLinFactNeighborX="1229" custLinFactNeighborY="7765"/>
      <dgm:spPr/>
    </dgm:pt>
    <dgm:pt modelId="{070E9005-6536-4BE7-A81A-ADE56F021745}" type="pres">
      <dgm:prSet presAssocID="{516720F8-2222-48F6-9006-EF3B50EAC8E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ibbon"/>
        </a:ext>
      </dgm:extLst>
    </dgm:pt>
    <dgm:pt modelId="{D21E6CCB-D6ED-4906-9811-9E239DFE7C9D}" type="pres">
      <dgm:prSet presAssocID="{516720F8-2222-48F6-9006-EF3B50EAC8EB}" presName="spaceRect" presStyleCnt="0"/>
      <dgm:spPr/>
    </dgm:pt>
    <dgm:pt modelId="{3DDDCB16-4B25-4DE3-9391-9DD606EBF71E}" type="pres">
      <dgm:prSet presAssocID="{516720F8-2222-48F6-9006-EF3B50EAC8EB}" presName="parTx" presStyleLbl="revTx" presStyleIdx="0" presStyleCnt="5">
        <dgm:presLayoutVars>
          <dgm:chMax val="0"/>
          <dgm:chPref val="0"/>
        </dgm:presLayoutVars>
      </dgm:prSet>
      <dgm:spPr/>
    </dgm:pt>
    <dgm:pt modelId="{C558A539-8D07-40A0-8887-A7843F23C6E5}" type="pres">
      <dgm:prSet presAssocID="{0666222F-21F1-4598-A699-CC00A8A53AFA}" presName="sibTrans" presStyleCnt="0"/>
      <dgm:spPr/>
    </dgm:pt>
    <dgm:pt modelId="{13BBB483-542A-44FF-9E60-8FBCF77F2289}" type="pres">
      <dgm:prSet presAssocID="{7BC8C0FE-EA65-413D-BA96-D4406CCFD2AC}" presName="compNode" presStyleCnt="0"/>
      <dgm:spPr/>
    </dgm:pt>
    <dgm:pt modelId="{66F8B96C-BA31-4EEC-8EA6-1DC32AD80875}" type="pres">
      <dgm:prSet presAssocID="{7BC8C0FE-EA65-413D-BA96-D4406CCFD2AC}" presName="bgRect" presStyleLbl="bgShp" presStyleIdx="1" presStyleCnt="5" custLinFactNeighborX="-4995" custLinFactNeighborY="153"/>
      <dgm:spPr/>
    </dgm:pt>
    <dgm:pt modelId="{C737DD84-D1B6-41ED-83EC-F97231D4172F}" type="pres">
      <dgm:prSet presAssocID="{7BC8C0FE-EA65-413D-BA96-D4406CCFD2A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8640AFA-C32E-4943-BB28-594EF933EB4A}" type="pres">
      <dgm:prSet presAssocID="{7BC8C0FE-EA65-413D-BA96-D4406CCFD2AC}" presName="spaceRect" presStyleCnt="0"/>
      <dgm:spPr/>
    </dgm:pt>
    <dgm:pt modelId="{49EAC00D-E0CC-479C-9BEA-7A3088AFA0E0}" type="pres">
      <dgm:prSet presAssocID="{7BC8C0FE-EA65-413D-BA96-D4406CCFD2AC}" presName="parTx" presStyleLbl="revTx" presStyleIdx="1" presStyleCnt="5">
        <dgm:presLayoutVars>
          <dgm:chMax val="0"/>
          <dgm:chPref val="0"/>
        </dgm:presLayoutVars>
      </dgm:prSet>
      <dgm:spPr/>
    </dgm:pt>
    <dgm:pt modelId="{3F11A527-C1AD-44EB-8F77-CCBB2DBF0770}" type="pres">
      <dgm:prSet presAssocID="{C95D3671-5350-41C0-A80E-8187BFEBBC0C}" presName="sibTrans" presStyleCnt="0"/>
      <dgm:spPr/>
    </dgm:pt>
    <dgm:pt modelId="{8D099631-DE16-4DB9-A87D-AE8D5009AD72}" type="pres">
      <dgm:prSet presAssocID="{A6774643-A6C3-462C-B276-16BA62608109}" presName="compNode" presStyleCnt="0"/>
      <dgm:spPr/>
    </dgm:pt>
    <dgm:pt modelId="{A02BF8F7-C83F-4DC4-826A-1FDC334929A2}" type="pres">
      <dgm:prSet presAssocID="{A6774643-A6C3-462C-B276-16BA62608109}" presName="bgRect" presStyleLbl="bgShp" presStyleIdx="2" presStyleCnt="5" custLinFactNeighborX="7645" custLinFactNeighborY="-2649"/>
      <dgm:spPr/>
    </dgm:pt>
    <dgm:pt modelId="{5027EB99-E2E1-48EA-B29F-C2558B73382D}" type="pres">
      <dgm:prSet presAssocID="{A6774643-A6C3-462C-B276-16BA6260810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64300E4D-508F-4FC3-92EC-D00CC8C42EF1}" type="pres">
      <dgm:prSet presAssocID="{A6774643-A6C3-462C-B276-16BA62608109}" presName="spaceRect" presStyleCnt="0"/>
      <dgm:spPr/>
    </dgm:pt>
    <dgm:pt modelId="{66E672D1-875F-4C2E-B031-F8C8441598AF}" type="pres">
      <dgm:prSet presAssocID="{A6774643-A6C3-462C-B276-16BA62608109}" presName="parTx" presStyleLbl="revTx" presStyleIdx="2" presStyleCnt="5">
        <dgm:presLayoutVars>
          <dgm:chMax val="0"/>
          <dgm:chPref val="0"/>
        </dgm:presLayoutVars>
      </dgm:prSet>
      <dgm:spPr/>
    </dgm:pt>
    <dgm:pt modelId="{3553CCEC-B7C8-46FC-BA34-87E551A0FE1B}" type="pres">
      <dgm:prSet presAssocID="{E5485767-17B0-4A4D-83F4-F48E19DCA445}" presName="sibTrans" presStyleCnt="0"/>
      <dgm:spPr/>
    </dgm:pt>
    <dgm:pt modelId="{266074D8-A4F6-4273-8FE5-A1DDCEEAF1B0}" type="pres">
      <dgm:prSet presAssocID="{7C4DA953-2ABC-4D14-9FFB-D2E7B3FA673E}" presName="compNode" presStyleCnt="0"/>
      <dgm:spPr/>
    </dgm:pt>
    <dgm:pt modelId="{9648F6F4-8571-4AB6-AE11-74292C580A1E}" type="pres">
      <dgm:prSet presAssocID="{7C4DA953-2ABC-4D14-9FFB-D2E7B3FA673E}" presName="bgRect" presStyleLbl="bgShp" presStyleIdx="3" presStyleCnt="5" custLinFactNeighborX="6733" custLinFactNeighborY="-3726"/>
      <dgm:spPr/>
    </dgm:pt>
    <dgm:pt modelId="{E9591106-E479-4639-AA86-8404CA4DD800}" type="pres">
      <dgm:prSet presAssocID="{7C4DA953-2ABC-4D14-9FFB-D2E7B3FA673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CF05ACE-487B-4061-AB86-FF24C541B503}" type="pres">
      <dgm:prSet presAssocID="{7C4DA953-2ABC-4D14-9FFB-D2E7B3FA673E}" presName="spaceRect" presStyleCnt="0"/>
      <dgm:spPr/>
    </dgm:pt>
    <dgm:pt modelId="{33F4BF27-D245-4964-B1E4-EE13758CDDD9}" type="pres">
      <dgm:prSet presAssocID="{7C4DA953-2ABC-4D14-9FFB-D2E7B3FA673E}" presName="parTx" presStyleLbl="revTx" presStyleIdx="3" presStyleCnt="5">
        <dgm:presLayoutVars>
          <dgm:chMax val="0"/>
          <dgm:chPref val="0"/>
        </dgm:presLayoutVars>
      </dgm:prSet>
      <dgm:spPr/>
    </dgm:pt>
    <dgm:pt modelId="{5CDBD832-FC5B-4367-AB24-D619D64ED77D}" type="pres">
      <dgm:prSet presAssocID="{7AAFD785-A765-474B-9F13-0614E702EB20}" presName="sibTrans" presStyleCnt="0"/>
      <dgm:spPr/>
    </dgm:pt>
    <dgm:pt modelId="{C6BF52C2-6487-487A-A209-ACD3C3D11E0C}" type="pres">
      <dgm:prSet presAssocID="{9D667F22-31DB-44F9-B1A1-5A7487D05055}" presName="compNode" presStyleCnt="0"/>
      <dgm:spPr/>
    </dgm:pt>
    <dgm:pt modelId="{EA3D9382-4D86-423F-8596-E6854CE21773}" type="pres">
      <dgm:prSet presAssocID="{9D667F22-31DB-44F9-B1A1-5A7487D05055}" presName="bgRect" presStyleLbl="bgShp" presStyleIdx="4" presStyleCnt="5" custLinFactNeighborX="-12492"/>
      <dgm:spPr/>
    </dgm:pt>
    <dgm:pt modelId="{95E2FCFB-9844-4515-BC18-9EA3A12878C9}" type="pres">
      <dgm:prSet presAssocID="{9D667F22-31DB-44F9-B1A1-5A7487D0505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eting"/>
        </a:ext>
      </dgm:extLst>
    </dgm:pt>
    <dgm:pt modelId="{75E74868-284F-43AC-8DA4-B1932914CE99}" type="pres">
      <dgm:prSet presAssocID="{9D667F22-31DB-44F9-B1A1-5A7487D05055}" presName="spaceRect" presStyleCnt="0"/>
      <dgm:spPr/>
    </dgm:pt>
    <dgm:pt modelId="{BC0D57D5-4D52-43B8-B430-1CA9DDB89B82}" type="pres">
      <dgm:prSet presAssocID="{9D667F22-31DB-44F9-B1A1-5A7487D05055}" presName="parTx" presStyleLbl="revTx" presStyleIdx="4" presStyleCnt="5">
        <dgm:presLayoutVars>
          <dgm:chMax val="0"/>
          <dgm:chPref val="0"/>
        </dgm:presLayoutVars>
      </dgm:prSet>
      <dgm:spPr/>
    </dgm:pt>
  </dgm:ptLst>
  <dgm:cxnLst>
    <dgm:cxn modelId="{845BAA01-5CD3-46E3-BA2D-CA2C6D145096}" type="presOf" srcId="{1BE8A883-9A8F-4A22-B6AE-4AA77943FF65}" destId="{0D74E679-16E1-4A94-8C5F-CD1BACF439F6}" srcOrd="0" destOrd="0" presId="urn:microsoft.com/office/officeart/2018/2/layout/IconVerticalSolidList"/>
    <dgm:cxn modelId="{2964E01A-2D38-4214-A8B0-FE96413291A0}" srcId="{1BE8A883-9A8F-4A22-B6AE-4AA77943FF65}" destId="{7C4DA953-2ABC-4D14-9FFB-D2E7B3FA673E}" srcOrd="3" destOrd="0" parTransId="{0FCC3FAD-6EE7-4BDB-8B3D-B0BA8E95B450}" sibTransId="{7AAFD785-A765-474B-9F13-0614E702EB20}"/>
    <dgm:cxn modelId="{2576492F-E460-4E2B-B15B-C996EC7E3441}" type="presOf" srcId="{A6774643-A6C3-462C-B276-16BA62608109}" destId="{66E672D1-875F-4C2E-B031-F8C8441598AF}" srcOrd="0" destOrd="0" presId="urn:microsoft.com/office/officeart/2018/2/layout/IconVerticalSolidList"/>
    <dgm:cxn modelId="{5300E93A-0112-4FAD-B9C6-AF1434B1BA40}" type="presOf" srcId="{7C4DA953-2ABC-4D14-9FFB-D2E7B3FA673E}" destId="{33F4BF27-D245-4964-B1E4-EE13758CDDD9}" srcOrd="0" destOrd="0" presId="urn:microsoft.com/office/officeart/2018/2/layout/IconVerticalSolidList"/>
    <dgm:cxn modelId="{43F7AD59-2EAA-4818-B537-8537BE2B909B}" type="presOf" srcId="{7BC8C0FE-EA65-413D-BA96-D4406CCFD2AC}" destId="{49EAC00D-E0CC-479C-9BEA-7A3088AFA0E0}" srcOrd="0" destOrd="0" presId="urn:microsoft.com/office/officeart/2018/2/layout/IconVerticalSolidList"/>
    <dgm:cxn modelId="{3590F989-B15A-428E-8AF5-FD654B5B18EB}" srcId="{1BE8A883-9A8F-4A22-B6AE-4AA77943FF65}" destId="{A6774643-A6C3-462C-B276-16BA62608109}" srcOrd="2" destOrd="0" parTransId="{D81886E3-BB47-4887-A45E-B81BD38C6C13}" sibTransId="{E5485767-17B0-4A4D-83F4-F48E19DCA445}"/>
    <dgm:cxn modelId="{CF5B268B-E14B-4254-B0FB-476D0CC95C8D}" type="presOf" srcId="{516720F8-2222-48F6-9006-EF3B50EAC8EB}" destId="{3DDDCB16-4B25-4DE3-9391-9DD606EBF71E}" srcOrd="0" destOrd="0" presId="urn:microsoft.com/office/officeart/2018/2/layout/IconVerticalSolidList"/>
    <dgm:cxn modelId="{8B4456A9-B950-4758-B517-B9FD2F4CAD45}" srcId="{1BE8A883-9A8F-4A22-B6AE-4AA77943FF65}" destId="{9D667F22-31DB-44F9-B1A1-5A7487D05055}" srcOrd="4" destOrd="0" parTransId="{CAE4E398-7FE6-476B-B224-5D9E7B17417B}" sibTransId="{0B27E8FA-D518-4990-A9C4-FBF540BDA270}"/>
    <dgm:cxn modelId="{2D118FE3-0FEE-4FD5-8303-6FDE98443D93}" srcId="{1BE8A883-9A8F-4A22-B6AE-4AA77943FF65}" destId="{516720F8-2222-48F6-9006-EF3B50EAC8EB}" srcOrd="0" destOrd="0" parTransId="{C944B614-16CA-41BB-BE12-7B1D909AD2A4}" sibTransId="{0666222F-21F1-4598-A699-CC00A8A53AFA}"/>
    <dgm:cxn modelId="{E72875EF-274E-4553-94EF-CDAB52AC83BF}" srcId="{1BE8A883-9A8F-4A22-B6AE-4AA77943FF65}" destId="{7BC8C0FE-EA65-413D-BA96-D4406CCFD2AC}" srcOrd="1" destOrd="0" parTransId="{DE2411DA-0E0A-42E3-B691-A0B3E5E711CE}" sibTransId="{C95D3671-5350-41C0-A80E-8187BFEBBC0C}"/>
    <dgm:cxn modelId="{707D8AFF-2730-4E49-A303-A96D97009191}" type="presOf" srcId="{9D667F22-31DB-44F9-B1A1-5A7487D05055}" destId="{BC0D57D5-4D52-43B8-B430-1CA9DDB89B82}" srcOrd="0" destOrd="0" presId="urn:microsoft.com/office/officeart/2018/2/layout/IconVerticalSolidList"/>
    <dgm:cxn modelId="{EBC34658-670D-4467-86DC-83B60FEA6723}" type="presParOf" srcId="{0D74E679-16E1-4A94-8C5F-CD1BACF439F6}" destId="{6710E0DD-179B-43AB-BA52-A43135F0D038}" srcOrd="0" destOrd="0" presId="urn:microsoft.com/office/officeart/2018/2/layout/IconVerticalSolidList"/>
    <dgm:cxn modelId="{64CFA00F-3D54-4F6A-9827-7C97F9651C8A}" type="presParOf" srcId="{6710E0DD-179B-43AB-BA52-A43135F0D038}" destId="{9ECF5EEA-4A48-48E3-8C05-B51DAEEC7B16}" srcOrd="0" destOrd="0" presId="urn:microsoft.com/office/officeart/2018/2/layout/IconVerticalSolidList"/>
    <dgm:cxn modelId="{A17BD88F-7A04-4228-95A4-5C449240B9EB}" type="presParOf" srcId="{6710E0DD-179B-43AB-BA52-A43135F0D038}" destId="{070E9005-6536-4BE7-A81A-ADE56F021745}" srcOrd="1" destOrd="0" presId="urn:microsoft.com/office/officeart/2018/2/layout/IconVerticalSolidList"/>
    <dgm:cxn modelId="{0FABB525-7FFF-4627-969A-16133D6D64EC}" type="presParOf" srcId="{6710E0DD-179B-43AB-BA52-A43135F0D038}" destId="{D21E6CCB-D6ED-4906-9811-9E239DFE7C9D}" srcOrd="2" destOrd="0" presId="urn:microsoft.com/office/officeart/2018/2/layout/IconVerticalSolidList"/>
    <dgm:cxn modelId="{1489837F-6074-4FE5-91EA-EE74B2100003}" type="presParOf" srcId="{6710E0DD-179B-43AB-BA52-A43135F0D038}" destId="{3DDDCB16-4B25-4DE3-9391-9DD606EBF71E}" srcOrd="3" destOrd="0" presId="urn:microsoft.com/office/officeart/2018/2/layout/IconVerticalSolidList"/>
    <dgm:cxn modelId="{BBC140AA-79AE-4577-B996-DB0AFF797175}" type="presParOf" srcId="{0D74E679-16E1-4A94-8C5F-CD1BACF439F6}" destId="{C558A539-8D07-40A0-8887-A7843F23C6E5}" srcOrd="1" destOrd="0" presId="urn:microsoft.com/office/officeart/2018/2/layout/IconVerticalSolidList"/>
    <dgm:cxn modelId="{4837B546-637F-498B-A3C8-6CCB424E1142}" type="presParOf" srcId="{0D74E679-16E1-4A94-8C5F-CD1BACF439F6}" destId="{13BBB483-542A-44FF-9E60-8FBCF77F2289}" srcOrd="2" destOrd="0" presId="urn:microsoft.com/office/officeart/2018/2/layout/IconVerticalSolidList"/>
    <dgm:cxn modelId="{9295BCD5-3C43-47DF-A01E-DE7276430F8A}" type="presParOf" srcId="{13BBB483-542A-44FF-9E60-8FBCF77F2289}" destId="{66F8B96C-BA31-4EEC-8EA6-1DC32AD80875}" srcOrd="0" destOrd="0" presId="urn:microsoft.com/office/officeart/2018/2/layout/IconVerticalSolidList"/>
    <dgm:cxn modelId="{89D2E58C-D3FC-4B51-A239-06B86690E1AD}" type="presParOf" srcId="{13BBB483-542A-44FF-9E60-8FBCF77F2289}" destId="{C737DD84-D1B6-41ED-83EC-F97231D4172F}" srcOrd="1" destOrd="0" presId="urn:microsoft.com/office/officeart/2018/2/layout/IconVerticalSolidList"/>
    <dgm:cxn modelId="{F5D73A72-B7E3-4403-ADE0-673C42600282}" type="presParOf" srcId="{13BBB483-542A-44FF-9E60-8FBCF77F2289}" destId="{38640AFA-C32E-4943-BB28-594EF933EB4A}" srcOrd="2" destOrd="0" presId="urn:microsoft.com/office/officeart/2018/2/layout/IconVerticalSolidList"/>
    <dgm:cxn modelId="{D1A48C33-E6E0-4557-97D5-3F8E91EC73C4}" type="presParOf" srcId="{13BBB483-542A-44FF-9E60-8FBCF77F2289}" destId="{49EAC00D-E0CC-479C-9BEA-7A3088AFA0E0}" srcOrd="3" destOrd="0" presId="urn:microsoft.com/office/officeart/2018/2/layout/IconVerticalSolidList"/>
    <dgm:cxn modelId="{04286933-6F67-4BE4-B6B4-962645EE12AD}" type="presParOf" srcId="{0D74E679-16E1-4A94-8C5F-CD1BACF439F6}" destId="{3F11A527-C1AD-44EB-8F77-CCBB2DBF0770}" srcOrd="3" destOrd="0" presId="urn:microsoft.com/office/officeart/2018/2/layout/IconVerticalSolidList"/>
    <dgm:cxn modelId="{713EB9CC-EEEC-4F3E-B88B-450F1D69D73A}" type="presParOf" srcId="{0D74E679-16E1-4A94-8C5F-CD1BACF439F6}" destId="{8D099631-DE16-4DB9-A87D-AE8D5009AD72}" srcOrd="4" destOrd="0" presId="urn:microsoft.com/office/officeart/2018/2/layout/IconVerticalSolidList"/>
    <dgm:cxn modelId="{A170BFA6-A844-4E89-9D6B-C1F5E5B2C470}" type="presParOf" srcId="{8D099631-DE16-4DB9-A87D-AE8D5009AD72}" destId="{A02BF8F7-C83F-4DC4-826A-1FDC334929A2}" srcOrd="0" destOrd="0" presId="urn:microsoft.com/office/officeart/2018/2/layout/IconVerticalSolidList"/>
    <dgm:cxn modelId="{B1EF4619-1171-4B54-9A18-0842D54EF4A8}" type="presParOf" srcId="{8D099631-DE16-4DB9-A87D-AE8D5009AD72}" destId="{5027EB99-E2E1-48EA-B29F-C2558B73382D}" srcOrd="1" destOrd="0" presId="urn:microsoft.com/office/officeart/2018/2/layout/IconVerticalSolidList"/>
    <dgm:cxn modelId="{DB1554A4-EF2D-446C-BB1D-1D4583CF3B10}" type="presParOf" srcId="{8D099631-DE16-4DB9-A87D-AE8D5009AD72}" destId="{64300E4D-508F-4FC3-92EC-D00CC8C42EF1}" srcOrd="2" destOrd="0" presId="urn:microsoft.com/office/officeart/2018/2/layout/IconVerticalSolidList"/>
    <dgm:cxn modelId="{BCE4F617-9361-4029-809F-A62D58536967}" type="presParOf" srcId="{8D099631-DE16-4DB9-A87D-AE8D5009AD72}" destId="{66E672D1-875F-4C2E-B031-F8C8441598AF}" srcOrd="3" destOrd="0" presId="urn:microsoft.com/office/officeart/2018/2/layout/IconVerticalSolidList"/>
    <dgm:cxn modelId="{E2EF12D8-C1F6-4561-A94F-AE33FEA442FB}" type="presParOf" srcId="{0D74E679-16E1-4A94-8C5F-CD1BACF439F6}" destId="{3553CCEC-B7C8-46FC-BA34-87E551A0FE1B}" srcOrd="5" destOrd="0" presId="urn:microsoft.com/office/officeart/2018/2/layout/IconVerticalSolidList"/>
    <dgm:cxn modelId="{A792AEFB-5C18-48E6-A94C-3448BC62FAD3}" type="presParOf" srcId="{0D74E679-16E1-4A94-8C5F-CD1BACF439F6}" destId="{266074D8-A4F6-4273-8FE5-A1DDCEEAF1B0}" srcOrd="6" destOrd="0" presId="urn:microsoft.com/office/officeart/2018/2/layout/IconVerticalSolidList"/>
    <dgm:cxn modelId="{BEE48F50-E4FC-4AB9-823A-447598EC49C2}" type="presParOf" srcId="{266074D8-A4F6-4273-8FE5-A1DDCEEAF1B0}" destId="{9648F6F4-8571-4AB6-AE11-74292C580A1E}" srcOrd="0" destOrd="0" presId="urn:microsoft.com/office/officeart/2018/2/layout/IconVerticalSolidList"/>
    <dgm:cxn modelId="{F312865C-37CC-45EF-91D8-3BA872BD2AA3}" type="presParOf" srcId="{266074D8-A4F6-4273-8FE5-A1DDCEEAF1B0}" destId="{E9591106-E479-4639-AA86-8404CA4DD800}" srcOrd="1" destOrd="0" presId="urn:microsoft.com/office/officeart/2018/2/layout/IconVerticalSolidList"/>
    <dgm:cxn modelId="{00181D08-5DC4-4AF9-9AEC-E07CEDEDA729}" type="presParOf" srcId="{266074D8-A4F6-4273-8FE5-A1DDCEEAF1B0}" destId="{6CF05ACE-487B-4061-AB86-FF24C541B503}" srcOrd="2" destOrd="0" presId="urn:microsoft.com/office/officeart/2018/2/layout/IconVerticalSolidList"/>
    <dgm:cxn modelId="{0693E7E6-ED3C-422A-BD7C-E546E9A9A213}" type="presParOf" srcId="{266074D8-A4F6-4273-8FE5-A1DDCEEAF1B0}" destId="{33F4BF27-D245-4964-B1E4-EE13758CDDD9}" srcOrd="3" destOrd="0" presId="urn:microsoft.com/office/officeart/2018/2/layout/IconVerticalSolidList"/>
    <dgm:cxn modelId="{CCEB144D-784F-43EB-9155-00624FBFBA2C}" type="presParOf" srcId="{0D74E679-16E1-4A94-8C5F-CD1BACF439F6}" destId="{5CDBD832-FC5B-4367-AB24-D619D64ED77D}" srcOrd="7" destOrd="0" presId="urn:microsoft.com/office/officeart/2018/2/layout/IconVerticalSolidList"/>
    <dgm:cxn modelId="{64B77808-8E12-43FA-A1F5-AED848C86F68}" type="presParOf" srcId="{0D74E679-16E1-4A94-8C5F-CD1BACF439F6}" destId="{C6BF52C2-6487-487A-A209-ACD3C3D11E0C}" srcOrd="8" destOrd="0" presId="urn:microsoft.com/office/officeart/2018/2/layout/IconVerticalSolidList"/>
    <dgm:cxn modelId="{310DCBFF-8888-48D6-A4C6-D8CDDA8B6A3D}" type="presParOf" srcId="{C6BF52C2-6487-487A-A209-ACD3C3D11E0C}" destId="{EA3D9382-4D86-423F-8596-E6854CE21773}" srcOrd="0" destOrd="0" presId="urn:microsoft.com/office/officeart/2018/2/layout/IconVerticalSolidList"/>
    <dgm:cxn modelId="{D4FAABA7-D1CB-4F48-AD1C-1B3EFC60DBC1}" type="presParOf" srcId="{C6BF52C2-6487-487A-A209-ACD3C3D11E0C}" destId="{95E2FCFB-9844-4515-BC18-9EA3A12878C9}" srcOrd="1" destOrd="0" presId="urn:microsoft.com/office/officeart/2018/2/layout/IconVerticalSolidList"/>
    <dgm:cxn modelId="{D5C2F859-DAE3-49C0-AEFF-1DC4B90B47BB}" type="presParOf" srcId="{C6BF52C2-6487-487A-A209-ACD3C3D11E0C}" destId="{75E74868-284F-43AC-8DA4-B1932914CE99}" srcOrd="2" destOrd="0" presId="urn:microsoft.com/office/officeart/2018/2/layout/IconVerticalSolidList"/>
    <dgm:cxn modelId="{00C24695-2FE7-48A8-BC34-7395A78FA096}" type="presParOf" srcId="{C6BF52C2-6487-487A-A209-ACD3C3D11E0C}" destId="{BC0D57D5-4D52-43B8-B430-1CA9DDB89B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818C5E-97E4-4E91-BFCD-64C6393A47C1}"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2D86E291-E826-4548-9BE3-A8A0B7B60F64}">
      <dgm:prSet/>
      <dgm:spPr/>
      <dgm:t>
        <a:bodyPr/>
        <a:lstStyle/>
        <a:p>
          <a:r>
            <a:rPr lang="en-US"/>
            <a:t>Limited Access </a:t>
          </a:r>
        </a:p>
      </dgm:t>
    </dgm:pt>
    <dgm:pt modelId="{ECF044CE-F372-46C2-94D6-234742D08FA9}" type="parTrans" cxnId="{31895AEF-D980-444B-85E5-4811AF1E362E}">
      <dgm:prSet/>
      <dgm:spPr/>
      <dgm:t>
        <a:bodyPr/>
        <a:lstStyle/>
        <a:p>
          <a:endParaRPr lang="en-US"/>
        </a:p>
      </dgm:t>
    </dgm:pt>
    <dgm:pt modelId="{73E23B27-D8AC-402A-AC43-DDB083E892FE}" type="sibTrans" cxnId="{31895AEF-D980-444B-85E5-4811AF1E362E}">
      <dgm:prSet/>
      <dgm:spPr/>
      <dgm:t>
        <a:bodyPr/>
        <a:lstStyle/>
        <a:p>
          <a:endParaRPr lang="en-US"/>
        </a:p>
      </dgm:t>
    </dgm:pt>
    <dgm:pt modelId="{7BB3C4E0-FF64-4010-8CF2-848F047D5C98}">
      <dgm:prSet/>
      <dgm:spPr/>
      <dgm:t>
        <a:bodyPr/>
        <a:lstStyle/>
        <a:p>
          <a:r>
            <a:rPr lang="en-US"/>
            <a:t>Lack of digital skills</a:t>
          </a:r>
        </a:p>
      </dgm:t>
    </dgm:pt>
    <dgm:pt modelId="{2DC34059-E952-4D58-93DD-BFC43C48688C}" type="parTrans" cxnId="{9BB592A8-933E-4BCF-B8B2-DC888A8FE86D}">
      <dgm:prSet/>
      <dgm:spPr/>
      <dgm:t>
        <a:bodyPr/>
        <a:lstStyle/>
        <a:p>
          <a:endParaRPr lang="en-US"/>
        </a:p>
      </dgm:t>
    </dgm:pt>
    <dgm:pt modelId="{A198A539-94B9-4740-B5A4-0BB82D44D102}" type="sibTrans" cxnId="{9BB592A8-933E-4BCF-B8B2-DC888A8FE86D}">
      <dgm:prSet/>
      <dgm:spPr/>
      <dgm:t>
        <a:bodyPr/>
        <a:lstStyle/>
        <a:p>
          <a:endParaRPr lang="en-US"/>
        </a:p>
      </dgm:t>
    </dgm:pt>
    <dgm:pt modelId="{5519AB0F-2D1B-4604-9107-80022EDA203C}">
      <dgm:prSet/>
      <dgm:spPr/>
      <dgm:t>
        <a:bodyPr/>
        <a:lstStyle/>
        <a:p>
          <a:r>
            <a:rPr lang="en-US"/>
            <a:t>Cybersecurity Risks</a:t>
          </a:r>
        </a:p>
      </dgm:t>
    </dgm:pt>
    <dgm:pt modelId="{B09CFCFF-1896-4498-B564-1D8417F7792F}" type="parTrans" cxnId="{BCABCF48-4698-43E6-8825-127DD5328D99}">
      <dgm:prSet/>
      <dgm:spPr/>
      <dgm:t>
        <a:bodyPr/>
        <a:lstStyle/>
        <a:p>
          <a:endParaRPr lang="en-US"/>
        </a:p>
      </dgm:t>
    </dgm:pt>
    <dgm:pt modelId="{CC741C3E-A84C-4983-9448-1ED316FA4098}" type="sibTrans" cxnId="{BCABCF48-4698-43E6-8825-127DD5328D99}">
      <dgm:prSet/>
      <dgm:spPr/>
      <dgm:t>
        <a:bodyPr/>
        <a:lstStyle/>
        <a:p>
          <a:endParaRPr lang="en-US"/>
        </a:p>
      </dgm:t>
    </dgm:pt>
    <dgm:pt modelId="{EFC71A5E-206E-4124-BDC3-9BF74349FFFA}">
      <dgm:prSet/>
      <dgm:spPr/>
      <dgm:t>
        <a:bodyPr/>
        <a:lstStyle/>
        <a:p>
          <a:r>
            <a:rPr lang="en-US"/>
            <a:t>General Data privacy and Compliance</a:t>
          </a:r>
        </a:p>
      </dgm:t>
    </dgm:pt>
    <dgm:pt modelId="{CC8FC135-FDDC-4D72-B66E-A3EB92923098}" type="parTrans" cxnId="{54CC2642-77CC-4C03-A94D-82F4BF01EB7C}">
      <dgm:prSet/>
      <dgm:spPr/>
      <dgm:t>
        <a:bodyPr/>
        <a:lstStyle/>
        <a:p>
          <a:endParaRPr lang="en-US"/>
        </a:p>
      </dgm:t>
    </dgm:pt>
    <dgm:pt modelId="{1E7A5E1E-FEA0-4A5E-84C9-28775D2F07A1}" type="sibTrans" cxnId="{54CC2642-77CC-4C03-A94D-82F4BF01EB7C}">
      <dgm:prSet/>
      <dgm:spPr/>
      <dgm:t>
        <a:bodyPr/>
        <a:lstStyle/>
        <a:p>
          <a:endParaRPr lang="en-US"/>
        </a:p>
      </dgm:t>
    </dgm:pt>
    <dgm:pt modelId="{7E4EAEC9-E1BD-9F46-A1F3-A0291617A9C2}" type="pres">
      <dgm:prSet presAssocID="{1F818C5E-97E4-4E91-BFCD-64C6393A47C1}" presName="linear" presStyleCnt="0">
        <dgm:presLayoutVars>
          <dgm:dir/>
          <dgm:animLvl val="lvl"/>
          <dgm:resizeHandles val="exact"/>
        </dgm:presLayoutVars>
      </dgm:prSet>
      <dgm:spPr/>
    </dgm:pt>
    <dgm:pt modelId="{BA7DA68C-5477-2D49-AE69-93A3BEEE91A9}" type="pres">
      <dgm:prSet presAssocID="{2D86E291-E826-4548-9BE3-A8A0B7B60F64}" presName="parentLin" presStyleCnt="0"/>
      <dgm:spPr/>
    </dgm:pt>
    <dgm:pt modelId="{27E69E1A-9B48-D245-B97F-895E648C1D36}" type="pres">
      <dgm:prSet presAssocID="{2D86E291-E826-4548-9BE3-A8A0B7B60F64}" presName="parentLeftMargin" presStyleLbl="node1" presStyleIdx="0" presStyleCnt="4"/>
      <dgm:spPr/>
    </dgm:pt>
    <dgm:pt modelId="{585B5BE3-073A-7045-95B8-6B19EC20E3D9}" type="pres">
      <dgm:prSet presAssocID="{2D86E291-E826-4548-9BE3-A8A0B7B60F64}" presName="parentText" presStyleLbl="node1" presStyleIdx="0" presStyleCnt="4">
        <dgm:presLayoutVars>
          <dgm:chMax val="0"/>
          <dgm:bulletEnabled val="1"/>
        </dgm:presLayoutVars>
      </dgm:prSet>
      <dgm:spPr/>
    </dgm:pt>
    <dgm:pt modelId="{1EFD8DA6-6544-2B43-A330-3DB967040830}" type="pres">
      <dgm:prSet presAssocID="{2D86E291-E826-4548-9BE3-A8A0B7B60F64}" presName="negativeSpace" presStyleCnt="0"/>
      <dgm:spPr/>
    </dgm:pt>
    <dgm:pt modelId="{14555579-DBB4-0840-BA23-7CF3456E3784}" type="pres">
      <dgm:prSet presAssocID="{2D86E291-E826-4548-9BE3-A8A0B7B60F64}" presName="childText" presStyleLbl="conFgAcc1" presStyleIdx="0" presStyleCnt="4">
        <dgm:presLayoutVars>
          <dgm:bulletEnabled val="1"/>
        </dgm:presLayoutVars>
      </dgm:prSet>
      <dgm:spPr/>
    </dgm:pt>
    <dgm:pt modelId="{DF23E2DB-10F9-2D43-A1D7-B61B0E10B50F}" type="pres">
      <dgm:prSet presAssocID="{73E23B27-D8AC-402A-AC43-DDB083E892FE}" presName="spaceBetweenRectangles" presStyleCnt="0"/>
      <dgm:spPr/>
    </dgm:pt>
    <dgm:pt modelId="{DC4C8460-555E-2E44-A61D-BC84BD549F42}" type="pres">
      <dgm:prSet presAssocID="{7BB3C4E0-FF64-4010-8CF2-848F047D5C98}" presName="parentLin" presStyleCnt="0"/>
      <dgm:spPr/>
    </dgm:pt>
    <dgm:pt modelId="{3214FAA2-EDFC-1749-BB1E-9036577700FA}" type="pres">
      <dgm:prSet presAssocID="{7BB3C4E0-FF64-4010-8CF2-848F047D5C98}" presName="parentLeftMargin" presStyleLbl="node1" presStyleIdx="0" presStyleCnt="4"/>
      <dgm:spPr/>
    </dgm:pt>
    <dgm:pt modelId="{8739C2A3-8C63-0E49-9168-2F50260560B5}" type="pres">
      <dgm:prSet presAssocID="{7BB3C4E0-FF64-4010-8CF2-848F047D5C98}" presName="parentText" presStyleLbl="node1" presStyleIdx="1" presStyleCnt="4">
        <dgm:presLayoutVars>
          <dgm:chMax val="0"/>
          <dgm:bulletEnabled val="1"/>
        </dgm:presLayoutVars>
      </dgm:prSet>
      <dgm:spPr/>
    </dgm:pt>
    <dgm:pt modelId="{92DAF3DC-3D57-7C4A-8BE9-5E11555177EE}" type="pres">
      <dgm:prSet presAssocID="{7BB3C4E0-FF64-4010-8CF2-848F047D5C98}" presName="negativeSpace" presStyleCnt="0"/>
      <dgm:spPr/>
    </dgm:pt>
    <dgm:pt modelId="{40EC0989-10F4-0040-8B30-4744DCDE6C86}" type="pres">
      <dgm:prSet presAssocID="{7BB3C4E0-FF64-4010-8CF2-848F047D5C98}" presName="childText" presStyleLbl="conFgAcc1" presStyleIdx="1" presStyleCnt="4">
        <dgm:presLayoutVars>
          <dgm:bulletEnabled val="1"/>
        </dgm:presLayoutVars>
      </dgm:prSet>
      <dgm:spPr/>
    </dgm:pt>
    <dgm:pt modelId="{DAEFE422-0534-D449-8C07-02270B41A8E3}" type="pres">
      <dgm:prSet presAssocID="{A198A539-94B9-4740-B5A4-0BB82D44D102}" presName="spaceBetweenRectangles" presStyleCnt="0"/>
      <dgm:spPr/>
    </dgm:pt>
    <dgm:pt modelId="{FB3FCC45-F6DA-2247-94D8-288A38EEC00E}" type="pres">
      <dgm:prSet presAssocID="{5519AB0F-2D1B-4604-9107-80022EDA203C}" presName="parentLin" presStyleCnt="0"/>
      <dgm:spPr/>
    </dgm:pt>
    <dgm:pt modelId="{B37AF60F-A169-7C44-9347-51EF2586D095}" type="pres">
      <dgm:prSet presAssocID="{5519AB0F-2D1B-4604-9107-80022EDA203C}" presName="parentLeftMargin" presStyleLbl="node1" presStyleIdx="1" presStyleCnt="4"/>
      <dgm:spPr/>
    </dgm:pt>
    <dgm:pt modelId="{B1257395-6D79-4242-B52F-B9BE79BA0B0A}" type="pres">
      <dgm:prSet presAssocID="{5519AB0F-2D1B-4604-9107-80022EDA203C}" presName="parentText" presStyleLbl="node1" presStyleIdx="2" presStyleCnt="4">
        <dgm:presLayoutVars>
          <dgm:chMax val="0"/>
          <dgm:bulletEnabled val="1"/>
        </dgm:presLayoutVars>
      </dgm:prSet>
      <dgm:spPr/>
    </dgm:pt>
    <dgm:pt modelId="{89286401-6DBD-8C4E-856F-369BA35BC870}" type="pres">
      <dgm:prSet presAssocID="{5519AB0F-2D1B-4604-9107-80022EDA203C}" presName="negativeSpace" presStyleCnt="0"/>
      <dgm:spPr/>
    </dgm:pt>
    <dgm:pt modelId="{E22B6692-9FD4-C242-9838-405F9EE5BD5E}" type="pres">
      <dgm:prSet presAssocID="{5519AB0F-2D1B-4604-9107-80022EDA203C}" presName="childText" presStyleLbl="conFgAcc1" presStyleIdx="2" presStyleCnt="4">
        <dgm:presLayoutVars>
          <dgm:bulletEnabled val="1"/>
        </dgm:presLayoutVars>
      </dgm:prSet>
      <dgm:spPr/>
    </dgm:pt>
    <dgm:pt modelId="{B24C1B3E-0AC7-6B45-979A-2F5D020DA31F}" type="pres">
      <dgm:prSet presAssocID="{CC741C3E-A84C-4983-9448-1ED316FA4098}" presName="spaceBetweenRectangles" presStyleCnt="0"/>
      <dgm:spPr/>
    </dgm:pt>
    <dgm:pt modelId="{DD61EA2C-CE49-3A4D-A64A-B0F893CA80E4}" type="pres">
      <dgm:prSet presAssocID="{EFC71A5E-206E-4124-BDC3-9BF74349FFFA}" presName="parentLin" presStyleCnt="0"/>
      <dgm:spPr/>
    </dgm:pt>
    <dgm:pt modelId="{C28C7185-37B9-324C-99ED-3A795807FB17}" type="pres">
      <dgm:prSet presAssocID="{EFC71A5E-206E-4124-BDC3-9BF74349FFFA}" presName="parentLeftMargin" presStyleLbl="node1" presStyleIdx="2" presStyleCnt="4"/>
      <dgm:spPr/>
    </dgm:pt>
    <dgm:pt modelId="{9AE2F038-B3A7-204D-A771-B61E0C309357}" type="pres">
      <dgm:prSet presAssocID="{EFC71A5E-206E-4124-BDC3-9BF74349FFFA}" presName="parentText" presStyleLbl="node1" presStyleIdx="3" presStyleCnt="4">
        <dgm:presLayoutVars>
          <dgm:chMax val="0"/>
          <dgm:bulletEnabled val="1"/>
        </dgm:presLayoutVars>
      </dgm:prSet>
      <dgm:spPr/>
    </dgm:pt>
    <dgm:pt modelId="{34EDED6F-DF2E-2D49-ACD4-8AA593ABB614}" type="pres">
      <dgm:prSet presAssocID="{EFC71A5E-206E-4124-BDC3-9BF74349FFFA}" presName="negativeSpace" presStyleCnt="0"/>
      <dgm:spPr/>
    </dgm:pt>
    <dgm:pt modelId="{95FCE959-C63A-AF47-9658-7FA1EE873236}" type="pres">
      <dgm:prSet presAssocID="{EFC71A5E-206E-4124-BDC3-9BF74349FFFA}" presName="childText" presStyleLbl="conFgAcc1" presStyleIdx="3" presStyleCnt="4">
        <dgm:presLayoutVars>
          <dgm:bulletEnabled val="1"/>
        </dgm:presLayoutVars>
      </dgm:prSet>
      <dgm:spPr/>
    </dgm:pt>
  </dgm:ptLst>
  <dgm:cxnLst>
    <dgm:cxn modelId="{54CC2642-77CC-4C03-A94D-82F4BF01EB7C}" srcId="{1F818C5E-97E4-4E91-BFCD-64C6393A47C1}" destId="{EFC71A5E-206E-4124-BDC3-9BF74349FFFA}" srcOrd="3" destOrd="0" parTransId="{CC8FC135-FDDC-4D72-B66E-A3EB92923098}" sibTransId="{1E7A5E1E-FEA0-4A5E-84C9-28775D2F07A1}"/>
    <dgm:cxn modelId="{BCABCF48-4698-43E6-8825-127DD5328D99}" srcId="{1F818C5E-97E4-4E91-BFCD-64C6393A47C1}" destId="{5519AB0F-2D1B-4604-9107-80022EDA203C}" srcOrd="2" destOrd="0" parTransId="{B09CFCFF-1896-4498-B564-1D8417F7792F}" sibTransId="{CC741C3E-A84C-4983-9448-1ED316FA4098}"/>
    <dgm:cxn modelId="{3C0F956D-20E8-374F-A28A-99963AC6FEA1}" type="presOf" srcId="{5519AB0F-2D1B-4604-9107-80022EDA203C}" destId="{B37AF60F-A169-7C44-9347-51EF2586D095}" srcOrd="0" destOrd="0" presId="urn:microsoft.com/office/officeart/2005/8/layout/list1"/>
    <dgm:cxn modelId="{A03DEE73-F94D-0049-938A-6D95D8F72087}" type="presOf" srcId="{2D86E291-E826-4548-9BE3-A8A0B7B60F64}" destId="{585B5BE3-073A-7045-95B8-6B19EC20E3D9}" srcOrd="1" destOrd="0" presId="urn:microsoft.com/office/officeart/2005/8/layout/list1"/>
    <dgm:cxn modelId="{27130E78-26A7-FD48-A937-CBADC5BC8E41}" type="presOf" srcId="{7BB3C4E0-FF64-4010-8CF2-848F047D5C98}" destId="{8739C2A3-8C63-0E49-9168-2F50260560B5}" srcOrd="1" destOrd="0" presId="urn:microsoft.com/office/officeart/2005/8/layout/list1"/>
    <dgm:cxn modelId="{6647987B-10DE-054D-BEE3-A61B8C3D3737}" type="presOf" srcId="{EFC71A5E-206E-4124-BDC3-9BF74349FFFA}" destId="{C28C7185-37B9-324C-99ED-3A795807FB17}" srcOrd="0" destOrd="0" presId="urn:microsoft.com/office/officeart/2005/8/layout/list1"/>
    <dgm:cxn modelId="{FEBD5481-3363-854A-8BFD-FFAFA94E501D}" type="presOf" srcId="{5519AB0F-2D1B-4604-9107-80022EDA203C}" destId="{B1257395-6D79-4242-B52F-B9BE79BA0B0A}" srcOrd="1" destOrd="0" presId="urn:microsoft.com/office/officeart/2005/8/layout/list1"/>
    <dgm:cxn modelId="{31AF758D-6759-9243-A236-4D9B67615302}" type="presOf" srcId="{1F818C5E-97E4-4E91-BFCD-64C6393A47C1}" destId="{7E4EAEC9-E1BD-9F46-A1F3-A0291617A9C2}" srcOrd="0" destOrd="0" presId="urn:microsoft.com/office/officeart/2005/8/layout/list1"/>
    <dgm:cxn modelId="{9BB592A8-933E-4BCF-B8B2-DC888A8FE86D}" srcId="{1F818C5E-97E4-4E91-BFCD-64C6393A47C1}" destId="{7BB3C4E0-FF64-4010-8CF2-848F047D5C98}" srcOrd="1" destOrd="0" parTransId="{2DC34059-E952-4D58-93DD-BFC43C48688C}" sibTransId="{A198A539-94B9-4740-B5A4-0BB82D44D102}"/>
    <dgm:cxn modelId="{097DEFAE-F1A2-7340-B869-445678FB1355}" type="presOf" srcId="{7BB3C4E0-FF64-4010-8CF2-848F047D5C98}" destId="{3214FAA2-EDFC-1749-BB1E-9036577700FA}" srcOrd="0" destOrd="0" presId="urn:microsoft.com/office/officeart/2005/8/layout/list1"/>
    <dgm:cxn modelId="{D0F9CAD3-2186-7846-82F9-818F37B8D1F9}" type="presOf" srcId="{EFC71A5E-206E-4124-BDC3-9BF74349FFFA}" destId="{9AE2F038-B3A7-204D-A771-B61E0C309357}" srcOrd="1" destOrd="0" presId="urn:microsoft.com/office/officeart/2005/8/layout/list1"/>
    <dgm:cxn modelId="{D06109DB-555D-2F4A-9747-A3D79F4208C8}" type="presOf" srcId="{2D86E291-E826-4548-9BE3-A8A0B7B60F64}" destId="{27E69E1A-9B48-D245-B97F-895E648C1D36}" srcOrd="0" destOrd="0" presId="urn:microsoft.com/office/officeart/2005/8/layout/list1"/>
    <dgm:cxn modelId="{31895AEF-D980-444B-85E5-4811AF1E362E}" srcId="{1F818C5E-97E4-4E91-BFCD-64C6393A47C1}" destId="{2D86E291-E826-4548-9BE3-A8A0B7B60F64}" srcOrd="0" destOrd="0" parTransId="{ECF044CE-F372-46C2-94D6-234742D08FA9}" sibTransId="{73E23B27-D8AC-402A-AC43-DDB083E892FE}"/>
    <dgm:cxn modelId="{9FC1C185-E74C-DE46-8204-BB9387CF92C0}" type="presParOf" srcId="{7E4EAEC9-E1BD-9F46-A1F3-A0291617A9C2}" destId="{BA7DA68C-5477-2D49-AE69-93A3BEEE91A9}" srcOrd="0" destOrd="0" presId="urn:microsoft.com/office/officeart/2005/8/layout/list1"/>
    <dgm:cxn modelId="{3932D57D-1596-8341-96A2-3379352A935E}" type="presParOf" srcId="{BA7DA68C-5477-2D49-AE69-93A3BEEE91A9}" destId="{27E69E1A-9B48-D245-B97F-895E648C1D36}" srcOrd="0" destOrd="0" presId="urn:microsoft.com/office/officeart/2005/8/layout/list1"/>
    <dgm:cxn modelId="{F744442F-E785-A646-8D80-01D6E02ED98D}" type="presParOf" srcId="{BA7DA68C-5477-2D49-AE69-93A3BEEE91A9}" destId="{585B5BE3-073A-7045-95B8-6B19EC20E3D9}" srcOrd="1" destOrd="0" presId="urn:microsoft.com/office/officeart/2005/8/layout/list1"/>
    <dgm:cxn modelId="{980FD410-4F78-9D42-9D14-F17D974B2E7B}" type="presParOf" srcId="{7E4EAEC9-E1BD-9F46-A1F3-A0291617A9C2}" destId="{1EFD8DA6-6544-2B43-A330-3DB967040830}" srcOrd="1" destOrd="0" presId="urn:microsoft.com/office/officeart/2005/8/layout/list1"/>
    <dgm:cxn modelId="{5B1BA23F-315C-814B-B192-EBD8BA3EB4D9}" type="presParOf" srcId="{7E4EAEC9-E1BD-9F46-A1F3-A0291617A9C2}" destId="{14555579-DBB4-0840-BA23-7CF3456E3784}" srcOrd="2" destOrd="0" presId="urn:microsoft.com/office/officeart/2005/8/layout/list1"/>
    <dgm:cxn modelId="{0D6C31A4-90B4-EF44-A149-70C6166D8C2D}" type="presParOf" srcId="{7E4EAEC9-E1BD-9F46-A1F3-A0291617A9C2}" destId="{DF23E2DB-10F9-2D43-A1D7-B61B0E10B50F}" srcOrd="3" destOrd="0" presId="urn:microsoft.com/office/officeart/2005/8/layout/list1"/>
    <dgm:cxn modelId="{617DA437-0383-9845-822A-01A7925DC668}" type="presParOf" srcId="{7E4EAEC9-E1BD-9F46-A1F3-A0291617A9C2}" destId="{DC4C8460-555E-2E44-A61D-BC84BD549F42}" srcOrd="4" destOrd="0" presId="urn:microsoft.com/office/officeart/2005/8/layout/list1"/>
    <dgm:cxn modelId="{289CED9F-135D-474B-B04E-D10BC9DDD64F}" type="presParOf" srcId="{DC4C8460-555E-2E44-A61D-BC84BD549F42}" destId="{3214FAA2-EDFC-1749-BB1E-9036577700FA}" srcOrd="0" destOrd="0" presId="urn:microsoft.com/office/officeart/2005/8/layout/list1"/>
    <dgm:cxn modelId="{B925A3F7-9646-BC47-9579-70E40498AF53}" type="presParOf" srcId="{DC4C8460-555E-2E44-A61D-BC84BD549F42}" destId="{8739C2A3-8C63-0E49-9168-2F50260560B5}" srcOrd="1" destOrd="0" presId="urn:microsoft.com/office/officeart/2005/8/layout/list1"/>
    <dgm:cxn modelId="{449E0107-6E57-404B-B38C-7C1F7C22B333}" type="presParOf" srcId="{7E4EAEC9-E1BD-9F46-A1F3-A0291617A9C2}" destId="{92DAF3DC-3D57-7C4A-8BE9-5E11555177EE}" srcOrd="5" destOrd="0" presId="urn:microsoft.com/office/officeart/2005/8/layout/list1"/>
    <dgm:cxn modelId="{B0092E55-07D4-4847-8343-731491E54E1A}" type="presParOf" srcId="{7E4EAEC9-E1BD-9F46-A1F3-A0291617A9C2}" destId="{40EC0989-10F4-0040-8B30-4744DCDE6C86}" srcOrd="6" destOrd="0" presId="urn:microsoft.com/office/officeart/2005/8/layout/list1"/>
    <dgm:cxn modelId="{B7F9DBF4-FBF0-BD42-A61E-3E521880B879}" type="presParOf" srcId="{7E4EAEC9-E1BD-9F46-A1F3-A0291617A9C2}" destId="{DAEFE422-0534-D449-8C07-02270B41A8E3}" srcOrd="7" destOrd="0" presId="urn:microsoft.com/office/officeart/2005/8/layout/list1"/>
    <dgm:cxn modelId="{528590F1-8089-5942-A6FE-0F5CDE37AC5B}" type="presParOf" srcId="{7E4EAEC9-E1BD-9F46-A1F3-A0291617A9C2}" destId="{FB3FCC45-F6DA-2247-94D8-288A38EEC00E}" srcOrd="8" destOrd="0" presId="urn:microsoft.com/office/officeart/2005/8/layout/list1"/>
    <dgm:cxn modelId="{B37F06B6-B110-7849-B6BB-2E860B24B0D5}" type="presParOf" srcId="{FB3FCC45-F6DA-2247-94D8-288A38EEC00E}" destId="{B37AF60F-A169-7C44-9347-51EF2586D095}" srcOrd="0" destOrd="0" presId="urn:microsoft.com/office/officeart/2005/8/layout/list1"/>
    <dgm:cxn modelId="{1BC2533F-0043-9547-869B-935B5CB17B43}" type="presParOf" srcId="{FB3FCC45-F6DA-2247-94D8-288A38EEC00E}" destId="{B1257395-6D79-4242-B52F-B9BE79BA0B0A}" srcOrd="1" destOrd="0" presId="urn:microsoft.com/office/officeart/2005/8/layout/list1"/>
    <dgm:cxn modelId="{8A639A6D-BB35-F54E-9ACF-9931D3CB7561}" type="presParOf" srcId="{7E4EAEC9-E1BD-9F46-A1F3-A0291617A9C2}" destId="{89286401-6DBD-8C4E-856F-369BA35BC870}" srcOrd="9" destOrd="0" presId="urn:microsoft.com/office/officeart/2005/8/layout/list1"/>
    <dgm:cxn modelId="{5637CF7F-A657-8B4A-ABEE-FCE4ED7D141C}" type="presParOf" srcId="{7E4EAEC9-E1BD-9F46-A1F3-A0291617A9C2}" destId="{E22B6692-9FD4-C242-9838-405F9EE5BD5E}" srcOrd="10" destOrd="0" presId="urn:microsoft.com/office/officeart/2005/8/layout/list1"/>
    <dgm:cxn modelId="{A5C41AB0-3E8C-FE4B-96A5-333A803BBB9C}" type="presParOf" srcId="{7E4EAEC9-E1BD-9F46-A1F3-A0291617A9C2}" destId="{B24C1B3E-0AC7-6B45-979A-2F5D020DA31F}" srcOrd="11" destOrd="0" presId="urn:microsoft.com/office/officeart/2005/8/layout/list1"/>
    <dgm:cxn modelId="{0F8DC5F4-A7EE-5D40-A401-4D74B28DA587}" type="presParOf" srcId="{7E4EAEC9-E1BD-9F46-A1F3-A0291617A9C2}" destId="{DD61EA2C-CE49-3A4D-A64A-B0F893CA80E4}" srcOrd="12" destOrd="0" presId="urn:microsoft.com/office/officeart/2005/8/layout/list1"/>
    <dgm:cxn modelId="{0C63814C-D417-A849-A09D-BC96F2277F10}" type="presParOf" srcId="{DD61EA2C-CE49-3A4D-A64A-B0F893CA80E4}" destId="{C28C7185-37B9-324C-99ED-3A795807FB17}" srcOrd="0" destOrd="0" presId="urn:microsoft.com/office/officeart/2005/8/layout/list1"/>
    <dgm:cxn modelId="{50EDE5CE-F3AF-BC47-A072-E9F6D98CE260}" type="presParOf" srcId="{DD61EA2C-CE49-3A4D-A64A-B0F893CA80E4}" destId="{9AE2F038-B3A7-204D-A771-B61E0C309357}" srcOrd="1" destOrd="0" presId="urn:microsoft.com/office/officeart/2005/8/layout/list1"/>
    <dgm:cxn modelId="{CBD680A2-CFDD-C34F-8195-D9EA3A27DE9A}" type="presParOf" srcId="{7E4EAEC9-E1BD-9F46-A1F3-A0291617A9C2}" destId="{34EDED6F-DF2E-2D49-ACD4-8AA593ABB614}" srcOrd="13" destOrd="0" presId="urn:microsoft.com/office/officeart/2005/8/layout/list1"/>
    <dgm:cxn modelId="{99DE8FC4-1645-8E4D-BE94-BE258F094354}" type="presParOf" srcId="{7E4EAEC9-E1BD-9F46-A1F3-A0291617A9C2}" destId="{95FCE959-C63A-AF47-9658-7FA1EE87323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0E21AA-F0B8-46AE-ADA4-93587D5BAB59}">
      <dsp:nvSpPr>
        <dsp:cNvPr id="0" name=""/>
        <dsp:cNvSpPr/>
      </dsp:nvSpPr>
      <dsp:spPr>
        <a:xfrm>
          <a:off x="0" y="1523"/>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E1A16-7674-4E7A-94EC-F18F7B39CF23}">
      <dsp:nvSpPr>
        <dsp:cNvPr id="0" name=""/>
        <dsp:cNvSpPr/>
      </dsp:nvSpPr>
      <dsp:spPr>
        <a:xfrm>
          <a:off x="196351" y="147569"/>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2DDC2-AA53-455A-B215-BCB88A9EB026}">
      <dsp:nvSpPr>
        <dsp:cNvPr id="0" name=""/>
        <dsp:cNvSpPr/>
      </dsp:nvSpPr>
      <dsp:spPr>
        <a:xfrm>
          <a:off x="749704" y="1523"/>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Word</a:t>
          </a:r>
        </a:p>
      </dsp:txBody>
      <dsp:txXfrm>
        <a:off x="749704" y="1523"/>
        <a:ext cx="4160961" cy="649094"/>
      </dsp:txXfrm>
    </dsp:sp>
    <dsp:sp modelId="{6B52CDE5-38BF-467B-B6C7-7FF4EC1DBF90}">
      <dsp:nvSpPr>
        <dsp:cNvPr id="0" name=""/>
        <dsp:cNvSpPr/>
      </dsp:nvSpPr>
      <dsp:spPr>
        <a:xfrm>
          <a:off x="0" y="812891"/>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BA875-32D1-4BF9-A563-B5FBA5530856}">
      <dsp:nvSpPr>
        <dsp:cNvPr id="0" name=""/>
        <dsp:cNvSpPr/>
      </dsp:nvSpPr>
      <dsp:spPr>
        <a:xfrm>
          <a:off x="196351" y="958937"/>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D63AB-4A2F-41DC-8D1F-5631C7BC1167}">
      <dsp:nvSpPr>
        <dsp:cNvPr id="0" name=""/>
        <dsp:cNvSpPr/>
      </dsp:nvSpPr>
      <dsp:spPr>
        <a:xfrm>
          <a:off x="749704" y="812891"/>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PowerPoint</a:t>
          </a:r>
        </a:p>
      </dsp:txBody>
      <dsp:txXfrm>
        <a:off x="749704" y="812891"/>
        <a:ext cx="4160961" cy="649094"/>
      </dsp:txXfrm>
    </dsp:sp>
    <dsp:sp modelId="{535A1B04-A755-4ECE-A370-D46512CF6942}">
      <dsp:nvSpPr>
        <dsp:cNvPr id="0" name=""/>
        <dsp:cNvSpPr/>
      </dsp:nvSpPr>
      <dsp:spPr>
        <a:xfrm>
          <a:off x="0" y="1624259"/>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3395E-9E30-416F-95F1-C0D22C7051F3}">
      <dsp:nvSpPr>
        <dsp:cNvPr id="0" name=""/>
        <dsp:cNvSpPr/>
      </dsp:nvSpPr>
      <dsp:spPr>
        <a:xfrm>
          <a:off x="196351" y="1770305"/>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7F215D-547D-43A4-AC31-3624312A37D6}">
      <dsp:nvSpPr>
        <dsp:cNvPr id="0" name=""/>
        <dsp:cNvSpPr/>
      </dsp:nvSpPr>
      <dsp:spPr>
        <a:xfrm>
          <a:off x="749704" y="1624259"/>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Excel</a:t>
          </a:r>
        </a:p>
      </dsp:txBody>
      <dsp:txXfrm>
        <a:off x="749704" y="1624259"/>
        <a:ext cx="4160961" cy="649094"/>
      </dsp:txXfrm>
    </dsp:sp>
    <dsp:sp modelId="{D349C568-8AA4-48FE-8588-B94EB1616EC9}">
      <dsp:nvSpPr>
        <dsp:cNvPr id="0" name=""/>
        <dsp:cNvSpPr/>
      </dsp:nvSpPr>
      <dsp:spPr>
        <a:xfrm>
          <a:off x="0" y="2435627"/>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4C9AC-0216-4C92-B115-912D9993CF9F}">
      <dsp:nvSpPr>
        <dsp:cNvPr id="0" name=""/>
        <dsp:cNvSpPr/>
      </dsp:nvSpPr>
      <dsp:spPr>
        <a:xfrm>
          <a:off x="196351" y="2581673"/>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5583F-6813-4B49-9EE1-C71ADE390244}">
      <dsp:nvSpPr>
        <dsp:cNvPr id="0" name=""/>
        <dsp:cNvSpPr/>
      </dsp:nvSpPr>
      <dsp:spPr>
        <a:xfrm>
          <a:off x="749704" y="2435627"/>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Outlook</a:t>
          </a:r>
        </a:p>
      </dsp:txBody>
      <dsp:txXfrm>
        <a:off x="749704" y="2435627"/>
        <a:ext cx="4160961" cy="649094"/>
      </dsp:txXfrm>
    </dsp:sp>
    <dsp:sp modelId="{D29EB908-133D-415D-8BFC-644D058F10BF}">
      <dsp:nvSpPr>
        <dsp:cNvPr id="0" name=""/>
        <dsp:cNvSpPr/>
      </dsp:nvSpPr>
      <dsp:spPr>
        <a:xfrm>
          <a:off x="0" y="3246995"/>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851C8-26D4-4E62-909F-6D6D9EAAFD72}">
      <dsp:nvSpPr>
        <dsp:cNvPr id="0" name=""/>
        <dsp:cNvSpPr/>
      </dsp:nvSpPr>
      <dsp:spPr>
        <a:xfrm>
          <a:off x="196351" y="3393041"/>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9736DD-8685-4BC3-9C24-B9E13891961F}">
      <dsp:nvSpPr>
        <dsp:cNvPr id="0" name=""/>
        <dsp:cNvSpPr/>
      </dsp:nvSpPr>
      <dsp:spPr>
        <a:xfrm>
          <a:off x="749704" y="3246995"/>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Teams  </a:t>
          </a:r>
        </a:p>
      </dsp:txBody>
      <dsp:txXfrm>
        <a:off x="749704" y="3246995"/>
        <a:ext cx="4160961" cy="649094"/>
      </dsp:txXfrm>
    </dsp:sp>
    <dsp:sp modelId="{197EE0AA-B66F-411D-8C01-3A7310B26DD1}">
      <dsp:nvSpPr>
        <dsp:cNvPr id="0" name=""/>
        <dsp:cNvSpPr/>
      </dsp:nvSpPr>
      <dsp:spPr>
        <a:xfrm>
          <a:off x="0" y="4058363"/>
          <a:ext cx="4910666" cy="64909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517DE-7023-4C70-9673-D6561AD0D4F8}">
      <dsp:nvSpPr>
        <dsp:cNvPr id="0" name=""/>
        <dsp:cNvSpPr/>
      </dsp:nvSpPr>
      <dsp:spPr>
        <a:xfrm>
          <a:off x="196351" y="4204409"/>
          <a:ext cx="357001" cy="357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8D4265-F4C1-402A-BFDD-4CF10AA21A40}">
      <dsp:nvSpPr>
        <dsp:cNvPr id="0" name=""/>
        <dsp:cNvSpPr/>
      </dsp:nvSpPr>
      <dsp:spPr>
        <a:xfrm>
          <a:off x="749704" y="4058363"/>
          <a:ext cx="4160961" cy="649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6" tIns="68696" rIns="68696" bIns="68696" numCol="1" spcCol="1270" anchor="ctr" anchorCtr="0">
          <a:noAutofit/>
        </a:bodyPr>
        <a:lstStyle/>
        <a:p>
          <a:pPr marL="0" lvl="0" indent="0" algn="l" defTabSz="844550">
            <a:lnSpc>
              <a:spcPct val="100000"/>
            </a:lnSpc>
            <a:spcBef>
              <a:spcPct val="0"/>
            </a:spcBef>
            <a:spcAft>
              <a:spcPct val="35000"/>
            </a:spcAft>
            <a:buNone/>
          </a:pPr>
          <a:r>
            <a:rPr lang="en-US" sz="1900" kern="1200"/>
            <a:t>OneDrive</a:t>
          </a:r>
        </a:p>
      </dsp:txBody>
      <dsp:txXfrm>
        <a:off x="749704" y="4058363"/>
        <a:ext cx="4160961" cy="649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13BCA-EEC9-4104-9CCD-130DD87A21D0}">
      <dsp:nvSpPr>
        <dsp:cNvPr id="0" name=""/>
        <dsp:cNvSpPr/>
      </dsp:nvSpPr>
      <dsp:spPr>
        <a:xfrm>
          <a:off x="371938"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8B947-FB0A-4C52-A6C2-872DC478CB03}">
      <dsp:nvSpPr>
        <dsp:cNvPr id="0" name=""/>
        <dsp:cNvSpPr/>
      </dsp:nvSpPr>
      <dsp:spPr>
        <a:xfrm>
          <a:off x="600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Useful for audio, visual presentation of data during meetings</a:t>
          </a:r>
        </a:p>
      </dsp:txBody>
      <dsp:txXfrm>
        <a:off x="6006" y="2282388"/>
        <a:ext cx="1330664" cy="1047897"/>
      </dsp:txXfrm>
    </dsp:sp>
    <dsp:sp modelId="{558E3617-7288-47D4-8B9A-E748635F4B1F}">
      <dsp:nvSpPr>
        <dsp:cNvPr id="0" name=""/>
        <dsp:cNvSpPr/>
      </dsp:nvSpPr>
      <dsp:spPr>
        <a:xfrm>
          <a:off x="193546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8B1C15-6EBD-4D54-A2EF-BF1923AD5665}">
      <dsp:nvSpPr>
        <dsp:cNvPr id="0" name=""/>
        <dsp:cNvSpPr/>
      </dsp:nvSpPr>
      <dsp:spPr>
        <a:xfrm>
          <a:off x="156953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stronger connection with the audience</a:t>
          </a:r>
        </a:p>
      </dsp:txBody>
      <dsp:txXfrm>
        <a:off x="1569536" y="2282388"/>
        <a:ext cx="1330664" cy="1047897"/>
      </dsp:txXfrm>
    </dsp:sp>
    <dsp:sp modelId="{C1EC1612-15EA-489A-93DD-C56142040625}">
      <dsp:nvSpPr>
        <dsp:cNvPr id="0" name=""/>
        <dsp:cNvSpPr/>
      </dsp:nvSpPr>
      <dsp:spPr>
        <a:xfrm>
          <a:off x="349899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268075-CA2A-4724-9C14-371B524A9A57}">
      <dsp:nvSpPr>
        <dsp:cNvPr id="0" name=""/>
        <dsp:cNvSpPr/>
      </dsp:nvSpPr>
      <dsp:spPr>
        <a:xfrm>
          <a:off x="3133066"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or better understanding</a:t>
          </a:r>
        </a:p>
      </dsp:txBody>
      <dsp:txXfrm>
        <a:off x="3133066" y="2282388"/>
        <a:ext cx="1330664" cy="1047897"/>
      </dsp:txXfrm>
    </dsp:sp>
    <dsp:sp modelId="{680701D3-DA01-4E6D-827A-7B50EDD75E58}">
      <dsp:nvSpPr>
        <dsp:cNvPr id="0" name=""/>
        <dsp:cNvSpPr/>
      </dsp:nvSpPr>
      <dsp:spPr>
        <a:xfrm>
          <a:off x="506252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E0D92A-FF4A-4690-A2A8-A653C290C285}">
      <dsp:nvSpPr>
        <dsp:cNvPr id="0" name=""/>
        <dsp:cNvSpPr/>
      </dsp:nvSpPr>
      <dsp:spPr>
        <a:xfrm>
          <a:off x="469659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clarity and veracity</a:t>
          </a:r>
        </a:p>
      </dsp:txBody>
      <dsp:txXfrm>
        <a:off x="4696597" y="2282388"/>
        <a:ext cx="1330664" cy="1047897"/>
      </dsp:txXfrm>
    </dsp:sp>
    <dsp:sp modelId="{995EF7B6-7FA4-49F8-BF3B-DEB7780D167D}">
      <dsp:nvSpPr>
        <dsp:cNvPr id="0" name=""/>
        <dsp:cNvSpPr/>
      </dsp:nvSpPr>
      <dsp:spPr>
        <a:xfrm>
          <a:off x="6626059"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60DE88-E3EB-44A0-B993-46589B219B68}">
      <dsp:nvSpPr>
        <dsp:cNvPr id="0" name=""/>
        <dsp:cNvSpPr/>
      </dsp:nvSpPr>
      <dsp:spPr>
        <a:xfrm>
          <a:off x="626012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For fun with images and animations, sounds that helps convey messages</a:t>
          </a:r>
        </a:p>
      </dsp:txBody>
      <dsp:txXfrm>
        <a:off x="6260127" y="2282388"/>
        <a:ext cx="1330664" cy="1047897"/>
      </dsp:txXfrm>
    </dsp:sp>
    <dsp:sp modelId="{94778EAB-3A91-42B0-9451-09A9C7329AE9}">
      <dsp:nvSpPr>
        <dsp:cNvPr id="0" name=""/>
        <dsp:cNvSpPr/>
      </dsp:nvSpPr>
      <dsp:spPr>
        <a:xfrm>
          <a:off x="8189590" y="1392736"/>
          <a:ext cx="598798" cy="59879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0F3D8-269E-41EB-A5E8-15A281A40090}">
      <dsp:nvSpPr>
        <dsp:cNvPr id="0" name=""/>
        <dsp:cNvSpPr/>
      </dsp:nvSpPr>
      <dsp:spPr>
        <a:xfrm>
          <a:off x="7823657" y="2282388"/>
          <a:ext cx="1330664" cy="1047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And so much more</a:t>
          </a:r>
        </a:p>
      </dsp:txBody>
      <dsp:txXfrm>
        <a:off x="7823657" y="2282388"/>
        <a:ext cx="1330664" cy="10478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833D0B-BA3C-4D8F-AAAB-2ADD193B18EF}">
      <dsp:nvSpPr>
        <dsp:cNvPr id="0" name=""/>
        <dsp:cNvSpPr/>
      </dsp:nvSpPr>
      <dsp:spPr>
        <a:xfrm>
          <a:off x="1299066" y="370426"/>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6AC495-AB24-41E6-B05A-E0B02B15DB2D}">
      <dsp:nvSpPr>
        <dsp:cNvPr id="0" name=""/>
        <dsp:cNvSpPr/>
      </dsp:nvSpPr>
      <dsp:spPr>
        <a:xfrm>
          <a:off x="111066" y="2905682"/>
          <a:ext cx="4320000" cy="140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Knowing how to use digital technology now a days is so vital in carrying out better and qualitative communication, and so in Greenfield Care Home Agency</a:t>
          </a:r>
          <a:r>
            <a:rPr lang="en-US" sz="1200" kern="1200" dirty="0">
              <a:latin typeface="Times New Roman" panose="02020603050405020304" pitchFamily="18" charset="0"/>
              <a:cs typeface="Times New Roman" panose="02020603050405020304" pitchFamily="18" charset="0"/>
            </a:rPr>
            <a:t>.</a:t>
          </a:r>
        </a:p>
      </dsp:txBody>
      <dsp:txXfrm>
        <a:off x="111066" y="2905682"/>
        <a:ext cx="4320000" cy="1406250"/>
      </dsp:txXfrm>
    </dsp:sp>
    <dsp:sp modelId="{507FAD39-8EBC-4135-B20F-1C9CC6DC3009}">
      <dsp:nvSpPr>
        <dsp:cNvPr id="0" name=""/>
        <dsp:cNvSpPr/>
      </dsp:nvSpPr>
      <dsp:spPr>
        <a:xfrm>
          <a:off x="6375066" y="370426"/>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A9CC5-0F15-434A-B221-D5040C719F20}">
      <dsp:nvSpPr>
        <dsp:cNvPr id="0" name=""/>
        <dsp:cNvSpPr/>
      </dsp:nvSpPr>
      <dsp:spPr>
        <a:xfrm>
          <a:off x="5187066" y="2905682"/>
          <a:ext cx="4320000" cy="140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It is safer and easier. Less time, less effort and less stress while delivering  reliable information and achieving productivity with excellence among the Team and to clients/Patients.</a:t>
          </a:r>
        </a:p>
      </dsp:txBody>
      <dsp:txXfrm>
        <a:off x="5187066" y="2905682"/>
        <a:ext cx="4320000" cy="1406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F5EEA-4A48-48E3-8C05-B51DAEEC7B16}">
      <dsp:nvSpPr>
        <dsp:cNvPr id="0" name=""/>
        <dsp:cNvSpPr/>
      </dsp:nvSpPr>
      <dsp:spPr>
        <a:xfrm>
          <a:off x="0" y="67782"/>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0E9005-6536-4BE7-A81A-ADE56F021745}">
      <dsp:nvSpPr>
        <dsp:cNvPr id="0" name=""/>
        <dsp:cNvSpPr/>
      </dsp:nvSpPr>
      <dsp:spPr>
        <a:xfrm>
          <a:off x="249005" y="189075"/>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DDCB16-4B25-4DE3-9391-9DD606EBF71E}">
      <dsp:nvSpPr>
        <dsp:cNvPr id="0" name=""/>
        <dsp:cNvSpPr/>
      </dsp:nvSpPr>
      <dsp:spPr>
        <a:xfrm>
          <a:off x="950748" y="3864"/>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Quality of service</a:t>
          </a:r>
        </a:p>
      </dsp:txBody>
      <dsp:txXfrm>
        <a:off x="950748" y="3864"/>
        <a:ext cx="5938782" cy="823158"/>
      </dsp:txXfrm>
    </dsp:sp>
    <dsp:sp modelId="{66F8B96C-BA31-4EEC-8EA6-1DC32AD80875}">
      <dsp:nvSpPr>
        <dsp:cNvPr id="0" name=""/>
        <dsp:cNvSpPr/>
      </dsp:nvSpPr>
      <dsp:spPr>
        <a:xfrm>
          <a:off x="0" y="1034072"/>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7DD84-D1B6-41ED-83EC-F97231D4172F}">
      <dsp:nvSpPr>
        <dsp:cNvPr id="0" name=""/>
        <dsp:cNvSpPr/>
      </dsp:nvSpPr>
      <dsp:spPr>
        <a:xfrm>
          <a:off x="249005" y="1218023"/>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EAC00D-E0CC-479C-9BEA-7A3088AFA0E0}">
      <dsp:nvSpPr>
        <dsp:cNvPr id="0" name=""/>
        <dsp:cNvSpPr/>
      </dsp:nvSpPr>
      <dsp:spPr>
        <a:xfrm>
          <a:off x="950748" y="1032813"/>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More Effective communication</a:t>
          </a:r>
        </a:p>
      </dsp:txBody>
      <dsp:txXfrm>
        <a:off x="950748" y="1032813"/>
        <a:ext cx="5938782" cy="823158"/>
      </dsp:txXfrm>
    </dsp:sp>
    <dsp:sp modelId="{A02BF8F7-C83F-4DC4-826A-1FDC334929A2}">
      <dsp:nvSpPr>
        <dsp:cNvPr id="0" name=""/>
        <dsp:cNvSpPr/>
      </dsp:nvSpPr>
      <dsp:spPr>
        <a:xfrm>
          <a:off x="0" y="2039956"/>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7EB99-E2E1-48EA-B29F-C2558B73382D}">
      <dsp:nvSpPr>
        <dsp:cNvPr id="0" name=""/>
        <dsp:cNvSpPr/>
      </dsp:nvSpPr>
      <dsp:spPr>
        <a:xfrm>
          <a:off x="249005" y="2246972"/>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E672D1-875F-4C2E-B031-F8C8441598AF}">
      <dsp:nvSpPr>
        <dsp:cNvPr id="0" name=""/>
        <dsp:cNvSpPr/>
      </dsp:nvSpPr>
      <dsp:spPr>
        <a:xfrm>
          <a:off x="950748" y="2061761"/>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Enables better collaboration among all the staff</a:t>
          </a:r>
        </a:p>
      </dsp:txBody>
      <dsp:txXfrm>
        <a:off x="950748" y="2061761"/>
        <a:ext cx="5938782" cy="823158"/>
      </dsp:txXfrm>
    </dsp:sp>
    <dsp:sp modelId="{9648F6F4-8571-4AB6-AE11-74292C580A1E}">
      <dsp:nvSpPr>
        <dsp:cNvPr id="0" name=""/>
        <dsp:cNvSpPr/>
      </dsp:nvSpPr>
      <dsp:spPr>
        <a:xfrm>
          <a:off x="0" y="3060039"/>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91106-E479-4639-AA86-8404CA4DD800}">
      <dsp:nvSpPr>
        <dsp:cNvPr id="0" name=""/>
        <dsp:cNvSpPr/>
      </dsp:nvSpPr>
      <dsp:spPr>
        <a:xfrm>
          <a:off x="249005" y="3275920"/>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F4BF27-D245-4964-B1E4-EE13758CDDD9}">
      <dsp:nvSpPr>
        <dsp:cNvPr id="0" name=""/>
        <dsp:cNvSpPr/>
      </dsp:nvSpPr>
      <dsp:spPr>
        <a:xfrm>
          <a:off x="950748" y="3090710"/>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Information are safe and easier to access</a:t>
          </a:r>
        </a:p>
      </dsp:txBody>
      <dsp:txXfrm>
        <a:off x="950748" y="3090710"/>
        <a:ext cx="5938782" cy="823158"/>
      </dsp:txXfrm>
    </dsp:sp>
    <dsp:sp modelId="{EA3D9382-4D86-423F-8596-E6854CE21773}">
      <dsp:nvSpPr>
        <dsp:cNvPr id="0" name=""/>
        <dsp:cNvSpPr/>
      </dsp:nvSpPr>
      <dsp:spPr>
        <a:xfrm>
          <a:off x="0" y="4119658"/>
          <a:ext cx="6889531" cy="8231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2FCFB-9844-4515-BC18-9EA3A12878C9}">
      <dsp:nvSpPr>
        <dsp:cNvPr id="0" name=""/>
        <dsp:cNvSpPr/>
      </dsp:nvSpPr>
      <dsp:spPr>
        <a:xfrm>
          <a:off x="249005" y="4304869"/>
          <a:ext cx="452737" cy="4527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0D57D5-4D52-43B8-B430-1CA9DDB89B82}">
      <dsp:nvSpPr>
        <dsp:cNvPr id="0" name=""/>
        <dsp:cNvSpPr/>
      </dsp:nvSpPr>
      <dsp:spPr>
        <a:xfrm>
          <a:off x="950748" y="4119658"/>
          <a:ext cx="5938782" cy="823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18" tIns="87118" rIns="87118" bIns="8711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Better organization and orientation</a:t>
          </a:r>
        </a:p>
      </dsp:txBody>
      <dsp:txXfrm>
        <a:off x="950748" y="4119658"/>
        <a:ext cx="5938782" cy="82315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55579-DBB4-0840-BA23-7CF3456E3784}">
      <dsp:nvSpPr>
        <dsp:cNvPr id="0" name=""/>
        <dsp:cNvSpPr/>
      </dsp:nvSpPr>
      <dsp:spPr>
        <a:xfrm>
          <a:off x="0" y="438510"/>
          <a:ext cx="6628804" cy="705599"/>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85B5BE3-073A-7045-95B8-6B19EC20E3D9}">
      <dsp:nvSpPr>
        <dsp:cNvPr id="0" name=""/>
        <dsp:cNvSpPr/>
      </dsp:nvSpPr>
      <dsp:spPr>
        <a:xfrm>
          <a:off x="331440" y="25230"/>
          <a:ext cx="4640162" cy="82655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Limited Access </a:t>
          </a:r>
        </a:p>
      </dsp:txBody>
      <dsp:txXfrm>
        <a:off x="371789" y="65579"/>
        <a:ext cx="4559464" cy="745861"/>
      </dsp:txXfrm>
    </dsp:sp>
    <dsp:sp modelId="{40EC0989-10F4-0040-8B30-4744DCDE6C86}">
      <dsp:nvSpPr>
        <dsp:cNvPr id="0" name=""/>
        <dsp:cNvSpPr/>
      </dsp:nvSpPr>
      <dsp:spPr>
        <a:xfrm>
          <a:off x="0" y="1708590"/>
          <a:ext cx="6628804" cy="705599"/>
        </a:xfrm>
        <a:prstGeom prst="rect">
          <a:avLst/>
        </a:prstGeom>
        <a:solidFill>
          <a:schemeClr val="lt1">
            <a:alpha val="90000"/>
            <a:hueOff val="0"/>
            <a:satOff val="0"/>
            <a:lumOff val="0"/>
            <a:alphaOff val="0"/>
          </a:schemeClr>
        </a:solidFill>
        <a:ln w="12700"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739C2A3-8C63-0E49-9168-2F50260560B5}">
      <dsp:nvSpPr>
        <dsp:cNvPr id="0" name=""/>
        <dsp:cNvSpPr/>
      </dsp:nvSpPr>
      <dsp:spPr>
        <a:xfrm>
          <a:off x="331440" y="1295310"/>
          <a:ext cx="4640162" cy="82655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Lack of digital skills</a:t>
          </a:r>
        </a:p>
      </dsp:txBody>
      <dsp:txXfrm>
        <a:off x="371789" y="1335659"/>
        <a:ext cx="4559464" cy="745861"/>
      </dsp:txXfrm>
    </dsp:sp>
    <dsp:sp modelId="{E22B6692-9FD4-C242-9838-405F9EE5BD5E}">
      <dsp:nvSpPr>
        <dsp:cNvPr id="0" name=""/>
        <dsp:cNvSpPr/>
      </dsp:nvSpPr>
      <dsp:spPr>
        <a:xfrm>
          <a:off x="0" y="2978670"/>
          <a:ext cx="6628804" cy="705599"/>
        </a:xfrm>
        <a:prstGeom prst="rect">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1257395-6D79-4242-B52F-B9BE79BA0B0A}">
      <dsp:nvSpPr>
        <dsp:cNvPr id="0" name=""/>
        <dsp:cNvSpPr/>
      </dsp:nvSpPr>
      <dsp:spPr>
        <a:xfrm>
          <a:off x="331440" y="2565390"/>
          <a:ext cx="4640162" cy="82655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Cybersecurity Risks</a:t>
          </a:r>
        </a:p>
      </dsp:txBody>
      <dsp:txXfrm>
        <a:off x="371789" y="2605739"/>
        <a:ext cx="4559464" cy="745861"/>
      </dsp:txXfrm>
    </dsp:sp>
    <dsp:sp modelId="{95FCE959-C63A-AF47-9658-7FA1EE873236}">
      <dsp:nvSpPr>
        <dsp:cNvPr id="0" name=""/>
        <dsp:cNvSpPr/>
      </dsp:nvSpPr>
      <dsp:spPr>
        <a:xfrm>
          <a:off x="0" y="4248750"/>
          <a:ext cx="6628804" cy="705599"/>
        </a:xfrm>
        <a:prstGeom prst="rect">
          <a:avLst/>
        </a:prstGeom>
        <a:solidFill>
          <a:schemeClr val="lt1">
            <a:alpha val="90000"/>
            <a:hueOff val="0"/>
            <a:satOff val="0"/>
            <a:lumOff val="0"/>
            <a:alphaOff val="0"/>
          </a:schemeClr>
        </a:solidFill>
        <a:ln w="12700"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AE2F038-B3A7-204D-A771-B61E0C309357}">
      <dsp:nvSpPr>
        <dsp:cNvPr id="0" name=""/>
        <dsp:cNvSpPr/>
      </dsp:nvSpPr>
      <dsp:spPr>
        <a:xfrm>
          <a:off x="331440" y="3835470"/>
          <a:ext cx="4640162" cy="82655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1244600">
            <a:lnSpc>
              <a:spcPct val="90000"/>
            </a:lnSpc>
            <a:spcBef>
              <a:spcPct val="0"/>
            </a:spcBef>
            <a:spcAft>
              <a:spcPct val="35000"/>
            </a:spcAft>
            <a:buNone/>
          </a:pPr>
          <a:r>
            <a:rPr lang="en-US" sz="2800" kern="1200"/>
            <a:t>General Data privacy and Compliance</a:t>
          </a:r>
        </a:p>
      </dsp:txBody>
      <dsp:txXfrm>
        <a:off x="371789" y="3875819"/>
        <a:ext cx="4559464" cy="74586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9EA2BB-8166-8141-9FC0-C10EB5C471A0}" type="datetimeFigureOut">
              <a:rPr lang="en-US" smtClean="0"/>
              <a:t>3/14/26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0C5C69-F715-C34F-A5A6-1550C7EB833C}" type="slidenum">
              <a:rPr lang="en-US" smtClean="0"/>
              <a:t>‹#›</a:t>
            </a:fld>
            <a:endParaRPr lang="en-US"/>
          </a:p>
        </p:txBody>
      </p:sp>
    </p:spTree>
    <p:extLst>
      <p:ext uri="{BB962C8B-B14F-4D97-AF65-F5344CB8AC3E}">
        <p14:creationId xmlns:p14="http://schemas.microsoft.com/office/powerpoint/2010/main" val="3644067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A0C5C69-F715-C34F-A5A6-1550C7EB833C}" type="slidenum">
              <a:rPr lang="en-US" smtClean="0"/>
              <a:t>1</a:t>
            </a:fld>
            <a:endParaRPr lang="en-US"/>
          </a:p>
        </p:txBody>
      </p:sp>
    </p:spTree>
    <p:extLst>
      <p:ext uri="{BB962C8B-B14F-4D97-AF65-F5344CB8AC3E}">
        <p14:creationId xmlns:p14="http://schemas.microsoft.com/office/powerpoint/2010/main" val="1644398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A0C5C69-F715-C34F-A5A6-1550C7EB833C}" type="slidenum">
              <a:rPr lang="en-US" smtClean="0"/>
              <a:t>4</a:t>
            </a:fld>
            <a:endParaRPr lang="en-US"/>
          </a:p>
        </p:txBody>
      </p:sp>
    </p:spTree>
    <p:extLst>
      <p:ext uri="{BB962C8B-B14F-4D97-AF65-F5344CB8AC3E}">
        <p14:creationId xmlns:p14="http://schemas.microsoft.com/office/powerpoint/2010/main" val="2792807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EA02A-C6CE-B5FD-1E12-D14A26657F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3801C3-C211-7C14-282B-DF83AD26D64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804AADF-7074-D4FE-7894-89FC8BA5AB3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1940AFD-F9C7-E9FC-8923-F1E2A620E88A}"/>
              </a:ext>
            </a:extLst>
          </p:cNvPr>
          <p:cNvSpPr>
            <a:spLocks noGrp="1"/>
          </p:cNvSpPr>
          <p:nvPr>
            <p:ph type="sldNum" sz="quarter" idx="5"/>
          </p:nvPr>
        </p:nvSpPr>
        <p:spPr/>
        <p:txBody>
          <a:bodyPr/>
          <a:lstStyle/>
          <a:p>
            <a:fld id="{5A0C5C69-F715-C34F-A5A6-1550C7EB833C}" type="slidenum">
              <a:rPr lang="en-US" smtClean="0"/>
              <a:t>5</a:t>
            </a:fld>
            <a:endParaRPr lang="en-US"/>
          </a:p>
        </p:txBody>
      </p:sp>
    </p:spTree>
    <p:extLst>
      <p:ext uri="{BB962C8B-B14F-4D97-AF65-F5344CB8AC3E}">
        <p14:creationId xmlns:p14="http://schemas.microsoft.com/office/powerpoint/2010/main" val="172253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A0C5C69-F715-C34F-A5A6-1550C7EB833C}" type="slidenum">
              <a:rPr lang="en-US" smtClean="0"/>
              <a:t>10</a:t>
            </a:fld>
            <a:endParaRPr lang="en-US"/>
          </a:p>
        </p:txBody>
      </p:sp>
    </p:spTree>
    <p:extLst>
      <p:ext uri="{BB962C8B-B14F-4D97-AF65-F5344CB8AC3E}">
        <p14:creationId xmlns:p14="http://schemas.microsoft.com/office/powerpoint/2010/main" val="1100550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78841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99916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60593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4801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0225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8904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51491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38880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1394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9940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9867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914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96810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14787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67179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42839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14/03/2026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282259243"/>
      </p:ext>
    </p:extLst>
  </p:cSld>
  <p:clrMap bg1="lt1" tx1="dk1" bg2="lt2" tx2="dk2" accent1="accent1" accent2="accent2" accent3="accent3" accent4="accent4" accent5="accent5" accent6="accent6" hlink="hlink" folHlink="folHlink"/>
  <p:sldLayoutIdLst>
    <p:sldLayoutId id="2147484024" r:id="rId1"/>
    <p:sldLayoutId id="2147484025"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 id="2147484035" r:id="rId12"/>
    <p:sldLayoutId id="2147484036" r:id="rId13"/>
    <p:sldLayoutId id="2147484037" r:id="rId14"/>
    <p:sldLayoutId id="2147484038" r:id="rId15"/>
    <p:sldLayoutId id="21474840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257963" y="2218854"/>
            <a:ext cx="4073237" cy="1250197"/>
          </a:xfrm>
        </p:spPr>
        <p:txBody>
          <a:bodyPr>
            <a:normAutofit fontScale="90000"/>
          </a:bodyPr>
          <a:lstStyle/>
          <a:p>
            <a:r>
              <a:rPr lang="en-GB" sz="3600" dirty="0">
                <a:solidFill>
                  <a:schemeClr val="tx1"/>
                </a:solidFill>
                <a:latin typeface="Times New Roman" panose="02020603050405020304" pitchFamily="18" charset="0"/>
                <a:cs typeface="Times New Roman" panose="02020603050405020304" pitchFamily="18" charset="0"/>
              </a:rPr>
              <a:t>Digital Skills and Research Methods</a:t>
            </a:r>
            <a:br>
              <a:rPr lang="en-GB" sz="3600" dirty="0">
                <a:solidFill>
                  <a:schemeClr val="tx1"/>
                </a:solidFill>
                <a:latin typeface="Times New Roman" panose="02020603050405020304" pitchFamily="18" charset="0"/>
                <a:cs typeface="Times New Roman" panose="02020603050405020304" pitchFamily="18" charset="0"/>
              </a:rPr>
            </a:br>
            <a:r>
              <a:rPr lang="en-US" sz="3600" b="1" spc="-1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br>
              <a:rPr lang="en-US" sz="2800" b="1" spc="-10" dirty="0">
                <a:solidFill>
                  <a:srgbClr val="FF0000"/>
                </a:solidFill>
                <a:latin typeface="Arial" panose="020B0604020202020204" pitchFamily="34" charset="0"/>
                <a:ea typeface="Arial" panose="020B0604020202020204" pitchFamily="34" charset="0"/>
                <a:cs typeface="Arial" panose="020B0604020202020204" pitchFamily="34" charset="0"/>
              </a:rPr>
            </a:br>
            <a:r>
              <a:rPr lang="en-US" sz="3600" b="1" spc="-10"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Group 2</a:t>
            </a:r>
            <a:endParaRPr lang="en-GB" sz="3600"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965200" y="3469051"/>
            <a:ext cx="10059675" cy="3177409"/>
          </a:xfrm>
        </p:spPr>
        <p:txBody>
          <a:bodyPr>
            <a:normAutofit/>
          </a:bodyPr>
          <a:lstStyle/>
          <a:p>
            <a:pPr algn="l"/>
            <a:endParaRPr lang="en-GB" dirty="0"/>
          </a:p>
          <a:p>
            <a:pPr algn="l"/>
            <a:r>
              <a:rPr lang="en-GB" sz="3200" dirty="0">
                <a:latin typeface="Times New Roman" panose="02020603050405020304" pitchFamily="18" charset="0"/>
                <a:cs typeface="Times New Roman" panose="02020603050405020304" pitchFamily="18" charset="0"/>
              </a:rPr>
              <a:t>Programme: Certificate of Higher Education in Health and Social Care</a:t>
            </a:r>
          </a:p>
          <a:p>
            <a:pPr algn="l"/>
            <a:r>
              <a:rPr lang="en-GB" sz="3200" dirty="0">
                <a:latin typeface="Times New Roman" panose="02020603050405020304" pitchFamily="18" charset="0"/>
                <a:cs typeface="Times New Roman" panose="02020603050405020304" pitchFamily="18" charset="0"/>
              </a:rPr>
              <a:t>				</a:t>
            </a:r>
          </a:p>
          <a:p>
            <a:pPr algn="l"/>
            <a:r>
              <a:rPr lang="en-GB" sz="3200" dirty="0">
                <a:solidFill>
                  <a:schemeClr val="accent1"/>
                </a:solidFill>
                <a:latin typeface="Times New Roman" panose="02020603050405020304" pitchFamily="18" charset="0"/>
                <a:cs typeface="Times New Roman" panose="02020603050405020304" pitchFamily="18" charset="0"/>
              </a:rPr>
              <a:t>Lecturer name</a:t>
            </a:r>
            <a:r>
              <a:rPr lang="en-GB" sz="2400" dirty="0">
                <a:latin typeface="Times New Roman" panose="02020603050405020304" pitchFamily="18" charset="0"/>
                <a:cs typeface="Times New Roman" panose="02020603050405020304" pitchFamily="18" charset="0"/>
              </a:rPr>
              <a:t>: </a:t>
            </a:r>
            <a:r>
              <a:rPr lang="en-GB" sz="3200" b="1" dirty="0">
                <a:solidFill>
                  <a:schemeClr val="tx1"/>
                </a:solidFill>
                <a:latin typeface="Times New Roman" panose="02020603050405020304" pitchFamily="18" charset="0"/>
                <a:cs typeface="Times New Roman" panose="02020603050405020304" pitchFamily="18" charset="0"/>
              </a:rPr>
              <a:t>Dr </a:t>
            </a:r>
            <a:r>
              <a:rPr lang="en-GB" sz="3200" b="1" dirty="0" err="1">
                <a:solidFill>
                  <a:schemeClr val="tx1"/>
                </a:solidFill>
                <a:latin typeface="Times New Roman" panose="02020603050405020304" pitchFamily="18" charset="0"/>
                <a:cs typeface="Times New Roman" panose="02020603050405020304" pitchFamily="18" charset="0"/>
              </a:rPr>
              <a:t>Sadeque</a:t>
            </a:r>
            <a:r>
              <a:rPr lang="en-GB" sz="3200" b="1" dirty="0">
                <a:solidFill>
                  <a:schemeClr val="tx1"/>
                </a:solidFill>
                <a:latin typeface="Times New Roman" panose="02020603050405020304" pitchFamily="18" charset="0"/>
                <a:cs typeface="Times New Roman" panose="02020603050405020304" pitchFamily="18" charset="0"/>
              </a:rPr>
              <a:t> Shaikh</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219076"/>
            <a:ext cx="3408892" cy="1294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551295" y="2033516"/>
            <a:ext cx="6248400" cy="745011"/>
          </a:xfrm>
        </p:spPr>
        <p:txBody>
          <a:bodyPr>
            <a:normAutofit fontScale="90000"/>
          </a:bodyPr>
          <a:lstStyle/>
          <a:p>
            <a:r>
              <a:rPr lang="en-GB" dirty="0">
                <a:solidFill>
                  <a:schemeClr val="tx1">
                    <a:lumMod val="50000"/>
                    <a:lumOff val="50000"/>
                  </a:schemeClr>
                </a:solidFill>
              </a:rPr>
              <a:t>Group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2"/>
            <a:ext cx="8608707" cy="2723242"/>
          </a:xfrm>
        </p:spPr>
        <p:txBody>
          <a:bodyPr>
            <a:normAutofit/>
          </a:bodyPr>
          <a:lstStyle/>
          <a:p>
            <a:endParaRPr lang="en-GB" sz="3200" dirty="0">
              <a:latin typeface="Times New Roman" panose="02020603050405020304" pitchFamily="18" charset="0"/>
              <a:cs typeface="Times New Roman" panose="02020603050405020304" pitchFamily="18" charset="0"/>
            </a:endParaRPr>
          </a:p>
          <a:p>
            <a:pPr algn="l"/>
            <a:r>
              <a:rPr lang="en-GB" sz="3200" dirty="0">
                <a:latin typeface="Times New Roman" panose="02020603050405020304" pitchFamily="18" charset="0"/>
                <a:cs typeface="Times New Roman" panose="02020603050405020304" pitchFamily="18" charset="0"/>
              </a:rPr>
              <a:t>		</a:t>
            </a:r>
            <a:endParaRPr lang="en-GB" sz="3200" dirty="0">
              <a:solidFill>
                <a:srgbClr val="FF0000"/>
              </a:solidFill>
              <a:latin typeface="Times New Roman" panose="02020603050405020304" pitchFamily="18" charset="0"/>
              <a:cs typeface="Times New Roman" panose="02020603050405020304" pitchFamily="18" charset="0"/>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9" name="Table 8">
            <a:extLst>
              <a:ext uri="{FF2B5EF4-FFF2-40B4-BE49-F238E27FC236}">
                <a16:creationId xmlns:a16="http://schemas.microsoft.com/office/drawing/2014/main" id="{A2DF5E64-95CC-D636-411D-1167EB8DF93B}"/>
              </a:ext>
            </a:extLst>
          </p:cNvPr>
          <p:cNvGraphicFramePr>
            <a:graphicFrameLocks noGrp="1"/>
          </p:cNvGraphicFramePr>
          <p:nvPr>
            <p:extLst>
              <p:ext uri="{D42A27DB-BD31-4B8C-83A1-F6EECF244321}">
                <p14:modId xmlns:p14="http://schemas.microsoft.com/office/powerpoint/2010/main" val="3813734817"/>
              </p:ext>
            </p:extLst>
          </p:nvPr>
        </p:nvGraphicFramePr>
        <p:xfrm>
          <a:off x="829733" y="3047999"/>
          <a:ext cx="9330267" cy="2723240"/>
        </p:xfrm>
        <a:graphic>
          <a:graphicData uri="http://schemas.openxmlformats.org/drawingml/2006/table">
            <a:tbl>
              <a:tblPr firstRow="1" bandRow="1">
                <a:tableStyleId>{5C22544A-7EE6-4342-B048-85BDC9FD1C3A}</a:tableStyleId>
              </a:tblPr>
              <a:tblGrid>
                <a:gridCol w="2363667">
                  <a:extLst>
                    <a:ext uri="{9D8B030D-6E8A-4147-A177-3AD203B41FA5}">
                      <a16:colId xmlns:a16="http://schemas.microsoft.com/office/drawing/2014/main" val="2797307543"/>
                    </a:ext>
                  </a:extLst>
                </a:gridCol>
                <a:gridCol w="3202141">
                  <a:extLst>
                    <a:ext uri="{9D8B030D-6E8A-4147-A177-3AD203B41FA5}">
                      <a16:colId xmlns:a16="http://schemas.microsoft.com/office/drawing/2014/main" val="4042760563"/>
                    </a:ext>
                  </a:extLst>
                </a:gridCol>
                <a:gridCol w="3764459">
                  <a:extLst>
                    <a:ext uri="{9D8B030D-6E8A-4147-A177-3AD203B41FA5}">
                      <a16:colId xmlns:a16="http://schemas.microsoft.com/office/drawing/2014/main" val="159601168"/>
                    </a:ext>
                  </a:extLst>
                </a:gridCol>
              </a:tblGrid>
              <a:tr h="544648">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Student Name</a:t>
                      </a:r>
                    </a:p>
                  </a:txBody>
                  <a:tcPr/>
                </a:tc>
                <a:tc>
                  <a:txBody>
                    <a:bodyPr/>
                    <a:lstStyle/>
                    <a:p>
                      <a:pPr algn="ctr"/>
                      <a:r>
                        <a:rPr lang="en-US" sz="2000" dirty="0">
                          <a:solidFill>
                            <a:schemeClr val="tx1"/>
                          </a:solidFill>
                          <a:latin typeface="Times New Roman" panose="02020603050405020304" pitchFamily="18" charset="0"/>
                          <a:cs typeface="Times New Roman" panose="02020603050405020304" pitchFamily="18" charset="0"/>
                        </a:rPr>
                        <a:t>Student Number</a:t>
                      </a:r>
                    </a:p>
                  </a:txBody>
                  <a:tcPr/>
                </a:tc>
                <a:tc>
                  <a:txBody>
                    <a:bodyPr/>
                    <a:lstStyle/>
                    <a:p>
                      <a:endParaRPr lang="en-US"/>
                    </a:p>
                  </a:txBody>
                  <a:tcPr/>
                </a:tc>
                <a:extLst>
                  <a:ext uri="{0D108BD9-81ED-4DB2-BD59-A6C34878D82A}">
                    <a16:rowId xmlns:a16="http://schemas.microsoft.com/office/drawing/2014/main" val="155904980"/>
                  </a:ext>
                </a:extLst>
              </a:tr>
              <a:tr h="544648">
                <a:tc>
                  <a:txBody>
                    <a:bodyPr/>
                    <a:lstStyle/>
                    <a:p>
                      <a:pPr algn="ctr"/>
                      <a:r>
                        <a:rPr lang="en-US" dirty="0"/>
                        <a:t>Villarose Reginaldo</a:t>
                      </a:r>
                    </a:p>
                  </a:txBody>
                  <a:tcPr/>
                </a:tc>
                <a:tc>
                  <a:txBody>
                    <a:bodyPr/>
                    <a:lstStyle/>
                    <a:p>
                      <a:pPr algn="ctr"/>
                      <a:r>
                        <a:rPr lang="en-US" dirty="0"/>
                        <a:t>2527563</a:t>
                      </a:r>
                    </a:p>
                  </a:txBody>
                  <a:tcPr/>
                </a:tc>
                <a:tc>
                  <a:txBody>
                    <a:bodyPr/>
                    <a:lstStyle/>
                    <a:p>
                      <a:endParaRPr lang="en-US"/>
                    </a:p>
                  </a:txBody>
                  <a:tcPr/>
                </a:tc>
                <a:extLst>
                  <a:ext uri="{0D108BD9-81ED-4DB2-BD59-A6C34878D82A}">
                    <a16:rowId xmlns:a16="http://schemas.microsoft.com/office/drawing/2014/main" val="427049382"/>
                  </a:ext>
                </a:extLst>
              </a:tr>
              <a:tr h="544648">
                <a:tc>
                  <a:txBody>
                    <a:bodyPr/>
                    <a:lstStyle/>
                    <a:p>
                      <a:pPr algn="ctr"/>
                      <a:r>
                        <a:rPr lang="en-US" dirty="0"/>
                        <a:t>Sofia Sanday</a:t>
                      </a:r>
                    </a:p>
                  </a:txBody>
                  <a:tcPr/>
                </a:tc>
                <a:tc>
                  <a:txBody>
                    <a:bodyPr/>
                    <a:lstStyle/>
                    <a:p>
                      <a:pPr algn="ctr"/>
                      <a:r>
                        <a:rPr lang="en-US" dirty="0"/>
                        <a:t>2526564</a:t>
                      </a:r>
                    </a:p>
                  </a:txBody>
                  <a:tcPr/>
                </a:tc>
                <a:tc>
                  <a:txBody>
                    <a:bodyPr/>
                    <a:lstStyle/>
                    <a:p>
                      <a:endParaRPr lang="en-US"/>
                    </a:p>
                  </a:txBody>
                  <a:tcPr/>
                </a:tc>
                <a:extLst>
                  <a:ext uri="{0D108BD9-81ED-4DB2-BD59-A6C34878D82A}">
                    <a16:rowId xmlns:a16="http://schemas.microsoft.com/office/drawing/2014/main" val="451086491"/>
                  </a:ext>
                </a:extLst>
              </a:tr>
              <a:tr h="544648">
                <a:tc>
                  <a:txBody>
                    <a:bodyPr/>
                    <a:lstStyle/>
                    <a:p>
                      <a:pPr algn="ctr"/>
                      <a:r>
                        <a:rPr lang="en-US" dirty="0"/>
                        <a:t>Marlyn Mercado</a:t>
                      </a:r>
                    </a:p>
                  </a:txBody>
                  <a:tcPr/>
                </a:tc>
                <a:tc>
                  <a:txBody>
                    <a:bodyPr/>
                    <a:lstStyle/>
                    <a:p>
                      <a:pPr algn="ctr"/>
                      <a:r>
                        <a:rPr lang="en-US" dirty="0"/>
                        <a:t>2524184</a:t>
                      </a:r>
                    </a:p>
                  </a:txBody>
                  <a:tcPr/>
                </a:tc>
                <a:tc>
                  <a:txBody>
                    <a:bodyPr/>
                    <a:lstStyle/>
                    <a:p>
                      <a:endParaRPr lang="en-US"/>
                    </a:p>
                  </a:txBody>
                  <a:tcPr/>
                </a:tc>
                <a:extLst>
                  <a:ext uri="{0D108BD9-81ED-4DB2-BD59-A6C34878D82A}">
                    <a16:rowId xmlns:a16="http://schemas.microsoft.com/office/drawing/2014/main" val="101162581"/>
                  </a:ext>
                </a:extLst>
              </a:tr>
              <a:tr h="544648">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23711572"/>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normAutofit/>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965200" y="1453896"/>
            <a:ext cx="8308802" cy="3727704"/>
          </a:xfrm>
        </p:spPr>
        <p:txBody>
          <a:bodyPr>
            <a:noAutofit/>
          </a:bodyPr>
          <a:lstStyle/>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I acknowledge the use of Grammarly (https://www.grammarly.com/) on 14, February 2026 to support to check my work using the prompt(s): </a:t>
            </a:r>
          </a:p>
          <a:p>
            <a:pPr marL="0" indent="0">
              <a:buNone/>
            </a:pPr>
            <a:endParaRPr lang="en-GB" sz="2000" dirty="0">
              <a:latin typeface="Times New Roman" panose="02020603050405020304" pitchFamily="18" charset="0"/>
              <a:cs typeface="Times New Roman" panose="02020603050405020304" pitchFamily="18" charset="0"/>
            </a:endParaRPr>
          </a:p>
          <a:p>
            <a:pPr marL="514350" indent="-514350">
              <a:buAutoNum type="arabicPeriod"/>
            </a:pPr>
            <a:r>
              <a:rPr lang="en-GB" sz="2000" dirty="0">
                <a:latin typeface="Times New Roman" panose="02020603050405020304" pitchFamily="18" charset="0"/>
                <a:cs typeface="Times New Roman" panose="02020603050405020304" pitchFamily="18" charset="0"/>
              </a:rPr>
              <a:t>Please check the following text for readability, grammar and syntax.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135467"/>
            <a:ext cx="8596668" cy="982133"/>
          </a:xfrm>
        </p:spPr>
        <p:txBody>
          <a:bodyPr>
            <a:normAutofit/>
          </a:bodyPr>
          <a:lstStyle/>
          <a:p>
            <a:r>
              <a:rPr lang="en-GB" sz="4400" dirty="0">
                <a:latin typeface="Times New Roman" panose="02020603050405020304" pitchFamily="18" charset="0"/>
                <a:cs typeface="Times New Roman" panose="02020603050405020304" pitchFamily="18" charset="0"/>
              </a:rPr>
              <a:t>Content</a:t>
            </a:r>
          </a:p>
        </p:txBody>
      </p:sp>
      <p:graphicFrame>
        <p:nvGraphicFramePr>
          <p:cNvPr id="5" name="Content Placeholder 2">
            <a:extLst>
              <a:ext uri="{FF2B5EF4-FFF2-40B4-BE49-F238E27FC236}">
                <a16:creationId xmlns:a16="http://schemas.microsoft.com/office/drawing/2014/main" id="{F7BAD2CD-3346-CF59-AE86-A30F88F0C9F3}"/>
              </a:ext>
            </a:extLst>
          </p:cNvPr>
          <p:cNvGraphicFramePr>
            <a:graphicFrameLocks noGrp="1"/>
          </p:cNvGraphicFramePr>
          <p:nvPr>
            <p:ph idx="1"/>
            <p:extLst>
              <p:ext uri="{D42A27DB-BD31-4B8C-83A1-F6EECF244321}">
                <p14:modId xmlns:p14="http://schemas.microsoft.com/office/powerpoint/2010/main" val="1505951261"/>
              </p:ext>
            </p:extLst>
          </p:nvPr>
        </p:nvGraphicFramePr>
        <p:xfrm>
          <a:off x="677334" y="1540042"/>
          <a:ext cx="9108349" cy="45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TextBox 5">
            <a:extLst>
              <a:ext uri="{FF2B5EF4-FFF2-40B4-BE49-F238E27FC236}">
                <a16:creationId xmlns:a16="http://schemas.microsoft.com/office/drawing/2014/main" id="{39619F5D-D0A7-C43B-BC40-E69327E1BB65}"/>
              </a:ext>
            </a:extLst>
          </p:cNvPr>
          <p:cNvGraphicFramePr/>
          <p:nvPr>
            <p:extLst>
              <p:ext uri="{D42A27DB-BD31-4B8C-83A1-F6EECF244321}">
                <p14:modId xmlns:p14="http://schemas.microsoft.com/office/powerpoint/2010/main" val="2873106712"/>
              </p:ext>
            </p:extLst>
          </p:nvPr>
        </p:nvGraphicFramePr>
        <p:xfrm>
          <a:off x="1122947" y="1724850"/>
          <a:ext cx="8033084" cy="45243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a:extLst>
              <a:ext uri="{FF2B5EF4-FFF2-40B4-BE49-F238E27FC236}">
                <a16:creationId xmlns:a16="http://schemas.microsoft.com/office/drawing/2014/main" id="{D27E36D0-35CC-EB42-DABB-4715C40004C2}"/>
              </a:ext>
            </a:extLst>
          </p:cNvPr>
          <p:cNvSpPr txBox="1"/>
          <p:nvPr/>
        </p:nvSpPr>
        <p:spPr>
          <a:xfrm>
            <a:off x="677334" y="1447780"/>
            <a:ext cx="7650237" cy="5539978"/>
          </a:xfrm>
          <a:prstGeom prst="rect">
            <a:avLst/>
          </a:prstGeom>
          <a:noFill/>
        </p:spPr>
        <p:txBody>
          <a:bodyPr wrap="square" rtlCol="0">
            <a:spAutoFit/>
          </a:bodyPr>
          <a:lstStyle/>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Introduction: What is MS 365</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PowerPoint : Benefits &amp; Limitations within Greenfield Agency Care Home</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Evaluation : Communication &amp; Collaboration Tool</a:t>
            </a:r>
          </a:p>
          <a:p>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 Benefits &amp; Limitations </a:t>
            </a: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Impact of limited Digital Skills</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Checklist for Digital Safety Practices</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Conclusion</a:t>
            </a:r>
          </a:p>
          <a:p>
            <a:pPr marL="285750" indent="-285750">
              <a:buFont typeface="Wingdings" pitchFamily="2" charset="2"/>
              <a:buChar char="v"/>
            </a:pP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285750" indent="-285750">
              <a:buFont typeface="Wingdings" pitchFamily="2" charset="2"/>
              <a:buChar char="v"/>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References</a:t>
            </a:r>
          </a:p>
          <a:p>
            <a:endParaRPr lang="en-US"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A8DDE6-5369-D60B-1F11-CEC9C79BB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07D6D7-4AAE-103F-0746-278799C91445}"/>
              </a:ext>
            </a:extLst>
          </p:cNvPr>
          <p:cNvSpPr>
            <a:spLocks noGrp="1"/>
          </p:cNvSpPr>
          <p:nvPr>
            <p:ph type="title"/>
          </p:nvPr>
        </p:nvSpPr>
        <p:spPr>
          <a:xfrm>
            <a:off x="677334" y="609600"/>
            <a:ext cx="8596668" cy="1320800"/>
          </a:xfrm>
        </p:spPr>
        <p:txBody>
          <a:bodyPr anchor="t">
            <a:normAutofit/>
          </a:bodyPr>
          <a:lstStyle/>
          <a:p>
            <a:r>
              <a:rPr lang="en-GB" dirty="0"/>
              <a:t>Introduction</a:t>
            </a:r>
          </a:p>
        </p:txBody>
      </p:sp>
      <p:pic>
        <p:nvPicPr>
          <p:cNvPr id="1026" name="Picture 2" descr="Microsoft Office 365 Logo, symbol, meaning, history, PNG, brand">
            <a:extLst>
              <a:ext uri="{FF2B5EF4-FFF2-40B4-BE49-F238E27FC236}">
                <a16:creationId xmlns:a16="http://schemas.microsoft.com/office/drawing/2014/main" id="{61867FD1-05FB-386F-9D9F-D4FC37A04A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7474" y="2159331"/>
            <a:ext cx="2915973" cy="16347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32A6C96-D281-064F-29D0-6611739C7D01}"/>
              </a:ext>
            </a:extLst>
          </p:cNvPr>
          <p:cNvSpPr>
            <a:spLocks noGrp="1"/>
          </p:cNvSpPr>
          <p:nvPr>
            <p:ph idx="1"/>
          </p:nvPr>
        </p:nvSpPr>
        <p:spPr>
          <a:xfrm>
            <a:off x="4063160" y="2160589"/>
            <a:ext cx="5207839" cy="3880773"/>
          </a:xfrm>
        </p:spPr>
        <p:txBody>
          <a:bodyPr>
            <a:normAutofit/>
          </a:bodyPr>
          <a:lstStyle/>
          <a:p>
            <a:pPr marL="0" indent="0">
              <a:lnSpc>
                <a:spcPct val="90000"/>
              </a:lnSpc>
              <a:buNone/>
            </a:pPr>
            <a:r>
              <a:rPr lang="en-US" dirty="0">
                <a:latin typeface="Times New Roman" panose="02020603050405020304" pitchFamily="18" charset="0"/>
                <a:cs typeface="Times New Roman" panose="02020603050405020304" pitchFamily="18" charset="0"/>
              </a:rPr>
              <a:t>Microsoft 365, used to be Microsoft office was founded by Bill Gates, who didn’t finish his degree together with his friend Pall Allen  (</a:t>
            </a:r>
            <a:r>
              <a:rPr lang="en-US" i="1" dirty="0">
                <a:latin typeface="Times New Roman" panose="02020603050405020304" pitchFamily="18" charset="0"/>
                <a:cs typeface="Times New Roman" panose="02020603050405020304" pitchFamily="18" charset="0"/>
              </a:rPr>
              <a:t>Optimizing IT</a:t>
            </a:r>
            <a:r>
              <a:rPr lang="en-US" dirty="0">
                <a:latin typeface="Times New Roman" panose="02020603050405020304" pitchFamily="18" charset="0"/>
                <a:cs typeface="Times New Roman" panose="02020603050405020304" pitchFamily="18" charset="0"/>
              </a:rPr>
              <a:t>, 2023)</a:t>
            </a:r>
          </a:p>
          <a:p>
            <a:pPr marL="0" indent="0">
              <a:lnSpc>
                <a:spcPct val="90000"/>
              </a:lnSpc>
              <a:buNone/>
            </a:pPr>
            <a:endParaRPr lang="en-US" dirty="0">
              <a:latin typeface="Times New Roman" panose="02020603050405020304" pitchFamily="18" charset="0"/>
              <a:cs typeface="Times New Roman" panose="02020603050405020304" pitchFamily="18" charset="0"/>
            </a:endParaRPr>
          </a:p>
          <a:p>
            <a:pPr marL="0" indent="0">
              <a:lnSpc>
                <a:spcPct val="90000"/>
              </a:lnSpc>
              <a:buNone/>
            </a:pPr>
            <a:r>
              <a:rPr lang="en-US" dirty="0">
                <a:latin typeface="Times New Roman" panose="02020603050405020304" pitchFamily="18" charset="0"/>
                <a:cs typeface="Times New Roman" panose="02020603050405020304" pitchFamily="18" charset="0"/>
              </a:rPr>
              <a:t>It comprises powerful applications that can be accessed online by everyone who aims to attain efficiency and productivity at work or in any organizations and institutions. This could be obtained by a monthly or yearly subscription that provides you  with the latest powerful tools that are greatly advantageous when used and applied accordingly.</a:t>
            </a:r>
          </a:p>
          <a:p>
            <a:pPr marL="0" indent="0">
              <a:lnSpc>
                <a:spcPct val="90000"/>
              </a:lnSpc>
              <a:buNone/>
            </a:pPr>
            <a:endParaRPr lang="en-US" dirty="0">
              <a:latin typeface="Times New Roman" panose="02020603050405020304" pitchFamily="18" charset="0"/>
              <a:cs typeface="Times New Roman" panose="02020603050405020304" pitchFamily="18" charset="0"/>
            </a:endParaRPr>
          </a:p>
          <a:p>
            <a:pPr>
              <a:lnSpc>
                <a:spcPct val="90000"/>
              </a:lnSpc>
            </a:pPr>
            <a:endParaRPr lang="en-US" dirty="0">
              <a:latin typeface="Times New Roman" panose="02020603050405020304" pitchFamily="18" charset="0"/>
              <a:cs typeface="Times New Roman" panose="02020603050405020304" pitchFamily="18" charset="0"/>
            </a:endParaRPr>
          </a:p>
          <a:p>
            <a:pPr>
              <a:lnSpc>
                <a:spcPct val="9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9635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6" name="Graphic 5" descr="Doctor">
            <a:extLst>
              <a:ext uri="{FF2B5EF4-FFF2-40B4-BE49-F238E27FC236}">
                <a16:creationId xmlns:a16="http://schemas.microsoft.com/office/drawing/2014/main" id="{0E006B37-C3CF-D92E-B737-835BD476475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474" y="2159331"/>
            <a:ext cx="2915973" cy="2915973"/>
          </a:xfrm>
          <a:prstGeom prst="rect">
            <a:avLst/>
          </a:prstGeom>
        </p:spPr>
      </p:pic>
      <p:sp>
        <p:nvSpPr>
          <p:cNvPr id="2" name="TextBox 1">
            <a:extLst>
              <a:ext uri="{FF2B5EF4-FFF2-40B4-BE49-F238E27FC236}">
                <a16:creationId xmlns:a16="http://schemas.microsoft.com/office/drawing/2014/main" id="{A8632592-3EA1-F03A-4E10-BD9A55F8368F}"/>
              </a:ext>
            </a:extLst>
          </p:cNvPr>
          <p:cNvSpPr txBox="1"/>
          <p:nvPr/>
        </p:nvSpPr>
        <p:spPr>
          <a:xfrm>
            <a:off x="4063160" y="2160589"/>
            <a:ext cx="52078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As with the other Healthcare  Institutions and organizations, Greenfield care home Agency will work efficiently and productively if the use of Microsoft 365 will be adapted and implemented.</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With the use of word document, their articles, documents  be properly written and presented, excel for their data, schedules, medication records,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latin typeface="Times New Roman" panose="02020603050405020304" pitchFamily="18" charset="0"/>
                <a:cs typeface="Times New Roman" panose="02020603050405020304" pitchFamily="18" charset="0"/>
              </a:rPr>
              <a:t>And with the use of PowerPoint, they can powerfully present agendas during their meeting, shows grafts and images to support their report or just by simply presenting information for clarity and satisfaction. And so much more.</a:t>
            </a:r>
          </a:p>
        </p:txBody>
      </p:sp>
    </p:spTree>
    <p:extLst>
      <p:ext uri="{BB962C8B-B14F-4D97-AF65-F5344CB8AC3E}">
        <p14:creationId xmlns:p14="http://schemas.microsoft.com/office/powerpoint/2010/main" val="1114541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39D15-7A4A-ED96-2092-7FCCAE828ED1}"/>
              </a:ext>
            </a:extLst>
          </p:cNvPr>
          <p:cNvSpPr>
            <a:spLocks noGrp="1"/>
          </p:cNvSpPr>
          <p:nvPr>
            <p:ph type="ctrTitle"/>
          </p:nvPr>
        </p:nvSpPr>
        <p:spPr>
          <a:xfrm>
            <a:off x="897466" y="355600"/>
            <a:ext cx="5198533" cy="1286933"/>
          </a:xfrm>
        </p:spPr>
        <p:txBody>
          <a:bodyPr/>
          <a:lstStyle/>
          <a:p>
            <a:r>
              <a:rPr lang="en-US" sz="4400">
                <a:latin typeface="Times New Roman" panose="02020603050405020304" pitchFamily="18" charset="0"/>
                <a:cs typeface="Times New Roman" panose="02020603050405020304" pitchFamily="18" charset="0"/>
              </a:rPr>
              <a:t>These includes</a:t>
            </a:r>
            <a:r>
              <a:rPr lang="en-US"/>
              <a:t>:</a:t>
            </a:r>
            <a:endParaRPr lang="en-US" dirty="0"/>
          </a:p>
        </p:txBody>
      </p:sp>
      <p:graphicFrame>
        <p:nvGraphicFramePr>
          <p:cNvPr id="24" name="TextBox 3">
            <a:extLst>
              <a:ext uri="{FF2B5EF4-FFF2-40B4-BE49-F238E27FC236}">
                <a16:creationId xmlns:a16="http://schemas.microsoft.com/office/drawing/2014/main" id="{7483717B-240D-B21C-8593-F80F19FB9AEA}"/>
              </a:ext>
            </a:extLst>
          </p:cNvPr>
          <p:cNvGraphicFramePr/>
          <p:nvPr/>
        </p:nvGraphicFramePr>
        <p:xfrm>
          <a:off x="1354667" y="1930400"/>
          <a:ext cx="4910666" cy="47089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362B-9972-B05F-7A33-176D90DAAABE}"/>
              </a:ext>
            </a:extLst>
          </p:cNvPr>
          <p:cNvSpPr>
            <a:spLocks noGrp="1"/>
          </p:cNvSpPr>
          <p:nvPr>
            <p:ph type="title"/>
          </p:nvPr>
        </p:nvSpPr>
        <p:spPr/>
        <p:txBody>
          <a:bodyPr>
            <a:normAutofit/>
          </a:bodyPr>
          <a:lstStyle/>
          <a:p>
            <a:r>
              <a:rPr lang="en-US" sz="4400" dirty="0">
                <a:latin typeface="Times New Roman" panose="02020603050405020304" pitchFamily="18" charset="0"/>
                <a:cs typeface="Times New Roman" panose="02020603050405020304" pitchFamily="18" charset="0"/>
              </a:rPr>
              <a:t>Also,</a:t>
            </a:r>
          </a:p>
        </p:txBody>
      </p:sp>
      <p:sp>
        <p:nvSpPr>
          <p:cNvPr id="3" name="Content Placeholder 2">
            <a:extLst>
              <a:ext uri="{FF2B5EF4-FFF2-40B4-BE49-F238E27FC236}">
                <a16:creationId xmlns:a16="http://schemas.microsoft.com/office/drawing/2014/main" id="{D2209399-592A-AE96-BC79-A411C7E9A657}"/>
              </a:ext>
            </a:extLst>
          </p:cNvPr>
          <p:cNvSpPr>
            <a:spLocks noGrp="1"/>
          </p:cNvSpPr>
          <p:nvPr>
            <p:ph idx="1"/>
          </p:nvPr>
        </p:nvSpPr>
        <p:spPr/>
        <p:txBody>
          <a:bodyPr>
            <a:normAutofit fontScale="92500" lnSpcReduction="20000"/>
          </a:bodyPr>
          <a:lstStyle/>
          <a:p>
            <a:r>
              <a:rPr lang="en-US" sz="3200" dirty="0">
                <a:solidFill>
                  <a:srgbClr val="FF0000"/>
                </a:solidFill>
              </a:rPr>
              <a:t> </a:t>
            </a:r>
            <a:r>
              <a:rPr lang="en-US" sz="3200" dirty="0">
                <a:solidFill>
                  <a:schemeClr val="tx1"/>
                </a:solidFill>
                <a:latin typeface="Times New Roman" panose="02020603050405020304" pitchFamily="18" charset="0"/>
                <a:cs typeface="Times New Roman" panose="02020603050405020304" pitchFamily="18" charset="0"/>
              </a:rPr>
              <a:t>It is AI powered with the help of Copilot to boost or elevate your personal productivity in All the mentioned Powerful Applications.</a:t>
            </a:r>
          </a:p>
          <a:p>
            <a:endParaRPr lang="en-US" sz="3200" dirty="0">
              <a:solidFill>
                <a:schemeClr val="tx1"/>
              </a:solidFill>
              <a:latin typeface="Times New Roman" panose="02020603050405020304" pitchFamily="18" charset="0"/>
              <a:cs typeface="Times New Roman" panose="02020603050405020304" pitchFamily="18" charset="0"/>
            </a:endParaRPr>
          </a:p>
          <a:p>
            <a:r>
              <a:rPr lang="en-US" sz="3200" dirty="0">
                <a:solidFill>
                  <a:schemeClr val="tx1"/>
                </a:solidFill>
                <a:latin typeface="Times New Roman" panose="02020603050405020304" pitchFamily="18" charset="0"/>
                <a:cs typeface="Times New Roman" panose="02020603050405020304" pitchFamily="18" charset="0"/>
              </a:rPr>
              <a:t>It has 1TB storage capacity on OneDrive </a:t>
            </a:r>
          </a:p>
          <a:p>
            <a:endParaRPr lang="en-US" sz="3200" dirty="0">
              <a:solidFill>
                <a:schemeClr val="tx1"/>
              </a:solidFill>
              <a:latin typeface="Times New Roman" panose="02020603050405020304" pitchFamily="18" charset="0"/>
              <a:cs typeface="Times New Roman" panose="02020603050405020304" pitchFamily="18" charset="0"/>
            </a:endParaRPr>
          </a:p>
          <a:p>
            <a:r>
              <a:rPr lang="en-US" sz="3200" dirty="0">
                <a:solidFill>
                  <a:schemeClr val="tx1"/>
                </a:solidFill>
                <a:latin typeface="Times New Roman" panose="02020603050405020304" pitchFamily="18" charset="0"/>
                <a:cs typeface="Times New Roman" panose="02020603050405020304" pitchFamily="18" charset="0"/>
              </a:rPr>
              <a:t>It has unique feature updates and upgrades only for MS 365</a:t>
            </a:r>
          </a:p>
          <a:p>
            <a:endParaRPr lang="en-US" sz="3200" dirty="0">
              <a:solidFill>
                <a:schemeClr val="tx1"/>
              </a:solidFill>
              <a:latin typeface="Times New Roman" panose="02020603050405020304" pitchFamily="18" charset="0"/>
              <a:cs typeface="Times New Roman" panose="02020603050405020304" pitchFamily="18" charset="0"/>
            </a:endParaRPr>
          </a:p>
          <a:p>
            <a:pPr marL="0" indent="0">
              <a:buNone/>
            </a:pPr>
            <a:endParaRPr lang="en-US" sz="3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7549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EE585E-706D-C2C7-53AA-D51412940B79}"/>
              </a:ext>
            </a:extLst>
          </p:cNvPr>
          <p:cNvSpPr>
            <a:spLocks noGrp="1"/>
          </p:cNvSpPr>
          <p:nvPr>
            <p:ph type="ctrTitle"/>
          </p:nvPr>
        </p:nvSpPr>
        <p:spPr>
          <a:xfrm rot="10800000" flipV="1">
            <a:off x="1202267" y="459808"/>
            <a:ext cx="4324909" cy="1042422"/>
          </a:xfrm>
        </p:spPr>
        <p:txBody>
          <a:bodyPr/>
          <a:lstStyle/>
          <a:p>
            <a:r>
              <a:rPr lang="en-US" dirty="0"/>
              <a:t>PowerPoint</a:t>
            </a:r>
          </a:p>
        </p:txBody>
      </p:sp>
      <p:sp>
        <p:nvSpPr>
          <p:cNvPr id="7" name="Subtitle 6">
            <a:extLst>
              <a:ext uri="{FF2B5EF4-FFF2-40B4-BE49-F238E27FC236}">
                <a16:creationId xmlns:a16="http://schemas.microsoft.com/office/drawing/2014/main" id="{20B38332-9ED7-73A4-9580-7FCB3A3001AB}"/>
              </a:ext>
            </a:extLst>
          </p:cNvPr>
          <p:cNvSpPr>
            <a:spLocks noGrp="1"/>
          </p:cNvSpPr>
          <p:nvPr>
            <p:ph type="subTitle" idx="1"/>
          </p:nvPr>
        </p:nvSpPr>
        <p:spPr>
          <a:xfrm>
            <a:off x="1409096" y="1570795"/>
            <a:ext cx="4983286" cy="564182"/>
          </a:xfrm>
        </p:spPr>
        <p:txBody>
          <a:bodyPr>
            <a:noAutofit/>
          </a:bodyPr>
          <a:lstStyle/>
          <a:p>
            <a:r>
              <a:rPr lang="en-US" sz="3200" dirty="0">
                <a:latin typeface="Times New Roman" panose="02020603050405020304" pitchFamily="18" charset="0"/>
                <a:cs typeface="Times New Roman" panose="02020603050405020304" pitchFamily="18" charset="0"/>
              </a:rPr>
              <a:t>Efficacy at Greenfield Care Home Agency</a:t>
            </a:r>
          </a:p>
        </p:txBody>
      </p:sp>
      <p:pic>
        <p:nvPicPr>
          <p:cNvPr id="2050" name="Picture 2" descr="Download Powerpoint, Powerpoint Logo, Icon. Royalty-Free ...">
            <a:extLst>
              <a:ext uri="{FF2B5EF4-FFF2-40B4-BE49-F238E27FC236}">
                <a16:creationId xmlns:a16="http://schemas.microsoft.com/office/drawing/2014/main" id="{25214059-EECF-2E63-EB6B-31E7FBD64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9333" y="254001"/>
            <a:ext cx="2660092" cy="188097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17">
            <a:extLst>
              <a:ext uri="{FF2B5EF4-FFF2-40B4-BE49-F238E27FC236}">
                <a16:creationId xmlns:a16="http://schemas.microsoft.com/office/drawing/2014/main" id="{12B4DBFB-DAA7-3D37-B0CA-913307B900D6}"/>
              </a:ext>
            </a:extLst>
          </p:cNvPr>
          <p:cNvGraphicFramePr/>
          <p:nvPr>
            <p:extLst>
              <p:ext uri="{D42A27DB-BD31-4B8C-83A1-F6EECF244321}">
                <p14:modId xmlns:p14="http://schemas.microsoft.com/office/powerpoint/2010/main" val="3263972626"/>
              </p:ext>
            </p:extLst>
          </p:nvPr>
        </p:nvGraphicFramePr>
        <p:xfrm>
          <a:off x="849086" y="2134977"/>
          <a:ext cx="9160328" cy="47230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9306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Greenfield Agency </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476357466"/>
              </p:ext>
            </p:extLst>
          </p:nvPr>
        </p:nvGraphicFramePr>
        <p:xfrm>
          <a:off x="1303399" y="2289514"/>
          <a:ext cx="8918774" cy="3541470"/>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Enhances communication</a:t>
                      </a:r>
                    </a:p>
                  </a:txBody>
                  <a:tcPr/>
                </a:tc>
                <a:tc>
                  <a:txBody>
                    <a:bodyPr/>
                    <a:lstStyle/>
                    <a:p>
                      <a:r>
                        <a:rPr lang="en-GB" dirty="0"/>
                        <a:t>A must need of high internet connection</a:t>
                      </a:r>
                    </a:p>
                  </a:txBody>
                  <a:tcPr/>
                </a:tc>
                <a:extLst>
                  <a:ext uri="{0D108BD9-81ED-4DB2-BD59-A6C34878D82A}">
                    <a16:rowId xmlns:a16="http://schemas.microsoft.com/office/drawing/2014/main" val="2882987392"/>
                  </a:ext>
                </a:extLst>
              </a:tr>
              <a:tr h="590245">
                <a:tc>
                  <a:txBody>
                    <a:bodyPr/>
                    <a:lstStyle/>
                    <a:p>
                      <a:r>
                        <a:rPr lang="en-GB" dirty="0"/>
                        <a:t> visible documentation</a:t>
                      </a:r>
                    </a:p>
                  </a:txBody>
                  <a:tcPr/>
                </a:tc>
                <a:tc>
                  <a:txBody>
                    <a:bodyPr/>
                    <a:lstStyle/>
                    <a:p>
                      <a:r>
                        <a:rPr lang="en-GB" dirty="0"/>
                        <a:t>Required training for all workers</a:t>
                      </a:r>
                    </a:p>
                  </a:txBody>
                  <a:tcPr/>
                </a:tc>
                <a:extLst>
                  <a:ext uri="{0D108BD9-81ED-4DB2-BD59-A6C34878D82A}">
                    <a16:rowId xmlns:a16="http://schemas.microsoft.com/office/drawing/2014/main" val="3160413561"/>
                  </a:ext>
                </a:extLst>
              </a:tr>
              <a:tr h="590245">
                <a:tc>
                  <a:txBody>
                    <a:bodyPr/>
                    <a:lstStyle/>
                    <a:p>
                      <a:r>
                        <a:rPr lang="en-GB" dirty="0"/>
                        <a:t>visibility of schedules</a:t>
                      </a:r>
                    </a:p>
                  </a:txBody>
                  <a:tcPr/>
                </a:tc>
                <a:tc>
                  <a:txBody>
                    <a:bodyPr/>
                    <a:lstStyle/>
                    <a:p>
                      <a:r>
                        <a:rPr lang="en-GB" dirty="0"/>
                        <a:t>Must have budget for maintenance</a:t>
                      </a:r>
                    </a:p>
                  </a:txBody>
                  <a:tcPr/>
                </a:tc>
                <a:extLst>
                  <a:ext uri="{0D108BD9-81ED-4DB2-BD59-A6C34878D82A}">
                    <a16:rowId xmlns:a16="http://schemas.microsoft.com/office/drawing/2014/main" val="3484592418"/>
                  </a:ext>
                </a:extLst>
              </a:tr>
              <a:tr h="590245">
                <a:tc>
                  <a:txBody>
                    <a:bodyPr/>
                    <a:lstStyle/>
                    <a:p>
                      <a:r>
                        <a:rPr lang="en-GB" dirty="0"/>
                        <a:t> overall efficiency</a:t>
                      </a:r>
                    </a:p>
                  </a:txBody>
                  <a:tcPr/>
                </a:tc>
                <a:tc>
                  <a:txBody>
                    <a:bodyPr/>
                    <a:lstStyle/>
                    <a:p>
                      <a:endParaRPr lang="en-GB" dirty="0"/>
                    </a:p>
                  </a:txBody>
                  <a:tcPr/>
                </a:tc>
                <a:extLst>
                  <a:ext uri="{0D108BD9-81ED-4DB2-BD59-A6C34878D82A}">
                    <a16:rowId xmlns:a16="http://schemas.microsoft.com/office/drawing/2014/main" val="247985416"/>
                  </a:ext>
                </a:extLst>
              </a:tr>
              <a:tr h="59024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2081048" y="394138"/>
            <a:ext cx="7192954" cy="1213945"/>
          </a:xfrm>
        </p:spPr>
        <p:txBody>
          <a:bodyPr>
            <a:normAutofit/>
          </a:bodyPr>
          <a:lstStyle/>
          <a:p>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2757291" y="1876097"/>
            <a:ext cx="6072765" cy="2751681"/>
          </a:xfrm>
        </p:spPr>
        <p:txBody>
          <a:bodyPr>
            <a:normAutofit fontScale="25000" lnSpcReduction="20000"/>
          </a:bodyPr>
          <a:lstStyle/>
          <a:p>
            <a:pPr>
              <a:buFont typeface="Wingdings" pitchFamily="2" charset="2"/>
              <a:buChar char="v"/>
            </a:pPr>
            <a:r>
              <a:rPr lang="en-GB" sz="8000" dirty="0">
                <a:latin typeface="Times New Roman" panose="02020603050405020304" pitchFamily="18" charset="0"/>
                <a:cs typeface="Times New Roman" panose="02020603050405020304" pitchFamily="18" charset="0"/>
              </a:rPr>
              <a:t>The use of outlook is very useful at Greenfield care Home agency as it helps the Staff to communicate their messages efficiently and effectively.</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Easy reach out to patients, guardians, clients and among all other staff with just the reach of their cell phones, laptops or any gadgets that is powered with email.</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Distance will never be an issue even if you're abroad. Messages can still be delivered.</a:t>
            </a:r>
          </a:p>
          <a:p>
            <a:pPr>
              <a:buFont typeface="Wingdings" pitchFamily="2" charset="2"/>
              <a:buChar char="v"/>
            </a:pPr>
            <a:endParaRPr lang="en-GB" sz="8000" dirty="0">
              <a:latin typeface="Times New Roman" panose="02020603050405020304" pitchFamily="18" charset="0"/>
              <a:cs typeface="Times New Roman" panose="02020603050405020304" pitchFamily="18" charset="0"/>
            </a:endParaRPr>
          </a:p>
          <a:p>
            <a:pPr>
              <a:buFont typeface="Wingdings" pitchFamily="2" charset="2"/>
              <a:buChar char="v"/>
            </a:pPr>
            <a:r>
              <a:rPr lang="en-GB" sz="8000" dirty="0">
                <a:latin typeface="Times New Roman" panose="02020603050405020304" pitchFamily="18" charset="0"/>
                <a:cs typeface="Times New Roman" panose="02020603050405020304" pitchFamily="18" charset="0"/>
              </a:rPr>
              <a:t>Can share working task with the colleagues through attaching files and so much more.</a:t>
            </a:r>
          </a:p>
          <a:p>
            <a:pPr>
              <a:buFont typeface="Wingdings" pitchFamily="2" charset="2"/>
              <a:buChar char="v"/>
            </a:pPr>
            <a:endParaRPr lang="en-US" dirty="0"/>
          </a:p>
        </p:txBody>
      </p:sp>
      <p:pic>
        <p:nvPicPr>
          <p:cNvPr id="5" name="Picture 4" descr="Laptop on a table">
            <a:extLst>
              <a:ext uri="{FF2B5EF4-FFF2-40B4-BE49-F238E27FC236}">
                <a16:creationId xmlns:a16="http://schemas.microsoft.com/office/drawing/2014/main" id="{D0CE1868-5221-993B-4E38-C1095039C982}"/>
              </a:ext>
            </a:extLst>
          </p:cNvPr>
          <p:cNvPicPr>
            <a:picLocks noChangeAspect="1"/>
          </p:cNvPicPr>
          <p:nvPr/>
        </p:nvPicPr>
        <p:blipFill>
          <a:blip r:embed="rId2"/>
          <a:srcRect l="18523" r="54904"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477121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286933" y="609600"/>
            <a:ext cx="10197494" cy="1099457"/>
          </a:xfrm>
        </p:spPr>
        <p:txBody>
          <a:bodyPr>
            <a:normAutofit/>
          </a:bodyPr>
          <a:lstStyle/>
          <a:p>
            <a:r>
              <a:rPr lang="en-GB" sz="3200" dirty="0">
                <a:latin typeface="Times New Roman" panose="02020603050405020304" pitchFamily="18" charset="0"/>
                <a:cs typeface="Times New Roman" panose="02020603050405020304" pitchFamily="18" charset="0"/>
              </a:rPr>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658272905"/>
              </p:ext>
            </p:extLst>
          </p:nvPr>
        </p:nvGraphicFramePr>
        <p:xfrm>
          <a:off x="914400" y="1948543"/>
          <a:ext cx="8544910" cy="4093483"/>
        </p:xfrm>
        <a:graphic>
          <a:graphicData uri="http://schemas.openxmlformats.org/drawingml/2006/table">
            <a:tbl>
              <a:tblPr firstRow="1" bandRow="1">
                <a:tableStyleId>{5C22544A-7EE6-4342-B048-85BDC9FD1C3A}</a:tableStyleId>
              </a:tblPr>
              <a:tblGrid>
                <a:gridCol w="3086066">
                  <a:extLst>
                    <a:ext uri="{9D8B030D-6E8A-4147-A177-3AD203B41FA5}">
                      <a16:colId xmlns:a16="http://schemas.microsoft.com/office/drawing/2014/main" val="1492186870"/>
                    </a:ext>
                  </a:extLst>
                </a:gridCol>
                <a:gridCol w="5458844">
                  <a:extLst>
                    <a:ext uri="{9D8B030D-6E8A-4147-A177-3AD203B41FA5}">
                      <a16:colId xmlns:a16="http://schemas.microsoft.com/office/drawing/2014/main" val="3245328862"/>
                    </a:ext>
                  </a:extLst>
                </a:gridCol>
              </a:tblGrid>
              <a:tr h="667086">
                <a:tc>
                  <a:txBody>
                    <a:bodyPr/>
                    <a:lstStyle/>
                    <a:p>
                      <a:r>
                        <a:rPr lang="en-GB" sz="2000" dirty="0">
                          <a:latin typeface="Times New Roman" panose="02020603050405020304" pitchFamily="18" charset="0"/>
                          <a:cs typeface="Times New Roman" panose="02020603050405020304" pitchFamily="18" charset="0"/>
                        </a:rPr>
                        <a:t>Advantages </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Disadvantages</a:t>
                      </a:r>
                    </a:p>
                  </a:txBody>
                  <a:tcPr marL="123940" marR="123940" marT="75805" marB="75805"/>
                </a:tc>
                <a:extLst>
                  <a:ext uri="{0D108BD9-81ED-4DB2-BD59-A6C34878D82A}">
                    <a16:rowId xmlns:a16="http://schemas.microsoft.com/office/drawing/2014/main" val="2184396433"/>
                  </a:ext>
                </a:extLst>
              </a:tr>
              <a:tr h="667086">
                <a:tc>
                  <a:txBody>
                    <a:bodyPr/>
                    <a:lstStyle/>
                    <a:p>
                      <a:r>
                        <a:rPr lang="en-GB" sz="2000" dirty="0">
                          <a:latin typeface="Times New Roman" panose="02020603050405020304" pitchFamily="18" charset="0"/>
                          <a:cs typeface="Times New Roman" panose="02020603050405020304" pitchFamily="18" charset="0"/>
                        </a:rPr>
                        <a:t>Quick &amp; easy </a:t>
                      </a:r>
                    </a:p>
                  </a:txBody>
                  <a:tcPr marL="123940" marR="123940" marT="75805" marB="75805"/>
                </a:tc>
                <a:tc>
                  <a:txBody>
                    <a:bodyPr/>
                    <a:lstStyle/>
                    <a:p>
                      <a:r>
                        <a:rPr lang="en-GB" sz="2000">
                          <a:latin typeface="Times New Roman" panose="02020603050405020304" pitchFamily="18" charset="0"/>
                          <a:cs typeface="Times New Roman" panose="02020603050405020304" pitchFamily="18" charset="0"/>
                        </a:rPr>
                        <a:t>Need internet connection</a:t>
                      </a:r>
                    </a:p>
                  </a:txBody>
                  <a:tcPr marL="123940" marR="123940" marT="75805" marB="75805"/>
                </a:tc>
                <a:extLst>
                  <a:ext uri="{0D108BD9-81ED-4DB2-BD59-A6C34878D82A}">
                    <a16:rowId xmlns:a16="http://schemas.microsoft.com/office/drawing/2014/main" val="1929977270"/>
                  </a:ext>
                </a:extLst>
              </a:tr>
              <a:tr h="667086">
                <a:tc>
                  <a:txBody>
                    <a:bodyPr/>
                    <a:lstStyle/>
                    <a:p>
                      <a:r>
                        <a:rPr lang="en-GB" sz="2000" dirty="0">
                          <a:latin typeface="Times New Roman" panose="02020603050405020304" pitchFamily="18" charset="0"/>
                          <a:cs typeface="Times New Roman" panose="02020603050405020304" pitchFamily="18" charset="0"/>
                        </a:rPr>
                        <a:t>Very handy</a:t>
                      </a:r>
                    </a:p>
                  </a:txBody>
                  <a:tcPr marL="123940" marR="123940" marT="75805" marB="75805"/>
                </a:tc>
                <a:tc>
                  <a:txBody>
                    <a:bodyPr/>
                    <a:lstStyle/>
                    <a:p>
                      <a:r>
                        <a:rPr lang="en-GB" sz="2000">
                          <a:latin typeface="Times New Roman" panose="02020603050405020304" pitchFamily="18" charset="0"/>
                          <a:cs typeface="Times New Roman" panose="02020603050405020304" pitchFamily="18" charset="0"/>
                        </a:rPr>
                        <a:t>Needs training for staff</a:t>
                      </a:r>
                    </a:p>
                  </a:txBody>
                  <a:tcPr marL="123940" marR="123940" marT="75805" marB="75805"/>
                </a:tc>
                <a:extLst>
                  <a:ext uri="{0D108BD9-81ED-4DB2-BD59-A6C34878D82A}">
                    <a16:rowId xmlns:a16="http://schemas.microsoft.com/office/drawing/2014/main" val="1856759452"/>
                  </a:ext>
                </a:extLst>
              </a:tr>
              <a:tr h="667086">
                <a:tc>
                  <a:txBody>
                    <a:bodyPr/>
                    <a:lstStyle/>
                    <a:p>
                      <a:r>
                        <a:rPr lang="en-GB" sz="2000" dirty="0">
                          <a:latin typeface="Times New Roman" panose="02020603050405020304" pitchFamily="18" charset="0"/>
                          <a:cs typeface="Times New Roman" panose="02020603050405020304" pitchFamily="18" charset="0"/>
                        </a:rPr>
                        <a:t>Overall efficiency</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Needs mindfulness</a:t>
                      </a:r>
                    </a:p>
                  </a:txBody>
                  <a:tcPr marL="123940" marR="123940" marT="75805" marB="75805"/>
                </a:tc>
                <a:extLst>
                  <a:ext uri="{0D108BD9-81ED-4DB2-BD59-A6C34878D82A}">
                    <a16:rowId xmlns:a16="http://schemas.microsoft.com/office/drawing/2014/main" val="1715959377"/>
                  </a:ext>
                </a:extLst>
              </a:tr>
              <a:tr h="667086">
                <a:tc>
                  <a:txBody>
                    <a:bodyPr/>
                    <a:lstStyle/>
                    <a:p>
                      <a:r>
                        <a:rPr lang="en-GB" sz="2000">
                          <a:latin typeface="Times New Roman" panose="02020603050405020304" pitchFamily="18" charset="0"/>
                          <a:cs typeface="Times New Roman" panose="02020603050405020304" pitchFamily="18" charset="0"/>
                        </a:rPr>
                        <a:t>Productivity</a:t>
                      </a:r>
                    </a:p>
                  </a:txBody>
                  <a:tcPr marL="123940" marR="123940" marT="75805" marB="75805"/>
                </a:tc>
                <a:tc>
                  <a:txBody>
                    <a:bodyPr/>
                    <a:lstStyle/>
                    <a:p>
                      <a:r>
                        <a:rPr lang="en-GB" sz="2000" dirty="0">
                          <a:latin typeface="Times New Roman" panose="02020603050405020304" pitchFamily="18" charset="0"/>
                          <a:cs typeface="Times New Roman" panose="02020603050405020304" pitchFamily="18" charset="0"/>
                        </a:rPr>
                        <a:t>Everyone should have gadgets</a:t>
                      </a:r>
                    </a:p>
                  </a:txBody>
                  <a:tcPr marL="123940" marR="123940" marT="75805" marB="75805"/>
                </a:tc>
                <a:extLst>
                  <a:ext uri="{0D108BD9-81ED-4DB2-BD59-A6C34878D82A}">
                    <a16:rowId xmlns:a16="http://schemas.microsoft.com/office/drawing/2014/main" val="10004"/>
                  </a:ext>
                </a:extLst>
              </a:tr>
              <a:tr h="758053">
                <a:tc>
                  <a:txBody>
                    <a:bodyPr/>
                    <a:lstStyle/>
                    <a:p>
                      <a:endParaRPr lang="en-GB" sz="1200">
                        <a:latin typeface="Times New Roman" panose="02020603050405020304" pitchFamily="18" charset="0"/>
                        <a:cs typeface="Times New Roman" panose="02020603050405020304" pitchFamily="18" charset="0"/>
                      </a:endParaRPr>
                    </a:p>
                  </a:txBody>
                  <a:tcPr marL="123940" marR="123940" marT="75805" marB="75805"/>
                </a:tc>
                <a:tc>
                  <a:txBody>
                    <a:bodyPr/>
                    <a:lstStyle/>
                    <a:p>
                      <a:endParaRPr lang="en-GB" sz="1200" dirty="0">
                        <a:latin typeface="Times New Roman" panose="02020603050405020304" pitchFamily="18" charset="0"/>
                        <a:cs typeface="Times New Roman" panose="02020603050405020304" pitchFamily="18" charset="0"/>
                      </a:endParaRPr>
                    </a:p>
                  </a:txBody>
                  <a:tcPr marL="123940" marR="123940" marT="75805" marB="75805"/>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1286933" y="609600"/>
            <a:ext cx="10197494" cy="1099457"/>
          </a:xfrm>
        </p:spPr>
        <p:txBody>
          <a:bodyPr>
            <a:normAutofit/>
          </a:bodyPr>
          <a:lstStyle/>
          <a:p>
            <a:r>
              <a:rPr lang="en-GB" dirty="0"/>
              <a:t>Digital Literacy</a:t>
            </a:r>
          </a:p>
        </p:txBody>
      </p:sp>
      <p:graphicFrame>
        <p:nvGraphicFramePr>
          <p:cNvPr id="5" name="Content Placeholder 2">
            <a:extLst>
              <a:ext uri="{FF2B5EF4-FFF2-40B4-BE49-F238E27FC236}">
                <a16:creationId xmlns:a16="http://schemas.microsoft.com/office/drawing/2014/main" id="{D5C72EAC-78F9-E20D-B780-5BB506B78F88}"/>
              </a:ext>
            </a:extLst>
          </p:cNvPr>
          <p:cNvGraphicFramePr>
            <a:graphicFrameLocks noGrp="1"/>
          </p:cNvGraphicFramePr>
          <p:nvPr>
            <p:ph idx="1"/>
            <p:extLst>
              <p:ext uri="{D42A27DB-BD31-4B8C-83A1-F6EECF244321}">
                <p14:modId xmlns:p14="http://schemas.microsoft.com/office/powerpoint/2010/main" val="1155556015"/>
              </p:ext>
            </p:extLst>
          </p:nvPr>
        </p:nvGraphicFramePr>
        <p:xfrm>
          <a:off x="1286933" y="1371600"/>
          <a:ext cx="9618133" cy="4682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146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E76F-5617-5A37-1CC6-137E09F7790E}"/>
              </a:ext>
            </a:extLst>
          </p:cNvPr>
          <p:cNvSpPr>
            <a:spLocks noGrp="1"/>
          </p:cNvSpPr>
          <p:nvPr>
            <p:ph type="ctrTitle"/>
          </p:nvPr>
        </p:nvSpPr>
        <p:spPr>
          <a:xfrm>
            <a:off x="857432" y="767631"/>
            <a:ext cx="3547581" cy="4093028"/>
          </a:xfrm>
        </p:spPr>
        <p:txBody>
          <a:bodyPr vert="horz" lIns="91440" tIns="45720" rIns="91440" bIns="45720" rtlCol="0" anchor="ctr">
            <a:normAutofit/>
          </a:bodyPr>
          <a:lstStyle/>
          <a:p>
            <a:pPr algn="l"/>
            <a:r>
              <a:rPr lang="en-US" sz="4400" dirty="0">
                <a:latin typeface="Times New Roman" panose="02020603050405020304" pitchFamily="18" charset="0"/>
                <a:cs typeface="Times New Roman" panose="02020603050405020304" pitchFamily="18" charset="0"/>
              </a:rPr>
              <a:t>It promotes</a:t>
            </a:r>
          </a:p>
        </p:txBody>
      </p:sp>
      <p:graphicFrame>
        <p:nvGraphicFramePr>
          <p:cNvPr id="12" name="TextBox 9">
            <a:extLst>
              <a:ext uri="{FF2B5EF4-FFF2-40B4-BE49-F238E27FC236}">
                <a16:creationId xmlns:a16="http://schemas.microsoft.com/office/drawing/2014/main" id="{4EFFC816-2641-C6BB-DEC4-F8C1E15C7E73}"/>
              </a:ext>
            </a:extLst>
          </p:cNvPr>
          <p:cNvGraphicFramePr/>
          <p:nvPr>
            <p:extLst>
              <p:ext uri="{D42A27DB-BD31-4B8C-83A1-F6EECF244321}">
                <p14:modId xmlns:p14="http://schemas.microsoft.com/office/powerpoint/2010/main" val="1732142766"/>
              </p:ext>
            </p:extLst>
          </p:nvPr>
        </p:nvGraphicFramePr>
        <p:xfrm>
          <a:off x="3878317" y="977462"/>
          <a:ext cx="6889531" cy="49466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7424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950" y="1179151"/>
            <a:ext cx="3300646" cy="4463889"/>
          </a:xfrm>
        </p:spPr>
        <p:txBody>
          <a:bodyPr anchor="ctr">
            <a:normAutofit/>
          </a:bodyPr>
          <a:lstStyle/>
          <a:p>
            <a:r>
              <a:rPr lang="en-GB" sz="4000" dirty="0">
                <a:latin typeface="Times New Roman" panose="02020603050405020304" pitchFamily="18" charset="0"/>
                <a:cs typeface="Times New Roman" panose="02020603050405020304" pitchFamily="18" charset="0"/>
              </a:rPr>
              <a:t>Checklist for Digital Safety in Greenfield </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Care Home </a:t>
            </a:r>
          </a:p>
        </p:txBody>
      </p:sp>
      <p:sp>
        <p:nvSpPr>
          <p:cNvPr id="3" name="Content Placeholder 2"/>
          <p:cNvSpPr>
            <a:spLocks noGrp="1"/>
          </p:cNvSpPr>
          <p:nvPr>
            <p:ph idx="1"/>
          </p:nvPr>
        </p:nvSpPr>
        <p:spPr>
          <a:xfrm>
            <a:off x="4978918" y="1109145"/>
            <a:ext cx="6341016" cy="4603900"/>
          </a:xfrm>
        </p:spPr>
        <p:txBody>
          <a:bodyPr anchor="ctr">
            <a:normAutofit fontScale="70000" lnSpcReduction="20000"/>
          </a:bodyPr>
          <a:lstStyle/>
          <a:p>
            <a:pPr>
              <a:lnSpc>
                <a:spcPct val="90000"/>
              </a:lnSpc>
            </a:pPr>
            <a:endParaRPr lang="en-GB" dirty="0"/>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Use unique strong password for email &amp; other log ins</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Update software when prompted</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Require double verification</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Always back up your date </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Password must not be shared</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Train staff to be more careful &amp; aware of its functions</a:t>
            </a:r>
          </a:p>
          <a:p>
            <a:pPr>
              <a:lnSpc>
                <a:spcPct val="90000"/>
              </a:lnSpc>
              <a:buFont typeface="Wingdings" pitchFamily="2" charset="2"/>
              <a:buChar char="v"/>
            </a:pPr>
            <a:endParaRPr lang="en-GB" sz="2600" dirty="0">
              <a:latin typeface="Times New Roman" panose="02020603050405020304" pitchFamily="18" charset="0"/>
              <a:cs typeface="Times New Roman" panose="02020603050405020304" pitchFamily="18" charset="0"/>
            </a:endParaRPr>
          </a:p>
          <a:p>
            <a:pPr>
              <a:lnSpc>
                <a:spcPct val="90000"/>
              </a:lnSpc>
              <a:buFont typeface="Wingdings" pitchFamily="2" charset="2"/>
              <a:buChar char="v"/>
            </a:pPr>
            <a:r>
              <a:rPr lang="en-GB" sz="2600" dirty="0">
                <a:latin typeface="Times New Roman" panose="02020603050405020304" pitchFamily="18" charset="0"/>
                <a:cs typeface="Times New Roman" panose="02020603050405020304" pitchFamily="18" charset="0"/>
              </a:rPr>
              <a:t>Always comply with the GDPR to be safe</a:t>
            </a:r>
          </a:p>
          <a:p>
            <a:pPr>
              <a:lnSpc>
                <a:spcPct val="90000"/>
              </a:lnSpc>
              <a:buFont typeface="Wingdings" pitchFamily="2" charset="2"/>
              <a:buChar char="v"/>
            </a:pPr>
            <a:endParaRPr lang="en-GB" sz="2600" dirty="0"/>
          </a:p>
          <a:p>
            <a:pPr marL="0" indent="0">
              <a:lnSpc>
                <a:spcPct val="90000"/>
              </a:lnSpc>
              <a:buNone/>
            </a:pPr>
            <a:endParaRPr lang="en-GB" dirty="0"/>
          </a:p>
        </p:txBody>
      </p:sp>
    </p:spTree>
    <p:extLst>
      <p:ext uri="{BB962C8B-B14F-4D97-AF65-F5344CB8AC3E}">
        <p14:creationId xmlns:p14="http://schemas.microsoft.com/office/powerpoint/2010/main" val="212479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2" name="Rectangle 21">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AE21C-572B-D92D-843F-8F20A381C552}"/>
              </a:ext>
            </a:extLst>
          </p:cNvPr>
          <p:cNvSpPr>
            <a:spLocks noGrp="1"/>
          </p:cNvSpPr>
          <p:nvPr>
            <p:ph type="ctrTitle"/>
          </p:nvPr>
        </p:nvSpPr>
        <p:spPr>
          <a:xfrm>
            <a:off x="652482" y="1382486"/>
            <a:ext cx="2979718" cy="4093028"/>
          </a:xfrm>
        </p:spPr>
        <p:txBody>
          <a:bodyPr vert="horz" lIns="91440" tIns="45720" rIns="91440" bIns="45720" rtlCol="0" anchor="ctr">
            <a:normAutofit/>
          </a:bodyPr>
          <a:lstStyle/>
          <a:p>
            <a:pPr algn="l">
              <a:lnSpc>
                <a:spcPct val="90000"/>
              </a:lnSpc>
            </a:pPr>
            <a:r>
              <a:rPr lang="en-US" sz="4400" dirty="0"/>
              <a:t>Challenges in Digital Literacy in Greenfield Home Care Agency </a:t>
            </a:r>
          </a:p>
        </p:txBody>
      </p:sp>
      <p:grpSp>
        <p:nvGrpSpPr>
          <p:cNvPr id="24" name="Group 23">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5" name="Straight Connector 24">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Isosceles Triangle 32">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5" name="Rectangle 34">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DFE6D04E-AA6F-7BE7-900E-3B29C428E5F5}"/>
              </a:ext>
            </a:extLst>
          </p:cNvPr>
          <p:cNvGraphicFramePr/>
          <p:nvPr>
            <p:extLst>
              <p:ext uri="{D42A27DB-BD31-4B8C-83A1-F6EECF244321}">
                <p14:modId xmlns:p14="http://schemas.microsoft.com/office/powerpoint/2010/main" val="309529645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2881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Tape gun on cardboard box">
            <a:extLst>
              <a:ext uri="{FF2B5EF4-FFF2-40B4-BE49-F238E27FC236}">
                <a16:creationId xmlns:a16="http://schemas.microsoft.com/office/drawing/2014/main" id="{2D8F8D69-81A1-8B2E-6A22-93BA319E90CD}"/>
              </a:ext>
            </a:extLst>
          </p:cNvPr>
          <p:cNvPicPr>
            <a:picLocks noChangeAspect="1"/>
          </p:cNvPicPr>
          <p:nvPr/>
        </p:nvPicPr>
        <p:blipFill>
          <a:blip r:embed="rId2">
            <a:duotone>
              <a:schemeClr val="accent1">
                <a:shade val="45000"/>
                <a:satMod val="135000"/>
              </a:schemeClr>
              <a:prstClr val="white"/>
            </a:duotone>
          </a:blip>
          <a:srcRect l="9091" t="14019" b="9372"/>
          <a:stretch>
            <a:fillRect/>
          </a:stretch>
        </p:blipFill>
        <p:spPr>
          <a:xfrm>
            <a:off x="-112238" y="-104851"/>
            <a:ext cx="12191999" cy="6857990"/>
          </a:xfrm>
          <a:prstGeom prst="rect">
            <a:avLst/>
          </a:prstGeom>
        </p:spPr>
      </p:pic>
      <p:sp>
        <p:nvSpPr>
          <p:cNvPr id="22" name="Isosceles Triangle 21">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Parallelogram 23">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2786047" y="609600"/>
            <a:ext cx="6487955" cy="1320800"/>
          </a:xfrm>
        </p:spPr>
        <p:txBody>
          <a:bodyPr vert="horz" lIns="91440" tIns="45720" rIns="91440" bIns="45720" rtlCol="0" anchor="t">
            <a:normAutofit/>
          </a:bodyPr>
          <a:lstStyle/>
          <a:p>
            <a:r>
              <a:rPr lang="en-US" dirty="0"/>
              <a:t>Conclusion</a:t>
            </a:r>
          </a:p>
        </p:txBody>
      </p:sp>
      <p:sp>
        <p:nvSpPr>
          <p:cNvPr id="32"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Isosceles Triangle 33">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extBox 7">
            <a:extLst>
              <a:ext uri="{FF2B5EF4-FFF2-40B4-BE49-F238E27FC236}">
                <a16:creationId xmlns:a16="http://schemas.microsoft.com/office/drawing/2014/main" id="{905CAF20-A11F-1566-B067-E3523EEAEB7B}"/>
              </a:ext>
            </a:extLst>
          </p:cNvPr>
          <p:cNvSpPr txBox="1"/>
          <p:nvPr/>
        </p:nvSpPr>
        <p:spPr>
          <a:xfrm>
            <a:off x="2786047" y="2159000"/>
            <a:ext cx="6487955" cy="3882362"/>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b="1" dirty="0">
                <a:solidFill>
                  <a:schemeClr val="tx1">
                    <a:lumMod val="75000"/>
                    <a:lumOff val="25000"/>
                  </a:schemeClr>
                </a:solidFill>
                <a:effectLst/>
              </a:rPr>
              <a:t>MS 365 </a:t>
            </a:r>
            <a:r>
              <a:rPr lang="en-US" dirty="0">
                <a:solidFill>
                  <a:schemeClr val="tx1">
                    <a:lumMod val="75000"/>
                    <a:lumOff val="25000"/>
                  </a:schemeClr>
                </a:solidFill>
                <a:effectLst/>
              </a:rPr>
              <a:t>Is highly needed at Greenfield Care Home Agency for their over all Productivity and efficiency in their effective communication, documentation, scheduling, recording data and for their medication records.  but there is a need of a high performing internet connection, lest productivity won’t be met.</a:t>
            </a: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effectLst/>
              </a:rPr>
              <a:t>Staff must be very willing to adapt to these powerful, productivity Applications if their goal is to be on top and is highly recommended Agency care home in delivering highly valuable help and services to be remembered and sought.</a:t>
            </a:r>
          </a:p>
        </p:txBody>
      </p:sp>
      <p:sp>
        <p:nvSpPr>
          <p:cNvPr id="36"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0"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Isosceles Triangle 41">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665794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677334" y="816638"/>
            <a:ext cx="8596668" cy="671503"/>
          </a:xfrm>
        </p:spPr>
        <p:txBody>
          <a:bodyPr/>
          <a:lstStyle/>
          <a:p>
            <a:r>
              <a:rPr lang="en-GB" dirty="0">
                <a:latin typeface="Times New Roman" panose="02020603050405020304" pitchFamily="18" charset="0"/>
                <a:cs typeface="Times New Roman" panose="02020603050405020304" pitchFamily="18" charset="0"/>
              </a:rPr>
              <a:t>Reference Lists</a:t>
            </a:r>
          </a:p>
        </p:txBody>
      </p:sp>
      <p:sp>
        <p:nvSpPr>
          <p:cNvPr id="5" name="Content Placeholder 4">
            <a:extLst>
              <a:ext uri="{FF2B5EF4-FFF2-40B4-BE49-F238E27FC236}">
                <a16:creationId xmlns:a16="http://schemas.microsoft.com/office/drawing/2014/main" id="{B272B9B8-7699-B865-5602-B1DD0A07DDD0}"/>
              </a:ext>
            </a:extLst>
          </p:cNvPr>
          <p:cNvSpPr>
            <a:spLocks noGrp="1"/>
          </p:cNvSpPr>
          <p:nvPr>
            <p:ph idx="1"/>
          </p:nvPr>
        </p:nvSpPr>
        <p:spPr>
          <a:xfrm>
            <a:off x="677333" y="1613647"/>
            <a:ext cx="8735607" cy="5593977"/>
          </a:xfrm>
        </p:spPr>
        <p:txBody>
          <a:bodyPr>
            <a:noAutofit/>
          </a:bodyPr>
          <a:lstStyle/>
          <a:p>
            <a:r>
              <a:rPr lang="en-US" sz="1600" dirty="0">
                <a:latin typeface="Times New Roman" panose="02020603050405020304" pitchFamily="18" charset="0"/>
                <a:cs typeface="Times New Roman" panose="02020603050405020304" pitchFamily="18" charset="0"/>
              </a:rPr>
              <a:t>National Cyber Security Centre (2021) </a:t>
            </a:r>
            <a:r>
              <a:rPr lang="en-US" sz="1600" i="1" dirty="0">
                <a:latin typeface="Times New Roman" panose="02020603050405020304" pitchFamily="18" charset="0"/>
                <a:cs typeface="Times New Roman" panose="02020603050405020304" pitchFamily="18" charset="0"/>
              </a:rPr>
              <a:t>Top tips for staying secure online</a:t>
            </a:r>
            <a:r>
              <a:rPr lang="en-US" sz="1600" dirty="0">
                <a:latin typeface="Times New Roman" panose="02020603050405020304" pitchFamily="18" charset="0"/>
                <a:cs typeface="Times New Roman" panose="02020603050405020304" pitchFamily="18" charset="0"/>
              </a:rPr>
              <a:t>. Available at: </a:t>
            </a:r>
            <a:r>
              <a:rPr lang="en-US" sz="1600" dirty="0">
                <a:solidFill>
                  <a:schemeClr val="accent1"/>
                </a:solidFill>
                <a:latin typeface="Times New Roman" panose="02020603050405020304" pitchFamily="18" charset="0"/>
                <a:cs typeface="Times New Roman" panose="02020603050405020304" pitchFamily="18" charset="0"/>
              </a:rPr>
              <a:t>https://</a:t>
            </a:r>
            <a:r>
              <a:rPr lang="en-US" sz="1600" dirty="0" err="1">
                <a:solidFill>
                  <a:schemeClr val="accent1"/>
                </a:solidFill>
                <a:latin typeface="Times New Roman" panose="02020603050405020304" pitchFamily="18" charset="0"/>
                <a:cs typeface="Times New Roman" panose="02020603050405020304" pitchFamily="18" charset="0"/>
              </a:rPr>
              <a:t>www.ncsc.gov.uk</a:t>
            </a:r>
            <a:r>
              <a:rPr lang="en-US" sz="1600" dirty="0">
                <a:latin typeface="Times New Roman" panose="02020603050405020304" pitchFamily="18" charset="0"/>
                <a:cs typeface="Times New Roman" panose="02020603050405020304" pitchFamily="18" charset="0"/>
              </a:rPr>
              <a:t>/collection/top-tips-for-staying-secure-online (Accessed: 10 March 2026).</a:t>
            </a:r>
          </a:p>
          <a:p>
            <a:r>
              <a:rPr lang="en-US" sz="1600" u="sng" dirty="0">
                <a:latin typeface="Times New Roman" panose="02020603050405020304" pitchFamily="18" charset="0"/>
                <a:cs typeface="Times New Roman" panose="02020603050405020304" pitchFamily="18" charset="0"/>
              </a:rPr>
              <a:t>Health Education England </a:t>
            </a:r>
            <a:r>
              <a:rPr lang="en-US" sz="1600" dirty="0">
                <a:latin typeface="Times New Roman" panose="02020603050405020304" pitchFamily="18" charset="0"/>
                <a:cs typeface="Times New Roman" panose="02020603050405020304" pitchFamily="18" charset="0"/>
              </a:rPr>
              <a:t>(2020). </a:t>
            </a:r>
            <a:r>
              <a:rPr lang="en-US" sz="1600" i="1" dirty="0">
                <a:latin typeface="Times New Roman" panose="02020603050405020304" pitchFamily="18" charset="0"/>
                <a:cs typeface="Times New Roman" panose="02020603050405020304" pitchFamily="18" charset="0"/>
              </a:rPr>
              <a:t>Digital Literacy Capability Framework for the Health and Care Workforce</a:t>
            </a:r>
          </a:p>
          <a:p>
            <a:r>
              <a:rPr lang="en-GB" sz="1600" dirty="0">
                <a:latin typeface="Times New Roman" panose="02020603050405020304" pitchFamily="18" charset="0"/>
                <a:cs typeface="Times New Roman" panose="02020603050405020304" pitchFamily="18" charset="0"/>
              </a:rPr>
              <a:t>Van Dijk, J. A. G. M. and Van Deursen, A. J. A. M. (2014) </a:t>
            </a:r>
            <a:r>
              <a:rPr lang="en-GB" sz="1600" i="1" dirty="0">
                <a:latin typeface="Times New Roman" panose="02020603050405020304" pitchFamily="18" charset="0"/>
                <a:cs typeface="Times New Roman" panose="02020603050405020304" pitchFamily="18" charset="0"/>
              </a:rPr>
              <a:t>Digital Skills: Unlocking the Information Society</a:t>
            </a:r>
            <a:r>
              <a:rPr lang="en-GB" sz="1600" dirty="0">
                <a:latin typeface="Times New Roman" panose="02020603050405020304" pitchFamily="18" charset="0"/>
                <a:cs typeface="Times New Roman" panose="02020603050405020304" pitchFamily="18" charset="0"/>
              </a:rPr>
              <a:t>. New York: Palgrave Macmillan.</a:t>
            </a:r>
          </a:p>
          <a:p>
            <a:r>
              <a:rPr lang="en-GB" sz="1600" b="1" dirty="0">
                <a:latin typeface="Times New Roman" panose="02020603050405020304" pitchFamily="18" charset="0"/>
                <a:cs typeface="Times New Roman" panose="02020603050405020304" pitchFamily="18" charset="0"/>
              </a:rPr>
              <a:t>In-Text citation:</a:t>
            </a:r>
          </a:p>
          <a:p>
            <a:pPr marL="0" indent="0">
              <a:buNone/>
            </a:pPr>
            <a:r>
              <a:rPr lang="en-GB" sz="1600" dirty="0">
                <a:latin typeface="Times New Roman" panose="02020603050405020304" pitchFamily="18" charset="0"/>
                <a:cs typeface="Times New Roman" panose="02020603050405020304" pitchFamily="18" charset="0"/>
              </a:rPr>
              <a:t>      MS 365 was founded by Bill Gates and Paul Allen ( Optimizing IT, 2023)</a:t>
            </a:r>
          </a:p>
          <a:p>
            <a:pPr marL="0" indent="0">
              <a:buNone/>
            </a:pPr>
            <a:endParaRPr lang="en-GB" sz="1600" dirty="0">
              <a:latin typeface="Times New Roman" panose="02020603050405020304" pitchFamily="18" charset="0"/>
              <a:cs typeface="Times New Roman" panose="02020603050405020304" pitchFamily="18" charset="0"/>
            </a:endParaRPr>
          </a:p>
          <a:p>
            <a:pPr>
              <a:buFont typeface="Wingdings" pitchFamily="2" charset="2"/>
              <a:buChar char="Ø"/>
            </a:pPr>
            <a:r>
              <a:rPr lang="en-GB" sz="1600" dirty="0">
                <a:latin typeface="Times New Roman" panose="02020603050405020304" pitchFamily="18" charset="0"/>
                <a:cs typeface="Times New Roman" panose="02020603050405020304" pitchFamily="18" charset="0"/>
              </a:rPr>
              <a:t>Reedy, K., &amp; Parker, J. (Eds.). (2018). </a:t>
            </a:r>
            <a:r>
              <a:rPr lang="en-GB" sz="1600" i="1" dirty="0">
                <a:latin typeface="Times New Roman" panose="02020603050405020304" pitchFamily="18" charset="0"/>
                <a:cs typeface="Times New Roman" panose="02020603050405020304" pitchFamily="18" charset="0"/>
              </a:rPr>
              <a:t>Digital literacy unpacked</a:t>
            </a:r>
            <a:r>
              <a:rPr lang="en-GB" sz="1600" dirty="0">
                <a:latin typeface="Times New Roman" panose="02020603050405020304" pitchFamily="18" charset="0"/>
                <a:cs typeface="Times New Roman" panose="02020603050405020304" pitchFamily="18" charset="0"/>
              </a:rPr>
              <a:t>. Facet</a:t>
            </a:r>
            <a:r>
              <a:rPr lang="en-GB" sz="1600" dirty="0"/>
              <a:t>.</a:t>
            </a:r>
          </a:p>
          <a:p>
            <a:pPr>
              <a:buFont typeface="Wingdings" pitchFamily="2" charset="2"/>
              <a:buChar char="Ø"/>
            </a:pPr>
            <a:endParaRPr lang="en-US" sz="1600" i="1"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Microsoft (2026) Microsoft 365 for business [online]. Available at: https://</a:t>
            </a:r>
            <a:r>
              <a:rPr lang="en-US" sz="1600" dirty="0" err="1">
                <a:solidFill>
                  <a:schemeClr val="accent1"/>
                </a:solidFill>
                <a:latin typeface="Times New Roman" panose="02020603050405020304" pitchFamily="18" charset="0"/>
                <a:cs typeface="Times New Roman" panose="02020603050405020304" pitchFamily="18" charset="0"/>
              </a:rPr>
              <a:t>www.microsoft.com</a:t>
            </a:r>
            <a:r>
              <a:rPr lang="en-US" sz="1600" dirty="0">
                <a:solidFill>
                  <a:schemeClr val="accent1"/>
                </a:solidFill>
                <a:latin typeface="Times New Roman" panose="02020603050405020304" pitchFamily="18" charset="0"/>
                <a:cs typeface="Times New Roman" panose="02020603050405020304" pitchFamily="18" charset="0"/>
              </a:rPr>
              <a:t>/</a:t>
            </a:r>
            <a:r>
              <a:rPr lang="en-US" sz="1600" dirty="0" err="1">
                <a:solidFill>
                  <a:schemeClr val="accent1"/>
                </a:solidFill>
                <a:latin typeface="Times New Roman" panose="02020603050405020304" pitchFamily="18" charset="0"/>
                <a:cs typeface="Times New Roman" panose="02020603050405020304" pitchFamily="18" charset="0"/>
              </a:rPr>
              <a:t>en-gb</a:t>
            </a:r>
            <a:r>
              <a:rPr lang="en-US" sz="1600" dirty="0">
                <a:solidFill>
                  <a:schemeClr val="accent1"/>
                </a:solidFill>
                <a:latin typeface="Times New Roman" panose="02020603050405020304" pitchFamily="18" charset="0"/>
                <a:cs typeface="Times New Roman" panose="02020603050405020304" pitchFamily="18" charset="0"/>
              </a:rPr>
              <a:t>/microsoft-365 </a:t>
            </a:r>
            <a:r>
              <a:rPr lang="en-US" sz="1600" dirty="0">
                <a:latin typeface="Times New Roman" panose="02020603050405020304" pitchFamily="18" charset="0"/>
                <a:cs typeface="Times New Roman" panose="02020603050405020304" pitchFamily="18" charset="0"/>
              </a:rPr>
              <a:t>(Accessed: 10 March 2026)</a:t>
            </a:r>
          </a:p>
          <a:p>
            <a:endParaRPr lang="en-US" sz="16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10023</TotalTime>
  <Words>1074</Words>
  <Application>Microsoft Macintosh PowerPoint</Application>
  <PresentationFormat>Widescreen</PresentationFormat>
  <Paragraphs>145</Paragraphs>
  <Slides>18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Aptos</vt:lpstr>
      <vt:lpstr>Arial</vt:lpstr>
      <vt:lpstr>Times New Roman</vt:lpstr>
      <vt:lpstr>Trebuchet MS</vt:lpstr>
      <vt:lpstr>Wingdings</vt:lpstr>
      <vt:lpstr>Wingdings 3</vt:lpstr>
      <vt:lpstr>Facet</vt:lpstr>
      <vt:lpstr>Digital Skills and Research Methods LCHS4007  Assessment 1: Group  Presentation  Group 2</vt:lpstr>
      <vt:lpstr>Group Members </vt:lpstr>
      <vt:lpstr>Acknowledgement of the use of AI</vt:lpstr>
      <vt:lpstr>Content</vt:lpstr>
      <vt:lpstr>Introduction</vt:lpstr>
      <vt:lpstr>PowerPoint Presentation</vt:lpstr>
      <vt:lpstr>These includes:</vt:lpstr>
      <vt:lpstr>Also,</vt:lpstr>
      <vt:lpstr>PowerPoint</vt:lpstr>
      <vt:lpstr> Benefits and Limitations within Greenfield Agency  </vt:lpstr>
      <vt:lpstr>Communication and Collaboration tool</vt:lpstr>
      <vt:lpstr>Advantages and Limitations</vt:lpstr>
      <vt:lpstr>Digital Literacy</vt:lpstr>
      <vt:lpstr>It promotes</vt:lpstr>
      <vt:lpstr>Checklist for Digital Safety in Greenfield  Care Home </vt:lpstr>
      <vt:lpstr>Challenges in Digital Literacy in Greenfield Home Care Agency </vt:lpstr>
      <vt:lpstr>Conclusion</vt:lpstr>
      <vt:lpstr>Reference Lists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Villarose Valentino Reginaldo (2527563)</dc:creator>
  <cp:keywords/>
  <dc:description/>
  <cp:lastModifiedBy>Villarose Valentino Reginaldo (2527563)</cp:lastModifiedBy>
  <cp:revision>67</cp:revision>
  <dcterms:created xsi:type="dcterms:W3CDTF">2026-02-26T19:13:50Z</dcterms:created>
  <dcterms:modified xsi:type="dcterms:W3CDTF">2026-03-15T13:54:23Z</dcterms:modified>
  <cp:category/>
</cp:coreProperties>
</file>