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sldIdLst>
    <p:sldId id="256" r:id="rId2"/>
    <p:sldId id="257" r:id="rId3"/>
    <p:sldId id="258" r:id="rId4"/>
    <p:sldId id="259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810" y="2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eo Kavuma" userId="927a0c36adcbcc94" providerId="LiveId" clId="{A9D6DE48-3693-4461-997A-AB13344316B5}"/>
    <pc:docChg chg="custSel modSld">
      <pc:chgData name="Theo Kavuma" userId="927a0c36adcbcc94" providerId="LiveId" clId="{A9D6DE48-3693-4461-997A-AB13344316B5}" dt="2026-04-19T13:27:48.526" v="97" actId="14100"/>
      <pc:docMkLst>
        <pc:docMk/>
      </pc:docMkLst>
      <pc:sldChg chg="modSp mod">
        <pc:chgData name="Theo Kavuma" userId="927a0c36adcbcc94" providerId="LiveId" clId="{A9D6DE48-3693-4461-997A-AB13344316B5}" dt="2026-04-19T13:27:48.526" v="97" actId="14100"/>
        <pc:sldMkLst>
          <pc:docMk/>
          <pc:sldMk cId="0" sldId="256"/>
        </pc:sldMkLst>
        <pc:spChg chg="mod">
          <ac:chgData name="Theo Kavuma" userId="927a0c36adcbcc94" providerId="LiveId" clId="{A9D6DE48-3693-4461-997A-AB13344316B5}" dt="2026-04-19T13:27:48.526" v="97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Theo Kavuma" userId="927a0c36adcbcc94" providerId="LiveId" clId="{A9D6DE48-3693-4461-997A-AB13344316B5}" dt="2026-04-19T13:27:30.466" v="95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8559022"/>
      </p:ext>
    </p:extLst>
  </p:cSld>
  <p:clrMapOvr>
    <a:masterClrMapping/>
  </p:clrMapOvr>
  <p:transition spd="slow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5284500"/>
      </p:ext>
    </p:extLst>
  </p:cSld>
  <p:clrMapOvr>
    <a:masterClrMapping/>
  </p:clrMapOvr>
  <p:transition spd="slow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241993"/>
      </p:ext>
    </p:extLst>
  </p:cSld>
  <p:clrMapOvr>
    <a:masterClrMapping/>
  </p:clrMapOvr>
  <p:transition spd="slow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6532052"/>
      </p:ext>
    </p:extLst>
  </p:cSld>
  <p:clrMapOvr>
    <a:masterClrMapping/>
  </p:clrMapOvr>
  <p:transition spd="slow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422080"/>
      </p:ext>
    </p:extLst>
  </p:cSld>
  <p:clrMapOvr>
    <a:masterClrMapping/>
  </p:clrMapOvr>
  <p:transition spd="slow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591473"/>
      </p:ext>
    </p:extLst>
  </p:cSld>
  <p:clrMapOvr>
    <a:masterClrMapping/>
  </p:clrMapOvr>
  <p:transition spd="slow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146971"/>
      </p:ext>
    </p:extLst>
  </p:cSld>
  <p:clrMapOvr>
    <a:masterClrMapping/>
  </p:clrMapOvr>
  <p:transition spd="slow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6036000"/>
      </p:ext>
    </p:extLst>
  </p:cSld>
  <p:clrMapOvr>
    <a:masterClrMapping/>
  </p:clrMapOvr>
  <p:transition spd="slow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107307"/>
      </p:ext>
    </p:extLst>
  </p:cSld>
  <p:clrMapOvr>
    <a:masterClrMapping/>
  </p:clrMapOvr>
  <p:transition spd="slow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758821"/>
      </p:ext>
    </p:extLst>
  </p:cSld>
  <p:clrMapOvr>
    <a:masterClrMapping/>
  </p:clrMapOvr>
  <p:transition spd="slow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5287472"/>
      </p:ext>
    </p:extLst>
  </p:cSld>
  <p:clrMapOvr>
    <a:masterClrMapping/>
  </p:clrMapOvr>
  <p:transition spd="slow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977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ransition spd="slow">
    <p:plus/>
  </p:transition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4736" y="402772"/>
            <a:ext cx="3119061" cy="1110339"/>
          </a:xfrm>
        </p:spPr>
        <p:txBody>
          <a:bodyPr>
            <a:normAutofit/>
          </a:bodyPr>
          <a:lstStyle/>
          <a:p>
            <a:r>
              <a:rPr lang="en-GB" sz="2200" b="1" dirty="0"/>
              <a:t>ECO FRESH DELIVERY COMPANY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882AA248-C39A-85F2-D351-2335D79EE8C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96052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Eco-friendly grocery delivery service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Student Name : Ali </a:t>
            </a:r>
            <a:r>
              <a:rPr lang="en-GB" b="1" dirty="0" err="1"/>
              <a:t>Kaliisa</a:t>
            </a:r>
            <a:endParaRPr lang="en-GB" b="1" dirty="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Student ID Number : 2441780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Course :  LCLM 4006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Name of course : Enterprise and </a:t>
            </a:r>
            <a:r>
              <a:rPr lang="en-GB" b="1" dirty="0" err="1"/>
              <a:t>Entrepeneurship</a:t>
            </a:r>
            <a:r>
              <a:rPr lang="en-GB" b="1" dirty="0"/>
              <a:t> </a:t>
            </a:r>
            <a:r>
              <a:rPr lang="en-GB" b="1" dirty="0" err="1"/>
              <a:t>Lvl</a:t>
            </a:r>
            <a:r>
              <a:rPr lang="en-GB" b="1" dirty="0"/>
              <a:t> 4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lus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b="1"/>
              <a:t>EXECUTIVE SUMMARY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2499D3D5-0B9C-367C-C353-37D255B4958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Eco-friendly grocery delivery startup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Targets urban customers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Focus on convenience and sustainability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Startup cost: £40,000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Break-even: 12–18 months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lus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sz="3000" b="1"/>
              <a:t>BUSINESS DESCRIPTION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5D8B8BBB-8532-800D-C434-A9A5CF0C0F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Operates in major UK cities</a:t>
            </a:r>
            <a:endParaRPr lang="en-GB" sz="170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Provides convenient grocery delivery</a:t>
            </a:r>
            <a:endParaRPr lang="en-GB" sz="170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Mission: sustainable food delivery</a:t>
            </a:r>
            <a:endParaRPr lang="en-GB" sz="170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Vision: leading eco-friendly service</a:t>
            </a:r>
            <a:endParaRPr lang="en-GB" sz="170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Focus on reducing environmental impact</a:t>
            </a:r>
            <a:endParaRPr lang="en-GB" sz="170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lus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b="1"/>
              <a:t>PRODUCTS &amp; SERVICES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FF92C416-F367-F2EB-F3D2-24329E3916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Fresh fruits and vegetables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Dairy and bakery products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Organic and plant-based options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Household essentials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lus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45C6D5-3903-78CE-563E-F1C667872D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F0B7417-12A8-C8AD-8AFC-709F67A4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b="1"/>
              <a:t>SERVICES OFFERED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163E45FF-A701-B664-9DDD-DD4418FAAD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649F1-22CC-D176-700F-C99803652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Online ordering (website/app)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Same-day / next-day delivery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Subscription boxes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Seasonal product boxes</a:t>
            </a:r>
          </a:p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2070846"/>
      </p:ext>
    </p:extLst>
  </p:cSld>
  <p:clrMapOvr>
    <a:masterClrMapping/>
  </p:clrMapOvr>
  <p:transition spd="slow">
    <p:plu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864B9C-1FBD-30DF-33BD-A40F81320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8B5790B-DB4C-1962-6856-DBA573F44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b="1"/>
              <a:t>MARKET ANALYSIS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B9F8CF99-A660-B5CD-14E4-36E5A9378F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61D64-655F-86BC-9ADD-E129A2C66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Target: ages 20–50 in cities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Busy lifestyles increase demand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Growth in online shopping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Rising eco-conscious consumers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Post-COVID delivery preference</a:t>
            </a:r>
          </a:p>
          <a:p>
            <a:endParaRPr lang="en-GB" sz="19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3084904"/>
      </p:ext>
    </p:extLst>
  </p:cSld>
  <p:clrMapOvr>
    <a:masterClrMapping/>
  </p:clrMapOvr>
  <p:transition spd="slow">
    <p:plus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B38D5A-C71C-273C-6A40-CE3632EEC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852F7FB-3D6A-DA4D-398C-F0F961C41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b="1"/>
              <a:t>COMPETITOR ANALYSIS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46095132-8AB9-AB51-4F70-B22701EE4F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757F9-227A-5748-0264-881C1B90F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Tesco: strong pricing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Ocado: advanced technology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Amazon Fresh: fast delivery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Our advantage: sustainability focus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Local sourcing &amp; eco delivery</a:t>
            </a:r>
          </a:p>
          <a:p>
            <a:endParaRPr lang="en-GB" sz="19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47918"/>
      </p:ext>
    </p:extLst>
  </p:cSld>
  <p:clrMapOvr>
    <a:masterClrMapping/>
  </p:clrMapOvr>
  <p:transition spd="slow">
    <p:plus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7A52E1-F1B9-9115-6695-348F11D58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5D4AD55-C67B-3334-3633-9DC8BD4C3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b="1"/>
              <a:t>MARKETING STRATEGY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1DCF3AE7-CDF5-5E61-DF1A-DD5724614A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26D41-FEF9-AD74-A9AF-88E1660CC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Social media marketing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Influencer partnerships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Email campaigns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Referral programs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Customer loyalty rewards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2307079"/>
      </p:ext>
    </p:extLst>
  </p:cSld>
  <p:clrMapOvr>
    <a:masterClrMapping/>
  </p:clrMapOvr>
  <p:transition spd="slow">
    <p:plus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228B46-AF4A-8166-AC26-2C4E19AE2A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DD6772B-ADD4-A657-3CAC-10682C3A2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b="1"/>
              <a:t>OPERATIONS PLAN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4A098F2E-5ABD-7DE8-D75B-2CE9EC6BF6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F8CD2-7CF0-07B8-C4D6-053894A8A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Central warehouse system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Order processing &amp; packing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Eco-friendly packaging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Electric delivery vehicles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/>
              <a:t>Inventory management system</a:t>
            </a:r>
          </a:p>
          <a:p>
            <a:pPr marL="0" indent="0">
              <a:lnSpc>
                <a:spcPct val="110000"/>
              </a:lnSpc>
              <a:buNone/>
            </a:pPr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5143069"/>
      </p:ext>
    </p:extLst>
  </p:cSld>
  <p:clrMapOvr>
    <a:masterClrMapping/>
  </p:clrMapOvr>
  <p:transition spd="slow">
    <p:plus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C63D45-1CC4-3621-E7F4-017E366503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5334A74-3CCA-43B3-F62F-14C0AF08A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sz="2700" b="1"/>
              <a:t>MANAGEMENT STRATEGY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972C9F38-7F34-BC9A-6DA9-1B5F9030956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46D83-4DB3-1B69-0B69-665876F49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CEO (Founder)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Operations Manager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Marketing Manager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Finance Manager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Clear roles and responsibilities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3344052"/>
      </p:ext>
    </p:extLst>
  </p:cSld>
  <p:clrMapOvr>
    <a:masterClrMapping/>
  </p:clrMapOvr>
  <p:transition spd="slow">
    <p:plus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9E8B74-D489-F01F-BBFE-8B3DC18CA3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C3D05CD-1B05-873E-6631-CBA5D3A09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b="1"/>
              <a:t>FINANCIAL PLAN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2800B18D-9D24-A5B2-8F7C-3BC1006AD9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7BDCF-F407-2ECF-EB4C-4DAA39461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Startup cost: £40,000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Vehicles: £20,000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Website: £5,000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Inventory: £7,000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Marketing &amp; other costs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Revenue: sales, delivery fees, subscriptions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7814244"/>
      </p:ext>
    </p:extLst>
  </p:cSld>
  <p:clrMapOvr>
    <a:masterClrMapping/>
  </p:clrMapOvr>
  <p:transition spd="slow">
    <p:plus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919D79-FA69-DD6F-189D-7CA9DBFE2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34735" y="1847088"/>
            <a:ext cx="311906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6DB41C0-36C7-AECD-B0A7-6B92107DB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36" y="804520"/>
            <a:ext cx="3119061" cy="1049235"/>
          </a:xfrm>
        </p:spPr>
        <p:txBody>
          <a:bodyPr>
            <a:normAutofit/>
          </a:bodyPr>
          <a:lstStyle/>
          <a:p>
            <a:r>
              <a:rPr lang="en-GB" sz="3000" b="1"/>
              <a:t>CONCLUSION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891D67AE-EFDD-5303-BC85-8BBDA35045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521" y="1275798"/>
            <a:ext cx="3720332" cy="3720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68BA4-2563-DA05-0171-FCC253E03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735" y="2015732"/>
            <a:ext cx="3119062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Strong business opportunity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Combines convenience &amp; sustainability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Meets modern customer needs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High growth potential in UK market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8650690"/>
      </p:ext>
    </p:extLst>
  </p:cSld>
  <p:clrMapOvr>
    <a:masterClrMapping/>
  </p:clrMapOvr>
  <p:transition spd="slow">
    <p:plus/>
  </p:transition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258</Words>
  <Application>Microsoft Office PowerPoint</Application>
  <PresentationFormat>On-screen Show (4:3)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Gill Sans MT</vt:lpstr>
      <vt:lpstr>Wingdings</vt:lpstr>
      <vt:lpstr>Gallery</vt:lpstr>
      <vt:lpstr>ECO FRESH DELIVERY COMPANY</vt:lpstr>
      <vt:lpstr>EXECUTIVE SUMMARY</vt:lpstr>
      <vt:lpstr>BUSINESS DESCRIPTION</vt:lpstr>
      <vt:lpstr>PRODUCTS &amp; SERVICES</vt:lpstr>
      <vt:lpstr>SERVICES OFFERED</vt:lpstr>
      <vt:lpstr>MARKET ANALYSIS</vt:lpstr>
      <vt:lpstr>COMPETITOR ANALYSIS</vt:lpstr>
      <vt:lpstr>MARKETING STRATEGY</vt:lpstr>
      <vt:lpstr>OPERATIONS PLAN</vt:lpstr>
      <vt:lpstr>MANAGEMENT STRATEGY</vt:lpstr>
      <vt:lpstr>FINANCIAL PLAN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Theo Kavuma</cp:lastModifiedBy>
  <cp:revision>4</cp:revision>
  <dcterms:created xsi:type="dcterms:W3CDTF">2013-01-27T09:14:16Z</dcterms:created>
  <dcterms:modified xsi:type="dcterms:W3CDTF">2026-04-19T13:27:54Z</dcterms:modified>
  <cp:category/>
</cp:coreProperties>
</file>