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304" r:id="rId2"/>
    <p:sldId id="258" r:id="rId3"/>
    <p:sldId id="386" r:id="rId4"/>
    <p:sldId id="388" r:id="rId5"/>
    <p:sldId id="318" r:id="rId6"/>
    <p:sldId id="317" r:id="rId7"/>
    <p:sldId id="320" r:id="rId8"/>
    <p:sldId id="385" r:id="rId9"/>
    <p:sldId id="379" r:id="rId10"/>
    <p:sldId id="365" r:id="rId11"/>
    <p:sldId id="366" r:id="rId12"/>
    <p:sldId id="367" r:id="rId13"/>
    <p:sldId id="368" r:id="rId14"/>
    <p:sldId id="369" r:id="rId15"/>
    <p:sldId id="373" r:id="rId16"/>
    <p:sldId id="374" r:id="rId17"/>
    <p:sldId id="375" r:id="rId18"/>
    <p:sldId id="377" r:id="rId19"/>
    <p:sldId id="378" r:id="rId20"/>
    <p:sldId id="380" r:id="rId21"/>
    <p:sldId id="382" r:id="rId22"/>
    <p:sldId id="383" r:id="rId23"/>
    <p:sldId id="384" r:id="rId24"/>
    <p:sldId id="387" r:id="rId25"/>
    <p:sldId id="389"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584" autoAdjust="0"/>
    <p:restoredTop sz="95050" autoAdjust="0"/>
  </p:normalViewPr>
  <p:slideViewPr>
    <p:cSldViewPr snapToGrid="0">
      <p:cViewPr varScale="1">
        <p:scale>
          <a:sx n="86" d="100"/>
          <a:sy n="86" d="100"/>
        </p:scale>
        <p:origin x="1450" y="58"/>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3a84d07e5fdc13ce" providerId="LiveId" clId="{21521D6A-C13B-4690-9D7A-2F0C8D797D88}"/>
    <pc:docChg chg="undo custSel addSld modSld sldOrd modMainMaster">
      <pc:chgData name="" userId="3a84d07e5fdc13ce" providerId="LiveId" clId="{21521D6A-C13B-4690-9D7A-2F0C8D797D88}" dt="2020-05-18T16:50:21.223" v="337" actId="2711"/>
      <pc:docMkLst>
        <pc:docMk/>
      </pc:docMkLst>
      <pc:sldChg chg="addSp delSp modSp">
        <pc:chgData name="" userId="3a84d07e5fdc13ce" providerId="LiveId" clId="{21521D6A-C13B-4690-9D7A-2F0C8D797D88}" dt="2020-05-18T16:50:21.223" v="337" actId="2711"/>
        <pc:sldMkLst>
          <pc:docMk/>
          <pc:sldMk cId="634260014" sldId="256"/>
        </pc:sldMkLst>
        <pc:spChg chg="mod">
          <ac:chgData name="" userId="3a84d07e5fdc13ce" providerId="LiveId" clId="{21521D6A-C13B-4690-9D7A-2F0C8D797D88}" dt="2020-05-18T16:50:21.223" v="337" actId="2711"/>
          <ac:spMkLst>
            <pc:docMk/>
            <pc:sldMk cId="634260014" sldId="256"/>
            <ac:spMk id="2" creationId="{7F8E1F11-3987-F544-B2F5-4955AE4E73F1}"/>
          </ac:spMkLst>
        </pc:spChg>
        <pc:spChg chg="del mod">
          <ac:chgData name="" userId="3a84d07e5fdc13ce" providerId="LiveId" clId="{21521D6A-C13B-4690-9D7A-2F0C8D797D88}" dt="2020-05-18T13:01:27.415" v="267"/>
          <ac:spMkLst>
            <pc:docMk/>
            <pc:sldMk cId="634260014" sldId="256"/>
            <ac:spMk id="3" creationId="{C495133D-B5D8-4842-A048-5B67B995EAA8}"/>
          </ac:spMkLst>
        </pc:spChg>
        <pc:spChg chg="add mod">
          <ac:chgData name="" userId="3a84d07e5fdc13ce" providerId="LiveId" clId="{21521D6A-C13B-4690-9D7A-2F0C8D797D88}" dt="2020-05-18T16:50:12.704" v="336" actId="2711"/>
          <ac:spMkLst>
            <pc:docMk/>
            <pc:sldMk cId="634260014" sldId="256"/>
            <ac:spMk id="4" creationId="{31A16E29-2890-4290-9DF6-618EB6EB2DBE}"/>
          </ac:spMkLst>
        </pc:spChg>
        <pc:spChg chg="del mod">
          <ac:chgData name="" userId="3a84d07e5fdc13ce" providerId="LiveId" clId="{21521D6A-C13B-4690-9D7A-2F0C8D797D88}" dt="2020-05-18T13:10:09.021" v="332" actId="478"/>
          <ac:spMkLst>
            <pc:docMk/>
            <pc:sldMk cId="634260014" sldId="256"/>
            <ac:spMk id="8" creationId="{550C8706-AA00-B348-8832-CE3297EAABF2}"/>
          </ac:spMkLst>
        </pc:spChg>
        <pc:picChg chg="del">
          <ac:chgData name="" userId="3a84d07e5fdc13ce" providerId="LiveId" clId="{21521D6A-C13B-4690-9D7A-2F0C8D797D88}" dt="2020-05-17T18:09:43.215" v="260" actId="478"/>
          <ac:picMkLst>
            <pc:docMk/>
            <pc:sldMk cId="634260014" sldId="256"/>
            <ac:picMk id="6" creationId="{80E4269D-9B66-0B48-923A-3BB995317C6E}"/>
          </ac:picMkLst>
        </pc:picChg>
      </pc:sldChg>
      <pc:sldChg chg="delSp modSp ord">
        <pc:chgData name="" userId="3a84d07e5fdc13ce" providerId="LiveId" clId="{21521D6A-C13B-4690-9D7A-2F0C8D797D88}" dt="2020-05-18T13:06:25.739" v="326" actId="1076"/>
        <pc:sldMkLst>
          <pc:docMk/>
          <pc:sldMk cId="1968206984" sldId="257"/>
        </pc:sldMkLst>
        <pc:spChg chg="mod">
          <ac:chgData name="" userId="3a84d07e5fdc13ce" providerId="LiveId" clId="{21521D6A-C13B-4690-9D7A-2F0C8D797D88}" dt="2020-05-18T13:06:25.739" v="326" actId="1076"/>
          <ac:spMkLst>
            <pc:docMk/>
            <pc:sldMk cId="1968206984" sldId="257"/>
            <ac:spMk id="2" creationId="{5E6387E0-7873-7643-B10F-EF5254558214}"/>
          </ac:spMkLst>
        </pc:spChg>
        <pc:spChg chg="mod">
          <ac:chgData name="" userId="3a84d07e5fdc13ce" providerId="LiveId" clId="{21521D6A-C13B-4690-9D7A-2F0C8D797D88}" dt="2020-05-18T13:00:48.177" v="262"/>
          <ac:spMkLst>
            <pc:docMk/>
            <pc:sldMk cId="1968206984" sldId="257"/>
            <ac:spMk id="3" creationId="{B30E9741-E0D4-5148-A36E-FD38AB85EDA2}"/>
          </ac:spMkLst>
        </pc:spChg>
        <pc:picChg chg="del">
          <ac:chgData name="" userId="3a84d07e5fdc13ce" providerId="LiveId" clId="{21521D6A-C13B-4690-9D7A-2F0C8D797D88}" dt="2020-05-17T18:08:49.322" v="249" actId="478"/>
          <ac:picMkLst>
            <pc:docMk/>
            <pc:sldMk cId="1968206984" sldId="257"/>
            <ac:picMk id="6" creationId="{3BC72594-F0ED-49AC-B8FF-57567490E8B4}"/>
          </ac:picMkLst>
        </pc:picChg>
      </pc:sldChg>
      <pc:sldChg chg="delSp modSp">
        <pc:chgData name="" userId="3a84d07e5fdc13ce" providerId="LiveId" clId="{21521D6A-C13B-4690-9D7A-2F0C8D797D88}" dt="2020-05-18T13:06:49.806" v="328" actId="1076"/>
        <pc:sldMkLst>
          <pc:docMk/>
          <pc:sldMk cId="123279789" sldId="258"/>
        </pc:sldMkLst>
        <pc:spChg chg="mod">
          <ac:chgData name="" userId="3a84d07e5fdc13ce" providerId="LiveId" clId="{21521D6A-C13B-4690-9D7A-2F0C8D797D88}" dt="2020-05-18T13:06:49.806" v="328" actId="1076"/>
          <ac:spMkLst>
            <pc:docMk/>
            <pc:sldMk cId="123279789" sldId="258"/>
            <ac:spMk id="2" creationId="{5E6387E0-7873-7643-B10F-EF5254558214}"/>
          </ac:spMkLst>
        </pc:spChg>
        <pc:spChg chg="mod">
          <ac:chgData name="" userId="3a84d07e5fdc13ce" providerId="LiveId" clId="{21521D6A-C13B-4690-9D7A-2F0C8D797D88}" dt="2020-05-18T13:00:48.177" v="262"/>
          <ac:spMkLst>
            <pc:docMk/>
            <pc:sldMk cId="123279789" sldId="258"/>
            <ac:spMk id="3" creationId="{B30E9741-E0D4-5148-A36E-FD38AB85EDA2}"/>
          </ac:spMkLst>
        </pc:spChg>
        <pc:picChg chg="del">
          <ac:chgData name="" userId="3a84d07e5fdc13ce" providerId="LiveId" clId="{21521D6A-C13B-4690-9D7A-2F0C8D797D88}" dt="2020-05-17T18:09:37.322" v="259" actId="478"/>
          <ac:picMkLst>
            <pc:docMk/>
            <pc:sldMk cId="123279789" sldId="258"/>
            <ac:picMk id="5" creationId="{520BFC19-FFBF-431F-A6AE-84FA9E2D5DB3}"/>
          </ac:picMkLst>
        </pc:picChg>
      </pc:sldChg>
      <pc:sldChg chg="delSp modSp">
        <pc:chgData name="" userId="3a84d07e5fdc13ce" providerId="LiveId" clId="{21521D6A-C13B-4690-9D7A-2F0C8D797D88}" dt="2020-05-18T13:00:48.177" v="262"/>
        <pc:sldMkLst>
          <pc:docMk/>
          <pc:sldMk cId="1036547456" sldId="259"/>
        </pc:sldMkLst>
        <pc:spChg chg="mod">
          <ac:chgData name="" userId="3a84d07e5fdc13ce" providerId="LiveId" clId="{21521D6A-C13B-4690-9D7A-2F0C8D797D88}" dt="2020-05-17T18:09:17.670" v="254" actId="207"/>
          <ac:spMkLst>
            <pc:docMk/>
            <pc:sldMk cId="1036547456" sldId="259"/>
            <ac:spMk id="2" creationId="{5E6387E0-7873-7643-B10F-EF5254558214}"/>
          </ac:spMkLst>
        </pc:spChg>
        <pc:spChg chg="mod">
          <ac:chgData name="" userId="3a84d07e5fdc13ce" providerId="LiveId" clId="{21521D6A-C13B-4690-9D7A-2F0C8D797D88}" dt="2020-05-18T13:00:48.177" v="262"/>
          <ac:spMkLst>
            <pc:docMk/>
            <pc:sldMk cId="1036547456" sldId="259"/>
            <ac:spMk id="3" creationId="{B30E9741-E0D4-5148-A36E-FD38AB85EDA2}"/>
          </ac:spMkLst>
        </pc:spChg>
        <pc:picChg chg="del">
          <ac:chgData name="" userId="3a84d07e5fdc13ce" providerId="LiveId" clId="{21521D6A-C13B-4690-9D7A-2F0C8D797D88}" dt="2020-05-17T18:09:19.607" v="255" actId="478"/>
          <ac:picMkLst>
            <pc:docMk/>
            <pc:sldMk cId="1036547456" sldId="259"/>
            <ac:picMk id="5" creationId="{288229E0-7964-4AD0-93D8-4589B1794C89}"/>
          </ac:picMkLst>
        </pc:picChg>
      </pc:sldChg>
      <pc:sldChg chg="delSp modSp">
        <pc:chgData name="" userId="3a84d07e5fdc13ce" providerId="LiveId" clId="{21521D6A-C13B-4690-9D7A-2F0C8D797D88}" dt="2020-05-18T13:00:48.177" v="262"/>
        <pc:sldMkLst>
          <pc:docMk/>
          <pc:sldMk cId="76286654" sldId="260"/>
        </pc:sldMkLst>
        <pc:spChg chg="mod">
          <ac:chgData name="" userId="3a84d07e5fdc13ce" providerId="LiveId" clId="{21521D6A-C13B-4690-9D7A-2F0C8D797D88}" dt="2020-05-17T18:09:07.198" v="252" actId="207"/>
          <ac:spMkLst>
            <pc:docMk/>
            <pc:sldMk cId="76286654" sldId="260"/>
            <ac:spMk id="2" creationId="{5E6387E0-7873-7643-B10F-EF5254558214}"/>
          </ac:spMkLst>
        </pc:spChg>
        <pc:spChg chg="mod">
          <ac:chgData name="" userId="3a84d07e5fdc13ce" providerId="LiveId" clId="{21521D6A-C13B-4690-9D7A-2F0C8D797D88}" dt="2020-05-18T13:00:48.177" v="262"/>
          <ac:spMkLst>
            <pc:docMk/>
            <pc:sldMk cId="76286654" sldId="260"/>
            <ac:spMk id="3" creationId="{B30E9741-E0D4-5148-A36E-FD38AB85EDA2}"/>
          </ac:spMkLst>
        </pc:spChg>
        <pc:picChg chg="del">
          <ac:chgData name="" userId="3a84d07e5fdc13ce" providerId="LiveId" clId="{21521D6A-C13B-4690-9D7A-2F0C8D797D88}" dt="2020-05-17T18:09:09.077" v="253" actId="478"/>
          <ac:picMkLst>
            <pc:docMk/>
            <pc:sldMk cId="76286654" sldId="260"/>
            <ac:picMk id="5" creationId="{2B3F99B3-DE5A-456D-918F-33DE1FC02CF9}"/>
          </ac:picMkLst>
        </pc:picChg>
      </pc:sldChg>
      <pc:sldChg chg="delSp modSp">
        <pc:chgData name="" userId="3a84d07e5fdc13ce" providerId="LiveId" clId="{21521D6A-C13B-4690-9D7A-2F0C8D797D88}" dt="2020-05-18T13:00:48.177" v="262"/>
        <pc:sldMkLst>
          <pc:docMk/>
          <pc:sldMk cId="438240669" sldId="261"/>
        </pc:sldMkLst>
        <pc:spChg chg="mod">
          <ac:chgData name="" userId="3a84d07e5fdc13ce" providerId="LiveId" clId="{21521D6A-C13B-4690-9D7A-2F0C8D797D88}" dt="2020-05-17T18:08:56.193" v="250" actId="207"/>
          <ac:spMkLst>
            <pc:docMk/>
            <pc:sldMk cId="438240669" sldId="261"/>
            <ac:spMk id="2" creationId="{5E6387E0-7873-7643-B10F-EF5254558214}"/>
          </ac:spMkLst>
        </pc:spChg>
        <pc:spChg chg="mod">
          <ac:chgData name="" userId="3a84d07e5fdc13ce" providerId="LiveId" clId="{21521D6A-C13B-4690-9D7A-2F0C8D797D88}" dt="2020-05-18T13:00:48.177" v="262"/>
          <ac:spMkLst>
            <pc:docMk/>
            <pc:sldMk cId="438240669" sldId="261"/>
            <ac:spMk id="3" creationId="{B30E9741-E0D4-5148-A36E-FD38AB85EDA2}"/>
          </ac:spMkLst>
        </pc:spChg>
        <pc:picChg chg="del">
          <ac:chgData name="" userId="3a84d07e5fdc13ce" providerId="LiveId" clId="{21521D6A-C13B-4690-9D7A-2F0C8D797D88}" dt="2020-05-17T18:08:57.874" v="251" actId="478"/>
          <ac:picMkLst>
            <pc:docMk/>
            <pc:sldMk cId="438240669" sldId="261"/>
            <ac:picMk id="4" creationId="{CE9BBFF3-6578-964B-B44A-3A7385911823}"/>
          </ac:picMkLst>
        </pc:picChg>
      </pc:sldChg>
      <pc:sldChg chg="modSp">
        <pc:chgData name="" userId="3a84d07e5fdc13ce" providerId="LiveId" clId="{21521D6A-C13B-4690-9D7A-2F0C8D797D88}" dt="2020-05-18T13:06:14.748" v="325" actId="207"/>
        <pc:sldMkLst>
          <pc:docMk/>
          <pc:sldMk cId="4256812373" sldId="262"/>
        </pc:sldMkLst>
        <pc:spChg chg="mod">
          <ac:chgData name="" userId="3a84d07e5fdc13ce" providerId="LiveId" clId="{21521D6A-C13B-4690-9D7A-2F0C8D797D88}" dt="2020-05-18T13:06:14.748" v="325" actId="207"/>
          <ac:spMkLst>
            <pc:docMk/>
            <pc:sldMk cId="4256812373" sldId="262"/>
            <ac:spMk id="2" creationId="{5E6387E0-7873-7643-B10F-EF5254558214}"/>
          </ac:spMkLst>
        </pc:spChg>
        <pc:spChg chg="mod">
          <ac:chgData name="" userId="3a84d07e5fdc13ce" providerId="LiveId" clId="{21521D6A-C13B-4690-9D7A-2F0C8D797D88}" dt="2020-05-18T13:00:48.177" v="262"/>
          <ac:spMkLst>
            <pc:docMk/>
            <pc:sldMk cId="4256812373" sldId="262"/>
            <ac:spMk id="3" creationId="{B30E9741-E0D4-5148-A36E-FD38AB85EDA2}"/>
          </ac:spMkLst>
        </pc:spChg>
        <pc:picChg chg="mod">
          <ac:chgData name="" userId="3a84d07e5fdc13ce" providerId="LiveId" clId="{21521D6A-C13B-4690-9D7A-2F0C8D797D88}" dt="2020-05-18T13:00:48.177" v="262"/>
          <ac:picMkLst>
            <pc:docMk/>
            <pc:sldMk cId="4256812373" sldId="262"/>
            <ac:picMk id="5" creationId="{210AE86A-EF07-4C71-BF7F-4CB3C62FBF57}"/>
          </ac:picMkLst>
        </pc:picChg>
      </pc:sldChg>
      <pc:sldChg chg="delSp modSp">
        <pc:chgData name="" userId="3a84d07e5fdc13ce" providerId="LiveId" clId="{21521D6A-C13B-4690-9D7A-2F0C8D797D88}" dt="2020-05-18T13:06:03.296" v="323" actId="1076"/>
        <pc:sldMkLst>
          <pc:docMk/>
          <pc:sldMk cId="1429498424" sldId="263"/>
        </pc:sldMkLst>
        <pc:spChg chg="mod">
          <ac:chgData name="" userId="3a84d07e5fdc13ce" providerId="LiveId" clId="{21521D6A-C13B-4690-9D7A-2F0C8D797D88}" dt="2020-05-18T13:06:03.296" v="323" actId="1076"/>
          <ac:spMkLst>
            <pc:docMk/>
            <pc:sldMk cId="1429498424" sldId="263"/>
            <ac:spMk id="3" creationId="{00000000-0000-0000-0000-000000000000}"/>
          </ac:spMkLst>
        </pc:spChg>
        <pc:spChg chg="mod">
          <ac:chgData name="" userId="3a84d07e5fdc13ce" providerId="LiveId" clId="{21521D6A-C13B-4690-9D7A-2F0C8D797D88}" dt="2020-05-18T13:00:48.177" v="262"/>
          <ac:spMkLst>
            <pc:docMk/>
            <pc:sldMk cId="1429498424" sldId="263"/>
            <ac:spMk id="4" creationId="{00000000-0000-0000-0000-000000000000}"/>
          </ac:spMkLst>
        </pc:spChg>
        <pc:picChg chg="del">
          <ac:chgData name="" userId="3a84d07e5fdc13ce" providerId="LiveId" clId="{21521D6A-C13B-4690-9D7A-2F0C8D797D88}" dt="2020-05-17T18:08:35.308" v="246" actId="478"/>
          <ac:picMkLst>
            <pc:docMk/>
            <pc:sldMk cId="1429498424" sldId="263"/>
            <ac:picMk id="7" creationId="{FF36DC0B-A17B-4869-A775-8D005692F743}"/>
          </ac:picMkLst>
        </pc:picChg>
      </pc:sldChg>
      <pc:sldChg chg="delSp modSp">
        <pc:chgData name="" userId="3a84d07e5fdc13ce" providerId="LiveId" clId="{21521D6A-C13B-4690-9D7A-2F0C8D797D88}" dt="2020-05-17T18:08:25.617" v="244" actId="207"/>
        <pc:sldMkLst>
          <pc:docMk/>
          <pc:sldMk cId="2410216505" sldId="264"/>
        </pc:sldMkLst>
        <pc:spChg chg="mod">
          <ac:chgData name="" userId="3a84d07e5fdc13ce" providerId="LiveId" clId="{21521D6A-C13B-4690-9D7A-2F0C8D797D88}" dt="2020-05-17T18:08:25.617" v="244" actId="207"/>
          <ac:spMkLst>
            <pc:docMk/>
            <pc:sldMk cId="2410216505" sldId="264"/>
            <ac:spMk id="3" creationId="{00000000-0000-0000-0000-000000000000}"/>
          </ac:spMkLst>
        </pc:spChg>
        <pc:picChg chg="del">
          <ac:chgData name="" userId="3a84d07e5fdc13ce" providerId="LiveId" clId="{21521D6A-C13B-4690-9D7A-2F0C8D797D88}" dt="2020-05-17T18:08:19.595" v="243" actId="478"/>
          <ac:picMkLst>
            <pc:docMk/>
            <pc:sldMk cId="2410216505" sldId="264"/>
            <ac:picMk id="7" creationId="{839DA767-045C-46FF-8CD1-62694CF4F557}"/>
          </ac:picMkLst>
        </pc:picChg>
      </pc:sldChg>
      <pc:sldChg chg="delSp modSp">
        <pc:chgData name="" userId="3a84d07e5fdc13ce" providerId="LiveId" clId="{21521D6A-C13B-4690-9D7A-2F0C8D797D88}" dt="2020-05-18T13:05:49.616" v="322" actId="1076"/>
        <pc:sldMkLst>
          <pc:docMk/>
          <pc:sldMk cId="3476620326" sldId="268"/>
        </pc:sldMkLst>
        <pc:spChg chg="mod">
          <ac:chgData name="" userId="3a84d07e5fdc13ce" providerId="LiveId" clId="{21521D6A-C13B-4690-9D7A-2F0C8D797D88}" dt="2020-05-18T13:05:49.616" v="322" actId="1076"/>
          <ac:spMkLst>
            <pc:docMk/>
            <pc:sldMk cId="3476620326" sldId="268"/>
            <ac:spMk id="3" creationId="{00000000-0000-0000-0000-000000000000}"/>
          </ac:spMkLst>
        </pc:spChg>
        <pc:picChg chg="del">
          <ac:chgData name="" userId="3a84d07e5fdc13ce" providerId="LiveId" clId="{21521D6A-C13B-4690-9D7A-2F0C8D797D88}" dt="2020-05-17T18:08:10.506" v="241" actId="478"/>
          <ac:picMkLst>
            <pc:docMk/>
            <pc:sldMk cId="3476620326" sldId="268"/>
            <ac:picMk id="7" creationId="{06F1E98F-7CD5-4420-9DED-4CF9EBA6034C}"/>
          </ac:picMkLst>
        </pc:picChg>
      </pc:sldChg>
      <pc:sldChg chg="addSp delSp modSp">
        <pc:chgData name="" userId="3a84d07e5fdc13ce" providerId="LiveId" clId="{21521D6A-C13B-4690-9D7A-2F0C8D797D88}" dt="2020-05-18T13:05:44.347" v="321" actId="1076"/>
        <pc:sldMkLst>
          <pc:docMk/>
          <pc:sldMk cId="2698415513" sldId="269"/>
        </pc:sldMkLst>
        <pc:spChg chg="add del mod">
          <ac:chgData name="" userId="3a84d07e5fdc13ce" providerId="LiveId" clId="{21521D6A-C13B-4690-9D7A-2F0C8D797D88}" dt="2020-05-18T13:05:44.347" v="321" actId="1076"/>
          <ac:spMkLst>
            <pc:docMk/>
            <pc:sldMk cId="2698415513" sldId="269"/>
            <ac:spMk id="3" creationId="{00000000-0000-0000-0000-000000000000}"/>
          </ac:spMkLst>
        </pc:spChg>
        <pc:spChg chg="mod">
          <ac:chgData name="" userId="3a84d07e5fdc13ce" providerId="LiveId" clId="{21521D6A-C13B-4690-9D7A-2F0C8D797D88}" dt="2020-05-18T13:00:48.177" v="262"/>
          <ac:spMkLst>
            <pc:docMk/>
            <pc:sldMk cId="2698415513" sldId="269"/>
            <ac:spMk id="4" creationId="{00000000-0000-0000-0000-000000000000}"/>
          </ac:spMkLst>
        </pc:spChg>
        <pc:spChg chg="add del mod">
          <ac:chgData name="" userId="3a84d07e5fdc13ce" providerId="LiveId" clId="{21521D6A-C13B-4690-9D7A-2F0C8D797D88}" dt="2020-05-17T18:07:59.718" v="239" actId="478"/>
          <ac:spMkLst>
            <pc:docMk/>
            <pc:sldMk cId="2698415513" sldId="269"/>
            <ac:spMk id="5" creationId="{88C9B313-D1AD-4FA4-AA7F-EE429EB060C5}"/>
          </ac:spMkLst>
        </pc:spChg>
        <pc:picChg chg="del">
          <ac:chgData name="" userId="3a84d07e5fdc13ce" providerId="LiveId" clId="{21521D6A-C13B-4690-9D7A-2F0C8D797D88}" dt="2020-05-17T18:07:51.332" v="237" actId="478"/>
          <ac:picMkLst>
            <pc:docMk/>
            <pc:sldMk cId="2698415513" sldId="269"/>
            <ac:picMk id="7" creationId="{3C170FDB-060C-4842-9840-C10BFC17E9BD}"/>
          </ac:picMkLst>
        </pc:picChg>
      </pc:sldChg>
      <pc:sldChg chg="delSp modSp">
        <pc:chgData name="" userId="3a84d07e5fdc13ce" providerId="LiveId" clId="{21521D6A-C13B-4690-9D7A-2F0C8D797D88}" dt="2020-05-18T13:05:39.487" v="320" actId="1076"/>
        <pc:sldMkLst>
          <pc:docMk/>
          <pc:sldMk cId="1310868303" sldId="270"/>
        </pc:sldMkLst>
        <pc:spChg chg="mod">
          <ac:chgData name="" userId="3a84d07e5fdc13ce" providerId="LiveId" clId="{21521D6A-C13B-4690-9D7A-2F0C8D797D88}" dt="2020-05-18T13:05:39.487" v="320" actId="1076"/>
          <ac:spMkLst>
            <pc:docMk/>
            <pc:sldMk cId="1310868303" sldId="270"/>
            <ac:spMk id="3" creationId="{00000000-0000-0000-0000-000000000000}"/>
          </ac:spMkLst>
        </pc:spChg>
        <pc:picChg chg="del">
          <ac:chgData name="" userId="3a84d07e5fdc13ce" providerId="LiveId" clId="{21521D6A-C13B-4690-9D7A-2F0C8D797D88}" dt="2020-05-17T18:07:45.880" v="236" actId="478"/>
          <ac:picMkLst>
            <pc:docMk/>
            <pc:sldMk cId="1310868303" sldId="270"/>
            <ac:picMk id="7" creationId="{91D5BC3C-86D6-4638-9E77-59D467048147}"/>
          </ac:picMkLst>
        </pc:picChg>
      </pc:sldChg>
      <pc:sldChg chg="delSp modSp">
        <pc:chgData name="" userId="3a84d07e5fdc13ce" providerId="LiveId" clId="{21521D6A-C13B-4690-9D7A-2F0C8D797D88}" dt="2020-05-18T13:05:29.818" v="319" actId="1076"/>
        <pc:sldMkLst>
          <pc:docMk/>
          <pc:sldMk cId="2934916338" sldId="271"/>
        </pc:sldMkLst>
        <pc:spChg chg="mod">
          <ac:chgData name="" userId="3a84d07e5fdc13ce" providerId="LiveId" clId="{21521D6A-C13B-4690-9D7A-2F0C8D797D88}" dt="2020-05-18T13:05:29.818" v="319" actId="1076"/>
          <ac:spMkLst>
            <pc:docMk/>
            <pc:sldMk cId="2934916338" sldId="271"/>
            <ac:spMk id="3" creationId="{00000000-0000-0000-0000-000000000000}"/>
          </ac:spMkLst>
        </pc:spChg>
        <pc:spChg chg="mod">
          <ac:chgData name="" userId="3a84d07e5fdc13ce" providerId="LiveId" clId="{21521D6A-C13B-4690-9D7A-2F0C8D797D88}" dt="2020-05-18T13:00:48.177" v="262"/>
          <ac:spMkLst>
            <pc:docMk/>
            <pc:sldMk cId="2934916338" sldId="271"/>
            <ac:spMk id="4" creationId="{00000000-0000-0000-0000-000000000000}"/>
          </ac:spMkLst>
        </pc:spChg>
        <pc:picChg chg="del">
          <ac:chgData name="" userId="3a84d07e5fdc13ce" providerId="LiveId" clId="{21521D6A-C13B-4690-9D7A-2F0C8D797D88}" dt="2020-05-17T18:07:28.576" v="232" actId="478"/>
          <ac:picMkLst>
            <pc:docMk/>
            <pc:sldMk cId="2934916338" sldId="271"/>
            <ac:picMk id="6" creationId="{8ABD5F7F-E8A4-4EF7-AD92-2EBFAFFB7B19}"/>
          </ac:picMkLst>
        </pc:picChg>
      </pc:sldChg>
      <pc:sldChg chg="delSp modSp">
        <pc:chgData name="" userId="3a84d07e5fdc13ce" providerId="LiveId" clId="{21521D6A-C13B-4690-9D7A-2F0C8D797D88}" dt="2020-05-18T13:03:49.011" v="289" actId="1076"/>
        <pc:sldMkLst>
          <pc:docMk/>
          <pc:sldMk cId="2338066520" sldId="272"/>
        </pc:sldMkLst>
        <pc:spChg chg="mod">
          <ac:chgData name="" userId="3a84d07e5fdc13ce" providerId="LiveId" clId="{21521D6A-C13B-4690-9D7A-2F0C8D797D88}" dt="2020-05-18T13:03:49.011" v="289" actId="1076"/>
          <ac:spMkLst>
            <pc:docMk/>
            <pc:sldMk cId="2338066520" sldId="272"/>
            <ac:spMk id="3" creationId="{00000000-0000-0000-0000-000000000000}"/>
          </ac:spMkLst>
        </pc:spChg>
        <pc:picChg chg="del">
          <ac:chgData name="" userId="3a84d07e5fdc13ce" providerId="LiveId" clId="{21521D6A-C13B-4690-9D7A-2F0C8D797D88}" dt="2020-05-17T18:06:44.950" v="222" actId="478"/>
          <ac:picMkLst>
            <pc:docMk/>
            <pc:sldMk cId="2338066520" sldId="272"/>
            <ac:picMk id="6" creationId="{7F174F76-CC72-4E2E-8019-09C36EA6BDBF}"/>
          </ac:picMkLst>
        </pc:picChg>
      </pc:sldChg>
      <pc:sldChg chg="delSp modSp">
        <pc:chgData name="" userId="3a84d07e5fdc13ce" providerId="LiveId" clId="{21521D6A-C13B-4690-9D7A-2F0C8D797D88}" dt="2020-05-18T13:03:42.175" v="288" actId="1076"/>
        <pc:sldMkLst>
          <pc:docMk/>
          <pc:sldMk cId="2842212169" sldId="277"/>
        </pc:sldMkLst>
        <pc:spChg chg="mod">
          <ac:chgData name="" userId="3a84d07e5fdc13ce" providerId="LiveId" clId="{21521D6A-C13B-4690-9D7A-2F0C8D797D88}" dt="2020-05-18T13:03:42.175" v="288" actId="1076"/>
          <ac:spMkLst>
            <pc:docMk/>
            <pc:sldMk cId="2842212169" sldId="277"/>
            <ac:spMk id="3" creationId="{00000000-0000-0000-0000-000000000000}"/>
          </ac:spMkLst>
        </pc:spChg>
        <pc:picChg chg="del">
          <ac:chgData name="" userId="3a84d07e5fdc13ce" providerId="LiveId" clId="{21521D6A-C13B-4690-9D7A-2F0C8D797D88}" dt="2020-05-17T18:06:37.515" v="220" actId="478"/>
          <ac:picMkLst>
            <pc:docMk/>
            <pc:sldMk cId="2842212169" sldId="277"/>
            <ac:picMk id="6" creationId="{9A4F75D6-0779-4536-A00E-247287B7394C}"/>
          </ac:picMkLst>
        </pc:picChg>
      </pc:sldChg>
      <pc:sldChg chg="delSp modSp">
        <pc:chgData name="" userId="3a84d07e5fdc13ce" providerId="LiveId" clId="{21521D6A-C13B-4690-9D7A-2F0C8D797D88}" dt="2020-05-18T13:04:58.037" v="315" actId="1036"/>
        <pc:sldMkLst>
          <pc:docMk/>
          <pc:sldMk cId="682243077" sldId="279"/>
        </pc:sldMkLst>
        <pc:spChg chg="mod">
          <ac:chgData name="" userId="3a84d07e5fdc13ce" providerId="LiveId" clId="{21521D6A-C13B-4690-9D7A-2F0C8D797D88}" dt="2020-05-18T13:04:24.953" v="298" actId="27636"/>
          <ac:spMkLst>
            <pc:docMk/>
            <pc:sldMk cId="682243077" sldId="279"/>
            <ac:spMk id="3" creationId="{00000000-0000-0000-0000-000000000000}"/>
          </ac:spMkLst>
        </pc:spChg>
        <pc:spChg chg="mod">
          <ac:chgData name="" userId="3a84d07e5fdc13ce" providerId="LiveId" clId="{21521D6A-C13B-4690-9D7A-2F0C8D797D88}" dt="2020-05-18T13:04:58.037" v="315" actId="1036"/>
          <ac:spMkLst>
            <pc:docMk/>
            <pc:sldMk cId="682243077" sldId="279"/>
            <ac:spMk id="8" creationId="{00000000-0000-0000-0000-000000000000}"/>
          </ac:spMkLst>
        </pc:spChg>
        <pc:graphicFrameChg chg="mod modGraphic">
          <ac:chgData name="" userId="3a84d07e5fdc13ce" providerId="LiveId" clId="{21521D6A-C13B-4690-9D7A-2F0C8D797D88}" dt="2020-05-18T13:04:36.388" v="300" actId="1076"/>
          <ac:graphicFrameMkLst>
            <pc:docMk/>
            <pc:sldMk cId="682243077" sldId="279"/>
            <ac:graphicFrameMk id="6" creationId="{00000000-0000-0000-0000-000000000000}"/>
          </ac:graphicFrameMkLst>
        </pc:graphicFrameChg>
        <pc:picChg chg="del">
          <ac:chgData name="" userId="3a84d07e5fdc13ce" providerId="LiveId" clId="{21521D6A-C13B-4690-9D7A-2F0C8D797D88}" dt="2020-05-17T18:06:52.378" v="225" actId="478"/>
          <ac:picMkLst>
            <pc:docMk/>
            <pc:sldMk cId="682243077" sldId="279"/>
            <ac:picMk id="9" creationId="{52F0439A-F43C-4F62-905E-BC6F50F2311D}"/>
          </ac:picMkLst>
        </pc:picChg>
      </pc:sldChg>
      <pc:sldChg chg="delSp modSp">
        <pc:chgData name="" userId="3a84d07e5fdc13ce" providerId="LiveId" clId="{21521D6A-C13B-4690-9D7A-2F0C8D797D88}" dt="2020-05-18T13:04:01.533" v="291" actId="1076"/>
        <pc:sldMkLst>
          <pc:docMk/>
          <pc:sldMk cId="682059727" sldId="286"/>
        </pc:sldMkLst>
        <pc:spChg chg="mod">
          <ac:chgData name="" userId="3a84d07e5fdc13ce" providerId="LiveId" clId="{21521D6A-C13B-4690-9D7A-2F0C8D797D88}" dt="2020-05-18T13:04:01.533" v="291" actId="1076"/>
          <ac:spMkLst>
            <pc:docMk/>
            <pc:sldMk cId="682059727" sldId="286"/>
            <ac:spMk id="22530" creationId="{40B02702-A9FB-4095-B774-6FDD6BD727BC}"/>
          </ac:spMkLst>
        </pc:spChg>
        <pc:spChg chg="mod">
          <ac:chgData name="" userId="3a84d07e5fdc13ce" providerId="LiveId" clId="{21521D6A-C13B-4690-9D7A-2F0C8D797D88}" dt="2020-05-18T13:00:48.177" v="262"/>
          <ac:spMkLst>
            <pc:docMk/>
            <pc:sldMk cId="682059727" sldId="286"/>
            <ac:spMk id="22531" creationId="{217CF27F-C7B4-4490-9B7A-F4FD4362BE50}"/>
          </ac:spMkLst>
        </pc:spChg>
        <pc:picChg chg="del">
          <ac:chgData name="" userId="3a84d07e5fdc13ce" providerId="LiveId" clId="{21521D6A-C13B-4690-9D7A-2F0C8D797D88}" dt="2020-05-17T18:06:49.587" v="224" actId="478"/>
          <ac:picMkLst>
            <pc:docMk/>
            <pc:sldMk cId="682059727" sldId="286"/>
            <ac:picMk id="5" creationId="{11D0BCAE-B541-4188-89B8-F2B1F46A0C73}"/>
          </ac:picMkLst>
        </pc:picChg>
      </pc:sldChg>
      <pc:sldChg chg="delSp modSp">
        <pc:chgData name="" userId="3a84d07e5fdc13ce" providerId="LiveId" clId="{21521D6A-C13B-4690-9D7A-2F0C8D797D88}" dt="2020-05-18T13:03:55.073" v="290" actId="1076"/>
        <pc:sldMkLst>
          <pc:docMk/>
          <pc:sldMk cId="2122883354" sldId="289"/>
        </pc:sldMkLst>
        <pc:spChg chg="mod">
          <ac:chgData name="" userId="3a84d07e5fdc13ce" providerId="LiveId" clId="{21521D6A-C13B-4690-9D7A-2F0C8D797D88}" dt="2020-05-18T13:00:48.725" v="263" actId="27636"/>
          <ac:spMkLst>
            <pc:docMk/>
            <pc:sldMk cId="2122883354" sldId="289"/>
            <ac:spMk id="15363" creationId="{E9D38D4B-2EA2-417B-9510-A063835A6DF5}"/>
          </ac:spMkLst>
        </pc:spChg>
        <pc:spChg chg="mod">
          <ac:chgData name="" userId="3a84d07e5fdc13ce" providerId="LiveId" clId="{21521D6A-C13B-4690-9D7A-2F0C8D797D88}" dt="2020-05-18T13:03:55.073" v="290" actId="1076"/>
          <ac:spMkLst>
            <pc:docMk/>
            <pc:sldMk cId="2122883354" sldId="289"/>
            <ac:spMk id="21506" creationId="{B776EFC9-5287-4194-8061-DF3BE0899268}"/>
          </ac:spMkLst>
        </pc:spChg>
        <pc:picChg chg="del">
          <ac:chgData name="" userId="3a84d07e5fdc13ce" providerId="LiveId" clId="{21521D6A-C13B-4690-9D7A-2F0C8D797D88}" dt="2020-05-17T18:06:47.102" v="223" actId="478"/>
          <ac:picMkLst>
            <pc:docMk/>
            <pc:sldMk cId="2122883354" sldId="289"/>
            <ac:picMk id="5" creationId="{93BC41CA-9D79-4CBD-A08D-0DA83CBEB37E}"/>
          </ac:picMkLst>
        </pc:picChg>
      </pc:sldChg>
      <pc:sldChg chg="delSp modSp">
        <pc:chgData name="" userId="3a84d07e5fdc13ce" providerId="LiveId" clId="{21521D6A-C13B-4690-9D7A-2F0C8D797D88}" dt="2020-05-18T13:03:33.770" v="287" actId="1076"/>
        <pc:sldMkLst>
          <pc:docMk/>
          <pc:sldMk cId="1345329838" sldId="296"/>
        </pc:sldMkLst>
        <pc:spChg chg="mod">
          <ac:chgData name="" userId="3a84d07e5fdc13ce" providerId="LiveId" clId="{21521D6A-C13B-4690-9D7A-2F0C8D797D88}" dt="2020-05-18T13:03:33.770" v="287" actId="1076"/>
          <ac:spMkLst>
            <pc:docMk/>
            <pc:sldMk cId="1345329838" sldId="296"/>
            <ac:spMk id="26626" creationId="{5A786F9F-BB2F-4BE6-965C-C00AC86F32EF}"/>
          </ac:spMkLst>
        </pc:spChg>
        <pc:spChg chg="mod">
          <ac:chgData name="" userId="3a84d07e5fdc13ce" providerId="LiveId" clId="{21521D6A-C13B-4690-9D7A-2F0C8D797D88}" dt="2020-05-18T13:00:48.177" v="262"/>
          <ac:spMkLst>
            <pc:docMk/>
            <pc:sldMk cId="1345329838" sldId="296"/>
            <ac:spMk id="26627" creationId="{C0E2AA59-DA0D-4DA5-B342-30EDE208BD2A}"/>
          </ac:spMkLst>
        </pc:spChg>
        <pc:picChg chg="del">
          <ac:chgData name="" userId="3a84d07e5fdc13ce" providerId="LiveId" clId="{21521D6A-C13B-4690-9D7A-2F0C8D797D88}" dt="2020-05-17T18:03:26.010" v="201" actId="478"/>
          <ac:picMkLst>
            <pc:docMk/>
            <pc:sldMk cId="1345329838" sldId="296"/>
            <ac:picMk id="5" creationId="{0A7EF702-FD63-4497-961E-1B57B2E4A2E4}"/>
          </ac:picMkLst>
        </pc:picChg>
      </pc:sldChg>
      <pc:sldChg chg="delSp modSp">
        <pc:chgData name="" userId="3a84d07e5fdc13ce" providerId="LiveId" clId="{21521D6A-C13B-4690-9D7A-2F0C8D797D88}" dt="2020-05-18T13:05:20.240" v="318" actId="14100"/>
        <pc:sldMkLst>
          <pc:docMk/>
          <pc:sldMk cId="2263718259" sldId="297"/>
        </pc:sldMkLst>
        <pc:picChg chg="mod">
          <ac:chgData name="" userId="3a84d07e5fdc13ce" providerId="LiveId" clId="{21521D6A-C13B-4690-9D7A-2F0C8D797D88}" dt="2020-05-18T13:05:20.240" v="318" actId="14100"/>
          <ac:picMkLst>
            <pc:docMk/>
            <pc:sldMk cId="2263718259" sldId="297"/>
            <ac:picMk id="5" creationId="{88458B9C-B527-451E-9FD4-710381794AF2}"/>
          </ac:picMkLst>
        </pc:picChg>
        <pc:picChg chg="del">
          <ac:chgData name="" userId="3a84d07e5fdc13ce" providerId="LiveId" clId="{21521D6A-C13B-4690-9D7A-2F0C8D797D88}" dt="2020-05-17T18:07:21.925" v="231" actId="478"/>
          <ac:picMkLst>
            <pc:docMk/>
            <pc:sldMk cId="2263718259" sldId="297"/>
            <ac:picMk id="6" creationId="{84DE06CD-4632-432F-9D9C-3B03E063AA3B}"/>
          </ac:picMkLst>
        </pc:picChg>
      </pc:sldChg>
      <pc:sldChg chg="delSp modSp add ord modNotesTx">
        <pc:chgData name="" userId="3a84d07e5fdc13ce" providerId="LiveId" clId="{21521D6A-C13B-4690-9D7A-2F0C8D797D88}" dt="2020-05-18T13:06:43.155" v="327" actId="1076"/>
        <pc:sldMkLst>
          <pc:docMk/>
          <pc:sldMk cId="1839635006" sldId="298"/>
        </pc:sldMkLst>
        <pc:spChg chg="mod">
          <ac:chgData name="" userId="3a84d07e5fdc13ce" providerId="LiveId" clId="{21521D6A-C13B-4690-9D7A-2F0C8D797D88}" dt="2020-05-18T13:06:43.155" v="327" actId="1076"/>
          <ac:spMkLst>
            <pc:docMk/>
            <pc:sldMk cId="1839635006" sldId="298"/>
            <ac:spMk id="2" creationId="{5E6387E0-7873-7643-B10F-EF5254558214}"/>
          </ac:spMkLst>
        </pc:spChg>
        <pc:spChg chg="mod">
          <ac:chgData name="" userId="3a84d07e5fdc13ce" providerId="LiveId" clId="{21521D6A-C13B-4690-9D7A-2F0C8D797D88}" dt="2020-05-18T13:00:48.177" v="262"/>
          <ac:spMkLst>
            <pc:docMk/>
            <pc:sldMk cId="1839635006" sldId="298"/>
            <ac:spMk id="3" creationId="{B30E9741-E0D4-5148-A36E-FD38AB85EDA2}"/>
          </ac:spMkLst>
        </pc:spChg>
        <pc:picChg chg="del">
          <ac:chgData name="" userId="3a84d07e5fdc13ce" providerId="LiveId" clId="{21521D6A-C13B-4690-9D7A-2F0C8D797D88}" dt="2020-05-17T18:09:28.636" v="257" actId="478"/>
          <ac:picMkLst>
            <pc:docMk/>
            <pc:sldMk cId="1839635006" sldId="298"/>
            <ac:picMk id="6" creationId="{3BC72594-F0ED-49AC-B8FF-57567490E8B4}"/>
          </ac:picMkLst>
        </pc:picChg>
      </pc:sldChg>
      <pc:sldChg chg="delSp modSp add ord modNotesTx">
        <pc:chgData name="" userId="3a84d07e5fdc13ce" providerId="LiveId" clId="{21521D6A-C13B-4690-9D7A-2F0C8D797D88}" dt="2020-05-18T13:05:06.192" v="316" actId="1076"/>
        <pc:sldMkLst>
          <pc:docMk/>
          <pc:sldMk cId="3606145771" sldId="299"/>
        </pc:sldMkLst>
        <pc:spChg chg="mod">
          <ac:chgData name="" userId="3a84d07e5fdc13ce" providerId="LiveId" clId="{21521D6A-C13B-4690-9D7A-2F0C8D797D88}" dt="2020-05-18T13:05:06.192" v="316" actId="1076"/>
          <ac:spMkLst>
            <pc:docMk/>
            <pc:sldMk cId="3606145771" sldId="299"/>
            <ac:spMk id="3" creationId="{00000000-0000-0000-0000-000000000000}"/>
          </ac:spMkLst>
        </pc:spChg>
        <pc:spChg chg="mod">
          <ac:chgData name="" userId="3a84d07e5fdc13ce" providerId="LiveId" clId="{21521D6A-C13B-4690-9D7A-2F0C8D797D88}" dt="2020-05-18T13:00:48.177" v="262"/>
          <ac:spMkLst>
            <pc:docMk/>
            <pc:sldMk cId="3606145771" sldId="299"/>
            <ac:spMk id="4" creationId="{00000000-0000-0000-0000-000000000000}"/>
          </ac:spMkLst>
        </pc:spChg>
        <pc:picChg chg="del">
          <ac:chgData name="" userId="3a84d07e5fdc13ce" providerId="LiveId" clId="{21521D6A-C13B-4690-9D7A-2F0C8D797D88}" dt="2020-05-17T18:06:54.995" v="226" actId="478"/>
          <ac:picMkLst>
            <pc:docMk/>
            <pc:sldMk cId="3606145771" sldId="299"/>
            <ac:picMk id="6" creationId="{8ABD5F7F-E8A4-4EF7-AD92-2EBFAFFB7B19}"/>
          </ac:picMkLst>
        </pc:picChg>
      </pc:sldChg>
      <pc:sldChg chg="delSp modSp add modNotesTx">
        <pc:chgData name="" userId="3a84d07e5fdc13ce" providerId="LiveId" clId="{21521D6A-C13B-4690-9D7A-2F0C8D797D88}" dt="2020-05-18T13:03:27.937" v="286" actId="1076"/>
        <pc:sldMkLst>
          <pc:docMk/>
          <pc:sldMk cId="831701516" sldId="300"/>
        </pc:sldMkLst>
        <pc:spChg chg="mod">
          <ac:chgData name="" userId="3a84d07e5fdc13ce" providerId="LiveId" clId="{21521D6A-C13B-4690-9D7A-2F0C8D797D88}" dt="2020-05-18T13:03:27.937" v="286" actId="1076"/>
          <ac:spMkLst>
            <pc:docMk/>
            <pc:sldMk cId="831701516" sldId="300"/>
            <ac:spMk id="3" creationId="{00000000-0000-0000-0000-000000000000}"/>
          </ac:spMkLst>
        </pc:spChg>
        <pc:spChg chg="mod">
          <ac:chgData name="" userId="3a84d07e5fdc13ce" providerId="LiveId" clId="{21521D6A-C13B-4690-9D7A-2F0C8D797D88}" dt="2020-05-18T13:00:48.810" v="264" actId="27636"/>
          <ac:spMkLst>
            <pc:docMk/>
            <pc:sldMk cId="831701516" sldId="300"/>
            <ac:spMk id="4" creationId="{00000000-0000-0000-0000-000000000000}"/>
          </ac:spMkLst>
        </pc:spChg>
        <pc:picChg chg="del">
          <ac:chgData name="" userId="3a84d07e5fdc13ce" providerId="LiveId" clId="{21521D6A-C13B-4690-9D7A-2F0C8D797D88}" dt="2020-05-17T18:06:42.124" v="221" actId="478"/>
          <ac:picMkLst>
            <pc:docMk/>
            <pc:sldMk cId="831701516" sldId="300"/>
            <ac:picMk id="6" creationId="{7F174F76-CC72-4E2E-8019-09C36EA6BDBF}"/>
          </ac:picMkLst>
        </pc:picChg>
      </pc:sldChg>
      <pc:sldMasterChg chg="modSp modSldLayout">
        <pc:chgData name="" userId="3a84d07e5fdc13ce" providerId="LiveId" clId="{21521D6A-C13B-4690-9D7A-2F0C8D797D88}" dt="2020-05-18T13:00:48.177" v="262"/>
        <pc:sldMasterMkLst>
          <pc:docMk/>
          <pc:sldMasterMk cId="2381619916" sldId="2147483660"/>
        </pc:sldMasterMkLst>
        <pc:spChg chg="mod">
          <ac:chgData name="" userId="3a84d07e5fdc13ce" providerId="LiveId" clId="{21521D6A-C13B-4690-9D7A-2F0C8D797D88}" dt="2020-05-18T13:00:48.177" v="262"/>
          <ac:spMkLst>
            <pc:docMk/>
            <pc:sldMasterMk cId="2381619916" sldId="2147483660"/>
            <ac:spMk id="2" creationId="{00000000-0000-0000-0000-000000000000}"/>
          </ac:spMkLst>
        </pc:spChg>
        <pc:spChg chg="mod">
          <ac:chgData name="" userId="3a84d07e5fdc13ce" providerId="LiveId" clId="{21521D6A-C13B-4690-9D7A-2F0C8D797D88}" dt="2020-05-18T13:00:48.177" v="262"/>
          <ac:spMkLst>
            <pc:docMk/>
            <pc:sldMasterMk cId="2381619916" sldId="2147483660"/>
            <ac:spMk id="3" creationId="{00000000-0000-0000-0000-000000000000}"/>
          </ac:spMkLst>
        </pc:spChg>
        <pc:spChg chg="mod">
          <ac:chgData name="" userId="3a84d07e5fdc13ce" providerId="LiveId" clId="{21521D6A-C13B-4690-9D7A-2F0C8D797D88}" dt="2020-05-18T13:00:48.177" v="262"/>
          <ac:spMkLst>
            <pc:docMk/>
            <pc:sldMasterMk cId="2381619916" sldId="2147483660"/>
            <ac:spMk id="4" creationId="{00000000-0000-0000-0000-000000000000}"/>
          </ac:spMkLst>
        </pc:spChg>
        <pc:spChg chg="mod">
          <ac:chgData name="" userId="3a84d07e5fdc13ce" providerId="LiveId" clId="{21521D6A-C13B-4690-9D7A-2F0C8D797D88}" dt="2020-05-18T13:00:48.177" v="262"/>
          <ac:spMkLst>
            <pc:docMk/>
            <pc:sldMasterMk cId="2381619916" sldId="2147483660"/>
            <ac:spMk id="6" creationId="{00000000-0000-0000-0000-000000000000}"/>
          </ac:spMkLst>
        </pc:spChg>
        <pc:sldLayoutChg chg="modSp">
          <pc:chgData name="" userId="3a84d07e5fdc13ce" providerId="LiveId" clId="{21521D6A-C13B-4690-9D7A-2F0C8D797D88}" dt="2020-05-18T13:00:48.177" v="262"/>
          <pc:sldLayoutMkLst>
            <pc:docMk/>
            <pc:sldMasterMk cId="2381619916" sldId="2147483660"/>
            <pc:sldLayoutMk cId="2074615671" sldId="2147483661"/>
          </pc:sldLayoutMkLst>
          <pc:spChg chg="mod">
            <ac:chgData name="" userId="3a84d07e5fdc13ce" providerId="LiveId" clId="{21521D6A-C13B-4690-9D7A-2F0C8D797D88}" dt="2020-05-18T13:00:48.177" v="262"/>
            <ac:spMkLst>
              <pc:docMk/>
              <pc:sldMasterMk cId="2381619916" sldId="2147483660"/>
              <pc:sldLayoutMk cId="2074615671" sldId="214748366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80443948" sldId="2147483662"/>
          </pc:sldLayoutMkLst>
          <pc:spChg chg="mod">
            <ac:chgData name="" userId="3a84d07e5fdc13ce" providerId="LiveId" clId="{21521D6A-C13B-4690-9D7A-2F0C8D797D88}" dt="2020-05-18T13:00:48.177" v="262"/>
            <ac:spMkLst>
              <pc:docMk/>
              <pc:sldMasterMk cId="2381619916" sldId="2147483660"/>
              <pc:sldLayoutMk cId="80443948" sldId="2147483662"/>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80443948" sldId="2147483662"/>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073075097" sldId="2147483663"/>
          </pc:sldLayoutMkLst>
          <pc:spChg chg="mod">
            <ac:chgData name="" userId="3a84d07e5fdc13ce" providerId="LiveId" clId="{21521D6A-C13B-4690-9D7A-2F0C8D797D88}" dt="2020-05-18T13:00:48.177" v="262"/>
            <ac:spMkLst>
              <pc:docMk/>
              <pc:sldMasterMk cId="2381619916" sldId="2147483660"/>
              <pc:sldLayoutMk cId="1073075097" sldId="2147483663"/>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073075097" sldId="2147483663"/>
              <ac:spMk id="3"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99924526" sldId="2147483664"/>
          </pc:sldLayoutMkLst>
          <pc:spChg chg="mod">
            <ac:chgData name="" userId="3a84d07e5fdc13ce" providerId="LiveId" clId="{21521D6A-C13B-4690-9D7A-2F0C8D797D88}" dt="2020-05-18T13:00:48.177" v="262"/>
            <ac:spMkLst>
              <pc:docMk/>
              <pc:sldMasterMk cId="2381619916" sldId="2147483660"/>
              <pc:sldLayoutMk cId="3199924526" sldId="2147483664"/>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99924526" sldId="2147483664"/>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54928522" sldId="2147483665"/>
          </pc:sldLayoutMkLst>
          <pc:spChg chg="mod">
            <ac:chgData name="" userId="3a84d07e5fdc13ce" providerId="LiveId" clId="{21521D6A-C13B-4690-9D7A-2F0C8D797D88}" dt="2020-05-18T13:00:48.177" v="262"/>
            <ac:spMkLst>
              <pc:docMk/>
              <pc:sldMasterMk cId="2381619916" sldId="2147483660"/>
              <pc:sldLayoutMk cId="3154928522" sldId="2147483665"/>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5"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6"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2995181447" sldId="2147483668"/>
          </pc:sldLayoutMkLst>
          <pc:spChg chg="mod">
            <ac:chgData name="" userId="3a84d07e5fdc13ce" providerId="LiveId" clId="{21521D6A-C13B-4690-9D7A-2F0C8D797D88}" dt="2020-05-18T13:00:48.177" v="262"/>
            <ac:spMkLst>
              <pc:docMk/>
              <pc:sldMasterMk cId="2381619916" sldId="2147483660"/>
              <pc:sldLayoutMk cId="2995181447" sldId="2147483668"/>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41367661" sldId="2147483669"/>
          </pc:sldLayoutMkLst>
          <pc:spChg chg="mod">
            <ac:chgData name="" userId="3a84d07e5fdc13ce" providerId="LiveId" clId="{21521D6A-C13B-4690-9D7A-2F0C8D797D88}" dt="2020-05-18T13:00:48.177" v="262"/>
            <ac:spMkLst>
              <pc:docMk/>
              <pc:sldMasterMk cId="2381619916" sldId="2147483660"/>
              <pc:sldLayoutMk cId="41367661" sldId="2147483669"/>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951379986" sldId="2147483671"/>
          </pc:sldLayoutMkLst>
          <pc:spChg chg="mod">
            <ac:chgData name="" userId="3a84d07e5fdc13ce" providerId="LiveId" clId="{21521D6A-C13B-4690-9D7A-2F0C8D797D88}" dt="2020-05-18T13:00:48.177" v="262"/>
            <ac:spMkLst>
              <pc:docMk/>
              <pc:sldMasterMk cId="2381619916" sldId="2147483660"/>
              <pc:sldLayoutMk cId="1951379986" sldId="214748367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951379986" sldId="2147483671"/>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02/09/2023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0734E38-5C84-4E2A-B31C-B42A5A9DBFF7}" type="slidenum">
              <a:rPr lang="en-GB" smtClean="0"/>
              <a:t>2</a:t>
            </a:fld>
            <a:endParaRPr lang="en-GB"/>
          </a:p>
        </p:txBody>
      </p:sp>
    </p:spTree>
    <p:extLst>
      <p:ext uri="{BB962C8B-B14F-4D97-AF65-F5344CB8AC3E}">
        <p14:creationId xmlns:p14="http://schemas.microsoft.com/office/powerpoint/2010/main" val="428161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CB201D77-3538-895B-F26E-D0834990B94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A343DE5-DD50-4E03-AA69-49FC8F9CE28F}" type="slidenum">
              <a:rPr lang="en-US" altLang="en-US"/>
              <a:pPr/>
              <a:t>10</a:t>
            </a:fld>
            <a:endParaRPr lang="en-US" altLang="en-US"/>
          </a:p>
        </p:txBody>
      </p:sp>
      <p:sp>
        <p:nvSpPr>
          <p:cNvPr id="57347" name="Rectangle 2">
            <a:extLst>
              <a:ext uri="{FF2B5EF4-FFF2-40B4-BE49-F238E27FC236}">
                <a16:creationId xmlns:a16="http://schemas.microsoft.com/office/drawing/2014/main" id="{0ABA2AC5-D372-D5C2-875D-565C87B8535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8" name="Rectangle 3">
            <a:extLst>
              <a:ext uri="{FF2B5EF4-FFF2-40B4-BE49-F238E27FC236}">
                <a16:creationId xmlns:a16="http://schemas.microsoft.com/office/drawing/2014/main" id="{ECB5D545-F3F3-B800-59AA-5C7483A5FD5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4DFF747B-CD45-7CCD-5F56-D6C5CD5439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558109-99A6-4281-8746-ABD08E175E97}" type="slidenum">
              <a:rPr lang="en-US" altLang="en-US"/>
              <a:pPr/>
              <a:t>23</a:t>
            </a:fld>
            <a:endParaRPr lang="en-US" altLang="en-US"/>
          </a:p>
        </p:txBody>
      </p:sp>
      <p:sp>
        <p:nvSpPr>
          <p:cNvPr id="73731" name="Rectangle 2">
            <a:extLst>
              <a:ext uri="{FF2B5EF4-FFF2-40B4-BE49-F238E27FC236}">
                <a16:creationId xmlns:a16="http://schemas.microsoft.com/office/drawing/2014/main" id="{CB87D980-BE3C-DD50-A327-3AD21318E9C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2" name="Rectangle 3">
            <a:extLst>
              <a:ext uri="{FF2B5EF4-FFF2-40B4-BE49-F238E27FC236}">
                <a16:creationId xmlns:a16="http://schemas.microsoft.com/office/drawing/2014/main" id="{05971329-11DA-3913-B08C-20ADEEB6931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9/2/2023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9/2/2023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9/2/2023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9/2/2023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9/2/2023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9/2/2023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9/2/2023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9/2/2023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9/2/2023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9/2/2023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9/2/2023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CF0AD5-D924-D74A-3DA5-9CFAAF7F3DE8}"/>
              </a:ext>
            </a:extLst>
          </p:cNvPr>
          <p:cNvSpPr>
            <a:spLocks noGrp="1" noChangeArrowheads="1"/>
          </p:cNvSpPr>
          <p:nvPr>
            <p:ph type="dt" sz="half" idx="10"/>
          </p:nvPr>
        </p:nvSpPr>
        <p:spPr/>
        <p:txBody>
          <a:bodyPr/>
          <a:lstStyle>
            <a:lvl1pPr>
              <a:defRPr/>
            </a:lvl1pPr>
          </a:lstStyle>
          <a:p>
            <a:pPr>
              <a:defRPr/>
            </a:pPr>
            <a:endParaRPr lang="en-GB"/>
          </a:p>
        </p:txBody>
      </p:sp>
      <p:sp>
        <p:nvSpPr>
          <p:cNvPr id="6" name="Footer Placeholder 5">
            <a:extLst>
              <a:ext uri="{FF2B5EF4-FFF2-40B4-BE49-F238E27FC236}">
                <a16:creationId xmlns:a16="http://schemas.microsoft.com/office/drawing/2014/main" id="{F5968C8F-3A59-BF64-829B-00E4B2ED623B}"/>
              </a:ext>
            </a:extLst>
          </p:cNvPr>
          <p:cNvSpPr>
            <a:spLocks noGrp="1" noChangeArrowheads="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05E24A5C-D948-C1C3-D26C-F3BDC69507E2}"/>
              </a:ext>
            </a:extLst>
          </p:cNvPr>
          <p:cNvSpPr>
            <a:spLocks noGrp="1" noChangeArrowheads="1"/>
          </p:cNvSpPr>
          <p:nvPr>
            <p:ph type="sldNum" sz="quarter" idx="12"/>
          </p:nvPr>
        </p:nvSpPr>
        <p:spPr/>
        <p:txBody>
          <a:bodyPr/>
          <a:lstStyle>
            <a:lvl1pPr>
              <a:defRPr smtClean="0"/>
            </a:lvl1pPr>
          </a:lstStyle>
          <a:p>
            <a:pPr>
              <a:defRPr/>
            </a:pPr>
            <a:fld id="{9D3E15A2-6222-443E-9DFD-BF57E0582BFD}" type="slidenum">
              <a:rPr lang="en-GB" altLang="en-US"/>
              <a:pPr>
                <a:defRPr/>
              </a:pPr>
              <a:t>‹#›</a:t>
            </a:fld>
            <a:endParaRPr lang="en-GB" altLang="en-US"/>
          </a:p>
        </p:txBody>
      </p:sp>
    </p:spTree>
    <p:extLst>
      <p:ext uri="{BB962C8B-B14F-4D97-AF65-F5344CB8AC3E}">
        <p14:creationId xmlns:p14="http://schemas.microsoft.com/office/powerpoint/2010/main" val="879644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9/2/2023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8364258" cy="4824536"/>
          </a:xfrm>
        </p:spPr>
        <p:txBody>
          <a:bodyPr>
            <a:normAutofit/>
          </a:bodyPr>
          <a:lstStyle/>
          <a:p>
            <a:r>
              <a:rPr lang="en-GB" altLang="en-US" sz="2800" b="1" dirty="0"/>
              <a:t>Master of Business Administration</a:t>
            </a:r>
            <a:br>
              <a:rPr lang="en-GB" altLang="en-US" sz="2400" dirty="0"/>
            </a:br>
            <a:br>
              <a:rPr lang="en-GB" altLang="en-US" dirty="0"/>
            </a:br>
            <a:r>
              <a:rPr lang="en-GB" dirty="0"/>
              <a:t> </a:t>
            </a:r>
            <a:r>
              <a:rPr lang="en-GB" sz="3600" b="1" dirty="0">
                <a:solidFill>
                  <a:schemeClr val="accent2">
                    <a:lumMod val="20000"/>
                    <a:lumOff val="80000"/>
                  </a:schemeClr>
                </a:solidFill>
              </a:rPr>
              <a:t>International Marketing</a:t>
            </a:r>
            <a:br>
              <a:rPr lang="en-GB" sz="4800" b="1" dirty="0">
                <a:solidFill>
                  <a:schemeClr val="accent2">
                    <a:lumMod val="20000"/>
                    <a:lumOff val="80000"/>
                  </a:schemeClr>
                </a:solidFill>
              </a:rPr>
            </a:br>
            <a:br>
              <a:rPr lang="en-GB" sz="3200" b="1" dirty="0">
                <a:solidFill>
                  <a:schemeClr val="accent2">
                    <a:lumMod val="20000"/>
                    <a:lumOff val="80000"/>
                  </a:schemeClr>
                </a:solidFill>
              </a:rPr>
            </a:br>
            <a:br>
              <a:rPr lang="en-GB" sz="1800" b="0" i="0" u="none" strike="noStrike" baseline="0" dirty="0">
                <a:solidFill>
                  <a:srgbClr val="000000"/>
                </a:solidFill>
                <a:latin typeface="Arial" panose="020B0604020202020204" pitchFamily="34" charset="0"/>
              </a:rPr>
            </a:br>
            <a:r>
              <a:rPr lang="en-US" sz="2400" b="1" i="0" u="none" strike="noStrike" baseline="0" dirty="0">
                <a:solidFill>
                  <a:schemeClr val="bg1"/>
                </a:solidFill>
                <a:latin typeface="Arial" panose="020B0604020202020204" pitchFamily="34" charset="0"/>
              </a:rPr>
              <a:t>W</a:t>
            </a:r>
            <a:r>
              <a:rPr lang="en-US" sz="2400" b="1" dirty="0">
                <a:solidFill>
                  <a:schemeClr val="bg1"/>
                </a:solidFill>
                <a:latin typeface="Arial" panose="020B0604020202020204" pitchFamily="34" charset="0"/>
              </a:rPr>
              <a:t>eek 02 - G</a:t>
            </a:r>
            <a:r>
              <a:rPr lang="en-US" sz="2400" b="1" i="0" u="none" strike="noStrike" baseline="0" dirty="0">
                <a:solidFill>
                  <a:schemeClr val="bg1"/>
                </a:solidFill>
                <a:latin typeface="Arial" panose="020B0604020202020204" pitchFamily="34" charset="0"/>
              </a:rPr>
              <a:t>lobal marketplace </a:t>
            </a:r>
            <a:r>
              <a:rPr lang="en-US" sz="2400" b="1" i="0" u="none" strike="noStrike" baseline="0">
                <a:solidFill>
                  <a:schemeClr val="bg1"/>
                </a:solidFill>
                <a:latin typeface="Arial" panose="020B0604020202020204" pitchFamily="34" charset="0"/>
              </a:rPr>
              <a:t>and environment</a:t>
            </a:r>
            <a:br>
              <a:rPr lang="en-US" sz="1800" b="0" i="0" u="none" strike="noStrike" baseline="0" dirty="0">
                <a:solidFill>
                  <a:srgbClr val="000000"/>
                </a:solidFill>
                <a:latin typeface="Arial" panose="020B0604020202020204" pitchFamily="34" charset="0"/>
              </a:rPr>
            </a:br>
            <a:endParaRPr lang="en-GB" altLang="en-US" b="1" dirty="0">
              <a:solidFill>
                <a:schemeClr val="accent2">
                  <a:lumMod val="60000"/>
                  <a:lumOff val="4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457200" y="13316"/>
            <a:ext cx="8229600" cy="1143000"/>
          </a:xfrm>
        </p:spPr>
        <p:txBody>
          <a:bodyPr>
            <a:normAutofit/>
          </a:bodyPr>
          <a:lstStyle/>
          <a:p>
            <a:r>
              <a:rPr lang="en-US" b="1" dirty="0">
                <a:solidFill>
                  <a:srgbClr val="0070C0"/>
                </a:solidFill>
                <a:latin typeface="Corbel" panose="020B0503020204020204" pitchFamily="34" charset="0"/>
              </a:rPr>
              <a:t>Learning Outcomes</a:t>
            </a:r>
          </a:p>
        </p:txBody>
      </p:sp>
      <p:sp>
        <p:nvSpPr>
          <p:cNvPr id="5" name="Title 1">
            <a:extLst>
              <a:ext uri="{FF2B5EF4-FFF2-40B4-BE49-F238E27FC236}">
                <a16:creationId xmlns:a16="http://schemas.microsoft.com/office/drawing/2014/main" id="{5E6387E0-7873-7643-B10F-EF5254558214}"/>
              </a:ext>
            </a:extLst>
          </p:cNvPr>
          <p:cNvSpPr txBox="1">
            <a:spLocks/>
          </p:cNvSpPr>
          <p:nvPr/>
        </p:nvSpPr>
        <p:spPr>
          <a:xfrm>
            <a:off x="457200" y="1156316"/>
            <a:ext cx="8229600" cy="3634048"/>
          </a:xfrm>
          <a:prstGeom prst="rect">
            <a:avLst/>
          </a:prstGeom>
        </p:spPr>
        <p:txBody>
          <a:bodyPr vert="horz" lIns="91440" tIns="45720" rIns="91440" bIns="45720" rtlCol="0" anchor="ctr">
            <a:noAutofit/>
          </a:bodyPr>
          <a:lstStyle>
            <a:lvl1pPr algn="ctr" defTabSz="685800" rtl="0" eaLnBrk="1" latinLnBrk="0" hangingPunct="1">
              <a:spcBef>
                <a:spcPct val="0"/>
              </a:spcBef>
              <a:buNone/>
              <a:defRPr sz="3300" kern="1200">
                <a:solidFill>
                  <a:schemeClr val="tx1"/>
                </a:solidFill>
                <a:latin typeface="+mj-lt"/>
                <a:ea typeface="+mj-ea"/>
                <a:cs typeface="+mj-cs"/>
              </a:defRPr>
            </a:lvl1pPr>
          </a:lstStyle>
          <a:p>
            <a:pPr algn="just"/>
            <a:endParaRPr lang="en-GB" sz="2000" b="1" dirty="0"/>
          </a:p>
        </p:txBody>
      </p:sp>
      <p:sp>
        <p:nvSpPr>
          <p:cNvPr id="4" name="TextBox 3">
            <a:extLst>
              <a:ext uri="{FF2B5EF4-FFF2-40B4-BE49-F238E27FC236}">
                <a16:creationId xmlns:a16="http://schemas.microsoft.com/office/drawing/2014/main" id="{82A41D74-52FF-B5B3-2342-F44A244A570B}"/>
              </a:ext>
            </a:extLst>
          </p:cNvPr>
          <p:cNvSpPr txBox="1"/>
          <p:nvPr/>
        </p:nvSpPr>
        <p:spPr>
          <a:xfrm>
            <a:off x="337351" y="1269507"/>
            <a:ext cx="7714696" cy="2339102"/>
          </a:xfrm>
          <a:prstGeom prst="rect">
            <a:avLst/>
          </a:prstGeom>
          <a:noFill/>
        </p:spPr>
        <p:txBody>
          <a:bodyPr wrap="square">
            <a:spAutoFit/>
          </a:bodyPr>
          <a:lstStyle/>
          <a:p>
            <a:pPr algn="l"/>
            <a:endParaRPr lang="en-GB" sz="2000" b="0" i="0" u="none" strike="noStrike" baseline="0" dirty="0">
              <a:solidFill>
                <a:srgbClr val="000000"/>
              </a:solidFill>
              <a:latin typeface="Arial" panose="020B0604020202020204" pitchFamily="34" charset="0"/>
            </a:endParaRPr>
          </a:p>
          <a:p>
            <a:pPr marL="285750" indent="-285750">
              <a:buFont typeface="Arial" panose="020B0604020202020204" pitchFamily="34" charset="0"/>
              <a:buChar char="•"/>
            </a:pPr>
            <a:endParaRPr lang="en-US" sz="1800" b="0" i="0" u="none" strike="noStrike" baseline="0" dirty="0">
              <a:solidFill>
                <a:srgbClr val="000000"/>
              </a:solidFill>
              <a:latin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rPr>
              <a:t>To explain the Assessment of the module</a:t>
            </a:r>
          </a:p>
          <a:p>
            <a:pPr marL="285750" indent="-285750">
              <a:buFont typeface="Arial" panose="020B0604020202020204" pitchFamily="34" charset="0"/>
              <a:buChar char="•"/>
            </a:pPr>
            <a:endParaRPr lang="en-US" sz="1800" b="0" i="0" u="none" strike="noStrike" baseline="0" dirty="0">
              <a:solidFill>
                <a:srgbClr val="000000"/>
              </a:solidFill>
              <a:latin typeface="Arial" panose="020B0604020202020204" pitchFamily="34" charset="0"/>
            </a:endParaRPr>
          </a:p>
          <a:p>
            <a:pPr marL="285750" indent="-285750">
              <a:buFont typeface="Arial" panose="020B0604020202020204" pitchFamily="34" charset="0"/>
              <a:buChar char="•"/>
            </a:pPr>
            <a:r>
              <a:rPr lang="en-US" sz="1800" b="0" i="0" u="none" strike="noStrike" baseline="0" dirty="0">
                <a:solidFill>
                  <a:srgbClr val="000000"/>
                </a:solidFill>
                <a:latin typeface="Arial" panose="020B0604020202020204" pitchFamily="34" charset="0"/>
              </a:rPr>
              <a:t>To identify the global marketplace using external environmental factors. </a:t>
            </a:r>
          </a:p>
          <a:p>
            <a:endParaRPr lang="en-US" sz="1800" b="0" i="0" u="none" strike="noStrike" baseline="0" dirty="0">
              <a:solidFill>
                <a:srgbClr val="000000"/>
              </a:solidFill>
              <a:latin typeface="Arial" panose="020B0604020202020204" pitchFamily="34" charset="0"/>
            </a:endParaRPr>
          </a:p>
          <a:p>
            <a:pPr marL="285750" indent="-285750">
              <a:buFont typeface="Arial" panose="020B0604020202020204" pitchFamily="34" charset="0"/>
              <a:buChar char="•"/>
            </a:pPr>
            <a:r>
              <a:rPr lang="en-US" sz="1800" b="0" i="0" u="none" strike="noStrike" baseline="0" dirty="0">
                <a:solidFill>
                  <a:srgbClr val="000000"/>
                </a:solidFill>
                <a:latin typeface="Arial" panose="020B0604020202020204" pitchFamily="34" charset="0"/>
              </a:rPr>
              <a:t> To understand how global marketplace factors influence on the International Marketing</a:t>
            </a:r>
          </a:p>
        </p:txBody>
      </p:sp>
    </p:spTree>
    <p:extLst>
      <p:ext uri="{BB962C8B-B14F-4D97-AF65-F5344CB8AC3E}">
        <p14:creationId xmlns:p14="http://schemas.microsoft.com/office/powerpoint/2010/main" val="123279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A158C-7433-3418-8481-7AF19BF2F5E5}"/>
              </a:ext>
            </a:extLst>
          </p:cNvPr>
          <p:cNvSpPr>
            <a:spLocks noGrp="1"/>
          </p:cNvSpPr>
          <p:nvPr>
            <p:ph type="title"/>
          </p:nvPr>
        </p:nvSpPr>
        <p:spPr>
          <a:xfrm>
            <a:off x="457200" y="274638"/>
            <a:ext cx="8229600" cy="762425"/>
          </a:xfrm>
        </p:spPr>
        <p:txBody>
          <a:bodyPr/>
          <a:lstStyle/>
          <a:p>
            <a:r>
              <a:rPr lang="en-US" b="1" dirty="0"/>
              <a:t>Assessment</a:t>
            </a:r>
            <a:endParaRPr lang="en-GB" b="1" dirty="0"/>
          </a:p>
        </p:txBody>
      </p:sp>
      <p:sp>
        <p:nvSpPr>
          <p:cNvPr id="3" name="Content Placeholder 2">
            <a:extLst>
              <a:ext uri="{FF2B5EF4-FFF2-40B4-BE49-F238E27FC236}">
                <a16:creationId xmlns:a16="http://schemas.microsoft.com/office/drawing/2014/main" id="{05771B31-36B1-2688-CFF2-BE2610842C7D}"/>
              </a:ext>
            </a:extLst>
          </p:cNvPr>
          <p:cNvSpPr>
            <a:spLocks noGrp="1"/>
          </p:cNvSpPr>
          <p:nvPr>
            <p:ph idx="1"/>
          </p:nvPr>
        </p:nvSpPr>
        <p:spPr>
          <a:xfrm>
            <a:off x="457200" y="1159727"/>
            <a:ext cx="8229600" cy="4357506"/>
          </a:xfrm>
        </p:spPr>
        <p:txBody>
          <a:bodyPr>
            <a:normAutofit/>
          </a:bodyPr>
          <a:lstStyle/>
          <a:p>
            <a:r>
              <a:rPr lang="en-US" dirty="0"/>
              <a:t> In this module, you will be assessed based on a 5000 words report which is produced based on a case study on IKEA.</a:t>
            </a:r>
          </a:p>
          <a:p>
            <a:endParaRPr lang="en-US" sz="1800" dirty="0">
              <a:effectLst/>
              <a:latin typeface="Arial" panose="020B0604020202020204" pitchFamily="34"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IKEA as a world leading world furniture retailer is currently operating in number of international markets. According to the above case study, IKEA is currently facing challenges in their Chinese market. As an expert in international marketing, you have been assigned to produce an international marketing plan to address the market challenges faced by IKEA in China. You are required to develop a report (5000 words +-10%)  by covering following main issues.</a:t>
            </a:r>
            <a:endParaRPr lang="en-GB" sz="1800" dirty="0">
              <a:effectLst/>
              <a:latin typeface="Times New Roman" panose="02020603050405020304" pitchFamily="18" charset="0"/>
              <a:ea typeface="Times New Roman" panose="02020603050405020304" pitchFamily="18" charset="0"/>
            </a:endParaRPr>
          </a:p>
          <a:p>
            <a:pPr marL="200025" indent="0">
              <a:buNone/>
            </a:pPr>
            <a:r>
              <a:rPr lang="en-US" dirty="0"/>
              <a:t> </a:t>
            </a:r>
            <a:endParaRPr lang="en-GB" dirty="0"/>
          </a:p>
        </p:txBody>
      </p:sp>
    </p:spTree>
    <p:extLst>
      <p:ext uri="{BB962C8B-B14F-4D97-AF65-F5344CB8AC3E}">
        <p14:creationId xmlns:p14="http://schemas.microsoft.com/office/powerpoint/2010/main" val="3012538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C201C-65D1-6E65-C031-12EFFF6CF8B5}"/>
              </a:ext>
            </a:extLst>
          </p:cNvPr>
          <p:cNvSpPr>
            <a:spLocks noGrp="1"/>
          </p:cNvSpPr>
          <p:nvPr>
            <p:ph type="title"/>
          </p:nvPr>
        </p:nvSpPr>
        <p:spPr/>
        <p:txBody>
          <a:bodyPr/>
          <a:lstStyle/>
          <a:p>
            <a:r>
              <a:rPr lang="en-US" b="1" dirty="0"/>
              <a:t>Tasks</a:t>
            </a:r>
            <a:endParaRPr lang="en-GB" b="1" dirty="0"/>
          </a:p>
        </p:txBody>
      </p:sp>
      <p:sp>
        <p:nvSpPr>
          <p:cNvPr id="3" name="Content Placeholder 2">
            <a:extLst>
              <a:ext uri="{FF2B5EF4-FFF2-40B4-BE49-F238E27FC236}">
                <a16:creationId xmlns:a16="http://schemas.microsoft.com/office/drawing/2014/main" id="{67B2A290-A01C-4B4A-2876-552E10F3A18C}"/>
              </a:ext>
            </a:extLst>
          </p:cNvPr>
          <p:cNvSpPr>
            <a:spLocks noGrp="1"/>
          </p:cNvSpPr>
          <p:nvPr>
            <p:ph idx="1"/>
          </p:nvPr>
        </p:nvSpPr>
        <p:spPr/>
        <p:txBody>
          <a:bodyPr>
            <a:normAutofit fontScale="70000" lnSpcReduction="20000"/>
          </a:bodyPr>
          <a:lstStyle/>
          <a:p>
            <a:pPr marL="200025" indent="0">
              <a:buNone/>
            </a:pPr>
            <a:endParaRPr lang="en-GB" sz="1800" dirty="0">
              <a:effectLst/>
              <a:latin typeface="Times New Roman" panose="02020603050405020304" pitchFamily="18" charset="0"/>
              <a:ea typeface="Times New Roman" panose="02020603050405020304" pitchFamily="18" charset="0"/>
            </a:endParaRPr>
          </a:p>
          <a:p>
            <a:pPr marL="0" lvl="0" indent="0">
              <a:buNone/>
            </a:pPr>
            <a:r>
              <a:rPr lang="en-GB" sz="1800" dirty="0">
                <a:effectLst/>
                <a:latin typeface="Arial" panose="020B0604020202020204" pitchFamily="34" charset="0"/>
                <a:ea typeface="Times New Roman" panose="02020603050405020304" pitchFamily="18" charset="0"/>
              </a:rPr>
              <a:t>1. Carry out a depth environmental audit for the IKEA in China – 800 words</a:t>
            </a:r>
            <a:endParaRPr lang="en-GB" sz="1800" dirty="0">
              <a:effectLst/>
              <a:latin typeface="Times New Roman" panose="02020603050405020304" pitchFamily="18" charset="0"/>
              <a:ea typeface="Times New Roman" panose="02020603050405020304" pitchFamily="18" charset="0"/>
            </a:endParaRPr>
          </a:p>
          <a:p>
            <a:pPr marL="200025"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lvl="0" indent="0">
              <a:buNone/>
            </a:pPr>
            <a:r>
              <a:rPr lang="en-GB" sz="1800" dirty="0">
                <a:effectLst/>
                <a:latin typeface="Arial" panose="020B0604020202020204" pitchFamily="34" charset="0"/>
                <a:ea typeface="Times New Roman" panose="02020603050405020304" pitchFamily="18" charset="0"/>
              </a:rPr>
              <a:t>2. Evaluate IKEA international market entry strategies – 800 words</a:t>
            </a:r>
            <a:endParaRPr lang="en-GB" sz="1800" dirty="0">
              <a:latin typeface="Times New Roman" panose="02020603050405020304" pitchFamily="18" charset="0"/>
              <a:ea typeface="Times New Roman" panose="02020603050405020304" pitchFamily="18" charset="0"/>
            </a:endParaRPr>
          </a:p>
          <a:p>
            <a:pPr marL="0" lvl="0" indent="0">
              <a:buNone/>
            </a:pPr>
            <a:endParaRPr lang="en-GB" sz="1800" dirty="0">
              <a:effectLst/>
              <a:latin typeface="Times New Roman" panose="02020603050405020304" pitchFamily="18" charset="0"/>
              <a:ea typeface="Times New Roman" panose="02020603050405020304" pitchFamily="18" charset="0"/>
            </a:endParaRPr>
          </a:p>
          <a:p>
            <a:pPr marL="0" lvl="0" indent="0">
              <a:buNone/>
            </a:pPr>
            <a:r>
              <a:rPr lang="en-GB" sz="1800" dirty="0">
                <a:effectLst/>
                <a:latin typeface="Arial" panose="020B0604020202020204" pitchFamily="34" charset="0"/>
                <a:ea typeface="Times New Roman" panose="02020603050405020304" pitchFamily="18" charset="0"/>
              </a:rPr>
              <a:t>3. Explain how cultural and social factors influence on consumer buying behaviour and the current marketing strategies employed by IKEA China – 500 words</a:t>
            </a:r>
            <a:endParaRPr lang="en-GB" sz="1800" dirty="0">
              <a:effectLst/>
              <a:latin typeface="Times New Roman" panose="02020603050405020304" pitchFamily="18" charset="0"/>
              <a:ea typeface="Times New Roman" panose="02020603050405020304" pitchFamily="18" charset="0"/>
            </a:endParaRPr>
          </a:p>
          <a:p>
            <a:pPr marL="200025"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lvl="0" indent="0">
              <a:buNone/>
            </a:pPr>
            <a:r>
              <a:rPr lang="en-GB" sz="1800" dirty="0">
                <a:effectLst/>
                <a:latin typeface="Arial" panose="020B0604020202020204" pitchFamily="34" charset="0"/>
                <a:ea typeface="Times New Roman" panose="02020603050405020304" pitchFamily="18" charset="0"/>
              </a:rPr>
              <a:t>4. Identify the marketing challenges encountered by the IKEA China – 1000 words</a:t>
            </a:r>
            <a:endParaRPr lang="en-GB" sz="1800" dirty="0">
              <a:effectLst/>
              <a:latin typeface="Times New Roman" panose="02020603050405020304" pitchFamily="18" charset="0"/>
              <a:ea typeface="Times New Roman" panose="02020603050405020304" pitchFamily="18" charset="0"/>
            </a:endParaRPr>
          </a:p>
          <a:p>
            <a:pPr marL="200025" indent="0">
              <a:buNone/>
            </a:pPr>
            <a:endParaRPr lang="en-GB" sz="1800" dirty="0">
              <a:effectLst/>
              <a:latin typeface="Times New Roman" panose="02020603050405020304" pitchFamily="18" charset="0"/>
              <a:ea typeface="Times New Roman" panose="02020603050405020304" pitchFamily="18" charset="0"/>
            </a:endParaRPr>
          </a:p>
          <a:p>
            <a:pPr marL="0" lvl="0" indent="0">
              <a:buNone/>
            </a:pPr>
            <a:r>
              <a:rPr lang="en-GB" sz="1800" dirty="0">
                <a:effectLst/>
                <a:latin typeface="Arial" panose="020B0604020202020204" pitchFamily="34" charset="0"/>
                <a:ea typeface="Times New Roman" panose="02020603050405020304" pitchFamily="18" charset="0"/>
              </a:rPr>
              <a:t>5. Propose and justify a sound marketing strategy which allows IKEA to gain the sustainable competitive advantage in the Chinese Market. – 1200 words</a:t>
            </a:r>
          </a:p>
          <a:p>
            <a:pPr marL="0" lvl="0" indent="0">
              <a:buNone/>
            </a:pPr>
            <a:endParaRPr lang="en-GB" sz="1800" dirty="0">
              <a:effectLst/>
              <a:latin typeface="Times New Roman" panose="02020603050405020304" pitchFamily="18" charset="0"/>
              <a:ea typeface="Times New Roman" panose="02020603050405020304" pitchFamily="18" charset="0"/>
            </a:endParaRPr>
          </a:p>
          <a:p>
            <a:pPr marL="0" lvl="0" indent="0">
              <a:buNone/>
            </a:pPr>
            <a:r>
              <a:rPr lang="en-GB" sz="1800" dirty="0">
                <a:effectLst/>
                <a:latin typeface="Times New Roman" panose="02020603050405020304" pitchFamily="18" charset="0"/>
                <a:ea typeface="Times New Roman" panose="02020603050405020304" pitchFamily="18" charset="0"/>
              </a:rPr>
              <a:t>6. P</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repare a detailed implementation plan for the proposed strategy you identified taking into consideration all factors related – 700 words</a:t>
            </a:r>
            <a:endParaRPr lang="en-GB" sz="1800" dirty="0">
              <a:effectLst/>
              <a:latin typeface="Times New Roman" panose="02020603050405020304" pitchFamily="18" charset="0"/>
              <a:ea typeface="Times New Roman" panose="02020603050405020304" pitchFamily="18" charset="0"/>
            </a:endParaRPr>
          </a:p>
          <a:p>
            <a:pPr marL="200025" indent="0">
              <a:buNone/>
            </a:pPr>
            <a:endParaRPr lang="en-GB" sz="1800" dirty="0">
              <a:effectLst/>
              <a:latin typeface="Times New Roman" panose="02020603050405020304" pitchFamily="18" charset="0"/>
              <a:ea typeface="Times New Roman" panose="02020603050405020304" pitchFamily="18" charset="0"/>
            </a:endParaRPr>
          </a:p>
          <a:p>
            <a:pPr marL="200025" indent="0">
              <a:buNone/>
            </a:pPr>
            <a:endParaRPr lang="en-GB" sz="1800" dirty="0">
              <a:effectLst/>
              <a:latin typeface="Times New Roman" panose="02020603050405020304" pitchFamily="18" charset="0"/>
              <a:ea typeface="Times New Roman" panose="02020603050405020304" pitchFamily="18" charset="0"/>
            </a:endParaRPr>
          </a:p>
          <a:p>
            <a:pPr marL="457200"/>
            <a:r>
              <a:rPr lang="en-GB" sz="1800" b="1" dirty="0">
                <a:effectLst/>
                <a:latin typeface="Arial" panose="020B0604020202020204" pitchFamily="34" charset="0"/>
                <a:ea typeface="Times New Roman" panose="02020603050405020304" pitchFamily="18" charset="0"/>
              </a:rPr>
              <a:t>Note</a:t>
            </a:r>
            <a:r>
              <a:rPr lang="en-GB" sz="1800" dirty="0">
                <a:effectLst/>
                <a:latin typeface="Arial" panose="020B0604020202020204" pitchFamily="34" charset="0"/>
                <a:ea typeface="Times New Roman" panose="02020603050405020304" pitchFamily="18" charset="0"/>
              </a:rPr>
              <a:t>: You are not limited to obtain information only from the case study. You can use other relevant resources. You are expected to apply theories, concepts and models discussed in the module to analyse the case. Also, you should follow the formal report structure.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965421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2763C-8498-1F58-991C-3218BC281304}"/>
              </a:ext>
            </a:extLst>
          </p:cNvPr>
          <p:cNvSpPr>
            <a:spLocks noGrp="1"/>
          </p:cNvSpPr>
          <p:nvPr>
            <p:ph type="title"/>
          </p:nvPr>
        </p:nvSpPr>
        <p:spPr/>
        <p:txBody>
          <a:bodyPr/>
          <a:lstStyle/>
          <a:p>
            <a:r>
              <a:rPr lang="en-US" b="1" dirty="0"/>
              <a:t>Uncertainties in International Marketing</a:t>
            </a:r>
            <a:endParaRPr lang="en-GB" b="1" dirty="0"/>
          </a:p>
        </p:txBody>
      </p:sp>
      <p:sp>
        <p:nvSpPr>
          <p:cNvPr id="3" name="Content Placeholder 2">
            <a:extLst>
              <a:ext uri="{FF2B5EF4-FFF2-40B4-BE49-F238E27FC236}">
                <a16:creationId xmlns:a16="http://schemas.microsoft.com/office/drawing/2014/main" id="{46A086F9-8005-4EC6-EA58-23B89B2AAF33}"/>
              </a:ext>
            </a:extLst>
          </p:cNvPr>
          <p:cNvSpPr>
            <a:spLocks noGrp="1"/>
          </p:cNvSpPr>
          <p:nvPr>
            <p:ph idx="1"/>
          </p:nvPr>
        </p:nvSpPr>
        <p:spPr/>
        <p:txBody>
          <a:bodyPr/>
          <a:lstStyle/>
          <a:p>
            <a:r>
              <a:rPr lang="en-US" dirty="0"/>
              <a:t>The international marketer’s task is more complicated than that of the domestic marketer because the international marketer must deal with at least two levels of Uncontrollable uncertainty instead of one. </a:t>
            </a:r>
          </a:p>
          <a:p>
            <a:endParaRPr lang="en-US" dirty="0"/>
          </a:p>
          <a:p>
            <a:r>
              <a:rPr lang="en-US" dirty="0"/>
              <a:t>Uncertainty is created by the uncontrollable elements of all business environments, but each foreign country in which a company operates adds its own unique set of </a:t>
            </a:r>
            <a:r>
              <a:rPr lang="en-US" dirty="0" err="1"/>
              <a:t>uncontrollables</a:t>
            </a:r>
            <a:endParaRPr lang="en-GB" dirty="0"/>
          </a:p>
        </p:txBody>
      </p:sp>
    </p:spTree>
    <p:extLst>
      <p:ext uri="{BB962C8B-B14F-4D97-AF65-F5344CB8AC3E}">
        <p14:creationId xmlns:p14="http://schemas.microsoft.com/office/powerpoint/2010/main" val="3142751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35296"/>
          </a:xfrm>
        </p:spPr>
        <p:txBody>
          <a:bodyPr/>
          <a:lstStyle/>
          <a:p>
            <a:r>
              <a:rPr lang="en-GB" b="1" dirty="0"/>
              <a:t>International Marketing Task</a:t>
            </a:r>
          </a:p>
        </p:txBody>
      </p:sp>
      <p:pic>
        <p:nvPicPr>
          <p:cNvPr id="4" name="Picture 3">
            <a:extLst>
              <a:ext uri="{FF2B5EF4-FFF2-40B4-BE49-F238E27FC236}">
                <a16:creationId xmlns:a16="http://schemas.microsoft.com/office/drawing/2014/main" id="{47DFA51E-624A-5606-C57B-494261B0C6A9}"/>
              </a:ext>
            </a:extLst>
          </p:cNvPr>
          <p:cNvPicPr>
            <a:picLocks noChangeAspect="1"/>
          </p:cNvPicPr>
          <p:nvPr/>
        </p:nvPicPr>
        <p:blipFill>
          <a:blip r:embed="rId2"/>
          <a:stretch>
            <a:fillRect/>
          </a:stretch>
        </p:blipFill>
        <p:spPr>
          <a:xfrm>
            <a:off x="1606647" y="1506984"/>
            <a:ext cx="5752941" cy="4112581"/>
          </a:xfrm>
          <a:prstGeom prst="rect">
            <a:avLst/>
          </a:prstGeom>
        </p:spPr>
      </p:pic>
    </p:spTree>
    <p:extLst>
      <p:ext uri="{BB962C8B-B14F-4D97-AF65-F5344CB8AC3E}">
        <p14:creationId xmlns:p14="http://schemas.microsoft.com/office/powerpoint/2010/main" val="1604868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49397-1660-00C0-24F7-0DAF2C7A6A06}"/>
              </a:ext>
            </a:extLst>
          </p:cNvPr>
          <p:cNvSpPr>
            <a:spLocks noGrp="1"/>
          </p:cNvSpPr>
          <p:nvPr>
            <p:ph type="title"/>
          </p:nvPr>
        </p:nvSpPr>
        <p:spPr/>
        <p:txBody>
          <a:bodyPr/>
          <a:lstStyle/>
          <a:p>
            <a:r>
              <a:rPr lang="en-GB" altLang="en-US" b="1" dirty="0"/>
              <a:t>The Environmental Influences on International Marketing</a:t>
            </a:r>
            <a:endParaRPr lang="en-GB" b="1" dirty="0"/>
          </a:p>
        </p:txBody>
      </p:sp>
      <p:pic>
        <p:nvPicPr>
          <p:cNvPr id="5" name="Picture 2">
            <a:extLst>
              <a:ext uri="{FF2B5EF4-FFF2-40B4-BE49-F238E27FC236}">
                <a16:creationId xmlns:a16="http://schemas.microsoft.com/office/drawing/2014/main" id="{41977CCC-C61F-F780-D195-949F4270D8E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3850" y="1628776"/>
            <a:ext cx="8362949" cy="3843290"/>
          </a:xfrm>
          <a:noFill/>
        </p:spPr>
      </p:pic>
    </p:spTree>
    <p:extLst>
      <p:ext uri="{BB962C8B-B14F-4D97-AF65-F5344CB8AC3E}">
        <p14:creationId xmlns:p14="http://schemas.microsoft.com/office/powerpoint/2010/main" val="2190837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7DEDA-0537-E76E-33E7-18EA780101E8}"/>
              </a:ext>
            </a:extLst>
          </p:cNvPr>
          <p:cNvSpPr>
            <a:spLocks noGrp="1"/>
          </p:cNvSpPr>
          <p:nvPr>
            <p:ph type="title"/>
          </p:nvPr>
        </p:nvSpPr>
        <p:spPr/>
        <p:txBody>
          <a:bodyPr/>
          <a:lstStyle/>
          <a:p>
            <a:r>
              <a:rPr lang="en-US" b="1" dirty="0"/>
              <a:t>The political environment</a:t>
            </a:r>
            <a:endParaRPr lang="en-GB" b="1" dirty="0"/>
          </a:p>
        </p:txBody>
      </p:sp>
      <p:sp>
        <p:nvSpPr>
          <p:cNvPr id="3" name="Content Placeholder 2">
            <a:extLst>
              <a:ext uri="{FF2B5EF4-FFF2-40B4-BE49-F238E27FC236}">
                <a16:creationId xmlns:a16="http://schemas.microsoft.com/office/drawing/2014/main" id="{178A1693-046B-A673-92C5-4EE4A004463D}"/>
              </a:ext>
            </a:extLst>
          </p:cNvPr>
          <p:cNvSpPr>
            <a:spLocks noGrp="1"/>
          </p:cNvSpPr>
          <p:nvPr>
            <p:ph idx="1"/>
          </p:nvPr>
        </p:nvSpPr>
        <p:spPr>
          <a:xfrm>
            <a:off x="457200" y="3505870"/>
            <a:ext cx="8229600" cy="2011361"/>
          </a:xfrm>
        </p:spPr>
        <p:txBody>
          <a:bodyPr>
            <a:normAutofit fontScale="70000" lnSpcReduction="20000"/>
          </a:bodyPr>
          <a:lstStyle/>
          <a:p>
            <a:pPr marL="0" indent="0">
              <a:buNone/>
            </a:pPr>
            <a:r>
              <a:rPr lang="en-US" b="1" dirty="0"/>
              <a:t>Few Political factors in international marketing…</a:t>
            </a:r>
          </a:p>
          <a:p>
            <a:pPr marL="0" indent="0">
              <a:buNone/>
            </a:pPr>
            <a:endParaRPr lang="en-US" dirty="0"/>
          </a:p>
          <a:p>
            <a:r>
              <a:rPr lang="en-US" dirty="0"/>
              <a:t>Political Stability of international markets</a:t>
            </a:r>
          </a:p>
          <a:p>
            <a:pPr marL="0" indent="0">
              <a:buNone/>
            </a:pPr>
            <a:endParaRPr lang="en-US" dirty="0"/>
          </a:p>
          <a:p>
            <a:r>
              <a:rPr lang="en-US" dirty="0"/>
              <a:t>International Trade relationships between home country and host country</a:t>
            </a:r>
          </a:p>
          <a:p>
            <a:endParaRPr lang="en-US" dirty="0"/>
          </a:p>
          <a:p>
            <a:r>
              <a:rPr lang="en-US" dirty="0"/>
              <a:t>Political viewpoints and ideologies</a:t>
            </a:r>
            <a:endParaRPr lang="en-GB" dirty="0"/>
          </a:p>
        </p:txBody>
      </p:sp>
      <p:sp>
        <p:nvSpPr>
          <p:cNvPr id="4" name="Content Placeholder 2">
            <a:extLst>
              <a:ext uri="{FF2B5EF4-FFF2-40B4-BE49-F238E27FC236}">
                <a16:creationId xmlns:a16="http://schemas.microsoft.com/office/drawing/2014/main" id="{43A19C3F-1EBD-C4A5-E7AD-4FA080236A74}"/>
              </a:ext>
            </a:extLst>
          </p:cNvPr>
          <p:cNvSpPr txBox="1">
            <a:spLocks/>
          </p:cNvSpPr>
          <p:nvPr/>
        </p:nvSpPr>
        <p:spPr>
          <a:xfrm>
            <a:off x="312234" y="1417638"/>
            <a:ext cx="8567854" cy="1682401"/>
          </a:xfrm>
          <a:prstGeom prst="rect">
            <a:avLst/>
          </a:prstGeom>
        </p:spPr>
        <p:txBody>
          <a:bodyPr vert="horz" lIns="91440" tIns="45720" rIns="91440" bIns="45720" rtlCol="0">
            <a:normAutofit fontScale="92500" lnSpcReduction="20000"/>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b="1" dirty="0"/>
              <a:t>Political factors play a crucial role in the context of international marketing.</a:t>
            </a:r>
          </a:p>
          <a:p>
            <a:pPr marL="0" indent="0">
              <a:buFont typeface="Arial" pitchFamily="34" charset="0"/>
              <a:buNone/>
            </a:pPr>
            <a:endParaRPr lang="en-US" b="1" dirty="0"/>
          </a:p>
          <a:p>
            <a:r>
              <a:rPr lang="en-US" b="1" dirty="0"/>
              <a:t>Global and Regional Political Environments should be considered addition to Home and Host Country. </a:t>
            </a:r>
          </a:p>
          <a:p>
            <a:pPr marL="0" indent="0">
              <a:buFont typeface="Arial" pitchFamily="34" charset="0"/>
              <a:buNone/>
            </a:pPr>
            <a:endParaRPr lang="en-US" dirty="0"/>
          </a:p>
        </p:txBody>
      </p:sp>
    </p:spTree>
    <p:extLst>
      <p:ext uri="{BB962C8B-B14F-4D97-AF65-F5344CB8AC3E}">
        <p14:creationId xmlns:p14="http://schemas.microsoft.com/office/powerpoint/2010/main" val="3351757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00644454-FD6D-32E5-3A30-60606AC2BA7E}"/>
              </a:ext>
            </a:extLst>
          </p:cNvPr>
          <p:cNvSpPr>
            <a:spLocks noGrp="1"/>
          </p:cNvSpPr>
          <p:nvPr>
            <p:ph type="title"/>
          </p:nvPr>
        </p:nvSpPr>
        <p:spPr>
          <a:xfrm>
            <a:off x="0" y="274638"/>
            <a:ext cx="9018588" cy="914970"/>
          </a:xfrm>
        </p:spPr>
        <p:txBody>
          <a:bodyPr>
            <a:normAutofit fontScale="90000"/>
          </a:bodyPr>
          <a:lstStyle/>
          <a:p>
            <a:r>
              <a:rPr lang="en-GB" altLang="en-US" b="1" dirty="0"/>
              <a:t>Political risks to firms fall into three main areas:</a:t>
            </a:r>
          </a:p>
        </p:txBody>
      </p:sp>
      <p:sp>
        <p:nvSpPr>
          <p:cNvPr id="3" name="Content Placeholder 2">
            <a:extLst>
              <a:ext uri="{FF2B5EF4-FFF2-40B4-BE49-F238E27FC236}">
                <a16:creationId xmlns:a16="http://schemas.microsoft.com/office/drawing/2014/main" id="{E5D2A840-3DEB-35C6-0BA1-E7D7D4680C9F}"/>
              </a:ext>
            </a:extLst>
          </p:cNvPr>
          <p:cNvSpPr>
            <a:spLocks noGrp="1"/>
          </p:cNvSpPr>
          <p:nvPr>
            <p:ph idx="1"/>
          </p:nvPr>
        </p:nvSpPr>
        <p:spPr>
          <a:xfrm>
            <a:off x="125413" y="1482572"/>
            <a:ext cx="8893175" cy="4110360"/>
          </a:xfrm>
        </p:spPr>
        <p:txBody>
          <a:bodyPr>
            <a:normAutofit fontScale="77500" lnSpcReduction="20000"/>
          </a:bodyPr>
          <a:lstStyle/>
          <a:p>
            <a:pPr>
              <a:defRPr/>
            </a:pPr>
            <a:r>
              <a:rPr lang="en-GB" dirty="0"/>
              <a:t>Operational restrictions. These could be exchange controls, employment policies, insistence on locally shared ownership and particular product requirements.</a:t>
            </a:r>
          </a:p>
          <a:p>
            <a:pPr marL="0" indent="0">
              <a:buNone/>
              <a:defRPr/>
            </a:pPr>
            <a:endParaRPr lang="en-GB" dirty="0"/>
          </a:p>
          <a:p>
            <a:pPr>
              <a:defRPr/>
            </a:pPr>
            <a:r>
              <a:rPr lang="en-GB" dirty="0"/>
              <a:t>Discriminatory restrictions. These tend to be imposed on purely foreign firms and, sometimes, only firms from a particular country. The USA has imposed import quotas on Japan in protest at nontariff barriers which they view as being imposed unfairly on US exporters. Such barriers tend to be such things as special taxes and tariffs, compulsory subcontracting or loss of financial freedom.</a:t>
            </a:r>
          </a:p>
          <a:p>
            <a:pPr marL="0" indent="0">
              <a:buNone/>
              <a:defRPr/>
            </a:pPr>
            <a:endParaRPr lang="en-GB" dirty="0"/>
          </a:p>
          <a:p>
            <a:pPr>
              <a:defRPr/>
            </a:pPr>
            <a:r>
              <a:rPr lang="en-GB" dirty="0"/>
              <a:t>Physical actions. These actions are direct government interventions such as confiscation without any payment of indemnity/ security, a forced take over by the government, expropriation (private property for a purpose deemed to be in the public interest".), nationalization or even damage to property or personnel through riots and war. </a:t>
            </a:r>
          </a:p>
        </p:txBody>
      </p:sp>
    </p:spTree>
    <p:extLst>
      <p:ext uri="{BB962C8B-B14F-4D97-AF65-F5344CB8AC3E}">
        <p14:creationId xmlns:p14="http://schemas.microsoft.com/office/powerpoint/2010/main" val="3453510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A4403825-DB92-4EDB-EE35-6FD9CEE1254E}"/>
              </a:ext>
            </a:extLst>
          </p:cNvPr>
          <p:cNvSpPr>
            <a:spLocks noGrp="1"/>
          </p:cNvSpPr>
          <p:nvPr>
            <p:ph type="title"/>
          </p:nvPr>
        </p:nvSpPr>
        <p:spPr/>
        <p:txBody>
          <a:bodyPr/>
          <a:lstStyle/>
          <a:p>
            <a:r>
              <a:rPr lang="en-US" altLang="en-US" b="1" dirty="0"/>
              <a:t>The Economic Environment</a:t>
            </a:r>
          </a:p>
        </p:txBody>
      </p:sp>
      <p:sp>
        <p:nvSpPr>
          <p:cNvPr id="223235" name="Rectangle 3">
            <a:extLst>
              <a:ext uri="{FF2B5EF4-FFF2-40B4-BE49-F238E27FC236}">
                <a16:creationId xmlns:a16="http://schemas.microsoft.com/office/drawing/2014/main" id="{844016E3-84B5-7DC6-B180-6EA23FD03899}"/>
              </a:ext>
            </a:extLst>
          </p:cNvPr>
          <p:cNvSpPr>
            <a:spLocks noGrp="1" noChangeArrowheads="1"/>
          </p:cNvSpPr>
          <p:nvPr>
            <p:ph type="body" idx="1"/>
          </p:nvPr>
        </p:nvSpPr>
        <p:spPr/>
        <p:txBody>
          <a:bodyPr>
            <a:normAutofit/>
          </a:bodyPr>
          <a:lstStyle/>
          <a:p>
            <a:pPr>
              <a:defRPr/>
            </a:pPr>
            <a:r>
              <a:rPr lang="en-US" altLang="en-US" dirty="0"/>
              <a:t>The </a:t>
            </a:r>
            <a:r>
              <a:rPr lang="en-US" altLang="en-US" b="1" dirty="0"/>
              <a:t>economic environment </a:t>
            </a:r>
            <a:r>
              <a:rPr lang="en-US" altLang="en-US" dirty="0"/>
              <a:t>includes factors and trends related to income levels and the production of goods and services.</a:t>
            </a:r>
          </a:p>
          <a:p>
            <a:pPr>
              <a:defRPr/>
            </a:pPr>
            <a:r>
              <a:rPr lang="en-US" altLang="en-US" dirty="0"/>
              <a:t>Economic trends in different parts of the world can affect marketing activities in other parts of the world.</a:t>
            </a:r>
          </a:p>
          <a:p>
            <a:pPr>
              <a:defRPr/>
            </a:pPr>
            <a:r>
              <a:rPr lang="en-US" altLang="en-US" dirty="0"/>
              <a:t>The </a:t>
            </a:r>
            <a:r>
              <a:rPr lang="en-US" altLang="en-US" b="1" dirty="0"/>
              <a:t>gross domestic product (GDP) </a:t>
            </a:r>
            <a:r>
              <a:rPr lang="en-US" altLang="en-US" dirty="0"/>
              <a:t>represents the total size of a country’s economy measured in the amount of goods and services produced.</a:t>
            </a:r>
          </a:p>
          <a:p>
            <a:pPr>
              <a:defRPr/>
            </a:pPr>
            <a:endParaRPr lang="en-US"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AutoShape 9">
            <a:extLst>
              <a:ext uri="{FF2B5EF4-FFF2-40B4-BE49-F238E27FC236}">
                <a16:creationId xmlns:a16="http://schemas.microsoft.com/office/drawing/2014/main" id="{309A7B77-F31E-D82C-1FFE-45CA3327F407}"/>
              </a:ext>
            </a:extLst>
          </p:cNvPr>
          <p:cNvSpPr>
            <a:spLocks noGrp="1"/>
          </p:cNvSpPr>
          <p:nvPr>
            <p:ph type="title"/>
          </p:nvPr>
        </p:nvSpPr>
        <p:spPr/>
        <p:txBody>
          <a:bodyPr/>
          <a:lstStyle/>
          <a:p>
            <a:r>
              <a:rPr lang="en-US" altLang="en-US" b="1" dirty="0"/>
              <a:t>Economic Environment Factors</a:t>
            </a:r>
          </a:p>
        </p:txBody>
      </p:sp>
      <p:sp>
        <p:nvSpPr>
          <p:cNvPr id="58371" name="Rectangle 10">
            <a:extLst>
              <a:ext uri="{FF2B5EF4-FFF2-40B4-BE49-F238E27FC236}">
                <a16:creationId xmlns:a16="http://schemas.microsoft.com/office/drawing/2014/main" id="{74B21EDD-D6F8-7DF4-16A4-4E6B6FE716A1}"/>
              </a:ext>
            </a:extLst>
          </p:cNvPr>
          <p:cNvSpPr>
            <a:spLocks noGrp="1"/>
          </p:cNvSpPr>
          <p:nvPr>
            <p:ph type="body" idx="1"/>
          </p:nvPr>
        </p:nvSpPr>
        <p:spPr>
          <a:xfrm>
            <a:off x="827088" y="1773238"/>
            <a:ext cx="5076825" cy="3887787"/>
          </a:xfrm>
          <a:noFill/>
        </p:spPr>
        <p:txBody>
          <a:bodyPr>
            <a:normAutofit fontScale="77500" lnSpcReduction="20000"/>
          </a:bodyPr>
          <a:lstStyle/>
          <a:p>
            <a:pPr>
              <a:spcBef>
                <a:spcPct val="50000"/>
              </a:spcBef>
            </a:pPr>
            <a:r>
              <a:rPr lang="en-US" altLang="en-US" sz="2800" dirty="0"/>
              <a:t>Economic development</a:t>
            </a:r>
          </a:p>
          <a:p>
            <a:pPr>
              <a:spcBef>
                <a:spcPct val="50000"/>
              </a:spcBef>
            </a:pPr>
            <a:r>
              <a:rPr lang="en-US" altLang="en-US" sz="2800" dirty="0"/>
              <a:t>Infrastructure</a:t>
            </a:r>
          </a:p>
          <a:p>
            <a:pPr>
              <a:spcBef>
                <a:spcPct val="50000"/>
              </a:spcBef>
            </a:pPr>
            <a:r>
              <a:rPr lang="en-US" altLang="en-US" sz="2800" dirty="0"/>
              <a:t>Resource and product markets</a:t>
            </a:r>
          </a:p>
          <a:p>
            <a:pPr>
              <a:spcBef>
                <a:spcPct val="50000"/>
              </a:spcBef>
            </a:pPr>
            <a:r>
              <a:rPr lang="en-US" altLang="en-US" sz="2800" dirty="0"/>
              <a:t>Exchange rates</a:t>
            </a:r>
          </a:p>
          <a:p>
            <a:pPr>
              <a:spcBef>
                <a:spcPct val="50000"/>
              </a:spcBef>
            </a:pPr>
            <a:r>
              <a:rPr lang="en-US" altLang="en-US" sz="2800" dirty="0"/>
              <a:t>Inflation</a:t>
            </a:r>
          </a:p>
          <a:p>
            <a:pPr>
              <a:spcBef>
                <a:spcPct val="50000"/>
              </a:spcBef>
            </a:pPr>
            <a:r>
              <a:rPr lang="en-US" altLang="en-US" sz="2800" dirty="0"/>
              <a:t>Interest rates</a:t>
            </a:r>
          </a:p>
          <a:p>
            <a:pPr>
              <a:spcBef>
                <a:spcPct val="50000"/>
              </a:spcBef>
            </a:pPr>
            <a:r>
              <a:rPr lang="en-US" altLang="en-US" sz="2800" dirty="0"/>
              <a:t>Economic growth</a:t>
            </a:r>
          </a:p>
          <a:p>
            <a:pPr>
              <a:spcBef>
                <a:spcPct val="50000"/>
              </a:spcBef>
            </a:pPr>
            <a:r>
              <a:rPr lang="en-US" altLang="en-US" sz="2800" dirty="0"/>
              <a:t>Level of competition (Monopoly, Oligopoly, duopoly)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AutoShape 2">
            <a:extLst>
              <a:ext uri="{FF2B5EF4-FFF2-40B4-BE49-F238E27FC236}">
                <a16:creationId xmlns:a16="http://schemas.microsoft.com/office/drawing/2014/main" id="{6AB110C6-A0EA-48CD-F146-552DEB00E2D2}"/>
              </a:ext>
            </a:extLst>
          </p:cNvPr>
          <p:cNvSpPr>
            <a:spLocks noGrp="1"/>
          </p:cNvSpPr>
          <p:nvPr>
            <p:ph type="title"/>
          </p:nvPr>
        </p:nvSpPr>
        <p:spPr>
          <a:xfrm>
            <a:off x="827088" y="549275"/>
            <a:ext cx="7483475" cy="762000"/>
          </a:xfrm>
        </p:spPr>
        <p:txBody>
          <a:bodyPr/>
          <a:lstStyle/>
          <a:p>
            <a:r>
              <a:rPr lang="en-US" altLang="en-US" b="1" dirty="0"/>
              <a:t>Economic Development</a:t>
            </a:r>
          </a:p>
        </p:txBody>
      </p:sp>
      <p:sp>
        <p:nvSpPr>
          <p:cNvPr id="59395" name="Rectangle 3">
            <a:extLst>
              <a:ext uri="{FF2B5EF4-FFF2-40B4-BE49-F238E27FC236}">
                <a16:creationId xmlns:a16="http://schemas.microsoft.com/office/drawing/2014/main" id="{9C9081E6-626B-13D7-5BB7-0B3655644743}"/>
              </a:ext>
            </a:extLst>
          </p:cNvPr>
          <p:cNvSpPr>
            <a:spLocks noGrp="1"/>
          </p:cNvSpPr>
          <p:nvPr>
            <p:ph type="body" idx="1"/>
          </p:nvPr>
        </p:nvSpPr>
        <p:spPr>
          <a:xfrm>
            <a:off x="468313" y="1700213"/>
            <a:ext cx="8243887" cy="3629025"/>
          </a:xfrm>
          <a:noFill/>
        </p:spPr>
        <p:txBody>
          <a:bodyPr>
            <a:normAutofit fontScale="92500" lnSpcReduction="20000"/>
          </a:bodyPr>
          <a:lstStyle/>
          <a:p>
            <a:pPr marL="519113" indent="-519113">
              <a:spcBef>
                <a:spcPct val="40000"/>
              </a:spcBef>
              <a:buFont typeface="Arial" panose="020B0604020202020204" pitchFamily="34" charset="0"/>
              <a:buChar char="●"/>
            </a:pPr>
            <a:r>
              <a:rPr lang="en-US" altLang="en-US" sz="2800"/>
              <a:t>Countries categorized as “developing” or “developed”</a:t>
            </a:r>
          </a:p>
          <a:p>
            <a:pPr marL="519113" indent="-519113">
              <a:spcBef>
                <a:spcPct val="40000"/>
              </a:spcBef>
              <a:buFont typeface="Arial" panose="020B0604020202020204" pitchFamily="34" charset="0"/>
              <a:buChar char="●"/>
            </a:pPr>
            <a:r>
              <a:rPr lang="en-US" altLang="en-US" sz="2800"/>
              <a:t>Criterion used to classify is per capita income</a:t>
            </a:r>
          </a:p>
          <a:p>
            <a:pPr marL="519113" indent="-519113">
              <a:spcBef>
                <a:spcPct val="40000"/>
              </a:spcBef>
              <a:buFont typeface="Arial" panose="020B0604020202020204" pitchFamily="34" charset="0"/>
              <a:buChar char="●"/>
            </a:pPr>
            <a:r>
              <a:rPr lang="en-US" altLang="en-US" sz="2800"/>
              <a:t>Developing countries have low per capita incomes</a:t>
            </a:r>
          </a:p>
          <a:p>
            <a:pPr marL="519113" indent="-519113">
              <a:spcBef>
                <a:spcPct val="40000"/>
              </a:spcBef>
              <a:buFont typeface="Arial" panose="020B0604020202020204" pitchFamily="34" charset="0"/>
              <a:buChar char="●"/>
            </a:pPr>
            <a:r>
              <a:rPr lang="en-US" altLang="en-US" sz="2800"/>
              <a:t>LDCs located in Asia, Africa, and South America</a:t>
            </a:r>
          </a:p>
          <a:p>
            <a:pPr marL="519113" indent="-519113">
              <a:spcBef>
                <a:spcPct val="40000"/>
              </a:spcBef>
              <a:buFont typeface="Arial" panose="020B0604020202020204" pitchFamily="34" charset="0"/>
              <a:buChar char="●"/>
            </a:pPr>
            <a:r>
              <a:rPr lang="en-US" altLang="en-US" sz="2800"/>
              <a:t>Developed are North America, Europe, &amp; Japan</a:t>
            </a:r>
          </a:p>
          <a:p>
            <a:pPr marL="519113" indent="-519113">
              <a:spcBef>
                <a:spcPct val="40000"/>
              </a:spcBef>
              <a:buFont typeface="Arial" panose="020B0604020202020204" pitchFamily="34" charset="0"/>
              <a:buChar char="●"/>
            </a:pPr>
            <a:r>
              <a:rPr lang="en-US" altLang="en-US" sz="2800"/>
              <a:t>Driving global growth in Asia, Eastern Europe, &amp; Latin America</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AutoShape 2">
            <a:extLst>
              <a:ext uri="{FF2B5EF4-FFF2-40B4-BE49-F238E27FC236}">
                <a16:creationId xmlns:a16="http://schemas.microsoft.com/office/drawing/2014/main" id="{9B8596FF-7264-5896-1DAA-22E769C8D8E5}"/>
              </a:ext>
            </a:extLst>
          </p:cNvPr>
          <p:cNvSpPr>
            <a:spLocks noGrp="1"/>
          </p:cNvSpPr>
          <p:nvPr>
            <p:ph type="title"/>
          </p:nvPr>
        </p:nvSpPr>
        <p:spPr/>
        <p:txBody>
          <a:bodyPr/>
          <a:lstStyle/>
          <a:p>
            <a:r>
              <a:rPr lang="en-US" altLang="en-US" b="1" dirty="0"/>
              <a:t>Exchange Rates</a:t>
            </a:r>
          </a:p>
        </p:txBody>
      </p:sp>
      <p:sp>
        <p:nvSpPr>
          <p:cNvPr id="60419" name="Rectangle 3">
            <a:extLst>
              <a:ext uri="{FF2B5EF4-FFF2-40B4-BE49-F238E27FC236}">
                <a16:creationId xmlns:a16="http://schemas.microsoft.com/office/drawing/2014/main" id="{460B3B62-3306-D3D4-68CB-84C04423BD48}"/>
              </a:ext>
            </a:extLst>
          </p:cNvPr>
          <p:cNvSpPr>
            <a:spLocks noGrp="1"/>
          </p:cNvSpPr>
          <p:nvPr>
            <p:ph type="body" idx="1"/>
          </p:nvPr>
        </p:nvSpPr>
        <p:spPr>
          <a:xfrm>
            <a:off x="539750" y="1628775"/>
            <a:ext cx="5065713" cy="3724275"/>
          </a:xfrm>
        </p:spPr>
        <p:txBody>
          <a:bodyPr/>
          <a:lstStyle/>
          <a:p>
            <a:pPr>
              <a:lnSpc>
                <a:spcPct val="90000"/>
              </a:lnSpc>
            </a:pPr>
            <a:r>
              <a:rPr lang="en-US" altLang="en-US" sz="2400"/>
              <a:t>Rate at which one country’s currency is exchanged for another country’s</a:t>
            </a:r>
          </a:p>
          <a:p>
            <a:pPr>
              <a:lnSpc>
                <a:spcPct val="90000"/>
              </a:lnSpc>
            </a:pPr>
            <a:r>
              <a:rPr lang="en-US" altLang="en-US" sz="2400"/>
              <a:t>Has become a major concern for companies doing business internationally</a:t>
            </a:r>
          </a:p>
          <a:p>
            <a:pPr>
              <a:lnSpc>
                <a:spcPct val="90000"/>
              </a:lnSpc>
            </a:pPr>
            <a:r>
              <a:rPr lang="en-US" altLang="en-US" sz="2400"/>
              <a:t>Changes in the exchange rate can have major implications for profitability of international operations</a:t>
            </a:r>
          </a:p>
        </p:txBody>
      </p:sp>
      <p:pic>
        <p:nvPicPr>
          <p:cNvPr id="60420" name="Picture 9" descr="j0222021">
            <a:extLst>
              <a:ext uri="{FF2B5EF4-FFF2-40B4-BE49-F238E27FC236}">
                <a16:creationId xmlns:a16="http://schemas.microsoft.com/office/drawing/2014/main" id="{29BDB60C-D974-408A-C657-2D15A6FC03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1863" y="2349500"/>
            <a:ext cx="1781175"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AutoShape 2">
            <a:extLst>
              <a:ext uri="{FF2B5EF4-FFF2-40B4-BE49-F238E27FC236}">
                <a16:creationId xmlns:a16="http://schemas.microsoft.com/office/drawing/2014/main" id="{C653D642-7E39-D842-DA99-D33DF4702195}"/>
              </a:ext>
            </a:extLst>
          </p:cNvPr>
          <p:cNvSpPr>
            <a:spLocks noGrp="1"/>
          </p:cNvSpPr>
          <p:nvPr>
            <p:ph type="title"/>
          </p:nvPr>
        </p:nvSpPr>
        <p:spPr/>
        <p:txBody>
          <a:bodyPr/>
          <a:lstStyle/>
          <a:p>
            <a:r>
              <a:rPr lang="en-US" altLang="en-US" b="1" dirty="0"/>
              <a:t>International Trade Agreements</a:t>
            </a:r>
          </a:p>
        </p:txBody>
      </p:sp>
      <p:sp>
        <p:nvSpPr>
          <p:cNvPr id="61443" name="Rectangle 3">
            <a:extLst>
              <a:ext uri="{FF2B5EF4-FFF2-40B4-BE49-F238E27FC236}">
                <a16:creationId xmlns:a16="http://schemas.microsoft.com/office/drawing/2014/main" id="{91995355-D9C2-23DD-2FF2-DEFE6CC078EB}"/>
              </a:ext>
            </a:extLst>
          </p:cNvPr>
          <p:cNvSpPr>
            <a:spLocks noGrp="1"/>
          </p:cNvSpPr>
          <p:nvPr>
            <p:ph type="body" sz="half" idx="1"/>
          </p:nvPr>
        </p:nvSpPr>
        <p:spPr>
          <a:xfrm>
            <a:off x="900113" y="1557338"/>
            <a:ext cx="7127875" cy="4392612"/>
          </a:xfrm>
        </p:spPr>
        <p:txBody>
          <a:bodyPr/>
          <a:lstStyle/>
          <a:p>
            <a:r>
              <a:rPr lang="en-US" altLang="en-US" dirty="0"/>
              <a:t>Most visible changes in legal-political factors grow out of international trade agreements:</a:t>
            </a:r>
          </a:p>
          <a:p>
            <a:pPr marL="0" indent="0">
              <a:buNone/>
            </a:pPr>
            <a:endParaRPr lang="en-US" altLang="en-US" dirty="0"/>
          </a:p>
          <a:p>
            <a:pPr lvl="1"/>
            <a:r>
              <a:rPr lang="en-US" altLang="en-US" dirty="0"/>
              <a:t>WTO</a:t>
            </a:r>
          </a:p>
          <a:p>
            <a:pPr marL="342900" lvl="1" indent="0">
              <a:buNone/>
            </a:pPr>
            <a:endParaRPr lang="en-US" altLang="en-US" dirty="0"/>
          </a:p>
          <a:p>
            <a:pPr lvl="1"/>
            <a:r>
              <a:rPr lang="en-US" altLang="en-US" dirty="0"/>
              <a:t>EU</a:t>
            </a:r>
          </a:p>
          <a:p>
            <a:pPr marL="342900" lvl="1" indent="0">
              <a:buNone/>
            </a:pPr>
            <a:endParaRPr lang="en-US" altLang="en-US" dirty="0"/>
          </a:p>
          <a:p>
            <a:pPr lvl="1"/>
            <a:r>
              <a:rPr lang="en-US" altLang="en-US" dirty="0"/>
              <a:t>NAFTA</a:t>
            </a:r>
          </a:p>
          <a:p>
            <a:pPr lvl="1"/>
            <a:endParaRPr lang="en-US" altLang="en-US" dirty="0"/>
          </a:p>
          <a:p>
            <a:pPr lvl="1"/>
            <a:r>
              <a:rPr lang="en-US" altLang="en-US" dirty="0"/>
              <a:t>SAARC</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2A13C995-3140-6851-1830-4B372F62C52C}"/>
              </a:ext>
            </a:extLst>
          </p:cNvPr>
          <p:cNvSpPr>
            <a:spLocks noGrp="1"/>
          </p:cNvSpPr>
          <p:nvPr>
            <p:ph type="title"/>
          </p:nvPr>
        </p:nvSpPr>
        <p:spPr/>
        <p:txBody>
          <a:bodyPr/>
          <a:lstStyle/>
          <a:p>
            <a:r>
              <a:rPr lang="en-GB" altLang="en-US" b="1" dirty="0"/>
              <a:t>The Emerging Economies</a:t>
            </a:r>
          </a:p>
        </p:txBody>
      </p:sp>
      <p:sp>
        <p:nvSpPr>
          <p:cNvPr id="62467" name="Content Placeholder 2">
            <a:extLst>
              <a:ext uri="{FF2B5EF4-FFF2-40B4-BE49-F238E27FC236}">
                <a16:creationId xmlns:a16="http://schemas.microsoft.com/office/drawing/2014/main" id="{1553DA17-CDF2-EE26-F859-15D94B94E5D0}"/>
              </a:ext>
            </a:extLst>
          </p:cNvPr>
          <p:cNvSpPr>
            <a:spLocks noGrp="1"/>
          </p:cNvSpPr>
          <p:nvPr>
            <p:ph idx="1"/>
          </p:nvPr>
        </p:nvSpPr>
        <p:spPr/>
        <p:txBody>
          <a:bodyPr/>
          <a:lstStyle/>
          <a:p>
            <a:r>
              <a:rPr lang="en-GB" altLang="en-US"/>
              <a:t>In countries such as Brazil, Russia, India and China, (the BRIC economies) there is a huge and growing demand for everything from automobiles to cellular phones and all are viewed as key growth markets where there is an evolving pattern of government-directed economic reforms, lowering of restrictions on foreign investment and increasing privatization of state-owned monopolies.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18FB2E1E-BA59-0B78-86B2-FAC9D3608E71}"/>
              </a:ext>
            </a:extLst>
          </p:cNvPr>
          <p:cNvSpPr>
            <a:spLocks noGrp="1"/>
          </p:cNvSpPr>
          <p:nvPr>
            <p:ph type="title"/>
          </p:nvPr>
        </p:nvSpPr>
        <p:spPr/>
        <p:txBody>
          <a:bodyPr/>
          <a:lstStyle/>
          <a:p>
            <a:r>
              <a:rPr lang="en-GB" altLang="en-US" b="1" dirty="0"/>
              <a:t>Less Developed Countries</a:t>
            </a:r>
          </a:p>
        </p:txBody>
      </p:sp>
      <p:sp>
        <p:nvSpPr>
          <p:cNvPr id="63491" name="Content Placeholder 2">
            <a:extLst>
              <a:ext uri="{FF2B5EF4-FFF2-40B4-BE49-F238E27FC236}">
                <a16:creationId xmlns:a16="http://schemas.microsoft.com/office/drawing/2014/main" id="{D292683C-5AE2-7A59-49D9-EF88F87C889B}"/>
              </a:ext>
            </a:extLst>
          </p:cNvPr>
          <p:cNvSpPr>
            <a:spLocks noGrp="1"/>
          </p:cNvSpPr>
          <p:nvPr>
            <p:ph idx="1"/>
          </p:nvPr>
        </p:nvSpPr>
        <p:spPr/>
        <p:txBody>
          <a:bodyPr/>
          <a:lstStyle/>
          <a:p>
            <a:r>
              <a:rPr lang="en-GB" altLang="en-US"/>
              <a:t>This group includes underdeveloped countries and less developing countries. The main features are a low GDP per capita, a limited amount of manufacturing activity and a very poor and fragmented infrastructure.</a:t>
            </a:r>
          </a:p>
          <a:p>
            <a:r>
              <a:rPr lang="en-GB" altLang="en-US"/>
              <a:t>It is common to find that less developed countries (LDCs) are heavily reliant on one product and often on one trading partner.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AutoShape 2">
            <a:extLst>
              <a:ext uri="{FF2B5EF4-FFF2-40B4-BE49-F238E27FC236}">
                <a16:creationId xmlns:a16="http://schemas.microsoft.com/office/drawing/2014/main" id="{2739C25E-70DD-D61F-01FD-2EF81E4B6A0B}"/>
              </a:ext>
            </a:extLst>
          </p:cNvPr>
          <p:cNvSpPr>
            <a:spLocks noGrp="1"/>
          </p:cNvSpPr>
          <p:nvPr>
            <p:ph type="title"/>
          </p:nvPr>
        </p:nvSpPr>
        <p:spPr>
          <a:xfrm>
            <a:off x="457200" y="274638"/>
            <a:ext cx="8229600" cy="622007"/>
          </a:xfrm>
        </p:spPr>
        <p:txBody>
          <a:bodyPr/>
          <a:lstStyle/>
          <a:p>
            <a:r>
              <a:rPr lang="en-US" altLang="en-US" b="1" dirty="0"/>
              <a:t>The Legal-Political Environment</a:t>
            </a:r>
          </a:p>
        </p:txBody>
      </p:sp>
      <p:sp>
        <p:nvSpPr>
          <p:cNvPr id="64515" name="Rectangle 3">
            <a:extLst>
              <a:ext uri="{FF2B5EF4-FFF2-40B4-BE49-F238E27FC236}">
                <a16:creationId xmlns:a16="http://schemas.microsoft.com/office/drawing/2014/main" id="{6C8767D6-1EBF-4AAF-E1BC-1B414890A837}"/>
              </a:ext>
            </a:extLst>
          </p:cNvPr>
          <p:cNvSpPr>
            <a:spLocks noGrp="1"/>
          </p:cNvSpPr>
          <p:nvPr>
            <p:ph type="body" idx="1"/>
          </p:nvPr>
        </p:nvSpPr>
        <p:spPr>
          <a:xfrm>
            <a:off x="368423" y="1087655"/>
            <a:ext cx="8074025" cy="4256702"/>
          </a:xfrm>
        </p:spPr>
        <p:txBody>
          <a:bodyPr/>
          <a:lstStyle/>
          <a:p>
            <a:pPr>
              <a:buClr>
                <a:schemeClr val="bg1"/>
              </a:buClr>
            </a:pPr>
            <a:r>
              <a:rPr lang="en-US" altLang="en-US" sz="2800" dirty="0"/>
              <a:t>Political Risk– due to events or actions by host governments </a:t>
            </a:r>
          </a:p>
          <a:p>
            <a:pPr>
              <a:buClr>
                <a:schemeClr val="bg1"/>
              </a:buClr>
            </a:pPr>
            <a:r>
              <a:rPr lang="en-US" altLang="en-US" sz="2800" dirty="0"/>
              <a:t>Political instability - vents such as riots, revolutions, or government upheavals that affect the operations of an international company</a:t>
            </a:r>
          </a:p>
          <a:p>
            <a:pPr lvl="1">
              <a:buFont typeface="Arial" panose="020B0604020202020204" pitchFamily="34" charset="0"/>
              <a:buChar char="•"/>
            </a:pPr>
            <a:r>
              <a:rPr lang="en-US" altLang="en-US" dirty="0"/>
              <a:t>Loss of assets</a:t>
            </a:r>
          </a:p>
          <a:p>
            <a:pPr lvl="1">
              <a:buFont typeface="Arial" panose="020B0604020202020204" pitchFamily="34" charset="0"/>
              <a:buChar char="•"/>
            </a:pPr>
            <a:r>
              <a:rPr lang="en-US" altLang="en-US" dirty="0"/>
              <a:t>Loss of earning power</a:t>
            </a:r>
          </a:p>
          <a:p>
            <a:pPr lvl="1">
              <a:buFont typeface="Arial" panose="020B0604020202020204" pitchFamily="34" charset="0"/>
              <a:buChar char="•"/>
            </a:pPr>
            <a:r>
              <a:rPr lang="en-US" altLang="en-US" dirty="0"/>
              <a:t>Loss of managerial control</a:t>
            </a:r>
          </a:p>
          <a:p>
            <a:pPr lvl="1">
              <a:buFont typeface="Arial" panose="020B0604020202020204" pitchFamily="34" charset="0"/>
              <a:buChar char="•"/>
            </a:pPr>
            <a:r>
              <a:rPr lang="en-US" altLang="en-US" dirty="0"/>
              <a:t>Government takeovers</a:t>
            </a:r>
          </a:p>
          <a:p>
            <a:pPr lvl="1">
              <a:buFont typeface="Arial" panose="020B0604020202020204" pitchFamily="34" charset="0"/>
              <a:buChar char="•"/>
            </a:pPr>
            <a:r>
              <a:rPr lang="en-US" altLang="en-US" dirty="0"/>
              <a:t>Acts of violence</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AutoShape 2">
            <a:extLst>
              <a:ext uri="{FF2B5EF4-FFF2-40B4-BE49-F238E27FC236}">
                <a16:creationId xmlns:a16="http://schemas.microsoft.com/office/drawing/2014/main" id="{29CA6199-5072-073F-1CC8-E5BEBC58D0B8}"/>
              </a:ext>
            </a:extLst>
          </p:cNvPr>
          <p:cNvSpPr>
            <a:spLocks noGrp="1"/>
          </p:cNvSpPr>
          <p:nvPr>
            <p:ph type="title"/>
          </p:nvPr>
        </p:nvSpPr>
        <p:spPr/>
        <p:txBody>
          <a:bodyPr/>
          <a:lstStyle/>
          <a:p>
            <a:r>
              <a:rPr lang="en-US" altLang="en-US" b="1" dirty="0"/>
              <a:t>Laws and Regulations</a:t>
            </a:r>
          </a:p>
        </p:txBody>
      </p:sp>
      <p:sp>
        <p:nvSpPr>
          <p:cNvPr id="65539" name="Rectangle 3">
            <a:extLst>
              <a:ext uri="{FF2B5EF4-FFF2-40B4-BE49-F238E27FC236}">
                <a16:creationId xmlns:a16="http://schemas.microsoft.com/office/drawing/2014/main" id="{4741B9BD-1A0F-D19F-42D8-3C9EC685B027}"/>
              </a:ext>
            </a:extLst>
          </p:cNvPr>
          <p:cNvSpPr>
            <a:spLocks noGrp="1"/>
          </p:cNvSpPr>
          <p:nvPr>
            <p:ph type="body" idx="1"/>
          </p:nvPr>
        </p:nvSpPr>
        <p:spPr/>
        <p:txBody>
          <a:bodyPr/>
          <a:lstStyle/>
          <a:p>
            <a:pPr>
              <a:spcBef>
                <a:spcPct val="50000"/>
              </a:spcBef>
            </a:pPr>
            <a:r>
              <a:rPr lang="en-US" altLang="en-US"/>
              <a:t>Government laws and regulations differ from country to country</a:t>
            </a:r>
          </a:p>
          <a:p>
            <a:pPr>
              <a:spcBef>
                <a:spcPct val="50000"/>
              </a:spcBef>
            </a:pPr>
            <a:r>
              <a:rPr lang="en-US" altLang="en-US"/>
              <a:t>Make doing business a true challenge for international firms</a:t>
            </a:r>
          </a:p>
          <a:p>
            <a:r>
              <a:rPr lang="en-GB" altLang="en-US"/>
              <a:t>These laws constitute the ‘rules of the game’ for business activity.</a:t>
            </a:r>
            <a:endParaRPr lang="en-US" altLang="en-US"/>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a:extLst>
              <a:ext uri="{FF2B5EF4-FFF2-40B4-BE49-F238E27FC236}">
                <a16:creationId xmlns:a16="http://schemas.microsoft.com/office/drawing/2014/main" id="{2AB1DA30-2328-258E-09E9-5D3A0A486A5C}"/>
              </a:ext>
            </a:extLst>
          </p:cNvPr>
          <p:cNvSpPr>
            <a:spLocks noGrp="1"/>
          </p:cNvSpPr>
          <p:nvPr>
            <p:ph type="title"/>
          </p:nvPr>
        </p:nvSpPr>
        <p:spPr>
          <a:xfrm>
            <a:off x="350668" y="141473"/>
            <a:ext cx="8229600" cy="657517"/>
          </a:xfrm>
        </p:spPr>
        <p:txBody>
          <a:bodyPr/>
          <a:lstStyle/>
          <a:p>
            <a:r>
              <a:rPr lang="en-GB" altLang="en-US" b="1" dirty="0"/>
              <a:t>Dimensions of Legal Environment</a:t>
            </a:r>
          </a:p>
        </p:txBody>
      </p:sp>
      <p:sp>
        <p:nvSpPr>
          <p:cNvPr id="3" name="Content Placeholder 2">
            <a:extLst>
              <a:ext uri="{FF2B5EF4-FFF2-40B4-BE49-F238E27FC236}">
                <a16:creationId xmlns:a16="http://schemas.microsoft.com/office/drawing/2014/main" id="{FEA8706B-B612-BC86-09A9-2F797FD008C6}"/>
              </a:ext>
            </a:extLst>
          </p:cNvPr>
          <p:cNvSpPr>
            <a:spLocks noGrp="1"/>
          </p:cNvSpPr>
          <p:nvPr>
            <p:ph idx="1"/>
          </p:nvPr>
        </p:nvSpPr>
        <p:spPr>
          <a:xfrm>
            <a:off x="179388" y="949911"/>
            <a:ext cx="8713787" cy="4864963"/>
          </a:xfrm>
        </p:spPr>
        <p:txBody>
          <a:bodyPr>
            <a:normAutofit fontScale="85000" lnSpcReduction="20000"/>
          </a:bodyPr>
          <a:lstStyle/>
          <a:p>
            <a:pPr>
              <a:defRPr/>
            </a:pPr>
            <a:r>
              <a:rPr lang="en-GB" sz="2400" dirty="0"/>
              <a:t>Domestic laws in the home country. The organization’s domestic (home market) legal system is important for two reasons. First, there are often export controls which limit the free export of certain goods and services to particular marketplaces, and second, there is the duty of the organization to act and abide by its national laws in all its activities, whether domestic or international.</a:t>
            </a:r>
          </a:p>
          <a:p>
            <a:pPr marL="0" indent="0">
              <a:buNone/>
              <a:defRPr/>
            </a:pPr>
            <a:endParaRPr lang="en-GB" sz="2400" dirty="0"/>
          </a:p>
          <a:p>
            <a:pPr>
              <a:defRPr/>
            </a:pPr>
            <a:r>
              <a:rPr lang="en-GB" sz="2400" dirty="0"/>
              <a:t>International law - International laws covering piracy and hijacking, others are more international conventions and trade agreements and cover items such as the International Monetary Fund (IMF) and World Trade Organization (WTO) treaties, patents and trademarks legislation and harmonization of legal systems within regional economic groupings, e.g. the European Union.</a:t>
            </a:r>
          </a:p>
          <a:p>
            <a:pPr marL="0" indent="0">
              <a:buNone/>
              <a:defRPr/>
            </a:pPr>
            <a:endParaRPr lang="en-GB" sz="2400" dirty="0"/>
          </a:p>
          <a:p>
            <a:pPr>
              <a:defRPr/>
            </a:pPr>
            <a:r>
              <a:rPr lang="en-GB" sz="2400" dirty="0"/>
              <a:t>Domestic laws in the host country- The only way to find a route through the legal maze in overseas markets is to use experts on the separate legal systems and laws pertaining in each market targeted.</a:t>
            </a:r>
          </a:p>
          <a:p>
            <a:pPr>
              <a:defRPr/>
            </a:pPr>
            <a:endParaRPr lang="en-GB"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AutoShape 2">
            <a:extLst>
              <a:ext uri="{FF2B5EF4-FFF2-40B4-BE49-F238E27FC236}">
                <a16:creationId xmlns:a16="http://schemas.microsoft.com/office/drawing/2014/main" id="{E5BA76E0-7867-13C7-CEB8-C1922C14AD9C}"/>
              </a:ext>
            </a:extLst>
          </p:cNvPr>
          <p:cNvSpPr>
            <a:spLocks noGrp="1"/>
          </p:cNvSpPr>
          <p:nvPr>
            <p:ph type="title"/>
          </p:nvPr>
        </p:nvSpPr>
        <p:spPr/>
        <p:txBody>
          <a:bodyPr/>
          <a:lstStyle/>
          <a:p>
            <a:r>
              <a:rPr lang="en-US" altLang="en-US" b="1" dirty="0"/>
              <a:t>Sociocultural Environment</a:t>
            </a:r>
          </a:p>
        </p:txBody>
      </p:sp>
      <p:sp>
        <p:nvSpPr>
          <p:cNvPr id="68611" name="Rectangle 3">
            <a:extLst>
              <a:ext uri="{FF2B5EF4-FFF2-40B4-BE49-F238E27FC236}">
                <a16:creationId xmlns:a16="http://schemas.microsoft.com/office/drawing/2014/main" id="{AA420CEA-AE79-766E-BFF4-DD688FD9411C}"/>
              </a:ext>
            </a:extLst>
          </p:cNvPr>
          <p:cNvSpPr>
            <a:spLocks noGrp="1"/>
          </p:cNvSpPr>
          <p:nvPr>
            <p:ph type="body" idx="1"/>
          </p:nvPr>
        </p:nvSpPr>
        <p:spPr/>
        <p:txBody>
          <a:bodyPr>
            <a:normAutofit fontScale="92500"/>
          </a:bodyPr>
          <a:lstStyle/>
          <a:p>
            <a:pPr>
              <a:lnSpc>
                <a:spcPct val="90000"/>
              </a:lnSpc>
            </a:pPr>
            <a:r>
              <a:rPr lang="en-US" altLang="en-US" sz="2800" dirty="0"/>
              <a:t>Culture – shared knowledge, beliefs, values, common modes of behavior, and ways of thinking among members of a society</a:t>
            </a:r>
          </a:p>
          <a:p>
            <a:pPr lvl="1">
              <a:lnSpc>
                <a:spcPct val="90000"/>
              </a:lnSpc>
            </a:pPr>
            <a:r>
              <a:rPr lang="en-US" altLang="en-US" sz="2400" dirty="0"/>
              <a:t>Intangible</a:t>
            </a:r>
          </a:p>
          <a:p>
            <a:pPr lvl="1">
              <a:lnSpc>
                <a:spcPct val="90000"/>
              </a:lnSpc>
            </a:pPr>
            <a:r>
              <a:rPr lang="en-US" altLang="en-US" sz="2400" dirty="0"/>
              <a:t>Pervasive</a:t>
            </a:r>
          </a:p>
          <a:p>
            <a:pPr lvl="1">
              <a:lnSpc>
                <a:spcPct val="90000"/>
              </a:lnSpc>
            </a:pPr>
            <a:r>
              <a:rPr lang="en-US" altLang="en-US" sz="2400" dirty="0"/>
              <a:t>Difficult for outsider to learn</a:t>
            </a:r>
          </a:p>
          <a:p>
            <a:pPr lvl="1">
              <a:lnSpc>
                <a:spcPct val="90000"/>
              </a:lnSpc>
            </a:pPr>
            <a:endParaRPr lang="en-US" altLang="en-US" sz="2400" dirty="0"/>
          </a:p>
          <a:p>
            <a:pPr>
              <a:lnSpc>
                <a:spcPct val="90000"/>
              </a:lnSpc>
            </a:pPr>
            <a:r>
              <a:rPr lang="en-US" altLang="en-US" sz="2800" dirty="0"/>
              <a:t>International Marketing Managers need to understand difference in social values to comprehend local cultures and deal with them effectively</a:t>
            </a:r>
          </a:p>
          <a:p>
            <a:pPr>
              <a:lnSpc>
                <a:spcPct val="90000"/>
              </a:lnSpc>
            </a:pPr>
            <a:endParaRPr lang="en-US" altLang="en-US" sz="2800" dirty="0"/>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06AC0D70-77F0-9DC8-9C46-09F03F136840}"/>
              </a:ext>
            </a:extLst>
          </p:cNvPr>
          <p:cNvSpPr>
            <a:spLocks noGrp="1"/>
          </p:cNvSpPr>
          <p:nvPr>
            <p:ph type="title"/>
          </p:nvPr>
        </p:nvSpPr>
        <p:spPr/>
        <p:txBody>
          <a:bodyPr/>
          <a:lstStyle/>
          <a:p>
            <a:r>
              <a:rPr lang="en-GB" altLang="en-US" b="1" dirty="0"/>
              <a:t>Cultural Issues - Examples</a:t>
            </a:r>
          </a:p>
        </p:txBody>
      </p:sp>
      <p:sp>
        <p:nvSpPr>
          <p:cNvPr id="70659" name="Content Placeholder 2">
            <a:extLst>
              <a:ext uri="{FF2B5EF4-FFF2-40B4-BE49-F238E27FC236}">
                <a16:creationId xmlns:a16="http://schemas.microsoft.com/office/drawing/2014/main" id="{0DB3466A-142E-9739-6142-FAA18253BBD7}"/>
              </a:ext>
            </a:extLst>
          </p:cNvPr>
          <p:cNvSpPr>
            <a:spLocks noGrp="1"/>
          </p:cNvSpPr>
          <p:nvPr>
            <p:ph idx="1"/>
          </p:nvPr>
        </p:nvSpPr>
        <p:spPr/>
        <p:txBody>
          <a:bodyPr>
            <a:normAutofit fontScale="85000" lnSpcReduction="20000"/>
          </a:bodyPr>
          <a:lstStyle/>
          <a:p>
            <a:r>
              <a:rPr lang="en-GB" altLang="en-US" dirty="0"/>
              <a:t>Pepsi Cola had to change its campaign ‘Come Alive With Pepsi’ in Germany as, literally translated, it means ‘Come Alive Out of the Grave’.</a:t>
            </a:r>
          </a:p>
          <a:p>
            <a:pPr marL="0" indent="0">
              <a:buNone/>
            </a:pPr>
            <a:endParaRPr lang="en-GB" altLang="en-US" dirty="0"/>
          </a:p>
          <a:p>
            <a:r>
              <a:rPr lang="en-GB" altLang="en-US" dirty="0"/>
              <a:t>In Japan McDonald’s character Ronald McDonald failed because his white face was seen as a death mask.</a:t>
            </a:r>
          </a:p>
          <a:p>
            <a:endParaRPr lang="en-GB" altLang="en-US" dirty="0"/>
          </a:p>
          <a:p>
            <a:r>
              <a:rPr lang="en-GB" altLang="en-US" dirty="0"/>
              <a:t>Coca-Cola had enormous problems in China as Coca-Cola sounded like ‘</a:t>
            </a:r>
            <a:r>
              <a:rPr lang="en-GB" altLang="en-US" dirty="0" err="1"/>
              <a:t>Kooke</a:t>
            </a:r>
            <a:r>
              <a:rPr lang="en-GB" altLang="en-US" dirty="0"/>
              <a:t> </a:t>
            </a:r>
            <a:r>
              <a:rPr lang="en-GB" altLang="en-US" dirty="0" err="1"/>
              <a:t>Koula</a:t>
            </a:r>
            <a:r>
              <a:rPr lang="en-GB" altLang="en-US" dirty="0"/>
              <a:t>’ which translates into ‘A thirsty mouthful of candle wax’. They managed to find a new pronunciation ‘Kee Kou Keele’ which means ‘joyful tastes and happiness’.</a:t>
            </a:r>
          </a:p>
          <a:p>
            <a:pPr marL="0" indent="0">
              <a:buNone/>
            </a:pPr>
            <a:endParaRPr lang="en-GB" altLang="en-US" dirty="0"/>
          </a:p>
          <a:p>
            <a:r>
              <a:rPr lang="en-GB" altLang="en-US" dirty="0"/>
              <a:t>General Motors whose brand name ‘Nova’ was unsuccessful in Spain (‘no </a:t>
            </a:r>
            <a:r>
              <a:rPr lang="en-GB" altLang="en-US" dirty="0" err="1"/>
              <a:t>va</a:t>
            </a:r>
            <a:r>
              <a:rPr lang="en-GB" altLang="en-US" dirty="0"/>
              <a:t>’ in Spanish means ‘no go’).</a:t>
            </a:r>
          </a:p>
          <a:p>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B0111F06-C132-E07D-B9E6-47C40D9223B2}"/>
              </a:ext>
            </a:extLst>
          </p:cNvPr>
          <p:cNvSpPr>
            <a:spLocks noGrp="1"/>
          </p:cNvSpPr>
          <p:nvPr>
            <p:ph type="title"/>
          </p:nvPr>
        </p:nvSpPr>
        <p:spPr>
          <a:xfrm>
            <a:off x="457200" y="274638"/>
            <a:ext cx="8229600" cy="506597"/>
          </a:xfrm>
        </p:spPr>
        <p:txBody>
          <a:bodyPr>
            <a:normAutofit fontScale="90000"/>
          </a:bodyPr>
          <a:lstStyle/>
          <a:p>
            <a:r>
              <a:rPr lang="en-GB" altLang="en-US" b="1" dirty="0"/>
              <a:t>Social Factors</a:t>
            </a:r>
          </a:p>
        </p:txBody>
      </p:sp>
      <p:sp>
        <p:nvSpPr>
          <p:cNvPr id="3" name="Content Placeholder 2">
            <a:extLst>
              <a:ext uri="{FF2B5EF4-FFF2-40B4-BE49-F238E27FC236}">
                <a16:creationId xmlns:a16="http://schemas.microsoft.com/office/drawing/2014/main" id="{25562B7A-1D70-500B-8C83-354C58ADD5BB}"/>
              </a:ext>
            </a:extLst>
          </p:cNvPr>
          <p:cNvSpPr>
            <a:spLocks noGrp="1"/>
          </p:cNvSpPr>
          <p:nvPr>
            <p:ph idx="1"/>
          </p:nvPr>
        </p:nvSpPr>
        <p:spPr>
          <a:xfrm>
            <a:off x="457200" y="994300"/>
            <a:ext cx="8229600" cy="4634143"/>
          </a:xfrm>
        </p:spPr>
        <p:txBody>
          <a:bodyPr>
            <a:normAutofit fontScale="92500" lnSpcReduction="10000"/>
          </a:bodyPr>
          <a:lstStyle/>
          <a:p>
            <a:pPr>
              <a:defRPr/>
            </a:pPr>
            <a:r>
              <a:rPr lang="en-GB" dirty="0"/>
              <a:t>Of the world’s population, 80 per cent live in developing countries; by 2025 this is likely to reach 85 per cent.</a:t>
            </a:r>
          </a:p>
          <a:p>
            <a:pPr marL="0" indent="0">
              <a:buNone/>
              <a:defRPr/>
            </a:pPr>
            <a:endParaRPr lang="en-GB" dirty="0"/>
          </a:p>
          <a:p>
            <a:pPr>
              <a:defRPr/>
            </a:pPr>
            <a:r>
              <a:rPr lang="en-GB" dirty="0"/>
              <a:t>Two out of every five people live in China and India. However, while world population is growing dramatically, the growth patterns are not consistent around the world.</a:t>
            </a:r>
          </a:p>
          <a:p>
            <a:pPr marL="0" indent="0">
              <a:buNone/>
              <a:defRPr/>
            </a:pPr>
            <a:endParaRPr lang="en-GB" dirty="0"/>
          </a:p>
          <a:p>
            <a:pPr>
              <a:defRPr/>
            </a:pPr>
            <a:r>
              <a:rPr lang="en-GB" dirty="0"/>
              <a:t>China’s population will rise much more slowly from 1.2 billion to 1.5 billion. With a population of 1.53 billion people, India will have more inhabitants than China in 50 years’ time. Europe is the only region where the population is expected to decline; any increase in population in high income countries is entirely due to migration.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49D8D541-7B23-B917-025A-9666E891C48D}"/>
              </a:ext>
            </a:extLst>
          </p:cNvPr>
          <p:cNvSpPr>
            <a:spLocks noGrp="1"/>
          </p:cNvSpPr>
          <p:nvPr>
            <p:ph type="title"/>
          </p:nvPr>
        </p:nvSpPr>
        <p:spPr/>
        <p:txBody>
          <a:bodyPr/>
          <a:lstStyle/>
          <a:p>
            <a:r>
              <a:rPr lang="en-US" altLang="en-US" dirty="0"/>
              <a:t>Population Estimate —Year 2025</a:t>
            </a:r>
          </a:p>
        </p:txBody>
      </p:sp>
      <p:pic>
        <p:nvPicPr>
          <p:cNvPr id="72707" name="Picture 5" descr="bea01206_ex0203">
            <a:extLst>
              <a:ext uri="{FF2B5EF4-FFF2-40B4-BE49-F238E27FC236}">
                <a16:creationId xmlns:a16="http://schemas.microsoft.com/office/drawing/2014/main" id="{13E9C660-FAA9-9E2C-B265-8BEF04A221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737" y="1448593"/>
            <a:ext cx="7248525"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87125-BFD4-21FB-9409-64698ED07C6A}"/>
              </a:ext>
            </a:extLst>
          </p:cNvPr>
          <p:cNvSpPr>
            <a:spLocks noGrp="1"/>
          </p:cNvSpPr>
          <p:nvPr>
            <p:ph type="title"/>
          </p:nvPr>
        </p:nvSpPr>
        <p:spPr/>
        <p:txBody>
          <a:bodyPr/>
          <a:lstStyle/>
          <a:p>
            <a:r>
              <a:rPr lang="en-US" b="1" dirty="0"/>
              <a:t>Group Task – 4 students for each group</a:t>
            </a:r>
            <a:endParaRPr lang="en-GB" b="1" dirty="0"/>
          </a:p>
        </p:txBody>
      </p:sp>
      <p:sp>
        <p:nvSpPr>
          <p:cNvPr id="3" name="Content Placeholder 2">
            <a:extLst>
              <a:ext uri="{FF2B5EF4-FFF2-40B4-BE49-F238E27FC236}">
                <a16:creationId xmlns:a16="http://schemas.microsoft.com/office/drawing/2014/main" id="{7B172D2A-344E-9EA6-FC54-B2B134B1AC95}"/>
              </a:ext>
            </a:extLst>
          </p:cNvPr>
          <p:cNvSpPr>
            <a:spLocks noGrp="1"/>
          </p:cNvSpPr>
          <p:nvPr>
            <p:ph idx="1"/>
          </p:nvPr>
        </p:nvSpPr>
        <p:spPr/>
        <p:txBody>
          <a:bodyPr/>
          <a:lstStyle/>
          <a:p>
            <a:r>
              <a:rPr lang="en-US" dirty="0"/>
              <a:t> Identify any international business and carry out a PESTEL analysis for that.</a:t>
            </a:r>
          </a:p>
          <a:p>
            <a:endParaRPr lang="en-US" dirty="0"/>
          </a:p>
          <a:p>
            <a:r>
              <a:rPr lang="en-US" dirty="0"/>
              <a:t>Then explain how these factors impact on international marketing decision. </a:t>
            </a:r>
          </a:p>
          <a:p>
            <a:endParaRPr lang="en-US" dirty="0"/>
          </a:p>
          <a:p>
            <a:pPr marL="0" indent="0">
              <a:buNone/>
            </a:pPr>
            <a:endParaRPr lang="en-GB" dirty="0"/>
          </a:p>
        </p:txBody>
      </p:sp>
    </p:spTree>
    <p:extLst>
      <p:ext uri="{BB962C8B-B14F-4D97-AF65-F5344CB8AC3E}">
        <p14:creationId xmlns:p14="http://schemas.microsoft.com/office/powerpoint/2010/main" val="1799033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50910-EA46-315C-00D3-07448B5C7336}"/>
              </a:ext>
            </a:extLst>
          </p:cNvPr>
          <p:cNvSpPr>
            <a:spLocks noGrp="1"/>
          </p:cNvSpPr>
          <p:nvPr>
            <p:ph type="title"/>
          </p:nvPr>
        </p:nvSpPr>
        <p:spPr/>
        <p:txBody>
          <a:bodyPr/>
          <a:lstStyle/>
          <a:p>
            <a:r>
              <a:rPr lang="en-US" b="1" dirty="0"/>
              <a:t>Thank you !</a:t>
            </a:r>
            <a:endParaRPr lang="en-GB" b="1" dirty="0"/>
          </a:p>
        </p:txBody>
      </p:sp>
      <p:sp>
        <p:nvSpPr>
          <p:cNvPr id="3" name="Content Placeholder 2">
            <a:extLst>
              <a:ext uri="{FF2B5EF4-FFF2-40B4-BE49-F238E27FC236}">
                <a16:creationId xmlns:a16="http://schemas.microsoft.com/office/drawing/2014/main" id="{A72A3F03-C028-7A19-2D61-0902641CE469}"/>
              </a:ext>
            </a:extLst>
          </p:cNvPr>
          <p:cNvSpPr>
            <a:spLocks noGrp="1"/>
          </p:cNvSpPr>
          <p:nvPr>
            <p:ph idx="1"/>
          </p:nvPr>
        </p:nvSpPr>
        <p:spPr/>
        <p:txBody>
          <a:bodyPr/>
          <a:lstStyle/>
          <a:p>
            <a:endParaRPr lang="en-US" b="1" dirty="0"/>
          </a:p>
          <a:p>
            <a:pPr marL="0" indent="0">
              <a:buNone/>
            </a:pPr>
            <a:r>
              <a:rPr lang="en-US" b="1" dirty="0"/>
              <a:t>Any Questions</a:t>
            </a:r>
            <a:endParaRPr lang="en-GB" b="1" dirty="0"/>
          </a:p>
        </p:txBody>
      </p:sp>
    </p:spTree>
    <p:extLst>
      <p:ext uri="{BB962C8B-B14F-4D97-AF65-F5344CB8AC3E}">
        <p14:creationId xmlns:p14="http://schemas.microsoft.com/office/powerpoint/2010/main" val="5898067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0</TotalTime>
  <Words>1543</Words>
  <Application>Microsoft Office PowerPoint</Application>
  <PresentationFormat>On-screen Show (4:3)</PresentationFormat>
  <Paragraphs>142</Paragraphs>
  <Slides>25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Corbel</vt:lpstr>
      <vt:lpstr>Myriad Pro</vt:lpstr>
      <vt:lpstr>Times New Roman</vt:lpstr>
      <vt:lpstr>20140311PresentationUWTSDTemplate</vt:lpstr>
      <vt:lpstr>Master of Business Administration   International Marketing   Week 02 - Global marketplace and environment </vt:lpstr>
      <vt:lpstr>Learning Outcomes</vt:lpstr>
      <vt:lpstr>Assessment</vt:lpstr>
      <vt:lpstr>Tasks</vt:lpstr>
      <vt:lpstr>Uncertainties in International Marketing</vt:lpstr>
      <vt:lpstr>International Marketing Task</vt:lpstr>
      <vt:lpstr>The Environmental Influences on International Marketing</vt:lpstr>
      <vt:lpstr>The political environment</vt:lpstr>
      <vt:lpstr>Political risks to firms fall into three main areas:</vt:lpstr>
      <vt:lpstr>The Economic Environment</vt:lpstr>
      <vt:lpstr>Economic Environment Factors</vt:lpstr>
      <vt:lpstr>Economic Development</vt:lpstr>
      <vt:lpstr>Exchange Rates</vt:lpstr>
      <vt:lpstr>International Trade Agreements</vt:lpstr>
      <vt:lpstr>The Emerging Economies</vt:lpstr>
      <vt:lpstr>Less Developed Countries</vt:lpstr>
      <vt:lpstr>The Legal-Political Environment</vt:lpstr>
      <vt:lpstr>Laws and Regulations</vt:lpstr>
      <vt:lpstr>Dimensions of Legal Environment</vt:lpstr>
      <vt:lpstr>Sociocultural Environment</vt:lpstr>
      <vt:lpstr>Cultural Issues - Examples</vt:lpstr>
      <vt:lpstr>Social Factors</vt:lpstr>
      <vt:lpstr>Population Estimate —Year 2025</vt:lpstr>
      <vt:lpstr>Group Task – 4 students for each group</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Rodrigo, Liyanage</cp:lastModifiedBy>
  <cp:revision>60</cp:revision>
  <dcterms:created xsi:type="dcterms:W3CDTF">2020-04-06T13:34:42Z</dcterms:created>
  <dcterms:modified xsi:type="dcterms:W3CDTF">2023-09-02T07:40:02Z</dcterms:modified>
</cp:coreProperties>
</file>