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67" d="100"/>
          <a:sy n="67" d="100"/>
        </p:scale>
        <p:origin x="1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9108AF-32D7-4B70-A99E-4824C791024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55CA994-8D06-49E1-99AB-55F7FF70FF06}">
      <dgm:prSet/>
      <dgm:spPr/>
      <dgm:t>
        <a:bodyPr/>
        <a:lstStyle/>
        <a:p>
          <a:r>
            <a:rPr lang="en-GB" dirty="0"/>
            <a:t>Runs over 2 weekends – 31</a:t>
          </a:r>
          <a:r>
            <a:rPr lang="en-GB" baseline="30000" dirty="0"/>
            <a:t>st</a:t>
          </a:r>
          <a:r>
            <a:rPr lang="en-GB" dirty="0"/>
            <a:t> January &amp; 1</a:t>
          </a:r>
          <a:r>
            <a:rPr lang="en-GB" baseline="30000" dirty="0"/>
            <a:t>st</a:t>
          </a:r>
          <a:r>
            <a:rPr lang="en-GB" dirty="0"/>
            <a:t> February and 14/15</a:t>
          </a:r>
          <a:r>
            <a:rPr lang="en-GB" baseline="30000" dirty="0"/>
            <a:t>th</a:t>
          </a:r>
          <a:r>
            <a:rPr lang="en-GB" dirty="0"/>
            <a:t> March</a:t>
          </a:r>
          <a:endParaRPr lang="en-US" dirty="0"/>
        </a:p>
      </dgm:t>
    </dgm:pt>
    <dgm:pt modelId="{E699396F-B515-4463-98A9-32436DB55BC5}" type="parTrans" cxnId="{C6871F83-746D-4040-A66C-C22E6770019F}">
      <dgm:prSet/>
      <dgm:spPr/>
      <dgm:t>
        <a:bodyPr/>
        <a:lstStyle/>
        <a:p>
          <a:endParaRPr lang="en-US"/>
        </a:p>
      </dgm:t>
    </dgm:pt>
    <dgm:pt modelId="{B68253E2-EF6E-4E1F-809E-14A92176F0D8}" type="sibTrans" cxnId="{C6871F83-746D-4040-A66C-C22E6770019F}">
      <dgm:prSet/>
      <dgm:spPr/>
      <dgm:t>
        <a:bodyPr/>
        <a:lstStyle/>
        <a:p>
          <a:endParaRPr lang="en-US"/>
        </a:p>
      </dgm:t>
    </dgm:pt>
    <dgm:pt modelId="{03EF4172-BFCF-4ADA-B5CF-975769273E77}">
      <dgm:prSet/>
      <dgm:spPr/>
      <dgm:t>
        <a:bodyPr/>
        <a:lstStyle/>
        <a:p>
          <a:r>
            <a:rPr lang="en-GB" dirty="0"/>
            <a:t>Tutorials each week – we will organise a time!</a:t>
          </a:r>
          <a:endParaRPr lang="en-US" dirty="0"/>
        </a:p>
      </dgm:t>
    </dgm:pt>
    <dgm:pt modelId="{629C5F55-8057-4EDC-8446-2E875C417531}" type="parTrans" cxnId="{0A216C0B-8A9E-4DA5-9C6B-90328E1B5039}">
      <dgm:prSet/>
      <dgm:spPr/>
      <dgm:t>
        <a:bodyPr/>
        <a:lstStyle/>
        <a:p>
          <a:endParaRPr lang="en-US"/>
        </a:p>
      </dgm:t>
    </dgm:pt>
    <dgm:pt modelId="{E5663314-D7D2-4AC0-97D2-40DC28D06CB6}" type="sibTrans" cxnId="{0A216C0B-8A9E-4DA5-9C6B-90328E1B5039}">
      <dgm:prSet/>
      <dgm:spPr/>
      <dgm:t>
        <a:bodyPr/>
        <a:lstStyle/>
        <a:p>
          <a:endParaRPr lang="en-US"/>
        </a:p>
      </dgm:t>
    </dgm:pt>
    <dgm:pt modelId="{C6A8EED4-0FE7-4767-883E-FF3C5A5AB8BD}">
      <dgm:prSet/>
      <dgm:spPr/>
      <dgm:t>
        <a:bodyPr/>
        <a:lstStyle/>
        <a:p>
          <a:r>
            <a:rPr lang="en-GB" dirty="0"/>
            <a:t>Hopefully this will not change!</a:t>
          </a:r>
          <a:endParaRPr lang="en-US" dirty="0"/>
        </a:p>
      </dgm:t>
    </dgm:pt>
    <dgm:pt modelId="{F644A068-56F8-4678-B35E-A5CD140F3FAB}" type="parTrans" cxnId="{FECE9EED-AEA8-405B-BE6A-4AAF24FA1C40}">
      <dgm:prSet/>
      <dgm:spPr/>
      <dgm:t>
        <a:bodyPr/>
        <a:lstStyle/>
        <a:p>
          <a:endParaRPr lang="en-US"/>
        </a:p>
      </dgm:t>
    </dgm:pt>
    <dgm:pt modelId="{793F001A-DB60-47C7-97F1-82160D4DB024}" type="sibTrans" cxnId="{FECE9EED-AEA8-405B-BE6A-4AAF24FA1C40}">
      <dgm:prSet/>
      <dgm:spPr/>
      <dgm:t>
        <a:bodyPr/>
        <a:lstStyle/>
        <a:p>
          <a:endParaRPr lang="en-US"/>
        </a:p>
      </dgm:t>
    </dgm:pt>
    <dgm:pt modelId="{3FE1F68B-4F77-41AE-B20F-EBE19E131A59}" type="pres">
      <dgm:prSet presAssocID="{F59108AF-32D7-4B70-A99E-4824C7910247}" presName="vert0" presStyleCnt="0">
        <dgm:presLayoutVars>
          <dgm:dir/>
          <dgm:animOne val="branch"/>
          <dgm:animLvl val="lvl"/>
        </dgm:presLayoutVars>
      </dgm:prSet>
      <dgm:spPr/>
    </dgm:pt>
    <dgm:pt modelId="{B21CC077-870E-467B-9B3D-FF184A0C3DF3}" type="pres">
      <dgm:prSet presAssocID="{855CA994-8D06-49E1-99AB-55F7FF70FF06}" presName="thickLine" presStyleLbl="alignNode1" presStyleIdx="0" presStyleCnt="3"/>
      <dgm:spPr/>
    </dgm:pt>
    <dgm:pt modelId="{1A58FE77-E7C1-49FC-85BF-A43DACB798B5}" type="pres">
      <dgm:prSet presAssocID="{855CA994-8D06-49E1-99AB-55F7FF70FF06}" presName="horz1" presStyleCnt="0"/>
      <dgm:spPr/>
    </dgm:pt>
    <dgm:pt modelId="{F46DEAB7-3473-4624-A6C7-B1475EF0D4C1}" type="pres">
      <dgm:prSet presAssocID="{855CA994-8D06-49E1-99AB-55F7FF70FF06}" presName="tx1" presStyleLbl="revTx" presStyleIdx="0" presStyleCnt="3"/>
      <dgm:spPr/>
    </dgm:pt>
    <dgm:pt modelId="{F319A7C4-8B8F-4BE8-856E-04484F943B48}" type="pres">
      <dgm:prSet presAssocID="{855CA994-8D06-49E1-99AB-55F7FF70FF06}" presName="vert1" presStyleCnt="0"/>
      <dgm:spPr/>
    </dgm:pt>
    <dgm:pt modelId="{5313DE1E-7BEB-4FEA-9C24-C61824D8DC6D}" type="pres">
      <dgm:prSet presAssocID="{03EF4172-BFCF-4ADA-B5CF-975769273E77}" presName="thickLine" presStyleLbl="alignNode1" presStyleIdx="1" presStyleCnt="3"/>
      <dgm:spPr/>
    </dgm:pt>
    <dgm:pt modelId="{2A9E1E4D-59BD-4A66-9E19-8F2891E73934}" type="pres">
      <dgm:prSet presAssocID="{03EF4172-BFCF-4ADA-B5CF-975769273E77}" presName="horz1" presStyleCnt="0"/>
      <dgm:spPr/>
    </dgm:pt>
    <dgm:pt modelId="{FC927D9A-3042-48C2-BEC6-D18C2B1E0869}" type="pres">
      <dgm:prSet presAssocID="{03EF4172-BFCF-4ADA-B5CF-975769273E77}" presName="tx1" presStyleLbl="revTx" presStyleIdx="1" presStyleCnt="3"/>
      <dgm:spPr/>
    </dgm:pt>
    <dgm:pt modelId="{6DC3AEA2-0387-4B3F-953F-BABE3908C57A}" type="pres">
      <dgm:prSet presAssocID="{03EF4172-BFCF-4ADA-B5CF-975769273E77}" presName="vert1" presStyleCnt="0"/>
      <dgm:spPr/>
    </dgm:pt>
    <dgm:pt modelId="{0BB0706F-5430-47FD-BEF9-43CEB2A0FA77}" type="pres">
      <dgm:prSet presAssocID="{C6A8EED4-0FE7-4767-883E-FF3C5A5AB8BD}" presName="thickLine" presStyleLbl="alignNode1" presStyleIdx="2" presStyleCnt="3"/>
      <dgm:spPr/>
    </dgm:pt>
    <dgm:pt modelId="{3C60F161-5A48-4713-B4CA-4BE0CC95589F}" type="pres">
      <dgm:prSet presAssocID="{C6A8EED4-0FE7-4767-883E-FF3C5A5AB8BD}" presName="horz1" presStyleCnt="0"/>
      <dgm:spPr/>
    </dgm:pt>
    <dgm:pt modelId="{315090D2-CB1A-4B83-888F-87583DD5CDEA}" type="pres">
      <dgm:prSet presAssocID="{C6A8EED4-0FE7-4767-883E-FF3C5A5AB8BD}" presName="tx1" presStyleLbl="revTx" presStyleIdx="2" presStyleCnt="3"/>
      <dgm:spPr/>
    </dgm:pt>
    <dgm:pt modelId="{B0FF578D-E23A-4A58-A5C9-FBD7B5B68868}" type="pres">
      <dgm:prSet presAssocID="{C6A8EED4-0FE7-4767-883E-FF3C5A5AB8BD}" presName="vert1" presStyleCnt="0"/>
      <dgm:spPr/>
    </dgm:pt>
  </dgm:ptLst>
  <dgm:cxnLst>
    <dgm:cxn modelId="{0A216C0B-8A9E-4DA5-9C6B-90328E1B5039}" srcId="{F59108AF-32D7-4B70-A99E-4824C7910247}" destId="{03EF4172-BFCF-4ADA-B5CF-975769273E77}" srcOrd="1" destOrd="0" parTransId="{629C5F55-8057-4EDC-8446-2E875C417531}" sibTransId="{E5663314-D7D2-4AC0-97D2-40DC28D06CB6}"/>
    <dgm:cxn modelId="{7D087B1C-AA55-494A-944C-4FAA9CC9993F}" type="presOf" srcId="{C6A8EED4-0FE7-4767-883E-FF3C5A5AB8BD}" destId="{315090D2-CB1A-4B83-888F-87583DD5CDEA}" srcOrd="0" destOrd="0" presId="urn:microsoft.com/office/officeart/2008/layout/LinedList"/>
    <dgm:cxn modelId="{ACAC0E43-924D-4BDD-B316-B3878426B082}" type="presOf" srcId="{03EF4172-BFCF-4ADA-B5CF-975769273E77}" destId="{FC927D9A-3042-48C2-BEC6-D18C2B1E0869}" srcOrd="0" destOrd="0" presId="urn:microsoft.com/office/officeart/2008/layout/LinedList"/>
    <dgm:cxn modelId="{682FA282-5C46-4577-BD97-CEFC35BC2AB2}" type="presOf" srcId="{F59108AF-32D7-4B70-A99E-4824C7910247}" destId="{3FE1F68B-4F77-41AE-B20F-EBE19E131A59}" srcOrd="0" destOrd="0" presId="urn:microsoft.com/office/officeart/2008/layout/LinedList"/>
    <dgm:cxn modelId="{C6871F83-746D-4040-A66C-C22E6770019F}" srcId="{F59108AF-32D7-4B70-A99E-4824C7910247}" destId="{855CA994-8D06-49E1-99AB-55F7FF70FF06}" srcOrd="0" destOrd="0" parTransId="{E699396F-B515-4463-98A9-32436DB55BC5}" sibTransId="{B68253E2-EF6E-4E1F-809E-14A92176F0D8}"/>
    <dgm:cxn modelId="{9B750CEB-15F0-4FD3-A2F8-1E5265DBFD97}" type="presOf" srcId="{855CA994-8D06-49E1-99AB-55F7FF70FF06}" destId="{F46DEAB7-3473-4624-A6C7-B1475EF0D4C1}" srcOrd="0" destOrd="0" presId="urn:microsoft.com/office/officeart/2008/layout/LinedList"/>
    <dgm:cxn modelId="{FECE9EED-AEA8-405B-BE6A-4AAF24FA1C40}" srcId="{F59108AF-32D7-4B70-A99E-4824C7910247}" destId="{C6A8EED4-0FE7-4767-883E-FF3C5A5AB8BD}" srcOrd="2" destOrd="0" parTransId="{F644A068-56F8-4678-B35E-A5CD140F3FAB}" sibTransId="{793F001A-DB60-47C7-97F1-82160D4DB024}"/>
    <dgm:cxn modelId="{353CDDB4-CD84-4243-B546-17A6BBB4EDBD}" type="presParOf" srcId="{3FE1F68B-4F77-41AE-B20F-EBE19E131A59}" destId="{B21CC077-870E-467B-9B3D-FF184A0C3DF3}" srcOrd="0" destOrd="0" presId="urn:microsoft.com/office/officeart/2008/layout/LinedList"/>
    <dgm:cxn modelId="{5F7D4F08-92FD-4BAA-8335-4795D3FE8A8E}" type="presParOf" srcId="{3FE1F68B-4F77-41AE-B20F-EBE19E131A59}" destId="{1A58FE77-E7C1-49FC-85BF-A43DACB798B5}" srcOrd="1" destOrd="0" presId="urn:microsoft.com/office/officeart/2008/layout/LinedList"/>
    <dgm:cxn modelId="{C840DACB-8F8D-4C62-AA76-5A10ED89F204}" type="presParOf" srcId="{1A58FE77-E7C1-49FC-85BF-A43DACB798B5}" destId="{F46DEAB7-3473-4624-A6C7-B1475EF0D4C1}" srcOrd="0" destOrd="0" presId="urn:microsoft.com/office/officeart/2008/layout/LinedList"/>
    <dgm:cxn modelId="{83D40C44-D6C3-4A9F-BE50-838FABB4C838}" type="presParOf" srcId="{1A58FE77-E7C1-49FC-85BF-A43DACB798B5}" destId="{F319A7C4-8B8F-4BE8-856E-04484F943B48}" srcOrd="1" destOrd="0" presId="urn:microsoft.com/office/officeart/2008/layout/LinedList"/>
    <dgm:cxn modelId="{C379FE72-AB99-4A7E-8282-4EBD9B921D73}" type="presParOf" srcId="{3FE1F68B-4F77-41AE-B20F-EBE19E131A59}" destId="{5313DE1E-7BEB-4FEA-9C24-C61824D8DC6D}" srcOrd="2" destOrd="0" presId="urn:microsoft.com/office/officeart/2008/layout/LinedList"/>
    <dgm:cxn modelId="{346FEAAB-BA18-435E-B083-58751C8D4D98}" type="presParOf" srcId="{3FE1F68B-4F77-41AE-B20F-EBE19E131A59}" destId="{2A9E1E4D-59BD-4A66-9E19-8F2891E73934}" srcOrd="3" destOrd="0" presId="urn:microsoft.com/office/officeart/2008/layout/LinedList"/>
    <dgm:cxn modelId="{90F09247-5E00-4E6F-AF49-2C7ED1DDC36A}" type="presParOf" srcId="{2A9E1E4D-59BD-4A66-9E19-8F2891E73934}" destId="{FC927D9A-3042-48C2-BEC6-D18C2B1E0869}" srcOrd="0" destOrd="0" presId="urn:microsoft.com/office/officeart/2008/layout/LinedList"/>
    <dgm:cxn modelId="{9E85DA1F-F709-4197-A12D-1DFAD40A0812}" type="presParOf" srcId="{2A9E1E4D-59BD-4A66-9E19-8F2891E73934}" destId="{6DC3AEA2-0387-4B3F-953F-BABE3908C57A}" srcOrd="1" destOrd="0" presId="urn:microsoft.com/office/officeart/2008/layout/LinedList"/>
    <dgm:cxn modelId="{9B5D8DDE-B12B-44D2-B51A-6C8635296B08}" type="presParOf" srcId="{3FE1F68B-4F77-41AE-B20F-EBE19E131A59}" destId="{0BB0706F-5430-47FD-BEF9-43CEB2A0FA77}" srcOrd="4" destOrd="0" presId="urn:microsoft.com/office/officeart/2008/layout/LinedList"/>
    <dgm:cxn modelId="{5F855C7A-A144-407C-8C57-54C3E66F4EB8}" type="presParOf" srcId="{3FE1F68B-4F77-41AE-B20F-EBE19E131A59}" destId="{3C60F161-5A48-4713-B4CA-4BE0CC95589F}" srcOrd="5" destOrd="0" presId="urn:microsoft.com/office/officeart/2008/layout/LinedList"/>
    <dgm:cxn modelId="{2E84DC2C-5685-4568-86BF-171B717A1EC3}" type="presParOf" srcId="{3C60F161-5A48-4713-B4CA-4BE0CC95589F}" destId="{315090D2-CB1A-4B83-888F-87583DD5CDEA}" srcOrd="0" destOrd="0" presId="urn:microsoft.com/office/officeart/2008/layout/LinedList"/>
    <dgm:cxn modelId="{58A91762-8461-4D20-B069-C54B9EAEBF66}" type="presParOf" srcId="{3C60F161-5A48-4713-B4CA-4BE0CC95589F}" destId="{B0FF578D-E23A-4A58-A5C9-FBD7B5B688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C4099F-AFDB-49E8-AC87-A71096497F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C251E0AD-74D7-46C9-A4BC-F14FE9F68E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Critically evaluate the effectiveness of specific dietary strategies used to enhance athletic performance and aid recovery from exercise, including the appropriate use of supplements.</a:t>
          </a:r>
          <a:endParaRPr lang="en-US" dirty="0"/>
        </a:p>
      </dgm:t>
    </dgm:pt>
    <dgm:pt modelId="{62A758BE-26DA-4911-96FA-09E5C878F6F6}" type="parTrans" cxnId="{D6C8921C-7D10-40AF-A796-7A722010D362}">
      <dgm:prSet/>
      <dgm:spPr/>
      <dgm:t>
        <a:bodyPr/>
        <a:lstStyle/>
        <a:p>
          <a:endParaRPr lang="en-US"/>
        </a:p>
      </dgm:t>
    </dgm:pt>
    <dgm:pt modelId="{30918D8E-D219-4BE9-BDA4-FE63EA305608}" type="sibTrans" cxnId="{D6C8921C-7D10-40AF-A796-7A722010D362}">
      <dgm:prSet/>
      <dgm:spPr/>
      <dgm:t>
        <a:bodyPr/>
        <a:lstStyle/>
        <a:p>
          <a:endParaRPr lang="en-US"/>
        </a:p>
      </dgm:t>
    </dgm:pt>
    <dgm:pt modelId="{0B634C7E-5DC2-460A-9801-9875364F57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Demonstrate a systematic, extensive and comparative knowledge and understanding of the role of dietary assessment when working with individuals and groups and the professional requirements of a sports nutrition practitioner / sports nutritionist.</a:t>
          </a:r>
          <a:endParaRPr lang="en-US" dirty="0"/>
        </a:p>
      </dgm:t>
    </dgm:pt>
    <dgm:pt modelId="{EEED69AB-694C-4C21-AC1C-B00A5390CD66}" type="parTrans" cxnId="{6B477ADB-20E5-47A2-A6D1-AB91472868EE}">
      <dgm:prSet/>
      <dgm:spPr/>
      <dgm:t>
        <a:bodyPr/>
        <a:lstStyle/>
        <a:p>
          <a:endParaRPr lang="en-US"/>
        </a:p>
      </dgm:t>
    </dgm:pt>
    <dgm:pt modelId="{35F523FE-F961-47EE-A0C0-CC2E6B685FDC}" type="sibTrans" cxnId="{6B477ADB-20E5-47A2-A6D1-AB91472868EE}">
      <dgm:prSet/>
      <dgm:spPr/>
      <dgm:t>
        <a:bodyPr/>
        <a:lstStyle/>
        <a:p>
          <a:endParaRPr lang="en-US"/>
        </a:p>
      </dgm:t>
    </dgm:pt>
    <dgm:pt modelId="{4A03F36C-E722-41C1-B511-F1071374AA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Conduct an in-depth nutritional assessment using appropriate nutritional analysis software and advise athletes using individual requirements on eating for sport and exercise.</a:t>
          </a:r>
          <a:endParaRPr lang="en-US" dirty="0"/>
        </a:p>
      </dgm:t>
    </dgm:pt>
    <dgm:pt modelId="{815841B3-8A05-428F-906E-9A5B3E4C66F4}" type="parTrans" cxnId="{7F1CA93D-D502-4154-A7AC-564CCCB00C49}">
      <dgm:prSet/>
      <dgm:spPr/>
      <dgm:t>
        <a:bodyPr/>
        <a:lstStyle/>
        <a:p>
          <a:endParaRPr lang="en-US"/>
        </a:p>
      </dgm:t>
    </dgm:pt>
    <dgm:pt modelId="{7CB43B8F-B7F8-45D3-A417-5EBB983D90EE}" type="sibTrans" cxnId="{7F1CA93D-D502-4154-A7AC-564CCCB00C49}">
      <dgm:prSet/>
      <dgm:spPr/>
      <dgm:t>
        <a:bodyPr/>
        <a:lstStyle/>
        <a:p>
          <a:endParaRPr lang="en-US"/>
        </a:p>
      </dgm:t>
    </dgm:pt>
    <dgm:pt modelId="{5EE07AD5-04CF-4F9D-92D0-7A80E77AFE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Plan an appropriate dietary strategy for athletes.</a:t>
          </a:r>
          <a:endParaRPr lang="en-US" dirty="0"/>
        </a:p>
      </dgm:t>
    </dgm:pt>
    <dgm:pt modelId="{5798CCB4-754D-4DFB-AAE5-1AC64AD18745}" type="parTrans" cxnId="{573BF330-5776-4ECE-9A70-C5918AD07C4A}">
      <dgm:prSet/>
      <dgm:spPr/>
      <dgm:t>
        <a:bodyPr/>
        <a:lstStyle/>
        <a:p>
          <a:endParaRPr lang="en-US"/>
        </a:p>
      </dgm:t>
    </dgm:pt>
    <dgm:pt modelId="{660B6A53-1304-4D72-877A-8F13D083C130}" type="sibTrans" cxnId="{573BF330-5776-4ECE-9A70-C5918AD07C4A}">
      <dgm:prSet/>
      <dgm:spPr/>
      <dgm:t>
        <a:bodyPr/>
        <a:lstStyle/>
        <a:p>
          <a:endParaRPr lang="en-US"/>
        </a:p>
      </dgm:t>
    </dgm:pt>
    <dgm:pt modelId="{DB603CB0-CCEF-4585-A8D5-2CB8B416E471}" type="pres">
      <dgm:prSet presAssocID="{99C4099F-AFDB-49E8-AC87-A71096497F35}" presName="root" presStyleCnt="0">
        <dgm:presLayoutVars>
          <dgm:dir/>
          <dgm:resizeHandles val="exact"/>
        </dgm:presLayoutVars>
      </dgm:prSet>
      <dgm:spPr/>
    </dgm:pt>
    <dgm:pt modelId="{D3926E57-0C7D-4800-B7EA-38AE249A595B}" type="pres">
      <dgm:prSet presAssocID="{C251E0AD-74D7-46C9-A4BC-F14FE9F68E36}" presName="compNode" presStyleCnt="0"/>
      <dgm:spPr/>
    </dgm:pt>
    <dgm:pt modelId="{8F905841-DFEC-4D6F-A0F6-1F5E1F374606}" type="pres">
      <dgm:prSet presAssocID="{C251E0AD-74D7-46C9-A4BC-F14FE9F68E36}" presName="bgRect" presStyleLbl="bgShp" presStyleIdx="0" presStyleCnt="4"/>
      <dgm:spPr/>
    </dgm:pt>
    <dgm:pt modelId="{F59DE38E-50FF-49BE-9385-F17416E476F8}" type="pres">
      <dgm:prSet presAssocID="{C251E0AD-74D7-46C9-A4BC-F14FE9F68E3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93C45EF9-ED96-4B0D-BDDF-BE1EB5C3BA8F}" type="pres">
      <dgm:prSet presAssocID="{C251E0AD-74D7-46C9-A4BC-F14FE9F68E36}" presName="spaceRect" presStyleCnt="0"/>
      <dgm:spPr/>
    </dgm:pt>
    <dgm:pt modelId="{3C59E194-93C1-474C-A1F8-416FEC2C2DA8}" type="pres">
      <dgm:prSet presAssocID="{C251E0AD-74D7-46C9-A4BC-F14FE9F68E36}" presName="parTx" presStyleLbl="revTx" presStyleIdx="0" presStyleCnt="4">
        <dgm:presLayoutVars>
          <dgm:chMax val="0"/>
          <dgm:chPref val="0"/>
        </dgm:presLayoutVars>
      </dgm:prSet>
      <dgm:spPr/>
    </dgm:pt>
    <dgm:pt modelId="{F08B26F3-597D-4FB2-B578-599C37AA8FE4}" type="pres">
      <dgm:prSet presAssocID="{30918D8E-D219-4BE9-BDA4-FE63EA305608}" presName="sibTrans" presStyleCnt="0"/>
      <dgm:spPr/>
    </dgm:pt>
    <dgm:pt modelId="{36162204-D670-4CBF-8F3E-9171403EC41A}" type="pres">
      <dgm:prSet presAssocID="{0B634C7E-5DC2-460A-9801-9875364F5740}" presName="compNode" presStyleCnt="0"/>
      <dgm:spPr/>
    </dgm:pt>
    <dgm:pt modelId="{8B2B86DC-5395-4C1E-A40C-B7A3E0B80867}" type="pres">
      <dgm:prSet presAssocID="{0B634C7E-5DC2-460A-9801-9875364F5740}" presName="bgRect" presStyleLbl="bgShp" presStyleIdx="1" presStyleCnt="4"/>
      <dgm:spPr/>
    </dgm:pt>
    <dgm:pt modelId="{C9D5986A-C342-4A79-A768-8BD714865E65}" type="pres">
      <dgm:prSet presAssocID="{0B634C7E-5DC2-460A-9801-9875364F57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E0031DF-950E-4D4E-ABE9-D1D93E68CB85}" type="pres">
      <dgm:prSet presAssocID="{0B634C7E-5DC2-460A-9801-9875364F5740}" presName="spaceRect" presStyleCnt="0"/>
      <dgm:spPr/>
    </dgm:pt>
    <dgm:pt modelId="{C1C440CF-6259-4B60-97F2-9828A6319791}" type="pres">
      <dgm:prSet presAssocID="{0B634C7E-5DC2-460A-9801-9875364F5740}" presName="parTx" presStyleLbl="revTx" presStyleIdx="1" presStyleCnt="4">
        <dgm:presLayoutVars>
          <dgm:chMax val="0"/>
          <dgm:chPref val="0"/>
        </dgm:presLayoutVars>
      </dgm:prSet>
      <dgm:spPr/>
    </dgm:pt>
    <dgm:pt modelId="{15764A93-EE4F-4620-87BF-F0A6BDB6F5E3}" type="pres">
      <dgm:prSet presAssocID="{35F523FE-F961-47EE-A0C0-CC2E6B685FDC}" presName="sibTrans" presStyleCnt="0"/>
      <dgm:spPr/>
    </dgm:pt>
    <dgm:pt modelId="{100CF519-BD23-4BD5-BEA9-B00DBD48A7D8}" type="pres">
      <dgm:prSet presAssocID="{4A03F36C-E722-41C1-B511-F1071374AA6E}" presName="compNode" presStyleCnt="0"/>
      <dgm:spPr/>
    </dgm:pt>
    <dgm:pt modelId="{054D067D-0794-4D16-8C7B-7222132225E5}" type="pres">
      <dgm:prSet presAssocID="{4A03F36C-E722-41C1-B511-F1071374AA6E}" presName="bgRect" presStyleLbl="bgShp" presStyleIdx="2" presStyleCnt="4"/>
      <dgm:spPr/>
    </dgm:pt>
    <dgm:pt modelId="{075E16DC-06C8-4D2E-85B9-DE6D63A688F6}" type="pres">
      <dgm:prSet presAssocID="{4A03F36C-E722-41C1-B511-F1071374AA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D3FB382A-9917-46AD-A11C-0288C40A7B33}" type="pres">
      <dgm:prSet presAssocID="{4A03F36C-E722-41C1-B511-F1071374AA6E}" presName="spaceRect" presStyleCnt="0"/>
      <dgm:spPr/>
    </dgm:pt>
    <dgm:pt modelId="{D1EACA25-62E5-4339-9B99-E5860A134221}" type="pres">
      <dgm:prSet presAssocID="{4A03F36C-E722-41C1-B511-F1071374AA6E}" presName="parTx" presStyleLbl="revTx" presStyleIdx="2" presStyleCnt="4">
        <dgm:presLayoutVars>
          <dgm:chMax val="0"/>
          <dgm:chPref val="0"/>
        </dgm:presLayoutVars>
      </dgm:prSet>
      <dgm:spPr/>
    </dgm:pt>
    <dgm:pt modelId="{E6EA93CC-23D5-4D2D-9E85-82674C1A8281}" type="pres">
      <dgm:prSet presAssocID="{7CB43B8F-B7F8-45D3-A417-5EBB983D90EE}" presName="sibTrans" presStyleCnt="0"/>
      <dgm:spPr/>
    </dgm:pt>
    <dgm:pt modelId="{5DAABD56-A1D9-44A8-A959-00B0233428F1}" type="pres">
      <dgm:prSet presAssocID="{5EE07AD5-04CF-4F9D-92D0-7A80E77AFE65}" presName="compNode" presStyleCnt="0"/>
      <dgm:spPr/>
    </dgm:pt>
    <dgm:pt modelId="{9FEA42F7-8E41-4732-9157-FDCB27A11A75}" type="pres">
      <dgm:prSet presAssocID="{5EE07AD5-04CF-4F9D-92D0-7A80E77AFE65}" presName="bgRect" presStyleLbl="bgShp" presStyleIdx="3" presStyleCnt="4"/>
      <dgm:spPr/>
    </dgm:pt>
    <dgm:pt modelId="{A4938576-0DCF-40BB-80BB-530C9CFCDA68}" type="pres">
      <dgm:prSet presAssocID="{5EE07AD5-04CF-4F9D-92D0-7A80E77AFE6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A4652D25-06AB-4CD1-AC2B-82F228D2BAAA}" type="pres">
      <dgm:prSet presAssocID="{5EE07AD5-04CF-4F9D-92D0-7A80E77AFE65}" presName="spaceRect" presStyleCnt="0"/>
      <dgm:spPr/>
    </dgm:pt>
    <dgm:pt modelId="{D7277986-34C1-4509-9E92-38FDCD9E10B1}" type="pres">
      <dgm:prSet presAssocID="{5EE07AD5-04CF-4F9D-92D0-7A80E77AFE6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B61C60F-5EF3-4C95-87BE-0B416EB3F420}" type="presOf" srcId="{99C4099F-AFDB-49E8-AC87-A71096497F35}" destId="{DB603CB0-CCEF-4585-A8D5-2CB8B416E471}" srcOrd="0" destOrd="0" presId="urn:microsoft.com/office/officeart/2018/2/layout/IconVerticalSolidList"/>
    <dgm:cxn modelId="{D6C8921C-7D10-40AF-A796-7A722010D362}" srcId="{99C4099F-AFDB-49E8-AC87-A71096497F35}" destId="{C251E0AD-74D7-46C9-A4BC-F14FE9F68E36}" srcOrd="0" destOrd="0" parTransId="{62A758BE-26DA-4911-96FA-09E5C878F6F6}" sibTransId="{30918D8E-D219-4BE9-BDA4-FE63EA305608}"/>
    <dgm:cxn modelId="{573BF330-5776-4ECE-9A70-C5918AD07C4A}" srcId="{99C4099F-AFDB-49E8-AC87-A71096497F35}" destId="{5EE07AD5-04CF-4F9D-92D0-7A80E77AFE65}" srcOrd="3" destOrd="0" parTransId="{5798CCB4-754D-4DFB-AAE5-1AC64AD18745}" sibTransId="{660B6A53-1304-4D72-877A-8F13D083C130}"/>
    <dgm:cxn modelId="{7F1CA93D-D502-4154-A7AC-564CCCB00C49}" srcId="{99C4099F-AFDB-49E8-AC87-A71096497F35}" destId="{4A03F36C-E722-41C1-B511-F1071374AA6E}" srcOrd="2" destOrd="0" parTransId="{815841B3-8A05-428F-906E-9A5B3E4C66F4}" sibTransId="{7CB43B8F-B7F8-45D3-A417-5EBB983D90EE}"/>
    <dgm:cxn modelId="{D87B2B4F-B6B7-44F7-8727-66378F95A884}" type="presOf" srcId="{0B634C7E-5DC2-460A-9801-9875364F5740}" destId="{C1C440CF-6259-4B60-97F2-9828A6319791}" srcOrd="0" destOrd="0" presId="urn:microsoft.com/office/officeart/2018/2/layout/IconVerticalSolidList"/>
    <dgm:cxn modelId="{0824BBC0-56E0-465B-A676-C5A6B26B6A02}" type="presOf" srcId="{4A03F36C-E722-41C1-B511-F1071374AA6E}" destId="{D1EACA25-62E5-4339-9B99-E5860A134221}" srcOrd="0" destOrd="0" presId="urn:microsoft.com/office/officeart/2018/2/layout/IconVerticalSolidList"/>
    <dgm:cxn modelId="{B5F7FFC7-C745-4D44-8E3F-1DFB90078EA9}" type="presOf" srcId="{C251E0AD-74D7-46C9-A4BC-F14FE9F68E36}" destId="{3C59E194-93C1-474C-A1F8-416FEC2C2DA8}" srcOrd="0" destOrd="0" presId="urn:microsoft.com/office/officeart/2018/2/layout/IconVerticalSolidList"/>
    <dgm:cxn modelId="{6B477ADB-20E5-47A2-A6D1-AB91472868EE}" srcId="{99C4099F-AFDB-49E8-AC87-A71096497F35}" destId="{0B634C7E-5DC2-460A-9801-9875364F5740}" srcOrd="1" destOrd="0" parTransId="{EEED69AB-694C-4C21-AC1C-B00A5390CD66}" sibTransId="{35F523FE-F961-47EE-A0C0-CC2E6B685FDC}"/>
    <dgm:cxn modelId="{06D732FB-3D34-4D2E-8228-253C6F2EF178}" type="presOf" srcId="{5EE07AD5-04CF-4F9D-92D0-7A80E77AFE65}" destId="{D7277986-34C1-4509-9E92-38FDCD9E10B1}" srcOrd="0" destOrd="0" presId="urn:microsoft.com/office/officeart/2018/2/layout/IconVerticalSolidList"/>
    <dgm:cxn modelId="{8E019A41-7216-4DCD-ABE1-F0413DF5E252}" type="presParOf" srcId="{DB603CB0-CCEF-4585-A8D5-2CB8B416E471}" destId="{D3926E57-0C7D-4800-B7EA-38AE249A595B}" srcOrd="0" destOrd="0" presId="urn:microsoft.com/office/officeart/2018/2/layout/IconVerticalSolidList"/>
    <dgm:cxn modelId="{724D03BE-423F-4325-BE97-34BCAE891087}" type="presParOf" srcId="{D3926E57-0C7D-4800-B7EA-38AE249A595B}" destId="{8F905841-DFEC-4D6F-A0F6-1F5E1F374606}" srcOrd="0" destOrd="0" presId="urn:microsoft.com/office/officeart/2018/2/layout/IconVerticalSolidList"/>
    <dgm:cxn modelId="{E4A383E9-09FB-4223-917C-47DE6D76CCEA}" type="presParOf" srcId="{D3926E57-0C7D-4800-B7EA-38AE249A595B}" destId="{F59DE38E-50FF-49BE-9385-F17416E476F8}" srcOrd="1" destOrd="0" presId="urn:microsoft.com/office/officeart/2018/2/layout/IconVerticalSolidList"/>
    <dgm:cxn modelId="{AD9FCC18-FA26-4AA2-80BE-EB705F8B060B}" type="presParOf" srcId="{D3926E57-0C7D-4800-B7EA-38AE249A595B}" destId="{93C45EF9-ED96-4B0D-BDDF-BE1EB5C3BA8F}" srcOrd="2" destOrd="0" presId="urn:microsoft.com/office/officeart/2018/2/layout/IconVerticalSolidList"/>
    <dgm:cxn modelId="{8B6EA543-AAD8-4567-95BB-15F137B0F4A6}" type="presParOf" srcId="{D3926E57-0C7D-4800-B7EA-38AE249A595B}" destId="{3C59E194-93C1-474C-A1F8-416FEC2C2DA8}" srcOrd="3" destOrd="0" presId="urn:microsoft.com/office/officeart/2018/2/layout/IconVerticalSolidList"/>
    <dgm:cxn modelId="{23173EE6-6A54-438E-AD43-7B8CE9654639}" type="presParOf" srcId="{DB603CB0-CCEF-4585-A8D5-2CB8B416E471}" destId="{F08B26F3-597D-4FB2-B578-599C37AA8FE4}" srcOrd="1" destOrd="0" presId="urn:microsoft.com/office/officeart/2018/2/layout/IconVerticalSolidList"/>
    <dgm:cxn modelId="{8F662C01-00C5-459E-A517-96306D76DA2F}" type="presParOf" srcId="{DB603CB0-CCEF-4585-A8D5-2CB8B416E471}" destId="{36162204-D670-4CBF-8F3E-9171403EC41A}" srcOrd="2" destOrd="0" presId="urn:microsoft.com/office/officeart/2018/2/layout/IconVerticalSolidList"/>
    <dgm:cxn modelId="{2BEF9CF4-3B29-49BD-B667-21438C0C3592}" type="presParOf" srcId="{36162204-D670-4CBF-8F3E-9171403EC41A}" destId="{8B2B86DC-5395-4C1E-A40C-B7A3E0B80867}" srcOrd="0" destOrd="0" presId="urn:microsoft.com/office/officeart/2018/2/layout/IconVerticalSolidList"/>
    <dgm:cxn modelId="{E43D5C56-631E-41F4-BBD7-7FB6D882053A}" type="presParOf" srcId="{36162204-D670-4CBF-8F3E-9171403EC41A}" destId="{C9D5986A-C342-4A79-A768-8BD714865E65}" srcOrd="1" destOrd="0" presId="urn:microsoft.com/office/officeart/2018/2/layout/IconVerticalSolidList"/>
    <dgm:cxn modelId="{8EE64E12-7E2E-4FBB-BA40-7C95CD7B784C}" type="presParOf" srcId="{36162204-D670-4CBF-8F3E-9171403EC41A}" destId="{1E0031DF-950E-4D4E-ABE9-D1D93E68CB85}" srcOrd="2" destOrd="0" presId="urn:microsoft.com/office/officeart/2018/2/layout/IconVerticalSolidList"/>
    <dgm:cxn modelId="{151FF8C7-FC4A-4FDD-B2B2-E145712E8AC4}" type="presParOf" srcId="{36162204-D670-4CBF-8F3E-9171403EC41A}" destId="{C1C440CF-6259-4B60-97F2-9828A6319791}" srcOrd="3" destOrd="0" presId="urn:microsoft.com/office/officeart/2018/2/layout/IconVerticalSolidList"/>
    <dgm:cxn modelId="{7997E1CC-DA6E-4FEF-87F0-4B3F369E0F33}" type="presParOf" srcId="{DB603CB0-CCEF-4585-A8D5-2CB8B416E471}" destId="{15764A93-EE4F-4620-87BF-F0A6BDB6F5E3}" srcOrd="3" destOrd="0" presId="urn:microsoft.com/office/officeart/2018/2/layout/IconVerticalSolidList"/>
    <dgm:cxn modelId="{60E9FD63-127B-44DF-939F-2DD504E9AC46}" type="presParOf" srcId="{DB603CB0-CCEF-4585-A8D5-2CB8B416E471}" destId="{100CF519-BD23-4BD5-BEA9-B00DBD48A7D8}" srcOrd="4" destOrd="0" presId="urn:microsoft.com/office/officeart/2018/2/layout/IconVerticalSolidList"/>
    <dgm:cxn modelId="{B5CB9E8E-B357-4BDD-A3F6-961905FA629E}" type="presParOf" srcId="{100CF519-BD23-4BD5-BEA9-B00DBD48A7D8}" destId="{054D067D-0794-4D16-8C7B-7222132225E5}" srcOrd="0" destOrd="0" presId="urn:microsoft.com/office/officeart/2018/2/layout/IconVerticalSolidList"/>
    <dgm:cxn modelId="{AF8FD01B-C180-495E-A59E-078A757A6548}" type="presParOf" srcId="{100CF519-BD23-4BD5-BEA9-B00DBD48A7D8}" destId="{075E16DC-06C8-4D2E-85B9-DE6D63A688F6}" srcOrd="1" destOrd="0" presId="urn:microsoft.com/office/officeart/2018/2/layout/IconVerticalSolidList"/>
    <dgm:cxn modelId="{6529A81C-25B9-465D-8D41-4582B7EC3AC5}" type="presParOf" srcId="{100CF519-BD23-4BD5-BEA9-B00DBD48A7D8}" destId="{D3FB382A-9917-46AD-A11C-0288C40A7B33}" srcOrd="2" destOrd="0" presId="urn:microsoft.com/office/officeart/2018/2/layout/IconVerticalSolidList"/>
    <dgm:cxn modelId="{E952385A-61F9-4DDC-8B68-728E270D06C9}" type="presParOf" srcId="{100CF519-BD23-4BD5-BEA9-B00DBD48A7D8}" destId="{D1EACA25-62E5-4339-9B99-E5860A134221}" srcOrd="3" destOrd="0" presId="urn:microsoft.com/office/officeart/2018/2/layout/IconVerticalSolidList"/>
    <dgm:cxn modelId="{4C594D87-1296-4255-AC89-4FB237D540F5}" type="presParOf" srcId="{DB603CB0-CCEF-4585-A8D5-2CB8B416E471}" destId="{E6EA93CC-23D5-4D2D-9E85-82674C1A8281}" srcOrd="5" destOrd="0" presId="urn:microsoft.com/office/officeart/2018/2/layout/IconVerticalSolidList"/>
    <dgm:cxn modelId="{B78B0D95-A97F-46F0-8D69-53AD8C1C640B}" type="presParOf" srcId="{DB603CB0-CCEF-4585-A8D5-2CB8B416E471}" destId="{5DAABD56-A1D9-44A8-A959-00B0233428F1}" srcOrd="6" destOrd="0" presId="urn:microsoft.com/office/officeart/2018/2/layout/IconVerticalSolidList"/>
    <dgm:cxn modelId="{90E0D517-4778-4478-944F-BF30A854E425}" type="presParOf" srcId="{5DAABD56-A1D9-44A8-A959-00B0233428F1}" destId="{9FEA42F7-8E41-4732-9157-FDCB27A11A75}" srcOrd="0" destOrd="0" presId="urn:microsoft.com/office/officeart/2018/2/layout/IconVerticalSolidList"/>
    <dgm:cxn modelId="{FAA3DC58-B2F6-4ACD-830D-934525AF8EA7}" type="presParOf" srcId="{5DAABD56-A1D9-44A8-A959-00B0233428F1}" destId="{A4938576-0DCF-40BB-80BB-530C9CFCDA68}" srcOrd="1" destOrd="0" presId="urn:microsoft.com/office/officeart/2018/2/layout/IconVerticalSolidList"/>
    <dgm:cxn modelId="{805C7B1F-C023-4F83-805B-265CE88840D4}" type="presParOf" srcId="{5DAABD56-A1D9-44A8-A959-00B0233428F1}" destId="{A4652D25-06AB-4CD1-AC2B-82F228D2BAAA}" srcOrd="2" destOrd="0" presId="urn:microsoft.com/office/officeart/2018/2/layout/IconVerticalSolidList"/>
    <dgm:cxn modelId="{7311DB44-B436-4596-8F2F-6553F0F802E4}" type="presParOf" srcId="{5DAABD56-A1D9-44A8-A959-00B0233428F1}" destId="{D7277986-34C1-4509-9E92-38FDCD9E10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CC077-870E-467B-9B3D-FF184A0C3DF3}">
      <dsp:nvSpPr>
        <dsp:cNvPr id="0" name=""/>
        <dsp:cNvSpPr/>
      </dsp:nvSpPr>
      <dsp:spPr>
        <a:xfrm>
          <a:off x="0" y="2636"/>
          <a:ext cx="744220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DEAB7-3473-4624-A6C7-B1475EF0D4C1}">
      <dsp:nvSpPr>
        <dsp:cNvPr id="0" name=""/>
        <dsp:cNvSpPr/>
      </dsp:nvSpPr>
      <dsp:spPr>
        <a:xfrm>
          <a:off x="0" y="2636"/>
          <a:ext cx="7442201" cy="1798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Runs over 2 weekends – 31</a:t>
          </a:r>
          <a:r>
            <a:rPr lang="en-GB" sz="3800" kern="1200" baseline="30000" dirty="0"/>
            <a:t>st</a:t>
          </a:r>
          <a:r>
            <a:rPr lang="en-GB" sz="3800" kern="1200" dirty="0"/>
            <a:t> January &amp; 1</a:t>
          </a:r>
          <a:r>
            <a:rPr lang="en-GB" sz="3800" kern="1200" baseline="30000" dirty="0"/>
            <a:t>st</a:t>
          </a:r>
          <a:r>
            <a:rPr lang="en-GB" sz="3800" kern="1200" dirty="0"/>
            <a:t> February and 14/15</a:t>
          </a:r>
          <a:r>
            <a:rPr lang="en-GB" sz="3800" kern="1200" baseline="30000" dirty="0"/>
            <a:t>th</a:t>
          </a:r>
          <a:r>
            <a:rPr lang="en-GB" sz="3800" kern="1200" dirty="0"/>
            <a:t> March</a:t>
          </a:r>
          <a:endParaRPr lang="en-US" sz="3800" kern="1200" dirty="0"/>
        </a:p>
      </dsp:txBody>
      <dsp:txXfrm>
        <a:off x="0" y="2636"/>
        <a:ext cx="7442201" cy="1798336"/>
      </dsp:txXfrm>
    </dsp:sp>
    <dsp:sp modelId="{5313DE1E-7BEB-4FEA-9C24-C61824D8DC6D}">
      <dsp:nvSpPr>
        <dsp:cNvPr id="0" name=""/>
        <dsp:cNvSpPr/>
      </dsp:nvSpPr>
      <dsp:spPr>
        <a:xfrm>
          <a:off x="0" y="1800973"/>
          <a:ext cx="7442201" cy="0"/>
        </a:xfrm>
        <a:prstGeom prst="line">
          <a:avLst/>
        </a:prstGeom>
        <a:solidFill>
          <a:schemeClr val="accent5">
            <a:hueOff val="-756850"/>
            <a:satOff val="3416"/>
            <a:lumOff val="-1078"/>
            <a:alphaOff val="0"/>
          </a:schemeClr>
        </a:solidFill>
        <a:ln w="12700" cap="flat" cmpd="sng" algn="ctr">
          <a:solidFill>
            <a:schemeClr val="accent5">
              <a:hueOff val="-756850"/>
              <a:satOff val="3416"/>
              <a:lumOff val="-10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927D9A-3042-48C2-BEC6-D18C2B1E0869}">
      <dsp:nvSpPr>
        <dsp:cNvPr id="0" name=""/>
        <dsp:cNvSpPr/>
      </dsp:nvSpPr>
      <dsp:spPr>
        <a:xfrm>
          <a:off x="0" y="1800973"/>
          <a:ext cx="7442201" cy="1798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Tutorials each week – we will organise a time!</a:t>
          </a:r>
          <a:endParaRPr lang="en-US" sz="3800" kern="1200" dirty="0"/>
        </a:p>
      </dsp:txBody>
      <dsp:txXfrm>
        <a:off x="0" y="1800973"/>
        <a:ext cx="7442201" cy="1798336"/>
      </dsp:txXfrm>
    </dsp:sp>
    <dsp:sp modelId="{0BB0706F-5430-47FD-BEF9-43CEB2A0FA77}">
      <dsp:nvSpPr>
        <dsp:cNvPr id="0" name=""/>
        <dsp:cNvSpPr/>
      </dsp:nvSpPr>
      <dsp:spPr>
        <a:xfrm>
          <a:off x="0" y="3599310"/>
          <a:ext cx="7442201" cy="0"/>
        </a:xfrm>
        <a:prstGeom prst="line">
          <a:avLst/>
        </a:prstGeom>
        <a:solidFill>
          <a:schemeClr val="accent5">
            <a:hueOff val="-1513700"/>
            <a:satOff val="6833"/>
            <a:lumOff val="-2156"/>
            <a:alphaOff val="0"/>
          </a:schemeClr>
        </a:solidFill>
        <a:ln w="12700" cap="flat" cmpd="sng" algn="ctr">
          <a:solidFill>
            <a:schemeClr val="accent5">
              <a:hueOff val="-1513700"/>
              <a:satOff val="6833"/>
              <a:lumOff val="-21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090D2-CB1A-4B83-888F-87583DD5CDEA}">
      <dsp:nvSpPr>
        <dsp:cNvPr id="0" name=""/>
        <dsp:cNvSpPr/>
      </dsp:nvSpPr>
      <dsp:spPr>
        <a:xfrm>
          <a:off x="0" y="3599310"/>
          <a:ext cx="7442201" cy="1798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Hopefully this will not change!</a:t>
          </a:r>
          <a:endParaRPr lang="en-US" sz="3800" kern="1200" dirty="0"/>
        </a:p>
      </dsp:txBody>
      <dsp:txXfrm>
        <a:off x="0" y="3599310"/>
        <a:ext cx="7442201" cy="1798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05841-DFEC-4D6F-A0F6-1F5E1F374606}">
      <dsp:nvSpPr>
        <dsp:cNvPr id="0" name=""/>
        <dsp:cNvSpPr/>
      </dsp:nvSpPr>
      <dsp:spPr>
        <a:xfrm>
          <a:off x="0" y="4265"/>
          <a:ext cx="6581776" cy="934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9DE38E-50FF-49BE-9385-F17416E476F8}">
      <dsp:nvSpPr>
        <dsp:cNvPr id="0" name=""/>
        <dsp:cNvSpPr/>
      </dsp:nvSpPr>
      <dsp:spPr>
        <a:xfrm>
          <a:off x="282660" y="214508"/>
          <a:ext cx="514429" cy="5139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9E194-93C1-474C-A1F8-416FEC2C2DA8}">
      <dsp:nvSpPr>
        <dsp:cNvPr id="0" name=""/>
        <dsp:cNvSpPr/>
      </dsp:nvSpPr>
      <dsp:spPr>
        <a:xfrm>
          <a:off x="1079750" y="4265"/>
          <a:ext cx="5469321" cy="992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073" tIns="105073" rIns="105073" bIns="10507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Critically evaluate the effectiveness of specific dietary strategies used to enhance athletic performance and aid recovery from exercise, including the appropriate use of supplements.</a:t>
          </a:r>
          <a:endParaRPr lang="en-US" sz="1400" kern="1200" dirty="0"/>
        </a:p>
      </dsp:txBody>
      <dsp:txXfrm>
        <a:off x="1079750" y="4265"/>
        <a:ext cx="5469321" cy="992814"/>
      </dsp:txXfrm>
    </dsp:sp>
    <dsp:sp modelId="{8B2B86DC-5395-4C1E-A40C-B7A3E0B80867}">
      <dsp:nvSpPr>
        <dsp:cNvPr id="0" name=""/>
        <dsp:cNvSpPr/>
      </dsp:nvSpPr>
      <dsp:spPr>
        <a:xfrm>
          <a:off x="0" y="1245283"/>
          <a:ext cx="6581776" cy="934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D5986A-C342-4A79-A768-8BD714865E65}">
      <dsp:nvSpPr>
        <dsp:cNvPr id="0" name=""/>
        <dsp:cNvSpPr/>
      </dsp:nvSpPr>
      <dsp:spPr>
        <a:xfrm>
          <a:off x="282660" y="1455526"/>
          <a:ext cx="514429" cy="5139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440CF-6259-4B60-97F2-9828A6319791}">
      <dsp:nvSpPr>
        <dsp:cNvPr id="0" name=""/>
        <dsp:cNvSpPr/>
      </dsp:nvSpPr>
      <dsp:spPr>
        <a:xfrm>
          <a:off x="1079750" y="1245283"/>
          <a:ext cx="5469321" cy="992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073" tIns="105073" rIns="105073" bIns="10507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Demonstrate a systematic, extensive and comparative knowledge and understanding of the role of dietary assessment when working with individuals and groups and the professional requirements of a sports nutrition practitioner / sports nutritionist.</a:t>
          </a:r>
          <a:endParaRPr lang="en-US" sz="1400" kern="1200" dirty="0"/>
        </a:p>
      </dsp:txBody>
      <dsp:txXfrm>
        <a:off x="1079750" y="1245283"/>
        <a:ext cx="5469321" cy="992814"/>
      </dsp:txXfrm>
    </dsp:sp>
    <dsp:sp modelId="{054D067D-0794-4D16-8C7B-7222132225E5}">
      <dsp:nvSpPr>
        <dsp:cNvPr id="0" name=""/>
        <dsp:cNvSpPr/>
      </dsp:nvSpPr>
      <dsp:spPr>
        <a:xfrm>
          <a:off x="0" y="2486301"/>
          <a:ext cx="6581776" cy="934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E16DC-06C8-4D2E-85B9-DE6D63A688F6}">
      <dsp:nvSpPr>
        <dsp:cNvPr id="0" name=""/>
        <dsp:cNvSpPr/>
      </dsp:nvSpPr>
      <dsp:spPr>
        <a:xfrm>
          <a:off x="282660" y="2696544"/>
          <a:ext cx="514429" cy="5139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ACA25-62E5-4339-9B99-E5860A134221}">
      <dsp:nvSpPr>
        <dsp:cNvPr id="0" name=""/>
        <dsp:cNvSpPr/>
      </dsp:nvSpPr>
      <dsp:spPr>
        <a:xfrm>
          <a:off x="1079750" y="2486301"/>
          <a:ext cx="5469321" cy="992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073" tIns="105073" rIns="105073" bIns="10507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Conduct an in-depth nutritional assessment using appropriate nutritional analysis software and advise athletes using individual requirements on eating for sport and exercise.</a:t>
          </a:r>
          <a:endParaRPr lang="en-US" sz="1400" kern="1200" dirty="0"/>
        </a:p>
      </dsp:txBody>
      <dsp:txXfrm>
        <a:off x="1079750" y="2486301"/>
        <a:ext cx="5469321" cy="992814"/>
      </dsp:txXfrm>
    </dsp:sp>
    <dsp:sp modelId="{9FEA42F7-8E41-4732-9157-FDCB27A11A75}">
      <dsp:nvSpPr>
        <dsp:cNvPr id="0" name=""/>
        <dsp:cNvSpPr/>
      </dsp:nvSpPr>
      <dsp:spPr>
        <a:xfrm>
          <a:off x="0" y="3727319"/>
          <a:ext cx="6581776" cy="934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938576-0DCF-40BB-80BB-530C9CFCDA68}">
      <dsp:nvSpPr>
        <dsp:cNvPr id="0" name=""/>
        <dsp:cNvSpPr/>
      </dsp:nvSpPr>
      <dsp:spPr>
        <a:xfrm>
          <a:off x="282660" y="3937562"/>
          <a:ext cx="514429" cy="5139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77986-34C1-4509-9E92-38FDCD9E10B1}">
      <dsp:nvSpPr>
        <dsp:cNvPr id="0" name=""/>
        <dsp:cNvSpPr/>
      </dsp:nvSpPr>
      <dsp:spPr>
        <a:xfrm>
          <a:off x="1079750" y="3727319"/>
          <a:ext cx="5469321" cy="992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073" tIns="105073" rIns="105073" bIns="10507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Plan an appropriate dietary strategy for athletes.</a:t>
          </a:r>
          <a:endParaRPr lang="en-US" sz="1400" kern="1200" dirty="0"/>
        </a:p>
      </dsp:txBody>
      <dsp:txXfrm>
        <a:off x="1079750" y="3727319"/>
        <a:ext cx="5469321" cy="9928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021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645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13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99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69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693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10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10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982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267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383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12/21/2025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055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CD2F4-2B59-41E1-B91C-6F200E04A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GB" dirty="0"/>
              <a:t>BMSN7001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4429E4-68F0-4A06-8D60-3630796C5D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r>
              <a:rPr lang="en-GB" dirty="0"/>
              <a:t>Applied Sports Nutrition</a:t>
            </a:r>
          </a:p>
          <a:p>
            <a:r>
              <a:rPr lang="en-GB" dirty="0"/>
              <a:t>Welcome to the module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078651-5189-4168-B6FA-DABA1B8232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88" r="2701"/>
          <a:stretch/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427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E103D6-2D7F-4443-AE6C-7D6A77612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4" y="609601"/>
            <a:ext cx="2174875" cy="4488878"/>
          </a:xfrm>
        </p:spPr>
        <p:txBody>
          <a:bodyPr>
            <a:normAutofit/>
          </a:bodyPr>
          <a:lstStyle/>
          <a:p>
            <a:r>
              <a:rPr lang="en-GB" sz="2400" dirty="0"/>
              <a:t>The module </a:t>
            </a:r>
          </a:p>
        </p:txBody>
      </p:sp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E423DFCF-3B37-4389-873D-3308EBD44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28265" y="723900"/>
            <a:ext cx="0" cy="54102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C912D3CF-39B8-4B12-AD21-AB96B128C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49826"/>
              </p:ext>
            </p:extLst>
          </p:nvPr>
        </p:nvGraphicFramePr>
        <p:xfrm>
          <a:off x="3987800" y="723900"/>
          <a:ext cx="7442201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4754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E453E-1C67-49F7-916C-E3B7D5C27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4" y="908048"/>
            <a:ext cx="3660776" cy="4404064"/>
          </a:xfrm>
        </p:spPr>
        <p:txBody>
          <a:bodyPr>
            <a:normAutofit/>
          </a:bodyPr>
          <a:lstStyle/>
          <a:p>
            <a:r>
              <a:rPr lang="en-GB" dirty="0"/>
              <a:t>Module Learning Outcomes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0C34B4-66F9-496C-8E39-3EB98DAD39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237393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7269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80575-B2D0-47DB-99FC-FF7A9A014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73" y="559063"/>
            <a:ext cx="3396420" cy="5256025"/>
          </a:xfrm>
        </p:spPr>
        <p:txBody>
          <a:bodyPr>
            <a:normAutofit/>
          </a:bodyPr>
          <a:lstStyle/>
          <a:p>
            <a:r>
              <a:rPr lang="en-GB" dirty="0"/>
              <a:t>Assignment One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629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42DCF-3D94-46F7-BBAC-AC4290AF1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891" y="622249"/>
            <a:ext cx="5809009" cy="5639712"/>
          </a:xfrm>
        </p:spPr>
        <p:txBody>
          <a:bodyPr>
            <a:norm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b="1" dirty="0"/>
              <a:t>Part One – Supplements and their use in sport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Discuss the use of supplements in sport – this should include the rationale for their use and the inherent advantages and disadvantages.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Critically discuss the role of the World Anti-Doping Authority.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Complete the UK Anti-doping Qualification – there is a link on Moodle.</a:t>
            </a:r>
          </a:p>
          <a:p>
            <a:endParaRPr lang="en-GB" dirty="0"/>
          </a:p>
        </p:txBody>
      </p:sp>
      <p:pic>
        <p:nvPicPr>
          <p:cNvPr id="6" name="Graphic 5" descr="Football">
            <a:extLst>
              <a:ext uri="{FF2B5EF4-FFF2-40B4-BE49-F238E27FC236}">
                <a16:creationId xmlns:a16="http://schemas.microsoft.com/office/drawing/2014/main" id="{A97A9C73-D087-4832-85B1-DAB7D3A1FA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100" y="2130573"/>
            <a:ext cx="3398089" cy="339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13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EC227-FF98-4769-8E51-BE9ED1EBB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864072"/>
          </a:xfrm>
        </p:spPr>
        <p:txBody>
          <a:bodyPr>
            <a:normAutofit/>
          </a:bodyPr>
          <a:lstStyle/>
          <a:p>
            <a:r>
              <a:rPr lang="en-GB" dirty="0"/>
              <a:t>Assignment One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EF1A8C6-8F60-4EF2-B4D7-A5A5E94F6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Graphic 13" descr="Football">
            <a:extLst>
              <a:ext uri="{FF2B5EF4-FFF2-40B4-BE49-F238E27FC236}">
                <a16:creationId xmlns:a16="http://schemas.microsoft.com/office/drawing/2014/main" id="{45B5BE38-B5F3-46E2-871D-81D8D6C521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100" y="2130573"/>
            <a:ext cx="3398089" cy="339808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9E022-AAC9-4255-8817-5E3A2BAD4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7971" y="1906418"/>
            <a:ext cx="6693941" cy="392316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 b="1" dirty="0"/>
              <a:t>Part Two – Professional Standards in Sport</a:t>
            </a: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            Professional standards and codes of conduct are essential to protect practitioners and athletes. For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            this section of the assignment students should outline the following:-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 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            Critically discuss the Professional standards and Codes of Conduct required as a Nutrition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                Practitioner.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 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            Discuss the role of a nutrition practitioner working in a multi-disciplinary team.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 </a:t>
            </a:r>
          </a:p>
          <a:p>
            <a:pPr>
              <a:lnSpc>
                <a:spcPct val="110000"/>
              </a:lnSpc>
            </a:pPr>
            <a:r>
              <a:rPr lang="en-GB" sz="1100" dirty="0"/>
              <a:t>            Include a short reflection, 300 words on how you envisage you career pathway developing 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100" dirty="0"/>
              <a:t>                 over the next few years.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9760AA-CA3F-4C65-B688-B44307731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817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05748B-3DD7-4F4D-837D-16094BC8C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r>
              <a:rPr lang="en-GB" dirty="0"/>
              <a:t>Assignment two</a:t>
            </a:r>
          </a:p>
        </p:txBody>
      </p:sp>
      <p:pic>
        <p:nvPicPr>
          <p:cNvPr id="12" name="Picture 11" descr="Weights and workout gear">
            <a:extLst>
              <a:ext uri="{FF2B5EF4-FFF2-40B4-BE49-F238E27FC236}">
                <a16:creationId xmlns:a16="http://schemas.microsoft.com/office/drawing/2014/main" id="{939FDD15-04BB-4C42-9B52-78A041CE37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09" r="32649" b="2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03007-C492-486D-988A-85AA1E029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>
            <a:normAutofit/>
          </a:bodyPr>
          <a:lstStyle/>
          <a:p>
            <a:r>
              <a:rPr lang="en-GB" dirty="0"/>
              <a:t>A case study on an athlete – to include planning a dietary strategy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48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B22F8F-62DE-445B-9221-77EDC26AA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73" y="559063"/>
            <a:ext cx="3396420" cy="5256025"/>
          </a:xfrm>
        </p:spPr>
        <p:txBody>
          <a:bodyPr>
            <a:normAutofit/>
          </a:bodyPr>
          <a:lstStyle/>
          <a:p>
            <a:r>
              <a:rPr lang="en-GB" dirty="0"/>
              <a:t>Nutritics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629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C96E3-03C5-4D08-856F-FAF96F6A5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891" y="622249"/>
            <a:ext cx="5809009" cy="5639712"/>
          </a:xfrm>
        </p:spPr>
        <p:txBody>
          <a:bodyPr>
            <a:normAutofit/>
          </a:bodyPr>
          <a:lstStyle/>
          <a:p>
            <a:r>
              <a:rPr lang="en-GB" dirty="0"/>
              <a:t>You will learn how to assess an athlete, obtain a dietary history and assess the intake using Nutritics</a:t>
            </a:r>
          </a:p>
        </p:txBody>
      </p:sp>
    </p:spTree>
    <p:extLst>
      <p:ext uri="{BB962C8B-B14F-4D97-AF65-F5344CB8AC3E}">
        <p14:creationId xmlns:p14="http://schemas.microsoft.com/office/powerpoint/2010/main" val="255054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8DBAEB-DC82-45C8-B83D-7126F7CF4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8651"/>
            <a:ext cx="3620882" cy="36403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Any Questions?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0483FEAE-FCAC-4E5D-9118-A186E0E918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93"/>
          <a:stretch/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547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D2C9C-0BCC-4DDC-8BE9-1A30181B6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942815"/>
            <a:ext cx="9989004" cy="581185"/>
          </a:xfrm>
        </p:spPr>
        <p:txBody>
          <a:bodyPr>
            <a:normAutofit/>
          </a:bodyPr>
          <a:lstStyle/>
          <a:p>
            <a:r>
              <a:rPr lang="en-GB" sz="2400" dirty="0"/>
              <a:t>Now the fun starts 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732A4-46AE-410C-9454-B616AFE16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4" y="1830190"/>
            <a:ext cx="10772775" cy="4331309"/>
          </a:xfrm>
        </p:spPr>
        <p:txBody>
          <a:bodyPr>
            <a:normAutofit/>
          </a:bodyPr>
          <a:lstStyle/>
          <a:p>
            <a:r>
              <a:rPr lang="en-GB" sz="3200" dirty="0"/>
              <a:t>I have a little test for you – lets see how much you know about the Dietary Reference Values – these are important to compare an athletes intake to requirements!</a:t>
            </a:r>
          </a:p>
        </p:txBody>
      </p:sp>
    </p:spTree>
    <p:extLst>
      <p:ext uri="{BB962C8B-B14F-4D97-AF65-F5344CB8AC3E}">
        <p14:creationId xmlns:p14="http://schemas.microsoft.com/office/powerpoint/2010/main" val="301156143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LightSeedLeftStep">
      <a:dk1>
        <a:srgbClr val="000000"/>
      </a:dk1>
      <a:lt1>
        <a:srgbClr val="FFFFFF"/>
      </a:lt1>
      <a:dk2>
        <a:srgbClr val="282441"/>
      </a:dk2>
      <a:lt2>
        <a:srgbClr val="E5E8E2"/>
      </a:lt2>
      <a:accent1>
        <a:srgbClr val="AA89D3"/>
      </a:accent1>
      <a:accent2>
        <a:srgbClr val="716FCA"/>
      </a:accent2>
      <a:accent3>
        <a:srgbClr val="85A3D2"/>
      </a:accent3>
      <a:accent4>
        <a:srgbClr val="64AFC0"/>
      </a:accent4>
      <a:accent5>
        <a:srgbClr val="71AEA0"/>
      </a:accent5>
      <a:accent6>
        <a:srgbClr val="62B27E"/>
      </a:accent6>
      <a:hlink>
        <a:srgbClr val="738B54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363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Calisto MT</vt:lpstr>
      <vt:lpstr>Univers Condensed</vt:lpstr>
      <vt:lpstr>ChronicleVTI</vt:lpstr>
      <vt:lpstr>BMSN7001</vt:lpstr>
      <vt:lpstr>The module </vt:lpstr>
      <vt:lpstr>Module Learning Outcomes</vt:lpstr>
      <vt:lpstr>Assignment One</vt:lpstr>
      <vt:lpstr>Assignment One</vt:lpstr>
      <vt:lpstr>Assignment two</vt:lpstr>
      <vt:lpstr>Nutritics</vt:lpstr>
      <vt:lpstr>Any Questions?</vt:lpstr>
      <vt:lpstr>Now the fun starts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BMSN7001</dc:title>
  <dc:creator>Chris Cashin</dc:creator>
  <cp:lastModifiedBy>Chris Cashin</cp:lastModifiedBy>
  <cp:revision>7</cp:revision>
  <dcterms:created xsi:type="dcterms:W3CDTF">2021-01-15T16:05:02Z</dcterms:created>
  <dcterms:modified xsi:type="dcterms:W3CDTF">2025-12-21T16:47:07Z</dcterms:modified>
</cp:coreProperties>
</file>