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48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77E534-3F20-964A-AA57-C48A61198F3F}" type="datetimeFigureOut">
              <a:rPr lang="en-US" smtClean="0"/>
              <a:t>3/7/22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D00838-5831-2742-A60A-2F7A98C8EE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459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5A59-5623-974D-882F-B0F2CFF1C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367333-7DE9-634F-9619-445E08EB49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7C131-E3AD-6441-A5C6-C5E6C9997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CBBF5-0E2F-4B41-9846-EE30E5974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AB1F0-E2C1-D149-B34D-D6757298E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739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94A81-5F43-9D48-9785-A263B7FD6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EF719-01AB-1B4E-9214-2919F3BCF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5C81C-0548-DD4E-940E-915E0E0E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10F5E-0646-034D-99AD-2D2A882D9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262CA-6EED-3941-9479-C4E885610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6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0AE8F-D7AD-4C49-AC84-4BBEE24BB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C6BF4-8909-CF40-A2D7-AFE013380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EB197-450F-8544-A62F-7082768A1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98AFB5-B888-6A43-A7A5-F16D5872C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31B2B-9D16-EE44-A92C-D51DDA09B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924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38C45-AD5F-2849-BD0F-C87232480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8C6D6-41DA-3E40-BCED-42BC1143AB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E7DF1-8192-5442-9BF8-25A4747C18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96BB0A-6BB0-AF47-B852-F8A728399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9CF42-373E-4C49-9FF0-254A20C74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9069A-7907-9B4F-A064-158615D06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634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2F3C-FF78-A643-B835-A0F0B0C92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412D1-AAE5-924D-8B10-F342C4CD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91D777-8F0D-FF4F-9D9D-6D1A387647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37EC1B-086A-234F-AC53-9B025F3395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1E1E3-E2E5-7E47-A32C-4F35EE58AF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2559B2-663A-BD43-9322-60A5A0E73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61BA7-3247-9A4A-8D5B-0D2D39E4E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ABA383-2AF9-1D4A-8A93-A0E48DA4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280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22B9B-2565-5345-BAC9-DE34A2C78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42ED1E-0431-214F-AC43-4F9FD0BC8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977DD8-A061-974C-9966-9D84F37F5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74A46-1584-8D45-A4C1-3502FAC50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560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421F09-FF71-6F48-A51B-AD344865F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EF7EDD-8512-9A46-8F39-511C56FC7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B0D998-9ECC-BB4D-A9DB-33B19BCFF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856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29F1E-3FFB-C745-9CB1-87C511631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EB599-DE25-2144-B36C-30AC52D3F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AAEC9B-1C51-8D40-944A-114BE893F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598E7-6E8B-1B4D-9FBD-5C3A8336B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72141A-0BB3-4B4A-BDEC-0FDAD8782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F50649-B678-8149-A466-751FFDB36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12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B6031-F2F7-2243-831F-2615094AE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4A06D4-372B-3F4F-8EE2-FAA9FD2CB4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D48396-6CE3-0140-BD87-92BB14E507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AEDA7C-F045-6347-B218-381806C19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A24F43-9453-724F-BBED-19EA967C3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C5BDA-F902-1947-9E6B-4C8FFD040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0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5E0BC-C92D-A343-87EE-CBC5F2AB6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A6754A-32DD-2141-910C-C363F2A5F8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2CC58-C242-7C41-B734-04BE2F6A2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31477-60EE-3648-8809-B3F2A16B4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2FF82-2934-8044-AD6B-9766DE8DF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35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FBAE6-0E84-0445-A138-C71CD1569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342126-89C6-594A-B567-1FCB2C1C1F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1141E-8B46-0D40-B2C5-FCECBF4A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092B0-0BD5-9641-9B7D-927918542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DF82B-D5A2-954D-A0F3-142823781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66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FE0FB9-DD6E-564B-8243-C91DC499A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36BE12-1425-BD4E-B52F-72340DE09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EDCD8-0F5A-B74E-A393-0AD3B18540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BCA75-F941-B44C-829B-00A90C55A44C}" type="datetimeFigureOut">
              <a:rPr lang="en-US" smtClean="0"/>
              <a:t>3/7/22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47FB4-D471-FD4F-A5EC-CA79EE91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ADC9-02DD-624D-AA10-A0A1A9A545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26AD6-E609-0E43-ADD3-5CE144F8E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61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B6F7C1-57AF-7340-8D4B-986620D4E055}"/>
              </a:ext>
            </a:extLst>
          </p:cNvPr>
          <p:cNvSpPr txBox="1"/>
          <p:nvPr/>
        </p:nvSpPr>
        <p:spPr>
          <a:xfrm>
            <a:off x="6186619" y="547815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    TABLEROS DEL PRECIOS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BF178BF-463E-DA4B-B091-61837B48F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18" y="4143374"/>
            <a:ext cx="3630707" cy="2623185"/>
          </a:xfrm>
          <a:prstGeom prst="rect">
            <a:avLst/>
          </a:prstGeom>
        </p:spPr>
      </p:pic>
      <p:graphicFrame>
        <p:nvGraphicFramePr>
          <p:cNvPr id="4" name="Table 15">
            <a:extLst>
              <a:ext uri="{FF2B5EF4-FFF2-40B4-BE49-F238E27FC236}">
                <a16:creationId xmlns:a16="http://schemas.microsoft.com/office/drawing/2014/main" id="{489F1EB4-7B62-EA4A-8769-959422EF7A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332184"/>
              </p:ext>
            </p:extLst>
          </p:nvPr>
        </p:nvGraphicFramePr>
        <p:xfrm>
          <a:off x="4047744" y="1975104"/>
          <a:ext cx="8125881" cy="4882893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59924">
                  <a:extLst>
                    <a:ext uri="{9D8B030D-6E8A-4147-A177-3AD203B41FA5}">
                      <a16:colId xmlns:a16="http://schemas.microsoft.com/office/drawing/2014/main" val="3820210336"/>
                    </a:ext>
                  </a:extLst>
                </a:gridCol>
                <a:gridCol w="2998770">
                  <a:extLst>
                    <a:ext uri="{9D8B030D-6E8A-4147-A177-3AD203B41FA5}">
                      <a16:colId xmlns:a16="http://schemas.microsoft.com/office/drawing/2014/main" val="1289708304"/>
                    </a:ext>
                  </a:extLst>
                </a:gridCol>
                <a:gridCol w="2267187">
                  <a:extLst>
                    <a:ext uri="{9D8B030D-6E8A-4147-A177-3AD203B41FA5}">
                      <a16:colId xmlns:a16="http://schemas.microsoft.com/office/drawing/2014/main" val="1690424566"/>
                    </a:ext>
                  </a:extLst>
                </a:gridCol>
              </a:tblGrid>
              <a:tr h="27628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HABITACION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PRECIO (no 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PRECIO (</a:t>
                      </a:r>
                      <a:r>
                        <a:rPr lang="en-US" sz="1400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r>
                        <a:rPr lang="en-US" sz="14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619062439"/>
                  </a:ext>
                </a:extLst>
              </a:tr>
              <a:tr h="533462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Doble con </a:t>
                      </a:r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balcón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(2 </a:t>
                      </a:r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adultos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+ 1 </a:t>
                      </a:r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niño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€180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€140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629817256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Individual (1 </a:t>
                      </a:r>
                      <a:r>
                        <a:rPr lang="en-US" sz="1200" dirty="0" err="1"/>
                        <a:t>cama</a:t>
                      </a:r>
                      <a:r>
                        <a:rPr lang="en-US" sz="1200" dirty="0"/>
                        <a:t>)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€65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1077428419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Individual (2 camas)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€95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799696484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Individual (triple)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€105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€90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1737723048"/>
                  </a:ext>
                </a:extLst>
              </a:tr>
              <a:tr h="3365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Doble simple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148516218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/>
                        <a:t>Doble suite junior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322736565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/>
                        <a:t>Doble suite </a:t>
                      </a:r>
                      <a:r>
                        <a:rPr lang="en-US" sz="1200" dirty="0" err="1"/>
                        <a:t>delux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€100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786105349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EXTRAS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2415351629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/>
                        <a:t>Parking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GRATIS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961052859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 err="1"/>
                        <a:t>Gimnasio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39942181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/>
                        <a:t>Piscina 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GRATIS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012516286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US" sz="1200" dirty="0" err="1"/>
                        <a:t>Desayuno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€7,50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€3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3330554875"/>
                  </a:ext>
                </a:extLst>
              </a:tr>
              <a:tr h="313020"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Transporte</a:t>
                      </a:r>
                      <a:endParaRPr lang="en-US" sz="1200" b="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Alquiler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</a:t>
                      </a:r>
                      <a:r>
                        <a:rPr lang="en-GB" sz="12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coches</a:t>
                      </a:r>
                      <a:r>
                        <a:rPr lang="en-GB" sz="12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-€10</a:t>
                      </a:r>
                      <a:endParaRPr lang="en-US" sz="1200" b="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GRATIS</a:t>
                      </a:r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1724724323"/>
                  </a:ext>
                </a:extLst>
              </a:tr>
              <a:tr h="293423">
                <a:tc>
                  <a:txBody>
                    <a:bodyPr/>
                    <a:lstStyle/>
                    <a:p>
                      <a:r>
                        <a:rPr lang="en-US" sz="1200" dirty="0" err="1"/>
                        <a:t>Wifi</a:t>
                      </a:r>
                      <a:r>
                        <a:rPr lang="en-US" sz="1200" dirty="0"/>
                        <a:t> </a:t>
                      </a:r>
                      <a:r>
                        <a:rPr lang="en-US" sz="1200" dirty="0" err="1"/>
                        <a:t>incluido</a:t>
                      </a:r>
                      <a:endParaRPr lang="en-US" sz="1200" dirty="0"/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FREE</a:t>
                      </a:r>
                    </a:p>
                  </a:txBody>
                  <a:tcPr marL="29713" marR="29713" marT="14856" marB="14856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FREE</a:t>
                      </a:r>
                    </a:p>
                  </a:txBody>
                  <a:tcPr marL="29713" marR="29713" marT="14856" marB="14856"/>
                </a:tc>
                <a:extLst>
                  <a:ext uri="{0D108BD9-81ED-4DB2-BD59-A6C34878D82A}">
                    <a16:rowId xmlns:a16="http://schemas.microsoft.com/office/drawing/2014/main" val="1107888388"/>
                  </a:ext>
                </a:extLst>
              </a:tr>
            </a:tbl>
          </a:graphicData>
        </a:graphic>
      </p:graphicFrame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EFA3D9D-2784-C04E-9B9A-B26B381A0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69" y="296770"/>
            <a:ext cx="3696203" cy="1931564"/>
          </a:xfrm>
          <a:prstGeom prst="rect">
            <a:avLst/>
          </a:prstGeom>
        </p:spPr>
      </p:pic>
      <p:pic>
        <p:nvPicPr>
          <p:cNvPr id="11" name="Picture 10" descr="A picture containing shape&#10;&#10;Description automatically generated">
            <a:extLst>
              <a:ext uri="{FF2B5EF4-FFF2-40B4-BE49-F238E27FC236}">
                <a16:creationId xmlns:a16="http://schemas.microsoft.com/office/drawing/2014/main" id="{2CCC3D53-AFED-4149-B8CE-631458115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2881" y="2427165"/>
            <a:ext cx="1517378" cy="151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93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{B06E3D10-EA9D-5D4D-BEAF-667FBBF97F92}tf10001060</Template>
  <TotalTime>109</TotalTime>
  <Words>105</Words>
  <Application>Microsoft Macintosh PowerPoint</Application>
  <PresentationFormat>Widescreen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Evtim Dyakov (2018828)</dc:creator>
  <cp:lastModifiedBy>Evtim Dyakov (2018828)</cp:lastModifiedBy>
  <cp:revision>13</cp:revision>
  <dcterms:created xsi:type="dcterms:W3CDTF">2022-03-03T21:59:16Z</dcterms:created>
  <dcterms:modified xsi:type="dcterms:W3CDTF">2022-03-07T23:03:15Z</dcterms:modified>
</cp:coreProperties>
</file>