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96BB470-7EF7-4088-8FD4-E17461E35710}" v="339" dt="2023-10-08T21:06:11.6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13EE9E6-E816-48E1-B51A-097FD1AE3A43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EC7DA4D9-5A23-43A1-85E8-2A316692E308}">
      <dgm:prSet/>
      <dgm:spPr/>
      <dgm:t>
        <a:bodyPr/>
        <a:lstStyle/>
        <a:p>
          <a:r>
            <a:rPr lang="en-US"/>
            <a:t>Reputation </a:t>
          </a:r>
        </a:p>
      </dgm:t>
    </dgm:pt>
    <dgm:pt modelId="{144C0A28-EE63-42B0-8BC2-427493662F9F}" type="parTrans" cxnId="{9E12F58C-F514-497B-89A6-50056EE8F5D9}">
      <dgm:prSet/>
      <dgm:spPr/>
      <dgm:t>
        <a:bodyPr/>
        <a:lstStyle/>
        <a:p>
          <a:endParaRPr lang="en-US"/>
        </a:p>
      </dgm:t>
    </dgm:pt>
    <dgm:pt modelId="{B207C645-3B5D-42C7-B757-3D4B1A0EE50A}" type="sibTrans" cxnId="{9E12F58C-F514-497B-89A6-50056EE8F5D9}">
      <dgm:prSet/>
      <dgm:spPr/>
      <dgm:t>
        <a:bodyPr/>
        <a:lstStyle/>
        <a:p>
          <a:endParaRPr lang="en-US"/>
        </a:p>
      </dgm:t>
    </dgm:pt>
    <dgm:pt modelId="{665FEBA7-BC24-4FE8-9BBA-78561C69122A}">
      <dgm:prSet/>
      <dgm:spPr/>
      <dgm:t>
        <a:bodyPr/>
        <a:lstStyle/>
        <a:p>
          <a:r>
            <a:rPr lang="en-US"/>
            <a:t>Location</a:t>
          </a:r>
        </a:p>
      </dgm:t>
    </dgm:pt>
    <dgm:pt modelId="{10112443-D1D4-4B54-A16F-6126743E42EF}" type="parTrans" cxnId="{DEA949EF-0914-47D6-927D-CEF2E7A85F18}">
      <dgm:prSet/>
      <dgm:spPr/>
      <dgm:t>
        <a:bodyPr/>
        <a:lstStyle/>
        <a:p>
          <a:endParaRPr lang="en-US"/>
        </a:p>
      </dgm:t>
    </dgm:pt>
    <dgm:pt modelId="{C71FA901-4FF4-4106-BDBF-A3F10ECE2C08}" type="sibTrans" cxnId="{DEA949EF-0914-47D6-927D-CEF2E7A85F18}">
      <dgm:prSet/>
      <dgm:spPr/>
      <dgm:t>
        <a:bodyPr/>
        <a:lstStyle/>
        <a:p>
          <a:endParaRPr lang="en-US"/>
        </a:p>
      </dgm:t>
    </dgm:pt>
    <dgm:pt modelId="{D0C2054F-D6E9-4838-B8BE-D1A31272E9EB}" type="pres">
      <dgm:prSet presAssocID="{513EE9E6-E816-48E1-B51A-097FD1AE3A43}" presName="root" presStyleCnt="0">
        <dgm:presLayoutVars>
          <dgm:dir/>
          <dgm:resizeHandles val="exact"/>
        </dgm:presLayoutVars>
      </dgm:prSet>
      <dgm:spPr/>
    </dgm:pt>
    <dgm:pt modelId="{F64FD07C-E1E5-450B-B0C1-FFAA178EB09F}" type="pres">
      <dgm:prSet presAssocID="{EC7DA4D9-5A23-43A1-85E8-2A316692E308}" presName="compNode" presStyleCnt="0"/>
      <dgm:spPr/>
    </dgm:pt>
    <dgm:pt modelId="{F567C706-16A1-47BA-9B69-EF4C443A777C}" type="pres">
      <dgm:prSet presAssocID="{EC7DA4D9-5A23-43A1-85E8-2A316692E308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ibbon"/>
        </a:ext>
      </dgm:extLst>
    </dgm:pt>
    <dgm:pt modelId="{0FC013F1-84B4-4B8F-AE32-0FB09960ED2A}" type="pres">
      <dgm:prSet presAssocID="{EC7DA4D9-5A23-43A1-85E8-2A316692E308}" presName="spaceRect" presStyleCnt="0"/>
      <dgm:spPr/>
    </dgm:pt>
    <dgm:pt modelId="{F544DCA2-2DE5-4652-8302-7040C9DBDFED}" type="pres">
      <dgm:prSet presAssocID="{EC7DA4D9-5A23-43A1-85E8-2A316692E308}" presName="textRect" presStyleLbl="revTx" presStyleIdx="0" presStyleCnt="2">
        <dgm:presLayoutVars>
          <dgm:chMax val="1"/>
          <dgm:chPref val="1"/>
        </dgm:presLayoutVars>
      </dgm:prSet>
      <dgm:spPr/>
    </dgm:pt>
    <dgm:pt modelId="{452A382E-ABF6-4B04-80FE-5D081F679017}" type="pres">
      <dgm:prSet presAssocID="{B207C645-3B5D-42C7-B757-3D4B1A0EE50A}" presName="sibTrans" presStyleCnt="0"/>
      <dgm:spPr/>
    </dgm:pt>
    <dgm:pt modelId="{D48ABF2D-F807-40F7-84D3-701F585A6DE1}" type="pres">
      <dgm:prSet presAssocID="{665FEBA7-BC24-4FE8-9BBA-78561C69122A}" presName="compNode" presStyleCnt="0"/>
      <dgm:spPr/>
    </dgm:pt>
    <dgm:pt modelId="{FE16530B-F163-475F-B0D9-A5603736BD43}" type="pres">
      <dgm:prSet presAssocID="{665FEBA7-BC24-4FE8-9BBA-78561C69122A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4E95F5BF-356A-4F75-9C38-5FEB8FA505DC}" type="pres">
      <dgm:prSet presAssocID="{665FEBA7-BC24-4FE8-9BBA-78561C69122A}" presName="spaceRect" presStyleCnt="0"/>
      <dgm:spPr/>
    </dgm:pt>
    <dgm:pt modelId="{D25BC43E-0340-4131-B4A5-80356A22A1B4}" type="pres">
      <dgm:prSet presAssocID="{665FEBA7-BC24-4FE8-9BBA-78561C69122A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04A3361C-4944-485B-8996-D6026B715B14}" type="presOf" srcId="{665FEBA7-BC24-4FE8-9BBA-78561C69122A}" destId="{D25BC43E-0340-4131-B4A5-80356A22A1B4}" srcOrd="0" destOrd="0" presId="urn:microsoft.com/office/officeart/2018/2/layout/IconLabelList"/>
    <dgm:cxn modelId="{9E12F58C-F514-497B-89A6-50056EE8F5D9}" srcId="{513EE9E6-E816-48E1-B51A-097FD1AE3A43}" destId="{EC7DA4D9-5A23-43A1-85E8-2A316692E308}" srcOrd="0" destOrd="0" parTransId="{144C0A28-EE63-42B0-8BC2-427493662F9F}" sibTransId="{B207C645-3B5D-42C7-B757-3D4B1A0EE50A}"/>
    <dgm:cxn modelId="{B528B89F-0034-4659-A105-78BDEB1B286C}" type="presOf" srcId="{EC7DA4D9-5A23-43A1-85E8-2A316692E308}" destId="{F544DCA2-2DE5-4652-8302-7040C9DBDFED}" srcOrd="0" destOrd="0" presId="urn:microsoft.com/office/officeart/2018/2/layout/IconLabelList"/>
    <dgm:cxn modelId="{B6C295A8-1A90-4E8D-94FB-17CB3A3AEC9E}" type="presOf" srcId="{513EE9E6-E816-48E1-B51A-097FD1AE3A43}" destId="{D0C2054F-D6E9-4838-B8BE-D1A31272E9EB}" srcOrd="0" destOrd="0" presId="urn:microsoft.com/office/officeart/2018/2/layout/IconLabelList"/>
    <dgm:cxn modelId="{DEA949EF-0914-47D6-927D-CEF2E7A85F18}" srcId="{513EE9E6-E816-48E1-B51A-097FD1AE3A43}" destId="{665FEBA7-BC24-4FE8-9BBA-78561C69122A}" srcOrd="1" destOrd="0" parTransId="{10112443-D1D4-4B54-A16F-6126743E42EF}" sibTransId="{C71FA901-4FF4-4106-BDBF-A3F10ECE2C08}"/>
    <dgm:cxn modelId="{5C134C9F-1EB7-494F-B29E-9FBBB03FE1B3}" type="presParOf" srcId="{D0C2054F-D6E9-4838-B8BE-D1A31272E9EB}" destId="{F64FD07C-E1E5-450B-B0C1-FFAA178EB09F}" srcOrd="0" destOrd="0" presId="urn:microsoft.com/office/officeart/2018/2/layout/IconLabelList"/>
    <dgm:cxn modelId="{C7C62C98-E60D-4215-9297-0707F136D4EE}" type="presParOf" srcId="{F64FD07C-E1E5-450B-B0C1-FFAA178EB09F}" destId="{F567C706-16A1-47BA-9B69-EF4C443A777C}" srcOrd="0" destOrd="0" presId="urn:microsoft.com/office/officeart/2018/2/layout/IconLabelList"/>
    <dgm:cxn modelId="{77C1C82C-C480-4C68-AEC0-253D35714080}" type="presParOf" srcId="{F64FD07C-E1E5-450B-B0C1-FFAA178EB09F}" destId="{0FC013F1-84B4-4B8F-AE32-0FB09960ED2A}" srcOrd="1" destOrd="0" presId="urn:microsoft.com/office/officeart/2018/2/layout/IconLabelList"/>
    <dgm:cxn modelId="{145359CA-BA69-4649-8066-1FC0551B4444}" type="presParOf" srcId="{F64FD07C-E1E5-450B-B0C1-FFAA178EB09F}" destId="{F544DCA2-2DE5-4652-8302-7040C9DBDFED}" srcOrd="2" destOrd="0" presId="urn:microsoft.com/office/officeart/2018/2/layout/IconLabelList"/>
    <dgm:cxn modelId="{0587F07D-D587-4679-AE61-E21F79BD4156}" type="presParOf" srcId="{D0C2054F-D6E9-4838-B8BE-D1A31272E9EB}" destId="{452A382E-ABF6-4B04-80FE-5D081F679017}" srcOrd="1" destOrd="0" presId="urn:microsoft.com/office/officeart/2018/2/layout/IconLabelList"/>
    <dgm:cxn modelId="{7BD0FFAE-946E-4704-922D-C9C04B0360A2}" type="presParOf" srcId="{D0C2054F-D6E9-4838-B8BE-D1A31272E9EB}" destId="{D48ABF2D-F807-40F7-84D3-701F585A6DE1}" srcOrd="2" destOrd="0" presId="urn:microsoft.com/office/officeart/2018/2/layout/IconLabelList"/>
    <dgm:cxn modelId="{D39ABF7D-178C-4F46-9E06-7025269578CF}" type="presParOf" srcId="{D48ABF2D-F807-40F7-84D3-701F585A6DE1}" destId="{FE16530B-F163-475F-B0D9-A5603736BD43}" srcOrd="0" destOrd="0" presId="urn:microsoft.com/office/officeart/2018/2/layout/IconLabelList"/>
    <dgm:cxn modelId="{4EF861D8-E4D1-409B-BA3B-39F02F0DC40C}" type="presParOf" srcId="{D48ABF2D-F807-40F7-84D3-701F585A6DE1}" destId="{4E95F5BF-356A-4F75-9C38-5FEB8FA505DC}" srcOrd="1" destOrd="0" presId="urn:microsoft.com/office/officeart/2018/2/layout/IconLabelList"/>
    <dgm:cxn modelId="{4E004BAA-1272-42A2-99D6-53C10AF68AFF}" type="presParOf" srcId="{D48ABF2D-F807-40F7-84D3-701F585A6DE1}" destId="{D25BC43E-0340-4131-B4A5-80356A22A1B4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67C706-16A1-47BA-9B69-EF4C443A777C}">
      <dsp:nvSpPr>
        <dsp:cNvPr id="0" name=""/>
        <dsp:cNvSpPr/>
      </dsp:nvSpPr>
      <dsp:spPr>
        <a:xfrm>
          <a:off x="1953914" y="529294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44DCA2-2DE5-4652-8302-7040C9DBDFED}">
      <dsp:nvSpPr>
        <dsp:cNvPr id="0" name=""/>
        <dsp:cNvSpPr/>
      </dsp:nvSpPr>
      <dsp:spPr>
        <a:xfrm>
          <a:off x="765914" y="2943510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0" kern="1200"/>
            <a:t>Reputation </a:t>
          </a:r>
        </a:p>
      </dsp:txBody>
      <dsp:txXfrm>
        <a:off x="765914" y="2943510"/>
        <a:ext cx="4320000" cy="720000"/>
      </dsp:txXfrm>
    </dsp:sp>
    <dsp:sp modelId="{FE16530B-F163-475F-B0D9-A5603736BD43}">
      <dsp:nvSpPr>
        <dsp:cNvPr id="0" name=""/>
        <dsp:cNvSpPr/>
      </dsp:nvSpPr>
      <dsp:spPr>
        <a:xfrm>
          <a:off x="7029914" y="529294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5BC43E-0340-4131-B4A5-80356A22A1B4}">
      <dsp:nvSpPr>
        <dsp:cNvPr id="0" name=""/>
        <dsp:cNvSpPr/>
      </dsp:nvSpPr>
      <dsp:spPr>
        <a:xfrm>
          <a:off x="5841914" y="2943510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0" kern="1200"/>
            <a:t>Location</a:t>
          </a:r>
        </a:p>
      </dsp:txBody>
      <dsp:txXfrm>
        <a:off x="5841914" y="2943510"/>
        <a:ext cx="432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10/8/2023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10/8/2023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10/8/2023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3D09407-53BC-485E-B4CE-BC5E4FC4B2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1DB988-49FC-4608-B0A2-E2F3A4019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903" y="3399769"/>
            <a:ext cx="10640754" cy="775845"/>
          </a:xfrm>
        </p:spPr>
        <p:txBody>
          <a:bodyPr anchor="b">
            <a:normAutofit/>
          </a:bodyPr>
          <a:lstStyle/>
          <a:p>
            <a:r>
              <a:rPr lang="en-US" sz="4000" dirty="0">
                <a:solidFill>
                  <a:schemeClr val="tx2"/>
                </a:solidFill>
                <a:ea typeface="Calibri Light"/>
                <a:cs typeface="Calibri Light"/>
              </a:rPr>
              <a:t>CERTHE10 Policing Profession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42403" y="5395021"/>
            <a:ext cx="9163757" cy="450447"/>
          </a:xfrm>
        </p:spPr>
        <p:txBody>
          <a:bodyPr anchor="ctr">
            <a:normAutofit/>
          </a:bodyPr>
          <a:lstStyle/>
          <a:p>
            <a:r>
              <a:rPr lang="en-US" sz="2000" dirty="0">
                <a:solidFill>
                  <a:schemeClr val="tx2"/>
                </a:solidFill>
                <a:ea typeface="Calibri"/>
                <a:cs typeface="Calibri"/>
              </a:rPr>
              <a:t>By Paul Fair</a:t>
            </a:r>
            <a:endParaRPr lang="en-US" sz="2000" dirty="0">
              <a:solidFill>
                <a:schemeClr val="tx2"/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E9B930FD-8671-4C4C-ADCF-73AC1D0CD4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9676747" y="0"/>
            <a:ext cx="2514948" cy="2174333"/>
            <a:chOff x="-305" y="-4155"/>
            <a:chExt cx="2514948" cy="2174333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35B12C1-569C-4E37-AA33-7EF215F201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23E2660-7810-46F6-8752-187127C830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991DC45-0378-45B3-B325-FB8F98545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228F5BA-5150-4554-B7EA-93F371F3B1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 descr="News from UWTSD – WHELF">
            <a:extLst>
              <a:ext uri="{FF2B5EF4-FFF2-40B4-BE49-F238E27FC236}">
                <a16:creationId xmlns:a16="http://schemas.microsoft.com/office/drawing/2014/main" id="{BE5BDD38-C88B-8617-5DFB-8CA8FD6B60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61601" y="180710"/>
            <a:ext cx="8556586" cy="2836567"/>
          </a:xfrm>
          <a:prstGeom prst="rect">
            <a:avLst/>
          </a:prstGeom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383C2651-AE0C-4AE4-8725-E2F9414FE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-305" y="4322879"/>
            <a:ext cx="3378428" cy="2535121"/>
            <a:chOff x="-305" y="-1"/>
            <a:chExt cx="3832880" cy="2876136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CCE13265-B5D2-47B4-A199-E05F390D5B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93EBD03-D832-462C-9304-7273698ED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D53D3E2-805E-40D2-964F-352BF6D476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7A9A916-A926-43E6-800F-432ABC3F24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B6B6A6-48A1-C79D-4007-8789BA8D3F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  <a:ea typeface="Calibri Light"/>
                <a:cs typeface="Calibri Light"/>
              </a:rPr>
              <a:t>I Chose this university because: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2E3140F-7E91-840A-3D6C-B8A334A0FC6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07888098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11400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792CF0-7D45-630D-18C3-F9F2EACC0A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Calibri Light"/>
                <a:cs typeface="Calibri Light"/>
              </a:rPr>
              <a:t>Reasons and benefits of choosing CERTHE10 Policing Profession: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44AC1D7-4491-E98C-3190-CDA17A10A8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Calibri"/>
                <a:cs typeface="Calibri"/>
              </a:rPr>
              <a:t>Future career prospects</a:t>
            </a:r>
          </a:p>
          <a:p>
            <a:r>
              <a:rPr lang="en-US" dirty="0">
                <a:ea typeface="Calibri"/>
                <a:cs typeface="Calibri"/>
              </a:rPr>
              <a:t>Interests in community wellbeing </a:t>
            </a:r>
          </a:p>
          <a:p>
            <a:r>
              <a:rPr lang="en-US" dirty="0">
                <a:ea typeface="Calibri"/>
                <a:cs typeface="Calibri"/>
              </a:rPr>
              <a:t>Learning new skills</a:t>
            </a:r>
          </a:p>
          <a:p>
            <a:endParaRPr lang="en-US" dirty="0">
              <a:ea typeface="Calibri"/>
              <a:cs typeface="Calibri"/>
            </a:endParaRPr>
          </a:p>
        </p:txBody>
      </p:sp>
      <p:pic>
        <p:nvPicPr>
          <p:cNvPr id="7" name="Picture 6" descr="A back view of a yellow jacket&#10;&#10;Description automatically generated">
            <a:extLst>
              <a:ext uri="{FF2B5EF4-FFF2-40B4-BE49-F238E27FC236}">
                <a16:creationId xmlns:a16="http://schemas.microsoft.com/office/drawing/2014/main" id="{F986AF9C-FEFA-DDD1-D94E-80821A6D3B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25953" y="3119505"/>
            <a:ext cx="3180545" cy="3259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56944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E61DD4-79A1-8719-F3E8-5E3171D926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Calibri Light"/>
                <a:cs typeface="Calibri Light"/>
              </a:rPr>
              <a:t>I seek to achieve: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C49DDF-E006-5135-C2C2-80945BBBDC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Calibri"/>
                <a:cs typeface="Calibri"/>
              </a:rPr>
              <a:t>Graduating and gaining a </a:t>
            </a:r>
            <a:r>
              <a:rPr lang="en-GB" dirty="0">
                <a:ea typeface="Calibri"/>
                <a:cs typeface="Calibri"/>
              </a:rPr>
              <a:t>qualification</a:t>
            </a:r>
          </a:p>
          <a:p>
            <a:r>
              <a:rPr lang="en-GB" dirty="0">
                <a:ea typeface="Calibri"/>
                <a:cs typeface="Calibri"/>
              </a:rPr>
              <a:t>Career in policing profession </a:t>
            </a:r>
          </a:p>
          <a:p>
            <a:r>
              <a:rPr lang="en-GB" dirty="0">
                <a:ea typeface="Calibri"/>
                <a:cs typeface="Calibri"/>
              </a:rPr>
              <a:t>Fulfilling a personal goal </a:t>
            </a:r>
          </a:p>
          <a:p>
            <a:endParaRPr lang="en-GB" dirty="0">
              <a:ea typeface="Calibri"/>
              <a:cs typeface="Calibri"/>
            </a:endParaRPr>
          </a:p>
        </p:txBody>
      </p:sp>
      <p:pic>
        <p:nvPicPr>
          <p:cNvPr id="4" name="Picture 3" descr="A black graduation cap with a tassel&#10;&#10;Description automatically generated">
            <a:extLst>
              <a:ext uri="{FF2B5EF4-FFF2-40B4-BE49-F238E27FC236}">
                <a16:creationId xmlns:a16="http://schemas.microsoft.com/office/drawing/2014/main" id="{F3079577-2C4B-1B12-5684-6F02C51D4F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-1620000">
            <a:off x="7371320" y="3293981"/>
            <a:ext cx="4159876" cy="29668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53797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CERTHE10 Policing Profession </vt:lpstr>
      <vt:lpstr>I Chose this university because:</vt:lpstr>
      <vt:lpstr>Reasons and benefits of choosing CERTHE10 Policing Profession:</vt:lpstr>
      <vt:lpstr>I seek to achieve: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91</cp:revision>
  <dcterms:created xsi:type="dcterms:W3CDTF">2023-10-08T20:06:01Z</dcterms:created>
  <dcterms:modified xsi:type="dcterms:W3CDTF">2023-10-08T21:10:42Z</dcterms:modified>
</cp:coreProperties>
</file>