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141BCBE-2651-419A-A791-76B08C4E03E6}" v="1" dt="2019-10-21T19:06:32.89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9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nnah Stephens" userId="d275345cbfd1fad0" providerId="LiveId" clId="{9B2C9ADA-E495-444D-A53F-B5E707FA4BF8}"/>
    <pc:docChg chg="modSld">
      <pc:chgData name="Hannah Stephens" userId="d275345cbfd1fad0" providerId="LiveId" clId="{9B2C9ADA-E495-444D-A53F-B5E707FA4BF8}" dt="2019-10-22T08:13:08.164" v="28" actId="20577"/>
      <pc:docMkLst>
        <pc:docMk/>
      </pc:docMkLst>
      <pc:sldChg chg="modSp">
        <pc:chgData name="Hannah Stephens" userId="d275345cbfd1fad0" providerId="LiveId" clId="{9B2C9ADA-E495-444D-A53F-B5E707FA4BF8}" dt="2019-10-22T08:13:08.164" v="28" actId="20577"/>
        <pc:sldMkLst>
          <pc:docMk/>
          <pc:sldMk cId="1084158819" sldId="256"/>
        </pc:sldMkLst>
        <pc:spChg chg="mod">
          <ac:chgData name="Hannah Stephens" userId="d275345cbfd1fad0" providerId="LiveId" clId="{9B2C9ADA-E495-444D-A53F-B5E707FA4BF8}" dt="2019-10-22T08:13:08.164" v="28" actId="20577"/>
          <ac:spMkLst>
            <pc:docMk/>
            <pc:sldMk cId="1084158819" sldId="256"/>
            <ac:spMk id="2" creationId="{3026A3F6-E7E5-4D36-9ECD-22D6872079CF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10/22/2019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10/22/2019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3959521" y="76533"/>
            <a:ext cx="3505502" cy="21872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4989810" y="76533"/>
            <a:ext cx="30995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err="1">
                <a:cs typeface="Arial" panose="020B0604020202020204" pitchFamily="34" charset="0"/>
              </a:rPr>
              <a:t>Amdana</a:t>
            </a:r>
            <a:r>
              <a:rPr lang="en-GB" b="1" u="sng" dirty="0">
                <a:cs typeface="Arial" panose="020B0604020202020204" pitchFamily="34" charset="0"/>
              </a:rPr>
              <a:t> </a:t>
            </a:r>
            <a:r>
              <a:rPr lang="en-GB" sz="1600" b="1" u="sng" dirty="0" err="1">
                <a:cs typeface="Arial" panose="020B0604020202020204" pitchFamily="34" charset="0"/>
              </a:rPr>
              <a:t>i</a:t>
            </a:r>
            <a:endParaRPr lang="en-GB" sz="1600" b="1" u="sng" dirty="0">
              <a:cs typeface="Arial" panose="020B0604020202020204" pitchFamily="34" charset="0"/>
            </a:endParaRPr>
          </a:p>
          <a:p>
            <a:r>
              <a:rPr lang="en-GB" b="1" u="sng" dirty="0">
                <a:cs typeface="Arial" panose="020B0604020202020204" pitchFamily="34" charset="0"/>
              </a:rPr>
              <a:t>About Me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529" y="89680"/>
            <a:ext cx="2779889" cy="3460652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349893" y="150386"/>
            <a:ext cx="2646525" cy="39395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err="1"/>
              <a:t>Profiad</a:t>
            </a:r>
            <a:r>
              <a:rPr lang="en-GB" b="1" u="sng" dirty="0"/>
              <a:t> </a:t>
            </a:r>
            <a:r>
              <a:rPr lang="en-GB" b="1" u="sng" dirty="0" err="1"/>
              <a:t>addysgu</a:t>
            </a:r>
            <a:r>
              <a:rPr lang="en-GB" b="1" u="sng" dirty="0"/>
              <a:t> </a:t>
            </a:r>
            <a:r>
              <a:rPr lang="en-GB" b="1" u="sng" dirty="0" err="1"/>
              <a:t>blaenorol</a:t>
            </a:r>
            <a:endParaRPr lang="en-GB" dirty="0"/>
          </a:p>
          <a:p>
            <a:r>
              <a:rPr lang="en-GB" b="1" u="sng" dirty="0"/>
              <a:t>Previous teaching experiences </a:t>
            </a: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 err="1"/>
              <a:t>Ges</a:t>
            </a:r>
            <a:r>
              <a:rPr lang="en-GB" sz="1600" dirty="0"/>
              <a:t> </a:t>
            </a:r>
            <a:r>
              <a:rPr lang="en-GB" sz="1600" dirty="0" err="1"/>
              <a:t>i</a:t>
            </a:r>
            <a:r>
              <a:rPr lang="en-GB" sz="1600" dirty="0"/>
              <a:t> </a:t>
            </a:r>
            <a:r>
              <a:rPr lang="en-GB" sz="1600" dirty="0" err="1"/>
              <a:t>brofiad</a:t>
            </a:r>
            <a:r>
              <a:rPr lang="en-GB" sz="1600" dirty="0"/>
              <a:t> </a:t>
            </a:r>
            <a:r>
              <a:rPr lang="en-GB" sz="1600" dirty="0" err="1"/>
              <a:t>addysgu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Ysgol </a:t>
            </a:r>
            <a:r>
              <a:rPr lang="en-GB" sz="1600" dirty="0" err="1"/>
              <a:t>Clydau</a:t>
            </a:r>
            <a:endParaRPr lang="en-GB" sz="16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 err="1"/>
              <a:t>Ar</a:t>
            </a:r>
            <a:r>
              <a:rPr lang="en-GB" sz="1600" dirty="0"/>
              <a:t> </a:t>
            </a:r>
            <a:r>
              <a:rPr lang="en-GB" sz="1600" dirty="0" err="1"/>
              <a:t>gyfer</a:t>
            </a:r>
            <a:r>
              <a:rPr lang="en-GB" sz="1600" dirty="0"/>
              <a:t> </a:t>
            </a:r>
            <a:r>
              <a:rPr lang="en-GB" sz="1600" dirty="0" err="1"/>
              <a:t>fy</a:t>
            </a:r>
            <a:r>
              <a:rPr lang="en-GB" sz="1600" dirty="0"/>
              <a:t> </a:t>
            </a:r>
            <a:r>
              <a:rPr lang="en-GB" sz="1600" dirty="0" err="1"/>
              <a:t>Mhrofiad</a:t>
            </a:r>
            <a:r>
              <a:rPr lang="en-GB" sz="1600" dirty="0"/>
              <a:t> </a:t>
            </a:r>
            <a:r>
              <a:rPr lang="en-GB" sz="1600" dirty="0" err="1"/>
              <a:t>Addysgu</a:t>
            </a:r>
            <a:r>
              <a:rPr lang="en-GB" sz="1600" dirty="0"/>
              <a:t> </a:t>
            </a:r>
            <a:r>
              <a:rPr lang="en-GB" sz="1600" dirty="0" err="1"/>
              <a:t>Proffesiynol</a:t>
            </a:r>
            <a:r>
              <a:rPr lang="en-GB" sz="1600" dirty="0"/>
              <a:t> (PAP) </a:t>
            </a:r>
            <a:r>
              <a:rPr lang="en-GB" sz="1600" dirty="0" err="1"/>
              <a:t>gyda’r</a:t>
            </a:r>
            <a:r>
              <a:rPr lang="en-GB" sz="1600" dirty="0"/>
              <a:t> </a:t>
            </a:r>
            <a:r>
              <a:rPr lang="en-GB" sz="1600" dirty="0" err="1"/>
              <a:t>brif</a:t>
            </a:r>
            <a:r>
              <a:rPr lang="en-GB" sz="1600" dirty="0"/>
              <a:t> </a:t>
            </a:r>
            <a:r>
              <a:rPr lang="en-GB" sz="1600" dirty="0" err="1"/>
              <a:t>ysgol</a:t>
            </a:r>
            <a:r>
              <a:rPr lang="en-GB" sz="1600" dirty="0"/>
              <a:t>, </a:t>
            </a:r>
            <a:r>
              <a:rPr lang="en-GB" sz="1600" dirty="0" err="1"/>
              <a:t>bues</a:t>
            </a:r>
            <a:r>
              <a:rPr lang="en-GB" sz="1600" dirty="0"/>
              <a:t> </a:t>
            </a:r>
            <a:r>
              <a:rPr lang="en-GB" sz="1600" dirty="0" err="1"/>
              <a:t>i</a:t>
            </a:r>
            <a:r>
              <a:rPr lang="en-GB" sz="1600" dirty="0"/>
              <a:t> </a:t>
            </a:r>
            <a:r>
              <a:rPr lang="en-GB" sz="1600" dirty="0" err="1"/>
              <a:t>fynychu</a:t>
            </a:r>
            <a:r>
              <a:rPr lang="en-GB" sz="1600" dirty="0"/>
              <a:t> Ysgol </a:t>
            </a:r>
            <a:r>
              <a:rPr lang="en-GB" sz="1600" dirty="0" err="1"/>
              <a:t>Gynradd</a:t>
            </a:r>
            <a:r>
              <a:rPr lang="en-GB" sz="1600" dirty="0"/>
              <a:t> </a:t>
            </a:r>
            <a:r>
              <a:rPr lang="en-GB" sz="1600" dirty="0" err="1"/>
              <a:t>Aberteifi</a:t>
            </a:r>
            <a:endParaRPr lang="en-GB" sz="1600" dirty="0"/>
          </a:p>
          <a:p>
            <a:endParaRPr lang="en-GB" sz="1600" dirty="0"/>
          </a:p>
          <a:p>
            <a:endParaRPr lang="en-GB" dirty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80895" y="2457586"/>
            <a:ext cx="5607495" cy="2418095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3442195" y="2452069"/>
            <a:ext cx="5354277" cy="26007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err="1"/>
              <a:t>Rhesymau</a:t>
            </a:r>
            <a:r>
              <a:rPr lang="en-GB" b="1" u="sng" dirty="0"/>
              <a:t> </a:t>
            </a:r>
            <a:r>
              <a:rPr lang="en-GB" b="1" u="sng" dirty="0" err="1"/>
              <a:t>dros</a:t>
            </a:r>
            <a:r>
              <a:rPr lang="en-GB" b="1" u="sng" dirty="0"/>
              <a:t> </a:t>
            </a:r>
            <a:r>
              <a:rPr lang="en-GB" b="1" u="sng" dirty="0" err="1"/>
              <a:t>ddewis</a:t>
            </a:r>
            <a:r>
              <a:rPr lang="en-GB" b="1" u="sng" dirty="0"/>
              <a:t> </a:t>
            </a:r>
            <a:r>
              <a:rPr lang="en-GB" b="1" u="sng" dirty="0" err="1"/>
              <a:t>addysgu</a:t>
            </a:r>
            <a:r>
              <a:rPr lang="en-GB" b="1" u="sng" dirty="0"/>
              <a:t> </a:t>
            </a:r>
            <a:r>
              <a:rPr lang="en-GB" b="1" u="sng" dirty="0" err="1"/>
              <a:t>fel</a:t>
            </a:r>
            <a:r>
              <a:rPr lang="en-GB" b="1" u="sng" dirty="0"/>
              <a:t> </a:t>
            </a:r>
            <a:r>
              <a:rPr lang="en-GB" b="1" u="sng" dirty="0" err="1"/>
              <a:t>proffesiwn</a:t>
            </a:r>
            <a:endParaRPr lang="en-GB" dirty="0"/>
          </a:p>
          <a:p>
            <a:r>
              <a:rPr lang="en-GB" b="1" u="sng" dirty="0"/>
              <a:t>Reasons for entering the teaching profession </a:t>
            </a: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/>
              <a:t>Mae </a:t>
            </a:r>
            <a:r>
              <a:rPr lang="en-GB" sz="1600" dirty="0" err="1"/>
              <a:t>nifer</a:t>
            </a:r>
            <a:r>
              <a:rPr lang="en-GB" sz="1600" dirty="0"/>
              <a:t> o </a:t>
            </a:r>
            <a:r>
              <a:rPr lang="en-GB" sz="1600" dirty="0" err="1"/>
              <a:t>aelodau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fy</a:t>
            </a:r>
            <a:r>
              <a:rPr lang="en-GB" sz="1600" dirty="0"/>
              <a:t> </a:t>
            </a:r>
            <a:r>
              <a:rPr lang="en-GB" sz="1600" dirty="0" err="1"/>
              <a:t>nheulu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athrawon</a:t>
            </a:r>
            <a:r>
              <a:rPr lang="en-GB" sz="1600" dirty="0"/>
              <a:t> felly </a:t>
            </a:r>
            <a:r>
              <a:rPr lang="en-GB" sz="1600" dirty="0" err="1"/>
              <a:t>mae</a:t>
            </a:r>
            <a:r>
              <a:rPr lang="en-GB" sz="1600" dirty="0"/>
              <a:t> </a:t>
            </a:r>
            <a:r>
              <a:rPr lang="en-GB" sz="1600" dirty="0" err="1"/>
              <a:t>hyn</a:t>
            </a:r>
            <a:r>
              <a:rPr lang="en-GB" sz="1600" dirty="0"/>
              <a:t> </a:t>
            </a:r>
            <a:r>
              <a:rPr lang="en-GB" sz="1600" dirty="0" err="1"/>
              <a:t>wedi</a:t>
            </a:r>
            <a:r>
              <a:rPr lang="en-GB" sz="1600" dirty="0"/>
              <a:t> </a:t>
            </a:r>
            <a:r>
              <a:rPr lang="en-GB" sz="1600" dirty="0" err="1"/>
              <a:t>fy</a:t>
            </a:r>
            <a:r>
              <a:rPr lang="en-GB" sz="1600" dirty="0"/>
              <a:t> </a:t>
            </a:r>
            <a:r>
              <a:rPr lang="en-GB" sz="1600" dirty="0" err="1"/>
              <a:t>ysbrydoli</a:t>
            </a:r>
            <a:r>
              <a:rPr lang="en-GB" sz="1600" dirty="0"/>
              <a:t> </a:t>
            </a:r>
            <a:r>
              <a:rPr lang="en-GB" sz="1600" dirty="0" err="1"/>
              <a:t>i</a:t>
            </a:r>
            <a:r>
              <a:rPr lang="en-GB" sz="1600" dirty="0"/>
              <a:t> </a:t>
            </a:r>
            <a:r>
              <a:rPr lang="en-GB" sz="1600" dirty="0" err="1"/>
              <a:t>i</a:t>
            </a:r>
            <a:r>
              <a:rPr lang="en-GB" sz="1600" dirty="0"/>
              <a:t> </a:t>
            </a:r>
            <a:r>
              <a:rPr lang="en-GB" sz="1600" dirty="0" err="1"/>
              <a:t>ddewis</a:t>
            </a:r>
            <a:r>
              <a:rPr lang="en-GB" sz="1600" dirty="0"/>
              <a:t> </a:t>
            </a:r>
            <a:r>
              <a:rPr lang="en-GB" sz="1600" dirty="0" err="1"/>
              <a:t>addysgu</a:t>
            </a:r>
            <a:r>
              <a:rPr lang="en-GB" sz="1600" dirty="0"/>
              <a:t> </a:t>
            </a:r>
            <a:r>
              <a:rPr lang="en-GB" sz="1600" dirty="0" err="1"/>
              <a:t>fel</a:t>
            </a:r>
            <a:r>
              <a:rPr lang="en-GB" sz="1600" dirty="0"/>
              <a:t> </a:t>
            </a:r>
            <a:r>
              <a:rPr lang="en-GB" sz="1600" dirty="0" err="1"/>
              <a:t>proffesiwn</a:t>
            </a:r>
            <a:endParaRPr lang="en-GB" sz="16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 err="1"/>
              <a:t>Rydw</a:t>
            </a:r>
            <a:r>
              <a:rPr lang="en-GB" sz="1600" dirty="0"/>
              <a:t> </a:t>
            </a:r>
            <a:r>
              <a:rPr lang="en-GB" sz="1600" dirty="0" err="1"/>
              <a:t>i</a:t>
            </a:r>
            <a:r>
              <a:rPr lang="en-GB" sz="1600" dirty="0"/>
              <a:t> </a:t>
            </a:r>
            <a:r>
              <a:rPr lang="en-GB" sz="1600" dirty="0" err="1"/>
              <a:t>hefyd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hoff</a:t>
            </a:r>
            <a:r>
              <a:rPr lang="en-GB" sz="1600" dirty="0"/>
              <a:t> </a:t>
            </a:r>
            <a:r>
              <a:rPr lang="en-GB" sz="1600" dirty="0" err="1"/>
              <a:t>o’r</a:t>
            </a:r>
            <a:r>
              <a:rPr lang="en-GB" sz="1600" dirty="0"/>
              <a:t> </a:t>
            </a:r>
            <a:r>
              <a:rPr lang="en-GB" sz="1600" dirty="0" err="1"/>
              <a:t>syniad</a:t>
            </a:r>
            <a:r>
              <a:rPr lang="en-GB" sz="1600" dirty="0"/>
              <a:t> o </a:t>
            </a:r>
            <a:r>
              <a:rPr lang="en-GB" sz="1600" dirty="0" err="1"/>
              <a:t>fod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fodel</a:t>
            </a:r>
            <a:r>
              <a:rPr lang="en-GB" sz="1600" dirty="0"/>
              <a:t> </a:t>
            </a:r>
            <a:r>
              <a:rPr lang="en-GB" sz="1600" dirty="0" err="1"/>
              <a:t>rôl</a:t>
            </a:r>
            <a:r>
              <a:rPr lang="en-GB" sz="1600" dirty="0"/>
              <a:t> </a:t>
            </a:r>
            <a:r>
              <a:rPr lang="en-GB" sz="1600" dirty="0" err="1"/>
              <a:t>i</a:t>
            </a:r>
            <a:r>
              <a:rPr lang="en-GB" sz="1600" dirty="0"/>
              <a:t> </a:t>
            </a:r>
            <a:r>
              <a:rPr lang="en-GB" sz="1600" dirty="0" err="1"/>
              <a:t>ddysgwyr</a:t>
            </a:r>
            <a:endParaRPr lang="en-GB" sz="16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 err="1"/>
              <a:t>Trwy</a:t>
            </a:r>
            <a:r>
              <a:rPr lang="en-GB" sz="1600" dirty="0"/>
              <a:t> </a:t>
            </a:r>
            <a:r>
              <a:rPr lang="en-GB" sz="1600" dirty="0" err="1"/>
              <a:t>fod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athrawes</a:t>
            </a:r>
            <a:r>
              <a:rPr lang="en-GB" sz="1600" dirty="0"/>
              <a:t> </a:t>
            </a:r>
            <a:r>
              <a:rPr lang="en-GB" sz="1600" dirty="0" err="1"/>
              <a:t>mae’n</a:t>
            </a:r>
            <a:r>
              <a:rPr lang="en-GB" sz="1600" dirty="0"/>
              <a:t> </a:t>
            </a:r>
            <a:r>
              <a:rPr lang="en-GB" sz="1600" dirty="0" err="1"/>
              <a:t>broffesiwn</a:t>
            </a:r>
            <a:r>
              <a:rPr lang="en-GB" sz="1600" dirty="0"/>
              <a:t> </a:t>
            </a:r>
            <a:r>
              <a:rPr lang="en-GB" sz="1600" dirty="0" err="1"/>
              <a:t>gwobrwyol</a:t>
            </a:r>
            <a:r>
              <a:rPr lang="en-GB" sz="1600" dirty="0"/>
              <a:t> </a:t>
            </a:r>
            <a:r>
              <a:rPr lang="en-GB" sz="1600" dirty="0" err="1"/>
              <a:t>iawn</a:t>
            </a:r>
            <a:endParaRPr lang="en-GB" sz="1600" dirty="0"/>
          </a:p>
          <a:p>
            <a:pPr marL="228600" indent="-228600">
              <a:buAutoNum type="arabicParenR"/>
            </a:pPr>
            <a:endParaRPr lang="en-GB" sz="1100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653" y="5052781"/>
            <a:ext cx="4720684" cy="1539106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3959521" y="5103674"/>
            <a:ext cx="470396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Y math o </a:t>
            </a:r>
            <a:r>
              <a:rPr lang="en-GB" b="1" u="sng" dirty="0" err="1"/>
              <a:t>athro</a:t>
            </a:r>
            <a:r>
              <a:rPr lang="en-GB" b="1" u="sng" dirty="0"/>
              <a:t> </a:t>
            </a:r>
            <a:r>
              <a:rPr lang="en-GB" b="1" u="sng" dirty="0" err="1"/>
              <a:t>hoffaf</a:t>
            </a:r>
            <a:r>
              <a:rPr lang="en-GB" b="1" u="sng" dirty="0"/>
              <a:t> bod</a:t>
            </a:r>
          </a:p>
          <a:p>
            <a:r>
              <a:rPr lang="en-GB" b="1" u="sng" dirty="0"/>
              <a:t>The kind of teacher I aspire to be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600" dirty="0" err="1"/>
              <a:t>Hoffwn</a:t>
            </a:r>
            <a:r>
              <a:rPr lang="en-GB" sz="1600" dirty="0"/>
              <a:t> </a:t>
            </a:r>
            <a:r>
              <a:rPr lang="en-GB" sz="1600" dirty="0" err="1"/>
              <a:t>i</a:t>
            </a:r>
            <a:r>
              <a:rPr lang="en-GB" sz="1600" dirty="0"/>
              <a:t> </a:t>
            </a:r>
            <a:r>
              <a:rPr lang="en-GB" sz="1600" dirty="0" err="1"/>
              <a:t>fod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athrawes</a:t>
            </a:r>
            <a:r>
              <a:rPr lang="en-GB" sz="1600" dirty="0"/>
              <a:t> </a:t>
            </a:r>
            <a:r>
              <a:rPr lang="en-GB" sz="1600" dirty="0" err="1"/>
              <a:t>sydd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ysbrydoli</a:t>
            </a:r>
            <a:r>
              <a:rPr lang="en-GB" sz="1600" dirty="0"/>
              <a:t> </a:t>
            </a:r>
            <a:r>
              <a:rPr lang="en-GB" sz="1600" dirty="0" err="1"/>
              <a:t>dysgwyr</a:t>
            </a:r>
            <a:endParaRPr lang="en-GB" sz="16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600" dirty="0" err="1"/>
              <a:t>Athrawes</a:t>
            </a:r>
            <a:r>
              <a:rPr lang="en-GB" sz="1600" dirty="0"/>
              <a:t> </a:t>
            </a:r>
            <a:r>
              <a:rPr lang="en-GB" sz="1600" dirty="0" err="1"/>
              <a:t>sydd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addysgu</a:t>
            </a:r>
            <a:r>
              <a:rPr lang="en-GB" sz="1600" dirty="0"/>
              <a:t> </a:t>
            </a:r>
            <a:r>
              <a:rPr lang="en-GB" sz="1600" dirty="0" err="1"/>
              <a:t>dysgwyr</a:t>
            </a:r>
            <a:r>
              <a:rPr lang="en-GB" sz="1600" dirty="0"/>
              <a:t> </a:t>
            </a:r>
            <a:r>
              <a:rPr lang="en-GB" sz="1600" dirty="0" err="1"/>
              <a:t>llawer</a:t>
            </a:r>
            <a:endParaRPr lang="en-GB" sz="1600" dirty="0"/>
          </a:p>
          <a:p>
            <a:endParaRPr lang="en-GB" sz="1200" dirty="0"/>
          </a:p>
          <a:p>
            <a:pPr marL="228600" indent="-228600">
              <a:buAutoNum type="arabicParenR"/>
            </a:pPr>
            <a:endParaRPr lang="en-GB" sz="1200" dirty="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42250" y="109020"/>
            <a:ext cx="2451418" cy="2861930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9463791" y="93435"/>
            <a:ext cx="2229207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err="1"/>
              <a:t>Meysydd</a:t>
            </a:r>
            <a:r>
              <a:rPr lang="en-GB" b="1" u="sng" dirty="0"/>
              <a:t> / </a:t>
            </a:r>
            <a:r>
              <a:rPr lang="en-GB" b="1" u="sng" dirty="0" err="1"/>
              <a:t>pynciau</a:t>
            </a:r>
            <a:r>
              <a:rPr lang="en-GB" b="1" u="sng" dirty="0"/>
              <a:t> </a:t>
            </a:r>
            <a:r>
              <a:rPr lang="en-GB" b="1" u="sng" dirty="0" err="1"/>
              <a:t>medraf</a:t>
            </a:r>
            <a:r>
              <a:rPr lang="en-GB" b="1" u="sng" dirty="0"/>
              <a:t> </a:t>
            </a:r>
            <a:r>
              <a:rPr lang="en-GB" b="1" u="sng" dirty="0" err="1"/>
              <a:t>eu</a:t>
            </a:r>
            <a:r>
              <a:rPr lang="en-GB" b="1" u="sng" dirty="0"/>
              <a:t> </a:t>
            </a:r>
            <a:r>
              <a:rPr lang="en-GB" b="1" u="sng" dirty="0" err="1"/>
              <a:t>haddysgu</a:t>
            </a:r>
            <a:endParaRPr lang="en-GB" dirty="0"/>
          </a:p>
          <a:p>
            <a:r>
              <a:rPr lang="en-GB" b="1" u="sng" dirty="0"/>
              <a:t>Areas / subjects I could teach</a:t>
            </a: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 err="1"/>
              <a:t>Rydw</a:t>
            </a:r>
            <a:r>
              <a:rPr lang="en-GB" sz="1600" dirty="0"/>
              <a:t> </a:t>
            </a:r>
            <a:r>
              <a:rPr lang="en-GB" sz="1600" dirty="0" err="1"/>
              <a:t>i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gyffyrddus</a:t>
            </a:r>
            <a:r>
              <a:rPr lang="en-GB" sz="1600" dirty="0"/>
              <a:t> </a:t>
            </a:r>
            <a:r>
              <a:rPr lang="en-GB" sz="1600" dirty="0" err="1"/>
              <a:t>dysgu</a:t>
            </a:r>
            <a:r>
              <a:rPr lang="en-GB" sz="1600" dirty="0"/>
              <a:t> </a:t>
            </a:r>
            <a:r>
              <a:rPr lang="en-GB" sz="1600" dirty="0" err="1"/>
              <a:t>amryw</a:t>
            </a:r>
            <a:r>
              <a:rPr lang="en-GB" sz="1600" dirty="0"/>
              <a:t> o </a:t>
            </a:r>
            <a:r>
              <a:rPr lang="en-GB" sz="1600" dirty="0" err="1"/>
              <a:t>wahanol</a:t>
            </a:r>
            <a:r>
              <a:rPr lang="en-GB" sz="1600" dirty="0"/>
              <a:t> </a:t>
            </a:r>
            <a:r>
              <a:rPr lang="en-GB" sz="1600" dirty="0" err="1"/>
              <a:t>feysydd</a:t>
            </a:r>
            <a:r>
              <a:rPr lang="en-GB" sz="1600" dirty="0"/>
              <a:t>/</a:t>
            </a:r>
            <a:r>
              <a:rPr lang="en-GB" sz="1600" dirty="0" err="1"/>
              <a:t>pynciau</a:t>
            </a:r>
            <a:endParaRPr lang="en-GB" sz="1600" dirty="0"/>
          </a:p>
          <a:p>
            <a:endParaRPr lang="en-GB" sz="1200" dirty="0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529" y="4024140"/>
            <a:ext cx="2437575" cy="2683473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264425" y="4160452"/>
            <a:ext cx="2389680" cy="24314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err="1"/>
              <a:t>Cefndir</a:t>
            </a:r>
            <a:r>
              <a:rPr lang="en-GB" b="1" u="sng" dirty="0"/>
              <a:t> </a:t>
            </a:r>
            <a:r>
              <a:rPr lang="en-GB" b="1" u="sng" dirty="0" err="1"/>
              <a:t>academaidd</a:t>
            </a:r>
            <a:endParaRPr lang="en-GB" b="1" u="sng" dirty="0"/>
          </a:p>
          <a:p>
            <a:r>
              <a:rPr lang="en-GB" b="1" u="sng" dirty="0"/>
              <a:t>Academic history</a:t>
            </a:r>
          </a:p>
          <a:p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err="1"/>
              <a:t>Rydw</a:t>
            </a:r>
            <a:r>
              <a:rPr lang="en-GB" sz="1600" dirty="0"/>
              <a:t> </a:t>
            </a:r>
            <a:r>
              <a:rPr lang="en-GB" sz="1600" dirty="0" err="1"/>
              <a:t>i</a:t>
            </a:r>
            <a:r>
              <a:rPr lang="en-GB" sz="1600" dirty="0"/>
              <a:t> </a:t>
            </a:r>
            <a:r>
              <a:rPr lang="en-GB" sz="1600" dirty="0" err="1"/>
              <a:t>wedi</a:t>
            </a:r>
            <a:r>
              <a:rPr lang="en-GB" sz="1600" dirty="0"/>
              <a:t> </a:t>
            </a:r>
            <a:r>
              <a:rPr lang="en-GB" sz="1600" dirty="0" err="1"/>
              <a:t>cyflawni</a:t>
            </a:r>
            <a:r>
              <a:rPr lang="en-GB" sz="1600" dirty="0"/>
              <a:t> </a:t>
            </a:r>
            <a:r>
              <a:rPr lang="en-GB" sz="1600" dirty="0" err="1"/>
              <a:t>i</a:t>
            </a:r>
            <a:r>
              <a:rPr lang="en-GB" sz="1600" dirty="0"/>
              <a:t> </a:t>
            </a:r>
            <a:r>
              <a:rPr lang="en-GB" sz="1600" dirty="0" err="1"/>
              <a:t>gwblhau</a:t>
            </a:r>
            <a:r>
              <a:rPr lang="en-GB" sz="1600" dirty="0"/>
              <a:t> TGAU a </a:t>
            </a:r>
            <a:r>
              <a:rPr lang="en-GB" sz="1600" dirty="0" err="1"/>
              <a:t>Lefel</a:t>
            </a:r>
            <a:r>
              <a:rPr lang="en-GB" sz="1600" dirty="0"/>
              <a:t> A </a:t>
            </a:r>
            <a:r>
              <a:rPr lang="en-GB" sz="1600" dirty="0" err="1"/>
              <a:t>yn</a:t>
            </a:r>
            <a:r>
              <a:rPr lang="en-GB" sz="1600" dirty="0"/>
              <a:t> Ysgol Y Preseli</a:t>
            </a:r>
          </a:p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026A3F6-E7E5-4D36-9ECD-22D6872079CF}"/>
              </a:ext>
            </a:extLst>
          </p:cNvPr>
          <p:cNvSpPr txBox="1"/>
          <p:nvPr/>
        </p:nvSpPr>
        <p:spPr>
          <a:xfrm>
            <a:off x="4244161" y="624449"/>
            <a:ext cx="2948701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 err="1"/>
              <a:t>Byw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Blaenffos</a:t>
            </a:r>
            <a:r>
              <a:rPr lang="en-GB" sz="1600" dirty="0"/>
              <a:t> </a:t>
            </a:r>
            <a:r>
              <a:rPr lang="en-GB" sz="1600" dirty="0" err="1"/>
              <a:t>sydd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agos</a:t>
            </a:r>
            <a:r>
              <a:rPr lang="en-GB" sz="1600" dirty="0"/>
              <a:t> </a:t>
            </a:r>
            <a:r>
              <a:rPr lang="en-GB" sz="1600" dirty="0" err="1"/>
              <a:t>i</a:t>
            </a:r>
            <a:r>
              <a:rPr lang="en-GB" sz="1600" dirty="0"/>
              <a:t> </a:t>
            </a:r>
            <a:r>
              <a:rPr lang="en-GB" sz="1600" dirty="0" err="1"/>
              <a:t>Grymych</a:t>
            </a:r>
            <a:endParaRPr lang="en-GB" sz="16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 err="1"/>
              <a:t>Rydw</a:t>
            </a:r>
            <a:r>
              <a:rPr lang="en-GB" sz="1600" dirty="0"/>
              <a:t> </a:t>
            </a:r>
            <a:r>
              <a:rPr lang="en-GB" sz="1600" dirty="0" err="1"/>
              <a:t>i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bedair</a:t>
            </a:r>
            <a:r>
              <a:rPr lang="en-GB" sz="1600" dirty="0"/>
              <a:t> </a:t>
            </a:r>
            <a:r>
              <a:rPr lang="en-GB" sz="1600" dirty="0" err="1"/>
              <a:t>ar</a:t>
            </a:r>
            <a:r>
              <a:rPr lang="en-GB" sz="1600" dirty="0"/>
              <a:t> </a:t>
            </a:r>
            <a:r>
              <a:rPr lang="en-GB" sz="1600"/>
              <a:t>bymtheg </a:t>
            </a:r>
            <a:r>
              <a:rPr lang="en-GB" sz="1600" dirty="0" err="1"/>
              <a:t>oed</a:t>
            </a:r>
            <a:endParaRPr lang="en-GB" sz="16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 err="1"/>
              <a:t>Gwnes</a:t>
            </a:r>
            <a:r>
              <a:rPr lang="en-GB" sz="1600" dirty="0"/>
              <a:t> </a:t>
            </a:r>
            <a:r>
              <a:rPr lang="en-GB" sz="1600" dirty="0" err="1"/>
              <a:t>i</a:t>
            </a:r>
            <a:r>
              <a:rPr lang="en-GB" sz="1600" dirty="0"/>
              <a:t> </a:t>
            </a:r>
            <a:r>
              <a:rPr lang="en-GB" sz="1600" dirty="0" err="1"/>
              <a:t>fynychu</a:t>
            </a:r>
            <a:r>
              <a:rPr lang="en-GB" sz="1600" dirty="0"/>
              <a:t> Ysgol </a:t>
            </a:r>
            <a:r>
              <a:rPr lang="en-GB" sz="1600" dirty="0" err="1"/>
              <a:t>Gynradd</a:t>
            </a:r>
            <a:r>
              <a:rPr lang="en-GB" sz="1600" dirty="0"/>
              <a:t> </a:t>
            </a:r>
            <a:r>
              <a:rPr lang="en-GB" sz="1600" dirty="0" err="1"/>
              <a:t>Clydau</a:t>
            </a:r>
            <a:r>
              <a:rPr lang="en-GB" sz="1600" dirty="0"/>
              <a:t> ac Ysgol Y Preseli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FCC3437-E6DC-4FE3-B55E-79E6B04E5DC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2904"/>
          <a:stretch/>
        </p:blipFill>
        <p:spPr>
          <a:xfrm>
            <a:off x="9515180" y="3256367"/>
            <a:ext cx="1870845" cy="32386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141</TotalTime>
  <Words>186</Words>
  <Application>Microsoft Office PowerPoint</Application>
  <PresentationFormat>Widescreen</PresentationFormat>
  <Paragraphs>25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Hannah Stephens</cp:lastModifiedBy>
  <cp:revision>13</cp:revision>
  <dcterms:created xsi:type="dcterms:W3CDTF">2019-09-05T20:58:34Z</dcterms:created>
  <dcterms:modified xsi:type="dcterms:W3CDTF">2019-10-22T08:13:09Z</dcterms:modified>
</cp:coreProperties>
</file>