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9E7B5-CD8C-8CA9-7C1E-4F0862958013}" v="270" dt="2023-11-02T14:05:49.253"/>
    <p1510:client id="{2197716A-6C7C-D1FD-B907-2CEA2F6D5920}" v="130" dt="2023-11-01T22:34:20.820"/>
    <p1510:client id="{23B9B6AA-DDEE-70C4-4704-EE896AE1DBE5}" v="673" dt="2023-10-24T17:56:34.970"/>
    <p1510:client id="{2D19894D-29A4-B008-63B4-C401FC86F2C7}" v="331" dt="2023-10-24T15:43:58.492"/>
    <p1510:client id="{3F454149-65F7-435D-9101-929977D5D6B7}" v="7" dt="2023-10-20T22:12:06.312"/>
    <p1510:client id="{53A01614-A702-D37D-5457-ADE8A20A7D56}" v="4" dt="2023-10-26T13:14:48.048"/>
    <p1510:client id="{824376B0-3922-DED5-F7A5-4D49288431BC}" v="1" dt="2023-11-02T09:20:01.617"/>
    <p1510:client id="{91B9187A-A58B-5D6F-86E2-715319D4D3A1}" v="1258" dt="2023-11-03T20:45:35.484"/>
    <p1510:client id="{CBA0FDD3-2F62-80AE-7CD9-3F330FD1F999}" v="461" dt="2023-10-24T17:06:18.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ia Modora (2308137)" userId="S::2308137@student.uwtsd.ac.uk::af59623c-759d-40ed-a3f0-2acf6e2575e9" providerId="AD" clId="Web-{53A01614-A702-D37D-5457-ADE8A20A7D56}"/>
    <pc:docChg chg="modSld">
      <pc:chgData name="Emilia Modora (2308137)" userId="S::2308137@student.uwtsd.ac.uk::af59623c-759d-40ed-a3f0-2acf6e2575e9" providerId="AD" clId="Web-{53A01614-A702-D37D-5457-ADE8A20A7D56}" dt="2023-10-26T13:14:42.657" v="0" actId="20577"/>
      <pc:docMkLst>
        <pc:docMk/>
      </pc:docMkLst>
      <pc:sldChg chg="modSp">
        <pc:chgData name="Emilia Modora (2308137)" userId="S::2308137@student.uwtsd.ac.uk::af59623c-759d-40ed-a3f0-2acf6e2575e9" providerId="AD" clId="Web-{53A01614-A702-D37D-5457-ADE8A20A7D56}" dt="2023-10-26T13:14:42.657" v="0" actId="20577"/>
        <pc:sldMkLst>
          <pc:docMk/>
          <pc:sldMk cId="2311387819" sldId="257"/>
        </pc:sldMkLst>
        <pc:spChg chg="mod">
          <ac:chgData name="Emilia Modora (2308137)" userId="S::2308137@student.uwtsd.ac.uk::af59623c-759d-40ed-a3f0-2acf6e2575e9" providerId="AD" clId="Web-{53A01614-A702-D37D-5457-ADE8A20A7D56}" dt="2023-10-26T13:14:42.657" v="0" actId="20577"/>
          <ac:spMkLst>
            <pc:docMk/>
            <pc:sldMk cId="2311387819" sldId="257"/>
            <ac:spMk id="20" creationId="{0C67D6A4-403D-6C04-66FC-8A941D47BD50}"/>
          </ac:spMkLst>
        </pc:spChg>
      </pc:sldChg>
    </pc:docChg>
  </pc:docChgLst>
  <pc:docChgLst>
    <pc:chgData name="Emilia Modora (2308137)" userId="S::2308137@student.uwtsd.ac.uk::af59623c-759d-40ed-a3f0-2acf6e2575e9" providerId="AD" clId="Web-{824376B0-3922-DED5-F7A5-4D49288431BC}"/>
    <pc:docChg chg="modSld">
      <pc:chgData name="Emilia Modora (2308137)" userId="S::2308137@student.uwtsd.ac.uk::af59623c-759d-40ed-a3f0-2acf6e2575e9" providerId="AD" clId="Web-{824376B0-3922-DED5-F7A5-4D49288431BC}" dt="2023-11-02T09:20:01.617" v="0"/>
      <pc:docMkLst>
        <pc:docMk/>
      </pc:docMkLst>
      <pc:sldChg chg="delSp">
        <pc:chgData name="Emilia Modora (2308137)" userId="S::2308137@student.uwtsd.ac.uk::af59623c-759d-40ed-a3f0-2acf6e2575e9" providerId="AD" clId="Web-{824376B0-3922-DED5-F7A5-4D49288431BC}" dt="2023-11-02T09:20:01.617" v="0"/>
        <pc:sldMkLst>
          <pc:docMk/>
          <pc:sldMk cId="2311387819" sldId="257"/>
        </pc:sldMkLst>
        <pc:picChg chg="del">
          <ac:chgData name="Emilia Modora (2308137)" userId="S::2308137@student.uwtsd.ac.uk::af59623c-759d-40ed-a3f0-2acf6e2575e9" providerId="AD" clId="Web-{824376B0-3922-DED5-F7A5-4D49288431BC}" dt="2023-11-02T09:20:01.617" v="0"/>
          <ac:picMkLst>
            <pc:docMk/>
            <pc:sldMk cId="2311387819" sldId="257"/>
            <ac:picMk id="11" creationId="{1E0AA2EF-241E-B8A7-6398-E9F06209B26F}"/>
          </ac:picMkLst>
        </pc:picChg>
      </pc:sldChg>
    </pc:docChg>
  </pc:docChgLst>
  <pc:docChgLst>
    <pc:chgData name="Emilia Modora (2308137)" userId="S::2308137@student.uwtsd.ac.uk::af59623c-759d-40ed-a3f0-2acf6e2575e9" providerId="AD" clId="Web-{3F454149-65F7-435D-9101-929977D5D6B7}"/>
    <pc:docChg chg="addSld modSld addMainMaster delMainMaster">
      <pc:chgData name="Emilia Modora (2308137)" userId="S::2308137@student.uwtsd.ac.uk::af59623c-759d-40ed-a3f0-2acf6e2575e9" providerId="AD" clId="Web-{3F454149-65F7-435D-9101-929977D5D6B7}" dt="2023-10-20T22:12:06.312" v="13"/>
      <pc:docMkLst>
        <pc:docMk/>
      </pc:docMkLst>
      <pc:sldChg chg="addSp delSp modSp mod setBg modClrScheme chgLayout">
        <pc:chgData name="Emilia Modora (2308137)" userId="S::2308137@student.uwtsd.ac.uk::af59623c-759d-40ed-a3f0-2acf6e2575e9" providerId="AD" clId="Web-{3F454149-65F7-435D-9101-929977D5D6B7}" dt="2023-10-20T22:11:57.218" v="12" actId="1076"/>
        <pc:sldMkLst>
          <pc:docMk/>
          <pc:sldMk cId="109857222" sldId="256"/>
        </pc:sldMkLst>
        <pc:spChg chg="mod">
          <ac:chgData name="Emilia Modora (2308137)" userId="S::2308137@student.uwtsd.ac.uk::af59623c-759d-40ed-a3f0-2acf6e2575e9" providerId="AD" clId="Web-{3F454149-65F7-435D-9101-929977D5D6B7}" dt="2023-10-20T22:11:57.218" v="12" actId="1076"/>
          <ac:spMkLst>
            <pc:docMk/>
            <pc:sldMk cId="109857222" sldId="256"/>
            <ac:spMk id="2" creationId="{00000000-0000-0000-0000-000000000000}"/>
          </ac:spMkLst>
        </pc:spChg>
        <pc:spChg chg="del">
          <ac:chgData name="Emilia Modora (2308137)" userId="S::2308137@student.uwtsd.ac.uk::af59623c-759d-40ed-a3f0-2acf6e2575e9" providerId="AD" clId="Web-{3F454149-65F7-435D-9101-929977D5D6B7}" dt="2023-10-20T21:59:57.072" v="4"/>
          <ac:spMkLst>
            <pc:docMk/>
            <pc:sldMk cId="109857222" sldId="256"/>
            <ac:spMk id="3" creationId="{00000000-0000-0000-0000-000000000000}"/>
          </ac:spMkLst>
        </pc:spChg>
        <pc:spChg chg="add del">
          <ac:chgData name="Emilia Modora (2308137)" userId="S::2308137@student.uwtsd.ac.uk::af59623c-759d-40ed-a3f0-2acf6e2575e9" providerId="AD" clId="Web-{3F454149-65F7-435D-9101-929977D5D6B7}" dt="2023-10-20T22:01:44.688" v="6"/>
          <ac:spMkLst>
            <pc:docMk/>
            <pc:sldMk cId="109857222" sldId="256"/>
            <ac:spMk id="8" creationId="{C3297213-B630-4CFA-8FE1-099659C5DB66}"/>
          </ac:spMkLst>
        </pc:spChg>
        <pc:spChg chg="add del">
          <ac:chgData name="Emilia Modora (2308137)" userId="S::2308137@student.uwtsd.ac.uk::af59623c-759d-40ed-a3f0-2acf6e2575e9" providerId="AD" clId="Web-{3F454149-65F7-435D-9101-929977D5D6B7}" dt="2023-10-20T22:01:44.688" v="6"/>
          <ac:spMkLst>
            <pc:docMk/>
            <pc:sldMk cId="109857222" sldId="256"/>
            <ac:spMk id="10" creationId="{13F26D5C-77E9-4A8D-95F0-1635BAD12650}"/>
          </ac:spMkLst>
        </pc:spChg>
        <pc:spChg chg="add del">
          <ac:chgData name="Emilia Modora (2308137)" userId="S::2308137@student.uwtsd.ac.uk::af59623c-759d-40ed-a3f0-2acf6e2575e9" providerId="AD" clId="Web-{3F454149-65F7-435D-9101-929977D5D6B7}" dt="2023-10-20T22:11:24.513" v="8"/>
          <ac:spMkLst>
            <pc:docMk/>
            <pc:sldMk cId="109857222" sldId="256"/>
            <ac:spMk id="16" creationId="{AEA7509D-F04F-40CB-A0B3-EEF16499CC9F}"/>
          </ac:spMkLst>
        </pc:spChg>
        <pc:spChg chg="add del">
          <ac:chgData name="Emilia Modora (2308137)" userId="S::2308137@student.uwtsd.ac.uk::af59623c-759d-40ed-a3f0-2acf6e2575e9" providerId="AD" clId="Web-{3F454149-65F7-435D-9101-929977D5D6B7}" dt="2023-10-20T22:11:24.513" v="8"/>
          <ac:spMkLst>
            <pc:docMk/>
            <pc:sldMk cId="109857222" sldId="256"/>
            <ac:spMk id="17" creationId="{64680660-7E23-4F0F-A679-BF913E9454FB}"/>
          </ac:spMkLst>
        </pc:spChg>
        <pc:spChg chg="add del">
          <ac:chgData name="Emilia Modora (2308137)" userId="S::2308137@student.uwtsd.ac.uk::af59623c-759d-40ed-a3f0-2acf6e2575e9" providerId="AD" clId="Web-{3F454149-65F7-435D-9101-929977D5D6B7}" dt="2023-10-20T22:11:24.513" v="8"/>
          <ac:spMkLst>
            <pc:docMk/>
            <pc:sldMk cId="109857222" sldId="256"/>
            <ac:spMk id="19" creationId="{1A3C89F8-0D2F-47FF-B903-151248265F47}"/>
          </ac:spMkLst>
        </pc:spChg>
        <pc:spChg chg="add del">
          <ac:chgData name="Emilia Modora (2308137)" userId="S::2308137@student.uwtsd.ac.uk::af59623c-759d-40ed-a3f0-2acf6e2575e9" providerId="AD" clId="Web-{3F454149-65F7-435D-9101-929977D5D6B7}" dt="2023-10-20T22:11:24.513" v="8"/>
          <ac:spMkLst>
            <pc:docMk/>
            <pc:sldMk cId="109857222" sldId="256"/>
            <ac:spMk id="20" creationId="{508BEF50-7B1E-49A4-BC19-5F4F1D755E64}"/>
          </ac:spMkLst>
        </pc:spChg>
        <pc:spChg chg="add del">
          <ac:chgData name="Emilia Modora (2308137)" userId="S::2308137@student.uwtsd.ac.uk::af59623c-759d-40ed-a3f0-2acf6e2575e9" providerId="AD" clId="Web-{3F454149-65F7-435D-9101-929977D5D6B7}" dt="2023-10-20T22:11:24.513" v="8"/>
          <ac:spMkLst>
            <pc:docMk/>
            <pc:sldMk cId="109857222" sldId="256"/>
            <ac:spMk id="22" creationId="{3FBAD350-5664-4811-A208-657FB882D350}"/>
          </ac:spMkLst>
        </pc:spChg>
        <pc:spChg chg="add del">
          <ac:chgData name="Emilia Modora (2308137)" userId="S::2308137@student.uwtsd.ac.uk::af59623c-759d-40ed-a3f0-2acf6e2575e9" providerId="AD" clId="Web-{3F454149-65F7-435D-9101-929977D5D6B7}" dt="2023-10-20T22:11:24.513" v="8"/>
          <ac:spMkLst>
            <pc:docMk/>
            <pc:sldMk cId="109857222" sldId="256"/>
            <ac:spMk id="23" creationId="{C5CB530E-515E-412C-9DF1-5F8FFBD6F383}"/>
          </ac:spMkLst>
        </pc:spChg>
        <pc:spChg chg="add del">
          <ac:chgData name="Emilia Modora (2308137)" userId="S::2308137@student.uwtsd.ac.uk::af59623c-759d-40ed-a3f0-2acf6e2575e9" providerId="AD" clId="Web-{3F454149-65F7-435D-9101-929977D5D6B7}" dt="2023-10-20T22:11:24.513" v="8"/>
          <ac:spMkLst>
            <pc:docMk/>
            <pc:sldMk cId="109857222" sldId="256"/>
            <ac:spMk id="24" creationId="{C39ADB8F-D187-49D7-BDCF-C1B6DC727068}"/>
          </ac:spMkLst>
        </pc:spChg>
        <pc:spChg chg="add del">
          <ac:chgData name="Emilia Modora (2308137)" userId="S::2308137@student.uwtsd.ac.uk::af59623c-759d-40ed-a3f0-2acf6e2575e9" providerId="AD" clId="Web-{3F454149-65F7-435D-9101-929977D5D6B7}" dt="2023-10-20T22:11:24.513" v="8"/>
          <ac:spMkLst>
            <pc:docMk/>
            <pc:sldMk cId="109857222" sldId="256"/>
            <ac:spMk id="25" creationId="{712D4376-A578-4FF1-94FC-245E7A6A489F}"/>
          </ac:spMkLst>
        </pc:spChg>
        <pc:spChg chg="add del">
          <ac:chgData name="Emilia Modora (2308137)" userId="S::2308137@student.uwtsd.ac.uk::af59623c-759d-40ed-a3f0-2acf6e2575e9" providerId="AD" clId="Web-{3F454149-65F7-435D-9101-929977D5D6B7}" dt="2023-10-20T22:11:40.545" v="10"/>
          <ac:spMkLst>
            <pc:docMk/>
            <pc:sldMk cId="109857222" sldId="256"/>
            <ac:spMk id="27" creationId="{F452A527-3631-41ED-858D-3777A7D1496A}"/>
          </ac:spMkLst>
        </pc:spChg>
        <pc:spChg chg="add">
          <ac:chgData name="Emilia Modora (2308137)" userId="S::2308137@student.uwtsd.ac.uk::af59623c-759d-40ed-a3f0-2acf6e2575e9" providerId="AD" clId="Web-{3F454149-65F7-435D-9101-929977D5D6B7}" dt="2023-10-20T22:11:40.607" v="11"/>
          <ac:spMkLst>
            <pc:docMk/>
            <pc:sldMk cId="109857222" sldId="256"/>
            <ac:spMk id="31" creationId="{D7468962-6189-43AD-BB02-A6F88AD0E5B4}"/>
          </ac:spMkLst>
        </pc:spChg>
        <pc:spChg chg="add">
          <ac:chgData name="Emilia Modora (2308137)" userId="S::2308137@student.uwtsd.ac.uk::af59623c-759d-40ed-a3f0-2acf6e2575e9" providerId="AD" clId="Web-{3F454149-65F7-435D-9101-929977D5D6B7}" dt="2023-10-20T22:11:40.607" v="11"/>
          <ac:spMkLst>
            <pc:docMk/>
            <pc:sldMk cId="109857222" sldId="256"/>
            <ac:spMk id="32" creationId="{5BF2E68D-E9CA-4A00-AE2B-17BCDFABC383}"/>
          </ac:spMkLst>
        </pc:spChg>
        <pc:spChg chg="add">
          <ac:chgData name="Emilia Modora (2308137)" userId="S::2308137@student.uwtsd.ac.uk::af59623c-759d-40ed-a3f0-2acf6e2575e9" providerId="AD" clId="Web-{3F454149-65F7-435D-9101-929977D5D6B7}" dt="2023-10-20T22:11:40.607" v="11"/>
          <ac:spMkLst>
            <pc:docMk/>
            <pc:sldMk cId="109857222" sldId="256"/>
            <ac:spMk id="34" creationId="{7E1304CE-399E-4EFB-AC6F-CA3ABE76CD93}"/>
          </ac:spMkLst>
        </pc:spChg>
        <pc:picChg chg="add del">
          <ac:chgData name="Emilia Modora (2308137)" userId="S::2308137@student.uwtsd.ac.uk::af59623c-759d-40ed-a3f0-2acf6e2575e9" providerId="AD" clId="Web-{3F454149-65F7-435D-9101-929977D5D6B7}" dt="2023-10-20T22:01:44.688" v="6"/>
          <ac:picMkLst>
            <pc:docMk/>
            <pc:sldMk cId="109857222" sldId="256"/>
            <ac:picMk id="4" creationId="{946BC1D3-0441-595D-7E47-01B2DB027A4D}"/>
          </ac:picMkLst>
        </pc:picChg>
        <pc:picChg chg="add del">
          <ac:chgData name="Emilia Modora (2308137)" userId="S::2308137@student.uwtsd.ac.uk::af59623c-759d-40ed-a3f0-2acf6e2575e9" providerId="AD" clId="Web-{3F454149-65F7-435D-9101-929977D5D6B7}" dt="2023-10-20T22:11:24.513" v="8"/>
          <ac:picMkLst>
            <pc:docMk/>
            <pc:sldMk cId="109857222" sldId="256"/>
            <ac:picMk id="21" creationId="{7BE33197-07B4-E22A-406E-70A4A9C1716D}"/>
          </ac:picMkLst>
        </pc:picChg>
        <pc:picChg chg="add del">
          <ac:chgData name="Emilia Modora (2308137)" userId="S::2308137@student.uwtsd.ac.uk::af59623c-759d-40ed-a3f0-2acf6e2575e9" providerId="AD" clId="Web-{3F454149-65F7-435D-9101-929977D5D6B7}" dt="2023-10-20T22:11:40.545" v="10"/>
          <ac:picMkLst>
            <pc:docMk/>
            <pc:sldMk cId="109857222" sldId="256"/>
            <ac:picMk id="28" creationId="{5DEB7E06-0774-D583-F4B6-C61D894BC6B0}"/>
          </ac:picMkLst>
        </pc:picChg>
        <pc:picChg chg="add">
          <ac:chgData name="Emilia Modora (2308137)" userId="S::2308137@student.uwtsd.ac.uk::af59623c-759d-40ed-a3f0-2acf6e2575e9" providerId="AD" clId="Web-{3F454149-65F7-435D-9101-929977D5D6B7}" dt="2023-10-20T22:11:40.607" v="11"/>
          <ac:picMkLst>
            <pc:docMk/>
            <pc:sldMk cId="109857222" sldId="256"/>
            <ac:picMk id="33" creationId="{EC425D23-8F64-F591-0FCD-837D50B0F20A}"/>
          </ac:picMkLst>
        </pc:picChg>
        <pc:cxnChg chg="add del">
          <ac:chgData name="Emilia Modora (2308137)" userId="S::2308137@student.uwtsd.ac.uk::af59623c-759d-40ed-a3f0-2acf6e2575e9" providerId="AD" clId="Web-{3F454149-65F7-435D-9101-929977D5D6B7}" dt="2023-10-20T22:01:44.688" v="6"/>
          <ac:cxnSpMkLst>
            <pc:docMk/>
            <pc:sldMk cId="109857222" sldId="256"/>
            <ac:cxnSpMk id="12" creationId="{0632DC5A-0728-490F-8655-6B437782704C}"/>
          </ac:cxnSpMkLst>
        </pc:cxnChg>
        <pc:cxnChg chg="add del">
          <ac:chgData name="Emilia Modora (2308137)" userId="S::2308137@student.uwtsd.ac.uk::af59623c-759d-40ed-a3f0-2acf6e2575e9" providerId="AD" clId="Web-{3F454149-65F7-435D-9101-929977D5D6B7}" dt="2023-10-20T22:01:44.688" v="6"/>
          <ac:cxnSpMkLst>
            <pc:docMk/>
            <pc:sldMk cId="109857222" sldId="256"/>
            <ac:cxnSpMk id="14" creationId="{28BB1F6D-CF9C-422D-9324-C46415BB9D7D}"/>
          </ac:cxnSpMkLst>
        </pc:cxnChg>
        <pc:cxnChg chg="add del">
          <ac:chgData name="Emilia Modora (2308137)" userId="S::2308137@student.uwtsd.ac.uk::af59623c-759d-40ed-a3f0-2acf6e2575e9" providerId="AD" clId="Web-{3F454149-65F7-435D-9101-929977D5D6B7}" dt="2023-10-20T22:11:24.513" v="8"/>
          <ac:cxnSpMkLst>
            <pc:docMk/>
            <pc:sldMk cId="109857222" sldId="256"/>
            <ac:cxnSpMk id="18" creationId="{56020367-4FD5-4596-8E10-C5F095CD8DBF}"/>
          </ac:cxnSpMkLst>
        </pc:cxnChg>
        <pc:cxnChg chg="add del">
          <ac:chgData name="Emilia Modora (2308137)" userId="S::2308137@student.uwtsd.ac.uk::af59623c-759d-40ed-a3f0-2acf6e2575e9" providerId="AD" clId="Web-{3F454149-65F7-435D-9101-929977D5D6B7}" dt="2023-10-20T22:11:40.545" v="10"/>
          <ac:cxnSpMkLst>
            <pc:docMk/>
            <pc:sldMk cId="109857222" sldId="256"/>
            <ac:cxnSpMk id="29" creationId="{D28A9C89-B313-458F-9C85-515930A51A93}"/>
          </ac:cxnSpMkLst>
        </pc:cxnChg>
        <pc:cxnChg chg="add">
          <ac:chgData name="Emilia Modora (2308137)" userId="S::2308137@student.uwtsd.ac.uk::af59623c-759d-40ed-a3f0-2acf6e2575e9" providerId="AD" clId="Web-{3F454149-65F7-435D-9101-929977D5D6B7}" dt="2023-10-20T22:11:40.607" v="11"/>
          <ac:cxnSpMkLst>
            <pc:docMk/>
            <pc:sldMk cId="109857222" sldId="256"/>
            <ac:cxnSpMk id="35" creationId="{0B346787-55AA-410B-9763-FB4DF19D58B3}"/>
          </ac:cxnSpMkLst>
        </pc:cxnChg>
        <pc:cxnChg chg="add">
          <ac:chgData name="Emilia Modora (2308137)" userId="S::2308137@student.uwtsd.ac.uk::af59623c-759d-40ed-a3f0-2acf6e2575e9" providerId="AD" clId="Web-{3F454149-65F7-435D-9101-929977D5D6B7}" dt="2023-10-20T22:11:40.607" v="11"/>
          <ac:cxnSpMkLst>
            <pc:docMk/>
            <pc:sldMk cId="109857222" sldId="256"/>
            <ac:cxnSpMk id="36" creationId="{F74228F0-C94A-49D1-98AF-F8C229FF099F}"/>
          </ac:cxnSpMkLst>
        </pc:cxnChg>
        <pc:cxnChg chg="add">
          <ac:chgData name="Emilia Modora (2308137)" userId="S::2308137@student.uwtsd.ac.uk::af59623c-759d-40ed-a3f0-2acf6e2575e9" providerId="AD" clId="Web-{3F454149-65F7-435D-9101-929977D5D6B7}" dt="2023-10-20T22:11:40.607" v="11"/>
          <ac:cxnSpMkLst>
            <pc:docMk/>
            <pc:sldMk cId="109857222" sldId="256"/>
            <ac:cxnSpMk id="37" creationId="{9C5F0E5C-AB75-49D9-8D9B-727A524E402A}"/>
          </ac:cxnSpMkLst>
        </pc:cxnChg>
      </pc:sldChg>
      <pc:sldChg chg="new">
        <pc:chgData name="Emilia Modora (2308137)" userId="S::2308137@student.uwtsd.ac.uk::af59623c-759d-40ed-a3f0-2acf6e2575e9" providerId="AD" clId="Web-{3F454149-65F7-435D-9101-929977D5D6B7}" dt="2023-10-20T22:12:06.312" v="13"/>
        <pc:sldMkLst>
          <pc:docMk/>
          <pc:sldMk cId="1372266389" sldId="257"/>
        </pc:sldMkLst>
      </pc:sldChg>
      <pc:sldMasterChg chg="add del addSldLayout delSldLayout">
        <pc:chgData name="Emilia Modora (2308137)" userId="S::2308137@student.uwtsd.ac.uk::af59623c-759d-40ed-a3f0-2acf6e2575e9" providerId="AD" clId="Web-{3F454149-65F7-435D-9101-929977D5D6B7}" dt="2023-10-20T22:11:40.607" v="11"/>
        <pc:sldMasterMkLst>
          <pc:docMk/>
          <pc:sldMasterMk cId="2460954070" sldId="2147483660"/>
        </pc:sldMasterMkLst>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2385387890" sldId="2147483661"/>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949138452" sldId="2147483662"/>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2591524520" sldId="2147483663"/>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1203092039" sldId="2147483664"/>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3733172339" sldId="2147483665"/>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3210312558" sldId="2147483666"/>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3146388984" sldId="2147483667"/>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3171841454" sldId="2147483668"/>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1718958274" sldId="2147483669"/>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2202905451" sldId="2147483670"/>
          </pc:sldLayoutMkLst>
        </pc:sldLayoutChg>
        <pc:sldLayoutChg chg="add del">
          <pc:chgData name="Emilia Modora (2308137)" userId="S::2308137@student.uwtsd.ac.uk::af59623c-759d-40ed-a3f0-2acf6e2575e9" providerId="AD" clId="Web-{3F454149-65F7-435D-9101-929977D5D6B7}" dt="2023-10-20T22:11:40.607" v="11"/>
          <pc:sldLayoutMkLst>
            <pc:docMk/>
            <pc:sldMasterMk cId="2460954070" sldId="2147483660"/>
            <pc:sldLayoutMk cId="3479445657" sldId="2147483671"/>
          </pc:sldLayoutMkLst>
        </pc:sldLayoutChg>
      </pc:sldMasterChg>
      <pc:sldMasterChg chg="add del replId addSldLayout delSldLayout">
        <pc:chgData name="Emilia Modora (2308137)" userId="S::2308137@student.uwtsd.ac.uk::af59623c-759d-40ed-a3f0-2acf6e2575e9" providerId="AD" clId="Web-{3F454149-65F7-435D-9101-929977D5D6B7}" dt="2023-10-20T22:01:44.688" v="6"/>
        <pc:sldMasterMkLst>
          <pc:docMk/>
          <pc:sldMasterMk cId="2176549543" sldId="2147483672"/>
        </pc:sldMasterMkLst>
        <pc:sldLayoutChg chg="add del">
          <pc:chgData name="Emilia Modora (2308137)" userId="S::2308137@student.uwtsd.ac.uk::af59623c-759d-40ed-a3f0-2acf6e2575e9" providerId="AD" clId="Web-{3F454149-65F7-435D-9101-929977D5D6B7}" dt="2023-10-20T22:01:44.688" v="6"/>
          <pc:sldLayoutMkLst>
            <pc:docMk/>
            <pc:sldMasterMk cId="2176549543" sldId="2147483672"/>
            <pc:sldLayoutMk cId="3574260808" sldId="2147483673"/>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2138410858" sldId="2147483674"/>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2793214886" sldId="2147483675"/>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3756392622" sldId="2147483676"/>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2279680420" sldId="2147483677"/>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835258552" sldId="2147483678"/>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4134382526" sldId="2147483679"/>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4183896525" sldId="2147483680"/>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2860387008" sldId="2147483681"/>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3683874640" sldId="2147483682"/>
          </pc:sldLayoutMkLst>
        </pc:sldLayoutChg>
        <pc:sldLayoutChg chg="add del replId">
          <pc:chgData name="Emilia Modora (2308137)" userId="S::2308137@student.uwtsd.ac.uk::af59623c-759d-40ed-a3f0-2acf6e2575e9" providerId="AD" clId="Web-{3F454149-65F7-435D-9101-929977D5D6B7}" dt="2023-10-20T22:01:44.688" v="6"/>
          <pc:sldLayoutMkLst>
            <pc:docMk/>
            <pc:sldMasterMk cId="2176549543" sldId="2147483672"/>
            <pc:sldLayoutMk cId="816551118" sldId="2147483683"/>
          </pc:sldLayoutMkLst>
        </pc:sldLayoutChg>
      </pc:sldMasterChg>
      <pc:sldMasterChg chg="add del addSldLayout delSldLayout">
        <pc:chgData name="Emilia Modora (2308137)" userId="S::2308137@student.uwtsd.ac.uk::af59623c-759d-40ed-a3f0-2acf6e2575e9" providerId="AD" clId="Web-{3F454149-65F7-435D-9101-929977D5D6B7}" dt="2023-10-20T22:11:24.513" v="8"/>
        <pc:sldMasterMkLst>
          <pc:docMk/>
          <pc:sldMasterMk cId="1622855975" sldId="2147483724"/>
        </pc:sldMasterMkLst>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369997356" sldId="2147483713"/>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425697056" sldId="2147483714"/>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1921226161" sldId="2147483715"/>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341740679" sldId="2147483716"/>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2557969841" sldId="2147483717"/>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1270049477" sldId="2147483718"/>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1257887250" sldId="2147483719"/>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625586416" sldId="2147483720"/>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84510770" sldId="2147483721"/>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685731508" sldId="2147483722"/>
          </pc:sldLayoutMkLst>
        </pc:sldLayoutChg>
        <pc:sldLayoutChg chg="add del">
          <pc:chgData name="Emilia Modora (2308137)" userId="S::2308137@student.uwtsd.ac.uk::af59623c-759d-40ed-a3f0-2acf6e2575e9" providerId="AD" clId="Web-{3F454149-65F7-435D-9101-929977D5D6B7}" dt="2023-10-20T22:11:24.513" v="8"/>
          <pc:sldLayoutMkLst>
            <pc:docMk/>
            <pc:sldMasterMk cId="1622855975" sldId="2147483724"/>
            <pc:sldLayoutMk cId="3621026977" sldId="2147483723"/>
          </pc:sldLayoutMkLst>
        </pc:sldLayoutChg>
      </pc:sldMasterChg>
      <pc:sldMasterChg chg="add addSldLayout">
        <pc:chgData name="Emilia Modora (2308137)" userId="S::2308137@student.uwtsd.ac.uk::af59623c-759d-40ed-a3f0-2acf6e2575e9" providerId="AD" clId="Web-{3F454149-65F7-435D-9101-929977D5D6B7}" dt="2023-10-20T22:11:40.607" v="11"/>
        <pc:sldMasterMkLst>
          <pc:docMk/>
          <pc:sldMasterMk cId="1028643957" sldId="2147483737"/>
        </pc:sldMasterMkLst>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968637239" sldId="2147483726"/>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1824428246" sldId="2147483727"/>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871598134" sldId="2147483728"/>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657129900" sldId="2147483729"/>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982621538" sldId="2147483730"/>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620702008" sldId="2147483731"/>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071405808" sldId="2147483732"/>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212340985" sldId="2147483733"/>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1931503336" sldId="2147483734"/>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3340630111" sldId="2147483735"/>
          </pc:sldLayoutMkLst>
        </pc:sldLayoutChg>
        <pc:sldLayoutChg chg="add">
          <pc:chgData name="Emilia Modora (2308137)" userId="S::2308137@student.uwtsd.ac.uk::af59623c-759d-40ed-a3f0-2acf6e2575e9" providerId="AD" clId="Web-{3F454149-65F7-435D-9101-929977D5D6B7}" dt="2023-10-20T22:11:40.607" v="11"/>
          <pc:sldLayoutMkLst>
            <pc:docMk/>
            <pc:sldMasterMk cId="1028643957" sldId="2147483737"/>
            <pc:sldLayoutMk cId="3162140833" sldId="2147483736"/>
          </pc:sldLayoutMkLst>
        </pc:sldLayoutChg>
      </pc:sldMasterChg>
      <pc:sldMasterChg chg="add del addSldLayout delSldLayout">
        <pc:chgData name="Emilia Modora (2308137)" userId="S::2308137@student.uwtsd.ac.uk::af59623c-759d-40ed-a3f0-2acf6e2575e9" providerId="AD" clId="Web-{3F454149-65F7-435D-9101-929977D5D6B7}" dt="2023-10-20T22:11:40.545" v="10"/>
        <pc:sldMasterMkLst>
          <pc:docMk/>
          <pc:sldMasterMk cId="2444251020" sldId="2147483763"/>
        </pc:sldMasterMkLst>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296936879" sldId="2147483752"/>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3750765800" sldId="2147483753"/>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4199003530" sldId="2147483754"/>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1892450870" sldId="2147483755"/>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2912638766" sldId="2147483756"/>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4023002875" sldId="2147483757"/>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605223038" sldId="2147483758"/>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1335918823" sldId="2147483759"/>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479600367" sldId="2147483760"/>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4146822859" sldId="2147483761"/>
          </pc:sldLayoutMkLst>
        </pc:sldLayoutChg>
        <pc:sldLayoutChg chg="add del">
          <pc:chgData name="Emilia Modora (2308137)" userId="S::2308137@student.uwtsd.ac.uk::af59623c-759d-40ed-a3f0-2acf6e2575e9" providerId="AD" clId="Web-{3F454149-65F7-435D-9101-929977D5D6B7}" dt="2023-10-20T22:11:40.545" v="10"/>
          <pc:sldLayoutMkLst>
            <pc:docMk/>
            <pc:sldMasterMk cId="2444251020" sldId="2147483763"/>
            <pc:sldLayoutMk cId="121736541" sldId="2147483762"/>
          </pc:sldLayoutMkLst>
        </pc:sldLayoutChg>
      </pc:sldMasterChg>
    </pc:docChg>
  </pc:docChgLst>
  <pc:docChgLst>
    <pc:chgData clId="Web-{CBA0FDD3-2F62-80AE-7CD9-3F330FD1F999}"/>
    <pc:docChg chg="modSld">
      <pc:chgData name="" userId="" providerId="" clId="Web-{CBA0FDD3-2F62-80AE-7CD9-3F330FD1F999}" dt="2023-10-24T15:44:59.694" v="1"/>
      <pc:docMkLst>
        <pc:docMk/>
      </pc:docMkLst>
      <pc:sldChg chg="addSp delSp modSp">
        <pc:chgData name="" userId="" providerId="" clId="Web-{CBA0FDD3-2F62-80AE-7CD9-3F330FD1F999}" dt="2023-10-24T15:44:59.694" v="1"/>
        <pc:sldMkLst>
          <pc:docMk/>
          <pc:sldMk cId="3154252227" sldId="256"/>
        </pc:sldMkLst>
        <pc:spChg chg="del mod">
          <ac:chgData name="" userId="" providerId="" clId="Web-{CBA0FDD3-2F62-80AE-7CD9-3F330FD1F999}" dt="2023-10-24T15:44:59.694" v="1"/>
          <ac:spMkLst>
            <pc:docMk/>
            <pc:sldMk cId="3154252227" sldId="256"/>
            <ac:spMk id="3" creationId="{DB89BA98-3DDB-F227-8C9A-2E4C25ACCF30}"/>
          </ac:spMkLst>
        </pc:spChg>
        <pc:spChg chg="add mod">
          <ac:chgData name="" userId="" providerId="" clId="Web-{CBA0FDD3-2F62-80AE-7CD9-3F330FD1F999}" dt="2023-10-24T15:44:59.694" v="1"/>
          <ac:spMkLst>
            <pc:docMk/>
            <pc:sldMk cId="3154252227" sldId="256"/>
            <ac:spMk id="9" creationId="{A1C0FFB0-3E1C-7044-321F-4E4A860368CD}"/>
          </ac:spMkLst>
        </pc:spChg>
      </pc:sldChg>
    </pc:docChg>
  </pc:docChgLst>
  <pc:docChgLst>
    <pc:chgData name="Emilia Modora (2308137)" userId="S::2308137@student.uwtsd.ac.uk::af59623c-759d-40ed-a3f0-2acf6e2575e9" providerId="AD" clId="Web-{23B9B6AA-DDEE-70C4-4704-EE896AE1DBE5}"/>
    <pc:docChg chg="modSld">
      <pc:chgData name="Emilia Modora (2308137)" userId="S::2308137@student.uwtsd.ac.uk::af59623c-759d-40ed-a3f0-2acf6e2575e9" providerId="AD" clId="Web-{23B9B6AA-DDEE-70C4-4704-EE896AE1DBE5}" dt="2023-10-24T17:56:34.970" v="354"/>
      <pc:docMkLst>
        <pc:docMk/>
      </pc:docMkLst>
      <pc:sldChg chg="modTransition">
        <pc:chgData name="Emilia Modora (2308137)" userId="S::2308137@student.uwtsd.ac.uk::af59623c-759d-40ed-a3f0-2acf6e2575e9" providerId="AD" clId="Web-{23B9B6AA-DDEE-70C4-4704-EE896AE1DBE5}" dt="2023-10-24T17:55:40.328" v="351"/>
        <pc:sldMkLst>
          <pc:docMk/>
          <pc:sldMk cId="3154252227" sldId="256"/>
        </pc:sldMkLst>
      </pc:sldChg>
      <pc:sldChg chg="modSp">
        <pc:chgData name="Emilia Modora (2308137)" userId="S::2308137@student.uwtsd.ac.uk::af59623c-759d-40ed-a3f0-2acf6e2575e9" providerId="AD" clId="Web-{23B9B6AA-DDEE-70C4-4704-EE896AE1DBE5}" dt="2023-10-24T17:24:24.311" v="8" actId="20577"/>
        <pc:sldMkLst>
          <pc:docMk/>
          <pc:sldMk cId="2311387819" sldId="257"/>
        </pc:sldMkLst>
        <pc:spChg chg="mod">
          <ac:chgData name="Emilia Modora (2308137)" userId="S::2308137@student.uwtsd.ac.uk::af59623c-759d-40ed-a3f0-2acf6e2575e9" providerId="AD" clId="Web-{23B9B6AA-DDEE-70C4-4704-EE896AE1DBE5}" dt="2023-10-24T17:24:24.311" v="8" actId="20577"/>
          <ac:spMkLst>
            <pc:docMk/>
            <pc:sldMk cId="2311387819" sldId="257"/>
            <ac:spMk id="3" creationId="{2B541901-9172-8C57-CBEF-8F0292166B74}"/>
          </ac:spMkLst>
        </pc:spChg>
      </pc:sldChg>
      <pc:sldChg chg="addSp modSp modTransition">
        <pc:chgData name="Emilia Modora (2308137)" userId="S::2308137@student.uwtsd.ac.uk::af59623c-759d-40ed-a3f0-2acf6e2575e9" providerId="AD" clId="Web-{23B9B6AA-DDEE-70C4-4704-EE896AE1DBE5}" dt="2023-10-24T17:56:34.970" v="354"/>
        <pc:sldMkLst>
          <pc:docMk/>
          <pc:sldMk cId="4151038668" sldId="258"/>
        </pc:sldMkLst>
        <pc:spChg chg="mod">
          <ac:chgData name="Emilia Modora (2308137)" userId="S::2308137@student.uwtsd.ac.uk::af59623c-759d-40ed-a3f0-2acf6e2575e9" providerId="AD" clId="Web-{23B9B6AA-DDEE-70C4-4704-EE896AE1DBE5}" dt="2023-10-24T17:15:01.247" v="2"/>
          <ac:spMkLst>
            <pc:docMk/>
            <pc:sldMk cId="4151038668" sldId="258"/>
            <ac:spMk id="2" creationId="{1BB787ED-0CAB-5321-52CC-C113C24CB7A9}"/>
          </ac:spMkLst>
        </pc:spChg>
        <pc:spChg chg="add mod">
          <ac:chgData name="Emilia Modora (2308137)" userId="S::2308137@student.uwtsd.ac.uk::af59623c-759d-40ed-a3f0-2acf6e2575e9" providerId="AD" clId="Web-{23B9B6AA-DDEE-70C4-4704-EE896AE1DBE5}" dt="2023-10-24T17:28:56.709" v="124" actId="1076"/>
          <ac:spMkLst>
            <pc:docMk/>
            <pc:sldMk cId="4151038668" sldId="258"/>
            <ac:spMk id="3" creationId="{624A82CB-DD91-6265-51B5-EF332ADFD07E}"/>
          </ac:spMkLst>
        </pc:spChg>
        <pc:spChg chg="add mod">
          <ac:chgData name="Emilia Modora (2308137)" userId="S::2308137@student.uwtsd.ac.uk::af59623c-759d-40ed-a3f0-2acf6e2575e9" providerId="AD" clId="Web-{23B9B6AA-DDEE-70C4-4704-EE896AE1DBE5}" dt="2023-10-24T17:37:35.269" v="154" actId="20577"/>
          <ac:spMkLst>
            <pc:docMk/>
            <pc:sldMk cId="4151038668" sldId="258"/>
            <ac:spMk id="4" creationId="{E58D0F07-9359-37CF-6B07-F31A1AB578FF}"/>
          </ac:spMkLst>
        </pc:spChg>
        <pc:spChg chg="add mod">
          <ac:chgData name="Emilia Modora (2308137)" userId="S::2308137@student.uwtsd.ac.uk::af59623c-759d-40ed-a3f0-2acf6e2575e9" providerId="AD" clId="Web-{23B9B6AA-DDEE-70C4-4704-EE896AE1DBE5}" dt="2023-10-24T17:54:13.888" v="340" actId="20577"/>
          <ac:spMkLst>
            <pc:docMk/>
            <pc:sldMk cId="4151038668" sldId="258"/>
            <ac:spMk id="5" creationId="{C2560BA3-C2E1-D573-EE5D-B2D1A9CD9635}"/>
          </ac:spMkLst>
        </pc:spChg>
        <pc:spChg chg="add mod">
          <ac:chgData name="Emilia Modora (2308137)" userId="S::2308137@student.uwtsd.ac.uk::af59623c-759d-40ed-a3f0-2acf6e2575e9" providerId="AD" clId="Web-{23B9B6AA-DDEE-70C4-4704-EE896AE1DBE5}" dt="2023-10-24T17:55:23.265" v="349" actId="1076"/>
          <ac:spMkLst>
            <pc:docMk/>
            <pc:sldMk cId="4151038668" sldId="258"/>
            <ac:spMk id="7" creationId="{F552B44A-2BE9-EFAE-FC0A-2776134A1428}"/>
          </ac:spMkLst>
        </pc:spChg>
        <pc:picChg chg="add mod">
          <ac:chgData name="Emilia Modora (2308137)" userId="S::2308137@student.uwtsd.ac.uk::af59623c-759d-40ed-a3f0-2acf6e2575e9" providerId="AD" clId="Web-{23B9B6AA-DDEE-70C4-4704-EE896AE1DBE5}" dt="2023-10-24T17:55:23.265" v="350" actId="1076"/>
          <ac:picMkLst>
            <pc:docMk/>
            <pc:sldMk cId="4151038668" sldId="258"/>
            <ac:picMk id="6" creationId="{98DB61E5-65E6-F64C-C8F7-A213B419EC06}"/>
          </ac:picMkLst>
        </pc:picChg>
      </pc:sldChg>
    </pc:docChg>
  </pc:docChgLst>
  <pc:docChgLst>
    <pc:chgData name="Emilia Modora (2308137)" userId="S::2308137@student.uwtsd.ac.uk::af59623c-759d-40ed-a3f0-2acf6e2575e9" providerId="AD" clId="Web-{2197716A-6C7C-D1FD-B907-2CEA2F6D5920}"/>
    <pc:docChg chg="addSld modSld">
      <pc:chgData name="Emilia Modora (2308137)" userId="S::2308137@student.uwtsd.ac.uk::af59623c-759d-40ed-a3f0-2acf6e2575e9" providerId="AD" clId="Web-{2197716A-6C7C-D1FD-B907-2CEA2F6D5920}" dt="2023-11-01T22:34:20.820" v="111"/>
      <pc:docMkLst>
        <pc:docMk/>
      </pc:docMkLst>
      <pc:sldChg chg="addSp delSp modSp">
        <pc:chgData name="Emilia Modora (2308137)" userId="S::2308137@student.uwtsd.ac.uk::af59623c-759d-40ed-a3f0-2acf6e2575e9" providerId="AD" clId="Web-{2197716A-6C7C-D1FD-B907-2CEA2F6D5920}" dt="2023-11-01T22:34:20.820" v="111"/>
        <pc:sldMkLst>
          <pc:docMk/>
          <pc:sldMk cId="2311387819" sldId="257"/>
        </pc:sldMkLst>
        <pc:spChg chg="del">
          <ac:chgData name="Emilia Modora (2308137)" userId="S::2308137@student.uwtsd.ac.uk::af59623c-759d-40ed-a3f0-2acf6e2575e9" providerId="AD" clId="Web-{2197716A-6C7C-D1FD-B907-2CEA2F6D5920}" dt="2023-11-01T22:10:22.340" v="29"/>
          <ac:spMkLst>
            <pc:docMk/>
            <pc:sldMk cId="2311387819" sldId="257"/>
            <ac:spMk id="2" creationId="{7CA7C779-CF39-5E3A-46B8-6DAA04F93B26}"/>
          </ac:spMkLst>
        </pc:spChg>
        <pc:spChg chg="del">
          <ac:chgData name="Emilia Modora (2308137)" userId="S::2308137@student.uwtsd.ac.uk::af59623c-759d-40ed-a3f0-2acf6e2575e9" providerId="AD" clId="Web-{2197716A-6C7C-D1FD-B907-2CEA2F6D5920}" dt="2023-11-01T22:09:59.449" v="25"/>
          <ac:spMkLst>
            <pc:docMk/>
            <pc:sldMk cId="2311387819" sldId="257"/>
            <ac:spMk id="3" creationId="{2B541901-9172-8C57-CBEF-8F0292166B74}"/>
          </ac:spMkLst>
        </pc:spChg>
        <pc:spChg chg="add mod ord">
          <ac:chgData name="Emilia Modora (2308137)" userId="S::2308137@student.uwtsd.ac.uk::af59623c-759d-40ed-a3f0-2acf6e2575e9" providerId="AD" clId="Web-{2197716A-6C7C-D1FD-B907-2CEA2F6D5920}" dt="2023-11-01T22:21:58.712" v="101" actId="20577"/>
          <ac:spMkLst>
            <pc:docMk/>
            <pc:sldMk cId="2311387819" sldId="257"/>
            <ac:spMk id="4" creationId="{E4E5445D-85B2-8DB5-B200-722832831055}"/>
          </ac:spMkLst>
        </pc:spChg>
        <pc:spChg chg="add del mod ord">
          <ac:chgData name="Emilia Modora (2308137)" userId="S::2308137@student.uwtsd.ac.uk::af59623c-759d-40ed-a3f0-2acf6e2575e9" providerId="AD" clId="Web-{2197716A-6C7C-D1FD-B907-2CEA2F6D5920}" dt="2023-11-01T22:18:21.672" v="65"/>
          <ac:spMkLst>
            <pc:docMk/>
            <pc:sldMk cId="2311387819" sldId="257"/>
            <ac:spMk id="6" creationId="{6A4680A2-7766-0947-5B2F-0E42776E2DA0}"/>
          </ac:spMkLst>
        </pc:spChg>
        <pc:spChg chg="add del mod">
          <ac:chgData name="Emilia Modora (2308137)" userId="S::2308137@student.uwtsd.ac.uk::af59623c-759d-40ed-a3f0-2acf6e2575e9" providerId="AD" clId="Web-{2197716A-6C7C-D1FD-B907-2CEA2F6D5920}" dt="2023-11-01T22:18:34.688" v="68"/>
          <ac:spMkLst>
            <pc:docMk/>
            <pc:sldMk cId="2311387819" sldId="257"/>
            <ac:spMk id="8" creationId="{A723F5B4-0D2F-4C88-19EC-9D930CCBF7B4}"/>
          </ac:spMkLst>
        </pc:spChg>
        <pc:spChg chg="del">
          <ac:chgData name="Emilia Modora (2308137)" userId="S::2308137@student.uwtsd.ac.uk::af59623c-759d-40ed-a3f0-2acf6e2575e9" providerId="AD" clId="Web-{2197716A-6C7C-D1FD-B907-2CEA2F6D5920}" dt="2023-11-01T22:17:49.202" v="58"/>
          <ac:spMkLst>
            <pc:docMk/>
            <pc:sldMk cId="2311387819" sldId="257"/>
            <ac:spMk id="10" creationId="{AA6B4F65-EE0E-4A52-B5A5-85584D0801CD}"/>
          </ac:spMkLst>
        </pc:spChg>
        <pc:spChg chg="del">
          <ac:chgData name="Emilia Modora (2308137)" userId="S::2308137@student.uwtsd.ac.uk::af59623c-759d-40ed-a3f0-2acf6e2575e9" providerId="AD" clId="Web-{2197716A-6C7C-D1FD-B907-2CEA2F6D5920}" dt="2023-11-01T22:09:59.433" v="24"/>
          <ac:spMkLst>
            <pc:docMk/>
            <pc:sldMk cId="2311387819" sldId="257"/>
            <ac:spMk id="18" creationId="{D07560B0-4438-4B28-5C24-5CBEC84C4155}"/>
          </ac:spMkLst>
        </pc:spChg>
        <pc:spChg chg="del">
          <ac:chgData name="Emilia Modora (2308137)" userId="S::2308137@student.uwtsd.ac.uk::af59623c-759d-40ed-a3f0-2acf6e2575e9" providerId="AD" clId="Web-{2197716A-6C7C-D1FD-B907-2CEA2F6D5920}" dt="2023-11-01T22:09:59.433" v="23"/>
          <ac:spMkLst>
            <pc:docMk/>
            <pc:sldMk cId="2311387819" sldId="257"/>
            <ac:spMk id="19" creationId="{481129D6-B377-ED8B-115D-222D23CDFA97}"/>
          </ac:spMkLst>
        </pc:spChg>
        <pc:spChg chg="del mod">
          <ac:chgData name="Emilia Modora (2308137)" userId="S::2308137@student.uwtsd.ac.uk::af59623c-759d-40ed-a3f0-2acf6e2575e9" providerId="AD" clId="Web-{2197716A-6C7C-D1FD-B907-2CEA2F6D5920}" dt="2023-11-01T22:10:13.965" v="28"/>
          <ac:spMkLst>
            <pc:docMk/>
            <pc:sldMk cId="2311387819" sldId="257"/>
            <ac:spMk id="20" creationId="{0C67D6A4-403D-6C04-66FC-8A941D47BD50}"/>
          </ac:spMkLst>
        </pc:spChg>
        <pc:spChg chg="del">
          <ac:chgData name="Emilia Modora (2308137)" userId="S::2308137@student.uwtsd.ac.uk::af59623c-759d-40ed-a3f0-2acf6e2575e9" providerId="AD" clId="Web-{2197716A-6C7C-D1FD-B907-2CEA2F6D5920}" dt="2023-11-01T22:09:59.433" v="22"/>
          <ac:spMkLst>
            <pc:docMk/>
            <pc:sldMk cId="2311387819" sldId="257"/>
            <ac:spMk id="21" creationId="{50D5A00B-4496-CBFD-85F5-F96B073BC9DF}"/>
          </ac:spMkLst>
        </pc:spChg>
        <pc:spChg chg="add">
          <ac:chgData name="Emilia Modora (2308137)" userId="S::2308137@student.uwtsd.ac.uk::af59623c-759d-40ed-a3f0-2acf6e2575e9" providerId="AD" clId="Web-{2197716A-6C7C-D1FD-B907-2CEA2F6D5920}" dt="2023-11-01T22:17:49.202" v="58"/>
          <ac:spMkLst>
            <pc:docMk/>
            <pc:sldMk cId="2311387819" sldId="257"/>
            <ac:spMk id="30" creationId="{561B1731-39D9-4145-8343-C209E1F09BC7}"/>
          </ac:spMkLst>
        </pc:spChg>
        <pc:spChg chg="del mod">
          <ac:chgData name="Emilia Modora (2308137)" userId="S::2308137@student.uwtsd.ac.uk::af59623c-759d-40ed-a3f0-2acf6e2575e9" providerId="AD" clId="Web-{2197716A-6C7C-D1FD-B907-2CEA2F6D5920}" dt="2023-11-01T22:12:57.658" v="38"/>
          <ac:spMkLst>
            <pc:docMk/>
            <pc:sldMk cId="2311387819" sldId="257"/>
            <ac:spMk id="35" creationId="{0A90B2D0-D181-A086-DC32-2E1B3B068367}"/>
          </ac:spMkLst>
        </pc:spChg>
        <pc:picChg chg="mod">
          <ac:chgData name="Emilia Modora (2308137)" userId="S::2308137@student.uwtsd.ac.uk::af59623c-759d-40ed-a3f0-2acf6e2575e9" providerId="AD" clId="Web-{2197716A-6C7C-D1FD-B907-2CEA2F6D5920}" dt="2023-11-01T22:18:49.360" v="74" actId="14100"/>
          <ac:picMkLst>
            <pc:docMk/>
            <pc:sldMk cId="2311387819" sldId="257"/>
            <ac:picMk id="5" creationId="{CCB71FDA-F1BE-8370-565A-B8CD9AA3EC1A}"/>
          </ac:picMkLst>
        </pc:picChg>
        <pc:picChg chg="add mod">
          <ac:chgData name="Emilia Modora (2308137)" userId="S::2308137@student.uwtsd.ac.uk::af59623c-759d-40ed-a3f0-2acf6e2575e9" providerId="AD" clId="Web-{2197716A-6C7C-D1FD-B907-2CEA2F6D5920}" dt="2023-11-01T22:18:27.672" v="66" actId="1076"/>
          <ac:picMkLst>
            <pc:docMk/>
            <pc:sldMk cId="2311387819" sldId="257"/>
            <ac:picMk id="7" creationId="{45DBFC17-B9FF-ECFB-C1FB-2B18A764DAE7}"/>
          </ac:picMkLst>
        </pc:picChg>
        <pc:picChg chg="add mod">
          <ac:chgData name="Emilia Modora (2308137)" userId="S::2308137@student.uwtsd.ac.uk::af59623c-759d-40ed-a3f0-2acf6e2575e9" providerId="AD" clId="Web-{2197716A-6C7C-D1FD-B907-2CEA2F6D5920}" dt="2023-11-01T22:34:20.820" v="111"/>
          <ac:picMkLst>
            <pc:docMk/>
            <pc:sldMk cId="2311387819" sldId="257"/>
            <ac:picMk id="11" creationId="{1E0AA2EF-241E-B8A7-6398-E9F06209B26F}"/>
          </ac:picMkLst>
        </pc:picChg>
        <pc:picChg chg="mod">
          <ac:chgData name="Emilia Modora (2308137)" userId="S::2308137@student.uwtsd.ac.uk::af59623c-759d-40ed-a3f0-2acf6e2575e9" providerId="AD" clId="Web-{2197716A-6C7C-D1FD-B907-2CEA2F6D5920}" dt="2023-11-01T22:18:54.219" v="75" actId="1076"/>
          <ac:picMkLst>
            <pc:docMk/>
            <pc:sldMk cId="2311387819" sldId="257"/>
            <ac:picMk id="23" creationId="{EF8D772D-EC0F-1FA4-6D24-87A6C8E3A744}"/>
          </ac:picMkLst>
        </pc:picChg>
        <pc:cxnChg chg="add">
          <ac:chgData name="Emilia Modora (2308137)" userId="S::2308137@student.uwtsd.ac.uk::af59623c-759d-40ed-a3f0-2acf6e2575e9" providerId="AD" clId="Web-{2197716A-6C7C-D1FD-B907-2CEA2F6D5920}" dt="2023-11-01T22:17:49.202" v="58"/>
          <ac:cxnSpMkLst>
            <pc:docMk/>
            <pc:sldMk cId="2311387819" sldId="257"/>
            <ac:cxnSpMk id="28" creationId="{D8689CE0-64D2-447C-9C1F-872D111D8AC3}"/>
          </ac:cxnSpMkLst>
        </pc:cxnChg>
        <pc:cxnChg chg="add">
          <ac:chgData name="Emilia Modora (2308137)" userId="S::2308137@student.uwtsd.ac.uk::af59623c-759d-40ed-a3f0-2acf6e2575e9" providerId="AD" clId="Web-{2197716A-6C7C-D1FD-B907-2CEA2F6D5920}" dt="2023-11-01T22:17:49.202" v="58"/>
          <ac:cxnSpMkLst>
            <pc:docMk/>
            <pc:sldMk cId="2311387819" sldId="257"/>
            <ac:cxnSpMk id="32" creationId="{F0748755-DDBC-46D0-91EC-1212A8EE2B40}"/>
          </ac:cxnSpMkLst>
        </pc:cxnChg>
      </pc:sldChg>
      <pc:sldChg chg="addSp delSp modSp new">
        <pc:chgData name="Emilia Modora (2308137)" userId="S::2308137@student.uwtsd.ac.uk::af59623c-759d-40ed-a3f0-2acf6e2575e9" providerId="AD" clId="Web-{2197716A-6C7C-D1FD-B907-2CEA2F6D5920}" dt="2023-11-01T22:25:20.282" v="109" actId="1076"/>
        <pc:sldMkLst>
          <pc:docMk/>
          <pc:sldMk cId="3006049510" sldId="259"/>
        </pc:sldMkLst>
        <pc:spChg chg="add del mod">
          <ac:chgData name="Emilia Modora (2308137)" userId="S::2308137@student.uwtsd.ac.uk::af59623c-759d-40ed-a3f0-2acf6e2575e9" providerId="AD" clId="Web-{2197716A-6C7C-D1FD-B907-2CEA2F6D5920}" dt="2023-11-01T22:06:47.625" v="5"/>
          <ac:spMkLst>
            <pc:docMk/>
            <pc:sldMk cId="3006049510" sldId="259"/>
            <ac:spMk id="2" creationId="{BEFBD5CC-9275-BB06-E3FC-69CF79E64557}"/>
          </ac:spMkLst>
        </pc:spChg>
        <pc:spChg chg="add del mod">
          <ac:chgData name="Emilia Modora (2308137)" userId="S::2308137@student.uwtsd.ac.uk::af59623c-759d-40ed-a3f0-2acf6e2575e9" providerId="AD" clId="Web-{2197716A-6C7C-D1FD-B907-2CEA2F6D5920}" dt="2023-11-01T22:08:22.581" v="20"/>
          <ac:spMkLst>
            <pc:docMk/>
            <pc:sldMk cId="3006049510" sldId="259"/>
            <ac:spMk id="3" creationId="{D8C926BB-6E50-EE4A-B00A-99C758CDAE90}"/>
          </ac:spMkLst>
        </pc:spChg>
        <pc:spChg chg="add del mod">
          <ac:chgData name="Emilia Modora (2308137)" userId="S::2308137@student.uwtsd.ac.uk::af59623c-759d-40ed-a3f0-2acf6e2575e9" providerId="AD" clId="Web-{2197716A-6C7C-D1FD-B907-2CEA2F6D5920}" dt="2023-11-01T22:22:31.869" v="102"/>
          <ac:spMkLst>
            <pc:docMk/>
            <pc:sldMk cId="3006049510" sldId="259"/>
            <ac:spMk id="4" creationId="{A491E587-1D26-0641-5E1A-952567873A98}"/>
          </ac:spMkLst>
        </pc:spChg>
        <pc:spChg chg="add mod">
          <ac:chgData name="Emilia Modora (2308137)" userId="S::2308137@student.uwtsd.ac.uk::af59623c-759d-40ed-a3f0-2acf6e2575e9" providerId="AD" clId="Web-{2197716A-6C7C-D1FD-B907-2CEA2F6D5920}" dt="2023-11-01T22:25:20.282" v="109" actId="1076"/>
          <ac:spMkLst>
            <pc:docMk/>
            <pc:sldMk cId="3006049510" sldId="259"/>
            <ac:spMk id="5" creationId="{D6E76D50-1481-126A-C97E-9AF8610954BF}"/>
          </ac:spMkLst>
        </pc:spChg>
      </pc:sldChg>
    </pc:docChg>
  </pc:docChgLst>
  <pc:docChgLst>
    <pc:chgData clId="Web-{00F9E7B5-CD8C-8CA9-7C1E-4F0862958013}"/>
    <pc:docChg chg="modSld">
      <pc:chgData name="" userId="" providerId="" clId="Web-{00F9E7B5-CD8C-8CA9-7C1E-4F0862958013}" dt="2023-11-02T13:09:54.047" v="1" actId="14100"/>
      <pc:docMkLst>
        <pc:docMk/>
      </pc:docMkLst>
      <pc:sldChg chg="modSp">
        <pc:chgData name="" userId="" providerId="" clId="Web-{00F9E7B5-CD8C-8CA9-7C1E-4F0862958013}" dt="2023-11-02T13:09:54.047" v="1" actId="14100"/>
        <pc:sldMkLst>
          <pc:docMk/>
          <pc:sldMk cId="3154252227" sldId="256"/>
        </pc:sldMkLst>
        <pc:spChg chg="mod">
          <ac:chgData name="" userId="" providerId="" clId="Web-{00F9E7B5-CD8C-8CA9-7C1E-4F0862958013}" dt="2023-11-02T13:09:54.047" v="1" actId="14100"/>
          <ac:spMkLst>
            <pc:docMk/>
            <pc:sldMk cId="3154252227" sldId="256"/>
            <ac:spMk id="2" creationId="{E280F63A-29F1-9BCB-7DE1-0AAFAA9C0870}"/>
          </ac:spMkLst>
        </pc:spChg>
      </pc:sldChg>
    </pc:docChg>
  </pc:docChgLst>
  <pc:docChgLst>
    <pc:chgData name="Emilia Modora (2308137)" userId="S::2308137@student.uwtsd.ac.uk::af59623c-759d-40ed-a3f0-2acf6e2575e9" providerId="AD" clId="Web-{CBA0FDD3-2F62-80AE-7CD9-3F330FD1F999}"/>
    <pc:docChg chg="addSld modSld">
      <pc:chgData name="Emilia Modora (2308137)" userId="S::2308137@student.uwtsd.ac.uk::af59623c-759d-40ed-a3f0-2acf6e2575e9" providerId="AD" clId="Web-{CBA0FDD3-2F62-80AE-7CD9-3F330FD1F999}" dt="2023-10-24T17:06:18.299" v="276" actId="1076"/>
      <pc:docMkLst>
        <pc:docMk/>
      </pc:docMkLst>
      <pc:sldChg chg="delSp">
        <pc:chgData name="Emilia Modora (2308137)" userId="S::2308137@student.uwtsd.ac.uk::af59623c-759d-40ed-a3f0-2acf6e2575e9" providerId="AD" clId="Web-{CBA0FDD3-2F62-80AE-7CD9-3F330FD1F999}" dt="2023-10-24T15:45:05.147" v="1"/>
        <pc:sldMkLst>
          <pc:docMk/>
          <pc:sldMk cId="3154252227" sldId="256"/>
        </pc:sldMkLst>
        <pc:spChg chg="del">
          <ac:chgData name="Emilia Modora (2308137)" userId="S::2308137@student.uwtsd.ac.uk::af59623c-759d-40ed-a3f0-2acf6e2575e9" providerId="AD" clId="Web-{CBA0FDD3-2F62-80AE-7CD9-3F330FD1F999}" dt="2023-10-24T15:45:02.538" v="0"/>
          <ac:spMkLst>
            <pc:docMk/>
            <pc:sldMk cId="3154252227" sldId="256"/>
            <ac:spMk id="5" creationId="{8E3EC92D-3A52-AC25-5D88-F5ABBD586C53}"/>
          </ac:spMkLst>
        </pc:spChg>
        <pc:spChg chg="del">
          <ac:chgData name="Emilia Modora (2308137)" userId="S::2308137@student.uwtsd.ac.uk::af59623c-759d-40ed-a3f0-2acf6e2575e9" providerId="AD" clId="Web-{CBA0FDD3-2F62-80AE-7CD9-3F330FD1F999}" dt="2023-10-24T15:45:05.147" v="1"/>
          <ac:spMkLst>
            <pc:docMk/>
            <pc:sldMk cId="3154252227" sldId="256"/>
            <ac:spMk id="9" creationId="{A1C0FFB0-3E1C-7044-321F-4E4A860368CD}"/>
          </ac:spMkLst>
        </pc:spChg>
      </pc:sldChg>
      <pc:sldChg chg="addSp delSp modSp">
        <pc:chgData name="Emilia Modora (2308137)" userId="S::2308137@student.uwtsd.ac.uk::af59623c-759d-40ed-a3f0-2acf6e2575e9" providerId="AD" clId="Web-{CBA0FDD3-2F62-80AE-7CD9-3F330FD1F999}" dt="2023-10-24T17:04:12.952" v="268" actId="1076"/>
        <pc:sldMkLst>
          <pc:docMk/>
          <pc:sldMk cId="2311387819" sldId="257"/>
        </pc:sldMkLst>
        <pc:spChg chg="mod">
          <ac:chgData name="Emilia Modora (2308137)" userId="S::2308137@student.uwtsd.ac.uk::af59623c-759d-40ed-a3f0-2acf6e2575e9" providerId="AD" clId="Web-{CBA0FDD3-2F62-80AE-7CD9-3F330FD1F999}" dt="2023-10-24T17:04:12.952" v="268" actId="1076"/>
          <ac:spMkLst>
            <pc:docMk/>
            <pc:sldMk cId="2311387819" sldId="257"/>
            <ac:spMk id="2" creationId="{7CA7C779-CF39-5E3A-46B8-6DAA04F93B26}"/>
          </ac:spMkLst>
        </pc:spChg>
        <pc:spChg chg="mod">
          <ac:chgData name="Emilia Modora (2308137)" userId="S::2308137@student.uwtsd.ac.uk::af59623c-759d-40ed-a3f0-2acf6e2575e9" providerId="AD" clId="Web-{CBA0FDD3-2F62-80AE-7CD9-3F330FD1F999}" dt="2023-10-24T16:56:28.833" v="242" actId="1076"/>
          <ac:spMkLst>
            <pc:docMk/>
            <pc:sldMk cId="2311387819" sldId="257"/>
            <ac:spMk id="3" creationId="{2B541901-9172-8C57-CBEF-8F0292166B74}"/>
          </ac:spMkLst>
        </pc:spChg>
        <pc:spChg chg="add">
          <ac:chgData name="Emilia Modora (2308137)" userId="S::2308137@student.uwtsd.ac.uk::af59623c-759d-40ed-a3f0-2acf6e2575e9" providerId="AD" clId="Web-{CBA0FDD3-2F62-80AE-7CD9-3F330FD1F999}" dt="2023-10-24T16:24:02.916" v="66"/>
          <ac:spMkLst>
            <pc:docMk/>
            <pc:sldMk cId="2311387819" sldId="257"/>
            <ac:spMk id="18" creationId="{D07560B0-4438-4B28-5C24-5CBEC84C4155}"/>
          </ac:spMkLst>
        </pc:spChg>
        <pc:spChg chg="add mod">
          <ac:chgData name="Emilia Modora (2308137)" userId="S::2308137@student.uwtsd.ac.uk::af59623c-759d-40ed-a3f0-2acf6e2575e9" providerId="AD" clId="Web-{CBA0FDD3-2F62-80AE-7CD9-3F330FD1F999}" dt="2023-10-24T16:58:55.258" v="249" actId="20577"/>
          <ac:spMkLst>
            <pc:docMk/>
            <pc:sldMk cId="2311387819" sldId="257"/>
            <ac:spMk id="19" creationId="{481129D6-B377-ED8B-115D-222D23CDFA97}"/>
          </ac:spMkLst>
        </pc:spChg>
        <pc:spChg chg="add mod">
          <ac:chgData name="Emilia Modora (2308137)" userId="S::2308137@student.uwtsd.ac.uk::af59623c-759d-40ed-a3f0-2acf6e2575e9" providerId="AD" clId="Web-{CBA0FDD3-2F62-80AE-7CD9-3F330FD1F999}" dt="2023-10-24T16:59:09.930" v="252" actId="1076"/>
          <ac:spMkLst>
            <pc:docMk/>
            <pc:sldMk cId="2311387819" sldId="257"/>
            <ac:spMk id="20" creationId="{0C67D6A4-403D-6C04-66FC-8A941D47BD50}"/>
          </ac:spMkLst>
        </pc:spChg>
        <pc:spChg chg="add mod">
          <ac:chgData name="Emilia Modora (2308137)" userId="S::2308137@student.uwtsd.ac.uk::af59623c-759d-40ed-a3f0-2acf6e2575e9" providerId="AD" clId="Web-{CBA0FDD3-2F62-80AE-7CD9-3F330FD1F999}" dt="2023-10-24T16:59:04.852" v="251" actId="1076"/>
          <ac:spMkLst>
            <pc:docMk/>
            <pc:sldMk cId="2311387819" sldId="257"/>
            <ac:spMk id="21" creationId="{50D5A00B-4496-CBFD-85F5-F96B073BC9DF}"/>
          </ac:spMkLst>
        </pc:spChg>
        <pc:spChg chg="mod">
          <ac:chgData name="Emilia Modora (2308137)" userId="S::2308137@student.uwtsd.ac.uk::af59623c-759d-40ed-a3f0-2acf6e2575e9" providerId="AD" clId="Web-{CBA0FDD3-2F62-80AE-7CD9-3F330FD1F999}" dt="2023-10-24T17:00:05.431" v="256"/>
          <ac:spMkLst>
            <pc:docMk/>
            <pc:sldMk cId="2311387819" sldId="257"/>
            <ac:spMk id="35" creationId="{0A90B2D0-D181-A086-DC32-2E1B3B068367}"/>
          </ac:spMkLst>
        </pc:spChg>
        <pc:picChg chg="add mod">
          <ac:chgData name="Emilia Modora (2308137)" userId="S::2308137@student.uwtsd.ac.uk::af59623c-759d-40ed-a3f0-2acf6e2575e9" providerId="AD" clId="Web-{CBA0FDD3-2F62-80AE-7CD9-3F330FD1F999}" dt="2023-10-24T17:04:03.468" v="267" actId="14100"/>
          <ac:picMkLst>
            <pc:docMk/>
            <pc:sldMk cId="2311387819" sldId="257"/>
            <ac:picMk id="23" creationId="{EF8D772D-EC0F-1FA4-6D24-87A6C8E3A744}"/>
          </ac:picMkLst>
        </pc:picChg>
        <pc:inkChg chg="add del">
          <ac:chgData name="Emilia Modora (2308137)" userId="S::2308137@student.uwtsd.ac.uk::af59623c-759d-40ed-a3f0-2acf6e2575e9" providerId="AD" clId="Web-{CBA0FDD3-2F62-80AE-7CD9-3F330FD1F999}" dt="2023-10-24T16:54:59.628" v="235"/>
          <ac:inkMkLst>
            <pc:docMk/>
            <pc:sldMk cId="2311387819" sldId="257"/>
            <ac:inkMk id="4" creationId="{3C581E9D-9987-B41E-8BA5-2B140F9B6BE3}"/>
          </ac:inkMkLst>
        </pc:inkChg>
        <pc:inkChg chg="add del">
          <ac:chgData name="Emilia Modora (2308137)" userId="S::2308137@student.uwtsd.ac.uk::af59623c-759d-40ed-a3f0-2acf6e2575e9" providerId="AD" clId="Web-{CBA0FDD3-2F62-80AE-7CD9-3F330FD1F999}" dt="2023-10-24T16:54:59.628" v="234"/>
          <ac:inkMkLst>
            <pc:docMk/>
            <pc:sldMk cId="2311387819" sldId="257"/>
            <ac:inkMk id="6" creationId="{0D09C4E8-0C90-66DD-29E8-812B0720F5E9}"/>
          </ac:inkMkLst>
        </pc:inkChg>
        <pc:inkChg chg="add del">
          <ac:chgData name="Emilia Modora (2308137)" userId="S::2308137@student.uwtsd.ac.uk::af59623c-759d-40ed-a3f0-2acf6e2575e9" providerId="AD" clId="Web-{CBA0FDD3-2F62-80AE-7CD9-3F330FD1F999}" dt="2023-10-24T16:54:59.628" v="233"/>
          <ac:inkMkLst>
            <pc:docMk/>
            <pc:sldMk cId="2311387819" sldId="257"/>
            <ac:inkMk id="7" creationId="{F5472D2A-7AC2-D8F0-341F-E7B94022F710}"/>
          </ac:inkMkLst>
        </pc:inkChg>
        <pc:inkChg chg="add del">
          <ac:chgData name="Emilia Modora (2308137)" userId="S::2308137@student.uwtsd.ac.uk::af59623c-759d-40ed-a3f0-2acf6e2575e9" providerId="AD" clId="Web-{CBA0FDD3-2F62-80AE-7CD9-3F330FD1F999}" dt="2023-10-24T16:54:59.628" v="232"/>
          <ac:inkMkLst>
            <pc:docMk/>
            <pc:sldMk cId="2311387819" sldId="257"/>
            <ac:inkMk id="8" creationId="{54A366B8-9D83-9472-EE77-C6294F899A9E}"/>
          </ac:inkMkLst>
        </pc:inkChg>
        <pc:inkChg chg="add del">
          <ac:chgData name="Emilia Modora (2308137)" userId="S::2308137@student.uwtsd.ac.uk::af59623c-759d-40ed-a3f0-2acf6e2575e9" providerId="AD" clId="Web-{CBA0FDD3-2F62-80AE-7CD9-3F330FD1F999}" dt="2023-10-24T16:54:59.628" v="231"/>
          <ac:inkMkLst>
            <pc:docMk/>
            <pc:sldMk cId="2311387819" sldId="257"/>
            <ac:inkMk id="9" creationId="{58FE1AA6-E6F0-286C-42F5-1AEDCD3580E4}"/>
          </ac:inkMkLst>
        </pc:inkChg>
        <pc:inkChg chg="add del">
          <ac:chgData name="Emilia Modora (2308137)" userId="S::2308137@student.uwtsd.ac.uk::af59623c-759d-40ed-a3f0-2acf6e2575e9" providerId="AD" clId="Web-{CBA0FDD3-2F62-80AE-7CD9-3F330FD1F999}" dt="2023-10-24T16:54:59.628" v="230"/>
          <ac:inkMkLst>
            <pc:docMk/>
            <pc:sldMk cId="2311387819" sldId="257"/>
            <ac:inkMk id="11" creationId="{7222D450-9AA3-F822-FDF8-F5CD887D6CAA}"/>
          </ac:inkMkLst>
        </pc:inkChg>
        <pc:inkChg chg="add del">
          <ac:chgData name="Emilia Modora (2308137)" userId="S::2308137@student.uwtsd.ac.uk::af59623c-759d-40ed-a3f0-2acf6e2575e9" providerId="AD" clId="Web-{CBA0FDD3-2F62-80AE-7CD9-3F330FD1F999}" dt="2023-10-24T16:54:59.628" v="229"/>
          <ac:inkMkLst>
            <pc:docMk/>
            <pc:sldMk cId="2311387819" sldId="257"/>
            <ac:inkMk id="12" creationId="{4B50A3FE-F3E4-C1A7-B1B5-A23FE83DDD28}"/>
          </ac:inkMkLst>
        </pc:inkChg>
        <pc:inkChg chg="add del">
          <ac:chgData name="Emilia Modora (2308137)" userId="S::2308137@student.uwtsd.ac.uk::af59623c-759d-40ed-a3f0-2acf6e2575e9" providerId="AD" clId="Web-{CBA0FDD3-2F62-80AE-7CD9-3F330FD1F999}" dt="2023-10-24T16:54:59.628" v="228"/>
          <ac:inkMkLst>
            <pc:docMk/>
            <pc:sldMk cId="2311387819" sldId="257"/>
            <ac:inkMk id="13" creationId="{D0860E82-DB3B-F65E-3C65-665904405D2B}"/>
          </ac:inkMkLst>
        </pc:inkChg>
        <pc:inkChg chg="add del">
          <ac:chgData name="Emilia Modora (2308137)" userId="S::2308137@student.uwtsd.ac.uk::af59623c-759d-40ed-a3f0-2acf6e2575e9" providerId="AD" clId="Web-{CBA0FDD3-2F62-80AE-7CD9-3F330FD1F999}" dt="2023-10-24T16:54:59.628" v="227"/>
          <ac:inkMkLst>
            <pc:docMk/>
            <pc:sldMk cId="2311387819" sldId="257"/>
            <ac:inkMk id="14" creationId="{253F89A7-280F-C677-2E2F-C7CCB66AB37A}"/>
          </ac:inkMkLst>
        </pc:inkChg>
        <pc:inkChg chg="add del">
          <ac:chgData name="Emilia Modora (2308137)" userId="S::2308137@student.uwtsd.ac.uk::af59623c-759d-40ed-a3f0-2acf6e2575e9" providerId="AD" clId="Web-{CBA0FDD3-2F62-80AE-7CD9-3F330FD1F999}" dt="2023-10-24T16:54:59.628" v="226"/>
          <ac:inkMkLst>
            <pc:docMk/>
            <pc:sldMk cId="2311387819" sldId="257"/>
            <ac:inkMk id="15" creationId="{BB7C0095-A84B-9046-DFD1-BE2B7EF83472}"/>
          </ac:inkMkLst>
        </pc:inkChg>
        <pc:inkChg chg="add del">
          <ac:chgData name="Emilia Modora (2308137)" userId="S::2308137@student.uwtsd.ac.uk::af59623c-759d-40ed-a3f0-2acf6e2575e9" providerId="AD" clId="Web-{CBA0FDD3-2F62-80AE-7CD9-3F330FD1F999}" dt="2023-10-24T16:54:59.628" v="225"/>
          <ac:inkMkLst>
            <pc:docMk/>
            <pc:sldMk cId="2311387819" sldId="257"/>
            <ac:inkMk id="16" creationId="{3AFD27E3-7894-88DD-7EA6-BEBED775E0FD}"/>
          </ac:inkMkLst>
        </pc:inkChg>
        <pc:inkChg chg="add del">
          <ac:chgData name="Emilia Modora (2308137)" userId="S::2308137@student.uwtsd.ac.uk::af59623c-759d-40ed-a3f0-2acf6e2575e9" providerId="AD" clId="Web-{CBA0FDD3-2F62-80AE-7CD9-3F330FD1F999}" dt="2023-10-24T16:17:17.236" v="55"/>
          <ac:inkMkLst>
            <pc:docMk/>
            <pc:sldMk cId="2311387819" sldId="257"/>
            <ac:inkMk id="17" creationId="{716B341D-1A84-8B6F-C7AF-9C1C66855340}"/>
          </ac:inkMkLst>
        </pc:inkChg>
        <pc:inkChg chg="add del">
          <ac:chgData name="Emilia Modora (2308137)" userId="S::2308137@student.uwtsd.ac.uk::af59623c-759d-40ed-a3f0-2acf6e2575e9" providerId="AD" clId="Web-{CBA0FDD3-2F62-80AE-7CD9-3F330FD1F999}" dt="2023-10-24T16:55:57.348" v="237"/>
          <ac:inkMkLst>
            <pc:docMk/>
            <pc:sldMk cId="2311387819" sldId="257"/>
            <ac:inkMk id="22" creationId="{0E089B88-995B-541C-8276-5A3C71C382C7}"/>
          </ac:inkMkLst>
        </pc:inkChg>
      </pc:sldChg>
      <pc:sldChg chg="addSp modSp new">
        <pc:chgData name="Emilia Modora (2308137)" userId="S::2308137@student.uwtsd.ac.uk::af59623c-759d-40ed-a3f0-2acf6e2575e9" providerId="AD" clId="Web-{CBA0FDD3-2F62-80AE-7CD9-3F330FD1F999}" dt="2023-10-24T17:06:18.299" v="276" actId="1076"/>
        <pc:sldMkLst>
          <pc:docMk/>
          <pc:sldMk cId="4151038668" sldId="258"/>
        </pc:sldMkLst>
        <pc:spChg chg="add mod">
          <ac:chgData name="Emilia Modora (2308137)" userId="S::2308137@student.uwtsd.ac.uk::af59623c-759d-40ed-a3f0-2acf6e2575e9" providerId="AD" clId="Web-{CBA0FDD3-2F62-80AE-7CD9-3F330FD1F999}" dt="2023-10-24T17:06:18.299" v="276" actId="1076"/>
          <ac:spMkLst>
            <pc:docMk/>
            <pc:sldMk cId="4151038668" sldId="258"/>
            <ac:spMk id="2" creationId="{1BB787ED-0CAB-5321-52CC-C113C24CB7A9}"/>
          </ac:spMkLst>
        </pc:spChg>
      </pc:sldChg>
    </pc:docChg>
  </pc:docChgLst>
  <pc:docChgLst>
    <pc:chgData name="Emilia Modora (2308137)" userId="S::2308137@student.uwtsd.ac.uk::af59623c-759d-40ed-a3f0-2acf6e2575e9" providerId="AD" clId="Web-{91B9187A-A58B-5D6F-86E2-715319D4D3A1}"/>
    <pc:docChg chg="addSld modSld sldOrd">
      <pc:chgData name="Emilia Modora (2308137)" userId="S::2308137@student.uwtsd.ac.uk::af59623c-759d-40ed-a3f0-2acf6e2575e9" providerId="AD" clId="Web-{91B9187A-A58B-5D6F-86E2-715319D4D3A1}" dt="2023-11-03T20:45:35.469" v="744"/>
      <pc:docMkLst>
        <pc:docMk/>
      </pc:docMkLst>
      <pc:sldChg chg="addSp delSp modSp ord modTransition addAnim delAnim">
        <pc:chgData name="Emilia Modora (2308137)" userId="S::2308137@student.uwtsd.ac.uk::af59623c-759d-40ed-a3f0-2acf6e2575e9" providerId="AD" clId="Web-{91B9187A-A58B-5D6F-86E2-715319D4D3A1}" dt="2023-11-03T20:45:09.468" v="740"/>
        <pc:sldMkLst>
          <pc:docMk/>
          <pc:sldMk cId="3154252227" sldId="256"/>
        </pc:sldMkLst>
        <pc:picChg chg="add del mod">
          <ac:chgData name="Emilia Modora (2308137)" userId="S::2308137@student.uwtsd.ac.uk::af59623c-759d-40ed-a3f0-2acf6e2575e9" providerId="AD" clId="Web-{91B9187A-A58B-5D6F-86E2-715319D4D3A1}" dt="2023-11-03T20:45:09.468" v="740"/>
          <ac:picMkLst>
            <pc:docMk/>
            <pc:sldMk cId="3154252227" sldId="256"/>
            <ac:picMk id="3" creationId="{C1D29E61-938C-4AA6-1B63-BA7CCBEC6104}"/>
          </ac:picMkLst>
        </pc:picChg>
        <pc:picChg chg="add del mod">
          <ac:chgData name="Emilia Modora (2308137)" userId="S::2308137@student.uwtsd.ac.uk::af59623c-759d-40ed-a3f0-2acf6e2575e9" providerId="AD" clId="Web-{91B9187A-A58B-5D6F-86E2-715319D4D3A1}" dt="2023-11-03T20:45:07.062" v="739"/>
          <ac:picMkLst>
            <pc:docMk/>
            <pc:sldMk cId="3154252227" sldId="256"/>
            <ac:picMk id="5" creationId="{12B202FE-8D5A-37E8-285A-EB4119E8632C}"/>
          </ac:picMkLst>
        </pc:picChg>
      </pc:sldChg>
      <pc:sldChg chg="addSp delSp modSp addAnim delAnim">
        <pc:chgData name="Emilia Modora (2308137)" userId="S::2308137@student.uwtsd.ac.uk::af59623c-759d-40ed-a3f0-2acf6e2575e9" providerId="AD" clId="Web-{91B9187A-A58B-5D6F-86E2-715319D4D3A1}" dt="2023-11-03T20:45:14.187" v="741"/>
        <pc:sldMkLst>
          <pc:docMk/>
          <pc:sldMk cId="2311387819" sldId="257"/>
        </pc:sldMkLst>
        <pc:spChg chg="add del mod">
          <ac:chgData name="Emilia Modora (2308137)" userId="S::2308137@student.uwtsd.ac.uk::af59623c-759d-40ed-a3f0-2acf6e2575e9" providerId="AD" clId="Web-{91B9187A-A58B-5D6F-86E2-715319D4D3A1}" dt="2023-11-03T20:34:06.351" v="725"/>
          <ac:spMkLst>
            <pc:docMk/>
            <pc:sldMk cId="2311387819" sldId="257"/>
            <ac:spMk id="3" creationId="{092F01A9-3733-B1A0-0679-720009463FFB}"/>
          </ac:spMkLst>
        </pc:spChg>
        <pc:spChg chg="mod">
          <ac:chgData name="Emilia Modora (2308137)" userId="S::2308137@student.uwtsd.ac.uk::af59623c-759d-40ed-a3f0-2acf6e2575e9" providerId="AD" clId="Web-{91B9187A-A58B-5D6F-86E2-715319D4D3A1}" dt="2023-11-02T22:21:11.531" v="150" actId="1076"/>
          <ac:spMkLst>
            <pc:docMk/>
            <pc:sldMk cId="2311387819" sldId="257"/>
            <ac:spMk id="4" creationId="{E4E5445D-85B2-8DB5-B200-722832831055}"/>
          </ac:spMkLst>
        </pc:spChg>
        <pc:spChg chg="add mod">
          <ac:chgData name="Emilia Modora (2308137)" userId="S::2308137@student.uwtsd.ac.uk::af59623c-759d-40ed-a3f0-2acf6e2575e9" providerId="AD" clId="Web-{91B9187A-A58B-5D6F-86E2-715319D4D3A1}" dt="2023-11-03T20:34:54.274" v="734" actId="20577"/>
          <ac:spMkLst>
            <pc:docMk/>
            <pc:sldMk cId="2311387819" sldId="257"/>
            <ac:spMk id="6" creationId="{4C832238-7688-C1A9-6B6D-7C10EFA2A081}"/>
          </ac:spMkLst>
        </pc:spChg>
        <pc:spChg chg="add del mod">
          <ac:chgData name="Emilia Modora (2308137)" userId="S::2308137@student.uwtsd.ac.uk::af59623c-759d-40ed-a3f0-2acf6e2575e9" providerId="AD" clId="Web-{91B9187A-A58B-5D6F-86E2-715319D4D3A1}" dt="2023-11-03T20:34:39.414" v="730"/>
          <ac:spMkLst>
            <pc:docMk/>
            <pc:sldMk cId="2311387819" sldId="257"/>
            <ac:spMk id="8" creationId="{CE76E9CE-59E2-A7E6-51F4-6C83C79A23A1}"/>
          </ac:spMkLst>
        </pc:spChg>
        <pc:picChg chg="add del mod">
          <ac:chgData name="Emilia Modora (2308137)" userId="S::2308137@student.uwtsd.ac.uk::af59623c-759d-40ed-a3f0-2acf6e2575e9" providerId="AD" clId="Web-{91B9187A-A58B-5D6F-86E2-715319D4D3A1}" dt="2023-11-03T20:45:14.187" v="741"/>
          <ac:picMkLst>
            <pc:docMk/>
            <pc:sldMk cId="2311387819" sldId="257"/>
            <ac:picMk id="2" creationId="{E191A4E2-81A6-DA42-FB17-A8D8557A7FD5}"/>
          </ac:picMkLst>
        </pc:picChg>
        <pc:picChg chg="mod">
          <ac:chgData name="Emilia Modora (2308137)" userId="S::2308137@student.uwtsd.ac.uk::af59623c-759d-40ed-a3f0-2acf6e2575e9" providerId="AD" clId="Web-{91B9187A-A58B-5D6F-86E2-715319D4D3A1}" dt="2023-11-02T23:07:00.206" v="429" actId="14100"/>
          <ac:picMkLst>
            <pc:docMk/>
            <pc:sldMk cId="2311387819" sldId="257"/>
            <ac:picMk id="5" creationId="{CCB71FDA-F1BE-8370-565A-B8CD9AA3EC1A}"/>
          </ac:picMkLst>
        </pc:picChg>
        <pc:picChg chg="add del mod">
          <ac:chgData name="Emilia Modora (2308137)" userId="S::2308137@student.uwtsd.ac.uk::af59623c-759d-40ed-a3f0-2acf6e2575e9" providerId="AD" clId="Web-{91B9187A-A58B-5D6F-86E2-715319D4D3A1}" dt="2023-11-02T23:09:41.289" v="457"/>
          <ac:picMkLst>
            <pc:docMk/>
            <pc:sldMk cId="2311387819" sldId="257"/>
            <ac:picMk id="6" creationId="{B68633A8-AB97-C369-05E2-ADB3F6590469}"/>
          </ac:picMkLst>
        </pc:picChg>
        <pc:picChg chg="mod">
          <ac:chgData name="Emilia Modora (2308137)" userId="S::2308137@student.uwtsd.ac.uk::af59623c-759d-40ed-a3f0-2acf6e2575e9" providerId="AD" clId="Web-{91B9187A-A58B-5D6F-86E2-715319D4D3A1}" dt="2023-11-02T23:06:43.252" v="426" actId="1076"/>
          <ac:picMkLst>
            <pc:docMk/>
            <pc:sldMk cId="2311387819" sldId="257"/>
            <ac:picMk id="7" creationId="{45DBFC17-B9FF-ECFB-C1FB-2B18A764DAE7}"/>
          </ac:picMkLst>
        </pc:picChg>
        <pc:picChg chg="del">
          <ac:chgData name="Emilia Modora (2308137)" userId="S::2308137@student.uwtsd.ac.uk::af59623c-759d-40ed-a3f0-2acf6e2575e9" providerId="AD" clId="Web-{91B9187A-A58B-5D6F-86E2-715319D4D3A1}" dt="2023-11-02T23:06:38.330" v="425"/>
          <ac:picMkLst>
            <pc:docMk/>
            <pc:sldMk cId="2311387819" sldId="257"/>
            <ac:picMk id="23" creationId="{EF8D772D-EC0F-1FA4-6D24-87A6C8E3A744}"/>
          </ac:picMkLst>
        </pc:picChg>
      </pc:sldChg>
      <pc:sldChg chg="addSp delSp modSp modTransition addAnim">
        <pc:chgData name="Emilia Modora (2308137)" userId="S::2308137@student.uwtsd.ac.uk::af59623c-759d-40ed-a3f0-2acf6e2575e9" providerId="AD" clId="Web-{91B9187A-A58B-5D6F-86E2-715319D4D3A1}" dt="2023-11-03T20:45:23.406" v="742"/>
        <pc:sldMkLst>
          <pc:docMk/>
          <pc:sldMk cId="4151038668" sldId="258"/>
        </pc:sldMkLst>
        <pc:spChg chg="add del mod">
          <ac:chgData name="Emilia Modora (2308137)" userId="S::2308137@student.uwtsd.ac.uk::af59623c-759d-40ed-a3f0-2acf6e2575e9" providerId="AD" clId="Web-{91B9187A-A58B-5D6F-86E2-715319D4D3A1}" dt="2023-11-03T20:02:08.397" v="620"/>
          <ac:spMkLst>
            <pc:docMk/>
            <pc:sldMk cId="4151038668" sldId="258"/>
            <ac:spMk id="3" creationId="{6111DEC3-123A-095F-64F2-BFCF2B73D719}"/>
          </ac:spMkLst>
        </pc:spChg>
        <pc:spChg chg="mod">
          <ac:chgData name="Emilia Modora (2308137)" userId="S::2308137@student.uwtsd.ac.uk::af59623c-759d-40ed-a3f0-2acf6e2575e9" providerId="AD" clId="Web-{91B9187A-A58B-5D6F-86E2-715319D4D3A1}" dt="2023-11-02T22:21:43.407" v="154" actId="1076"/>
          <ac:spMkLst>
            <pc:docMk/>
            <pc:sldMk cId="4151038668" sldId="258"/>
            <ac:spMk id="18" creationId="{BADC1381-00F5-7A5A-8375-CA2326446FA7}"/>
          </ac:spMkLst>
        </pc:spChg>
        <pc:spChg chg="mod">
          <ac:chgData name="Emilia Modora (2308137)" userId="S::2308137@student.uwtsd.ac.uk::af59623c-759d-40ed-a3f0-2acf6e2575e9" providerId="AD" clId="Web-{91B9187A-A58B-5D6F-86E2-715319D4D3A1}" dt="2023-11-02T22:21:40.251" v="153" actId="1076"/>
          <ac:spMkLst>
            <pc:docMk/>
            <pc:sldMk cId="4151038668" sldId="258"/>
            <ac:spMk id="19" creationId="{2CF30416-9341-2ECA-0EC1-5058487339AE}"/>
          </ac:spMkLst>
        </pc:spChg>
        <pc:picChg chg="add del mod">
          <ac:chgData name="Emilia Modora (2308137)" userId="S::2308137@student.uwtsd.ac.uk::af59623c-759d-40ed-a3f0-2acf6e2575e9" providerId="AD" clId="Web-{91B9187A-A58B-5D6F-86E2-715319D4D3A1}" dt="2023-11-03T20:45:23.406" v="742"/>
          <ac:picMkLst>
            <pc:docMk/>
            <pc:sldMk cId="4151038668" sldId="258"/>
            <ac:picMk id="2" creationId="{84B55B1E-C013-B4A0-978A-2C4CF39B87D8}"/>
          </ac:picMkLst>
        </pc:picChg>
        <pc:picChg chg="del">
          <ac:chgData name="Emilia Modora (2308137)" userId="S::2308137@student.uwtsd.ac.uk::af59623c-759d-40ed-a3f0-2acf6e2575e9" providerId="AD" clId="Web-{91B9187A-A58B-5D6F-86E2-715319D4D3A1}" dt="2023-11-02T22:21:34.485" v="152"/>
          <ac:picMkLst>
            <pc:docMk/>
            <pc:sldMk cId="4151038668" sldId="258"/>
            <ac:picMk id="8" creationId="{9DC1CF54-2ABB-0E95-1F3C-067920D5A14E}"/>
          </ac:picMkLst>
        </pc:picChg>
      </pc:sldChg>
      <pc:sldChg chg="addSp delSp modSp modTransition">
        <pc:chgData name="Emilia Modora (2308137)" userId="S::2308137@student.uwtsd.ac.uk::af59623c-759d-40ed-a3f0-2acf6e2575e9" providerId="AD" clId="Web-{91B9187A-A58B-5D6F-86E2-715319D4D3A1}" dt="2023-11-03T20:45:35.469" v="744"/>
        <pc:sldMkLst>
          <pc:docMk/>
          <pc:sldMk cId="3006049510" sldId="259"/>
        </pc:sldMkLst>
        <pc:spChg chg="add mod">
          <ac:chgData name="Emilia Modora (2308137)" userId="S::2308137@student.uwtsd.ac.uk::af59623c-759d-40ed-a3f0-2acf6e2575e9" providerId="AD" clId="Web-{91B9187A-A58B-5D6F-86E2-715319D4D3A1}" dt="2023-11-03T19:43:09.824" v="544" actId="1076"/>
          <ac:spMkLst>
            <pc:docMk/>
            <pc:sldMk cId="3006049510" sldId="259"/>
            <ac:spMk id="3" creationId="{00040A30-335A-F6D7-BDE8-1C1D4E708719}"/>
          </ac:spMkLst>
        </pc:spChg>
        <pc:spChg chg="del mod">
          <ac:chgData name="Emilia Modora (2308137)" userId="S::2308137@student.uwtsd.ac.uk::af59623c-759d-40ed-a3f0-2acf6e2575e9" providerId="AD" clId="Web-{91B9187A-A58B-5D6F-86E2-715319D4D3A1}" dt="2023-11-02T22:29:11.609" v="278"/>
          <ac:spMkLst>
            <pc:docMk/>
            <pc:sldMk cId="3006049510" sldId="259"/>
            <ac:spMk id="3" creationId="{F776E020-A2D4-3048-266C-5CE89E201F0A}"/>
          </ac:spMkLst>
        </pc:spChg>
        <pc:spChg chg="add mod">
          <ac:chgData name="Emilia Modora (2308137)" userId="S::2308137@student.uwtsd.ac.uk::af59623c-759d-40ed-a3f0-2acf6e2575e9" providerId="AD" clId="Web-{91B9187A-A58B-5D6F-86E2-715319D4D3A1}" dt="2023-11-02T22:34:33.541" v="391" actId="1076"/>
          <ac:spMkLst>
            <pc:docMk/>
            <pc:sldMk cId="3006049510" sldId="259"/>
            <ac:spMk id="4" creationId="{3AAD3F23-8B0E-B15A-13F1-4B8A42A14447}"/>
          </ac:spMkLst>
        </pc:spChg>
        <pc:spChg chg="mod">
          <ac:chgData name="Emilia Modora (2308137)" userId="S::2308137@student.uwtsd.ac.uk::af59623c-759d-40ed-a3f0-2acf6e2575e9" providerId="AD" clId="Web-{91B9187A-A58B-5D6F-86E2-715319D4D3A1}" dt="2023-11-02T22:29:04.562" v="276" actId="20577"/>
          <ac:spMkLst>
            <pc:docMk/>
            <pc:sldMk cId="3006049510" sldId="259"/>
            <ac:spMk id="5" creationId="{D6E76D50-1481-126A-C97E-9AF8610954BF}"/>
          </ac:spMkLst>
        </pc:spChg>
        <pc:spChg chg="add mod">
          <ac:chgData name="Emilia Modora (2308137)" userId="S::2308137@student.uwtsd.ac.uk::af59623c-759d-40ed-a3f0-2acf6e2575e9" providerId="AD" clId="Web-{91B9187A-A58B-5D6F-86E2-715319D4D3A1}" dt="2023-11-02T22:34:59.402" v="395" actId="20577"/>
          <ac:spMkLst>
            <pc:docMk/>
            <pc:sldMk cId="3006049510" sldId="259"/>
            <ac:spMk id="6" creationId="{F4CC7BE6-C5BB-24B4-7F1E-7CBF3012D128}"/>
          </ac:spMkLst>
        </pc:spChg>
        <pc:spChg chg="add mod">
          <ac:chgData name="Emilia Modora (2308137)" userId="S::2308137@student.uwtsd.ac.uk::af59623c-759d-40ed-a3f0-2acf6e2575e9" providerId="AD" clId="Web-{91B9187A-A58B-5D6F-86E2-715319D4D3A1}" dt="2023-11-03T19:49:28.567" v="614" actId="1076"/>
          <ac:spMkLst>
            <pc:docMk/>
            <pc:sldMk cId="3006049510" sldId="259"/>
            <ac:spMk id="7" creationId="{07784429-7CC4-9713-DC7A-DB4EB848B2E8}"/>
          </ac:spMkLst>
        </pc:spChg>
        <pc:spChg chg="add mod">
          <ac:chgData name="Emilia Modora (2308137)" userId="S::2308137@student.uwtsd.ac.uk::af59623c-759d-40ed-a3f0-2acf6e2575e9" providerId="AD" clId="Web-{91B9187A-A58B-5D6F-86E2-715319D4D3A1}" dt="2023-11-03T20:04:39.657" v="681" actId="1076"/>
          <ac:spMkLst>
            <pc:docMk/>
            <pc:sldMk cId="3006049510" sldId="259"/>
            <ac:spMk id="8" creationId="{63E12B9D-33DB-ECA7-A0B0-F8CD78CCEA93}"/>
          </ac:spMkLst>
        </pc:spChg>
        <pc:spChg chg="add del mod">
          <ac:chgData name="Emilia Modora (2308137)" userId="S::2308137@student.uwtsd.ac.uk::af59623c-759d-40ed-a3f0-2acf6e2575e9" providerId="AD" clId="Web-{91B9187A-A58B-5D6F-86E2-715319D4D3A1}" dt="2023-11-03T20:03:27.043" v="654"/>
          <ac:spMkLst>
            <pc:docMk/>
            <pc:sldMk cId="3006049510" sldId="259"/>
            <ac:spMk id="9" creationId="{23E4D4F0-0CEC-A7A3-0151-EFA0341031C7}"/>
          </ac:spMkLst>
        </pc:spChg>
        <pc:spChg chg="add mod">
          <ac:chgData name="Emilia Modora (2308137)" userId="S::2308137@student.uwtsd.ac.uk::af59623c-759d-40ed-a3f0-2acf6e2575e9" providerId="AD" clId="Web-{91B9187A-A58B-5D6F-86E2-715319D4D3A1}" dt="2023-11-03T20:13:13.081" v="722" actId="20577"/>
          <ac:spMkLst>
            <pc:docMk/>
            <pc:sldMk cId="3006049510" sldId="259"/>
            <ac:spMk id="10" creationId="{EEFAA4F1-9BF5-ED64-893B-DDCEDB0C1389}"/>
          </ac:spMkLst>
        </pc:spChg>
        <pc:picChg chg="add del mod">
          <ac:chgData name="Emilia Modora (2308137)" userId="S::2308137@student.uwtsd.ac.uk::af59623c-759d-40ed-a3f0-2acf6e2575e9" providerId="AD" clId="Web-{91B9187A-A58B-5D6F-86E2-715319D4D3A1}" dt="2023-11-03T20:45:35.469" v="744"/>
          <ac:picMkLst>
            <pc:docMk/>
            <pc:sldMk cId="3006049510" sldId="259"/>
            <ac:picMk id="2" creationId="{89C48A9E-36CD-84C0-5F02-9286F29DD430}"/>
          </ac:picMkLst>
        </pc:picChg>
      </pc:sldChg>
      <pc:sldChg chg="addSp delSp modSp new modTransition addAnim delAnim modAnim">
        <pc:chgData name="Emilia Modora (2308137)" userId="S::2308137@student.uwtsd.ac.uk::af59623c-759d-40ed-a3f0-2acf6e2575e9" providerId="AD" clId="Web-{91B9187A-A58B-5D6F-86E2-715319D4D3A1}" dt="2023-11-03T20:45:30.984" v="743"/>
        <pc:sldMkLst>
          <pc:docMk/>
          <pc:sldMk cId="822737978" sldId="260"/>
        </pc:sldMkLst>
        <pc:spChg chg="add del mod">
          <ac:chgData name="Emilia Modora (2308137)" userId="S::2308137@student.uwtsd.ac.uk::af59623c-759d-40ed-a3f0-2acf6e2575e9" providerId="AD" clId="Web-{91B9187A-A58B-5D6F-86E2-715319D4D3A1}" dt="2023-11-02T22:01:37.881" v="44"/>
          <ac:spMkLst>
            <pc:docMk/>
            <pc:sldMk cId="822737978" sldId="260"/>
            <ac:spMk id="2" creationId="{72F36031-331A-7254-CEA3-5EB400092F2A}"/>
          </ac:spMkLst>
        </pc:spChg>
        <pc:spChg chg="add del mod">
          <ac:chgData name="Emilia Modora (2308137)" userId="S::2308137@student.uwtsd.ac.uk::af59623c-759d-40ed-a3f0-2acf6e2575e9" providerId="AD" clId="Web-{91B9187A-A58B-5D6F-86E2-715319D4D3A1}" dt="2023-11-02T22:15:41.958" v="117"/>
          <ac:spMkLst>
            <pc:docMk/>
            <pc:sldMk cId="822737978" sldId="260"/>
            <ac:spMk id="3" creationId="{C60C6ADB-622B-7369-6DA4-EB91AF843EB5}"/>
          </ac:spMkLst>
        </pc:spChg>
        <pc:spChg chg="add del mod">
          <ac:chgData name="Emilia Modora (2308137)" userId="S::2308137@student.uwtsd.ac.uk::af59623c-759d-40ed-a3f0-2acf6e2575e9" providerId="AD" clId="Web-{91B9187A-A58B-5D6F-86E2-715319D4D3A1}" dt="2023-11-02T22:16:41.725" v="129"/>
          <ac:spMkLst>
            <pc:docMk/>
            <pc:sldMk cId="822737978" sldId="260"/>
            <ac:spMk id="4" creationId="{17ACE66D-E2D1-5C8E-C1F3-DF05BF0CB7F1}"/>
          </ac:spMkLst>
        </pc:spChg>
        <pc:spChg chg="add del mod">
          <ac:chgData name="Emilia Modora (2308137)" userId="S::2308137@student.uwtsd.ac.uk::af59623c-759d-40ed-a3f0-2acf6e2575e9" providerId="AD" clId="Web-{91B9187A-A58B-5D6F-86E2-715319D4D3A1}" dt="2023-11-02T22:14:43.565" v="105"/>
          <ac:spMkLst>
            <pc:docMk/>
            <pc:sldMk cId="822737978" sldId="260"/>
            <ac:spMk id="5" creationId="{0BDD8EFC-C95C-009C-6242-F35BDF12041F}"/>
          </ac:spMkLst>
        </pc:spChg>
        <pc:spChg chg="add mod">
          <ac:chgData name="Emilia Modora (2308137)" userId="S::2308137@student.uwtsd.ac.uk::af59623c-759d-40ed-a3f0-2acf6e2575e9" providerId="AD" clId="Web-{91B9187A-A58B-5D6F-86E2-715319D4D3A1}" dt="2023-11-02T22:03:07.587" v="55" actId="1076"/>
          <ac:spMkLst>
            <pc:docMk/>
            <pc:sldMk cId="822737978" sldId="260"/>
            <ac:spMk id="6" creationId="{B9841EBC-9564-BACB-914B-804995DF702F}"/>
          </ac:spMkLst>
        </pc:spChg>
        <pc:spChg chg="add mod">
          <ac:chgData name="Emilia Modora (2308137)" userId="S::2308137@student.uwtsd.ac.uk::af59623c-759d-40ed-a3f0-2acf6e2575e9" providerId="AD" clId="Web-{91B9187A-A58B-5D6F-86E2-715319D4D3A1}" dt="2023-11-02T22:05:33.451" v="73" actId="20577"/>
          <ac:spMkLst>
            <pc:docMk/>
            <pc:sldMk cId="822737978" sldId="260"/>
            <ac:spMk id="7" creationId="{59468B50-78ED-CAD4-2AD9-A8A627AFE5D1}"/>
          </ac:spMkLst>
        </pc:spChg>
        <pc:spChg chg="add mod">
          <ac:chgData name="Emilia Modora (2308137)" userId="S::2308137@student.uwtsd.ac.uk::af59623c-759d-40ed-a3f0-2acf6e2575e9" providerId="AD" clId="Web-{91B9187A-A58B-5D6F-86E2-715319D4D3A1}" dt="2023-11-02T22:12:13.808" v="85" actId="1076"/>
          <ac:spMkLst>
            <pc:docMk/>
            <pc:sldMk cId="822737978" sldId="260"/>
            <ac:spMk id="9" creationId="{0D281466-0CEF-CDD0-4AA7-88A13A4559C6}"/>
          </ac:spMkLst>
        </pc:spChg>
        <pc:spChg chg="add mod">
          <ac:chgData name="Emilia Modora (2308137)" userId="S::2308137@student.uwtsd.ac.uk::af59623c-759d-40ed-a3f0-2acf6e2575e9" providerId="AD" clId="Web-{91B9187A-A58B-5D6F-86E2-715319D4D3A1}" dt="2023-11-02T22:13:21.766" v="94" actId="1076"/>
          <ac:spMkLst>
            <pc:docMk/>
            <pc:sldMk cId="822737978" sldId="260"/>
            <ac:spMk id="11" creationId="{6B1CC9AE-0113-80AC-C390-CC1ABDE82466}"/>
          </ac:spMkLst>
        </pc:spChg>
        <pc:spChg chg="add mod">
          <ac:chgData name="Emilia Modora (2308137)" userId="S::2308137@student.uwtsd.ac.uk::af59623c-759d-40ed-a3f0-2acf6e2575e9" providerId="AD" clId="Web-{91B9187A-A58B-5D6F-86E2-715319D4D3A1}" dt="2023-11-02T22:15:07.722" v="112" actId="14100"/>
          <ac:spMkLst>
            <pc:docMk/>
            <pc:sldMk cId="822737978" sldId="260"/>
            <ac:spMk id="12" creationId="{502AE0C2-65B0-0765-C034-B53B8371B4AE}"/>
          </ac:spMkLst>
        </pc:spChg>
        <pc:spChg chg="add mod">
          <ac:chgData name="Emilia Modora (2308137)" userId="S::2308137@student.uwtsd.ac.uk::af59623c-759d-40ed-a3f0-2acf6e2575e9" providerId="AD" clId="Web-{91B9187A-A58B-5D6F-86E2-715319D4D3A1}" dt="2023-11-02T22:16:00.849" v="122" actId="1076"/>
          <ac:spMkLst>
            <pc:docMk/>
            <pc:sldMk cId="822737978" sldId="260"/>
            <ac:spMk id="13" creationId="{5B2D158A-F56F-10AC-614F-CF734ECDAD1E}"/>
          </ac:spMkLst>
        </pc:spChg>
        <pc:spChg chg="add mod">
          <ac:chgData name="Emilia Modora (2308137)" userId="S::2308137@student.uwtsd.ac.uk::af59623c-759d-40ed-a3f0-2acf6e2575e9" providerId="AD" clId="Web-{91B9187A-A58B-5D6F-86E2-715319D4D3A1}" dt="2023-11-02T22:17:26.789" v="137" actId="14100"/>
          <ac:spMkLst>
            <pc:docMk/>
            <pc:sldMk cId="822737978" sldId="260"/>
            <ac:spMk id="14" creationId="{99431343-7D4F-3230-7C4F-02E0DAC57DDF}"/>
          </ac:spMkLst>
        </pc:spChg>
        <pc:picChg chg="add del mod">
          <ac:chgData name="Emilia Modora (2308137)" userId="S::2308137@student.uwtsd.ac.uk::af59623c-759d-40ed-a3f0-2acf6e2575e9" providerId="AD" clId="Web-{91B9187A-A58B-5D6F-86E2-715319D4D3A1}" dt="2023-11-03T20:45:30.984" v="743"/>
          <ac:picMkLst>
            <pc:docMk/>
            <pc:sldMk cId="822737978" sldId="260"/>
            <ac:picMk id="15" creationId="{CCE64FD7-F1DF-E67F-2B44-C79ABEE3A77A}"/>
          </ac:picMkLst>
        </pc:picChg>
        <pc:cxnChg chg="add mod">
          <ac:chgData name="Emilia Modora (2308137)" userId="S::2308137@student.uwtsd.ac.uk::af59623c-759d-40ed-a3f0-2acf6e2575e9" providerId="AD" clId="Web-{91B9187A-A58B-5D6F-86E2-715319D4D3A1}" dt="2023-11-02T22:11:45.150" v="78" actId="1076"/>
          <ac:cxnSpMkLst>
            <pc:docMk/>
            <pc:sldMk cId="822737978" sldId="260"/>
            <ac:cxnSpMk id="8" creationId="{5793AED4-7BD3-2C5B-6002-29E4C42987FE}"/>
          </ac:cxnSpMkLst>
        </pc:cxnChg>
        <pc:cxnChg chg="add mod">
          <ac:chgData name="Emilia Modora (2308137)" userId="S::2308137@student.uwtsd.ac.uk::af59623c-759d-40ed-a3f0-2acf6e2575e9" providerId="AD" clId="Web-{91B9187A-A58B-5D6F-86E2-715319D4D3A1}" dt="2023-11-02T22:17:34.602" v="138" actId="1076"/>
          <ac:cxnSpMkLst>
            <pc:docMk/>
            <pc:sldMk cId="822737978" sldId="260"/>
            <ac:cxnSpMk id="10" creationId="{E6C07C16-B0B6-75A2-582E-BE5D6569E512}"/>
          </ac:cxnSpMkLst>
        </pc:cxnChg>
      </pc:sldChg>
    </pc:docChg>
  </pc:docChgLst>
  <pc:docChgLst>
    <pc:chgData name="Emilia Modora (2308137)" userId="S::2308137@student.uwtsd.ac.uk::af59623c-759d-40ed-a3f0-2acf6e2575e9" providerId="AD" clId="Web-{00F9E7B5-CD8C-8CA9-7C1E-4F0862958013}"/>
    <pc:docChg chg="modSld addMainMaster delMainMaster">
      <pc:chgData name="Emilia Modora (2308137)" userId="S::2308137@student.uwtsd.ac.uk::af59623c-759d-40ed-a3f0-2acf6e2575e9" providerId="AD" clId="Web-{00F9E7B5-CD8C-8CA9-7C1E-4F0862958013}" dt="2023-11-02T14:05:40.877" v="185" actId="1076"/>
      <pc:docMkLst>
        <pc:docMk/>
      </pc:docMkLst>
      <pc:sldChg chg="addSp delSp modSp mod setBg modClrScheme addAnim delDesignElem chgLayout">
        <pc:chgData name="Emilia Modora (2308137)" userId="S::2308137@student.uwtsd.ac.uk::af59623c-759d-40ed-a3f0-2acf6e2575e9" providerId="AD" clId="Web-{00F9E7B5-CD8C-8CA9-7C1E-4F0862958013}" dt="2023-11-02T13:21:00.870" v="30" actId="20577"/>
        <pc:sldMkLst>
          <pc:docMk/>
          <pc:sldMk cId="3154252227" sldId="256"/>
        </pc:sldMkLst>
        <pc:spChg chg="mod ord">
          <ac:chgData name="Emilia Modora (2308137)" userId="S::2308137@student.uwtsd.ac.uk::af59623c-759d-40ed-a3f0-2acf6e2575e9" providerId="AD" clId="Web-{00F9E7B5-CD8C-8CA9-7C1E-4F0862958013}" dt="2023-11-02T13:21:00.870" v="30" actId="20577"/>
          <ac:spMkLst>
            <pc:docMk/>
            <pc:sldMk cId="3154252227" sldId="256"/>
            <ac:spMk id="2" creationId="{E280F63A-29F1-9BCB-7DE1-0AAFAA9C0870}"/>
          </ac:spMkLst>
        </pc:spChg>
        <pc:spChg chg="mod ord">
          <ac:chgData name="Emilia Modora (2308137)" userId="S::2308137@student.uwtsd.ac.uk::af59623c-759d-40ed-a3f0-2acf6e2575e9" providerId="AD" clId="Web-{00F9E7B5-CD8C-8CA9-7C1E-4F0862958013}" dt="2023-11-02T13:20:56.791" v="28"/>
          <ac:spMkLst>
            <pc:docMk/>
            <pc:sldMk cId="3154252227" sldId="256"/>
            <ac:spMk id="4" creationId="{8B5C501D-A649-864E-ED31-4EC68F8B1A3D}"/>
          </ac:spMkLst>
        </pc:spChg>
        <pc:spChg chg="mod ord">
          <ac:chgData name="Emilia Modora (2308137)" userId="S::2308137@student.uwtsd.ac.uk::af59623c-759d-40ed-a3f0-2acf6e2575e9" providerId="AD" clId="Web-{00F9E7B5-CD8C-8CA9-7C1E-4F0862958013}" dt="2023-11-02T13:20:56.791" v="28"/>
          <ac:spMkLst>
            <pc:docMk/>
            <pc:sldMk cId="3154252227" sldId="256"/>
            <ac:spMk id="6" creationId="{E67F2508-B560-1610-16BB-1380A0862DB7}"/>
          </ac:spMkLst>
        </pc:spChg>
        <pc:spChg chg="add">
          <ac:chgData name="Emilia Modora (2308137)" userId="S::2308137@student.uwtsd.ac.uk::af59623c-759d-40ed-a3f0-2acf6e2575e9" providerId="AD" clId="Web-{00F9E7B5-CD8C-8CA9-7C1E-4F0862958013}" dt="2023-11-02T13:20:56.791" v="28"/>
          <ac:spMkLst>
            <pc:docMk/>
            <pc:sldMk cId="3154252227" sldId="256"/>
            <ac:spMk id="10" creationId="{C885E190-58DD-42DD-A4A8-401E15C92A52}"/>
          </ac:spMkLst>
        </pc:spChg>
        <pc:spChg chg="del">
          <ac:chgData name="Emilia Modora (2308137)" userId="S::2308137@student.uwtsd.ac.uk::af59623c-759d-40ed-a3f0-2acf6e2575e9" providerId="AD" clId="Web-{00F9E7B5-CD8C-8CA9-7C1E-4F0862958013}" dt="2023-11-02T13:10:19.517" v="1"/>
          <ac:spMkLst>
            <pc:docMk/>
            <pc:sldMk cId="3154252227" sldId="256"/>
            <ac:spMk id="12" creationId="{D0B7304F-E6C0-414A-A6DA-6D87129ACDD3}"/>
          </ac:spMkLst>
        </pc:spChg>
        <pc:picChg chg="del">
          <ac:chgData name="Emilia Modora (2308137)" userId="S::2308137@student.uwtsd.ac.uk::af59623c-759d-40ed-a3f0-2acf6e2575e9" providerId="AD" clId="Web-{00F9E7B5-CD8C-8CA9-7C1E-4F0862958013}" dt="2023-11-02T13:20:39.931" v="27"/>
          <ac:picMkLst>
            <pc:docMk/>
            <pc:sldMk cId="3154252227" sldId="256"/>
            <ac:picMk id="7" creationId="{E88B673C-B109-58FB-8D5D-8088AC4B177E}"/>
          </ac:picMkLst>
        </pc:picChg>
        <pc:picChg chg="add">
          <ac:chgData name="Emilia Modora (2308137)" userId="S::2308137@student.uwtsd.ac.uk::af59623c-759d-40ed-a3f0-2acf6e2575e9" providerId="AD" clId="Web-{00F9E7B5-CD8C-8CA9-7C1E-4F0862958013}" dt="2023-11-02T13:20:56.791" v="28"/>
          <ac:picMkLst>
            <pc:docMk/>
            <pc:sldMk cId="3154252227" sldId="256"/>
            <ac:picMk id="8" creationId="{A901AB1D-73A1-1536-FE55-83973FBAD606}"/>
          </ac:picMkLst>
        </pc:picChg>
        <pc:cxnChg chg="del">
          <ac:chgData name="Emilia Modora (2308137)" userId="S::2308137@student.uwtsd.ac.uk::af59623c-759d-40ed-a3f0-2acf6e2575e9" providerId="AD" clId="Web-{00F9E7B5-CD8C-8CA9-7C1E-4F0862958013}" dt="2023-11-02T13:10:19.517" v="1"/>
          <ac:cxnSpMkLst>
            <pc:docMk/>
            <pc:sldMk cId="3154252227" sldId="256"/>
            <ac:cxnSpMk id="14" creationId="{1163B6C4-0500-4B1A-9149-4A6C7EDAF15F}"/>
          </ac:cxnSpMkLst>
        </pc:cxnChg>
      </pc:sldChg>
      <pc:sldChg chg="addSp delSp modSp mod setBg modClrScheme delDesignElem chgLayout">
        <pc:chgData name="Emilia Modora (2308137)" userId="S::2308137@student.uwtsd.ac.uk::af59623c-759d-40ed-a3f0-2acf6e2575e9" providerId="AD" clId="Web-{00F9E7B5-CD8C-8CA9-7C1E-4F0862958013}" dt="2023-11-02T13:22:52.642" v="38" actId="1076"/>
        <pc:sldMkLst>
          <pc:docMk/>
          <pc:sldMk cId="2311387819" sldId="257"/>
        </pc:sldMkLst>
        <pc:spChg chg="mod ord">
          <ac:chgData name="Emilia Modora (2308137)" userId="S::2308137@student.uwtsd.ac.uk::af59623c-759d-40ed-a3f0-2acf6e2575e9" providerId="AD" clId="Web-{00F9E7B5-CD8C-8CA9-7C1E-4F0862958013}" dt="2023-11-02T13:11:36.819" v="12" actId="20577"/>
          <ac:spMkLst>
            <pc:docMk/>
            <pc:sldMk cId="2311387819" sldId="257"/>
            <ac:spMk id="4" creationId="{E4E5445D-85B2-8DB5-B200-722832831055}"/>
          </ac:spMkLst>
        </pc:spChg>
        <pc:spChg chg="add">
          <ac:chgData name="Emilia Modora (2308137)" userId="S::2308137@student.uwtsd.ac.uk::af59623c-759d-40ed-a3f0-2acf6e2575e9" providerId="AD" clId="Web-{00F9E7B5-CD8C-8CA9-7C1E-4F0862958013}" dt="2023-11-02T13:10:40.909" v="2"/>
          <ac:spMkLst>
            <pc:docMk/>
            <pc:sldMk cId="2311387819" sldId="257"/>
            <ac:spMk id="27" creationId="{44F3197D-248B-46C5-B6EE-003F4E0C6CF9}"/>
          </ac:spMkLst>
        </pc:spChg>
        <pc:spChg chg="del">
          <ac:chgData name="Emilia Modora (2308137)" userId="S::2308137@student.uwtsd.ac.uk::af59623c-759d-40ed-a3f0-2acf6e2575e9" providerId="AD" clId="Web-{00F9E7B5-CD8C-8CA9-7C1E-4F0862958013}" dt="2023-11-02T13:10:19.517" v="1"/>
          <ac:spMkLst>
            <pc:docMk/>
            <pc:sldMk cId="2311387819" sldId="257"/>
            <ac:spMk id="30" creationId="{561B1731-39D9-4145-8343-C209E1F09BC7}"/>
          </ac:spMkLst>
        </pc:spChg>
        <pc:spChg chg="add">
          <ac:chgData name="Emilia Modora (2308137)" userId="S::2308137@student.uwtsd.ac.uk::af59623c-759d-40ed-a3f0-2acf6e2575e9" providerId="AD" clId="Web-{00F9E7B5-CD8C-8CA9-7C1E-4F0862958013}" dt="2023-11-02T13:10:40.909" v="2"/>
          <ac:spMkLst>
            <pc:docMk/>
            <pc:sldMk cId="2311387819" sldId="257"/>
            <ac:spMk id="38" creationId="{040549E2-C5A5-4ED5-80AB-070FEBDF5320}"/>
          </ac:spMkLst>
        </pc:spChg>
        <pc:picChg chg="mod">
          <ac:chgData name="Emilia Modora (2308137)" userId="S::2308137@student.uwtsd.ac.uk::af59623c-759d-40ed-a3f0-2acf6e2575e9" providerId="AD" clId="Web-{00F9E7B5-CD8C-8CA9-7C1E-4F0862958013}" dt="2023-11-02T13:22:42.501" v="34" actId="1076"/>
          <ac:picMkLst>
            <pc:docMk/>
            <pc:sldMk cId="2311387819" sldId="257"/>
            <ac:picMk id="5" creationId="{CCB71FDA-F1BE-8370-565A-B8CD9AA3EC1A}"/>
          </ac:picMkLst>
        </pc:picChg>
        <pc:picChg chg="mod">
          <ac:chgData name="Emilia Modora (2308137)" userId="S::2308137@student.uwtsd.ac.uk::af59623c-759d-40ed-a3f0-2acf6e2575e9" providerId="AD" clId="Web-{00F9E7B5-CD8C-8CA9-7C1E-4F0862958013}" dt="2023-11-02T13:22:52.642" v="38" actId="1076"/>
          <ac:picMkLst>
            <pc:docMk/>
            <pc:sldMk cId="2311387819" sldId="257"/>
            <ac:picMk id="7" creationId="{45DBFC17-B9FF-ECFB-C1FB-2B18A764DAE7}"/>
          </ac:picMkLst>
        </pc:picChg>
        <pc:picChg chg="mod">
          <ac:chgData name="Emilia Modora (2308137)" userId="S::2308137@student.uwtsd.ac.uk::af59623c-759d-40ed-a3f0-2acf6e2575e9" providerId="AD" clId="Web-{00F9E7B5-CD8C-8CA9-7C1E-4F0862958013}" dt="2023-11-02T13:10:40.909" v="2"/>
          <ac:picMkLst>
            <pc:docMk/>
            <pc:sldMk cId="2311387819" sldId="257"/>
            <ac:picMk id="23" creationId="{EF8D772D-EC0F-1FA4-6D24-87A6C8E3A744}"/>
          </ac:picMkLst>
        </pc:picChg>
        <pc:picChg chg="add">
          <ac:chgData name="Emilia Modora (2308137)" userId="S::2308137@student.uwtsd.ac.uk::af59623c-759d-40ed-a3f0-2acf6e2575e9" providerId="AD" clId="Web-{00F9E7B5-CD8C-8CA9-7C1E-4F0862958013}" dt="2023-11-02T13:10:40.909" v="2"/>
          <ac:picMkLst>
            <pc:docMk/>
            <pc:sldMk cId="2311387819" sldId="257"/>
            <ac:picMk id="25" creationId="{844EE02A-F0F8-4A23-B21D-CF2066B65D30}"/>
          </ac:picMkLst>
        </pc:picChg>
        <pc:picChg chg="add">
          <ac:chgData name="Emilia Modora (2308137)" userId="S::2308137@student.uwtsd.ac.uk::af59623c-759d-40ed-a3f0-2acf6e2575e9" providerId="AD" clId="Web-{00F9E7B5-CD8C-8CA9-7C1E-4F0862958013}" dt="2023-11-02T13:10:40.909" v="2"/>
          <ac:picMkLst>
            <pc:docMk/>
            <pc:sldMk cId="2311387819" sldId="257"/>
            <ac:picMk id="26" creationId="{99F13062-7BB6-4A97-B661-CDE2EDEAE70E}"/>
          </ac:picMkLst>
        </pc:picChg>
        <pc:picChg chg="add">
          <ac:chgData name="Emilia Modora (2308137)" userId="S::2308137@student.uwtsd.ac.uk::af59623c-759d-40ed-a3f0-2acf6e2575e9" providerId="AD" clId="Web-{00F9E7B5-CD8C-8CA9-7C1E-4F0862958013}" dt="2023-11-02T13:10:40.909" v="2"/>
          <ac:picMkLst>
            <pc:docMk/>
            <pc:sldMk cId="2311387819" sldId="257"/>
            <ac:picMk id="34" creationId="{FFC3E649-106F-4B41-9FF5-327536E4CFBD}"/>
          </ac:picMkLst>
        </pc:picChg>
        <pc:picChg chg="add">
          <ac:chgData name="Emilia Modora (2308137)" userId="S::2308137@student.uwtsd.ac.uk::af59623c-759d-40ed-a3f0-2acf6e2575e9" providerId="AD" clId="Web-{00F9E7B5-CD8C-8CA9-7C1E-4F0862958013}" dt="2023-11-02T13:10:40.909" v="2"/>
          <ac:picMkLst>
            <pc:docMk/>
            <pc:sldMk cId="2311387819" sldId="257"/>
            <ac:picMk id="36" creationId="{79F6731C-42C0-45DB-9F9A-B831CBEC5182}"/>
          </ac:picMkLst>
        </pc:picChg>
        <pc:cxnChg chg="del">
          <ac:chgData name="Emilia Modora (2308137)" userId="S::2308137@student.uwtsd.ac.uk::af59623c-759d-40ed-a3f0-2acf6e2575e9" providerId="AD" clId="Web-{00F9E7B5-CD8C-8CA9-7C1E-4F0862958013}" dt="2023-11-02T13:10:19.517" v="1"/>
          <ac:cxnSpMkLst>
            <pc:docMk/>
            <pc:sldMk cId="2311387819" sldId="257"/>
            <ac:cxnSpMk id="28" creationId="{D8689CE0-64D2-447C-9C1F-872D111D8AC3}"/>
          </ac:cxnSpMkLst>
        </pc:cxnChg>
        <pc:cxnChg chg="del">
          <ac:chgData name="Emilia Modora (2308137)" userId="S::2308137@student.uwtsd.ac.uk::af59623c-759d-40ed-a3f0-2acf6e2575e9" providerId="AD" clId="Web-{00F9E7B5-CD8C-8CA9-7C1E-4F0862958013}" dt="2023-11-02T13:10:19.517" v="1"/>
          <ac:cxnSpMkLst>
            <pc:docMk/>
            <pc:sldMk cId="2311387819" sldId="257"/>
            <ac:cxnSpMk id="32" creationId="{F0748755-DDBC-46D0-91EC-1212A8EE2B40}"/>
          </ac:cxnSpMkLst>
        </pc:cxnChg>
        <pc:cxnChg chg="add">
          <ac:chgData name="Emilia Modora (2308137)" userId="S::2308137@student.uwtsd.ac.uk::af59623c-759d-40ed-a3f0-2acf6e2575e9" providerId="AD" clId="Web-{00F9E7B5-CD8C-8CA9-7C1E-4F0862958013}" dt="2023-11-02T13:10:40.909" v="2"/>
          <ac:cxnSpMkLst>
            <pc:docMk/>
            <pc:sldMk cId="2311387819" sldId="257"/>
            <ac:cxnSpMk id="40" creationId="{A8C48A48-4BAC-4484-AA23-1963FCBB9D39}"/>
          </ac:cxnSpMkLst>
        </pc:cxnChg>
        <pc:cxnChg chg="add">
          <ac:chgData name="Emilia Modora (2308137)" userId="S::2308137@student.uwtsd.ac.uk::af59623c-759d-40ed-a3f0-2acf6e2575e9" providerId="AD" clId="Web-{00F9E7B5-CD8C-8CA9-7C1E-4F0862958013}" dt="2023-11-02T13:10:40.909" v="2"/>
          <ac:cxnSpMkLst>
            <pc:docMk/>
            <pc:sldMk cId="2311387819" sldId="257"/>
            <ac:cxnSpMk id="42" creationId="{3A7E7BC8-FA73-4AA8-96DB-4ACDFCDF02FC}"/>
          </ac:cxnSpMkLst>
        </pc:cxnChg>
      </pc:sldChg>
      <pc:sldChg chg="addSp delSp modSp mod modClrScheme chgLayout">
        <pc:chgData name="Emilia Modora (2308137)" userId="S::2308137@student.uwtsd.ac.uk::af59623c-759d-40ed-a3f0-2acf6e2575e9" providerId="AD" clId="Web-{00F9E7B5-CD8C-8CA9-7C1E-4F0862958013}" dt="2023-11-02T13:42:07.028" v="144" actId="1076"/>
        <pc:sldMkLst>
          <pc:docMk/>
          <pc:sldMk cId="4151038668" sldId="258"/>
        </pc:sldMkLst>
        <pc:spChg chg="del">
          <ac:chgData name="Emilia Modora (2308137)" userId="S::2308137@student.uwtsd.ac.uk::af59623c-759d-40ed-a3f0-2acf6e2575e9" providerId="AD" clId="Web-{00F9E7B5-CD8C-8CA9-7C1E-4F0862958013}" dt="2023-11-02T13:14:04.984" v="23"/>
          <ac:spMkLst>
            <pc:docMk/>
            <pc:sldMk cId="4151038668" sldId="258"/>
            <ac:spMk id="2" creationId="{1BB787ED-0CAB-5321-52CC-C113C24CB7A9}"/>
          </ac:spMkLst>
        </pc:spChg>
        <pc:spChg chg="del">
          <ac:chgData name="Emilia Modora (2308137)" userId="S::2308137@student.uwtsd.ac.uk::af59623c-759d-40ed-a3f0-2acf6e2575e9" providerId="AD" clId="Web-{00F9E7B5-CD8C-8CA9-7C1E-4F0862958013}" dt="2023-11-02T13:12:04.805" v="17"/>
          <ac:spMkLst>
            <pc:docMk/>
            <pc:sldMk cId="4151038668" sldId="258"/>
            <ac:spMk id="3" creationId="{624A82CB-DD91-6265-51B5-EF332ADFD07E}"/>
          </ac:spMkLst>
        </pc:spChg>
        <pc:spChg chg="del">
          <ac:chgData name="Emilia Modora (2308137)" userId="S::2308137@student.uwtsd.ac.uk::af59623c-759d-40ed-a3f0-2acf6e2575e9" providerId="AD" clId="Web-{00F9E7B5-CD8C-8CA9-7C1E-4F0862958013}" dt="2023-11-02T13:11:59.211" v="16"/>
          <ac:spMkLst>
            <pc:docMk/>
            <pc:sldMk cId="4151038668" sldId="258"/>
            <ac:spMk id="4" creationId="{E58D0F07-9359-37CF-6B07-F31A1AB578FF}"/>
          </ac:spMkLst>
        </pc:spChg>
        <pc:spChg chg="del mod">
          <ac:chgData name="Emilia Modora (2308137)" userId="S::2308137@student.uwtsd.ac.uk::af59623c-759d-40ed-a3f0-2acf6e2575e9" providerId="AD" clId="Web-{00F9E7B5-CD8C-8CA9-7C1E-4F0862958013}" dt="2023-11-02T13:11:57.211" v="15"/>
          <ac:spMkLst>
            <pc:docMk/>
            <pc:sldMk cId="4151038668" sldId="258"/>
            <ac:spMk id="5" creationId="{C2560BA3-C2E1-D573-EE5D-B2D1A9CD9635}"/>
          </ac:spMkLst>
        </pc:spChg>
        <pc:spChg chg="del">
          <ac:chgData name="Emilia Modora (2308137)" userId="S::2308137@student.uwtsd.ac.uk::af59623c-759d-40ed-a3f0-2acf6e2575e9" providerId="AD" clId="Web-{00F9E7B5-CD8C-8CA9-7C1E-4F0862958013}" dt="2023-11-02T13:12:08.524" v="18"/>
          <ac:spMkLst>
            <pc:docMk/>
            <pc:sldMk cId="4151038668" sldId="258"/>
            <ac:spMk id="7" creationId="{F552B44A-2BE9-EFAE-FC0A-2776134A1428}"/>
          </ac:spMkLst>
        </pc:spChg>
        <pc:spChg chg="add del mod">
          <ac:chgData name="Emilia Modora (2308137)" userId="S::2308137@student.uwtsd.ac.uk::af59623c-759d-40ed-a3f0-2acf6e2575e9" providerId="AD" clId="Web-{00F9E7B5-CD8C-8CA9-7C1E-4F0862958013}" dt="2023-11-02T13:33:28.604" v="55"/>
          <ac:spMkLst>
            <pc:docMk/>
            <pc:sldMk cId="4151038668" sldId="258"/>
            <ac:spMk id="10" creationId="{F77C360F-7648-9DAE-2DA6-9D58817F7C3B}"/>
          </ac:spMkLst>
        </pc:spChg>
        <pc:spChg chg="add mod">
          <ac:chgData name="Emilia Modora (2308137)" userId="S::2308137@student.uwtsd.ac.uk::af59623c-759d-40ed-a3f0-2acf6e2575e9" providerId="AD" clId="Web-{00F9E7B5-CD8C-8CA9-7C1E-4F0862958013}" dt="2023-11-02T13:37:11.775" v="103" actId="20577"/>
          <ac:spMkLst>
            <pc:docMk/>
            <pc:sldMk cId="4151038668" sldId="258"/>
            <ac:spMk id="11" creationId="{D986C628-326C-EFF5-930E-A94CBE9FC841}"/>
          </ac:spMkLst>
        </pc:spChg>
        <pc:spChg chg="add del mod">
          <ac:chgData name="Emilia Modora (2308137)" userId="S::2308137@student.uwtsd.ac.uk::af59623c-759d-40ed-a3f0-2acf6e2575e9" providerId="AD" clId="Web-{00F9E7B5-CD8C-8CA9-7C1E-4F0862958013}" dt="2023-11-02T13:38:05.762" v="110"/>
          <ac:spMkLst>
            <pc:docMk/>
            <pc:sldMk cId="4151038668" sldId="258"/>
            <ac:spMk id="12" creationId="{ED2AA07D-D635-637E-1539-2BDB95E43F79}"/>
          </ac:spMkLst>
        </pc:spChg>
        <pc:spChg chg="add del mod">
          <ac:chgData name="Emilia Modora (2308137)" userId="S::2308137@student.uwtsd.ac.uk::af59623c-759d-40ed-a3f0-2acf6e2575e9" providerId="AD" clId="Web-{00F9E7B5-CD8C-8CA9-7C1E-4F0862958013}" dt="2023-11-02T13:38:16.982" v="113"/>
          <ac:spMkLst>
            <pc:docMk/>
            <pc:sldMk cId="4151038668" sldId="258"/>
            <ac:spMk id="13" creationId="{7656C620-ADD0-5F4F-8082-2725225D622A}"/>
          </ac:spMkLst>
        </pc:spChg>
        <pc:spChg chg="add mod">
          <ac:chgData name="Emilia Modora (2308137)" userId="S::2308137@student.uwtsd.ac.uk::af59623c-759d-40ed-a3f0-2acf6e2575e9" providerId="AD" clId="Web-{00F9E7B5-CD8C-8CA9-7C1E-4F0862958013}" dt="2023-11-02T13:38:29.842" v="116" actId="1076"/>
          <ac:spMkLst>
            <pc:docMk/>
            <pc:sldMk cId="4151038668" sldId="258"/>
            <ac:spMk id="14" creationId="{A7711953-15C4-E4D5-B0A3-9C855221507A}"/>
          </ac:spMkLst>
        </pc:spChg>
        <pc:spChg chg="add mod">
          <ac:chgData name="Emilia Modora (2308137)" userId="S::2308137@student.uwtsd.ac.uk::af59623c-759d-40ed-a3f0-2acf6e2575e9" providerId="AD" clId="Web-{00F9E7B5-CD8C-8CA9-7C1E-4F0862958013}" dt="2023-11-02T13:39:30.846" v="122" actId="1076"/>
          <ac:spMkLst>
            <pc:docMk/>
            <pc:sldMk cId="4151038668" sldId="258"/>
            <ac:spMk id="15" creationId="{EF2B9D16-C4DF-16B6-680E-37EC4D3F10DA}"/>
          </ac:spMkLst>
        </pc:spChg>
        <pc:spChg chg="add mod">
          <ac:chgData name="Emilia Modora (2308137)" userId="S::2308137@student.uwtsd.ac.uk::af59623c-759d-40ed-a3f0-2acf6e2575e9" providerId="AD" clId="Web-{00F9E7B5-CD8C-8CA9-7C1E-4F0862958013}" dt="2023-11-02T13:40:16.599" v="129" actId="1076"/>
          <ac:spMkLst>
            <pc:docMk/>
            <pc:sldMk cId="4151038668" sldId="258"/>
            <ac:spMk id="16" creationId="{5704797C-E39A-69B4-9EEE-F89E9C3B45AA}"/>
          </ac:spMkLst>
        </pc:spChg>
        <pc:spChg chg="add del">
          <ac:chgData name="Emilia Modora (2308137)" userId="S::2308137@student.uwtsd.ac.uk::af59623c-759d-40ed-a3f0-2acf6e2575e9" providerId="AD" clId="Web-{00F9E7B5-CD8C-8CA9-7C1E-4F0862958013}" dt="2023-11-02T13:40:36.522" v="131"/>
          <ac:spMkLst>
            <pc:docMk/>
            <pc:sldMk cId="4151038668" sldId="258"/>
            <ac:spMk id="17" creationId="{3E8D068E-6E3C-53CB-54D0-331D01E4243B}"/>
          </ac:spMkLst>
        </pc:spChg>
        <pc:spChg chg="add mod">
          <ac:chgData name="Emilia Modora (2308137)" userId="S::2308137@student.uwtsd.ac.uk::af59623c-759d-40ed-a3f0-2acf6e2575e9" providerId="AD" clId="Web-{00F9E7B5-CD8C-8CA9-7C1E-4F0862958013}" dt="2023-11-02T13:41:10.071" v="136" actId="20577"/>
          <ac:spMkLst>
            <pc:docMk/>
            <pc:sldMk cId="4151038668" sldId="258"/>
            <ac:spMk id="18" creationId="{BADC1381-00F5-7A5A-8375-CA2326446FA7}"/>
          </ac:spMkLst>
        </pc:spChg>
        <pc:spChg chg="add mod">
          <ac:chgData name="Emilia Modora (2308137)" userId="S::2308137@student.uwtsd.ac.uk::af59623c-759d-40ed-a3f0-2acf6e2575e9" providerId="AD" clId="Web-{00F9E7B5-CD8C-8CA9-7C1E-4F0862958013}" dt="2023-11-02T13:42:07.028" v="144" actId="1076"/>
          <ac:spMkLst>
            <pc:docMk/>
            <pc:sldMk cId="4151038668" sldId="258"/>
            <ac:spMk id="19" creationId="{2CF30416-9341-2ECA-0EC1-5058487339AE}"/>
          </ac:spMkLst>
        </pc:spChg>
        <pc:picChg chg="del">
          <ac:chgData name="Emilia Modora (2308137)" userId="S::2308137@student.uwtsd.ac.uk::af59623c-759d-40ed-a3f0-2acf6e2575e9" providerId="AD" clId="Web-{00F9E7B5-CD8C-8CA9-7C1E-4F0862958013}" dt="2023-11-02T13:12:08.524" v="18"/>
          <ac:picMkLst>
            <pc:docMk/>
            <pc:sldMk cId="4151038668" sldId="258"/>
            <ac:picMk id="6" creationId="{98DB61E5-65E6-F64C-C8F7-A213B419EC06}"/>
          </ac:picMkLst>
        </pc:picChg>
        <pc:picChg chg="add mod">
          <ac:chgData name="Emilia Modora (2308137)" userId="S::2308137@student.uwtsd.ac.uk::af59623c-759d-40ed-a3f0-2acf6e2575e9" providerId="AD" clId="Web-{00F9E7B5-CD8C-8CA9-7C1E-4F0862958013}" dt="2023-11-02T13:13:55.687" v="22" actId="1076"/>
          <ac:picMkLst>
            <pc:docMk/>
            <pc:sldMk cId="4151038668" sldId="258"/>
            <ac:picMk id="8" creationId="{9DC1CF54-2ABB-0E95-1F3C-067920D5A14E}"/>
          </ac:picMkLst>
        </pc:picChg>
        <pc:picChg chg="add mod">
          <ac:chgData name="Emilia Modora (2308137)" userId="S::2308137@student.uwtsd.ac.uk::af59623c-759d-40ed-a3f0-2acf6e2575e9" providerId="AD" clId="Web-{00F9E7B5-CD8C-8CA9-7C1E-4F0862958013}" dt="2023-11-02T13:14:51.425" v="26" actId="1076"/>
          <ac:picMkLst>
            <pc:docMk/>
            <pc:sldMk cId="4151038668" sldId="258"/>
            <ac:picMk id="9" creationId="{4BC01B9E-C0AB-CC85-4EEF-C2098CE884DD}"/>
          </ac:picMkLst>
        </pc:picChg>
      </pc:sldChg>
      <pc:sldChg chg="addSp delSp modSp mod modClrScheme chgLayout">
        <pc:chgData name="Emilia Modora (2308137)" userId="S::2308137@student.uwtsd.ac.uk::af59623c-759d-40ed-a3f0-2acf6e2575e9" providerId="AD" clId="Web-{00F9E7B5-CD8C-8CA9-7C1E-4F0862958013}" dt="2023-11-02T14:05:40.877" v="185" actId="1076"/>
        <pc:sldMkLst>
          <pc:docMk/>
          <pc:sldMk cId="3006049510" sldId="259"/>
        </pc:sldMkLst>
        <pc:spChg chg="add del mod">
          <ac:chgData name="Emilia Modora (2308137)" userId="S::2308137@student.uwtsd.ac.uk::af59623c-759d-40ed-a3f0-2acf6e2575e9" providerId="AD" clId="Web-{00F9E7B5-CD8C-8CA9-7C1E-4F0862958013}" dt="2023-11-02T14:03:59.903" v="152"/>
          <ac:spMkLst>
            <pc:docMk/>
            <pc:sldMk cId="3006049510" sldId="259"/>
            <ac:spMk id="2" creationId="{6A456F94-DE79-88FC-D77F-39760B93CB6F}"/>
          </ac:spMkLst>
        </pc:spChg>
        <pc:spChg chg="add mod">
          <ac:chgData name="Emilia Modora (2308137)" userId="S::2308137@student.uwtsd.ac.uk::af59623c-759d-40ed-a3f0-2acf6e2575e9" providerId="AD" clId="Web-{00F9E7B5-CD8C-8CA9-7C1E-4F0862958013}" dt="2023-11-02T14:05:40.877" v="185" actId="1076"/>
          <ac:spMkLst>
            <pc:docMk/>
            <pc:sldMk cId="3006049510" sldId="259"/>
            <ac:spMk id="3" creationId="{F776E020-A2D4-3048-266C-5CE89E201F0A}"/>
          </ac:spMkLst>
        </pc:spChg>
        <pc:spChg chg="mod">
          <ac:chgData name="Emilia Modora (2308137)" userId="S::2308137@student.uwtsd.ac.uk::af59623c-759d-40ed-a3f0-2acf6e2575e9" providerId="AD" clId="Web-{00F9E7B5-CD8C-8CA9-7C1E-4F0862958013}" dt="2023-11-02T13:22:30.282" v="31" actId="14100"/>
          <ac:spMkLst>
            <pc:docMk/>
            <pc:sldMk cId="3006049510" sldId="259"/>
            <ac:spMk id="5" creationId="{D6E76D50-1481-126A-C97E-9AF8610954BF}"/>
          </ac:spMkLst>
        </pc:spChg>
      </pc:sldChg>
      <pc:sldMasterChg chg="del delSldLayout">
        <pc:chgData name="Emilia Modora (2308137)" userId="S::2308137@student.uwtsd.ac.uk::af59623c-759d-40ed-a3f0-2acf6e2575e9" providerId="AD" clId="Web-{00F9E7B5-CD8C-8CA9-7C1E-4F0862958013}" dt="2023-11-02T13:10:19.517" v="1"/>
        <pc:sldMasterMkLst>
          <pc:docMk/>
          <pc:sldMasterMk cId="621993638" sldId="2147483839"/>
        </pc:sldMasterMkLst>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3485468160" sldId="2147483828"/>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3587757160" sldId="2147483829"/>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3921552595" sldId="2147483830"/>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748866338" sldId="2147483831"/>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3287278049" sldId="2147483832"/>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1672523941" sldId="2147483833"/>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50131334" sldId="2147483834"/>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3405111468" sldId="2147483835"/>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2780183383" sldId="2147483836"/>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1150205481" sldId="2147483837"/>
          </pc:sldLayoutMkLst>
        </pc:sldLayoutChg>
        <pc:sldLayoutChg chg="del">
          <pc:chgData name="Emilia Modora (2308137)" userId="S::2308137@student.uwtsd.ac.uk::af59623c-759d-40ed-a3f0-2acf6e2575e9" providerId="AD" clId="Web-{00F9E7B5-CD8C-8CA9-7C1E-4F0862958013}" dt="2023-11-02T13:10:19.517" v="1"/>
          <pc:sldLayoutMkLst>
            <pc:docMk/>
            <pc:sldMasterMk cId="621993638" sldId="2147483839"/>
            <pc:sldLayoutMk cId="2498335183" sldId="2147483838"/>
          </pc:sldLayoutMkLst>
        </pc:sldLayoutChg>
      </pc:sldMasterChg>
      <pc:sldMasterChg chg="add addSldLayout modSldLayout">
        <pc:chgData name="Emilia Modora (2308137)" userId="S::2308137@student.uwtsd.ac.uk::af59623c-759d-40ed-a3f0-2acf6e2575e9" providerId="AD" clId="Web-{00F9E7B5-CD8C-8CA9-7C1E-4F0862958013}" dt="2023-11-02T13:10:19.517" v="1"/>
        <pc:sldMasterMkLst>
          <pc:docMk/>
          <pc:sldMasterMk cId="3288657326" sldId="2147483840"/>
        </pc:sldMasterMkLst>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847292672" sldId="2147483841"/>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60008298" sldId="2147483842"/>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820872465" sldId="2147483843"/>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422084062" sldId="2147483844"/>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837850600" sldId="2147483845"/>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560101309" sldId="2147483846"/>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4156628344" sldId="2147483847"/>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692792629" sldId="2147483848"/>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36230099" sldId="2147483849"/>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4204210292" sldId="2147483850"/>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4227583577" sldId="2147483851"/>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3282722100" sldId="2147483852"/>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2568994477" sldId="2147483853"/>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3824935448" sldId="2147483854"/>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3616903875" sldId="2147483855"/>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3474279189" sldId="2147483856"/>
          </pc:sldLayoutMkLst>
        </pc:sldLayoutChg>
        <pc:sldLayoutChg chg="add mod replId">
          <pc:chgData name="Emilia Modora (2308137)" userId="S::2308137@student.uwtsd.ac.uk::af59623c-759d-40ed-a3f0-2acf6e2575e9" providerId="AD" clId="Web-{00F9E7B5-CD8C-8CA9-7C1E-4F0862958013}" dt="2023-11-02T13:10:19.517" v="1"/>
          <pc:sldLayoutMkLst>
            <pc:docMk/>
            <pc:sldMasterMk cId="3288657326" sldId="2147483840"/>
            <pc:sldLayoutMk cId="4255804008" sldId="2147483857"/>
          </pc:sldLayoutMkLst>
        </pc:sldLayoutChg>
      </pc:sldMasterChg>
    </pc:docChg>
  </pc:docChgLst>
  <pc:docChgLst>
    <pc:chgData name="Emilia Modora (2308137)" userId="S::2308137@student.uwtsd.ac.uk::af59623c-759d-40ed-a3f0-2acf6e2575e9" providerId="AD" clId="Web-{2D19894D-29A4-B008-63B4-C401FC86F2C7}"/>
    <pc:docChg chg="addSld delSld modSld addMainMaster delMainMaster">
      <pc:chgData name="Emilia Modora (2308137)" userId="S::2308137@student.uwtsd.ac.uk::af59623c-759d-40ed-a3f0-2acf6e2575e9" providerId="AD" clId="Web-{2D19894D-29A4-B008-63B4-C401FC86F2C7}" dt="2023-10-24T15:43:58.492" v="248"/>
      <pc:docMkLst>
        <pc:docMk/>
      </pc:docMkLst>
      <pc:sldChg chg="addSp delSp modSp del addAnim">
        <pc:chgData name="Emilia Modora (2308137)" userId="S::2308137@student.uwtsd.ac.uk::af59623c-759d-40ed-a3f0-2acf6e2575e9" providerId="AD" clId="Web-{2D19894D-29A4-B008-63B4-C401FC86F2C7}" dt="2023-10-23T18:23:16.319" v="54"/>
        <pc:sldMkLst>
          <pc:docMk/>
          <pc:sldMk cId="109857222" sldId="256"/>
        </pc:sldMkLst>
        <pc:spChg chg="mod">
          <ac:chgData name="Emilia Modora (2308137)" userId="S::2308137@student.uwtsd.ac.uk::af59623c-759d-40ed-a3f0-2acf6e2575e9" providerId="AD" clId="Web-{2D19894D-29A4-B008-63B4-C401FC86F2C7}" dt="2023-10-23T18:23:09.959" v="52"/>
          <ac:spMkLst>
            <pc:docMk/>
            <pc:sldMk cId="109857222" sldId="256"/>
            <ac:spMk id="2" creationId="{00000000-0000-0000-0000-000000000000}"/>
          </ac:spMkLst>
        </pc:spChg>
        <pc:spChg chg="del">
          <ac:chgData name="Emilia Modora (2308137)" userId="S::2308137@student.uwtsd.ac.uk::af59623c-759d-40ed-a3f0-2acf6e2575e9" providerId="AD" clId="Web-{2D19894D-29A4-B008-63B4-C401FC86F2C7}" dt="2023-10-23T18:23:09.959" v="52"/>
          <ac:spMkLst>
            <pc:docMk/>
            <pc:sldMk cId="109857222" sldId="256"/>
            <ac:spMk id="31" creationId="{D7468962-6189-43AD-BB02-A6F88AD0E5B4}"/>
          </ac:spMkLst>
        </pc:spChg>
        <pc:spChg chg="del">
          <ac:chgData name="Emilia Modora (2308137)" userId="S::2308137@student.uwtsd.ac.uk::af59623c-759d-40ed-a3f0-2acf6e2575e9" providerId="AD" clId="Web-{2D19894D-29A4-B008-63B4-C401FC86F2C7}" dt="2023-10-23T18:23:09.959" v="52"/>
          <ac:spMkLst>
            <pc:docMk/>
            <pc:sldMk cId="109857222" sldId="256"/>
            <ac:spMk id="32" creationId="{5BF2E68D-E9CA-4A00-AE2B-17BCDFABC383}"/>
          </ac:spMkLst>
        </pc:spChg>
        <pc:spChg chg="del">
          <ac:chgData name="Emilia Modora (2308137)" userId="S::2308137@student.uwtsd.ac.uk::af59623c-759d-40ed-a3f0-2acf6e2575e9" providerId="AD" clId="Web-{2D19894D-29A4-B008-63B4-C401FC86F2C7}" dt="2023-10-23T18:23:09.959" v="52"/>
          <ac:spMkLst>
            <pc:docMk/>
            <pc:sldMk cId="109857222" sldId="256"/>
            <ac:spMk id="34" creationId="{7E1304CE-399E-4EFB-AC6F-CA3ABE76CD93}"/>
          </ac:spMkLst>
        </pc:spChg>
        <pc:spChg chg="add">
          <ac:chgData name="Emilia Modora (2308137)" userId="S::2308137@student.uwtsd.ac.uk::af59623c-759d-40ed-a3f0-2acf6e2575e9" providerId="AD" clId="Web-{2D19894D-29A4-B008-63B4-C401FC86F2C7}" dt="2023-10-23T18:23:09.959" v="52"/>
          <ac:spMkLst>
            <pc:docMk/>
            <pc:sldMk cId="109857222" sldId="256"/>
            <ac:spMk id="42" creationId="{551580BD-7D80-4957-A58D-916E994AB787}"/>
          </ac:spMkLst>
        </pc:spChg>
        <pc:spChg chg="add">
          <ac:chgData name="Emilia Modora (2308137)" userId="S::2308137@student.uwtsd.ac.uk::af59623c-759d-40ed-a3f0-2acf6e2575e9" providerId="AD" clId="Web-{2D19894D-29A4-B008-63B4-C401FC86F2C7}" dt="2023-10-23T18:23:09.959" v="52"/>
          <ac:spMkLst>
            <pc:docMk/>
            <pc:sldMk cId="109857222" sldId="256"/>
            <ac:spMk id="44" creationId="{5DB74EA8-7034-4C30-9C00-B9548577C6C2}"/>
          </ac:spMkLst>
        </pc:spChg>
        <pc:spChg chg="add">
          <ac:chgData name="Emilia Modora (2308137)" userId="S::2308137@student.uwtsd.ac.uk::af59623c-759d-40ed-a3f0-2acf6e2575e9" providerId="AD" clId="Web-{2D19894D-29A4-B008-63B4-C401FC86F2C7}" dt="2023-10-23T18:23:09.959" v="52"/>
          <ac:spMkLst>
            <pc:docMk/>
            <pc:sldMk cId="109857222" sldId="256"/>
            <ac:spMk id="46" creationId="{CB59DE95-F3B9-4A35-9681-78FA926F024B}"/>
          </ac:spMkLst>
        </pc:spChg>
        <pc:picChg chg="mod">
          <ac:chgData name="Emilia Modora (2308137)" userId="S::2308137@student.uwtsd.ac.uk::af59623c-759d-40ed-a3f0-2acf6e2575e9" providerId="AD" clId="Web-{2D19894D-29A4-B008-63B4-C401FC86F2C7}" dt="2023-10-23T18:23:09.959" v="52"/>
          <ac:picMkLst>
            <pc:docMk/>
            <pc:sldMk cId="109857222" sldId="256"/>
            <ac:picMk id="33" creationId="{EC425D23-8F64-F591-0FCD-837D50B0F20A}"/>
          </ac:picMkLst>
        </pc:picChg>
        <pc:cxnChg chg="del">
          <ac:chgData name="Emilia Modora (2308137)" userId="S::2308137@student.uwtsd.ac.uk::af59623c-759d-40ed-a3f0-2acf6e2575e9" providerId="AD" clId="Web-{2D19894D-29A4-B008-63B4-C401FC86F2C7}" dt="2023-10-23T18:23:09.959" v="52"/>
          <ac:cxnSpMkLst>
            <pc:docMk/>
            <pc:sldMk cId="109857222" sldId="256"/>
            <ac:cxnSpMk id="35" creationId="{0B346787-55AA-410B-9763-FB4DF19D58B3}"/>
          </ac:cxnSpMkLst>
        </pc:cxnChg>
        <pc:cxnChg chg="del">
          <ac:chgData name="Emilia Modora (2308137)" userId="S::2308137@student.uwtsd.ac.uk::af59623c-759d-40ed-a3f0-2acf6e2575e9" providerId="AD" clId="Web-{2D19894D-29A4-B008-63B4-C401FC86F2C7}" dt="2023-10-23T18:23:09.959" v="52"/>
          <ac:cxnSpMkLst>
            <pc:docMk/>
            <pc:sldMk cId="109857222" sldId="256"/>
            <ac:cxnSpMk id="36" creationId="{F74228F0-C94A-49D1-98AF-F8C229FF099F}"/>
          </ac:cxnSpMkLst>
        </pc:cxnChg>
        <pc:cxnChg chg="del">
          <ac:chgData name="Emilia Modora (2308137)" userId="S::2308137@student.uwtsd.ac.uk::af59623c-759d-40ed-a3f0-2acf6e2575e9" providerId="AD" clId="Web-{2D19894D-29A4-B008-63B4-C401FC86F2C7}" dt="2023-10-23T18:23:09.959" v="52"/>
          <ac:cxnSpMkLst>
            <pc:docMk/>
            <pc:sldMk cId="109857222" sldId="256"/>
            <ac:cxnSpMk id="37" creationId="{9C5F0E5C-AB75-49D9-8D9B-727A524E402A}"/>
          </ac:cxnSpMkLst>
        </pc:cxnChg>
        <pc:cxnChg chg="add">
          <ac:chgData name="Emilia Modora (2308137)" userId="S::2308137@student.uwtsd.ac.uk::af59623c-759d-40ed-a3f0-2acf6e2575e9" providerId="AD" clId="Web-{2D19894D-29A4-B008-63B4-C401FC86F2C7}" dt="2023-10-23T18:23:09.959" v="52"/>
          <ac:cxnSpMkLst>
            <pc:docMk/>
            <pc:sldMk cId="109857222" sldId="256"/>
            <ac:cxnSpMk id="48" creationId="{5E687E3B-9C6D-4102-8F38-DCB77C49C6FD}"/>
          </ac:cxnSpMkLst>
        </pc:cxnChg>
        <pc:cxnChg chg="add">
          <ac:chgData name="Emilia Modora (2308137)" userId="S::2308137@student.uwtsd.ac.uk::af59623c-759d-40ed-a3f0-2acf6e2575e9" providerId="AD" clId="Web-{2D19894D-29A4-B008-63B4-C401FC86F2C7}" dt="2023-10-23T18:23:09.959" v="52"/>
          <ac:cxnSpMkLst>
            <pc:docMk/>
            <pc:sldMk cId="109857222" sldId="256"/>
            <ac:cxnSpMk id="50" creationId="{573C7C39-C73B-4051-B742-C9086B7BE3EC}"/>
          </ac:cxnSpMkLst>
        </pc:cxnChg>
        <pc:cxnChg chg="add">
          <ac:chgData name="Emilia Modora (2308137)" userId="S::2308137@student.uwtsd.ac.uk::af59623c-759d-40ed-a3f0-2acf6e2575e9" providerId="AD" clId="Web-{2D19894D-29A4-B008-63B4-C401FC86F2C7}" dt="2023-10-23T18:23:09.959" v="52"/>
          <ac:cxnSpMkLst>
            <pc:docMk/>
            <pc:sldMk cId="109857222" sldId="256"/>
            <ac:cxnSpMk id="52" creationId="{3F65C608-2429-428E-BDC9-29C15CF307B9}"/>
          </ac:cxnSpMkLst>
        </pc:cxnChg>
      </pc:sldChg>
      <pc:sldChg chg="addSp modSp new mod setBg modClrScheme chgLayout">
        <pc:chgData name="Emilia Modora (2308137)" userId="S::2308137@student.uwtsd.ac.uk::af59623c-759d-40ed-a3f0-2acf6e2575e9" providerId="AD" clId="Web-{2D19894D-29A4-B008-63B4-C401FC86F2C7}" dt="2023-10-23T18:25:54.170" v="76" actId="14100"/>
        <pc:sldMkLst>
          <pc:docMk/>
          <pc:sldMk cId="3154252227" sldId="256"/>
        </pc:sldMkLst>
        <pc:spChg chg="mod">
          <ac:chgData name="Emilia Modora (2308137)" userId="S::2308137@student.uwtsd.ac.uk::af59623c-759d-40ed-a3f0-2acf6e2575e9" providerId="AD" clId="Web-{2D19894D-29A4-B008-63B4-C401FC86F2C7}" dt="2023-10-23T18:25:54.170" v="76" actId="14100"/>
          <ac:spMkLst>
            <pc:docMk/>
            <pc:sldMk cId="3154252227" sldId="256"/>
            <ac:spMk id="2" creationId="{E280F63A-29F1-9BCB-7DE1-0AAFAA9C0870}"/>
          </ac:spMkLst>
        </pc:spChg>
        <pc:spChg chg="mod">
          <ac:chgData name="Emilia Modora (2308137)" userId="S::2308137@student.uwtsd.ac.uk::af59623c-759d-40ed-a3f0-2acf6e2575e9" providerId="AD" clId="Web-{2D19894D-29A4-B008-63B4-C401FC86F2C7}" dt="2023-10-23T18:24:45.729" v="66" actId="20577"/>
          <ac:spMkLst>
            <pc:docMk/>
            <pc:sldMk cId="3154252227" sldId="256"/>
            <ac:spMk id="3" creationId="{DB89BA98-3DDB-F227-8C9A-2E4C25ACCF30}"/>
          </ac:spMkLst>
        </pc:spChg>
        <pc:spChg chg="mod ord">
          <ac:chgData name="Emilia Modora (2308137)" userId="S::2308137@student.uwtsd.ac.uk::af59623c-759d-40ed-a3f0-2acf6e2575e9" providerId="AD" clId="Web-{2D19894D-29A4-B008-63B4-C401FC86F2C7}" dt="2023-10-23T18:24:34.151" v="62"/>
          <ac:spMkLst>
            <pc:docMk/>
            <pc:sldMk cId="3154252227" sldId="256"/>
            <ac:spMk id="4" creationId="{8B5C501D-A649-864E-ED31-4EC68F8B1A3D}"/>
          </ac:spMkLst>
        </pc:spChg>
        <pc:spChg chg="mod">
          <ac:chgData name="Emilia Modora (2308137)" userId="S::2308137@student.uwtsd.ac.uk::af59623c-759d-40ed-a3f0-2acf6e2575e9" providerId="AD" clId="Web-{2D19894D-29A4-B008-63B4-C401FC86F2C7}" dt="2023-10-23T18:24:34.151" v="62"/>
          <ac:spMkLst>
            <pc:docMk/>
            <pc:sldMk cId="3154252227" sldId="256"/>
            <ac:spMk id="5" creationId="{8E3EC92D-3A52-AC25-5D88-F5ABBD586C53}"/>
          </ac:spMkLst>
        </pc:spChg>
        <pc:spChg chg="mod">
          <ac:chgData name="Emilia Modora (2308137)" userId="S::2308137@student.uwtsd.ac.uk::af59623c-759d-40ed-a3f0-2acf6e2575e9" providerId="AD" clId="Web-{2D19894D-29A4-B008-63B4-C401FC86F2C7}" dt="2023-10-23T18:24:34.151" v="62"/>
          <ac:spMkLst>
            <pc:docMk/>
            <pc:sldMk cId="3154252227" sldId="256"/>
            <ac:spMk id="6" creationId="{E67F2508-B560-1610-16BB-1380A0862DB7}"/>
          </ac:spMkLst>
        </pc:spChg>
        <pc:spChg chg="add">
          <ac:chgData name="Emilia Modora (2308137)" userId="S::2308137@student.uwtsd.ac.uk::af59623c-759d-40ed-a3f0-2acf6e2575e9" providerId="AD" clId="Web-{2D19894D-29A4-B008-63B4-C401FC86F2C7}" dt="2023-10-23T18:24:34.151" v="62"/>
          <ac:spMkLst>
            <pc:docMk/>
            <pc:sldMk cId="3154252227" sldId="256"/>
            <ac:spMk id="12" creationId="{D0B7304F-E6C0-414A-A6DA-6D87129ACDD3}"/>
          </ac:spMkLst>
        </pc:spChg>
        <pc:picChg chg="add">
          <ac:chgData name="Emilia Modora (2308137)" userId="S::2308137@student.uwtsd.ac.uk::af59623c-759d-40ed-a3f0-2acf6e2575e9" providerId="AD" clId="Web-{2D19894D-29A4-B008-63B4-C401FC86F2C7}" dt="2023-10-23T18:24:34.151" v="62"/>
          <ac:picMkLst>
            <pc:docMk/>
            <pc:sldMk cId="3154252227" sldId="256"/>
            <ac:picMk id="7" creationId="{E88B673C-B109-58FB-8D5D-8088AC4B177E}"/>
          </ac:picMkLst>
        </pc:picChg>
        <pc:cxnChg chg="add">
          <ac:chgData name="Emilia Modora (2308137)" userId="S::2308137@student.uwtsd.ac.uk::af59623c-759d-40ed-a3f0-2acf6e2575e9" providerId="AD" clId="Web-{2D19894D-29A4-B008-63B4-C401FC86F2C7}" dt="2023-10-23T18:24:34.151" v="62"/>
          <ac:cxnSpMkLst>
            <pc:docMk/>
            <pc:sldMk cId="3154252227" sldId="256"/>
            <ac:cxnSpMk id="14" creationId="{1163B6C4-0500-4B1A-9149-4A6C7EDAF15F}"/>
          </ac:cxnSpMkLst>
        </pc:cxnChg>
      </pc:sldChg>
      <pc:sldChg chg="addSp delSp modSp del mod setBg">
        <pc:chgData name="Emilia Modora (2308137)" userId="S::2308137@student.uwtsd.ac.uk::af59623c-759d-40ed-a3f0-2acf6e2575e9" providerId="AD" clId="Web-{2D19894D-29A4-B008-63B4-C401FC86F2C7}" dt="2023-10-23T18:24:10.415" v="60"/>
        <pc:sldMkLst>
          <pc:docMk/>
          <pc:sldMk cId="1372266389" sldId="257"/>
        </pc:sldMkLst>
        <pc:spChg chg="mod">
          <ac:chgData name="Emilia Modora (2308137)" userId="S::2308137@student.uwtsd.ac.uk::af59623c-759d-40ed-a3f0-2acf6e2575e9" providerId="AD" clId="Web-{2D19894D-29A4-B008-63B4-C401FC86F2C7}" dt="2023-10-23T18:23:46.367" v="59" actId="1076"/>
          <ac:spMkLst>
            <pc:docMk/>
            <pc:sldMk cId="1372266389" sldId="257"/>
            <ac:spMk id="2" creationId="{18E61F44-F1B9-1C7A-E223-E0E9815E6335}"/>
          </ac:spMkLst>
        </pc:spChg>
        <pc:spChg chg="add del">
          <ac:chgData name="Emilia Modora (2308137)" userId="S::2308137@student.uwtsd.ac.uk::af59623c-759d-40ed-a3f0-2acf6e2575e9" providerId="AD" clId="Web-{2D19894D-29A4-B008-63B4-C401FC86F2C7}" dt="2023-10-23T18:21:31.533" v="43"/>
          <ac:spMkLst>
            <pc:docMk/>
            <pc:sldMk cId="1372266389" sldId="257"/>
            <ac:spMk id="3" creationId="{57DA4148-0DC1-20C4-7E12-91181EB64E9F}"/>
          </ac:spMkLst>
        </pc:spChg>
        <pc:spChg chg="mod ord">
          <ac:chgData name="Emilia Modora (2308137)" userId="S::2308137@student.uwtsd.ac.uk::af59623c-759d-40ed-a3f0-2acf6e2575e9" providerId="AD" clId="Web-{2D19894D-29A4-B008-63B4-C401FC86F2C7}" dt="2023-10-23T18:22:19.911" v="48"/>
          <ac:spMkLst>
            <pc:docMk/>
            <pc:sldMk cId="1372266389" sldId="257"/>
            <ac:spMk id="4" creationId="{BA9A53CD-020E-1C92-5792-741BF8DC7938}"/>
          </ac:spMkLst>
        </pc:spChg>
        <pc:spChg chg="del mod">
          <ac:chgData name="Emilia Modora (2308137)" userId="S::2308137@student.uwtsd.ac.uk::af59623c-759d-40ed-a3f0-2acf6e2575e9" providerId="AD" clId="Web-{2D19894D-29A4-B008-63B4-C401FC86F2C7}" dt="2023-10-23T18:22:26.661" v="49"/>
          <ac:spMkLst>
            <pc:docMk/>
            <pc:sldMk cId="1372266389" sldId="257"/>
            <ac:spMk id="5" creationId="{FDDC5B0C-112D-0B7A-2B64-787015B0AEFB}"/>
          </ac:spMkLst>
        </pc:spChg>
        <pc:spChg chg="del mod">
          <ac:chgData name="Emilia Modora (2308137)" userId="S::2308137@student.uwtsd.ac.uk::af59623c-759d-40ed-a3f0-2acf6e2575e9" providerId="AD" clId="Web-{2D19894D-29A4-B008-63B4-C401FC86F2C7}" dt="2023-10-23T18:22:44.630" v="50"/>
          <ac:spMkLst>
            <pc:docMk/>
            <pc:sldMk cId="1372266389" sldId="257"/>
            <ac:spMk id="6" creationId="{62055935-E5D7-805C-58FF-C26C8E2F8C3C}"/>
          </ac:spMkLst>
        </pc:spChg>
        <pc:spChg chg="add mod">
          <ac:chgData name="Emilia Modora (2308137)" userId="S::2308137@student.uwtsd.ac.uk::af59623c-759d-40ed-a3f0-2acf6e2575e9" providerId="AD" clId="Web-{2D19894D-29A4-B008-63B4-C401FC86F2C7}" dt="2023-10-23T18:22:19.911" v="48"/>
          <ac:spMkLst>
            <pc:docMk/>
            <pc:sldMk cId="1372266389" sldId="257"/>
            <ac:spMk id="9" creationId="{AF38CE15-E7BF-606F-CF97-F1510273972F}"/>
          </ac:spMkLst>
        </pc:spChg>
        <pc:spChg chg="add del">
          <ac:chgData name="Emilia Modora (2308137)" userId="S::2308137@student.uwtsd.ac.uk::af59623c-759d-40ed-a3f0-2acf6e2575e9" providerId="AD" clId="Web-{2D19894D-29A4-B008-63B4-C401FC86F2C7}" dt="2023-10-23T18:21:31.502" v="42"/>
          <ac:spMkLst>
            <pc:docMk/>
            <pc:sldMk cId="1372266389" sldId="257"/>
            <ac:spMk id="12" creationId="{8FBA68A5-A7C7-4D91-AB95-6E0B6FFD8743}"/>
          </ac:spMkLst>
        </pc:spChg>
        <pc:spChg chg="add del">
          <ac:chgData name="Emilia Modora (2308137)" userId="S::2308137@student.uwtsd.ac.uk::af59623c-759d-40ed-a3f0-2acf6e2575e9" providerId="AD" clId="Web-{2D19894D-29A4-B008-63B4-C401FC86F2C7}" dt="2023-10-23T18:21:31.502" v="42"/>
          <ac:spMkLst>
            <pc:docMk/>
            <pc:sldMk cId="1372266389" sldId="257"/>
            <ac:spMk id="14" creationId="{DA4051E3-92B2-42FC-BB3D-372E4A614439}"/>
          </ac:spMkLst>
        </pc:spChg>
        <pc:spChg chg="add del">
          <ac:chgData name="Emilia Modora (2308137)" userId="S::2308137@student.uwtsd.ac.uk::af59623c-759d-40ed-a3f0-2acf6e2575e9" providerId="AD" clId="Web-{2D19894D-29A4-B008-63B4-C401FC86F2C7}" dt="2023-10-23T18:21:31.502" v="42"/>
          <ac:spMkLst>
            <pc:docMk/>
            <pc:sldMk cId="1372266389" sldId="257"/>
            <ac:spMk id="22" creationId="{B9BBDDCC-0358-4EDD-9820-287B1D8FDEE8}"/>
          </ac:spMkLst>
        </pc:spChg>
        <pc:spChg chg="add del">
          <ac:chgData name="Emilia Modora (2308137)" userId="S::2308137@student.uwtsd.ac.uk::af59623c-759d-40ed-a3f0-2acf6e2575e9" providerId="AD" clId="Web-{2D19894D-29A4-B008-63B4-C401FC86F2C7}" dt="2023-10-23T18:21:31.502" v="42"/>
          <ac:spMkLst>
            <pc:docMk/>
            <pc:sldMk cId="1372266389" sldId="257"/>
            <ac:spMk id="24" creationId="{DE85C6F8-1197-41BB-810E-FD2CBA60E3A9}"/>
          </ac:spMkLst>
        </pc:spChg>
        <pc:spChg chg="add del">
          <ac:chgData name="Emilia Modora (2308137)" userId="S::2308137@student.uwtsd.ac.uk::af59623c-759d-40ed-a3f0-2acf6e2575e9" providerId="AD" clId="Web-{2D19894D-29A4-B008-63B4-C401FC86F2C7}" dt="2023-10-23T18:21:31.502" v="42"/>
          <ac:spMkLst>
            <pc:docMk/>
            <pc:sldMk cId="1372266389" sldId="257"/>
            <ac:spMk id="26" creationId="{155C8441-74BB-42B4-8567-536A10555DC9}"/>
          </ac:spMkLst>
        </pc:spChg>
        <pc:spChg chg="add del">
          <ac:chgData name="Emilia Modora (2308137)" userId="S::2308137@student.uwtsd.ac.uk::af59623c-759d-40ed-a3f0-2acf6e2575e9" providerId="AD" clId="Web-{2D19894D-29A4-B008-63B4-C401FC86F2C7}" dt="2023-10-23T18:21:31.502" v="42"/>
          <ac:spMkLst>
            <pc:docMk/>
            <pc:sldMk cId="1372266389" sldId="257"/>
            <ac:spMk id="28" creationId="{FBE31AC6-E383-4D2B-9A24-69EEE084D547}"/>
          </ac:spMkLst>
        </pc:spChg>
        <pc:spChg chg="add del">
          <ac:chgData name="Emilia Modora (2308137)" userId="S::2308137@student.uwtsd.ac.uk::af59623c-759d-40ed-a3f0-2acf6e2575e9" providerId="AD" clId="Web-{2D19894D-29A4-B008-63B4-C401FC86F2C7}" dt="2023-10-23T18:22:19.911" v="48"/>
          <ac:spMkLst>
            <pc:docMk/>
            <pc:sldMk cId="1372266389" sldId="257"/>
            <ac:spMk id="36" creationId="{8FBA68A5-A7C7-4D91-AB95-6E0B6FFD8743}"/>
          </ac:spMkLst>
        </pc:spChg>
        <pc:spChg chg="add del">
          <ac:chgData name="Emilia Modora (2308137)" userId="S::2308137@student.uwtsd.ac.uk::af59623c-759d-40ed-a3f0-2acf6e2575e9" providerId="AD" clId="Web-{2D19894D-29A4-B008-63B4-C401FC86F2C7}" dt="2023-10-23T18:22:19.911" v="48"/>
          <ac:spMkLst>
            <pc:docMk/>
            <pc:sldMk cId="1372266389" sldId="257"/>
            <ac:spMk id="37" creationId="{DA4051E3-92B2-42FC-BB3D-372E4A614439}"/>
          </ac:spMkLst>
        </pc:spChg>
        <pc:spChg chg="add del">
          <ac:chgData name="Emilia Modora (2308137)" userId="S::2308137@student.uwtsd.ac.uk::af59623c-759d-40ed-a3f0-2acf6e2575e9" providerId="AD" clId="Web-{2D19894D-29A4-B008-63B4-C401FC86F2C7}" dt="2023-10-23T18:22:19.911" v="48"/>
          <ac:spMkLst>
            <pc:docMk/>
            <pc:sldMk cId="1372266389" sldId="257"/>
            <ac:spMk id="41" creationId="{551580BD-7D80-4957-A58D-916E994AB787}"/>
          </ac:spMkLst>
        </pc:spChg>
        <pc:spChg chg="add del">
          <ac:chgData name="Emilia Modora (2308137)" userId="S::2308137@student.uwtsd.ac.uk::af59623c-759d-40ed-a3f0-2acf6e2575e9" providerId="AD" clId="Web-{2D19894D-29A4-B008-63B4-C401FC86F2C7}" dt="2023-10-23T18:22:19.911" v="48"/>
          <ac:spMkLst>
            <pc:docMk/>
            <pc:sldMk cId="1372266389" sldId="257"/>
            <ac:spMk id="43" creationId="{DA230B38-5D01-4343-9209-8B2DDAACD5B0}"/>
          </ac:spMkLst>
        </pc:spChg>
        <pc:spChg chg="add del">
          <ac:chgData name="Emilia Modora (2308137)" userId="S::2308137@student.uwtsd.ac.uk::af59623c-759d-40ed-a3f0-2acf6e2575e9" providerId="AD" clId="Web-{2D19894D-29A4-B008-63B4-C401FC86F2C7}" dt="2023-10-23T18:22:19.911" v="48"/>
          <ac:spMkLst>
            <pc:docMk/>
            <pc:sldMk cId="1372266389" sldId="257"/>
            <ac:spMk id="44" creationId="{1F8FD28F-2D67-45A9-BB95-396877333800}"/>
          </ac:spMkLst>
        </pc:spChg>
        <pc:spChg chg="add del">
          <ac:chgData name="Emilia Modora (2308137)" userId="S::2308137@student.uwtsd.ac.uk::af59623c-759d-40ed-a3f0-2acf6e2575e9" providerId="AD" clId="Web-{2D19894D-29A4-B008-63B4-C401FC86F2C7}" dt="2023-10-23T18:22:19.911" v="48"/>
          <ac:spMkLst>
            <pc:docMk/>
            <pc:sldMk cId="1372266389" sldId="257"/>
            <ac:spMk id="45" creationId="{CB59DE95-F3B9-4A35-9681-78FA926F024B}"/>
          </ac:spMkLst>
        </pc:spChg>
        <pc:spChg chg="add">
          <ac:chgData name="Emilia Modora (2308137)" userId="S::2308137@student.uwtsd.ac.uk::af59623c-759d-40ed-a3f0-2acf6e2575e9" providerId="AD" clId="Web-{2D19894D-29A4-B008-63B4-C401FC86F2C7}" dt="2023-10-23T18:22:19.911" v="48"/>
          <ac:spMkLst>
            <pc:docMk/>
            <pc:sldMk cId="1372266389" sldId="257"/>
            <ac:spMk id="53" creationId="{8FBA68A5-A7C7-4D91-AB95-6E0B6FFD8743}"/>
          </ac:spMkLst>
        </pc:spChg>
        <pc:spChg chg="add">
          <ac:chgData name="Emilia Modora (2308137)" userId="S::2308137@student.uwtsd.ac.uk::af59623c-759d-40ed-a3f0-2acf6e2575e9" providerId="AD" clId="Web-{2D19894D-29A4-B008-63B4-C401FC86F2C7}" dt="2023-10-23T18:22:19.911" v="48"/>
          <ac:spMkLst>
            <pc:docMk/>
            <pc:sldMk cId="1372266389" sldId="257"/>
            <ac:spMk id="55" creationId="{DA4051E3-92B2-42FC-BB3D-372E4A614439}"/>
          </ac:spMkLst>
        </pc:spChg>
        <pc:spChg chg="add">
          <ac:chgData name="Emilia Modora (2308137)" userId="S::2308137@student.uwtsd.ac.uk::af59623c-759d-40ed-a3f0-2acf6e2575e9" providerId="AD" clId="Web-{2D19894D-29A4-B008-63B4-C401FC86F2C7}" dt="2023-10-23T18:22:19.911" v="48"/>
          <ac:spMkLst>
            <pc:docMk/>
            <pc:sldMk cId="1372266389" sldId="257"/>
            <ac:spMk id="63" creationId="{551580BD-7D80-4957-A58D-916E994AB787}"/>
          </ac:spMkLst>
        </pc:spChg>
        <pc:spChg chg="add">
          <ac:chgData name="Emilia Modora (2308137)" userId="S::2308137@student.uwtsd.ac.uk::af59623c-759d-40ed-a3f0-2acf6e2575e9" providerId="AD" clId="Web-{2D19894D-29A4-B008-63B4-C401FC86F2C7}" dt="2023-10-23T18:22:19.911" v="48"/>
          <ac:spMkLst>
            <pc:docMk/>
            <pc:sldMk cId="1372266389" sldId="257"/>
            <ac:spMk id="65" creationId="{5BDD2E98-F85F-4C9F-B090-4DF4DA71570B}"/>
          </ac:spMkLst>
        </pc:spChg>
        <pc:spChg chg="add">
          <ac:chgData name="Emilia Modora (2308137)" userId="S::2308137@student.uwtsd.ac.uk::af59623c-759d-40ed-a3f0-2acf6e2575e9" providerId="AD" clId="Web-{2D19894D-29A4-B008-63B4-C401FC86F2C7}" dt="2023-10-23T18:22:19.911" v="48"/>
          <ac:spMkLst>
            <pc:docMk/>
            <pc:sldMk cId="1372266389" sldId="257"/>
            <ac:spMk id="67" creationId="{CB59DE95-F3B9-4A35-9681-78FA926F024B}"/>
          </ac:spMkLst>
        </pc:spChg>
        <pc:picChg chg="add mod ord">
          <ac:chgData name="Emilia Modora (2308137)" userId="S::2308137@student.uwtsd.ac.uk::af59623c-759d-40ed-a3f0-2acf6e2575e9" providerId="AD" clId="Web-{2D19894D-29A4-B008-63B4-C401FC86F2C7}" dt="2023-10-23T18:22:19.911" v="48"/>
          <ac:picMkLst>
            <pc:docMk/>
            <pc:sldMk cId="1372266389" sldId="257"/>
            <ac:picMk id="7" creationId="{F8997337-34A0-7A38-2F83-EEE7EEE74FF6}"/>
          </ac:picMkLst>
        </pc:picChg>
        <pc:picChg chg="add del">
          <ac:chgData name="Emilia Modora (2308137)" userId="S::2308137@student.uwtsd.ac.uk::af59623c-759d-40ed-a3f0-2acf6e2575e9" providerId="AD" clId="Web-{2D19894D-29A4-B008-63B4-C401FC86F2C7}" dt="2023-10-23T18:21:31.502" v="42"/>
          <ac:picMkLst>
            <pc:docMk/>
            <pc:sldMk cId="1372266389" sldId="257"/>
            <ac:picMk id="8" creationId="{92300F41-5D7D-4EC8-985A-B4629F91BDFD}"/>
          </ac:picMkLst>
        </pc:picChg>
        <pc:picChg chg="add mod ord">
          <ac:chgData name="Emilia Modora (2308137)" userId="S::2308137@student.uwtsd.ac.uk::af59623c-759d-40ed-a3f0-2acf6e2575e9" providerId="AD" clId="Web-{2D19894D-29A4-B008-63B4-C401FC86F2C7}" dt="2023-10-23T18:22:19.911" v="48"/>
          <ac:picMkLst>
            <pc:docMk/>
            <pc:sldMk cId="1372266389" sldId="257"/>
            <ac:picMk id="42" creationId="{53102204-A31E-725A-C865-DAF9FFA02605}"/>
          </ac:picMkLst>
        </pc:picChg>
        <pc:cxnChg chg="add del">
          <ac:chgData name="Emilia Modora (2308137)" userId="S::2308137@student.uwtsd.ac.uk::af59623c-759d-40ed-a3f0-2acf6e2575e9" providerId="AD" clId="Web-{2D19894D-29A4-B008-63B4-C401FC86F2C7}" dt="2023-10-23T18:21:31.502" v="42"/>
          <ac:cxnSpMkLst>
            <pc:docMk/>
            <pc:sldMk cId="1372266389" sldId="257"/>
            <ac:cxnSpMk id="16" creationId="{3C425084-C97A-4C25-AE47-DDECF2DD3ABC}"/>
          </ac:cxnSpMkLst>
        </pc:cxnChg>
        <pc:cxnChg chg="add del">
          <ac:chgData name="Emilia Modora (2308137)" userId="S::2308137@student.uwtsd.ac.uk::af59623c-759d-40ed-a3f0-2acf6e2575e9" providerId="AD" clId="Web-{2D19894D-29A4-B008-63B4-C401FC86F2C7}" dt="2023-10-23T18:21:31.502" v="42"/>
          <ac:cxnSpMkLst>
            <pc:docMk/>
            <pc:sldMk cId="1372266389" sldId="257"/>
            <ac:cxnSpMk id="18" creationId="{96A478A1-0B34-4F2B-88FA-CF47551E5DF9}"/>
          </ac:cxnSpMkLst>
        </pc:cxnChg>
        <pc:cxnChg chg="add del">
          <ac:chgData name="Emilia Modora (2308137)" userId="S::2308137@student.uwtsd.ac.uk::af59623c-759d-40ed-a3f0-2acf6e2575e9" providerId="AD" clId="Web-{2D19894D-29A4-B008-63B4-C401FC86F2C7}" dt="2023-10-23T18:21:31.502" v="42"/>
          <ac:cxnSpMkLst>
            <pc:docMk/>
            <pc:sldMk cId="1372266389" sldId="257"/>
            <ac:cxnSpMk id="20" creationId="{0A09E39A-DA3F-4BDC-A89A-6545C1DD3721}"/>
          </ac:cxnSpMkLst>
        </pc:cxnChg>
        <pc:cxnChg chg="add del">
          <ac:chgData name="Emilia Modora (2308137)" userId="S::2308137@student.uwtsd.ac.uk::af59623c-759d-40ed-a3f0-2acf6e2575e9" providerId="AD" clId="Web-{2D19894D-29A4-B008-63B4-C401FC86F2C7}" dt="2023-10-23T18:21:31.502" v="42"/>
          <ac:cxnSpMkLst>
            <pc:docMk/>
            <pc:sldMk cId="1372266389" sldId="257"/>
            <ac:cxnSpMk id="30" creationId="{2DD089E2-CEA3-48C4-9094-610D00D9460C}"/>
          </ac:cxnSpMkLst>
        </pc:cxnChg>
        <pc:cxnChg chg="add del">
          <ac:chgData name="Emilia Modora (2308137)" userId="S::2308137@student.uwtsd.ac.uk::af59623c-759d-40ed-a3f0-2acf6e2575e9" providerId="AD" clId="Web-{2D19894D-29A4-B008-63B4-C401FC86F2C7}" dt="2023-10-23T18:21:31.502" v="42"/>
          <ac:cxnSpMkLst>
            <pc:docMk/>
            <pc:sldMk cId="1372266389" sldId="257"/>
            <ac:cxnSpMk id="32" creationId="{2F49F475-10BF-4E7D-9BE8-5329BCAFE2C8}"/>
          </ac:cxnSpMkLst>
        </pc:cxnChg>
        <pc:cxnChg chg="add del">
          <ac:chgData name="Emilia Modora (2308137)" userId="S::2308137@student.uwtsd.ac.uk::af59623c-759d-40ed-a3f0-2acf6e2575e9" providerId="AD" clId="Web-{2D19894D-29A4-B008-63B4-C401FC86F2C7}" dt="2023-10-23T18:21:31.502" v="42"/>
          <ac:cxnSpMkLst>
            <pc:docMk/>
            <pc:sldMk cId="1372266389" sldId="257"/>
            <ac:cxnSpMk id="34" creationId="{621E947D-525D-4D2A-B0C3-E1BFCA6060FD}"/>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38" creationId="{3C425084-C97A-4C25-AE47-DDECF2DD3ABC}"/>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39" creationId="{96A478A1-0B34-4F2B-88FA-CF47551E5DF9}"/>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40" creationId="{0A09E39A-DA3F-4BDC-A89A-6545C1DD3721}"/>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46" creationId="{5E687E3B-9C6D-4102-8F38-DCB77C49C6FD}"/>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47" creationId="{F12FB9A8-E482-4339-A730-6C024982AE56}"/>
          </ac:cxnSpMkLst>
        </pc:cxnChg>
        <pc:cxnChg chg="add del">
          <ac:chgData name="Emilia Modora (2308137)" userId="S::2308137@student.uwtsd.ac.uk::af59623c-759d-40ed-a3f0-2acf6e2575e9" providerId="AD" clId="Web-{2D19894D-29A4-B008-63B4-C401FC86F2C7}" dt="2023-10-23T18:22:19.911" v="48"/>
          <ac:cxnSpMkLst>
            <pc:docMk/>
            <pc:sldMk cId="1372266389" sldId="257"/>
            <ac:cxnSpMk id="48" creationId="{573C7C39-C73B-4051-B742-C9086B7BE3EC}"/>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57" creationId="{3C425084-C97A-4C25-AE47-DDECF2DD3ABC}"/>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59" creationId="{96A478A1-0B34-4F2B-88FA-CF47551E5DF9}"/>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61" creationId="{0A09E39A-DA3F-4BDC-A89A-6545C1DD3721}"/>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69" creationId="{58C64EC9-B219-40E6-BCA8-5DEE0B63778D}"/>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71" creationId="{5E687E3B-9C6D-4102-8F38-DCB77C49C6FD}"/>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73" creationId="{96988FAC-01C3-459C-9DC3-98B16C60D675}"/>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75" creationId="{6F5AB66E-9A9D-4E38-B645-3D8E3AE8E6AC}"/>
          </ac:cxnSpMkLst>
        </pc:cxnChg>
        <pc:cxnChg chg="add">
          <ac:chgData name="Emilia Modora (2308137)" userId="S::2308137@student.uwtsd.ac.uk::af59623c-759d-40ed-a3f0-2acf6e2575e9" providerId="AD" clId="Web-{2D19894D-29A4-B008-63B4-C401FC86F2C7}" dt="2023-10-23T18:22:19.911" v="48"/>
          <ac:cxnSpMkLst>
            <pc:docMk/>
            <pc:sldMk cId="1372266389" sldId="257"/>
            <ac:cxnSpMk id="77" creationId="{573C7C39-C73B-4051-B742-C9086B7BE3EC}"/>
          </ac:cxnSpMkLst>
        </pc:cxnChg>
      </pc:sldChg>
      <pc:sldChg chg="addSp delSp modSp new mod modTransition modMedia setBg addAnim delAnim">
        <pc:chgData name="Emilia Modora (2308137)" userId="S::2308137@student.uwtsd.ac.uk::af59623c-759d-40ed-a3f0-2acf6e2575e9" providerId="AD" clId="Web-{2D19894D-29A4-B008-63B4-C401FC86F2C7}" dt="2023-10-24T15:43:58.492" v="248"/>
        <pc:sldMkLst>
          <pc:docMk/>
          <pc:sldMk cId="2311387819" sldId="257"/>
        </pc:sldMkLst>
        <pc:spChg chg="add mod">
          <ac:chgData name="Emilia Modora (2308137)" userId="S::2308137@student.uwtsd.ac.uk::af59623c-759d-40ed-a3f0-2acf6e2575e9" providerId="AD" clId="Web-{2D19894D-29A4-B008-63B4-C401FC86F2C7}" dt="2023-10-24T15:27:14.001" v="133" actId="1076"/>
          <ac:spMkLst>
            <pc:docMk/>
            <pc:sldMk cId="2311387819" sldId="257"/>
            <ac:spMk id="2" creationId="{7CA7C779-CF39-5E3A-46B8-6DAA04F93B26}"/>
          </ac:spMkLst>
        </pc:spChg>
        <pc:spChg chg="add del mod">
          <ac:chgData name="Emilia Modora (2308137)" userId="S::2308137@student.uwtsd.ac.uk::af59623c-759d-40ed-a3f0-2acf6e2575e9" providerId="AD" clId="Web-{2D19894D-29A4-B008-63B4-C401FC86F2C7}" dt="2023-10-23T18:41:54.352" v="103"/>
          <ac:spMkLst>
            <pc:docMk/>
            <pc:sldMk cId="2311387819" sldId="257"/>
            <ac:spMk id="3" creationId="{144EB6C5-1D25-2471-FBB2-024DEBB6DF7B}"/>
          </ac:spMkLst>
        </pc:spChg>
        <pc:spChg chg="add mod">
          <ac:chgData name="Emilia Modora (2308137)" userId="S::2308137@student.uwtsd.ac.uk::af59623c-759d-40ed-a3f0-2acf6e2575e9" providerId="AD" clId="Web-{2D19894D-29A4-B008-63B4-C401FC86F2C7}" dt="2023-10-24T15:41:49.362" v="239" actId="20577"/>
          <ac:spMkLst>
            <pc:docMk/>
            <pc:sldMk cId="2311387819" sldId="257"/>
            <ac:spMk id="3" creationId="{2B541901-9172-8C57-CBEF-8F0292166B74}"/>
          </ac:spMkLst>
        </pc:spChg>
        <pc:spChg chg="add del mod">
          <ac:chgData name="Emilia Modora (2308137)" userId="S::2308137@student.uwtsd.ac.uk::af59623c-759d-40ed-a3f0-2acf6e2575e9" providerId="AD" clId="Web-{2D19894D-29A4-B008-63B4-C401FC86F2C7}" dt="2023-10-23T18:29:25.366" v="96"/>
          <ac:spMkLst>
            <pc:docMk/>
            <pc:sldMk cId="2311387819" sldId="257"/>
            <ac:spMk id="4" creationId="{2FB84B79-E903-DFF3-F6C4-6AED89560F91}"/>
          </ac:spMkLst>
        </pc:spChg>
        <pc:spChg chg="add del mod">
          <ac:chgData name="Emilia Modora (2308137)" userId="S::2308137@student.uwtsd.ac.uk::af59623c-759d-40ed-a3f0-2acf6e2575e9" providerId="AD" clId="Web-{2D19894D-29A4-B008-63B4-C401FC86F2C7}" dt="2023-10-24T15:42:01.191" v="242"/>
          <ac:spMkLst>
            <pc:docMk/>
            <pc:sldMk cId="2311387819" sldId="257"/>
            <ac:spMk id="6" creationId="{9B0284F5-2160-E4DF-8E60-1FBF20E2BE05}"/>
          </ac:spMkLst>
        </pc:spChg>
        <pc:spChg chg="add">
          <ac:chgData name="Emilia Modora (2308137)" userId="S::2308137@student.uwtsd.ac.uk::af59623c-759d-40ed-a3f0-2acf6e2575e9" providerId="AD" clId="Web-{2D19894D-29A4-B008-63B4-C401FC86F2C7}" dt="2023-10-23T18:41:57.165" v="104"/>
          <ac:spMkLst>
            <pc:docMk/>
            <pc:sldMk cId="2311387819" sldId="257"/>
            <ac:spMk id="10" creationId="{AA6B4F65-EE0E-4A52-B5A5-85584D0801CD}"/>
          </ac:spMkLst>
        </pc:spChg>
        <pc:spChg chg="add mod">
          <ac:chgData name="Emilia Modora (2308137)" userId="S::2308137@student.uwtsd.ac.uk::af59623c-759d-40ed-a3f0-2acf6e2575e9" providerId="AD" clId="Web-{2D19894D-29A4-B008-63B4-C401FC86F2C7}" dt="2023-10-24T15:42:20.645" v="245"/>
          <ac:spMkLst>
            <pc:docMk/>
            <pc:sldMk cId="2311387819" sldId="257"/>
            <ac:spMk id="35" creationId="{0A90B2D0-D181-A086-DC32-2E1B3B068367}"/>
          </ac:spMkLst>
        </pc:spChg>
        <pc:graphicFrameChg chg="add del mod modGraphic">
          <ac:chgData name="Emilia Modora (2308137)" userId="S::2308137@student.uwtsd.ac.uk::af59623c-759d-40ed-a3f0-2acf6e2575e9" providerId="AD" clId="Web-{2D19894D-29A4-B008-63B4-C401FC86F2C7}" dt="2023-10-24T15:40:53.016" v="235"/>
          <ac:graphicFrameMkLst>
            <pc:docMk/>
            <pc:sldMk cId="2311387819" sldId="257"/>
            <ac:graphicFrameMk id="4" creationId="{0FCCEB30-BC01-EBB7-68BC-DAFAA9853FC8}"/>
          </ac:graphicFrameMkLst>
        </pc:graphicFrameChg>
        <pc:picChg chg="add del mod">
          <ac:chgData name="Emilia Modora (2308137)" userId="S::2308137@student.uwtsd.ac.uk::af59623c-759d-40ed-a3f0-2acf6e2575e9" providerId="AD" clId="Web-{2D19894D-29A4-B008-63B4-C401FC86F2C7}" dt="2023-10-23T18:27:24.611" v="79"/>
          <ac:picMkLst>
            <pc:docMk/>
            <pc:sldMk cId="2311387819" sldId="257"/>
            <ac:picMk id="2" creationId="{D09B10FF-A04D-2030-4216-4C1D9F493594}"/>
          </ac:picMkLst>
        </pc:picChg>
        <pc:picChg chg="add mod">
          <ac:chgData name="Emilia Modora (2308137)" userId="S::2308137@student.uwtsd.ac.uk::af59623c-759d-40ed-a3f0-2acf6e2575e9" providerId="AD" clId="Web-{2D19894D-29A4-B008-63B4-C401FC86F2C7}" dt="2023-10-24T15:39:39.357" v="212" actId="14100"/>
          <ac:picMkLst>
            <pc:docMk/>
            <pc:sldMk cId="2311387819" sldId="257"/>
            <ac:picMk id="5" creationId="{CCB71FDA-F1BE-8370-565A-B8CD9AA3EC1A}"/>
          </ac:picMkLst>
        </pc:picChg>
      </pc:sldChg>
      <pc:sldMasterChg chg="del delSldLayout">
        <pc:chgData name="Emilia Modora (2308137)" userId="S::2308137@student.uwtsd.ac.uk::af59623c-759d-40ed-a3f0-2acf6e2575e9" providerId="AD" clId="Web-{2D19894D-29A4-B008-63B4-C401FC86F2C7}" dt="2023-10-23T18:24:34.151" v="62"/>
        <pc:sldMasterMkLst>
          <pc:docMk/>
          <pc:sldMasterMk cId="1028643957" sldId="2147483737"/>
        </pc:sldMasterMkLst>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968637239" sldId="2147483726"/>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1824428246" sldId="2147483727"/>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871598134" sldId="2147483728"/>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657129900" sldId="2147483729"/>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982621538" sldId="2147483730"/>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620702008" sldId="2147483731"/>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071405808" sldId="2147483732"/>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212340985" sldId="2147483733"/>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1931503336" sldId="2147483734"/>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3340630111" sldId="2147483735"/>
          </pc:sldLayoutMkLst>
        </pc:sldLayoutChg>
        <pc:sldLayoutChg chg="del">
          <pc:chgData name="Emilia Modora (2308137)" userId="S::2308137@student.uwtsd.ac.uk::af59623c-759d-40ed-a3f0-2acf6e2575e9" providerId="AD" clId="Web-{2D19894D-29A4-B008-63B4-C401FC86F2C7}" dt="2023-10-23T18:24:34.151" v="62"/>
          <pc:sldLayoutMkLst>
            <pc:docMk/>
            <pc:sldMasterMk cId="1028643957" sldId="2147483737"/>
            <pc:sldLayoutMk cId="3162140833" sldId="2147483736"/>
          </pc:sldLayoutMkLst>
        </pc:sldLayoutChg>
      </pc:sldMasterChg>
      <pc:sldMasterChg chg="add addSldLayout">
        <pc:chgData name="Emilia Modora (2308137)" userId="S::2308137@student.uwtsd.ac.uk::af59623c-759d-40ed-a3f0-2acf6e2575e9" providerId="AD" clId="Web-{2D19894D-29A4-B008-63B4-C401FC86F2C7}" dt="2023-10-23T18:24:34.151" v="62"/>
        <pc:sldMasterMkLst>
          <pc:docMk/>
          <pc:sldMasterMk cId="621993638" sldId="2147483839"/>
        </pc:sldMasterMkLst>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3485468160" sldId="2147483828"/>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3587757160" sldId="2147483829"/>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3921552595" sldId="2147483830"/>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748866338" sldId="2147483831"/>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3287278049" sldId="2147483832"/>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1672523941" sldId="2147483833"/>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50131334" sldId="2147483834"/>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3405111468" sldId="2147483835"/>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2780183383" sldId="2147483836"/>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1150205481" sldId="2147483837"/>
          </pc:sldLayoutMkLst>
        </pc:sldLayoutChg>
        <pc:sldLayoutChg chg="add">
          <pc:chgData name="Emilia Modora (2308137)" userId="S::2308137@student.uwtsd.ac.uk::af59623c-759d-40ed-a3f0-2acf6e2575e9" providerId="AD" clId="Web-{2D19894D-29A4-B008-63B4-C401FC86F2C7}" dt="2023-10-23T18:24:34.151" v="62"/>
          <pc:sldLayoutMkLst>
            <pc:docMk/>
            <pc:sldMasterMk cId="621993638" sldId="2147483839"/>
            <pc:sldLayoutMk cId="2498335183" sldId="214748383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7292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0008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20872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2084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785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0101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56628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92792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6230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4210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7583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82722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8994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249354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6903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742791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55804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288657326"/>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ajem.infoservices.com.au/items/AJEM-25-02-05"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www.mycascada.org/post/pay-attention-to-the-present-moment-mindfulness" TargetMode="External"/><Relationship Id="rId3" Type="http://schemas.openxmlformats.org/officeDocument/2006/relationships/hyperlink" Target="https://www.nhs.uk/mental-health/self-help/guides-tools-and-activities/five-steps-to-mental-wellbeing/" TargetMode="External"/><Relationship Id="rId7" Type="http://schemas.openxmlformats.org/officeDocument/2006/relationships/hyperlink" Target="https://www.who.int/publications/i/item/WHO-HEP-HPR-RUN-2021.2" TargetMode="External"/><Relationship Id="rId2" Type="http://schemas.openxmlformats.org/officeDocument/2006/relationships/hyperlink" Target="https://watermark.silverchair.com/" TargetMode="External"/><Relationship Id="rId1" Type="http://schemas.openxmlformats.org/officeDocument/2006/relationships/slideLayout" Target="../slideLayouts/slideLayout7.xml"/><Relationship Id="rId6" Type="http://schemas.openxmlformats.org/officeDocument/2006/relationships/hyperlink" Target="https://psychcentral.com/lib/the-importance-of-connection" TargetMode="External"/><Relationship Id="rId5" Type="http://schemas.openxmlformats.org/officeDocument/2006/relationships/hyperlink" Target="https://www.scirp.org/journal/paperinformation.aspx?paperid=51639" TargetMode="External"/><Relationship Id="rId4" Type="http://schemas.openxmlformats.org/officeDocument/2006/relationships/hyperlink" Target="https://www.mi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901AB1D-73A1-1536-FE55-83973FBAD606}"/>
              </a:ext>
            </a:extLst>
          </p:cNvPr>
          <p:cNvPicPr>
            <a:picLocks noChangeAspect="1"/>
          </p:cNvPicPr>
          <p:nvPr/>
        </p:nvPicPr>
        <p:blipFill rotWithShape="1">
          <a:blip r:embed="rId3">
            <a:duotone>
              <a:prstClr val="black"/>
              <a:schemeClr val="accent5">
                <a:tint val="45000"/>
                <a:satMod val="400000"/>
              </a:schemeClr>
            </a:duotone>
            <a:alphaModFix amt="25000"/>
          </a:blip>
          <a:srcRect t="9091" r="10668"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E280F63A-29F1-9BCB-7DE1-0AAFAA9C0870}"/>
              </a:ext>
            </a:extLst>
          </p:cNvPr>
          <p:cNvSpPr>
            <a:spLocks noGrp="1"/>
          </p:cNvSpPr>
          <p:nvPr>
            <p:ph type="ctrTitle"/>
          </p:nvPr>
        </p:nvSpPr>
        <p:spPr>
          <a:xfrm>
            <a:off x="1154955" y="1447800"/>
            <a:ext cx="8825658" cy="3329581"/>
          </a:xfrm>
        </p:spPr>
        <p:txBody>
          <a:bodyPr>
            <a:normAutofit/>
          </a:bodyPr>
          <a:lstStyle/>
          <a:p>
            <a:pPr>
              <a:lnSpc>
                <a:spcPct val="90000"/>
              </a:lnSpc>
            </a:pPr>
            <a:r>
              <a:rPr lang="en-US" sz="5600" dirty="0">
                <a:ea typeface="+mj-lt"/>
                <a:cs typeface="+mj-lt"/>
              </a:rPr>
              <a:t> The</a:t>
            </a:r>
            <a:r>
              <a:rPr lang="en-US" sz="5600" b="0" dirty="0">
                <a:ea typeface="+mj-lt"/>
                <a:cs typeface="+mj-lt"/>
              </a:rPr>
              <a:t> importance of resilience, health and wellbeing as a university student.</a:t>
            </a:r>
            <a:endParaRPr lang="en-US" sz="5600" dirty="0">
              <a:ea typeface="+mj-lt"/>
              <a:cs typeface="+mj-lt"/>
            </a:endParaRPr>
          </a:p>
        </p:txBody>
      </p:sp>
      <p:sp>
        <p:nvSpPr>
          <p:cNvPr id="10" name="Rectangle 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E67F2508-B560-1610-16BB-1380A0862DB7}"/>
              </a:ext>
            </a:extLst>
          </p:cNvPr>
          <p:cNvSpPr>
            <a:spLocks noGrp="1"/>
          </p:cNvSpPr>
          <p:nvPr>
            <p:ph type="sldNum" sz="quarter" idx="12"/>
          </p:nvPr>
        </p:nvSpPr>
        <p:spPr>
          <a:xfrm>
            <a:off x="10352540" y="295729"/>
            <a:ext cx="838199" cy="767687"/>
          </a:xfrm>
        </p:spPr>
        <p:txBody>
          <a:bodyPr>
            <a:normAutofit/>
          </a:bodyPr>
          <a:lstStyle/>
          <a:p>
            <a:pPr>
              <a:spcAft>
                <a:spcPts val="600"/>
              </a:spcAft>
            </a:pPr>
            <a:fld id="{81D2C36F-4504-47C0-B82F-A167342A2754}" type="slidenum">
              <a:rPr lang="en-US"/>
              <a:pPr>
                <a:spcAft>
                  <a:spcPts val="600"/>
                </a:spcAft>
              </a:pPr>
              <a:t>1</a:t>
            </a:fld>
            <a:endParaRPr lang="en-US"/>
          </a:p>
        </p:txBody>
      </p:sp>
      <p:sp>
        <p:nvSpPr>
          <p:cNvPr id="4" name="Date Placeholder 3">
            <a:extLst>
              <a:ext uri="{FF2B5EF4-FFF2-40B4-BE49-F238E27FC236}">
                <a16:creationId xmlns:a16="http://schemas.microsoft.com/office/drawing/2014/main" id="{8B5C501D-A649-864E-ED31-4EC68F8B1A3D}"/>
              </a:ext>
            </a:extLst>
          </p:cNvPr>
          <p:cNvSpPr>
            <a:spLocks noGrp="1"/>
          </p:cNvSpPr>
          <p:nvPr>
            <p:ph type="dt" sz="half" idx="10"/>
          </p:nvPr>
        </p:nvSpPr>
        <p:spPr>
          <a:xfrm rot="5400000">
            <a:off x="10155639" y="1790701"/>
            <a:ext cx="990599" cy="304799"/>
          </a:xfrm>
        </p:spPr>
        <p:txBody>
          <a:bodyPr>
            <a:normAutofit/>
          </a:bodyPr>
          <a:lstStyle/>
          <a:p>
            <a:pPr>
              <a:spcAft>
                <a:spcPts val="600"/>
              </a:spcAft>
            </a:pPr>
            <a:fld id="{098A0168-EB40-45AF-89A1-87DE0A55FFC6}" type="datetime1">
              <a:rPr lang="en-US"/>
              <a:pPr>
                <a:spcAft>
                  <a:spcPts val="600"/>
                </a:spcAft>
              </a:pPr>
              <a:t>11/3/2023</a:t>
            </a:fld>
            <a:endParaRPr lang="en-US"/>
          </a:p>
        </p:txBody>
      </p:sp>
    </p:spTree>
    <p:extLst>
      <p:ext uri="{BB962C8B-B14F-4D97-AF65-F5344CB8AC3E}">
        <p14:creationId xmlns:p14="http://schemas.microsoft.com/office/powerpoint/2010/main" val="31542522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2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26">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37">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 red arrow over a grey wall with blue arrows&#10;&#10;Description automatically generated">
            <a:extLst>
              <a:ext uri="{FF2B5EF4-FFF2-40B4-BE49-F238E27FC236}">
                <a16:creationId xmlns:a16="http://schemas.microsoft.com/office/drawing/2014/main" id="{CCB71FDA-F1BE-8370-565A-B8CD9AA3EC1A}"/>
              </a:ext>
            </a:extLst>
          </p:cNvPr>
          <p:cNvPicPr>
            <a:picLocks noChangeAspect="1"/>
          </p:cNvPicPr>
          <p:nvPr/>
        </p:nvPicPr>
        <p:blipFill rotWithShape="1">
          <a:blip r:embed="rId7"/>
          <a:srcRect l="3913" r="-3" b="-3"/>
          <a:stretch/>
        </p:blipFill>
        <p:spPr>
          <a:xfrm>
            <a:off x="2616699" y="4557632"/>
            <a:ext cx="3276429" cy="2292718"/>
          </a:xfrm>
          <a:prstGeom prst="rect">
            <a:avLst/>
          </a:prstGeom>
        </p:spPr>
      </p:pic>
      <p:pic>
        <p:nvPicPr>
          <p:cNvPr id="7" name="Picture 6" descr="A green sign with white text&#10;&#10;Description automatically generated">
            <a:extLst>
              <a:ext uri="{FF2B5EF4-FFF2-40B4-BE49-F238E27FC236}">
                <a16:creationId xmlns:a16="http://schemas.microsoft.com/office/drawing/2014/main" id="{45DBFC17-B9FF-ECFB-C1FB-2B18A764DAE7}"/>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14788" r="15239" b="-4"/>
          <a:stretch/>
        </p:blipFill>
        <p:spPr>
          <a:xfrm>
            <a:off x="-795" y="4564351"/>
            <a:ext cx="2615885" cy="2278810"/>
          </a:xfrm>
          <a:prstGeom prst="rect">
            <a:avLst/>
          </a:prstGeom>
        </p:spPr>
      </p:pic>
      <p:cxnSp>
        <p:nvCxnSpPr>
          <p:cNvPr id="40" name="Straight Connector 39">
            <a:extLst>
              <a:ext uri="{FF2B5EF4-FFF2-40B4-BE49-F238E27FC236}">
                <a16:creationId xmlns:a16="http://schemas.microsoft.com/office/drawing/2014/main" id="{A8C48A48-4BAC-4484-AA23-1963FCBB9D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047205" y="4233670"/>
            <a:ext cx="0" cy="2623867"/>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A7E7BC8-FA73-4AA8-96DB-4ACDFCDF02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33670"/>
            <a:ext cx="609441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4" name="Hexagon 3">
            <a:extLst>
              <a:ext uri="{FF2B5EF4-FFF2-40B4-BE49-F238E27FC236}">
                <a16:creationId xmlns:a16="http://schemas.microsoft.com/office/drawing/2014/main" id="{E4E5445D-85B2-8DB5-B200-722832831055}"/>
              </a:ext>
            </a:extLst>
          </p:cNvPr>
          <p:cNvSpPr/>
          <p:nvPr/>
        </p:nvSpPr>
        <p:spPr>
          <a:xfrm>
            <a:off x="6040848" y="500163"/>
            <a:ext cx="5044173" cy="4209858"/>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gn="ctr" defTabSz="457200">
              <a:lnSpc>
                <a:spcPct val="90000"/>
              </a:lnSpc>
              <a:spcBef>
                <a:spcPts val="1000"/>
              </a:spcBef>
              <a:buClr>
                <a:schemeClr val="bg2">
                  <a:lumMod val="40000"/>
                  <a:lumOff val="60000"/>
                </a:schemeClr>
              </a:buClr>
              <a:buSzPct val="80000"/>
            </a:pPr>
            <a:r>
              <a:rPr lang="en-US" sz="2000" dirty="0">
                <a:solidFill>
                  <a:schemeClr val="tx1"/>
                </a:solidFill>
                <a:latin typeface="+mj-lt"/>
                <a:ea typeface="+mj-ea"/>
                <a:cs typeface="+mj-cs"/>
              </a:rPr>
              <a:t>According to Tony Capstick a student at University of Reading, resilience is ‘the ability of individuals, households, communities, and societies to withstand shocks and stresses.'</a:t>
            </a:r>
            <a:endParaRPr lang="en-US" sz="1500">
              <a:solidFill>
                <a:schemeClr val="tx1"/>
              </a:solidFill>
              <a:latin typeface="+mj-lt"/>
              <a:ea typeface="+mj-ea"/>
              <a:cs typeface="+mj-cs"/>
            </a:endParaRPr>
          </a:p>
          <a:p>
            <a:pPr indent="-228600" defTabSz="457200">
              <a:lnSpc>
                <a:spcPct val="90000"/>
              </a:lnSpc>
              <a:spcBef>
                <a:spcPts val="1000"/>
              </a:spcBef>
              <a:buClr>
                <a:schemeClr val="bg2">
                  <a:lumMod val="40000"/>
                  <a:lumOff val="60000"/>
                </a:schemeClr>
              </a:buClr>
              <a:buSzPct val="80000"/>
              <a:buFont typeface="Wingdings 3" charset="2"/>
              <a:buChar char=""/>
            </a:pPr>
            <a:endParaRPr lang="en-US" sz="1500">
              <a:solidFill>
                <a:schemeClr val="tx1"/>
              </a:solidFill>
              <a:latin typeface="+mj-lt"/>
              <a:ea typeface="+mj-ea"/>
              <a:cs typeface="+mj-cs"/>
            </a:endParaRPr>
          </a:p>
        </p:txBody>
      </p:sp>
      <p:sp>
        <p:nvSpPr>
          <p:cNvPr id="6" name="Parallelogram 5">
            <a:extLst>
              <a:ext uri="{FF2B5EF4-FFF2-40B4-BE49-F238E27FC236}">
                <a16:creationId xmlns:a16="http://schemas.microsoft.com/office/drawing/2014/main" id="{4C832238-7688-C1A9-6B6D-7C10EFA2A081}"/>
              </a:ext>
            </a:extLst>
          </p:cNvPr>
          <p:cNvSpPr/>
          <p:nvPr/>
        </p:nvSpPr>
        <p:spPr>
          <a:xfrm>
            <a:off x="189093" y="6876"/>
            <a:ext cx="6038489" cy="4586376"/>
          </a:xfrm>
          <a:prstGeom prst="parallelogram">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dirty="0">
                <a:solidFill>
                  <a:srgbClr val="232323"/>
                </a:solidFill>
                <a:latin typeface="Verdana"/>
                <a:ea typeface="Verdana"/>
              </a:rPr>
              <a:t>According to Scientific Research,</a:t>
            </a:r>
          </a:p>
          <a:p>
            <a:r>
              <a:rPr lang="en-US" sz="2000" dirty="0">
                <a:solidFill>
                  <a:srgbClr val="232323"/>
                </a:solidFill>
                <a:latin typeface="Verdana"/>
                <a:ea typeface="Verdana"/>
              </a:rPr>
              <a:t>university students with low levels of resilience reported significantly lower levels of perceived social support, campus connectedness, and higher levels of psychological distress, in comparison to university students with high levels of resilience.</a:t>
            </a:r>
            <a:endParaRPr lang="en-US" dirty="0"/>
          </a:p>
        </p:txBody>
      </p:sp>
    </p:spTree>
    <p:extLst>
      <p:ext uri="{BB962C8B-B14F-4D97-AF65-F5344CB8AC3E}">
        <p14:creationId xmlns:p14="http://schemas.microsoft.com/office/powerpoint/2010/main" val="2311387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BC01B9E-C0AB-CC85-4EEF-C2098CE884DD}"/>
              </a:ext>
            </a:extLst>
          </p:cNvPr>
          <p:cNvPicPr>
            <a:picLocks noChangeAspect="1"/>
          </p:cNvPicPr>
          <p:nvPr/>
        </p:nvPicPr>
        <p:blipFill>
          <a:blip r:embed="rId2"/>
          <a:stretch>
            <a:fillRect/>
          </a:stretch>
        </p:blipFill>
        <p:spPr>
          <a:xfrm>
            <a:off x="-6051" y="-4743"/>
            <a:ext cx="3889614" cy="2677423"/>
          </a:xfrm>
          <a:prstGeom prst="rect">
            <a:avLst/>
          </a:prstGeom>
        </p:spPr>
      </p:pic>
      <p:sp>
        <p:nvSpPr>
          <p:cNvPr id="11" name="TextBox 10">
            <a:extLst>
              <a:ext uri="{FF2B5EF4-FFF2-40B4-BE49-F238E27FC236}">
                <a16:creationId xmlns:a16="http://schemas.microsoft.com/office/drawing/2014/main" id="{D986C628-326C-EFF5-930E-A94CBE9FC841}"/>
              </a:ext>
            </a:extLst>
          </p:cNvPr>
          <p:cNvSpPr txBox="1"/>
          <p:nvPr/>
        </p:nvSpPr>
        <p:spPr>
          <a:xfrm>
            <a:off x="4149306" y="497457"/>
            <a:ext cx="373523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u="sng" dirty="0">
                <a:solidFill>
                  <a:srgbClr val="212B32"/>
                </a:solidFill>
                <a:latin typeface="Frutiger W01"/>
              </a:rPr>
              <a:t> According to NHS there are 5 steps to mental wellbeing</a:t>
            </a:r>
            <a:endParaRPr lang="en-US"/>
          </a:p>
        </p:txBody>
      </p:sp>
      <p:sp>
        <p:nvSpPr>
          <p:cNvPr id="14" name="Star: 10 Points 13">
            <a:extLst>
              <a:ext uri="{FF2B5EF4-FFF2-40B4-BE49-F238E27FC236}">
                <a16:creationId xmlns:a16="http://schemas.microsoft.com/office/drawing/2014/main" id="{A7711953-15C4-E4D5-B0A3-9C855221507A}"/>
              </a:ext>
            </a:extLst>
          </p:cNvPr>
          <p:cNvSpPr/>
          <p:nvPr/>
        </p:nvSpPr>
        <p:spPr>
          <a:xfrm>
            <a:off x="222223" y="2858594"/>
            <a:ext cx="2875472" cy="2645433"/>
          </a:xfrm>
          <a:prstGeom prst="star1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212B32"/>
              </a:solidFill>
              <a:latin typeface="Century Gothic"/>
            </a:endParaRPr>
          </a:p>
          <a:p>
            <a:pPr algn="ctr"/>
            <a:r>
              <a:rPr lang="en-US" sz="2000" baseline="0" dirty="0">
                <a:solidFill>
                  <a:srgbClr val="212B32"/>
                </a:solidFill>
                <a:latin typeface="Century Gothic"/>
              </a:rPr>
              <a:t>1. Connect with other people</a:t>
            </a:r>
            <a:r>
              <a:rPr lang="en-US" sz="2000" dirty="0">
                <a:solidFill>
                  <a:srgbClr val="212B32"/>
                </a:solidFill>
                <a:latin typeface="Century Gothic"/>
                <a:ea typeface="Century Gothic"/>
                <a:cs typeface="Century Gothic"/>
              </a:rPr>
              <a:t>​</a:t>
            </a:r>
            <a:endParaRPr lang="en-US" dirty="0"/>
          </a:p>
          <a:p>
            <a:pPr algn="ctr"/>
            <a:endParaRPr lang="en-US" sz="2000" dirty="0">
              <a:solidFill>
                <a:srgbClr val="212B32"/>
              </a:solidFill>
            </a:endParaRPr>
          </a:p>
          <a:p>
            <a:pPr algn="ctr"/>
            <a:endParaRPr lang="en-US" sz="2000" dirty="0">
              <a:solidFill>
                <a:srgbClr val="212B32"/>
              </a:solidFill>
            </a:endParaRPr>
          </a:p>
        </p:txBody>
      </p:sp>
      <p:sp>
        <p:nvSpPr>
          <p:cNvPr id="15" name="Hexagon 14">
            <a:extLst>
              <a:ext uri="{FF2B5EF4-FFF2-40B4-BE49-F238E27FC236}">
                <a16:creationId xmlns:a16="http://schemas.microsoft.com/office/drawing/2014/main" id="{EF2B9D16-C4DF-16B6-680E-37EC4D3F10DA}"/>
              </a:ext>
            </a:extLst>
          </p:cNvPr>
          <p:cNvSpPr/>
          <p:nvPr/>
        </p:nvSpPr>
        <p:spPr>
          <a:xfrm>
            <a:off x="4002531" y="2245993"/>
            <a:ext cx="2386642" cy="2199735"/>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rgbClr val="212B32"/>
                </a:solidFill>
              </a:rPr>
              <a:t>2. Be physically active</a:t>
            </a:r>
            <a:endParaRPr lang="en-US" sz="2000" dirty="0"/>
          </a:p>
          <a:p>
            <a:pPr algn="ctr"/>
            <a:endParaRPr lang="en-US" dirty="0"/>
          </a:p>
        </p:txBody>
      </p:sp>
      <p:sp>
        <p:nvSpPr>
          <p:cNvPr id="16" name="Flowchart: Punched Tape 15">
            <a:extLst>
              <a:ext uri="{FF2B5EF4-FFF2-40B4-BE49-F238E27FC236}">
                <a16:creationId xmlns:a16="http://schemas.microsoft.com/office/drawing/2014/main" id="{5704797C-E39A-69B4-9EEE-F89E9C3B45AA}"/>
              </a:ext>
            </a:extLst>
          </p:cNvPr>
          <p:cNvSpPr/>
          <p:nvPr/>
        </p:nvSpPr>
        <p:spPr>
          <a:xfrm>
            <a:off x="3876261" y="5236796"/>
            <a:ext cx="2789207" cy="1178943"/>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212B32"/>
              </a:solidFill>
            </a:endParaRPr>
          </a:p>
          <a:p>
            <a:pPr algn="ctr"/>
            <a:r>
              <a:rPr lang="en-US" sz="2000" dirty="0">
                <a:solidFill>
                  <a:srgbClr val="212B32"/>
                </a:solidFill>
              </a:rPr>
              <a:t>3. Learn new skills</a:t>
            </a:r>
            <a:endParaRPr lang="en-US" sz="2000" dirty="0"/>
          </a:p>
          <a:p>
            <a:pPr algn="ctr"/>
            <a:endParaRPr lang="en-US" dirty="0"/>
          </a:p>
        </p:txBody>
      </p:sp>
      <p:sp>
        <p:nvSpPr>
          <p:cNvPr id="18" name="Pentagon 17">
            <a:extLst>
              <a:ext uri="{FF2B5EF4-FFF2-40B4-BE49-F238E27FC236}">
                <a16:creationId xmlns:a16="http://schemas.microsoft.com/office/drawing/2014/main" id="{BADC1381-00F5-7A5A-8375-CA2326446FA7}"/>
              </a:ext>
            </a:extLst>
          </p:cNvPr>
          <p:cNvSpPr/>
          <p:nvPr/>
        </p:nvSpPr>
        <p:spPr>
          <a:xfrm>
            <a:off x="7340892" y="3270536"/>
            <a:ext cx="2717320" cy="1667773"/>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rgbClr val="212B32"/>
                </a:solidFill>
              </a:rPr>
              <a:t>4. Give to others</a:t>
            </a:r>
            <a:endParaRPr lang="en-US" sz="2000" dirty="0"/>
          </a:p>
          <a:p>
            <a:pPr algn="ctr"/>
            <a:endParaRPr lang="en-US" dirty="0"/>
          </a:p>
        </p:txBody>
      </p:sp>
      <p:sp>
        <p:nvSpPr>
          <p:cNvPr id="19" name="Cloud 18">
            <a:extLst>
              <a:ext uri="{FF2B5EF4-FFF2-40B4-BE49-F238E27FC236}">
                <a16:creationId xmlns:a16="http://schemas.microsoft.com/office/drawing/2014/main" id="{2CF30416-9341-2ECA-0EC1-5058487339AE}"/>
              </a:ext>
            </a:extLst>
          </p:cNvPr>
          <p:cNvSpPr/>
          <p:nvPr/>
        </p:nvSpPr>
        <p:spPr>
          <a:xfrm>
            <a:off x="8866454" y="-6251"/>
            <a:ext cx="2990490" cy="240101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212B32"/>
              </a:solidFill>
            </a:endParaRPr>
          </a:p>
          <a:p>
            <a:pPr algn="ctr"/>
            <a:r>
              <a:rPr lang="en-US" sz="2000" dirty="0">
                <a:solidFill>
                  <a:srgbClr val="212B32"/>
                </a:solidFill>
              </a:rPr>
              <a:t>5. Pay attention to the present moment (mindfulness)</a:t>
            </a:r>
            <a:endParaRPr lang="en-US" sz="2000" dirty="0"/>
          </a:p>
          <a:p>
            <a:pPr algn="ctr"/>
            <a:endParaRPr lang="en-US" dirty="0"/>
          </a:p>
        </p:txBody>
      </p:sp>
    </p:spTree>
    <p:extLst>
      <p:ext uri="{BB962C8B-B14F-4D97-AF65-F5344CB8AC3E}">
        <p14:creationId xmlns:p14="http://schemas.microsoft.com/office/powerpoint/2010/main" val="415103866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fltVal val="0"/>
                                          </p:val>
                                        </p:tav>
                                        <p:tav tm="100000">
                                          <p:val>
                                            <p:strVal val="#ppt_h"/>
                                          </p:val>
                                        </p:tav>
                                      </p:tavLst>
                                    </p:anim>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1000"/>
                                        <p:tgtEl>
                                          <p:spTgt spid="16"/>
                                        </p:tgtEl>
                                      </p:cBhvr>
                                    </p:animEffect>
                                    <p:anim calcmode="lin" valueType="num">
                                      <p:cBhvr>
                                        <p:cTn id="21" dur="1000" fill="hold"/>
                                        <p:tgtEl>
                                          <p:spTgt spid="16"/>
                                        </p:tgtEl>
                                        <p:attrNameLst>
                                          <p:attrName>ppt_x</p:attrName>
                                        </p:attrNameLst>
                                      </p:cBhvr>
                                      <p:tavLst>
                                        <p:tav tm="0">
                                          <p:val>
                                            <p:strVal val="#ppt_x"/>
                                          </p:val>
                                        </p:tav>
                                        <p:tav tm="100000">
                                          <p:val>
                                            <p:strVal val="#ppt_x"/>
                                          </p:val>
                                        </p:tav>
                                      </p:tavLst>
                                    </p:anim>
                                    <p:anim calcmode="lin" valueType="num">
                                      <p:cBhvr>
                                        <p:cTn id="22" dur="900" decel="100000" fill="hold"/>
                                        <p:tgtEl>
                                          <p:spTgt spid="16"/>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16"/>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blinds(horizontal)">
                                      <p:cBhvr>
                                        <p:cTn id="28" dur="500"/>
                                        <p:tgtEl>
                                          <p:spTgt spid="1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8"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Left-Right-Up 5">
            <a:extLst>
              <a:ext uri="{FF2B5EF4-FFF2-40B4-BE49-F238E27FC236}">
                <a16:creationId xmlns:a16="http://schemas.microsoft.com/office/drawing/2014/main" id="{B9841EBC-9564-BACB-914B-804995DF702F}"/>
              </a:ext>
            </a:extLst>
          </p:cNvPr>
          <p:cNvSpPr/>
          <p:nvPr/>
        </p:nvSpPr>
        <p:spPr>
          <a:xfrm rot="10800000">
            <a:off x="3033933" y="1151752"/>
            <a:ext cx="6469811" cy="3163017"/>
          </a:xfrm>
          <a:prstGeom prst="leftRigh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7" name="TextBox 6">
            <a:extLst>
              <a:ext uri="{FF2B5EF4-FFF2-40B4-BE49-F238E27FC236}">
                <a16:creationId xmlns:a16="http://schemas.microsoft.com/office/drawing/2014/main" id="{59468B50-78ED-CAD4-2AD9-A8A627AFE5D1}"/>
              </a:ext>
            </a:extLst>
          </p:cNvPr>
          <p:cNvSpPr txBox="1"/>
          <p:nvPr/>
        </p:nvSpPr>
        <p:spPr>
          <a:xfrm>
            <a:off x="3226779" y="1708717"/>
            <a:ext cx="6099437"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u="sng" dirty="0">
                <a:ea typeface="+mn-lt"/>
                <a:cs typeface="+mn-lt"/>
              </a:rPr>
              <a:t>Common mental health problems for students</a:t>
            </a:r>
          </a:p>
          <a:p>
            <a:pPr algn="l"/>
            <a:endParaRPr lang="en-US" dirty="0"/>
          </a:p>
        </p:txBody>
      </p:sp>
      <p:cxnSp>
        <p:nvCxnSpPr>
          <p:cNvPr id="8" name="Straight Arrow Connector 7">
            <a:extLst>
              <a:ext uri="{FF2B5EF4-FFF2-40B4-BE49-F238E27FC236}">
                <a16:creationId xmlns:a16="http://schemas.microsoft.com/office/drawing/2014/main" id="{5793AED4-7BD3-2C5B-6002-29E4C42987FE}"/>
              </a:ext>
            </a:extLst>
          </p:cNvPr>
          <p:cNvCxnSpPr/>
          <p:nvPr/>
        </p:nvCxnSpPr>
        <p:spPr>
          <a:xfrm flipH="1">
            <a:off x="9694657" y="2232858"/>
            <a:ext cx="250167" cy="813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D281466-0CEF-CDD0-4AA7-88A13A4559C6}"/>
              </a:ext>
            </a:extLst>
          </p:cNvPr>
          <p:cNvSpPr txBox="1"/>
          <p:nvPr/>
        </p:nvSpPr>
        <p:spPr>
          <a:xfrm>
            <a:off x="7848475" y="2941732"/>
            <a:ext cx="25569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milder depression</a:t>
            </a:r>
            <a:endParaRPr lang="en-US" dirty="0"/>
          </a:p>
        </p:txBody>
      </p:sp>
      <p:cxnSp>
        <p:nvCxnSpPr>
          <p:cNvPr id="10" name="Straight Arrow Connector 9">
            <a:extLst>
              <a:ext uri="{FF2B5EF4-FFF2-40B4-BE49-F238E27FC236}">
                <a16:creationId xmlns:a16="http://schemas.microsoft.com/office/drawing/2014/main" id="{E6C07C16-B0B6-75A2-582E-BE5D6569E512}"/>
              </a:ext>
            </a:extLst>
          </p:cNvPr>
          <p:cNvCxnSpPr/>
          <p:nvPr/>
        </p:nvCxnSpPr>
        <p:spPr>
          <a:xfrm>
            <a:off x="10722095" y="2390416"/>
            <a:ext cx="166778" cy="13313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B1CC9AE-0113-80AC-C390-CC1ABDE82466}"/>
              </a:ext>
            </a:extLst>
          </p:cNvPr>
          <p:cNvSpPr txBox="1"/>
          <p:nvPr/>
        </p:nvSpPr>
        <p:spPr>
          <a:xfrm>
            <a:off x="10045085" y="3674040"/>
            <a:ext cx="21537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severe depression</a:t>
            </a:r>
            <a:endParaRPr lang="en-US" dirty="0"/>
          </a:p>
        </p:txBody>
      </p:sp>
      <p:sp>
        <p:nvSpPr>
          <p:cNvPr id="12" name="Explosion: 8 Points 11">
            <a:extLst>
              <a:ext uri="{FF2B5EF4-FFF2-40B4-BE49-F238E27FC236}">
                <a16:creationId xmlns:a16="http://schemas.microsoft.com/office/drawing/2014/main" id="{502AE0C2-65B0-0765-C034-B53B8371B4AE}"/>
              </a:ext>
            </a:extLst>
          </p:cNvPr>
          <p:cNvSpPr/>
          <p:nvPr/>
        </p:nvSpPr>
        <p:spPr>
          <a:xfrm>
            <a:off x="3439" y="753561"/>
            <a:ext cx="3220528" cy="2357887"/>
          </a:xfrm>
          <a:prstGeom prst="irregularSeal1">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500" b="1" i="1" dirty="0">
                <a:solidFill>
                  <a:schemeClr val="bg1"/>
                </a:solidFill>
                <a:ea typeface="+mn-lt"/>
                <a:cs typeface="+mn-lt"/>
              </a:rPr>
              <a:t>  </a:t>
            </a:r>
            <a:endParaRPr lang="en-US" sz="2500" dirty="0">
              <a:solidFill>
                <a:schemeClr val="bg1"/>
              </a:solidFill>
              <a:ea typeface="+mn-lt"/>
              <a:cs typeface="+mn-lt"/>
            </a:endParaRPr>
          </a:p>
          <a:p>
            <a:pPr algn="ctr"/>
            <a:r>
              <a:rPr lang="en-US" sz="2500" b="1" i="1" dirty="0">
                <a:solidFill>
                  <a:schemeClr val="bg1"/>
                </a:solidFill>
                <a:ea typeface="+mn-lt"/>
                <a:cs typeface="+mn-lt"/>
              </a:rPr>
              <a:t>Suicidal feelings</a:t>
            </a:r>
            <a:endParaRPr lang="en-US" sz="2500">
              <a:solidFill>
                <a:schemeClr val="bg1"/>
              </a:solidFill>
              <a:ea typeface="+mn-lt"/>
              <a:cs typeface="+mn-lt"/>
            </a:endParaRPr>
          </a:p>
          <a:p>
            <a:pPr algn="ctr"/>
            <a:endParaRPr lang="en-US" dirty="0"/>
          </a:p>
        </p:txBody>
      </p:sp>
      <p:sp>
        <p:nvSpPr>
          <p:cNvPr id="13" name="Explosion: 8 Points 12">
            <a:extLst>
              <a:ext uri="{FF2B5EF4-FFF2-40B4-BE49-F238E27FC236}">
                <a16:creationId xmlns:a16="http://schemas.microsoft.com/office/drawing/2014/main" id="{5B2D158A-F56F-10AC-614F-CF734ECDAD1E}"/>
              </a:ext>
            </a:extLst>
          </p:cNvPr>
          <p:cNvSpPr/>
          <p:nvPr/>
        </p:nvSpPr>
        <p:spPr>
          <a:xfrm>
            <a:off x="4575437" y="4231632"/>
            <a:ext cx="3407433" cy="2084717"/>
          </a:xfrm>
          <a:prstGeom prst="irregularSeal1">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i="1" dirty="0">
                <a:solidFill>
                  <a:schemeClr val="bg1"/>
                </a:solidFill>
                <a:latin typeface="Georgia Pro Black"/>
              </a:rPr>
              <a:t>Anxiety</a:t>
            </a:r>
            <a:endParaRPr lang="en-US" dirty="0">
              <a:solidFill>
                <a:schemeClr val="bg1"/>
              </a:solidFill>
            </a:endParaRPr>
          </a:p>
        </p:txBody>
      </p:sp>
      <p:sp>
        <p:nvSpPr>
          <p:cNvPr id="14" name="Explosion: 8 Points 13">
            <a:extLst>
              <a:ext uri="{FF2B5EF4-FFF2-40B4-BE49-F238E27FC236}">
                <a16:creationId xmlns:a16="http://schemas.microsoft.com/office/drawing/2014/main" id="{99431343-7D4F-3230-7C4F-02E0DAC57DDF}"/>
              </a:ext>
            </a:extLst>
          </p:cNvPr>
          <p:cNvSpPr/>
          <p:nvPr/>
        </p:nvSpPr>
        <p:spPr>
          <a:xfrm>
            <a:off x="9414982" y="750122"/>
            <a:ext cx="2774830" cy="2357886"/>
          </a:xfrm>
          <a:prstGeom prst="irregularSeal1">
            <a:avLst/>
          </a:prstGeom>
          <a:solidFill>
            <a:schemeClr val="tx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i="1" dirty="0">
                <a:solidFill>
                  <a:schemeClr val="bg1"/>
                </a:solidFill>
                <a:ea typeface="+mn-lt"/>
                <a:cs typeface="+mn-lt"/>
              </a:rPr>
              <a:t>Depression</a:t>
            </a:r>
            <a:endParaRPr lang="en-US" sz="2000" dirty="0">
              <a:solidFill>
                <a:schemeClr val="bg1"/>
              </a:solidFill>
            </a:endParaRPr>
          </a:p>
        </p:txBody>
      </p:sp>
    </p:spTree>
    <p:extLst>
      <p:ext uri="{BB962C8B-B14F-4D97-AF65-F5344CB8AC3E}">
        <p14:creationId xmlns:p14="http://schemas.microsoft.com/office/powerpoint/2010/main" val="822737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animBg="1"/>
      <p:bldP spid="13"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E76D50-1481-126A-C97E-9AF8610954BF}"/>
              </a:ext>
            </a:extLst>
          </p:cNvPr>
          <p:cNvSpPr txBox="1"/>
          <p:nvPr/>
        </p:nvSpPr>
        <p:spPr>
          <a:xfrm>
            <a:off x="283172" y="310363"/>
            <a:ext cx="99666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dirty="0">
                <a:ea typeface="+mn-lt"/>
                <a:cs typeface="+mn-lt"/>
              </a:rPr>
              <a:t>Capstick, T. and M. Delaney. 2016. Language for Resilience: The Role of Language in Enhancing the Resilience of Syrian Refugees and Host Communities. Available at: </a:t>
            </a:r>
            <a:r>
              <a:rPr lang="en-US" u="sng" dirty="0">
                <a:solidFill>
                  <a:srgbClr val="58C1BA"/>
                </a:solidFill>
                <a:ea typeface="+mn-lt"/>
                <a:cs typeface="+mn-lt"/>
                <a:hlinkClick r:id="rId2"/>
              </a:rPr>
              <a:t>https://watermark.silverchair.com/</a:t>
            </a:r>
            <a:r>
              <a:rPr lang="en-US" dirty="0">
                <a:ea typeface="+mn-lt"/>
                <a:cs typeface="+mn-lt"/>
              </a:rPr>
              <a:t> (access date 01.11.23)</a:t>
            </a:r>
          </a:p>
          <a:p>
            <a:endParaRPr lang="en-US" dirty="0"/>
          </a:p>
        </p:txBody>
      </p:sp>
      <p:sp>
        <p:nvSpPr>
          <p:cNvPr id="4" name="TextBox 3">
            <a:extLst>
              <a:ext uri="{FF2B5EF4-FFF2-40B4-BE49-F238E27FC236}">
                <a16:creationId xmlns:a16="http://schemas.microsoft.com/office/drawing/2014/main" id="{3AAD3F23-8B0E-B15A-13F1-4B8A42A14447}"/>
              </a:ext>
            </a:extLst>
          </p:cNvPr>
          <p:cNvSpPr txBox="1"/>
          <p:nvPr/>
        </p:nvSpPr>
        <p:spPr>
          <a:xfrm>
            <a:off x="236288" y="1984076"/>
            <a:ext cx="119494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mn-lt"/>
                <a:cs typeface="+mn-lt"/>
              </a:rPr>
              <a:t>National Health Service[NHS](16 December 2022) 5 steps to mental wellbeing. Available at: </a:t>
            </a:r>
            <a:r>
              <a:rPr lang="en-US" dirty="0">
                <a:ea typeface="+mn-lt"/>
                <a:cs typeface="+mn-lt"/>
                <a:hlinkClick r:id="rId3"/>
              </a:rPr>
              <a:t>https://www.nhs.uk/mental-health/self-help/guides-tools-and-activities/five-steps-to-mental-wellbeing/</a:t>
            </a:r>
            <a:r>
              <a:rPr lang="en-US" dirty="0">
                <a:ea typeface="+mn-lt"/>
                <a:cs typeface="+mn-lt"/>
              </a:rPr>
              <a:t> (</a:t>
            </a:r>
            <a:r>
              <a:rPr lang="en-US" dirty="0"/>
              <a:t>access date 02.11.23)</a:t>
            </a:r>
          </a:p>
        </p:txBody>
      </p:sp>
      <p:sp>
        <p:nvSpPr>
          <p:cNvPr id="6" name="TextBox 5">
            <a:extLst>
              <a:ext uri="{FF2B5EF4-FFF2-40B4-BE49-F238E27FC236}">
                <a16:creationId xmlns:a16="http://schemas.microsoft.com/office/drawing/2014/main" id="{F4CC7BE6-C5BB-24B4-7F1E-7CBF3012D128}"/>
              </a:ext>
            </a:extLst>
          </p:cNvPr>
          <p:cNvSpPr txBox="1"/>
          <p:nvPr/>
        </p:nvSpPr>
        <p:spPr>
          <a:xfrm>
            <a:off x="286609" y="1263644"/>
            <a:ext cx="112043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ea typeface="+mn-lt"/>
                <a:cs typeface="+mn-lt"/>
              </a:rPr>
              <a:t>Mind(2023)Student life and mental health. Available at </a:t>
            </a:r>
            <a:r>
              <a:rPr lang="en-US" dirty="0">
                <a:ea typeface="+mn-lt"/>
                <a:cs typeface="+mn-lt"/>
                <a:hlinkClick r:id="rId4"/>
              </a:rPr>
              <a:t>https://www.mind.org.uk/</a:t>
            </a:r>
            <a:r>
              <a:rPr lang="en-US" dirty="0">
                <a:ea typeface="+mn-lt"/>
                <a:cs typeface="+mn-lt"/>
              </a:rPr>
              <a:t>. (access date 02.11.23)</a:t>
            </a:r>
            <a:endParaRPr lang="en-US" dirty="0"/>
          </a:p>
        </p:txBody>
      </p:sp>
      <p:sp>
        <p:nvSpPr>
          <p:cNvPr id="3" name="TextBox 2">
            <a:extLst>
              <a:ext uri="{FF2B5EF4-FFF2-40B4-BE49-F238E27FC236}">
                <a16:creationId xmlns:a16="http://schemas.microsoft.com/office/drawing/2014/main" id="{00040A30-335A-F6D7-BDE8-1C1D4E708719}"/>
              </a:ext>
            </a:extLst>
          </p:cNvPr>
          <p:cNvSpPr txBox="1"/>
          <p:nvPr/>
        </p:nvSpPr>
        <p:spPr>
          <a:xfrm>
            <a:off x="238477" y="2908289"/>
            <a:ext cx="12062289"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Verdana"/>
              <a:ea typeface="Verdana"/>
            </a:endParaRPr>
          </a:p>
          <a:p>
            <a:pPr marL="285750" indent="-285750">
              <a:buFont typeface="Arial"/>
              <a:buChar char="•"/>
            </a:pPr>
            <a:r>
              <a:rPr lang="en-US" dirty="0"/>
              <a:t>Open journal of Social Sciences Vol.2.No.11.November 2014. Available at  </a:t>
            </a:r>
            <a:r>
              <a:rPr lang="en-US" dirty="0">
                <a:hlinkClick r:id="rId5"/>
              </a:rPr>
              <a:t>https://www.scirp.org/journal/paperinformation.aspx?paperid=51639</a:t>
            </a:r>
            <a:r>
              <a:rPr lang="en-US" dirty="0"/>
              <a:t>. (access date 03.11.23</a:t>
            </a:r>
          </a:p>
        </p:txBody>
      </p:sp>
      <p:sp>
        <p:nvSpPr>
          <p:cNvPr id="7" name="TextBox 6">
            <a:extLst>
              <a:ext uri="{FF2B5EF4-FFF2-40B4-BE49-F238E27FC236}">
                <a16:creationId xmlns:a16="http://schemas.microsoft.com/office/drawing/2014/main" id="{07784429-7CC4-9713-DC7A-DB4EB848B2E8}"/>
              </a:ext>
            </a:extLst>
          </p:cNvPr>
          <p:cNvSpPr txBox="1"/>
          <p:nvPr/>
        </p:nvSpPr>
        <p:spPr>
          <a:xfrm>
            <a:off x="239726" y="3733425"/>
            <a:ext cx="117281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ea typeface="+mn-lt"/>
              <a:cs typeface="+mn-lt"/>
            </a:endParaRPr>
          </a:p>
          <a:p>
            <a:pPr marL="285750" indent="-285750">
              <a:buFont typeface="Arial"/>
              <a:buChar char="•"/>
            </a:pPr>
            <a:r>
              <a:rPr lang="en-US" dirty="0" err="1">
                <a:ea typeface="+mn-lt"/>
                <a:cs typeface="+mn-lt"/>
              </a:rPr>
              <a:t>PsychCenter</a:t>
            </a:r>
            <a:r>
              <a:rPr lang="en-US" dirty="0">
                <a:ea typeface="+mn-lt"/>
                <a:cs typeface="+mn-lt"/>
              </a:rPr>
              <a:t> 15.11.21. Available at </a:t>
            </a:r>
            <a:r>
              <a:rPr lang="en-US" dirty="0">
                <a:ea typeface="+mn-lt"/>
                <a:cs typeface="+mn-lt"/>
                <a:hlinkClick r:id="rId6"/>
              </a:rPr>
              <a:t>https://psychcentral.com/lib/the-importance-of-connection</a:t>
            </a:r>
            <a:r>
              <a:rPr lang="en-US" dirty="0">
                <a:ea typeface="+mn-lt"/>
                <a:cs typeface="+mn-lt"/>
              </a:rPr>
              <a:t> (access date 03.11.23</a:t>
            </a:r>
            <a:endParaRPr lang="en-US" dirty="0"/>
          </a:p>
        </p:txBody>
      </p:sp>
      <p:sp>
        <p:nvSpPr>
          <p:cNvPr id="8" name="TextBox 7">
            <a:extLst>
              <a:ext uri="{FF2B5EF4-FFF2-40B4-BE49-F238E27FC236}">
                <a16:creationId xmlns:a16="http://schemas.microsoft.com/office/drawing/2014/main" id="{63E12B9D-33DB-ECA7-A0B0-F8CD78CCEA93}"/>
              </a:ext>
            </a:extLst>
          </p:cNvPr>
          <p:cNvSpPr txBox="1"/>
          <p:nvPr/>
        </p:nvSpPr>
        <p:spPr>
          <a:xfrm>
            <a:off x="235351" y="4819227"/>
            <a:ext cx="964439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err="1"/>
              <a:t>Wold</a:t>
            </a:r>
            <a:r>
              <a:rPr lang="en-US" dirty="0"/>
              <a:t> Health </a:t>
            </a:r>
            <a:r>
              <a:rPr lang="en-US" dirty="0" err="1"/>
              <a:t>Organisation</a:t>
            </a:r>
            <a:r>
              <a:rPr lang="en-US" dirty="0"/>
              <a:t> 2023. Available at </a:t>
            </a:r>
            <a:r>
              <a:rPr lang="en-US" dirty="0">
                <a:ea typeface="+mn-lt"/>
                <a:cs typeface="+mn-lt"/>
                <a:hlinkClick r:id="rId7"/>
              </a:rPr>
              <a:t>https://www.who.int/publications/i/item/WHO-HEP-HPR-RUN-2021.2</a:t>
            </a:r>
            <a:r>
              <a:rPr lang="en-US" dirty="0">
                <a:ea typeface="+mn-lt"/>
                <a:cs typeface="+mn-lt"/>
              </a:rPr>
              <a:t>. (access date 03.11.23</a:t>
            </a:r>
            <a:endParaRPr lang="en-US" dirty="0"/>
          </a:p>
        </p:txBody>
      </p:sp>
      <p:sp>
        <p:nvSpPr>
          <p:cNvPr id="10" name="TextBox 9">
            <a:extLst>
              <a:ext uri="{FF2B5EF4-FFF2-40B4-BE49-F238E27FC236}">
                <a16:creationId xmlns:a16="http://schemas.microsoft.com/office/drawing/2014/main" id="{EEFAA4F1-9BF5-ED64-893B-DDCEDB0C1389}"/>
              </a:ext>
            </a:extLst>
          </p:cNvPr>
          <p:cNvSpPr txBox="1"/>
          <p:nvPr/>
        </p:nvSpPr>
        <p:spPr>
          <a:xfrm>
            <a:off x="248478" y="5897217"/>
            <a:ext cx="94918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err="1"/>
              <a:t>MyCascade</a:t>
            </a:r>
            <a:r>
              <a:rPr lang="en-US" dirty="0"/>
              <a:t> 2020. Available at </a:t>
            </a:r>
            <a:r>
              <a:rPr lang="en-US" dirty="0">
                <a:ea typeface="+mn-lt"/>
                <a:cs typeface="+mn-lt"/>
                <a:hlinkClick r:id="rId8"/>
              </a:rPr>
              <a:t>https://www.mycascada.org/post/pay-attention-to-the-present-moment-mindfulness</a:t>
            </a:r>
            <a:r>
              <a:rPr lang="en-US" dirty="0">
                <a:ea typeface="+mn-lt"/>
                <a:cs typeface="+mn-lt"/>
              </a:rPr>
              <a:t> (access date 03.11.23)</a:t>
            </a:r>
            <a:endParaRPr lang="en-US" dirty="0"/>
          </a:p>
        </p:txBody>
      </p:sp>
    </p:spTree>
    <p:extLst>
      <p:ext uri="{BB962C8B-B14F-4D97-AF65-F5344CB8AC3E}">
        <p14:creationId xmlns:p14="http://schemas.microsoft.com/office/powerpoint/2010/main" val="3006049510"/>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vt:lpstr>
      <vt:lpstr> The importance of resilience, health and wellbeing as a university student.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821</cp:revision>
  <dcterms:created xsi:type="dcterms:W3CDTF">2023-10-20T21:58:41Z</dcterms:created>
  <dcterms:modified xsi:type="dcterms:W3CDTF">2023-11-03T20:45:38Z</dcterms:modified>
</cp:coreProperties>
</file>