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C57B19E-7196-4A22-AFBF-D14AD2BD0843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4A36BF5-6716-43DA-A2DC-59C1B49A6CA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beginning of Jesus Public Ministry</a:t>
            </a:r>
            <a:r>
              <a:rPr lang="en-GB" smtClean="0"/>
              <a:t>: 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/>
              <a:t>	</a:t>
            </a:r>
            <a:r>
              <a:rPr lang="en-GB" sz="2800" dirty="0" err="1" smtClean="0"/>
              <a:t>Lk</a:t>
            </a:r>
            <a:r>
              <a:rPr lang="en-GB" sz="2800" dirty="0" smtClean="0"/>
              <a:t> 4.16-30: Core of Jesus teaching and ministry</a:t>
            </a:r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en-GB" sz="2800" dirty="0"/>
              <a:t> </a:t>
            </a:r>
            <a:r>
              <a:rPr lang="en-GB" sz="2800" dirty="0" smtClean="0"/>
              <a:t>  Isa 61.1-2 :- preaching of good news</a:t>
            </a:r>
          </a:p>
          <a:p>
            <a:pPr>
              <a:buNone/>
            </a:pPr>
            <a:r>
              <a:rPr lang="en-GB" sz="2800" dirty="0"/>
              <a:t>	</a:t>
            </a:r>
            <a:r>
              <a:rPr lang="en-GB" sz="2800" dirty="0" smtClean="0"/>
              <a:t>		    	- Release to captives</a:t>
            </a:r>
          </a:p>
          <a:p>
            <a:pPr>
              <a:buNone/>
            </a:pPr>
            <a:r>
              <a:rPr lang="en-GB" sz="2800" dirty="0"/>
              <a:t> </a:t>
            </a:r>
            <a:r>
              <a:rPr lang="en-GB" sz="2800" dirty="0" smtClean="0"/>
              <a:t>                      - recovering sight of  the blind</a:t>
            </a:r>
          </a:p>
          <a:p>
            <a:pPr>
              <a:buNone/>
            </a:pPr>
            <a:r>
              <a:rPr lang="en-GB" sz="2800" dirty="0"/>
              <a:t> </a:t>
            </a:r>
            <a:r>
              <a:rPr lang="en-GB" sz="2800" dirty="0" smtClean="0"/>
              <a:t>                      - liberation of oppressed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Going Public II: Preaching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role of Scriptures : </a:t>
            </a:r>
          </a:p>
          <a:p>
            <a:r>
              <a:rPr lang="en-GB" dirty="0" smtClean="0"/>
              <a:t>Inherent to the message and narrative</a:t>
            </a:r>
          </a:p>
          <a:p>
            <a:r>
              <a:rPr lang="en-GB" dirty="0" smtClean="0"/>
              <a:t>Interwoven throughout the narrative</a:t>
            </a:r>
          </a:p>
          <a:p>
            <a:r>
              <a:rPr lang="en-GB" dirty="0" smtClean="0"/>
              <a:t>Key themes: ‘seeing’ and ‘light’ – e.g. 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err="1" smtClean="0"/>
              <a:t>Lk</a:t>
            </a:r>
            <a:r>
              <a:rPr lang="en-GB" dirty="0" smtClean="0"/>
              <a:t> 2.30,32 (Simeon ‘my eyes have seen’ -          ‘a light for revelation to the nations’</a:t>
            </a:r>
          </a:p>
          <a:p>
            <a:r>
              <a:rPr lang="en-GB" dirty="0" smtClean="0"/>
              <a:t> </a:t>
            </a:r>
            <a:r>
              <a:rPr lang="en-GB" dirty="0" err="1" smtClean="0"/>
              <a:t>Lk</a:t>
            </a:r>
            <a:r>
              <a:rPr lang="en-GB" dirty="0" smtClean="0"/>
              <a:t> 24.31 ‘…their eyes were opened’</a:t>
            </a:r>
          </a:p>
          <a:p>
            <a:r>
              <a:rPr lang="en-GB" dirty="0" smtClean="0"/>
              <a:t>Note also repeated allusions to Elijah narrative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Going Public II: The Scriptures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Healing narratives (</a:t>
            </a:r>
            <a:r>
              <a:rPr lang="en-GB" dirty="0" err="1" smtClean="0"/>
              <a:t>Lk</a:t>
            </a:r>
            <a:r>
              <a:rPr lang="en-GB" dirty="0" smtClean="0"/>
              <a:t> 4.31-37; 38-41):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Embodied message: Release from Bondage of demons and fever</a:t>
            </a:r>
          </a:p>
          <a:p>
            <a:endParaRPr lang="en-GB" dirty="0"/>
          </a:p>
          <a:p>
            <a:r>
              <a:rPr lang="en-GB" dirty="0" smtClean="0"/>
              <a:t>Forgiveness of sins (5.17-26) : first meeting of Jesus with Pharisees and Scribes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Going public II: Healing 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Message of Kingdom related to issues of justice and injustice, poverty and wealth</a:t>
            </a:r>
          </a:p>
          <a:p>
            <a:r>
              <a:rPr lang="en-GB" dirty="0" err="1" smtClean="0"/>
              <a:t>Magnificat</a:t>
            </a:r>
            <a:r>
              <a:rPr lang="en-GB" dirty="0" smtClean="0"/>
              <a:t> 1.52-53</a:t>
            </a:r>
          </a:p>
          <a:p>
            <a:r>
              <a:rPr lang="en-GB" dirty="0" smtClean="0"/>
              <a:t>First teaching 4.18</a:t>
            </a:r>
          </a:p>
          <a:p>
            <a:r>
              <a:rPr lang="en-GB" dirty="0" smtClean="0"/>
              <a:t>Sermon on the Plain 6.20-23</a:t>
            </a:r>
          </a:p>
          <a:p>
            <a:r>
              <a:rPr lang="en-GB" dirty="0" smtClean="0"/>
              <a:t>‘some who are last…’ </a:t>
            </a:r>
            <a:r>
              <a:rPr lang="en-GB" dirty="0" err="1" smtClean="0"/>
              <a:t>Lk</a:t>
            </a:r>
            <a:r>
              <a:rPr lang="en-GB" dirty="0" smtClean="0"/>
              <a:t> 13.30</a:t>
            </a:r>
          </a:p>
          <a:p>
            <a:r>
              <a:rPr lang="en-GB" dirty="0" smtClean="0"/>
              <a:t>‘…every one who exalts himself…’ </a:t>
            </a:r>
            <a:r>
              <a:rPr lang="en-GB" dirty="0" err="1" smtClean="0"/>
              <a:t>Lk</a:t>
            </a:r>
            <a:r>
              <a:rPr lang="en-GB" dirty="0" smtClean="0"/>
              <a:t> 14.11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Going Public: Poverty and Wealth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Concern for the poor but who is the audience?</a:t>
            </a:r>
          </a:p>
          <a:p>
            <a:r>
              <a:rPr lang="en-GB" dirty="0" err="1" smtClean="0"/>
              <a:t>Lk</a:t>
            </a:r>
            <a:r>
              <a:rPr lang="en-GB" dirty="0" smtClean="0"/>
              <a:t> 16.1-10 (Dishonest Steward) 16.19-31 (Rich Man and Lazarus) – the use of wealth in the context of the kingdom</a:t>
            </a:r>
          </a:p>
          <a:p>
            <a:r>
              <a:rPr lang="en-GB" dirty="0" smtClean="0"/>
              <a:t>Problems associated with wealth : 12.13-21 (the Rich Fool); 18.18-23 (hindrance to following Jesus)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Going Public: Poverty and Wealth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52</TotalTime>
  <Words>184</Words>
  <Application>Microsoft Office PowerPoint</Application>
  <PresentationFormat>On-screen Show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Concourse</vt:lpstr>
      <vt:lpstr>Going Public II: Preaching</vt:lpstr>
      <vt:lpstr>Going Public II: The Scriptures</vt:lpstr>
      <vt:lpstr> Going public II: Healing  </vt:lpstr>
      <vt:lpstr>Going Public: Poverty and Wealth</vt:lpstr>
      <vt:lpstr>Going Public: Poverty and Wealth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Going Public II: Preaching</dc:title>
  <dc:creator> Kathy Ehrensperger</dc:creator>
  <cp:lastModifiedBy> Kathy Ehrensperger</cp:lastModifiedBy>
  <cp:revision>1</cp:revision>
  <dcterms:created xsi:type="dcterms:W3CDTF">2011-10-17T14:58:28Z</dcterms:created>
  <dcterms:modified xsi:type="dcterms:W3CDTF">2011-10-17T15:51:22Z</dcterms:modified>
</cp:coreProperties>
</file>