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FBFD91-1695-4B55-8EFB-8CF1A0C2A2CC}" v="114" dt="2019-12-09T23:17:52.9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68" autoAdjust="0"/>
    <p:restoredTop sz="94660"/>
  </p:normalViewPr>
  <p:slideViewPr>
    <p:cSldViewPr snapToGrid="0">
      <p:cViewPr varScale="1">
        <p:scale>
          <a:sx n="66" d="100"/>
          <a:sy n="66" d="100"/>
        </p:scale>
        <p:origin x="10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B2AD68-7B74-4E6F-BC83-87130398C0C3}" type="doc">
      <dgm:prSet loTypeId="urn:microsoft.com/office/officeart/2005/8/layout/defaul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A99A2FCD-B1CB-43F3-BCF4-C9F652F435D5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1" dirty="0"/>
            <a:t>Sustainable Swimwear Brand </a:t>
          </a:r>
        </a:p>
      </dgm:t>
    </dgm:pt>
    <dgm:pt modelId="{32531862-507E-4AAC-95C8-1CFD9FF03D12}" type="parTrans" cxnId="{BEC85BF3-4854-4992-976B-39DD0503C101}">
      <dgm:prSet/>
      <dgm:spPr/>
      <dgm:t>
        <a:bodyPr/>
        <a:lstStyle/>
        <a:p>
          <a:endParaRPr lang="en-GB"/>
        </a:p>
      </dgm:t>
    </dgm:pt>
    <dgm:pt modelId="{8CA257C7-5DBF-40E1-83B7-0C88C8737958}" type="sibTrans" cxnId="{BEC85BF3-4854-4992-976B-39DD0503C101}">
      <dgm:prSet/>
      <dgm:spPr/>
      <dgm:t>
        <a:bodyPr/>
        <a:lstStyle/>
        <a:p>
          <a:endParaRPr lang="en-GB"/>
        </a:p>
      </dgm:t>
    </dgm:pt>
    <dgm:pt modelId="{A82CE4E1-EA35-448D-9B96-4C54E71252B1}">
      <dgm:prSet phldrT="[Text]"/>
      <dgm:spPr/>
      <dgm:t>
        <a:bodyPr/>
        <a:lstStyle/>
        <a:p>
          <a:r>
            <a:rPr lang="en-GB" b="1"/>
            <a:t>Upcycled 512,500 plastic bottles to date</a:t>
          </a:r>
        </a:p>
      </dgm:t>
    </dgm:pt>
    <dgm:pt modelId="{B0A2B59B-DC3F-4B06-B85D-26CE63A4A55B}" type="sibTrans" cxnId="{2FE7719D-B214-4FFB-8240-CD39B65D696D}">
      <dgm:prSet/>
      <dgm:spPr/>
      <dgm:t>
        <a:bodyPr/>
        <a:lstStyle/>
        <a:p>
          <a:endParaRPr lang="en-GB"/>
        </a:p>
      </dgm:t>
    </dgm:pt>
    <dgm:pt modelId="{9C2F3AE0-DF51-4934-84D1-DF91379B55F7}" type="parTrans" cxnId="{2FE7719D-B214-4FFB-8240-CD39B65D696D}">
      <dgm:prSet/>
      <dgm:spPr/>
      <dgm:t>
        <a:bodyPr/>
        <a:lstStyle/>
        <a:p>
          <a:endParaRPr lang="en-GB"/>
        </a:p>
      </dgm:t>
    </dgm:pt>
    <dgm:pt modelId="{67992208-7A27-469D-ABAC-6FF3EB7037EE}">
      <dgm:prSet phldrT="[Text]"/>
      <dgm:spPr/>
      <dgm:t>
        <a:bodyPr/>
        <a:lstStyle/>
        <a:p>
          <a:r>
            <a:rPr lang="en-GB" b="1"/>
            <a:t>WRAP Certified Factories </a:t>
          </a:r>
        </a:p>
      </dgm:t>
    </dgm:pt>
    <dgm:pt modelId="{2E733F9E-E172-4C90-AB41-B5C246EA59D7}" type="sibTrans" cxnId="{B863DF33-A06B-417F-A820-2371C1967711}">
      <dgm:prSet/>
      <dgm:spPr/>
      <dgm:t>
        <a:bodyPr/>
        <a:lstStyle/>
        <a:p>
          <a:endParaRPr lang="en-GB"/>
        </a:p>
      </dgm:t>
    </dgm:pt>
    <dgm:pt modelId="{BAFF8EFC-FEB8-40B7-A6A3-E6654FB378CB}" type="parTrans" cxnId="{B863DF33-A06B-417F-A820-2371C1967711}">
      <dgm:prSet/>
      <dgm:spPr/>
      <dgm:t>
        <a:bodyPr/>
        <a:lstStyle/>
        <a:p>
          <a:endParaRPr lang="en-GB"/>
        </a:p>
      </dgm:t>
    </dgm:pt>
    <dgm:pt modelId="{42CD9B78-AA11-42EB-B272-A59F61E24440}">
      <dgm:prSet/>
      <dgm:spPr/>
      <dgm:t>
        <a:bodyPr/>
        <a:lstStyle/>
        <a:p>
          <a:r>
            <a:rPr lang="en-GB" b="1"/>
            <a:t>New York</a:t>
          </a:r>
        </a:p>
      </dgm:t>
    </dgm:pt>
    <dgm:pt modelId="{8E8E242A-A7E6-4555-A1D7-FF2EB08762C0}" type="parTrans" cxnId="{70622790-86AB-4735-A701-D3D7A33F315A}">
      <dgm:prSet/>
      <dgm:spPr/>
      <dgm:t>
        <a:bodyPr/>
        <a:lstStyle/>
        <a:p>
          <a:endParaRPr lang="en-GB"/>
        </a:p>
      </dgm:t>
    </dgm:pt>
    <dgm:pt modelId="{629E3D51-E083-45EA-9343-3C5B2E8ACD13}" type="sibTrans" cxnId="{70622790-86AB-4735-A701-D3D7A33F315A}">
      <dgm:prSet/>
      <dgm:spPr/>
      <dgm:t>
        <a:bodyPr/>
        <a:lstStyle/>
        <a:p>
          <a:endParaRPr lang="en-GB"/>
        </a:p>
      </dgm:t>
    </dgm:pt>
    <dgm:pt modelId="{A91BF54D-7466-4AAE-A7D4-F403CE69330E}">
      <dgm:prSet/>
      <dgm:spPr/>
      <dgm:t>
        <a:bodyPr/>
        <a:lstStyle/>
        <a:p>
          <a:r>
            <a:rPr lang="en-GB" b="1"/>
            <a:t>Convert Plastic bottles into swimwear</a:t>
          </a:r>
        </a:p>
      </dgm:t>
    </dgm:pt>
    <dgm:pt modelId="{F34CFA3C-E24F-418A-A7A4-CE35C31247BA}" type="parTrans" cxnId="{1655CBD8-1B3D-4C61-9187-CA87ECE620B2}">
      <dgm:prSet/>
      <dgm:spPr/>
      <dgm:t>
        <a:bodyPr/>
        <a:lstStyle/>
        <a:p>
          <a:endParaRPr lang="en-GB"/>
        </a:p>
      </dgm:t>
    </dgm:pt>
    <dgm:pt modelId="{01123768-B6DE-4E04-A141-D67064FE2067}" type="sibTrans" cxnId="{1655CBD8-1B3D-4C61-9187-CA87ECE620B2}">
      <dgm:prSet/>
      <dgm:spPr/>
      <dgm:t>
        <a:bodyPr/>
        <a:lstStyle/>
        <a:p>
          <a:endParaRPr lang="en-GB"/>
        </a:p>
      </dgm:t>
    </dgm:pt>
    <dgm:pt modelId="{8E16480F-E812-478F-AD22-10FF5F70BDD6}">
      <dgm:prSet phldrT="[Text]"/>
      <dgm:spPr/>
      <dgm:t>
        <a:bodyPr/>
        <a:lstStyle/>
        <a:p>
          <a:r>
            <a:rPr lang="en-GB" b="1"/>
            <a:t>3 Pillars of Sustainability; Environmental, Social, Economical</a:t>
          </a:r>
        </a:p>
      </dgm:t>
    </dgm:pt>
    <dgm:pt modelId="{BFC36B60-7DA6-4DB9-A386-0ED6CB540006}" type="parTrans" cxnId="{D3564A03-D92B-4EB6-9FE7-6DF0DFA4944E}">
      <dgm:prSet/>
      <dgm:spPr/>
      <dgm:t>
        <a:bodyPr/>
        <a:lstStyle/>
        <a:p>
          <a:endParaRPr lang="en-GB"/>
        </a:p>
      </dgm:t>
    </dgm:pt>
    <dgm:pt modelId="{81ADD308-7D0F-4423-9E5F-D6FF9B5C8671}" type="sibTrans" cxnId="{D3564A03-D92B-4EB6-9FE7-6DF0DFA4944E}">
      <dgm:prSet/>
      <dgm:spPr/>
      <dgm:t>
        <a:bodyPr/>
        <a:lstStyle/>
        <a:p>
          <a:endParaRPr lang="en-GB"/>
        </a:p>
      </dgm:t>
    </dgm:pt>
    <dgm:pt modelId="{A97110C7-5344-4AB5-A82F-4E3DC3FB8160}" type="pres">
      <dgm:prSet presAssocID="{1EB2AD68-7B74-4E6F-BC83-87130398C0C3}" presName="diagram" presStyleCnt="0">
        <dgm:presLayoutVars>
          <dgm:dir/>
          <dgm:resizeHandles val="exact"/>
        </dgm:presLayoutVars>
      </dgm:prSet>
      <dgm:spPr/>
    </dgm:pt>
    <dgm:pt modelId="{8F56AA56-C294-488A-9878-C64C984328CC}" type="pres">
      <dgm:prSet presAssocID="{A99A2FCD-B1CB-43F3-BCF4-C9F652F435D5}" presName="node" presStyleLbl="node1" presStyleIdx="0" presStyleCnt="6">
        <dgm:presLayoutVars>
          <dgm:bulletEnabled val="1"/>
        </dgm:presLayoutVars>
      </dgm:prSet>
      <dgm:spPr/>
    </dgm:pt>
    <dgm:pt modelId="{C79CB3E7-2969-4DB9-92DF-68D8FCB18DC9}" type="pres">
      <dgm:prSet presAssocID="{8CA257C7-5DBF-40E1-83B7-0C88C8737958}" presName="sibTrans" presStyleCnt="0"/>
      <dgm:spPr/>
    </dgm:pt>
    <dgm:pt modelId="{08A97D92-F7F3-456B-9199-42EC1CF4C84A}" type="pres">
      <dgm:prSet presAssocID="{42CD9B78-AA11-42EB-B272-A59F61E24440}" presName="node" presStyleLbl="node1" presStyleIdx="1" presStyleCnt="6">
        <dgm:presLayoutVars>
          <dgm:bulletEnabled val="1"/>
        </dgm:presLayoutVars>
      </dgm:prSet>
      <dgm:spPr/>
    </dgm:pt>
    <dgm:pt modelId="{2CA01161-58CF-4548-ABA4-F0D92F8F3DE2}" type="pres">
      <dgm:prSet presAssocID="{629E3D51-E083-45EA-9343-3C5B2E8ACD13}" presName="sibTrans" presStyleCnt="0"/>
      <dgm:spPr/>
    </dgm:pt>
    <dgm:pt modelId="{861B54F5-FD45-45B7-B3A4-552FD46A0B31}" type="pres">
      <dgm:prSet presAssocID="{A91BF54D-7466-4AAE-A7D4-F403CE69330E}" presName="node" presStyleLbl="node1" presStyleIdx="2" presStyleCnt="6">
        <dgm:presLayoutVars>
          <dgm:bulletEnabled val="1"/>
        </dgm:presLayoutVars>
      </dgm:prSet>
      <dgm:spPr/>
    </dgm:pt>
    <dgm:pt modelId="{F7D4CB78-8A45-4C0E-A9A1-A0196F7F469D}" type="pres">
      <dgm:prSet presAssocID="{01123768-B6DE-4E04-A141-D67064FE2067}" presName="sibTrans" presStyleCnt="0"/>
      <dgm:spPr/>
    </dgm:pt>
    <dgm:pt modelId="{016365BF-FC81-4466-A6CB-3A4C6DF19F62}" type="pres">
      <dgm:prSet presAssocID="{A82CE4E1-EA35-448D-9B96-4C54E71252B1}" presName="node" presStyleLbl="node1" presStyleIdx="3" presStyleCnt="6">
        <dgm:presLayoutVars>
          <dgm:bulletEnabled val="1"/>
        </dgm:presLayoutVars>
      </dgm:prSet>
      <dgm:spPr/>
    </dgm:pt>
    <dgm:pt modelId="{056DDF80-F4A5-4212-8804-9E6186DF0DD2}" type="pres">
      <dgm:prSet presAssocID="{B0A2B59B-DC3F-4B06-B85D-26CE63A4A55B}" presName="sibTrans" presStyleCnt="0"/>
      <dgm:spPr/>
    </dgm:pt>
    <dgm:pt modelId="{238D98AE-443A-4761-A2BB-9DF23B0ABEC6}" type="pres">
      <dgm:prSet presAssocID="{67992208-7A27-469D-ABAC-6FF3EB7037EE}" presName="node" presStyleLbl="node1" presStyleIdx="4" presStyleCnt="6">
        <dgm:presLayoutVars>
          <dgm:bulletEnabled val="1"/>
        </dgm:presLayoutVars>
      </dgm:prSet>
      <dgm:spPr/>
    </dgm:pt>
    <dgm:pt modelId="{B448FE92-B9F3-43A2-AAA0-04ECCA538264}" type="pres">
      <dgm:prSet presAssocID="{2E733F9E-E172-4C90-AB41-B5C246EA59D7}" presName="sibTrans" presStyleCnt="0"/>
      <dgm:spPr/>
    </dgm:pt>
    <dgm:pt modelId="{72DA2B95-C8C4-4760-BCBB-872009F3CDFA}" type="pres">
      <dgm:prSet presAssocID="{8E16480F-E812-478F-AD22-10FF5F70BDD6}" presName="node" presStyleLbl="node1" presStyleIdx="5" presStyleCnt="6">
        <dgm:presLayoutVars>
          <dgm:bulletEnabled val="1"/>
        </dgm:presLayoutVars>
      </dgm:prSet>
      <dgm:spPr/>
    </dgm:pt>
  </dgm:ptLst>
  <dgm:cxnLst>
    <dgm:cxn modelId="{D3564A03-D92B-4EB6-9FE7-6DF0DFA4944E}" srcId="{1EB2AD68-7B74-4E6F-BC83-87130398C0C3}" destId="{8E16480F-E812-478F-AD22-10FF5F70BDD6}" srcOrd="5" destOrd="0" parTransId="{BFC36B60-7DA6-4DB9-A386-0ED6CB540006}" sibTransId="{81ADD308-7D0F-4423-9E5F-D6FF9B5C8671}"/>
    <dgm:cxn modelId="{1BA3F62D-6282-4001-8D06-234A30688F18}" type="presOf" srcId="{A99A2FCD-B1CB-43F3-BCF4-C9F652F435D5}" destId="{8F56AA56-C294-488A-9878-C64C984328CC}" srcOrd="0" destOrd="0" presId="urn:microsoft.com/office/officeart/2005/8/layout/default"/>
    <dgm:cxn modelId="{B863DF33-A06B-417F-A820-2371C1967711}" srcId="{1EB2AD68-7B74-4E6F-BC83-87130398C0C3}" destId="{67992208-7A27-469D-ABAC-6FF3EB7037EE}" srcOrd="4" destOrd="0" parTransId="{BAFF8EFC-FEB8-40B7-A6A3-E6654FB378CB}" sibTransId="{2E733F9E-E172-4C90-AB41-B5C246EA59D7}"/>
    <dgm:cxn modelId="{02E73368-7649-41AC-84DC-1A6B7D81B318}" type="presOf" srcId="{A82CE4E1-EA35-448D-9B96-4C54E71252B1}" destId="{016365BF-FC81-4466-A6CB-3A4C6DF19F62}" srcOrd="0" destOrd="0" presId="urn:microsoft.com/office/officeart/2005/8/layout/default"/>
    <dgm:cxn modelId="{A69FB16D-75FF-4733-BD58-552AE19B1174}" type="presOf" srcId="{8E16480F-E812-478F-AD22-10FF5F70BDD6}" destId="{72DA2B95-C8C4-4760-BCBB-872009F3CDFA}" srcOrd="0" destOrd="0" presId="urn:microsoft.com/office/officeart/2005/8/layout/default"/>
    <dgm:cxn modelId="{B4DA3A85-C9C8-4A40-90D2-0549B866CF32}" type="presOf" srcId="{A91BF54D-7466-4AAE-A7D4-F403CE69330E}" destId="{861B54F5-FD45-45B7-B3A4-552FD46A0B31}" srcOrd="0" destOrd="0" presId="urn:microsoft.com/office/officeart/2005/8/layout/default"/>
    <dgm:cxn modelId="{70622790-86AB-4735-A701-D3D7A33F315A}" srcId="{1EB2AD68-7B74-4E6F-BC83-87130398C0C3}" destId="{42CD9B78-AA11-42EB-B272-A59F61E24440}" srcOrd="1" destOrd="0" parTransId="{8E8E242A-A7E6-4555-A1D7-FF2EB08762C0}" sibTransId="{629E3D51-E083-45EA-9343-3C5B2E8ACD13}"/>
    <dgm:cxn modelId="{433E1799-4161-441A-82D7-CD0A3420EB14}" type="presOf" srcId="{67992208-7A27-469D-ABAC-6FF3EB7037EE}" destId="{238D98AE-443A-4761-A2BB-9DF23B0ABEC6}" srcOrd="0" destOrd="0" presId="urn:microsoft.com/office/officeart/2005/8/layout/default"/>
    <dgm:cxn modelId="{86668E9A-81B4-4FE3-99FF-7B82F15EE877}" type="presOf" srcId="{1EB2AD68-7B74-4E6F-BC83-87130398C0C3}" destId="{A97110C7-5344-4AB5-A82F-4E3DC3FB8160}" srcOrd="0" destOrd="0" presId="urn:microsoft.com/office/officeart/2005/8/layout/default"/>
    <dgm:cxn modelId="{2FE7719D-B214-4FFB-8240-CD39B65D696D}" srcId="{1EB2AD68-7B74-4E6F-BC83-87130398C0C3}" destId="{A82CE4E1-EA35-448D-9B96-4C54E71252B1}" srcOrd="3" destOrd="0" parTransId="{9C2F3AE0-DF51-4934-84D1-DF91379B55F7}" sibTransId="{B0A2B59B-DC3F-4B06-B85D-26CE63A4A55B}"/>
    <dgm:cxn modelId="{13A122D4-1AF6-4DAD-9745-3C64F76F60D8}" type="presOf" srcId="{42CD9B78-AA11-42EB-B272-A59F61E24440}" destId="{08A97D92-F7F3-456B-9199-42EC1CF4C84A}" srcOrd="0" destOrd="0" presId="urn:microsoft.com/office/officeart/2005/8/layout/default"/>
    <dgm:cxn modelId="{1655CBD8-1B3D-4C61-9187-CA87ECE620B2}" srcId="{1EB2AD68-7B74-4E6F-BC83-87130398C0C3}" destId="{A91BF54D-7466-4AAE-A7D4-F403CE69330E}" srcOrd="2" destOrd="0" parTransId="{F34CFA3C-E24F-418A-A7A4-CE35C31247BA}" sibTransId="{01123768-B6DE-4E04-A141-D67064FE2067}"/>
    <dgm:cxn modelId="{BEC85BF3-4854-4992-976B-39DD0503C101}" srcId="{1EB2AD68-7B74-4E6F-BC83-87130398C0C3}" destId="{A99A2FCD-B1CB-43F3-BCF4-C9F652F435D5}" srcOrd="0" destOrd="0" parTransId="{32531862-507E-4AAC-95C8-1CFD9FF03D12}" sibTransId="{8CA257C7-5DBF-40E1-83B7-0C88C8737958}"/>
    <dgm:cxn modelId="{4B5C7F9F-4088-4D80-99EE-1A523286E504}" type="presParOf" srcId="{A97110C7-5344-4AB5-A82F-4E3DC3FB8160}" destId="{8F56AA56-C294-488A-9878-C64C984328CC}" srcOrd="0" destOrd="0" presId="urn:microsoft.com/office/officeart/2005/8/layout/default"/>
    <dgm:cxn modelId="{3B89EB1C-7886-419A-B2B5-7BC0B934A152}" type="presParOf" srcId="{A97110C7-5344-4AB5-A82F-4E3DC3FB8160}" destId="{C79CB3E7-2969-4DB9-92DF-68D8FCB18DC9}" srcOrd="1" destOrd="0" presId="urn:microsoft.com/office/officeart/2005/8/layout/default"/>
    <dgm:cxn modelId="{AB3EA9FF-D3A9-491E-9065-1DAA51840D68}" type="presParOf" srcId="{A97110C7-5344-4AB5-A82F-4E3DC3FB8160}" destId="{08A97D92-F7F3-456B-9199-42EC1CF4C84A}" srcOrd="2" destOrd="0" presId="urn:microsoft.com/office/officeart/2005/8/layout/default"/>
    <dgm:cxn modelId="{FCAACC8A-DDBF-4D4E-A0A5-B2E2F0F63225}" type="presParOf" srcId="{A97110C7-5344-4AB5-A82F-4E3DC3FB8160}" destId="{2CA01161-58CF-4548-ABA4-F0D92F8F3DE2}" srcOrd="3" destOrd="0" presId="urn:microsoft.com/office/officeart/2005/8/layout/default"/>
    <dgm:cxn modelId="{2186A955-AC1B-4690-BE1D-57908C008280}" type="presParOf" srcId="{A97110C7-5344-4AB5-A82F-4E3DC3FB8160}" destId="{861B54F5-FD45-45B7-B3A4-552FD46A0B31}" srcOrd="4" destOrd="0" presId="urn:microsoft.com/office/officeart/2005/8/layout/default"/>
    <dgm:cxn modelId="{CC36B96C-8B32-41A4-A645-7E058978B0A0}" type="presParOf" srcId="{A97110C7-5344-4AB5-A82F-4E3DC3FB8160}" destId="{F7D4CB78-8A45-4C0E-A9A1-A0196F7F469D}" srcOrd="5" destOrd="0" presId="urn:microsoft.com/office/officeart/2005/8/layout/default"/>
    <dgm:cxn modelId="{0D08DD16-BA3E-4ABD-8602-A4EABFA285B0}" type="presParOf" srcId="{A97110C7-5344-4AB5-A82F-4E3DC3FB8160}" destId="{016365BF-FC81-4466-A6CB-3A4C6DF19F62}" srcOrd="6" destOrd="0" presId="urn:microsoft.com/office/officeart/2005/8/layout/default"/>
    <dgm:cxn modelId="{ADF072D2-2CAC-4E04-BA66-C476B8D4B1EE}" type="presParOf" srcId="{A97110C7-5344-4AB5-A82F-4E3DC3FB8160}" destId="{056DDF80-F4A5-4212-8804-9E6186DF0DD2}" srcOrd="7" destOrd="0" presId="urn:microsoft.com/office/officeart/2005/8/layout/default"/>
    <dgm:cxn modelId="{670D6B1B-1BF9-481B-8DAA-CA3193E298CD}" type="presParOf" srcId="{A97110C7-5344-4AB5-A82F-4E3DC3FB8160}" destId="{238D98AE-443A-4761-A2BB-9DF23B0ABEC6}" srcOrd="8" destOrd="0" presId="urn:microsoft.com/office/officeart/2005/8/layout/default"/>
    <dgm:cxn modelId="{A5DCDDBA-CCE8-4F9A-AE1F-619AF4544675}" type="presParOf" srcId="{A97110C7-5344-4AB5-A82F-4E3DC3FB8160}" destId="{B448FE92-B9F3-43A2-AAA0-04ECCA538264}" srcOrd="9" destOrd="0" presId="urn:microsoft.com/office/officeart/2005/8/layout/default"/>
    <dgm:cxn modelId="{2E5265FC-3CC8-4A6F-867A-942E2AA2D519}" type="presParOf" srcId="{A97110C7-5344-4AB5-A82F-4E3DC3FB8160}" destId="{72DA2B95-C8C4-4760-BCBB-872009F3CDF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56AA56-C294-488A-9878-C64C984328CC}">
      <dsp:nvSpPr>
        <dsp:cNvPr id="0" name=""/>
        <dsp:cNvSpPr/>
      </dsp:nvSpPr>
      <dsp:spPr>
        <a:xfrm>
          <a:off x="247497" y="1417"/>
          <a:ext cx="1529324" cy="91759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b="1" kern="1200" dirty="0"/>
            <a:t>Sustainable Swimwear Brand </a:t>
          </a:r>
        </a:p>
      </dsp:txBody>
      <dsp:txXfrm>
        <a:off x="247497" y="1417"/>
        <a:ext cx="1529324" cy="917594"/>
      </dsp:txXfrm>
    </dsp:sp>
    <dsp:sp modelId="{08A97D92-F7F3-456B-9199-42EC1CF4C84A}">
      <dsp:nvSpPr>
        <dsp:cNvPr id="0" name=""/>
        <dsp:cNvSpPr/>
      </dsp:nvSpPr>
      <dsp:spPr>
        <a:xfrm>
          <a:off x="1929754" y="1417"/>
          <a:ext cx="1529324" cy="91759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New York</a:t>
          </a:r>
        </a:p>
      </dsp:txBody>
      <dsp:txXfrm>
        <a:off x="1929754" y="1417"/>
        <a:ext cx="1529324" cy="917594"/>
      </dsp:txXfrm>
    </dsp:sp>
    <dsp:sp modelId="{861B54F5-FD45-45B7-B3A4-552FD46A0B31}">
      <dsp:nvSpPr>
        <dsp:cNvPr id="0" name=""/>
        <dsp:cNvSpPr/>
      </dsp:nvSpPr>
      <dsp:spPr>
        <a:xfrm>
          <a:off x="247497" y="1071945"/>
          <a:ext cx="1529324" cy="91759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Convert Plastic bottles into swimwear</a:t>
          </a:r>
        </a:p>
      </dsp:txBody>
      <dsp:txXfrm>
        <a:off x="247497" y="1071945"/>
        <a:ext cx="1529324" cy="917594"/>
      </dsp:txXfrm>
    </dsp:sp>
    <dsp:sp modelId="{016365BF-FC81-4466-A6CB-3A4C6DF19F62}">
      <dsp:nvSpPr>
        <dsp:cNvPr id="0" name=""/>
        <dsp:cNvSpPr/>
      </dsp:nvSpPr>
      <dsp:spPr>
        <a:xfrm>
          <a:off x="1929754" y="1071945"/>
          <a:ext cx="1529324" cy="91759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Upcycled 512,500 plastic bottles to date</a:t>
          </a:r>
        </a:p>
      </dsp:txBody>
      <dsp:txXfrm>
        <a:off x="1929754" y="1071945"/>
        <a:ext cx="1529324" cy="917594"/>
      </dsp:txXfrm>
    </dsp:sp>
    <dsp:sp modelId="{238D98AE-443A-4761-A2BB-9DF23B0ABEC6}">
      <dsp:nvSpPr>
        <dsp:cNvPr id="0" name=""/>
        <dsp:cNvSpPr/>
      </dsp:nvSpPr>
      <dsp:spPr>
        <a:xfrm>
          <a:off x="247497" y="2142472"/>
          <a:ext cx="1529324" cy="91759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WRAP Certified Factories </a:t>
          </a:r>
        </a:p>
      </dsp:txBody>
      <dsp:txXfrm>
        <a:off x="247497" y="2142472"/>
        <a:ext cx="1529324" cy="917594"/>
      </dsp:txXfrm>
    </dsp:sp>
    <dsp:sp modelId="{72DA2B95-C8C4-4760-BCBB-872009F3CDFA}">
      <dsp:nvSpPr>
        <dsp:cNvPr id="0" name=""/>
        <dsp:cNvSpPr/>
      </dsp:nvSpPr>
      <dsp:spPr>
        <a:xfrm>
          <a:off x="1929754" y="2142472"/>
          <a:ext cx="1529324" cy="91759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3 Pillars of Sustainability; Environmental, Social, Economical</a:t>
          </a:r>
        </a:p>
      </dsp:txBody>
      <dsp:txXfrm>
        <a:off x="1929754" y="2142472"/>
        <a:ext cx="1529324" cy="9175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0C6CC-3F40-4A07-911B-08AB39D5CF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7DA92E-E922-42D8-96D8-E8CFB8FB4D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0F48C-C722-407F-A0BB-5B94799E1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186F-4B45-4084-A7AB-1697CE37AA02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7E52A-3565-4A47-A8B6-98BBABB0C6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B4D386-99E1-4B49-B9D6-8740CC0B5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212BB-9E5E-4DBF-8DBA-94F7188A5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587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5D009-2EC3-4916-AB82-7F2643FE0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84FEF-5CBC-4148-B0F7-4C6524545B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B7875-007A-4745-8F40-787F651A3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186F-4B45-4084-A7AB-1697CE37AA02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CC179D-357C-40F9-A57A-D1D904FE9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668AC5-2122-4905-8BF3-0FF51B533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212BB-9E5E-4DBF-8DBA-94F7188A5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062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548B4-E681-4D9A-9735-54DF90248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C70B78-C6D7-4464-8576-E85472BD90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E24F23-FAFE-42C0-A699-EB1701879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186F-4B45-4084-A7AB-1697CE37AA02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195907-44F6-45C7-80D4-BDD6A8929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A7214-ED91-412C-9AD9-07E93BE47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212BB-9E5E-4DBF-8DBA-94F7188A5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061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6FFF0-13BA-48C6-A4D8-30D05675C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22B90-6B42-445D-A923-00B03A30E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1A13DD-949F-410E-AF5D-EB48B27434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AB722F-847E-4BED-A2AA-33E4685B1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186F-4B45-4084-A7AB-1697CE37AA02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A7F7FE-B4AE-413D-9313-7BFB3A829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6BDE60-DEC6-4810-8A91-443B5B1EA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212BB-9E5E-4DBF-8DBA-94F7188A5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265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4F705-72A9-4BF9-9662-069235F59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F81860-A241-4484-BD03-BB25F5ABF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F4C303-7A72-4363-B3D7-2F90F82264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E7119A-F8E5-49A4-80E3-22DF2CDD6B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3C34A2-6580-4FAA-A52C-1FA0D797BD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98081A-F65F-435C-A342-745BF3227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186F-4B45-4084-A7AB-1697CE37AA02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D0C9BD-5994-4B72-A1C6-905FEABF0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844E26-8764-40FC-8305-8103CADC5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212BB-9E5E-4DBF-8DBA-94F7188A5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584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ED836-4718-4FA4-B4FE-78ADA4AA0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0C67D1-0A4D-4BA8-807D-8DAC96BF9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186F-4B45-4084-A7AB-1697CE37AA02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248159-7DA0-4E7B-BF3F-8772BB4CF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7CA1A1-C3A3-41D1-BDCD-713D789EF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212BB-9E5E-4DBF-8DBA-94F7188A5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165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F00E9E-4ACF-4559-B7B0-37B865DBA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186F-4B45-4084-A7AB-1697CE37AA02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206501-CA2C-49A7-AE35-A9F44C313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7DBEBD-00D1-4483-8EB7-52B7E7384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212BB-9E5E-4DBF-8DBA-94F7188A5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344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0CABF-8D25-47AB-947A-83BC2F4B1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786E2-00C0-47EC-B7C0-4E993C32A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D19A9D-B77A-43E1-A6F4-7549529444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93721A-6484-4EDA-AC25-3F7E344CE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186F-4B45-4084-A7AB-1697CE37AA02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1608CD-16D2-458F-8975-DD131CB7F5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868B45-E934-4065-9B89-BD92C5C60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212BB-9E5E-4DBF-8DBA-94F7188A5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847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CDE9A-4DDC-4CD7-AF99-D2AB2DD4F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9D7FF4-5694-49E1-9B13-4199B8953F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EDF52B-0920-41CB-BF0A-94003517E0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CCBA25-9AB1-4D4B-851C-A946BBF53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186F-4B45-4084-A7AB-1697CE37AA02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14B570-52E8-4156-9FB5-7829F4178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B8A7B7-1910-4D39-B709-2FE8D0C6B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212BB-9E5E-4DBF-8DBA-94F7188A5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61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50BE3-B1A2-4312-BFAB-CA25973BE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689066-FEB6-4F22-87D0-25D0CF77DC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426DC0-E446-48FB-9CE9-AA5DC2DCA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186F-4B45-4084-A7AB-1697CE37AA02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2F5094-7076-451C-841E-DBA86CA89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9F24CD-3674-4699-9845-ABCB3DE61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212BB-9E5E-4DBF-8DBA-94F7188A5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996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45429-0756-481F-A532-B0BEEA32E1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82C56E-B1EE-4627-ADEA-047025D4C4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389E6F-77ED-493B-BB6C-95C5ED24B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D186F-4B45-4084-A7AB-1697CE37AA02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E2CA1A-504D-4D9F-BCA2-13EA2E640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AD60AE-A0A8-4AF6-8306-334DAA957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212BB-9E5E-4DBF-8DBA-94F7188A5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993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57203D-E6A6-41AB-8921-D011717AD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0BD7F5-93BC-4105-B31A-6ED720FE21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B4AC5D-D77B-4BE0-830F-1330291843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4D186F-4B45-4084-A7AB-1697CE37AA02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2450A8-47E3-4CB9-A915-50FBBE45CA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ECD05-44E3-41E3-BF7B-6ACD33A799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8212BB-9E5E-4DBF-8DBA-94F7188A5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193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diagramColors" Target="../diagrams/colors1.xml"/><Relationship Id="rId3" Type="http://schemas.openxmlformats.org/officeDocument/2006/relationships/image" Target="../media/image2.jpg"/><Relationship Id="rId7" Type="http://schemas.openxmlformats.org/officeDocument/2006/relationships/hyperlink" Target="http://www.publicdomainpictures.net/view-image.php?image=112756&amp;picture=plastic-bottles" TargetMode="External"/><Relationship Id="rId12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11" Type="http://schemas.openxmlformats.org/officeDocument/2006/relationships/diagramLayout" Target="../diagrams/layout1.xml"/><Relationship Id="rId5" Type="http://schemas.openxmlformats.org/officeDocument/2006/relationships/hyperlink" Target="http://lessbydesign.org/2013/06/07/the-dirty-truth-about-recycling/" TargetMode="External"/><Relationship Id="rId15" Type="http://schemas.openxmlformats.org/officeDocument/2006/relationships/image" Target="../media/image6.jpg"/><Relationship Id="rId10" Type="http://schemas.openxmlformats.org/officeDocument/2006/relationships/diagramData" Target="../diagrams/data1.xml"/><Relationship Id="rId4" Type="http://schemas.openxmlformats.org/officeDocument/2006/relationships/image" Target="../media/image3.jpg"/><Relationship Id="rId9" Type="http://schemas.openxmlformats.org/officeDocument/2006/relationships/hyperlink" Target="http://epitemnein-epitomic.blogspot.com/2012/06/3-pillars-of-early-proverbs.html" TargetMode="External"/><Relationship Id="rId14" Type="http://schemas.microsoft.com/office/2007/relationships/diagramDrawing" Target="../diagrams/drawing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DC1E5DF-6DCD-42D9-AF50-61968DABDA37}"/>
              </a:ext>
            </a:extLst>
          </p:cNvPr>
          <p:cNvSpPr txBox="1"/>
          <p:nvPr/>
        </p:nvSpPr>
        <p:spPr>
          <a:xfrm>
            <a:off x="4012443" y="4928180"/>
            <a:ext cx="3521122" cy="12863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700" kern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 Contribution to Sustainability Use in Business: FAIR HARBOR</a:t>
            </a: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8DF8AE6E-38CD-4B2A-8E02-F099DD30E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126" y="629042"/>
            <a:ext cx="1217216" cy="8595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A person posing for a picture&#10;&#10;Description automatically generated">
            <a:extLst>
              <a:ext uri="{FF2B5EF4-FFF2-40B4-BE49-F238E27FC236}">
                <a16:creationId xmlns:a16="http://schemas.microsoft.com/office/drawing/2014/main" id="{FEE3BA41-2DD6-4FD9-B610-FE06CED593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243" y="742789"/>
            <a:ext cx="634863" cy="632042"/>
          </a:xfrm>
          <a:prstGeom prst="rect">
            <a:avLst/>
          </a:prstGeom>
        </p:spPr>
      </p:pic>
      <p:sp>
        <p:nvSpPr>
          <p:cNvPr id="71" name="Right Triangle 70">
            <a:extLst>
              <a:ext uri="{FF2B5EF4-FFF2-40B4-BE49-F238E27FC236}">
                <a16:creationId xmlns:a16="http://schemas.microsoft.com/office/drawing/2014/main" id="{23293907-0F26-4752-BCD0-3AC2C5026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683" y="635538"/>
            <a:ext cx="680408" cy="849747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CA07809-FD84-4293-BEDA-C920BB2A1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6352" y="8853"/>
            <a:ext cx="1576152" cy="14793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 descr="A group of people sitting at a table in front of a window&#10;&#10;Description automatically generated">
            <a:extLst>
              <a:ext uri="{FF2B5EF4-FFF2-40B4-BE49-F238E27FC236}">
                <a16:creationId xmlns:a16="http://schemas.microsoft.com/office/drawing/2014/main" id="{C2959A20-0CC2-4150-94EF-CD00725AE8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0597" y="186246"/>
            <a:ext cx="1132919" cy="1130087"/>
          </a:xfrm>
          <a:prstGeom prst="rect">
            <a:avLst/>
          </a:prstGeom>
        </p:spPr>
      </p:pic>
      <p:sp>
        <p:nvSpPr>
          <p:cNvPr id="75" name="Right Triangle 74">
            <a:extLst>
              <a:ext uri="{FF2B5EF4-FFF2-40B4-BE49-F238E27FC236}">
                <a16:creationId xmlns:a16="http://schemas.microsoft.com/office/drawing/2014/main" id="{A06D4B98-7FBD-4771-9C71-AE026D670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3630" y="-1"/>
            <a:ext cx="1092260" cy="1479367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E32D174-F8A9-4FF0-8888-1B4F5E184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4070" y="621519"/>
            <a:ext cx="4032504" cy="22037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769201C5-687E-46FB-BA72-23BA40BFE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107" y="2848090"/>
            <a:ext cx="2339075" cy="34160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339141A8-FDFD-4ABE-A499-72C9669F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14143" y="991883"/>
            <a:ext cx="1371600" cy="2356777"/>
          </a:xfrm>
          <a:custGeom>
            <a:avLst/>
            <a:gdLst>
              <a:gd name="connsiteX0" fmla="*/ 0 w 1371600"/>
              <a:gd name="connsiteY0" fmla="*/ 0 h 2356777"/>
              <a:gd name="connsiteX1" fmla="*/ 0 w 1371600"/>
              <a:gd name="connsiteY1" fmla="*/ 1216152 h 2356777"/>
              <a:gd name="connsiteX2" fmla="*/ 4495 w 1371600"/>
              <a:gd name="connsiteY2" fmla="*/ 1216152 h 2356777"/>
              <a:gd name="connsiteX3" fmla="*/ 4495 w 1371600"/>
              <a:gd name="connsiteY3" fmla="*/ 2356777 h 2356777"/>
              <a:gd name="connsiteX4" fmla="*/ 1367105 w 1371600"/>
              <a:gd name="connsiteY4" fmla="*/ 2356777 h 2356777"/>
              <a:gd name="connsiteX5" fmla="*/ 1367105 w 1371600"/>
              <a:gd name="connsiteY5" fmla="*/ 1216152 h 2356777"/>
              <a:gd name="connsiteX6" fmla="*/ 1371600 w 1371600"/>
              <a:gd name="connsiteY6" fmla="*/ 1216152 h 2356777"/>
              <a:gd name="connsiteX7" fmla="*/ 1367105 w 1371600"/>
              <a:gd name="connsiteY7" fmla="*/ 1212166 h 2356777"/>
              <a:gd name="connsiteX8" fmla="*/ 1367105 w 1371600"/>
              <a:gd name="connsiteY8" fmla="*/ 1210176 h 2356777"/>
              <a:gd name="connsiteX9" fmla="*/ 1364860 w 1371600"/>
              <a:gd name="connsiteY9" fmla="*/ 1210176 h 2356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71600" h="2356777">
                <a:moveTo>
                  <a:pt x="0" y="0"/>
                </a:moveTo>
                <a:lnTo>
                  <a:pt x="0" y="1216152"/>
                </a:lnTo>
                <a:lnTo>
                  <a:pt x="4495" y="1216152"/>
                </a:lnTo>
                <a:lnTo>
                  <a:pt x="4495" y="2356777"/>
                </a:lnTo>
                <a:lnTo>
                  <a:pt x="1367105" y="2356777"/>
                </a:lnTo>
                <a:lnTo>
                  <a:pt x="1367105" y="1216152"/>
                </a:lnTo>
                <a:lnTo>
                  <a:pt x="1371600" y="1216152"/>
                </a:lnTo>
                <a:lnTo>
                  <a:pt x="1367105" y="1212166"/>
                </a:lnTo>
                <a:lnTo>
                  <a:pt x="1367105" y="1210176"/>
                </a:lnTo>
                <a:lnTo>
                  <a:pt x="1364860" y="1210176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8A439E11-755A-4258-859D-56A6B6AFC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78372" y="1485831"/>
            <a:ext cx="1990938" cy="1371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E2EDCC6C-C3AB-422A-915F-9A7A4D5F93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flipH="1">
            <a:off x="3282440" y="1632106"/>
            <a:ext cx="1336746" cy="1069397"/>
          </a:xfrm>
          <a:prstGeom prst="rect">
            <a:avLst/>
          </a:prstGeom>
        </p:spPr>
      </p:pic>
      <p:sp>
        <p:nvSpPr>
          <p:cNvPr id="85" name="Right Triangle 84">
            <a:extLst>
              <a:ext uri="{FF2B5EF4-FFF2-40B4-BE49-F238E27FC236}">
                <a16:creationId xmlns:a16="http://schemas.microsoft.com/office/drawing/2014/main" id="{E916EF49-F958-4F28-A999-F8FA8D09A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06828" y="2437565"/>
            <a:ext cx="325600" cy="406635"/>
          </a:xfrm>
          <a:prstGeom prst="rtTriangle">
            <a:avLst/>
          </a:prstGeom>
          <a:solidFill>
            <a:srgbClr val="9DFF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6" name="Picture 25" descr="A picture containing blue, bottle, table, food&#10;&#10;Description automatically generated">
            <a:extLst>
              <a:ext uri="{FF2B5EF4-FFF2-40B4-BE49-F238E27FC236}">
                <a16:creationId xmlns:a16="http://schemas.microsoft.com/office/drawing/2014/main" id="{9DD6670A-1F0D-4EAD-B224-197CD18F37B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329076" y="793531"/>
            <a:ext cx="2508573" cy="1881430"/>
          </a:xfrm>
          <a:prstGeom prst="rect">
            <a:avLst/>
          </a:prstGeom>
        </p:spPr>
      </p:pic>
      <p:sp>
        <p:nvSpPr>
          <p:cNvPr id="87" name="Right Triangle 86">
            <a:extLst>
              <a:ext uri="{FF2B5EF4-FFF2-40B4-BE49-F238E27FC236}">
                <a16:creationId xmlns:a16="http://schemas.microsoft.com/office/drawing/2014/main" id="{A7665D74-DFEA-412C-928C-F090E6708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583914" y="3243055"/>
            <a:ext cx="1881096" cy="1092260"/>
          </a:xfrm>
          <a:prstGeom prst="rtTriangle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3E84BD56-679D-4E0C-9C9B-D694ABF07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2567" y="2843319"/>
            <a:ext cx="3474720" cy="188366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Right Triangle 90">
            <a:extLst>
              <a:ext uri="{FF2B5EF4-FFF2-40B4-BE49-F238E27FC236}">
                <a16:creationId xmlns:a16="http://schemas.microsoft.com/office/drawing/2014/main" id="{2335FEDF-EF88-4E68-9CF7-5A72EF32A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0435" y="1488222"/>
            <a:ext cx="1092260" cy="1364098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3" name="Freeform: Shape 92">
            <a:extLst>
              <a:ext uri="{FF2B5EF4-FFF2-40B4-BE49-F238E27FC236}">
                <a16:creationId xmlns:a16="http://schemas.microsoft.com/office/drawing/2014/main" id="{03DB71A4-74AA-406D-9553-61C0C6D23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1093" y="1481744"/>
            <a:ext cx="1557796" cy="1362456"/>
          </a:xfrm>
          <a:custGeom>
            <a:avLst/>
            <a:gdLst>
              <a:gd name="connsiteX0" fmla="*/ 0 w 1557796"/>
              <a:gd name="connsiteY0" fmla="*/ 0 h 1362456"/>
              <a:gd name="connsiteX1" fmla="*/ 1557796 w 1557796"/>
              <a:gd name="connsiteY1" fmla="*/ 0 h 1362456"/>
              <a:gd name="connsiteX2" fmla="*/ 1557796 w 1557796"/>
              <a:gd name="connsiteY2" fmla="*/ 1362456 h 1362456"/>
              <a:gd name="connsiteX3" fmla="*/ 1090945 w 1557796"/>
              <a:gd name="connsiteY3" fmla="*/ 1362456 h 1362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57796" h="1362456">
                <a:moveTo>
                  <a:pt x="0" y="0"/>
                </a:moveTo>
                <a:lnTo>
                  <a:pt x="1557796" y="0"/>
                </a:lnTo>
                <a:lnTo>
                  <a:pt x="1557796" y="1362456"/>
                </a:lnTo>
                <a:lnTo>
                  <a:pt x="1090945" y="1362456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5" name="Right Triangle 94">
            <a:extLst>
              <a:ext uri="{FF2B5EF4-FFF2-40B4-BE49-F238E27FC236}">
                <a16:creationId xmlns:a16="http://schemas.microsoft.com/office/drawing/2014/main" id="{DA9994C2-211B-4BF6-B6A0-D67471594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6352" y="1480102"/>
            <a:ext cx="1092260" cy="1364098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3" descr="A picture containing black, sitting, clock, table&#10;&#10;Description automatically generated">
            <a:extLst>
              <a:ext uri="{FF2B5EF4-FFF2-40B4-BE49-F238E27FC236}">
                <a16:creationId xmlns:a16="http://schemas.microsoft.com/office/drawing/2014/main" id="{84042375-711E-416F-B250-D59142B3056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785729" y="2979485"/>
            <a:ext cx="2113222" cy="1611332"/>
          </a:xfrm>
          <a:prstGeom prst="rect">
            <a:avLst/>
          </a:prstGeom>
        </p:spPr>
      </p:pic>
      <p:sp>
        <p:nvSpPr>
          <p:cNvPr id="97" name="Right Triangle 96">
            <a:extLst>
              <a:ext uri="{FF2B5EF4-FFF2-40B4-BE49-F238E27FC236}">
                <a16:creationId xmlns:a16="http://schemas.microsoft.com/office/drawing/2014/main" id="{837A7BE2-DF08-4ECE-A520-13927DBF4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782961" y="4947446"/>
            <a:ext cx="1495517" cy="1117075"/>
          </a:xfrm>
          <a:prstGeom prst="rtTriangle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3E7127-00CB-4E43-A4CF-6AAAEC7B2337}"/>
              </a:ext>
            </a:extLst>
          </p:cNvPr>
          <p:cNvSpPr txBox="1"/>
          <p:nvPr/>
        </p:nvSpPr>
        <p:spPr>
          <a:xfrm>
            <a:off x="881602" y="6599581"/>
            <a:ext cx="52806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21776A68-87C8-4861-8491-FE591F27B5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10204484"/>
              </p:ext>
            </p:extLst>
          </p:nvPr>
        </p:nvGraphicFramePr>
        <p:xfrm>
          <a:off x="7855297" y="3153048"/>
          <a:ext cx="3706577" cy="3061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31" name="Picture 30" descr="A group of people in a room&#10;&#10;Description automatically generated">
            <a:extLst>
              <a:ext uri="{FF2B5EF4-FFF2-40B4-BE49-F238E27FC236}">
                <a16:creationId xmlns:a16="http://schemas.microsoft.com/office/drawing/2014/main" id="{B8D96558-A524-4D10-9B02-1C5A66BE82D9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375" y="3646328"/>
            <a:ext cx="1910251" cy="1655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6450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Graphic spid="7" grpId="0">
        <p:bldAsOne/>
      </p:bldGraphic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2" ma:contentTypeDescription="Create a new document." ma:contentTypeScope="" ma:versionID="92f47af48b138310b723343c0b03219d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560c5b320db508cbbd5ce8af8918016d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41237F5-06D3-40E5-9BC1-9AFD044658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E19A471-C6E4-42A8-9D0A-E53834CE13F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25CF2F-5A63-4219-9B4D-2EA7E80B3BEA}">
  <ds:schemaRefs>
    <ds:schemaRef ds:uri="9d0d5cce-d4dc-4043-8325-c992d2f588cd"/>
    <ds:schemaRef ds:uri="http://purl.org/dc/elements/1.1/"/>
    <ds:schemaRef ds:uri="http://schemas.openxmlformats.org/package/2006/metadata/core-properties"/>
    <ds:schemaRef ds:uri="http://www.w3.org/XML/1998/namespace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39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Davies</dc:creator>
  <cp:lastModifiedBy>Laura Davies</cp:lastModifiedBy>
  <cp:revision>1</cp:revision>
  <dcterms:created xsi:type="dcterms:W3CDTF">2019-12-09T23:12:27Z</dcterms:created>
  <dcterms:modified xsi:type="dcterms:W3CDTF">2019-12-09T23:18:33Z</dcterms:modified>
</cp:coreProperties>
</file>