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B9C3A6-E5C5-E1D3-C84A-2DD6C505722C}" v="5" dt="2026-06-04T13:29:07.745"/>
    <p1510:client id="{30176448-64A5-C052-4EBE-ED75C65601A4}" v="8" dt="2026-06-04T13:29:44.011"/>
    <p1510:client id="{769062D4-D879-289C-18D2-489AD3FED61C}" v="10" dt="2026-06-04T13:29:53.8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keel Hussain (2533705)" userId="S::2533705@student.uwtsd.ac.uk::f36fb529-92ed-4a76-917e-25f0d4e864f1" providerId="AD" clId="Web-{769062D4-D879-289C-18D2-489AD3FED61C}"/>
    <pc:docChg chg="modSld">
      <pc:chgData name="Akeel Hussain (2533705)" userId="S::2533705@student.uwtsd.ac.uk::f36fb529-92ed-4a76-917e-25f0d4e864f1" providerId="AD" clId="Web-{769062D4-D879-289C-18D2-489AD3FED61C}" dt="2026-06-04T13:29:53.822" v="9" actId="20577"/>
      <pc:docMkLst>
        <pc:docMk/>
      </pc:docMkLst>
      <pc:sldChg chg="modSp">
        <pc:chgData name="Akeel Hussain (2533705)" userId="S::2533705@student.uwtsd.ac.uk::f36fb529-92ed-4a76-917e-25f0d4e864f1" providerId="AD" clId="Web-{769062D4-D879-289C-18D2-489AD3FED61C}" dt="2026-06-04T13:29:53.822" v="9" actId="20577"/>
        <pc:sldMkLst>
          <pc:docMk/>
          <pc:sldMk cId="109857222" sldId="256"/>
        </pc:sldMkLst>
        <pc:spChg chg="mod">
          <ac:chgData name="Akeel Hussain (2533705)" userId="S::2533705@student.uwtsd.ac.uk::f36fb529-92ed-4a76-917e-25f0d4e864f1" providerId="AD" clId="Web-{769062D4-D879-289C-18D2-489AD3FED61C}" dt="2026-06-04T13:29:53.822" v="9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Juana Elena Delgado (2541266)" userId="S::2541266@student.uwtsd.ac.uk::69bf5315-62d6-4e87-bd7e-b86c26ac1df2" providerId="AD" clId="Web-{30176448-64A5-C052-4EBE-ED75C65601A4}"/>
    <pc:docChg chg="mod modSld addMainMaster delMainMaster">
      <pc:chgData name="Juana Elena Delgado (2541266)" userId="S::2541266@student.uwtsd.ac.uk::69bf5315-62d6-4e87-bd7e-b86c26ac1df2" providerId="AD" clId="Web-{30176448-64A5-C052-4EBE-ED75C65601A4}" dt="2026-06-04T13:29:44.011" v="8" actId="20577"/>
      <pc:docMkLst>
        <pc:docMk/>
      </pc:docMkLst>
      <pc:sldChg chg="addSp delSp modSp mod setBg modClrScheme setClrOvrMap delDesignElem chgLayout">
        <pc:chgData name="Juana Elena Delgado (2541266)" userId="S::2541266@student.uwtsd.ac.uk::69bf5315-62d6-4e87-bd7e-b86c26ac1df2" providerId="AD" clId="Web-{30176448-64A5-C052-4EBE-ED75C65601A4}" dt="2026-06-04T13:29:44.011" v="8" actId="20577"/>
        <pc:sldMkLst>
          <pc:docMk/>
          <pc:sldMk cId="109857222" sldId="256"/>
        </pc:sldMkLst>
        <pc:spChg chg="mod ord">
          <ac:chgData name="Juana Elena Delgado (2541266)" userId="S::2541266@student.uwtsd.ac.uk::69bf5315-62d6-4e87-bd7e-b86c26ac1df2" providerId="AD" clId="Web-{30176448-64A5-C052-4EBE-ED75C65601A4}" dt="2026-06-04T13:29:44.011" v="8" actId="20577"/>
          <ac:spMkLst>
            <pc:docMk/>
            <pc:sldMk cId="109857222" sldId="256"/>
            <ac:spMk id="2" creationId="{00000000-0000-0000-0000-000000000000}"/>
          </ac:spMkLst>
        </pc:spChg>
        <pc:spChg chg="del mod ord">
          <ac:chgData name="Juana Elena Delgado (2541266)" userId="S::2541266@student.uwtsd.ac.uk::69bf5315-62d6-4e87-bd7e-b86c26ac1df2" providerId="AD" clId="Web-{30176448-64A5-C052-4EBE-ED75C65601A4}" dt="2026-06-04T13:29:13.213" v="5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Juana Elena Delgado (2541266)" userId="S::2541266@student.uwtsd.ac.uk::69bf5315-62d6-4e87-bd7e-b86c26ac1df2" providerId="AD" clId="Web-{30176448-64A5-C052-4EBE-ED75C65601A4}" dt="2026-06-04T13:28:06.352" v="0"/>
          <ac:spMkLst>
            <pc:docMk/>
            <pc:sldMk cId="109857222" sldId="256"/>
            <ac:spMk id="13" creationId="{80B98925-0550-1AFB-C1DC-02792400FB71}"/>
          </ac:spMkLst>
        </pc:spChg>
        <pc:spChg chg="del">
          <ac:chgData name="Juana Elena Delgado (2541266)" userId="S::2541266@student.uwtsd.ac.uk::69bf5315-62d6-4e87-bd7e-b86c26ac1df2" providerId="AD" clId="Web-{30176448-64A5-C052-4EBE-ED75C65601A4}" dt="2026-06-04T13:28:06.352" v="0"/>
          <ac:spMkLst>
            <pc:docMk/>
            <pc:sldMk cId="109857222" sldId="256"/>
            <ac:spMk id="15" creationId="{0CCA9273-E74E-A306-1F74-BEF9EDA30500}"/>
          </ac:spMkLst>
        </pc:spChg>
        <pc:spChg chg="add">
          <ac:chgData name="Juana Elena Delgado (2541266)" userId="S::2541266@student.uwtsd.ac.uk::69bf5315-62d6-4e87-bd7e-b86c26ac1df2" providerId="AD" clId="Web-{30176448-64A5-C052-4EBE-ED75C65601A4}" dt="2026-06-04T13:29:37.277" v="7"/>
          <ac:spMkLst>
            <pc:docMk/>
            <pc:sldMk cId="109857222" sldId="256"/>
            <ac:spMk id="47" creationId="{DE91395A-2D18-4AF6-A0AC-AAA7189FED11}"/>
          </ac:spMkLst>
        </pc:spChg>
        <pc:spChg chg="add">
          <ac:chgData name="Juana Elena Delgado (2541266)" userId="S::2541266@student.uwtsd.ac.uk::69bf5315-62d6-4e87-bd7e-b86c26ac1df2" providerId="AD" clId="Web-{30176448-64A5-C052-4EBE-ED75C65601A4}" dt="2026-06-04T13:29:37.277" v="7"/>
          <ac:spMkLst>
            <pc:docMk/>
            <pc:sldMk cId="109857222" sldId="256"/>
            <ac:spMk id="49" creationId="{7BD08880-457D-4C62-A3B5-6A9B0878C7E9}"/>
          </ac:spMkLst>
        </pc:spChg>
        <pc:spChg chg="add">
          <ac:chgData name="Juana Elena Delgado (2541266)" userId="S::2541266@student.uwtsd.ac.uk::69bf5315-62d6-4e87-bd7e-b86c26ac1df2" providerId="AD" clId="Web-{30176448-64A5-C052-4EBE-ED75C65601A4}" dt="2026-06-04T13:29:37.277" v="7"/>
          <ac:spMkLst>
            <pc:docMk/>
            <pc:sldMk cId="109857222" sldId="256"/>
            <ac:spMk id="51" creationId="{1FF9CEF5-A50D-4B8B-9852-D76F7037867E}"/>
          </ac:spMkLst>
        </pc:spChg>
        <pc:spChg chg="add">
          <ac:chgData name="Juana Elena Delgado (2541266)" userId="S::2541266@student.uwtsd.ac.uk::69bf5315-62d6-4e87-bd7e-b86c26ac1df2" providerId="AD" clId="Web-{30176448-64A5-C052-4EBE-ED75C65601A4}" dt="2026-06-04T13:29:37.277" v="7"/>
          <ac:spMkLst>
            <pc:docMk/>
            <pc:sldMk cId="109857222" sldId="256"/>
            <ac:spMk id="67" creationId="{30684D86-C9D1-40C3-A9B6-EC935C7312E3}"/>
          </ac:spMkLst>
        </pc:spChg>
        <pc:spChg chg="add">
          <ac:chgData name="Juana Elena Delgado (2541266)" userId="S::2541266@student.uwtsd.ac.uk::69bf5315-62d6-4e87-bd7e-b86c26ac1df2" providerId="AD" clId="Web-{30176448-64A5-C052-4EBE-ED75C65601A4}" dt="2026-06-04T13:29:37.277" v="7"/>
          <ac:spMkLst>
            <pc:docMk/>
            <pc:sldMk cId="109857222" sldId="256"/>
            <ac:spMk id="69" creationId="{1EDF7896-F56A-49DA-90F3-F5CE8B9833AD}"/>
          </ac:spMkLst>
        </pc:spChg>
        <pc:grpChg chg="add">
          <ac:chgData name="Juana Elena Delgado (2541266)" userId="S::2541266@student.uwtsd.ac.uk::69bf5315-62d6-4e87-bd7e-b86c26ac1df2" providerId="AD" clId="Web-{30176448-64A5-C052-4EBE-ED75C65601A4}" dt="2026-06-04T13:29:37.277" v="7"/>
          <ac:grpSpMkLst>
            <pc:docMk/>
            <pc:sldMk cId="109857222" sldId="256"/>
            <ac:grpSpMk id="19" creationId="{7398C59F-5A18-487B-91D6-B955AACF2E50}"/>
          </ac:grpSpMkLst>
        </pc:grpChg>
        <pc:grpChg chg="add">
          <ac:chgData name="Juana Elena Delgado (2541266)" userId="S::2541266@student.uwtsd.ac.uk::69bf5315-62d6-4e87-bd7e-b86c26ac1df2" providerId="AD" clId="Web-{30176448-64A5-C052-4EBE-ED75C65601A4}" dt="2026-06-04T13:29:37.277" v="7"/>
          <ac:grpSpMkLst>
            <pc:docMk/>
            <pc:sldMk cId="109857222" sldId="256"/>
            <ac:grpSpMk id="33" creationId="{520234FB-542E-4550-9C2F-1B56FD41A1CA}"/>
          </ac:grpSpMkLst>
        </pc:grpChg>
        <pc:grpChg chg="add">
          <ac:chgData name="Juana Elena Delgado (2541266)" userId="S::2541266@student.uwtsd.ac.uk::69bf5315-62d6-4e87-bd7e-b86c26ac1df2" providerId="AD" clId="Web-{30176448-64A5-C052-4EBE-ED75C65601A4}" dt="2026-06-04T13:29:37.277" v="7"/>
          <ac:grpSpMkLst>
            <pc:docMk/>
            <pc:sldMk cId="109857222" sldId="256"/>
            <ac:grpSpMk id="53" creationId="{065753F1-EEE2-45ED-88A1-ECB4A495D0AD}"/>
          </ac:grpSpMkLst>
        </pc:grpChg>
        <pc:picChg chg="mod">
          <ac:chgData name="Juana Elena Delgado (2541266)" userId="S::2541266@student.uwtsd.ac.uk::69bf5315-62d6-4e87-bd7e-b86c26ac1df2" providerId="AD" clId="Web-{30176448-64A5-C052-4EBE-ED75C65601A4}" dt="2026-06-04T13:29:37.277" v="7"/>
          <ac:picMkLst>
            <pc:docMk/>
            <pc:sldMk cId="109857222" sldId="256"/>
            <ac:picMk id="14" creationId="{0444FAB0-4809-26F6-CAF3-C65B36E2A9B7}"/>
          </ac:picMkLst>
        </pc:picChg>
      </pc:sldChg>
      <pc:sldMasterChg chg="del delSldLayout">
        <pc:chgData name="Juana Elena Delgado (2541266)" userId="S::2541266@student.uwtsd.ac.uk::69bf5315-62d6-4e87-bd7e-b86c26ac1df2" providerId="AD" clId="Web-{30176448-64A5-C052-4EBE-ED75C65601A4}" dt="2026-06-04T13:28:06.352" v="0"/>
        <pc:sldMasterMkLst>
          <pc:docMk/>
          <pc:sldMasterMk cId="3762031000" sldId="2147483746"/>
        </pc:sldMasterMkLst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4218355998" sldId="2147483735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972040556" sldId="2147483736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2667291857" sldId="2147483737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1140762918" sldId="2147483738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2108692585" sldId="2147483739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2030900244" sldId="2147483740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2936182703" sldId="2147483741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563862970" sldId="2147483742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3099722979" sldId="2147483743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3012016968" sldId="2147483744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8:06.352" v="0"/>
          <pc:sldLayoutMkLst>
            <pc:docMk/>
            <pc:sldMasterMk cId="3762031000" sldId="2147483746"/>
            <pc:sldLayoutMk cId="1818332044" sldId="2147483745"/>
          </pc:sldLayoutMkLst>
        </pc:sldLayoutChg>
      </pc:sldMasterChg>
      <pc:sldMasterChg chg="add del addSldLayout delSldLayout modSldLayout">
        <pc:chgData name="Juana Elena Delgado (2541266)" userId="S::2541266@student.uwtsd.ac.uk::69bf5315-62d6-4e87-bd7e-b86c26ac1df2" providerId="AD" clId="Web-{30176448-64A5-C052-4EBE-ED75C65601A4}" dt="2026-06-04T13:29:29.589" v="6"/>
        <pc:sldMasterMkLst>
          <pc:docMk/>
          <pc:sldMasterMk cId="3747200399" sldId="2147483747"/>
        </pc:sldMasterMkLst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4066157182" sldId="2147483748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521346773" sldId="2147483749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2064579225" sldId="2147483750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630335505" sldId="2147483751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1483434002" sldId="2147483752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2670534927" sldId="2147483753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2992572051" sldId="2147483754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1354381160" sldId="2147483755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400114670" sldId="2147483756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4041628471" sldId="2147483757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1243295865" sldId="2147483758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2273422782" sldId="2147483759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608388391" sldId="2147483760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468439420" sldId="2147483761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2887549618" sldId="2147483762"/>
          </pc:sldLayoutMkLst>
        </pc:sldLayoutChg>
        <pc:sldLayoutChg chg="add del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747200399" sldId="2147483747"/>
            <pc:sldLayoutMk cId="3166559287" sldId="2147483763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2006222493" sldId="2147483765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328964929" sldId="2147483766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4022067975" sldId="2147483767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1475512887" sldId="2147483769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2949646544" sldId="2147483770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1919580845" sldId="2147483771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3226451906" sldId="2147483772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3080455055" sldId="2147483773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1624874229" sldId="2147483774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1213879599" sldId="2147483775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2004737208" sldId="2147483776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2746013096" sldId="2147483777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2294238967" sldId="2147483778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3415806426" sldId="2147483779"/>
          </pc:sldLayoutMkLst>
        </pc:sldLayoutChg>
        <pc:sldLayoutChg chg="del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747200399" sldId="2147483747"/>
            <pc:sldLayoutMk cId="1726957069" sldId="2147483780"/>
          </pc:sldLayoutMkLst>
        </pc:sldLayoutChg>
      </pc:sldMasterChg>
      <pc:sldMasterChg chg="add addSldLayout modSldLayout">
        <pc:chgData name="Juana Elena Delgado (2541266)" userId="S::2541266@student.uwtsd.ac.uk::69bf5315-62d6-4e87-bd7e-b86c26ac1df2" providerId="AD" clId="Web-{30176448-64A5-C052-4EBE-ED75C65601A4}" dt="2026-06-04T13:28:49.119" v="4"/>
        <pc:sldMasterMkLst>
          <pc:docMk/>
          <pc:sldMasterMk cId="3856613474" sldId="2147483764"/>
        </pc:sldMasterMkLst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2006222493" sldId="2147483765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328964929" sldId="2147483766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4022067975" sldId="2147483767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3052957217" sldId="2147483768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1475512887" sldId="2147483769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2949646544" sldId="2147483770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1919580845" sldId="2147483771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3226451906" sldId="2147483772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3080455055" sldId="2147483773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1624874229" sldId="2147483774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1213879599" sldId="2147483775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2004737208" sldId="2147483776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2746013096" sldId="2147483777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2294238967" sldId="2147483778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3415806426" sldId="2147483779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8:49.119" v="4"/>
          <pc:sldLayoutMkLst>
            <pc:docMk/>
            <pc:sldMasterMk cId="3856613474" sldId="2147483764"/>
            <pc:sldLayoutMk cId="1726957069" sldId="2147483780"/>
          </pc:sldLayoutMkLst>
        </pc:sldLayoutChg>
      </pc:sldMasterChg>
      <pc:sldMasterChg chg="add addSldLayout modSldLayout">
        <pc:chgData name="Juana Elena Delgado (2541266)" userId="S::2541266@student.uwtsd.ac.uk::69bf5315-62d6-4e87-bd7e-b86c26ac1df2" providerId="AD" clId="Web-{30176448-64A5-C052-4EBE-ED75C65601A4}" dt="2026-06-04T13:29:29.589" v="6"/>
        <pc:sldMasterMkLst>
          <pc:docMk/>
          <pc:sldMasterMk cId="3506014116" sldId="2147483781"/>
        </pc:sldMasterMkLst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929351773" sldId="2147483782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1385292264" sldId="2147483783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2614590708" sldId="2147483784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3152669141" sldId="2147483785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477948298" sldId="2147483786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3939994572" sldId="2147483787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3009808587" sldId="2147483788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865444908" sldId="2147483789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1769162189" sldId="2147483790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952671873" sldId="2147483791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971910058" sldId="2147483792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3908154699" sldId="2147483793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718835580" sldId="2147483794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3082430059" sldId="2147483795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3515340115" sldId="2147483796"/>
          </pc:sldLayoutMkLst>
        </pc:sldLayoutChg>
        <pc:sldLayoutChg chg="add mod replId">
          <pc:chgData name="Juana Elena Delgado (2541266)" userId="S::2541266@student.uwtsd.ac.uk::69bf5315-62d6-4e87-bd7e-b86c26ac1df2" providerId="AD" clId="Web-{30176448-64A5-C052-4EBE-ED75C65601A4}" dt="2026-06-04T13:29:29.589" v="6"/>
          <pc:sldLayoutMkLst>
            <pc:docMk/>
            <pc:sldMasterMk cId="3506014116" sldId="2147483781"/>
            <pc:sldLayoutMk cId="352816182" sldId="2147483797"/>
          </pc:sldLayoutMkLst>
        </pc:sldLayoutChg>
      </pc:sldMasterChg>
    </pc:docChg>
  </pc:docChgLst>
  <pc:docChgLst>
    <pc:chgData name="Akeel Hussain (2533705)" userId="S::2533705@student.uwtsd.ac.uk::f36fb529-92ed-4a76-917e-25f0d4e864f1" providerId="AD" clId="Web-{12B9C3A6-E5C5-E1D3-C84A-2DD6C505722C}"/>
    <pc:docChg chg="mod modSld addMainMaster delMainMaster">
      <pc:chgData name="Akeel Hussain (2533705)" userId="S::2533705@student.uwtsd.ac.uk::f36fb529-92ed-4a76-917e-25f0d4e864f1" providerId="AD" clId="Web-{12B9C3A6-E5C5-E1D3-C84A-2DD6C505722C}" dt="2026-06-04T13:29:07.745" v="7" actId="20577"/>
      <pc:docMkLst>
        <pc:docMk/>
      </pc:docMkLst>
      <pc:sldChg chg="addSp delSp modSp mod setBg modClrScheme setClrOvrMap chgLayout">
        <pc:chgData name="Akeel Hussain (2533705)" userId="S::2533705@student.uwtsd.ac.uk::f36fb529-92ed-4a76-917e-25f0d4e864f1" providerId="AD" clId="Web-{12B9C3A6-E5C5-E1D3-C84A-2DD6C505722C}" dt="2026-06-04T13:29:07.745" v="7" actId="20577"/>
        <pc:sldMkLst>
          <pc:docMk/>
          <pc:sldMk cId="109857222" sldId="256"/>
        </pc:sldMkLst>
        <pc:spChg chg="mod ord">
          <ac:chgData name="Akeel Hussain (2533705)" userId="S::2533705@student.uwtsd.ac.uk::f36fb529-92ed-4a76-917e-25f0d4e864f1" providerId="AD" clId="Web-{12B9C3A6-E5C5-E1D3-C84A-2DD6C505722C}" dt="2026-06-04T13:29:07.745" v="7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keel Hussain (2533705)" userId="S::2533705@student.uwtsd.ac.uk::f36fb529-92ed-4a76-917e-25f0d4e864f1" providerId="AD" clId="Web-{12B9C3A6-E5C5-E1D3-C84A-2DD6C505722C}" dt="2026-06-04T13:27:39.757" v="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keel Hussain (2533705)" userId="S::2533705@student.uwtsd.ac.uk::f36fb529-92ed-4a76-917e-25f0d4e864f1" providerId="AD" clId="Web-{12B9C3A6-E5C5-E1D3-C84A-2DD6C505722C}" dt="2026-06-04T13:27:39.710" v="5"/>
          <ac:spMkLst>
            <pc:docMk/>
            <pc:sldMk cId="109857222" sldId="256"/>
            <ac:spMk id="9" creationId="{46B9231A-B34B-4A29-A6AC-532E1EE81575}"/>
          </ac:spMkLst>
        </pc:spChg>
        <pc:spChg chg="add">
          <ac:chgData name="Akeel Hussain (2533705)" userId="S::2533705@student.uwtsd.ac.uk::f36fb529-92ed-4a76-917e-25f0d4e864f1" providerId="AD" clId="Web-{12B9C3A6-E5C5-E1D3-C84A-2DD6C505722C}" dt="2026-06-04T13:27:39.757" v="6"/>
          <ac:spMkLst>
            <pc:docMk/>
            <pc:sldMk cId="109857222" sldId="256"/>
            <ac:spMk id="13" creationId="{80B98925-0550-1AFB-C1DC-02792400FB71}"/>
          </ac:spMkLst>
        </pc:spChg>
        <pc:spChg chg="add">
          <ac:chgData name="Akeel Hussain (2533705)" userId="S::2533705@student.uwtsd.ac.uk::f36fb529-92ed-4a76-917e-25f0d4e864f1" providerId="AD" clId="Web-{12B9C3A6-E5C5-E1D3-C84A-2DD6C505722C}" dt="2026-06-04T13:27:39.757" v="6"/>
          <ac:spMkLst>
            <pc:docMk/>
            <pc:sldMk cId="109857222" sldId="256"/>
            <ac:spMk id="15" creationId="{0CCA9273-E74E-A306-1F74-BEF9EDA30500}"/>
          </ac:spMkLst>
        </pc:spChg>
        <pc:picChg chg="add del">
          <ac:chgData name="Akeel Hussain (2533705)" userId="S::2533705@student.uwtsd.ac.uk::f36fb529-92ed-4a76-917e-25f0d4e864f1" providerId="AD" clId="Web-{12B9C3A6-E5C5-E1D3-C84A-2DD6C505722C}" dt="2026-06-04T13:27:39.710" v="5"/>
          <ac:picMkLst>
            <pc:docMk/>
            <pc:sldMk cId="109857222" sldId="256"/>
            <ac:picMk id="4" creationId="{D72E16CD-EF4A-B3CA-7D25-6B9BE0024325}"/>
          </ac:picMkLst>
        </pc:picChg>
        <pc:picChg chg="add">
          <ac:chgData name="Akeel Hussain (2533705)" userId="S::2533705@student.uwtsd.ac.uk::f36fb529-92ed-4a76-917e-25f0d4e864f1" providerId="AD" clId="Web-{12B9C3A6-E5C5-E1D3-C84A-2DD6C505722C}" dt="2026-06-04T13:27:39.757" v="6"/>
          <ac:picMkLst>
            <pc:docMk/>
            <pc:sldMk cId="109857222" sldId="256"/>
            <ac:picMk id="14" creationId="{0444FAB0-4809-26F6-CAF3-C65B36E2A9B7}"/>
          </ac:picMkLst>
        </pc:picChg>
        <pc:cxnChg chg="add del">
          <ac:chgData name="Akeel Hussain (2533705)" userId="S::2533705@student.uwtsd.ac.uk::f36fb529-92ed-4a76-917e-25f0d4e864f1" providerId="AD" clId="Web-{12B9C3A6-E5C5-E1D3-C84A-2DD6C505722C}" dt="2026-06-04T13:27:39.710" v="5"/>
          <ac:cxnSpMkLst>
            <pc:docMk/>
            <pc:sldMk cId="109857222" sldId="256"/>
            <ac:cxnSpMk id="11" creationId="{F0CE0765-E93C-4D37-9D5F-D464EFB10FA7}"/>
          </ac:cxnSpMkLst>
        </pc:cxnChg>
      </pc:sldChg>
      <pc:sldMasterChg chg="del delSldLayout">
        <pc:chgData name="Akeel Hussain (2533705)" userId="S::2533705@student.uwtsd.ac.uk::f36fb529-92ed-4a76-917e-25f0d4e864f1" providerId="AD" clId="Web-{12B9C3A6-E5C5-E1D3-C84A-2DD6C505722C}" dt="2026-06-04T13:25:14.908" v="0"/>
        <pc:sldMasterMkLst>
          <pc:docMk/>
          <pc:sldMasterMk cId="2460954070" sldId="2147483660"/>
        </pc:sldMasterMkLst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Akeel Hussain (2533705)" userId="S::2533705@student.uwtsd.ac.uk::f36fb529-92ed-4a76-917e-25f0d4e864f1" providerId="AD" clId="Web-{12B9C3A6-E5C5-E1D3-C84A-2DD6C505722C}" dt="2026-06-04T13:25:14.908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Akeel Hussain (2533705)" userId="S::2533705@student.uwtsd.ac.uk::f36fb529-92ed-4a76-917e-25f0d4e864f1" providerId="AD" clId="Web-{12B9C3A6-E5C5-E1D3-C84A-2DD6C505722C}" dt="2026-06-04T13:27:12.162" v="1"/>
        <pc:sldMasterMkLst>
          <pc:docMk/>
          <pc:sldMasterMk cId="1818994595" sldId="2147483672"/>
        </pc:sldMasterMkLst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1229776644" sldId="2147483673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3313449485" sldId="2147483674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2416770392" sldId="2147483675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4089905159" sldId="2147483676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4046674382" sldId="2147483677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3077539447" sldId="2147483678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2721673857" sldId="2147483679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3018966996" sldId="2147483680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3733775910" sldId="2147483681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1666464903" sldId="2147483682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2.162" v="1"/>
          <pc:sldLayoutMkLst>
            <pc:docMk/>
            <pc:sldMasterMk cId="1818994595" sldId="2147483672"/>
            <pc:sldLayoutMk cId="1152495871" sldId="2147483683"/>
          </pc:sldLayoutMkLst>
        </pc:sldLayoutChg>
      </pc:sldMasterChg>
      <pc:sldMasterChg chg="add del addSldLayout delSldLayout modSldLayout">
        <pc:chgData name="Akeel Hussain (2533705)" userId="S::2533705@student.uwtsd.ac.uk::f36fb529-92ed-4a76-917e-25f0d4e864f1" providerId="AD" clId="Web-{12B9C3A6-E5C5-E1D3-C84A-2DD6C505722C}" dt="2026-06-04T13:27:14.428" v="2"/>
        <pc:sldMasterMkLst>
          <pc:docMk/>
          <pc:sldMasterMk cId="2440538637" sldId="2147483684"/>
        </pc:sldMasterMkLst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3172701824" sldId="2147483685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3589812291" sldId="2147483686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1030660286" sldId="2147483687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3420267871" sldId="2147483688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3541870556" sldId="2147483689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2331322580" sldId="2147483690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2622463185" sldId="2147483691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3187702918" sldId="2147483692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1855592287" sldId="2147483693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2299630809" sldId="2147483694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4.428" v="2"/>
          <pc:sldLayoutMkLst>
            <pc:docMk/>
            <pc:sldMasterMk cId="2440538637" sldId="2147483684"/>
            <pc:sldLayoutMk cId="3012059166" sldId="2147483695"/>
          </pc:sldLayoutMkLst>
        </pc:sldLayoutChg>
      </pc:sldMasterChg>
      <pc:sldMasterChg chg="add del addSldLayout delSldLayout modSldLayout">
        <pc:chgData name="Akeel Hussain (2533705)" userId="S::2533705@student.uwtsd.ac.uk::f36fb529-92ed-4a76-917e-25f0d4e864f1" providerId="AD" clId="Web-{12B9C3A6-E5C5-E1D3-C84A-2DD6C505722C}" dt="2026-06-04T13:27:16.288" v="3"/>
        <pc:sldMasterMkLst>
          <pc:docMk/>
          <pc:sldMasterMk cId="1122433711" sldId="2147483696"/>
        </pc:sldMasterMkLst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3871767163" sldId="2147483697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1141992288" sldId="2147483698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2575054842" sldId="2147483699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1118818246" sldId="2147483700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2357748599" sldId="2147483701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2054584765" sldId="2147483702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3337088612" sldId="2147483703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2424360006" sldId="2147483704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1047664397" sldId="2147483705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3113586587" sldId="2147483706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16.288" v="3"/>
          <pc:sldLayoutMkLst>
            <pc:docMk/>
            <pc:sldMasterMk cId="1122433711" sldId="2147483696"/>
            <pc:sldLayoutMk cId="860124498" sldId="2147483707"/>
          </pc:sldLayoutMkLst>
        </pc:sldLayoutChg>
      </pc:sldMasterChg>
      <pc:sldMasterChg chg="add del addSldLayout delSldLayout modSldLayout">
        <pc:chgData name="Akeel Hussain (2533705)" userId="S::2533705@student.uwtsd.ac.uk::f36fb529-92ed-4a76-917e-25f0d4e864f1" providerId="AD" clId="Web-{12B9C3A6-E5C5-E1D3-C84A-2DD6C505722C}" dt="2026-06-04T13:27:39.757" v="6"/>
        <pc:sldMasterMkLst>
          <pc:docMk/>
          <pc:sldMasterMk cId="439174094" sldId="2147483708"/>
        </pc:sldMasterMkLst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2414445080" sldId="2147483709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3869824411" sldId="2147483710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1998853095" sldId="2147483711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816919969" sldId="2147483712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1750442519" sldId="2147483713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2324740403" sldId="2147483714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3680611643" sldId="2147483715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94116055" sldId="2147483716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2172016226" sldId="2147483717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2663407581" sldId="2147483718"/>
          </pc:sldLayoutMkLst>
        </pc:sldLayoutChg>
        <pc:sldLayoutChg chg="add del mod replI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439174094" sldId="2147483708"/>
            <pc:sldLayoutMk cId="1747404209" sldId="2147483719"/>
          </pc:sldLayoutMkLst>
        </pc:sldLayoutChg>
      </pc:sldMasterChg>
      <pc:sldMasterChg chg="add del addSldLayout delSldLayout">
        <pc:chgData name="Akeel Hussain (2533705)" userId="S::2533705@student.uwtsd.ac.uk::f36fb529-92ed-4a76-917e-25f0d4e864f1" providerId="AD" clId="Web-{12B9C3A6-E5C5-E1D3-C84A-2DD6C505722C}" dt="2026-06-04T13:27:39.710" v="5"/>
        <pc:sldMasterMkLst>
          <pc:docMk/>
          <pc:sldMasterMk cId="1406616341" sldId="2147483733"/>
        </pc:sldMasterMkLst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1281011542" sldId="2147483722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339461810" sldId="2147483723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1564856087" sldId="2147483724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1874586146" sldId="2147483725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3307467425" sldId="2147483726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1284372702" sldId="2147483727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283807959" sldId="2147483728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4139369993" sldId="2147483729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2464012527" sldId="2147483730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110211000" sldId="2147483731"/>
          </pc:sldLayoutMkLst>
        </pc:sldLayoutChg>
        <pc:sldLayoutChg chg="add del">
          <pc:chgData name="Akeel Hussain (2533705)" userId="S::2533705@student.uwtsd.ac.uk::f36fb529-92ed-4a76-917e-25f0d4e864f1" providerId="AD" clId="Web-{12B9C3A6-E5C5-E1D3-C84A-2DD6C505722C}" dt="2026-06-04T13:27:39.710" v="5"/>
          <pc:sldLayoutMkLst>
            <pc:docMk/>
            <pc:sldMasterMk cId="1406616341" sldId="2147483733"/>
            <pc:sldLayoutMk cId="1756769419" sldId="2147483732"/>
          </pc:sldLayoutMkLst>
        </pc:sldLayoutChg>
      </pc:sldMasterChg>
      <pc:sldMasterChg chg="add addSldLayout">
        <pc:chgData name="Akeel Hussain (2533705)" userId="S::2533705@student.uwtsd.ac.uk::f36fb529-92ed-4a76-917e-25f0d4e864f1" providerId="AD" clId="Web-{12B9C3A6-E5C5-E1D3-C84A-2DD6C505722C}" dt="2026-06-04T13:27:39.757" v="6"/>
        <pc:sldMasterMkLst>
          <pc:docMk/>
          <pc:sldMasterMk cId="3762031000" sldId="2147483746"/>
        </pc:sldMasterMkLst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4218355998" sldId="2147483735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972040556" sldId="2147483736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2667291857" sldId="2147483737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1140762918" sldId="2147483738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2108692585" sldId="2147483739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2030900244" sldId="2147483740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2936182703" sldId="2147483741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563862970" sldId="2147483742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3099722979" sldId="2147483743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3012016968" sldId="2147483744"/>
          </pc:sldLayoutMkLst>
        </pc:sldLayoutChg>
        <pc:sldLayoutChg chg="add">
          <pc:chgData name="Akeel Hussain (2533705)" userId="S::2533705@student.uwtsd.ac.uk::f36fb529-92ed-4a76-917e-25f0d4e864f1" providerId="AD" clId="Web-{12B9C3A6-E5C5-E1D3-C84A-2DD6C505722C}" dt="2026-06-04T13:27:39.757" v="6"/>
          <pc:sldLayoutMkLst>
            <pc:docMk/>
            <pc:sldMasterMk cId="3762031000" sldId="2147483746"/>
            <pc:sldLayoutMk cId="1818332044" sldId="2147483745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51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292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590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57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48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99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808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444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62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671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1910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154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8835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4300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340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16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613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768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4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9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1FF9CEF5-A50D-4B8B-9852-D76F70378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444FAB0-4809-26F6-CAF3-C65B36E2A9B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l="2749" r="83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2589213" y="2514600"/>
            <a:ext cx="8915399" cy="22627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EXCEL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065753F1-EEE2-45ED-88A1-ECB4A495D0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54" name="Freeform 27">
              <a:extLst>
                <a:ext uri="{FF2B5EF4-FFF2-40B4-BE49-F238E27FC236}">
                  <a16:creationId xmlns:a16="http://schemas.microsoft.com/office/drawing/2014/main" id="{3E3E7343-7B0A-4265-B9DA-56CE35551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28">
              <a:extLst>
                <a:ext uri="{FF2B5EF4-FFF2-40B4-BE49-F238E27FC236}">
                  <a16:creationId xmlns:a16="http://schemas.microsoft.com/office/drawing/2014/main" id="{608D2FF5-E7CA-448D-8B61-42FAA7A0C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29">
              <a:extLst>
                <a:ext uri="{FF2B5EF4-FFF2-40B4-BE49-F238E27FC236}">
                  <a16:creationId xmlns:a16="http://schemas.microsoft.com/office/drawing/2014/main" id="{DC186DC7-6F76-40B7-8268-20660160E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0">
              <a:extLst>
                <a:ext uri="{FF2B5EF4-FFF2-40B4-BE49-F238E27FC236}">
                  <a16:creationId xmlns:a16="http://schemas.microsoft.com/office/drawing/2014/main" id="{4C8DDEC4-2C9A-4271-BBB3-577233F2E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1">
              <a:extLst>
                <a:ext uri="{FF2B5EF4-FFF2-40B4-BE49-F238E27FC236}">
                  <a16:creationId xmlns:a16="http://schemas.microsoft.com/office/drawing/2014/main" id="{D8DB0C2B-A79C-421F-88AB-DC7B12527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2">
              <a:extLst>
                <a:ext uri="{FF2B5EF4-FFF2-40B4-BE49-F238E27FC236}">
                  <a16:creationId xmlns:a16="http://schemas.microsoft.com/office/drawing/2014/main" id="{B3BC96E3-7FEF-4BFD-8E2C-028CB3772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3">
              <a:extLst>
                <a:ext uri="{FF2B5EF4-FFF2-40B4-BE49-F238E27FC236}">
                  <a16:creationId xmlns:a16="http://schemas.microsoft.com/office/drawing/2014/main" id="{E7ED35DB-BAAE-4771-A0A0-65647ACC5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4">
              <a:extLst>
                <a:ext uri="{FF2B5EF4-FFF2-40B4-BE49-F238E27FC236}">
                  <a16:creationId xmlns:a16="http://schemas.microsoft.com/office/drawing/2014/main" id="{4407B080-4ED5-43EB-8CCE-B43B336EF6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2" name="Freeform 35">
              <a:extLst>
                <a:ext uri="{FF2B5EF4-FFF2-40B4-BE49-F238E27FC236}">
                  <a16:creationId xmlns:a16="http://schemas.microsoft.com/office/drawing/2014/main" id="{8C10C675-F599-45D3-8177-D7F7DEC16C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3" name="Freeform 36">
              <a:extLst>
                <a:ext uri="{FF2B5EF4-FFF2-40B4-BE49-F238E27FC236}">
                  <a16:creationId xmlns:a16="http://schemas.microsoft.com/office/drawing/2014/main" id="{E2566A74-B9B1-469F-A373-3B3C60175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4" name="Freeform 37">
              <a:extLst>
                <a:ext uri="{FF2B5EF4-FFF2-40B4-BE49-F238E27FC236}">
                  <a16:creationId xmlns:a16="http://schemas.microsoft.com/office/drawing/2014/main" id="{D108E5CB-8D77-4568-B6FF-2C3032134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5" name="Freeform 38">
              <a:extLst>
                <a:ext uri="{FF2B5EF4-FFF2-40B4-BE49-F238E27FC236}">
                  <a16:creationId xmlns:a16="http://schemas.microsoft.com/office/drawing/2014/main" id="{7D8349D8-2AE2-4C78-84ED-22125F147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30684D86-C9D1-40C3-A9B6-EC935C731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9" name="Freeform 33">
            <a:extLst>
              <a:ext uri="{FF2B5EF4-FFF2-40B4-BE49-F238E27FC236}">
                <a16:creationId xmlns:a16="http://schemas.microsoft.com/office/drawing/2014/main" id="{1EDF7896-F56A-49DA-90F3-F5CE8B98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Wisp</vt:lpstr>
      <vt:lpstr>EXCEL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2026-06-04T13:24:13Z</dcterms:created>
  <dcterms:modified xsi:type="dcterms:W3CDTF">2026-06-04T13:30:18Z</dcterms:modified>
</cp:coreProperties>
</file>