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CD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DF9842-43A7-231B-9C38-300CB13C9878}" v="688" dt="2025-05-09T13:29:48.039"/>
    <p1510:client id="{B159FC46-51DC-B131-0B4F-7F75952270B0}" v="147" dt="2025-05-09T11:14:47.678"/>
    <p1510:client id="{EF9D3752-30ED-E164-F1F3-D1AA97535671}" v="490" dt="2025-05-09T10:32:05.510"/>
    <p1510:client id="{F7B02F2B-EFB1-5409-3F6A-53DE6CC2989E}" v="8" dt="2025-05-09T10:45:18.0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B159FC46-51DC-B131-0B4F-7F75952270B0}"/>
    <pc:docChg chg="modSld">
      <pc:chgData name="" userId="" providerId="" clId="Web-{B159FC46-51DC-B131-0B4F-7F75952270B0}" dt="2025-05-09T10:48:59.653" v="6"/>
      <pc:docMkLst>
        <pc:docMk/>
      </pc:docMkLst>
      <pc:sldChg chg="delSp modSp">
        <pc:chgData name="" userId="" providerId="" clId="Web-{B159FC46-51DC-B131-0B4F-7F75952270B0}" dt="2025-05-09T10:48:59.653" v="6"/>
        <pc:sldMkLst>
          <pc:docMk/>
          <pc:sldMk cId="109857222" sldId="256"/>
        </pc:sldMkLst>
        <pc:spChg chg="del mod">
          <ac:chgData name="" userId="" providerId="" clId="Web-{B159FC46-51DC-B131-0B4F-7F75952270B0}" dt="2025-05-09T10:48:59.653" v="6"/>
          <ac:spMkLst>
            <pc:docMk/>
            <pc:sldMk cId="109857222" sldId="256"/>
            <ac:spMk id="16" creationId="{B0BD64FC-019A-B97E-9687-AC1A297C9CB8}"/>
          </ac:spMkLst>
        </pc:spChg>
      </pc:sldChg>
    </pc:docChg>
  </pc:docChgLst>
  <pc:docChgLst>
    <pc:chgData clId="Web-{22DF9842-43A7-231B-9C38-300CB13C9878}"/>
    <pc:docChg chg="modSld">
      <pc:chgData name="" userId="" providerId="" clId="Web-{22DF9842-43A7-231B-9C38-300CB13C9878}" dt="2025-05-09T11:22:58.541" v="6" actId="14100"/>
      <pc:docMkLst>
        <pc:docMk/>
      </pc:docMkLst>
      <pc:sldChg chg="modSp">
        <pc:chgData name="" userId="" providerId="" clId="Web-{22DF9842-43A7-231B-9C38-300CB13C9878}" dt="2025-05-09T11:22:58.541" v="6" actId="14100"/>
        <pc:sldMkLst>
          <pc:docMk/>
          <pc:sldMk cId="109857222" sldId="256"/>
        </pc:sldMkLst>
        <pc:spChg chg="mod">
          <ac:chgData name="" userId="" providerId="" clId="Web-{22DF9842-43A7-231B-9C38-300CB13C9878}" dt="2025-05-09T11:22:58.541" v="6" actId="14100"/>
          <ac:spMkLst>
            <pc:docMk/>
            <pc:sldMk cId="109857222" sldId="256"/>
            <ac:spMk id="16" creationId="{B0BD64FC-019A-B97E-9687-AC1A297C9CB8}"/>
          </ac:spMkLst>
        </pc:spChg>
      </pc:sldChg>
    </pc:docChg>
  </pc:docChgLst>
  <pc:docChgLst>
    <pc:chgData name="Carrie Davies (2205448)" userId="S::2205448@student.uwtsd.ac.uk::0b473f2d-0019-4ef4-817b-4821fd6a00ff" providerId="AD" clId="Web-{EF9D3752-30ED-E164-F1F3-D1AA97535671}"/>
    <pc:docChg chg="modSld">
      <pc:chgData name="Carrie Davies (2205448)" userId="S::2205448@student.uwtsd.ac.uk::0b473f2d-0019-4ef4-817b-4821fd6a00ff" providerId="AD" clId="Web-{EF9D3752-30ED-E164-F1F3-D1AA97535671}" dt="2025-05-09T10:32:05.510" v="378" actId="1076"/>
      <pc:docMkLst>
        <pc:docMk/>
      </pc:docMkLst>
      <pc:sldChg chg="addSp delSp modSp mod setBg">
        <pc:chgData name="Carrie Davies (2205448)" userId="S::2205448@student.uwtsd.ac.uk::0b473f2d-0019-4ef4-817b-4821fd6a00ff" providerId="AD" clId="Web-{EF9D3752-30ED-E164-F1F3-D1AA97535671}" dt="2025-05-09T10:32:05.510" v="378" actId="1076"/>
        <pc:sldMkLst>
          <pc:docMk/>
          <pc:sldMk cId="109857222" sldId="256"/>
        </pc:sldMkLst>
        <pc:spChg chg="del">
          <ac:chgData name="Carrie Davies (2205448)" userId="S::2205448@student.uwtsd.ac.uk::0b473f2d-0019-4ef4-817b-4821fd6a00ff" providerId="AD" clId="Web-{EF9D3752-30ED-E164-F1F3-D1AA97535671}" dt="2025-05-09T09:36:29.760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Carrie Davies (2205448)" userId="S::2205448@student.uwtsd.ac.uk::0b473f2d-0019-4ef4-817b-4821fd6a00ff" providerId="AD" clId="Web-{EF9D3752-30ED-E164-F1F3-D1AA97535671}" dt="2025-05-09T09:36:36.026" v="1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Carrie Davies (2205448)" userId="S::2205448@student.uwtsd.ac.uk::0b473f2d-0019-4ef4-817b-4821fd6a00ff" providerId="AD" clId="Web-{EF9D3752-30ED-E164-F1F3-D1AA97535671}" dt="2025-05-09T10:20:22.123" v="272" actId="14100"/>
          <ac:spMkLst>
            <pc:docMk/>
            <pc:sldMk cId="109857222" sldId="256"/>
            <ac:spMk id="4" creationId="{82B19EC8-1A7D-E762-0276-11778D057A23}"/>
          </ac:spMkLst>
        </pc:spChg>
        <pc:spChg chg="add del mod">
          <ac:chgData name="Carrie Davies (2205448)" userId="S::2205448@student.uwtsd.ac.uk::0b473f2d-0019-4ef4-817b-4821fd6a00ff" providerId="AD" clId="Web-{EF9D3752-30ED-E164-F1F3-D1AA97535671}" dt="2025-05-09T09:48:08.271" v="59"/>
          <ac:spMkLst>
            <pc:docMk/>
            <pc:sldMk cId="109857222" sldId="256"/>
            <ac:spMk id="5" creationId="{61FF197C-B498-336C-5528-8DB932EACC62}"/>
          </ac:spMkLst>
        </pc:spChg>
        <pc:spChg chg="add mod">
          <ac:chgData name="Carrie Davies (2205448)" userId="S::2205448@student.uwtsd.ac.uk::0b473f2d-0019-4ef4-817b-4821fd6a00ff" providerId="AD" clId="Web-{EF9D3752-30ED-E164-F1F3-D1AA97535671}" dt="2025-05-09T09:57:17.539" v="158" actId="14100"/>
          <ac:spMkLst>
            <pc:docMk/>
            <pc:sldMk cId="109857222" sldId="256"/>
            <ac:spMk id="6" creationId="{D17BB91E-50EB-165C-4F47-0F05C87EF496}"/>
          </ac:spMkLst>
        </pc:spChg>
        <pc:spChg chg="add del">
          <ac:chgData name="Carrie Davies (2205448)" userId="S::2205448@student.uwtsd.ac.uk::0b473f2d-0019-4ef4-817b-4821fd6a00ff" providerId="AD" clId="Web-{EF9D3752-30ED-E164-F1F3-D1AA97535671}" dt="2025-05-09T09:53:58.183" v="105"/>
          <ac:spMkLst>
            <pc:docMk/>
            <pc:sldMk cId="109857222" sldId="256"/>
            <ac:spMk id="7" creationId="{E1A24329-5265-4003-9A07-395B55DC65A5}"/>
          </ac:spMkLst>
        </pc:spChg>
        <pc:spChg chg="add mod">
          <ac:chgData name="Carrie Davies (2205448)" userId="S::2205448@student.uwtsd.ac.uk::0b473f2d-0019-4ef4-817b-4821fd6a00ff" providerId="AD" clId="Web-{EF9D3752-30ED-E164-F1F3-D1AA97535671}" dt="2025-05-09T09:58:33.466" v="171" actId="20577"/>
          <ac:spMkLst>
            <pc:docMk/>
            <pc:sldMk cId="109857222" sldId="256"/>
            <ac:spMk id="8" creationId="{7E22D77A-431B-1746-8CAC-E76E1530429A}"/>
          </ac:spMkLst>
        </pc:spChg>
        <pc:spChg chg="add mod">
          <ac:chgData name="Carrie Davies (2205448)" userId="S::2205448@student.uwtsd.ac.uk::0b473f2d-0019-4ef4-817b-4821fd6a00ff" providerId="AD" clId="Web-{EF9D3752-30ED-E164-F1F3-D1AA97535671}" dt="2025-05-09T10:23:34.557" v="297" actId="14100"/>
          <ac:spMkLst>
            <pc:docMk/>
            <pc:sldMk cId="109857222" sldId="256"/>
            <ac:spMk id="9" creationId="{3302AEF6-6FE7-B9D9-AEB5-489F9A6BCA29}"/>
          </ac:spMkLst>
        </pc:spChg>
        <pc:spChg chg="add del">
          <ac:chgData name="Carrie Davies (2205448)" userId="S::2205448@student.uwtsd.ac.uk::0b473f2d-0019-4ef4-817b-4821fd6a00ff" providerId="AD" clId="Web-{EF9D3752-30ED-E164-F1F3-D1AA97535671}" dt="2025-05-09T10:08:12.782" v="182"/>
          <ac:spMkLst>
            <pc:docMk/>
            <pc:sldMk cId="109857222" sldId="256"/>
            <ac:spMk id="10" creationId="{17AE8357-1C78-BB30-5D5B-D22CE5F6C5E3}"/>
          </ac:spMkLst>
        </pc:spChg>
        <pc:spChg chg="add mod">
          <ac:chgData name="Carrie Davies (2205448)" userId="S::2205448@student.uwtsd.ac.uk::0b473f2d-0019-4ef4-817b-4821fd6a00ff" providerId="AD" clId="Web-{EF9D3752-30ED-E164-F1F3-D1AA97535671}" dt="2025-05-09T10:28:05.761" v="341" actId="14100"/>
          <ac:spMkLst>
            <pc:docMk/>
            <pc:sldMk cId="109857222" sldId="256"/>
            <ac:spMk id="12" creationId="{86D157F7-BEB3-E84C-9B31-92590D41642B}"/>
          </ac:spMkLst>
        </pc:spChg>
        <pc:spChg chg="add mod">
          <ac:chgData name="Carrie Davies (2205448)" userId="S::2205448@student.uwtsd.ac.uk::0b473f2d-0019-4ef4-817b-4821fd6a00ff" providerId="AD" clId="Web-{EF9D3752-30ED-E164-F1F3-D1AA97535671}" dt="2025-05-09T10:28:29.731" v="345" actId="14100"/>
          <ac:spMkLst>
            <pc:docMk/>
            <pc:sldMk cId="109857222" sldId="256"/>
            <ac:spMk id="14" creationId="{BD54FDB4-3A10-E38C-5E83-BC61CFC91AE7}"/>
          </ac:spMkLst>
        </pc:spChg>
        <pc:spChg chg="add mod">
          <ac:chgData name="Carrie Davies (2205448)" userId="S::2205448@student.uwtsd.ac.uk::0b473f2d-0019-4ef4-817b-4821fd6a00ff" providerId="AD" clId="Web-{EF9D3752-30ED-E164-F1F3-D1AA97535671}" dt="2025-05-09T10:32:05.510" v="378" actId="1076"/>
          <ac:spMkLst>
            <pc:docMk/>
            <pc:sldMk cId="109857222" sldId="256"/>
            <ac:spMk id="16" creationId="{B0BD64FC-019A-B97E-9687-AC1A297C9CB8}"/>
          </ac:spMkLst>
        </pc:spChg>
        <pc:picChg chg="add mod modCrop">
          <ac:chgData name="Carrie Davies (2205448)" userId="S::2205448@student.uwtsd.ac.uk::0b473f2d-0019-4ef4-817b-4821fd6a00ff" providerId="AD" clId="Web-{EF9D3752-30ED-E164-F1F3-D1AA97535671}" dt="2025-05-09T10:27:56.698" v="339" actId="1076"/>
          <ac:picMkLst>
            <pc:docMk/>
            <pc:sldMk cId="109857222" sldId="256"/>
            <ac:picMk id="11" creationId="{9CFC3517-0D42-013F-4F1D-463259F87802}"/>
          </ac:picMkLst>
        </pc:picChg>
        <pc:picChg chg="add mod modCrop">
          <ac:chgData name="Carrie Davies (2205448)" userId="S::2205448@student.uwtsd.ac.uk::0b473f2d-0019-4ef4-817b-4821fd6a00ff" providerId="AD" clId="Web-{EF9D3752-30ED-E164-F1F3-D1AA97535671}" dt="2025-05-09T10:28:18.699" v="343" actId="1076"/>
          <ac:picMkLst>
            <pc:docMk/>
            <pc:sldMk cId="109857222" sldId="256"/>
            <ac:picMk id="13" creationId="{A80506AD-2813-90A1-CAAE-EAE69E4BAB82}"/>
          </ac:picMkLst>
        </pc:picChg>
        <pc:picChg chg="add mod">
          <ac:chgData name="Carrie Davies (2205448)" userId="S::2205448@student.uwtsd.ac.uk::0b473f2d-0019-4ef4-817b-4821fd6a00ff" providerId="AD" clId="Web-{EF9D3752-30ED-E164-F1F3-D1AA97535671}" dt="2025-05-09T10:28:48.451" v="347" actId="14100"/>
          <ac:picMkLst>
            <pc:docMk/>
            <pc:sldMk cId="109857222" sldId="256"/>
            <ac:picMk id="15" creationId="{D97978C9-7AF3-0721-5E1B-AC83F37F3892}"/>
          </ac:picMkLst>
        </pc:picChg>
      </pc:sldChg>
    </pc:docChg>
  </pc:docChgLst>
  <pc:docChgLst>
    <pc:chgData name="Carrie Davies (2205448)" userId="S::2205448@student.uwtsd.ac.uk::0b473f2d-0019-4ef4-817b-4821fd6a00ff" providerId="AD" clId="Web-{F7B02F2B-EFB1-5409-3F6A-53DE6CC2989E}"/>
    <pc:docChg chg="modSld">
      <pc:chgData name="Carrie Davies (2205448)" userId="S::2205448@student.uwtsd.ac.uk::0b473f2d-0019-4ef4-817b-4821fd6a00ff" providerId="AD" clId="Web-{F7B02F2B-EFB1-5409-3F6A-53DE6CC2989E}" dt="2025-05-09T10:45:18.001" v="3" actId="20577"/>
      <pc:docMkLst>
        <pc:docMk/>
      </pc:docMkLst>
      <pc:sldChg chg="modSp">
        <pc:chgData name="Carrie Davies (2205448)" userId="S::2205448@student.uwtsd.ac.uk::0b473f2d-0019-4ef4-817b-4821fd6a00ff" providerId="AD" clId="Web-{F7B02F2B-EFB1-5409-3F6A-53DE6CC2989E}" dt="2025-05-09T10:45:18.001" v="3" actId="20577"/>
        <pc:sldMkLst>
          <pc:docMk/>
          <pc:sldMk cId="109857222" sldId="256"/>
        </pc:sldMkLst>
        <pc:spChg chg="mod">
          <ac:chgData name="Carrie Davies (2205448)" userId="S::2205448@student.uwtsd.ac.uk::0b473f2d-0019-4ef4-817b-4821fd6a00ff" providerId="AD" clId="Web-{F7B02F2B-EFB1-5409-3F6A-53DE6CC2989E}" dt="2025-05-09T10:45:18.001" v="3" actId="20577"/>
          <ac:spMkLst>
            <pc:docMk/>
            <pc:sldMk cId="109857222" sldId="256"/>
            <ac:spMk id="16" creationId="{B0BD64FC-019A-B97E-9687-AC1A297C9CB8}"/>
          </ac:spMkLst>
        </pc:spChg>
      </pc:sldChg>
    </pc:docChg>
  </pc:docChgLst>
  <pc:docChgLst>
    <pc:chgData name="Carrie Davies (2205448)" userId="S::2205448@student.uwtsd.ac.uk::0b473f2d-0019-4ef4-817b-4821fd6a00ff" providerId="AD" clId="Web-{22DF9842-43A7-231B-9C38-300CB13C9878}"/>
    <pc:docChg chg="modSld">
      <pc:chgData name="Carrie Davies (2205448)" userId="S::2205448@student.uwtsd.ac.uk::0b473f2d-0019-4ef4-817b-4821fd6a00ff" providerId="AD" clId="Web-{22DF9842-43A7-231B-9C38-300CB13C9878}" dt="2025-05-09T13:29:44.461" v="478" actId="20577"/>
      <pc:docMkLst>
        <pc:docMk/>
      </pc:docMkLst>
      <pc:sldChg chg="addSp delSp modSp">
        <pc:chgData name="Carrie Davies (2205448)" userId="S::2205448@student.uwtsd.ac.uk::0b473f2d-0019-4ef4-817b-4821fd6a00ff" providerId="AD" clId="Web-{22DF9842-43A7-231B-9C38-300CB13C9878}" dt="2025-05-09T13:29:44.461" v="478" actId="20577"/>
        <pc:sldMkLst>
          <pc:docMk/>
          <pc:sldMk cId="109857222" sldId="256"/>
        </pc:sldMkLst>
        <pc:spChg chg="mod">
          <ac:chgData name="Carrie Davies (2205448)" userId="S::2205448@student.uwtsd.ac.uk::0b473f2d-0019-4ef4-817b-4821fd6a00ff" providerId="AD" clId="Web-{22DF9842-43A7-231B-9C38-300CB13C9878}" dt="2025-05-09T12:13:36.600" v="233" actId="1076"/>
          <ac:spMkLst>
            <pc:docMk/>
            <pc:sldMk cId="109857222" sldId="256"/>
            <ac:spMk id="4" creationId="{82B19EC8-1A7D-E762-0276-11778D057A23}"/>
          </ac:spMkLst>
        </pc:spChg>
        <pc:spChg chg="mod">
          <ac:chgData name="Carrie Davies (2205448)" userId="S::2205448@student.uwtsd.ac.uk::0b473f2d-0019-4ef4-817b-4821fd6a00ff" providerId="AD" clId="Web-{22DF9842-43A7-231B-9C38-300CB13C9878}" dt="2025-05-09T13:12:48.827" v="391" actId="20577"/>
          <ac:spMkLst>
            <pc:docMk/>
            <pc:sldMk cId="109857222" sldId="256"/>
            <ac:spMk id="6" creationId="{D17BB91E-50EB-165C-4F47-0F05C87EF496}"/>
          </ac:spMkLst>
        </pc:spChg>
        <pc:spChg chg="add mod">
          <ac:chgData name="Carrie Davies (2205448)" userId="S::2205448@student.uwtsd.ac.uk::0b473f2d-0019-4ef4-817b-4821fd6a00ff" providerId="AD" clId="Web-{22DF9842-43A7-231B-9C38-300CB13C9878}" dt="2025-05-09T13:29:44.461" v="478" actId="20577"/>
          <ac:spMkLst>
            <pc:docMk/>
            <pc:sldMk cId="109857222" sldId="256"/>
            <ac:spMk id="7" creationId="{C372089E-8DB5-FF51-3695-91AABCA03E26}"/>
          </ac:spMkLst>
        </pc:spChg>
        <pc:spChg chg="mod">
          <ac:chgData name="Carrie Davies (2205448)" userId="S::2205448@student.uwtsd.ac.uk::0b473f2d-0019-4ef4-817b-4821fd6a00ff" providerId="AD" clId="Web-{22DF9842-43A7-231B-9C38-300CB13C9878}" dt="2025-05-09T13:21:24.371" v="445" actId="20577"/>
          <ac:spMkLst>
            <pc:docMk/>
            <pc:sldMk cId="109857222" sldId="256"/>
            <ac:spMk id="8" creationId="{7E22D77A-431B-1746-8CAC-E76E1530429A}"/>
          </ac:spMkLst>
        </pc:spChg>
        <pc:spChg chg="mod">
          <ac:chgData name="Carrie Davies (2205448)" userId="S::2205448@student.uwtsd.ac.uk::0b473f2d-0019-4ef4-817b-4821fd6a00ff" providerId="AD" clId="Web-{22DF9842-43A7-231B-9C38-300CB13C9878}" dt="2025-05-09T12:52:01.562" v="368" actId="1076"/>
          <ac:spMkLst>
            <pc:docMk/>
            <pc:sldMk cId="109857222" sldId="256"/>
            <ac:spMk id="9" creationId="{3302AEF6-6FE7-B9D9-AEB5-489F9A6BCA29}"/>
          </ac:spMkLst>
        </pc:spChg>
        <pc:spChg chg="add del mod">
          <ac:chgData name="Carrie Davies (2205448)" userId="S::2205448@student.uwtsd.ac.uk::0b473f2d-0019-4ef4-817b-4821fd6a00ff" providerId="AD" clId="Web-{22DF9842-43A7-231B-9C38-300CB13C9878}" dt="2025-05-09T13:21:38.277" v="447" actId="20577"/>
          <ac:spMkLst>
            <pc:docMk/>
            <pc:sldMk cId="109857222" sldId="256"/>
            <ac:spMk id="10" creationId="{769BEFD2-E2BE-1F18-6671-C5AB6CDCC44E}"/>
          </ac:spMkLst>
        </pc:spChg>
        <pc:spChg chg="add mod">
          <ac:chgData name="Carrie Davies (2205448)" userId="S::2205448@student.uwtsd.ac.uk::0b473f2d-0019-4ef4-817b-4821fd6a00ff" providerId="AD" clId="Web-{22DF9842-43A7-231B-9C38-300CB13C9878}" dt="2025-05-09T12:51:08.170" v="363" actId="14100"/>
          <ac:spMkLst>
            <pc:docMk/>
            <pc:sldMk cId="109857222" sldId="256"/>
            <ac:spMk id="11" creationId="{A76B696E-0FEF-D9A3-2A84-128FB8AC36EC}"/>
          </ac:spMkLst>
        </pc:spChg>
        <pc:spChg chg="mod">
          <ac:chgData name="Carrie Davies (2205448)" userId="S::2205448@student.uwtsd.ac.uk::0b473f2d-0019-4ef4-817b-4821fd6a00ff" providerId="AD" clId="Web-{22DF9842-43A7-231B-9C38-300CB13C9878}" dt="2025-05-09T12:45:34.771" v="309" actId="1076"/>
          <ac:spMkLst>
            <pc:docMk/>
            <pc:sldMk cId="109857222" sldId="256"/>
            <ac:spMk id="12" creationId="{86D157F7-BEB3-E84C-9B31-92590D41642B}"/>
          </ac:spMkLst>
        </pc:spChg>
        <pc:spChg chg="add mod">
          <ac:chgData name="Carrie Davies (2205448)" userId="S::2205448@student.uwtsd.ac.uk::0b473f2d-0019-4ef4-817b-4821fd6a00ff" providerId="AD" clId="Web-{22DF9842-43A7-231B-9C38-300CB13C9878}" dt="2025-05-09T13:13:48.656" v="416" actId="1076"/>
          <ac:spMkLst>
            <pc:docMk/>
            <pc:sldMk cId="109857222" sldId="256"/>
            <ac:spMk id="13" creationId="{80CB1D96-DC23-9660-5B5B-DA40057B7472}"/>
          </ac:spMkLst>
        </pc:spChg>
        <pc:spChg chg="mod">
          <ac:chgData name="Carrie Davies (2205448)" userId="S::2205448@student.uwtsd.ac.uk::0b473f2d-0019-4ef4-817b-4821fd6a00ff" providerId="AD" clId="Web-{22DF9842-43A7-231B-9C38-300CB13C9878}" dt="2025-05-09T12:51:39.296" v="366" actId="1076"/>
          <ac:spMkLst>
            <pc:docMk/>
            <pc:sldMk cId="109857222" sldId="256"/>
            <ac:spMk id="14" creationId="{BD54FDB4-3A10-E38C-5E83-BC61CFC91AE7}"/>
          </ac:spMkLst>
        </pc:spChg>
        <pc:spChg chg="add del mod">
          <ac:chgData name="Carrie Davies (2205448)" userId="S::2205448@student.uwtsd.ac.uk::0b473f2d-0019-4ef4-817b-4821fd6a00ff" providerId="AD" clId="Web-{22DF9842-43A7-231B-9C38-300CB13C9878}" dt="2025-05-09T13:28:29.194" v="472" actId="20577"/>
          <ac:spMkLst>
            <pc:docMk/>
            <pc:sldMk cId="109857222" sldId="256"/>
            <ac:spMk id="16" creationId="{B0BD64FC-019A-B97E-9687-AC1A297C9CB8}"/>
          </ac:spMkLst>
        </pc:spChg>
        <pc:picChg chg="add mod">
          <ac:chgData name="Carrie Davies (2205448)" userId="S::2205448@student.uwtsd.ac.uk::0b473f2d-0019-4ef4-817b-4821fd6a00ff" providerId="AD" clId="Web-{22DF9842-43A7-231B-9C38-300CB13C9878}" dt="2025-05-09T13:21:42.496" v="448" actId="14100"/>
          <ac:picMkLst>
            <pc:docMk/>
            <pc:sldMk cId="109857222" sldId="256"/>
            <ac:picMk id="2" creationId="{E1AD550A-5BD0-8B88-68C8-1E5EB83B4356}"/>
          </ac:picMkLst>
        </pc:picChg>
        <pc:picChg chg="add mod">
          <ac:chgData name="Carrie Davies (2205448)" userId="S::2205448@student.uwtsd.ac.uk::0b473f2d-0019-4ef4-817b-4821fd6a00ff" providerId="AD" clId="Web-{22DF9842-43A7-231B-9C38-300CB13C9878}" dt="2025-05-09T13:21:50.028" v="449" actId="14100"/>
          <ac:picMkLst>
            <pc:docMk/>
            <pc:sldMk cId="109857222" sldId="256"/>
            <ac:picMk id="3" creationId="{C54FBF36-C449-D2B6-FA5A-1C02C86BAAF4}"/>
          </ac:picMkLst>
        </pc:picChg>
        <pc:picChg chg="add mod">
          <ac:chgData name="Carrie Davies (2205448)" userId="S::2205448@student.uwtsd.ac.uk::0b473f2d-0019-4ef4-817b-4821fd6a00ff" providerId="AD" clId="Web-{22DF9842-43A7-231B-9C38-300CB13C9878}" dt="2025-05-09T13:17:16.505" v="432" actId="1076"/>
          <ac:picMkLst>
            <pc:docMk/>
            <pc:sldMk cId="109857222" sldId="256"/>
            <ac:picMk id="5" creationId="{688A8A30-A122-1D7C-84EE-4603BEA5A804}"/>
          </ac:picMkLst>
        </pc:picChg>
        <pc:picChg chg="add mod">
          <ac:chgData name="Carrie Davies (2205448)" userId="S::2205448@student.uwtsd.ac.uk::0b473f2d-0019-4ef4-817b-4821fd6a00ff" providerId="AD" clId="Web-{22DF9842-43A7-231B-9C38-300CB13C9878}" dt="2025-05-09T13:17:43.568" v="436" actId="14100"/>
          <ac:picMkLst>
            <pc:docMk/>
            <pc:sldMk cId="109857222" sldId="256"/>
            <ac:picMk id="15" creationId="{47669B6B-CDB6-74CD-1FC8-BD0CA0B12358}"/>
          </ac:picMkLst>
        </pc:picChg>
        <pc:picChg chg="add mod">
          <ac:chgData name="Carrie Davies (2205448)" userId="S::2205448@student.uwtsd.ac.uk::0b473f2d-0019-4ef4-817b-4821fd6a00ff" providerId="AD" clId="Web-{22DF9842-43A7-231B-9C38-300CB13C9878}" dt="2025-05-09T13:17:33.256" v="434" actId="1076"/>
          <ac:picMkLst>
            <pc:docMk/>
            <pc:sldMk cId="109857222" sldId="256"/>
            <ac:picMk id="17" creationId="{3F3BB362-8642-8498-2C30-1393CB494FE7}"/>
          </ac:picMkLst>
        </pc:picChg>
      </pc:sldChg>
    </pc:docChg>
  </pc:docChgLst>
  <pc:docChgLst>
    <pc:chgData name="Carrie Davies (2205448)" userId="S::2205448@student.uwtsd.ac.uk::0b473f2d-0019-4ef4-817b-4821fd6a00ff" providerId="AD" clId="Web-{B159FC46-51DC-B131-0B4F-7F75952270B0}"/>
    <pc:docChg chg="mod modSld modMainMaster setSldSz">
      <pc:chgData name="Carrie Davies (2205448)" userId="S::2205448@student.uwtsd.ac.uk::0b473f2d-0019-4ef4-817b-4821fd6a00ff" providerId="AD" clId="Web-{B159FC46-51DC-B131-0B4F-7F75952270B0}" dt="2025-05-09T11:14:47.662" v="107" actId="20577"/>
      <pc:docMkLst>
        <pc:docMk/>
      </pc:docMkLst>
      <pc:sldChg chg="addSp delSp modSp">
        <pc:chgData name="Carrie Davies (2205448)" userId="S::2205448@student.uwtsd.ac.uk::0b473f2d-0019-4ef4-817b-4821fd6a00ff" providerId="AD" clId="Web-{B159FC46-51DC-B131-0B4F-7F75952270B0}" dt="2025-05-09T11:14:47.662" v="107" actId="20577"/>
        <pc:sldMkLst>
          <pc:docMk/>
          <pc:sldMk cId="109857222" sldId="256"/>
        </pc:sldMkLst>
        <pc:spChg chg="mod">
          <ac:chgData name="Carrie Davies (2205448)" userId="S::2205448@student.uwtsd.ac.uk::0b473f2d-0019-4ef4-817b-4821fd6a00ff" providerId="AD" clId="Web-{B159FC46-51DC-B131-0B4F-7F75952270B0}" dt="2025-05-09T11:02:54.778" v="40" actId="1076"/>
          <ac:spMkLst>
            <pc:docMk/>
            <pc:sldMk cId="109857222" sldId="256"/>
            <ac:spMk id="4" creationId="{82B19EC8-1A7D-E762-0276-11778D057A23}"/>
          </ac:spMkLst>
        </pc:spChg>
        <pc:spChg chg="mod">
          <ac:chgData name="Carrie Davies (2205448)" userId="S::2205448@student.uwtsd.ac.uk::0b473f2d-0019-4ef4-817b-4821fd6a00ff" providerId="AD" clId="Web-{B159FC46-51DC-B131-0B4F-7F75952270B0}" dt="2025-05-09T11:05:27.568" v="59" actId="14100"/>
          <ac:spMkLst>
            <pc:docMk/>
            <pc:sldMk cId="109857222" sldId="256"/>
            <ac:spMk id="6" creationId="{D17BB91E-50EB-165C-4F47-0F05C87EF496}"/>
          </ac:spMkLst>
        </pc:spChg>
        <pc:spChg chg="mod">
          <ac:chgData name="Carrie Davies (2205448)" userId="S::2205448@student.uwtsd.ac.uk::0b473f2d-0019-4ef4-817b-4821fd6a00ff" providerId="AD" clId="Web-{B159FC46-51DC-B131-0B4F-7F75952270B0}" dt="2025-05-09T11:07:53.092" v="82" actId="20577"/>
          <ac:spMkLst>
            <pc:docMk/>
            <pc:sldMk cId="109857222" sldId="256"/>
            <ac:spMk id="8" creationId="{7E22D77A-431B-1746-8CAC-E76E1530429A}"/>
          </ac:spMkLst>
        </pc:spChg>
        <pc:spChg chg="mod">
          <ac:chgData name="Carrie Davies (2205448)" userId="S::2205448@student.uwtsd.ac.uk::0b473f2d-0019-4ef4-817b-4821fd6a00ff" providerId="AD" clId="Web-{B159FC46-51DC-B131-0B4F-7F75952270B0}" dt="2025-05-09T11:08:03.358" v="85" actId="20577"/>
          <ac:spMkLst>
            <pc:docMk/>
            <pc:sldMk cId="109857222" sldId="256"/>
            <ac:spMk id="9" creationId="{3302AEF6-6FE7-B9D9-AEB5-489F9A6BCA29}"/>
          </ac:spMkLst>
        </pc:spChg>
        <pc:spChg chg="mod">
          <ac:chgData name="Carrie Davies (2205448)" userId="S::2205448@student.uwtsd.ac.uk::0b473f2d-0019-4ef4-817b-4821fd6a00ff" providerId="AD" clId="Web-{B159FC46-51DC-B131-0B4F-7F75952270B0}" dt="2025-05-09T11:08:30.938" v="97" actId="1076"/>
          <ac:spMkLst>
            <pc:docMk/>
            <pc:sldMk cId="109857222" sldId="256"/>
            <ac:spMk id="12" creationId="{86D157F7-BEB3-E84C-9B31-92590D41642B}"/>
          </ac:spMkLst>
        </pc:spChg>
        <pc:spChg chg="mod">
          <ac:chgData name="Carrie Davies (2205448)" userId="S::2205448@student.uwtsd.ac.uk::0b473f2d-0019-4ef4-817b-4821fd6a00ff" providerId="AD" clId="Web-{B159FC46-51DC-B131-0B4F-7F75952270B0}" dt="2025-05-09T11:08:30.547" v="96" actId="1076"/>
          <ac:spMkLst>
            <pc:docMk/>
            <pc:sldMk cId="109857222" sldId="256"/>
            <ac:spMk id="14" creationId="{BD54FDB4-3A10-E38C-5E83-BC61CFC91AE7}"/>
          </ac:spMkLst>
        </pc:spChg>
        <pc:spChg chg="add mod">
          <ac:chgData name="Carrie Davies (2205448)" userId="S::2205448@student.uwtsd.ac.uk::0b473f2d-0019-4ef4-817b-4821fd6a00ff" providerId="AD" clId="Web-{B159FC46-51DC-B131-0B4F-7F75952270B0}" dt="2025-05-09T11:14:47.662" v="107" actId="20577"/>
          <ac:spMkLst>
            <pc:docMk/>
            <pc:sldMk cId="109857222" sldId="256"/>
            <ac:spMk id="16" creationId="{B0BD64FC-019A-B97E-9687-AC1A297C9CB8}"/>
          </ac:spMkLst>
        </pc:spChg>
        <pc:picChg chg="del mod">
          <ac:chgData name="Carrie Davies (2205448)" userId="S::2205448@student.uwtsd.ac.uk::0b473f2d-0019-4ef4-817b-4821fd6a00ff" providerId="AD" clId="Web-{B159FC46-51DC-B131-0B4F-7F75952270B0}" dt="2025-05-09T11:06:48.932" v="70"/>
          <ac:picMkLst>
            <pc:docMk/>
            <pc:sldMk cId="109857222" sldId="256"/>
            <ac:picMk id="11" creationId="{9CFC3517-0D42-013F-4F1D-463259F87802}"/>
          </ac:picMkLst>
        </pc:picChg>
        <pc:picChg chg="del mod">
          <ac:chgData name="Carrie Davies (2205448)" userId="S::2205448@student.uwtsd.ac.uk::0b473f2d-0019-4ef4-817b-4821fd6a00ff" providerId="AD" clId="Web-{B159FC46-51DC-B131-0B4F-7F75952270B0}" dt="2025-05-09T11:06:50.901" v="71"/>
          <ac:picMkLst>
            <pc:docMk/>
            <pc:sldMk cId="109857222" sldId="256"/>
            <ac:picMk id="13" creationId="{A80506AD-2813-90A1-CAAE-EAE69E4BAB82}"/>
          </ac:picMkLst>
        </pc:picChg>
        <pc:picChg chg="del mod">
          <ac:chgData name="Carrie Davies (2205448)" userId="S::2205448@student.uwtsd.ac.uk::0b473f2d-0019-4ef4-817b-4821fd6a00ff" providerId="AD" clId="Web-{B159FC46-51DC-B131-0B4F-7F75952270B0}" dt="2025-05-09T11:06:52.573" v="72"/>
          <ac:picMkLst>
            <pc:docMk/>
            <pc:sldMk cId="109857222" sldId="256"/>
            <ac:picMk id="15" creationId="{D97978C9-7AF3-0721-5E1B-AC83F37F3892}"/>
          </ac:picMkLst>
        </pc:picChg>
      </pc:sldChg>
      <pc:sldMasterChg chg="modSp modSldLayout">
        <pc:chgData name="Carrie Davies (2205448)" userId="S::2205448@student.uwtsd.ac.uk::0b473f2d-0019-4ef4-817b-4821fd6a00ff" providerId="AD" clId="Web-{B159FC46-51DC-B131-0B4F-7F75952270B0}" dt="2025-05-09T11:02:29.214" v="39"/>
        <pc:sldMasterMkLst>
          <pc:docMk/>
          <pc:sldMasterMk cId="2460954070" sldId="2147483660"/>
        </pc:sldMasterMkLst>
        <pc:spChg chg="mod">
          <ac:chgData name="Carrie Davies (2205448)" userId="S::2205448@student.uwtsd.ac.uk::0b473f2d-0019-4ef4-817b-4821fd6a00ff" providerId="AD" clId="Web-{B159FC46-51DC-B131-0B4F-7F75952270B0}" dt="2025-05-09T11:02:29.214" v="39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Carrie Davies (2205448)" userId="S::2205448@student.uwtsd.ac.uk::0b473f2d-0019-4ef4-817b-4821fd6a00ff" providerId="AD" clId="Web-{B159FC46-51DC-B131-0B4F-7F75952270B0}" dt="2025-05-09T11:02:29.214" v="39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Carrie Davies (2205448)" userId="S::2205448@student.uwtsd.ac.uk::0b473f2d-0019-4ef4-817b-4821fd6a00ff" providerId="AD" clId="Web-{B159FC46-51DC-B131-0B4F-7F75952270B0}" dt="2025-05-09T11:02:29.214" v="39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Carrie Davies (2205448)" userId="S::2205448@student.uwtsd.ac.uk::0b473f2d-0019-4ef4-817b-4821fd6a00ff" providerId="AD" clId="Web-{B159FC46-51DC-B131-0B4F-7F75952270B0}" dt="2025-05-09T11:02:29.214" v="39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Carrie Davies (2205448)" userId="S::2205448@student.uwtsd.ac.uk::0b473f2d-0019-4ef4-817b-4821fd6a00ff" providerId="AD" clId="Web-{B159FC46-51DC-B131-0B4F-7F75952270B0}" dt="2025-05-09T11:02:29.214" v="39"/>
          <ac:spMkLst>
            <pc:docMk/>
            <pc:sldMasterMk cId="2460954070" sldId="2147483660"/>
            <ac:spMk id="6" creationId="{00000000-0000-0000-0000-000000000000}"/>
          </ac:spMkLst>
        </pc:spChg>
        <pc:sldLayoutChg chg="modSp">
          <pc:chgData name="Carrie Davies (2205448)" userId="S::2205448@student.uwtsd.ac.uk::0b473f2d-0019-4ef4-817b-4821fd6a00ff" providerId="AD" clId="Web-{B159FC46-51DC-B131-0B4F-7F75952270B0}" dt="2025-05-09T11:02:29.214" v="39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Carrie Davies (2205448)" userId="S::2205448@student.uwtsd.ac.uk::0b473f2d-0019-4ef4-817b-4821fd6a00ff" providerId="AD" clId="Web-{B159FC46-51DC-B131-0B4F-7F75952270B0}" dt="2025-05-09T11:02:29.214" v="39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Carrie Davies (2205448)" userId="S::2205448@student.uwtsd.ac.uk::0b473f2d-0019-4ef4-817b-4821fd6a00ff" providerId="AD" clId="Web-{B159FC46-51DC-B131-0B4F-7F75952270B0}" dt="2025-05-09T11:02:29.214" v="39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modSp">
          <pc:chgData name="Carrie Davies (2205448)" userId="S::2205448@student.uwtsd.ac.uk::0b473f2d-0019-4ef4-817b-4821fd6a00ff" providerId="AD" clId="Web-{B159FC46-51DC-B131-0B4F-7F75952270B0}" dt="2025-05-09T11:02:29.214" v="39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Carrie Davies (2205448)" userId="S::2205448@student.uwtsd.ac.uk::0b473f2d-0019-4ef4-817b-4821fd6a00ff" providerId="AD" clId="Web-{B159FC46-51DC-B131-0B4F-7F75952270B0}" dt="2025-05-09T11:02:29.214" v="39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Carrie Davies (2205448)" userId="S::2205448@student.uwtsd.ac.uk::0b473f2d-0019-4ef4-817b-4821fd6a00ff" providerId="AD" clId="Web-{B159FC46-51DC-B131-0B4F-7F75952270B0}" dt="2025-05-09T11:02:29.214" v="39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">
          <pc:chgData name="Carrie Davies (2205448)" userId="S::2205448@student.uwtsd.ac.uk::0b473f2d-0019-4ef4-817b-4821fd6a00ff" providerId="AD" clId="Web-{B159FC46-51DC-B131-0B4F-7F75952270B0}" dt="2025-05-09T11:02:29.214" v="39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Carrie Davies (2205448)" userId="S::2205448@student.uwtsd.ac.uk::0b473f2d-0019-4ef4-817b-4821fd6a00ff" providerId="AD" clId="Web-{B159FC46-51DC-B131-0B4F-7F75952270B0}" dt="2025-05-09T11:02:29.214" v="39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Carrie Davies (2205448)" userId="S::2205448@student.uwtsd.ac.uk::0b473f2d-0019-4ef4-817b-4821fd6a00ff" providerId="AD" clId="Web-{B159FC46-51DC-B131-0B4F-7F75952270B0}" dt="2025-05-09T11:02:29.214" v="39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">
          <pc:chgData name="Carrie Davies (2205448)" userId="S::2205448@student.uwtsd.ac.uk::0b473f2d-0019-4ef4-817b-4821fd6a00ff" providerId="AD" clId="Web-{B159FC46-51DC-B131-0B4F-7F75952270B0}" dt="2025-05-09T11:02:29.214" v="39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Carrie Davies (2205448)" userId="S::2205448@student.uwtsd.ac.uk::0b473f2d-0019-4ef4-817b-4821fd6a00ff" providerId="AD" clId="Web-{B159FC46-51DC-B131-0B4F-7F75952270B0}" dt="2025-05-09T11:02:29.214" v="39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Carrie Davies (2205448)" userId="S::2205448@student.uwtsd.ac.uk::0b473f2d-0019-4ef4-817b-4821fd6a00ff" providerId="AD" clId="Web-{B159FC46-51DC-B131-0B4F-7F75952270B0}" dt="2025-05-09T11:02:29.214" v="39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Carrie Davies (2205448)" userId="S::2205448@student.uwtsd.ac.uk::0b473f2d-0019-4ef4-817b-4821fd6a00ff" providerId="AD" clId="Web-{B159FC46-51DC-B131-0B4F-7F75952270B0}" dt="2025-05-09T11:02:29.214" v="39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Carrie Davies (2205448)" userId="S::2205448@student.uwtsd.ac.uk::0b473f2d-0019-4ef4-817b-4821fd6a00ff" providerId="AD" clId="Web-{B159FC46-51DC-B131-0B4F-7F75952270B0}" dt="2025-05-09T11:02:29.214" v="39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Carrie Davies (2205448)" userId="S::2205448@student.uwtsd.ac.uk::0b473f2d-0019-4ef4-817b-4821fd6a00ff" providerId="AD" clId="Web-{B159FC46-51DC-B131-0B4F-7F75952270B0}" dt="2025-05-09T11:02:29.214" v="39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modSp">
          <pc:chgData name="Carrie Davies (2205448)" userId="S::2205448@student.uwtsd.ac.uk::0b473f2d-0019-4ef4-817b-4821fd6a00ff" providerId="AD" clId="Web-{B159FC46-51DC-B131-0B4F-7F75952270B0}" dt="2025-05-09T11:02:29.214" v="39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Carrie Davies (2205448)" userId="S::2205448@student.uwtsd.ac.uk::0b473f2d-0019-4ef4-817b-4821fd6a00ff" providerId="AD" clId="Web-{B159FC46-51DC-B131-0B4F-7F75952270B0}" dt="2025-05-09T11:02:29.214" v="39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Carrie Davies (2205448)" userId="S::2205448@student.uwtsd.ac.uk::0b473f2d-0019-4ef4-817b-4821fd6a00ff" providerId="AD" clId="Web-{B159FC46-51DC-B131-0B4F-7F75952270B0}" dt="2025-05-09T11:02:29.214" v="39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Carrie Davies (2205448)" userId="S::2205448@student.uwtsd.ac.uk::0b473f2d-0019-4ef4-817b-4821fd6a00ff" providerId="AD" clId="Web-{B159FC46-51DC-B131-0B4F-7F75952270B0}" dt="2025-05-09T11:02:29.214" v="39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">
          <pc:chgData name="Carrie Davies (2205448)" userId="S::2205448@student.uwtsd.ac.uk::0b473f2d-0019-4ef4-817b-4821fd6a00ff" providerId="AD" clId="Web-{B159FC46-51DC-B131-0B4F-7F75952270B0}" dt="2025-05-09T11:02:29.214" v="39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Carrie Davies (2205448)" userId="S::2205448@student.uwtsd.ac.uk::0b473f2d-0019-4ef4-817b-4821fd6a00ff" providerId="AD" clId="Web-{B159FC46-51DC-B131-0B4F-7F75952270B0}" dt="2025-05-09T11:02:29.214" v="39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Carrie Davies (2205448)" userId="S::2205448@student.uwtsd.ac.uk::0b473f2d-0019-4ef4-817b-4821fd6a00ff" providerId="AD" clId="Web-{B159FC46-51DC-B131-0B4F-7F75952270B0}" dt="2025-05-09T11:02:29.214" v="39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Carrie Davies (2205448)" userId="S::2205448@student.uwtsd.ac.uk::0b473f2d-0019-4ef4-817b-4821fd6a00ff" providerId="AD" clId="Web-{B159FC46-51DC-B131-0B4F-7F75952270B0}" dt="2025-05-09T11:02:29.214" v="39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modSp">
          <pc:chgData name="Carrie Davies (2205448)" userId="S::2205448@student.uwtsd.ac.uk::0b473f2d-0019-4ef4-817b-4821fd6a00ff" providerId="AD" clId="Web-{B159FC46-51DC-B131-0B4F-7F75952270B0}" dt="2025-05-09T11:02:29.214" v="39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Carrie Davies (2205448)" userId="S::2205448@student.uwtsd.ac.uk::0b473f2d-0019-4ef4-817b-4821fd6a00ff" providerId="AD" clId="Web-{B159FC46-51DC-B131-0B4F-7F75952270B0}" dt="2025-05-09T11:02:29.214" v="39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Carrie Davies (2205448)" userId="S::2205448@student.uwtsd.ac.uk::0b473f2d-0019-4ef4-817b-4821fd6a00ff" providerId="AD" clId="Web-{B159FC46-51DC-B131-0B4F-7F75952270B0}" dt="2025-05-09T11:02:29.214" v="39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2B19EC8-1A7D-E762-0276-11778D057A23}"/>
              </a:ext>
            </a:extLst>
          </p:cNvPr>
          <p:cNvSpPr txBox="1"/>
          <p:nvPr/>
        </p:nvSpPr>
        <p:spPr>
          <a:xfrm>
            <a:off x="2691225" y="113521"/>
            <a:ext cx="6806597" cy="346249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800" b="1">
                <a:latin typeface="Aptos"/>
                <a:ea typeface="+mn-lt"/>
                <a:cs typeface="+mn-lt"/>
              </a:rPr>
              <a:t>A </a:t>
            </a:r>
            <a:r>
              <a:rPr lang="en-GB" sz="1800" b="1" err="1">
                <a:latin typeface="Aptos"/>
                <a:ea typeface="+mn-lt"/>
                <a:cs typeface="+mn-lt"/>
              </a:rPr>
              <a:t>yw</a:t>
            </a:r>
            <a:r>
              <a:rPr lang="en-GB" sz="1800" b="1">
                <a:latin typeface="Aptos"/>
                <a:ea typeface="+mn-lt"/>
                <a:cs typeface="+mn-lt"/>
              </a:rPr>
              <a:t> Soft Tissue Release </a:t>
            </a:r>
            <a:r>
              <a:rPr lang="en-GB" sz="1800" b="1" err="1">
                <a:latin typeface="Aptos"/>
                <a:ea typeface="+mn-lt"/>
                <a:cs typeface="+mn-lt"/>
              </a:rPr>
              <a:t>yn</a:t>
            </a:r>
            <a:r>
              <a:rPr lang="en-GB" sz="1800" b="1">
                <a:latin typeface="Aptos"/>
                <a:ea typeface="+mn-lt"/>
                <a:cs typeface="+mn-lt"/>
              </a:rPr>
              <a:t> </a:t>
            </a:r>
            <a:r>
              <a:rPr lang="en-GB" sz="1800" b="1" err="1">
                <a:latin typeface="Aptos"/>
                <a:ea typeface="+mn-lt"/>
                <a:cs typeface="+mn-lt"/>
              </a:rPr>
              <a:t>dylanwadu</a:t>
            </a:r>
            <a:r>
              <a:rPr lang="en-GB" sz="1800" b="1">
                <a:latin typeface="Aptos"/>
                <a:ea typeface="+mn-lt"/>
                <a:cs typeface="+mn-lt"/>
              </a:rPr>
              <a:t> </a:t>
            </a:r>
            <a:r>
              <a:rPr lang="en-GB" sz="1800" b="1" err="1">
                <a:latin typeface="Aptos"/>
                <a:ea typeface="+mn-lt"/>
                <a:cs typeface="+mn-lt"/>
              </a:rPr>
              <a:t>ar</a:t>
            </a:r>
            <a:r>
              <a:rPr lang="en-GB" sz="1800" b="1">
                <a:latin typeface="Aptos"/>
                <a:ea typeface="+mn-lt"/>
                <a:cs typeface="+mn-lt"/>
              </a:rPr>
              <a:t> </a:t>
            </a:r>
            <a:r>
              <a:rPr lang="en-GB" sz="1800" b="1" err="1">
                <a:latin typeface="Aptos"/>
                <a:ea typeface="+mn-lt"/>
                <a:cs typeface="+mn-lt"/>
              </a:rPr>
              <a:t>gydbwysedd</a:t>
            </a:r>
            <a:r>
              <a:rPr lang="en-GB" sz="1800" b="1">
                <a:latin typeface="Aptos"/>
                <a:ea typeface="+mn-lt"/>
                <a:cs typeface="+mn-lt"/>
              </a:rPr>
              <a:t> a </a:t>
            </a:r>
            <a:r>
              <a:rPr lang="en-GB" sz="1800" b="1" err="1">
                <a:latin typeface="Aptos"/>
                <a:ea typeface="+mn-lt"/>
                <a:cs typeface="+mn-lt"/>
              </a:rPr>
              <a:t>phŵer</a:t>
            </a:r>
            <a:r>
              <a:rPr lang="en-GB" sz="1800" b="1">
                <a:latin typeface="Aptos"/>
                <a:ea typeface="+mn-lt"/>
                <a:cs typeface="+mn-lt"/>
              </a:rPr>
              <a:t>?</a:t>
            </a:r>
            <a:endParaRPr lang="en-US" sz="1800" b="1">
              <a:latin typeface="Apto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BB91E-50EB-165C-4F47-0F05C87EF496}"/>
              </a:ext>
            </a:extLst>
          </p:cNvPr>
          <p:cNvSpPr txBox="1"/>
          <p:nvPr/>
        </p:nvSpPr>
        <p:spPr>
          <a:xfrm>
            <a:off x="191209" y="631504"/>
            <a:ext cx="2314653" cy="2516073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 u="sng" err="1"/>
              <a:t>Cyflwyniad</a:t>
            </a:r>
            <a:endParaRPr lang="en-GB" sz="1200" b="1" u="sng"/>
          </a:p>
          <a:p>
            <a:r>
              <a:rPr lang="en-GB" sz="1050"/>
              <a:t>Mae Soft Tissue Release (STR) </a:t>
            </a:r>
            <a:r>
              <a:rPr lang="en-GB" sz="1050" err="1"/>
              <a:t>yn</a:t>
            </a:r>
            <a:r>
              <a:rPr lang="en-GB" sz="1050"/>
              <a:t> un o </a:t>
            </a:r>
            <a:r>
              <a:rPr lang="en-GB" sz="1050" err="1"/>
              <a:t>nifer</a:t>
            </a:r>
            <a:r>
              <a:rPr lang="en-GB" sz="1050"/>
              <a:t> o </a:t>
            </a:r>
            <a:r>
              <a:rPr lang="en-GB" sz="1050" err="1"/>
              <a:t>dechnegau</a:t>
            </a:r>
            <a:r>
              <a:rPr lang="en-GB" sz="1050"/>
              <a:t> massage a </a:t>
            </a:r>
            <a:r>
              <a:rPr lang="en-GB" sz="1050" err="1"/>
              <a:t>ddefnyddir</a:t>
            </a:r>
            <a:r>
              <a:rPr lang="en-GB" sz="1050"/>
              <a:t> </a:t>
            </a:r>
            <a:r>
              <a:rPr lang="en-GB" sz="1050" err="1"/>
              <a:t>gan</a:t>
            </a:r>
            <a:r>
              <a:rPr lang="en-GB" sz="1050"/>
              <a:t> </a:t>
            </a:r>
            <a:r>
              <a:rPr lang="en-GB" sz="1050" err="1"/>
              <a:t>therapyddion</a:t>
            </a:r>
            <a:r>
              <a:rPr lang="en-GB" sz="1050"/>
              <a:t> </a:t>
            </a:r>
            <a:r>
              <a:rPr lang="en-GB" sz="1050" err="1"/>
              <a:t>i</a:t>
            </a:r>
            <a:r>
              <a:rPr lang="en-GB" sz="1050"/>
              <a:t> nodi </a:t>
            </a:r>
            <a:r>
              <a:rPr lang="en-GB" sz="1050" err="1"/>
              <a:t>safleoedd</a:t>
            </a:r>
            <a:r>
              <a:rPr lang="en-GB" sz="1050"/>
              <a:t> o </a:t>
            </a:r>
            <a:r>
              <a:rPr lang="en-GB" sz="1050" err="1"/>
              <a:t>densiwn</a:t>
            </a:r>
            <a:r>
              <a:rPr lang="en-GB" sz="1050"/>
              <a:t> neu </a:t>
            </a:r>
            <a:r>
              <a:rPr lang="en-GB" sz="1050" err="1"/>
              <a:t>gyfyngiadau</a:t>
            </a:r>
            <a:r>
              <a:rPr lang="en-GB" sz="1050"/>
              <a:t> o </a:t>
            </a:r>
            <a:r>
              <a:rPr lang="en-GB" sz="1050" err="1"/>
              <a:t>fewn</a:t>
            </a:r>
            <a:r>
              <a:rPr lang="en-GB" sz="1050"/>
              <a:t> y </a:t>
            </a:r>
            <a:r>
              <a:rPr lang="en-GB" sz="1050" err="1"/>
              <a:t>meinwe</a:t>
            </a:r>
            <a:r>
              <a:rPr lang="en-GB" sz="1050"/>
              <a:t> </a:t>
            </a:r>
            <a:r>
              <a:rPr lang="en-GB" sz="1050" err="1"/>
              <a:t>meddal</a:t>
            </a:r>
            <a:r>
              <a:rPr lang="en-GB" sz="1050"/>
              <a:t>. </a:t>
            </a:r>
            <a:r>
              <a:rPr lang="en-GB" sz="1050" err="1"/>
              <a:t>Dywedir</a:t>
            </a:r>
            <a:r>
              <a:rPr lang="en-GB" sz="1050"/>
              <a:t> y gall STR </a:t>
            </a:r>
            <a:r>
              <a:rPr lang="en-GB" sz="1050" err="1"/>
              <a:t>wella</a:t>
            </a:r>
            <a:r>
              <a:rPr lang="en-GB" sz="1050"/>
              <a:t> </a:t>
            </a:r>
            <a:r>
              <a:rPr lang="en-GB" sz="1050" err="1"/>
              <a:t>ystod</a:t>
            </a:r>
            <a:r>
              <a:rPr lang="en-GB" sz="1050"/>
              <a:t> </a:t>
            </a:r>
            <a:r>
              <a:rPr lang="en-GB" sz="1050" err="1"/>
              <a:t>symudiad</a:t>
            </a:r>
            <a:r>
              <a:rPr lang="en-GB" sz="1050"/>
              <a:t> (ROM) a </a:t>
            </a:r>
            <a:r>
              <a:rPr lang="en-GB" sz="1050" err="1"/>
              <a:t>gwella</a:t>
            </a:r>
            <a:r>
              <a:rPr lang="en-GB" sz="1050"/>
              <a:t> </a:t>
            </a:r>
            <a:r>
              <a:rPr lang="en-GB" sz="1050" err="1"/>
              <a:t>swyddogaeth</a:t>
            </a:r>
            <a:r>
              <a:rPr lang="en-GB" sz="1050"/>
              <a:t> </a:t>
            </a:r>
            <a:r>
              <a:rPr lang="en-GB" sz="1050" err="1"/>
              <a:t>gyffredinol</a:t>
            </a:r>
            <a:r>
              <a:rPr lang="en-GB" sz="1050"/>
              <a:t>. </a:t>
            </a:r>
            <a:r>
              <a:rPr lang="en-GB" sz="1050" err="1"/>
              <a:t>Fodd</a:t>
            </a:r>
            <a:r>
              <a:rPr lang="en-GB" sz="1050"/>
              <a:t> </a:t>
            </a:r>
            <a:r>
              <a:rPr lang="en-GB" sz="1050" err="1"/>
              <a:t>bynnag</a:t>
            </a:r>
            <a:r>
              <a:rPr lang="en-GB" sz="1050"/>
              <a:t>, </a:t>
            </a:r>
            <a:r>
              <a:rPr lang="en-GB" sz="1050" err="1"/>
              <a:t>nid</a:t>
            </a:r>
            <a:r>
              <a:rPr lang="en-GB" sz="1050"/>
              <a:t> </a:t>
            </a:r>
            <a:r>
              <a:rPr lang="en-GB" sz="1050" err="1"/>
              <a:t>oes</a:t>
            </a:r>
            <a:r>
              <a:rPr lang="en-GB" sz="1050"/>
              <a:t> </a:t>
            </a:r>
            <a:r>
              <a:rPr lang="en-GB" sz="1050" err="1"/>
              <a:t>digon</a:t>
            </a:r>
            <a:r>
              <a:rPr lang="en-GB" sz="1050"/>
              <a:t> o </a:t>
            </a:r>
            <a:r>
              <a:rPr lang="en-GB" sz="1050" err="1"/>
              <a:t>ymchwil</a:t>
            </a:r>
            <a:r>
              <a:rPr lang="en-GB" sz="1050"/>
              <a:t> </a:t>
            </a:r>
            <a:r>
              <a:rPr lang="en-GB" sz="1050" err="1"/>
              <a:t>sy'n</a:t>
            </a:r>
            <a:r>
              <a:rPr lang="en-GB" sz="1050"/>
              <a:t> </a:t>
            </a:r>
            <a:r>
              <a:rPr lang="en-GB" sz="1050" err="1"/>
              <a:t>archwilio</a:t>
            </a:r>
            <a:r>
              <a:rPr lang="en-GB" sz="1050"/>
              <a:t> </a:t>
            </a:r>
            <a:r>
              <a:rPr lang="en-GB" sz="1050" err="1"/>
              <a:t>effeithiau</a:t>
            </a:r>
            <a:r>
              <a:rPr lang="en-GB" sz="1050"/>
              <a:t> STR </a:t>
            </a:r>
            <a:r>
              <a:rPr lang="en-GB" sz="1050" err="1"/>
              <a:t>ar</a:t>
            </a:r>
            <a:r>
              <a:rPr lang="en-GB" sz="1050"/>
              <a:t> </a:t>
            </a:r>
            <a:r>
              <a:rPr lang="en-GB" sz="1050" err="1"/>
              <a:t>berfformiad</a:t>
            </a:r>
            <a:r>
              <a:rPr lang="en-GB" sz="1050"/>
              <a:t>, felly nod yr </a:t>
            </a:r>
            <a:r>
              <a:rPr lang="en-GB" sz="1050" err="1"/>
              <a:t>astudiaeth</a:t>
            </a:r>
            <a:r>
              <a:rPr lang="en-GB" sz="1050"/>
              <a:t> hon </a:t>
            </a:r>
            <a:r>
              <a:rPr lang="en-GB" sz="1050" err="1"/>
              <a:t>yw</a:t>
            </a:r>
            <a:r>
              <a:rPr lang="en-GB" sz="1050"/>
              <a:t> </a:t>
            </a:r>
            <a:r>
              <a:rPr lang="en-GB" sz="1050" err="1"/>
              <a:t>archwilio</a:t>
            </a:r>
            <a:r>
              <a:rPr lang="en-GB" sz="1050"/>
              <a:t> a </a:t>
            </a:r>
            <a:r>
              <a:rPr lang="en-GB" sz="1050" err="1"/>
              <a:t>yw</a:t>
            </a:r>
            <a:r>
              <a:rPr lang="en-GB" sz="1050"/>
              <a:t> STR </a:t>
            </a:r>
            <a:r>
              <a:rPr lang="en-GB" sz="1050" err="1"/>
              <a:t>yn</a:t>
            </a:r>
            <a:r>
              <a:rPr lang="en-GB" sz="1050"/>
              <a:t> </a:t>
            </a:r>
            <a:r>
              <a:rPr lang="en-GB" sz="1050" err="1"/>
              <a:t>dylanwadu</a:t>
            </a:r>
            <a:r>
              <a:rPr lang="en-GB" sz="1050"/>
              <a:t> </a:t>
            </a:r>
            <a:r>
              <a:rPr lang="en-GB" sz="1050" err="1"/>
              <a:t>ar</a:t>
            </a:r>
            <a:r>
              <a:rPr lang="en-GB" sz="1050"/>
              <a:t> </a:t>
            </a:r>
            <a:r>
              <a:rPr lang="en-GB" sz="1050" err="1"/>
              <a:t>gydbwysedd</a:t>
            </a:r>
            <a:r>
              <a:rPr lang="en-GB" sz="1050"/>
              <a:t> a </a:t>
            </a:r>
            <a:r>
              <a:rPr lang="en-GB" sz="1050" err="1"/>
              <a:t>phŵer</a:t>
            </a:r>
            <a:r>
              <a:rPr lang="en-GB" sz="1050"/>
              <a:t> ac a </a:t>
            </a:r>
            <a:r>
              <a:rPr lang="en-GB" sz="1050" err="1"/>
              <a:t>oes</a:t>
            </a:r>
            <a:r>
              <a:rPr lang="en-GB" sz="1050"/>
              <a:t> </a:t>
            </a:r>
            <a:r>
              <a:rPr lang="en-GB" sz="1050" err="1"/>
              <a:t>gwahaniaeth</a:t>
            </a:r>
            <a:r>
              <a:rPr lang="en-GB" sz="1050"/>
              <a:t> </a:t>
            </a:r>
            <a:r>
              <a:rPr lang="en-GB" sz="1050" err="1"/>
              <a:t>rhwng</a:t>
            </a:r>
            <a:r>
              <a:rPr lang="en-GB" sz="1050"/>
              <a:t> </a:t>
            </a:r>
            <a:r>
              <a:rPr lang="en-GB" sz="1050" err="1"/>
              <a:t>technegau</a:t>
            </a:r>
            <a:r>
              <a:rPr lang="en-GB" sz="1050"/>
              <a:t> STR </a:t>
            </a:r>
            <a:r>
              <a:rPr lang="en-GB" sz="1050" err="1"/>
              <a:t>gweithredol</a:t>
            </a:r>
            <a:r>
              <a:rPr lang="en-GB" sz="1050"/>
              <a:t> a </a:t>
            </a:r>
            <a:r>
              <a:rPr lang="en-GB" sz="1050" err="1"/>
              <a:t>goddefol</a:t>
            </a:r>
            <a:r>
              <a:rPr lang="en-GB" sz="1050"/>
              <a:t>.</a:t>
            </a:r>
            <a:endParaRPr lang="en-GB" sz="1050" b="1" u="sng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E22D77A-431B-1746-8CAC-E76E1530429A}"/>
              </a:ext>
            </a:extLst>
          </p:cNvPr>
          <p:cNvSpPr txBox="1"/>
          <p:nvPr/>
        </p:nvSpPr>
        <p:spPr>
          <a:xfrm>
            <a:off x="191208" y="3213653"/>
            <a:ext cx="2326736" cy="364715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 u="sng"/>
              <a:t>Dull</a:t>
            </a:r>
          </a:p>
          <a:p>
            <a:r>
              <a:rPr lang="en-US" sz="1050" err="1">
                <a:latin typeface="Aptos"/>
                <a:cs typeface="Arial"/>
              </a:rPr>
              <a:t>Dyrannwyd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cyfanswm</a:t>
            </a:r>
            <a:r>
              <a:rPr lang="en-US" sz="1050">
                <a:latin typeface="Aptos"/>
                <a:cs typeface="Arial"/>
              </a:rPr>
              <a:t> o un deg </a:t>
            </a:r>
            <a:r>
              <a:rPr lang="en-US" sz="1050" err="1">
                <a:latin typeface="Aptos"/>
                <a:cs typeface="Arial"/>
              </a:rPr>
              <a:t>chwech</a:t>
            </a:r>
            <a:r>
              <a:rPr lang="en-US" sz="1050">
                <a:latin typeface="Aptos"/>
                <a:cs typeface="Arial"/>
              </a:rPr>
              <a:t> o </a:t>
            </a:r>
            <a:r>
              <a:rPr lang="en-US" sz="1050" err="1">
                <a:latin typeface="Aptos"/>
                <a:cs typeface="Arial"/>
              </a:rPr>
              <a:t>gyfranogwyr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ar</a:t>
            </a:r>
            <a:r>
              <a:rPr lang="en-US" sz="1050">
                <a:latin typeface="Aptos"/>
                <a:cs typeface="Arial"/>
              </a:rPr>
              <a:t> hap </a:t>
            </a:r>
            <a:r>
              <a:rPr lang="en-US" sz="1050" err="1">
                <a:latin typeface="Aptos"/>
                <a:cs typeface="Arial"/>
              </a:rPr>
              <a:t>i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ddau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grŵp</a:t>
            </a:r>
            <a:r>
              <a:rPr lang="en-US" sz="1050">
                <a:latin typeface="Aptos"/>
                <a:cs typeface="Arial"/>
              </a:rPr>
              <a:t>. </a:t>
            </a:r>
            <a:r>
              <a:rPr lang="en-US" sz="1050" err="1">
                <a:latin typeface="Aptos"/>
                <a:cs typeface="Arial"/>
              </a:rPr>
              <a:t>Perfformiodd</a:t>
            </a:r>
            <a:r>
              <a:rPr lang="en-US" sz="1050">
                <a:latin typeface="Aptos"/>
                <a:cs typeface="Arial"/>
              </a:rPr>
              <a:t> y </a:t>
            </a:r>
            <a:r>
              <a:rPr lang="en-US" sz="1050" err="1">
                <a:latin typeface="Aptos"/>
                <a:cs typeface="Arial"/>
              </a:rPr>
              <a:t>ddau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grŵp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ddau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brawf</a:t>
            </a:r>
            <a:r>
              <a:rPr lang="en-US" sz="1050">
                <a:latin typeface="Aptos"/>
                <a:cs typeface="Arial"/>
              </a:rPr>
              <a:t>, </a:t>
            </a:r>
            <a:r>
              <a:rPr lang="en-US" sz="1050" err="1">
                <a:latin typeface="Aptos"/>
                <a:cs typeface="Arial"/>
              </a:rPr>
              <a:t>prawf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cydbwysedd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taith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seren</a:t>
            </a:r>
            <a:r>
              <a:rPr lang="en-US" sz="1050">
                <a:latin typeface="Aptos"/>
                <a:cs typeface="Arial"/>
              </a:rPr>
              <a:t> (SEBT) </a:t>
            </a:r>
            <a:r>
              <a:rPr lang="en-US" sz="1050" err="1">
                <a:latin typeface="Aptos"/>
                <a:cs typeface="Arial"/>
              </a:rPr>
              <a:t>ar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gyfer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cydbwysedd</a:t>
            </a:r>
            <a:r>
              <a:rPr lang="en-US" sz="1050">
                <a:latin typeface="Aptos"/>
                <a:cs typeface="Arial"/>
              </a:rPr>
              <a:t> a </a:t>
            </a:r>
            <a:r>
              <a:rPr lang="en-US" sz="1050" err="1">
                <a:latin typeface="Aptos"/>
                <a:cs typeface="Arial"/>
              </a:rPr>
              <a:t>phrawf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triphlyg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ar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gyfer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pŵer</a:t>
            </a:r>
            <a:r>
              <a:rPr lang="en-US" sz="1050">
                <a:latin typeface="Aptos"/>
                <a:cs typeface="Arial"/>
              </a:rPr>
              <a:t>. </a:t>
            </a:r>
            <a:r>
              <a:rPr lang="en-US" sz="1050" err="1">
                <a:latin typeface="Aptos"/>
                <a:cs typeface="Arial"/>
              </a:rPr>
              <a:t>Nesaf</a:t>
            </a:r>
            <a:r>
              <a:rPr lang="en-US" sz="1050">
                <a:latin typeface="Aptos"/>
                <a:cs typeface="Arial"/>
              </a:rPr>
              <a:t>, </a:t>
            </a:r>
            <a:r>
              <a:rPr lang="en-US" sz="1050" err="1">
                <a:latin typeface="Aptos"/>
                <a:cs typeface="Arial"/>
              </a:rPr>
              <a:t>derbyniodd</a:t>
            </a:r>
            <a:r>
              <a:rPr lang="en-US" sz="1050">
                <a:latin typeface="Aptos"/>
                <a:cs typeface="Arial"/>
              </a:rPr>
              <a:t> y </a:t>
            </a:r>
            <a:r>
              <a:rPr lang="en-US" sz="1050" err="1">
                <a:latin typeface="Aptos"/>
                <a:cs typeface="Arial"/>
              </a:rPr>
              <a:t>cyfranogwyr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bymtheg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munud</a:t>
            </a:r>
            <a:r>
              <a:rPr lang="en-US" sz="1050">
                <a:latin typeface="Aptos"/>
                <a:cs typeface="Arial"/>
              </a:rPr>
              <a:t> o </a:t>
            </a:r>
            <a:r>
              <a:rPr lang="en-US" sz="1050" err="1">
                <a:latin typeface="Aptos"/>
                <a:cs typeface="Arial"/>
              </a:rPr>
              <a:t>driniaeth</a:t>
            </a:r>
            <a:r>
              <a:rPr lang="en-US" sz="1050">
                <a:latin typeface="Aptos"/>
                <a:cs typeface="Arial"/>
              </a:rPr>
              <a:t> STR. </a:t>
            </a:r>
            <a:r>
              <a:rPr lang="en-US" sz="1050" err="1">
                <a:latin typeface="Aptos"/>
                <a:cs typeface="Arial"/>
              </a:rPr>
              <a:t>Derbyniodd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Grŵp</a:t>
            </a:r>
            <a:r>
              <a:rPr lang="en-US" sz="1050">
                <a:latin typeface="Aptos"/>
                <a:cs typeface="Arial"/>
              </a:rPr>
              <a:t> A (n=8) STR </a:t>
            </a:r>
            <a:r>
              <a:rPr lang="en-US" sz="1050" err="1">
                <a:latin typeface="Aptos"/>
                <a:cs typeface="Arial"/>
              </a:rPr>
              <a:t>goddefol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tra</a:t>
            </a:r>
            <a:r>
              <a:rPr lang="en-US" sz="1050">
                <a:latin typeface="Aptos"/>
                <a:cs typeface="Arial"/>
              </a:rPr>
              <a:t> bod </a:t>
            </a:r>
            <a:r>
              <a:rPr lang="en-US" sz="1050" err="1">
                <a:latin typeface="Aptos"/>
                <a:cs typeface="Arial"/>
              </a:rPr>
              <a:t>Grŵp</a:t>
            </a:r>
            <a:r>
              <a:rPr lang="en-US" sz="1050">
                <a:latin typeface="Aptos"/>
                <a:cs typeface="Arial"/>
              </a:rPr>
              <a:t> B (n=8) </a:t>
            </a:r>
            <a:r>
              <a:rPr lang="en-US" sz="1050" err="1">
                <a:latin typeface="Aptos"/>
                <a:cs typeface="Arial"/>
              </a:rPr>
              <a:t>wedi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derbyn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triniaeth</a:t>
            </a:r>
            <a:r>
              <a:rPr lang="en-US" sz="1050">
                <a:latin typeface="Aptos"/>
                <a:cs typeface="Arial"/>
              </a:rPr>
              <a:t> STR </a:t>
            </a:r>
            <a:r>
              <a:rPr lang="en-US" sz="1050" err="1">
                <a:latin typeface="Aptos"/>
                <a:cs typeface="Arial"/>
              </a:rPr>
              <a:t>weithredol</a:t>
            </a:r>
            <a:r>
              <a:rPr lang="en-US" sz="1050">
                <a:latin typeface="Aptos"/>
                <a:cs typeface="Arial"/>
              </a:rPr>
              <a:t>. </a:t>
            </a:r>
            <a:r>
              <a:rPr lang="en-US" sz="1050" err="1">
                <a:ea typeface="+mn-lt"/>
                <a:cs typeface="+mn-lt"/>
              </a:rPr>
              <a:t>Ar</a:t>
            </a:r>
            <a:r>
              <a:rPr lang="en-US" sz="1050">
                <a:ea typeface="+mn-lt"/>
                <a:cs typeface="+mn-lt"/>
              </a:rPr>
              <a:t> </a:t>
            </a:r>
            <a:r>
              <a:rPr lang="en-US" sz="1050" err="1">
                <a:ea typeface="+mn-lt"/>
                <a:cs typeface="+mn-lt"/>
              </a:rPr>
              <a:t>gyfer</a:t>
            </a:r>
            <a:r>
              <a:rPr lang="en-US" sz="1050">
                <a:ea typeface="+mn-lt"/>
                <a:cs typeface="+mn-lt"/>
              </a:rPr>
              <a:t> STR </a:t>
            </a:r>
            <a:r>
              <a:rPr lang="en-US" sz="1050" err="1">
                <a:ea typeface="+mn-lt"/>
                <a:cs typeface="+mn-lt"/>
              </a:rPr>
              <a:t>gweithredol</a:t>
            </a:r>
            <a:r>
              <a:rPr lang="en-US" sz="1050">
                <a:ea typeface="+mn-lt"/>
                <a:cs typeface="+mn-lt"/>
              </a:rPr>
              <a:t>, </a:t>
            </a:r>
            <a:r>
              <a:rPr lang="en-US" sz="1050" err="1">
                <a:ea typeface="+mn-lt"/>
                <a:cs typeface="+mn-lt"/>
              </a:rPr>
              <a:t>cafodd</a:t>
            </a:r>
            <a:r>
              <a:rPr lang="en-US" sz="1050">
                <a:ea typeface="+mn-lt"/>
                <a:cs typeface="+mn-lt"/>
              </a:rPr>
              <a:t> y </a:t>
            </a:r>
            <a:r>
              <a:rPr lang="en-US" sz="1050" err="1">
                <a:ea typeface="+mn-lt"/>
                <a:cs typeface="+mn-lt"/>
              </a:rPr>
              <a:t>meinwe</a:t>
            </a:r>
            <a:r>
              <a:rPr lang="en-US" sz="1050">
                <a:ea typeface="+mn-lt"/>
                <a:cs typeface="+mn-lt"/>
              </a:rPr>
              <a:t> </a:t>
            </a:r>
            <a:r>
              <a:rPr lang="en-US" sz="1050" err="1">
                <a:ea typeface="+mn-lt"/>
                <a:cs typeface="+mn-lt"/>
              </a:rPr>
              <a:t>ei</a:t>
            </a:r>
            <a:r>
              <a:rPr lang="en-US" sz="1050">
                <a:ea typeface="+mn-lt"/>
                <a:cs typeface="+mn-lt"/>
              </a:rPr>
              <a:t> </a:t>
            </a:r>
            <a:r>
              <a:rPr lang="en-US" sz="1050" err="1">
                <a:ea typeface="+mn-lt"/>
                <a:cs typeface="+mn-lt"/>
              </a:rPr>
              <a:t>chloi</a:t>
            </a:r>
            <a:r>
              <a:rPr lang="en-US" sz="1050">
                <a:ea typeface="+mn-lt"/>
                <a:cs typeface="+mn-lt"/>
              </a:rPr>
              <a:t>, a </a:t>
            </a:r>
            <a:r>
              <a:rPr lang="en-US" sz="1050" err="1">
                <a:ea typeface="+mn-lt"/>
                <a:cs typeface="+mn-lt"/>
              </a:rPr>
              <a:t>chyfarwyddwyd</a:t>
            </a:r>
            <a:r>
              <a:rPr lang="en-US" sz="1050">
                <a:ea typeface="+mn-lt"/>
                <a:cs typeface="+mn-lt"/>
              </a:rPr>
              <a:t> yr </a:t>
            </a:r>
            <a:r>
              <a:rPr lang="en-US" sz="1050" err="1">
                <a:ea typeface="+mn-lt"/>
                <a:cs typeface="+mn-lt"/>
              </a:rPr>
              <a:t>unigolin</a:t>
            </a:r>
            <a:r>
              <a:rPr lang="en-US" sz="1050">
                <a:ea typeface="+mn-lt"/>
                <a:cs typeface="+mn-lt"/>
              </a:rPr>
              <a:t> </a:t>
            </a:r>
            <a:r>
              <a:rPr lang="en-US" sz="1050" err="1">
                <a:ea typeface="+mn-lt"/>
                <a:cs typeface="+mn-lt"/>
              </a:rPr>
              <a:t>i</a:t>
            </a:r>
            <a:r>
              <a:rPr lang="en-US" sz="1050">
                <a:ea typeface="+mn-lt"/>
                <a:cs typeface="+mn-lt"/>
              </a:rPr>
              <a:t> </a:t>
            </a:r>
            <a:r>
              <a:rPr lang="en-US" sz="1050" err="1">
                <a:ea typeface="+mn-lt"/>
                <a:cs typeface="+mn-lt"/>
              </a:rPr>
              <a:t>wneud</a:t>
            </a:r>
            <a:r>
              <a:rPr lang="en-US" sz="1050">
                <a:ea typeface="+mn-lt"/>
                <a:cs typeface="+mn-lt"/>
              </a:rPr>
              <a:t> y </a:t>
            </a:r>
            <a:r>
              <a:rPr lang="en-US" sz="1050" err="1">
                <a:ea typeface="+mn-lt"/>
                <a:cs typeface="+mn-lt"/>
              </a:rPr>
              <a:t>symudiad</a:t>
            </a:r>
            <a:r>
              <a:rPr lang="en-US" sz="1050">
                <a:ea typeface="+mn-lt"/>
                <a:cs typeface="+mn-lt"/>
              </a:rPr>
              <a:t> </a:t>
            </a:r>
            <a:r>
              <a:rPr lang="en-US" sz="1050" err="1">
                <a:ea typeface="+mn-lt"/>
                <a:cs typeface="+mn-lt"/>
              </a:rPr>
              <a:t>priodol</a:t>
            </a:r>
            <a:r>
              <a:rPr lang="en-US" sz="1050">
                <a:ea typeface="+mn-lt"/>
                <a:cs typeface="+mn-lt"/>
              </a:rPr>
              <a:t> </a:t>
            </a:r>
            <a:r>
              <a:rPr lang="en-US" sz="1050" err="1">
                <a:ea typeface="+mn-lt"/>
                <a:cs typeface="+mn-lt"/>
              </a:rPr>
              <a:t>i</a:t>
            </a:r>
            <a:r>
              <a:rPr lang="en-US" sz="1050">
                <a:ea typeface="+mn-lt"/>
                <a:cs typeface="+mn-lt"/>
              </a:rPr>
              <a:t> </a:t>
            </a:r>
            <a:r>
              <a:rPr lang="en-US" sz="1050" err="1">
                <a:ea typeface="+mn-lt"/>
                <a:cs typeface="+mn-lt"/>
              </a:rPr>
              <a:t>ymestyn</a:t>
            </a:r>
            <a:r>
              <a:rPr lang="en-US" sz="1050">
                <a:ea typeface="+mn-lt"/>
                <a:cs typeface="+mn-lt"/>
              </a:rPr>
              <a:t> y </a:t>
            </a:r>
            <a:r>
              <a:rPr lang="en-US" sz="1050" err="1">
                <a:ea typeface="+mn-lt"/>
                <a:cs typeface="+mn-lt"/>
              </a:rPr>
              <a:t>ffibrau</a:t>
            </a:r>
            <a:r>
              <a:rPr lang="en-US" sz="1050">
                <a:ea typeface="+mn-lt"/>
                <a:cs typeface="+mn-lt"/>
              </a:rPr>
              <a:t>. </a:t>
            </a:r>
            <a:r>
              <a:rPr lang="en-US" sz="1050" err="1">
                <a:ea typeface="+mn-lt"/>
                <a:cs typeface="+mn-lt"/>
              </a:rPr>
              <a:t>Roedd</a:t>
            </a:r>
            <a:r>
              <a:rPr lang="en-US" sz="1050">
                <a:ea typeface="+mn-lt"/>
                <a:cs typeface="+mn-lt"/>
              </a:rPr>
              <a:t> STR </a:t>
            </a:r>
            <a:r>
              <a:rPr lang="en-US" sz="1050" err="1">
                <a:ea typeface="+mn-lt"/>
                <a:cs typeface="+mn-lt"/>
              </a:rPr>
              <a:t>goddefol</a:t>
            </a:r>
            <a:r>
              <a:rPr lang="en-US" sz="1050">
                <a:ea typeface="+mn-lt"/>
                <a:cs typeface="+mn-lt"/>
              </a:rPr>
              <a:t> </a:t>
            </a:r>
            <a:r>
              <a:rPr lang="en-US" sz="1050" err="1">
                <a:ea typeface="+mn-lt"/>
                <a:cs typeface="+mn-lt"/>
              </a:rPr>
              <a:t>yn</a:t>
            </a:r>
            <a:r>
              <a:rPr lang="en-US" sz="1050">
                <a:ea typeface="+mn-lt"/>
                <a:cs typeface="+mn-lt"/>
              </a:rPr>
              <a:t> </a:t>
            </a:r>
            <a:r>
              <a:rPr lang="en-US" sz="1050" err="1">
                <a:ea typeface="+mn-lt"/>
                <a:cs typeface="+mn-lt"/>
              </a:rPr>
              <a:t>cynnwys</a:t>
            </a:r>
            <a:r>
              <a:rPr lang="en-US" sz="1050">
                <a:ea typeface="+mn-lt"/>
                <a:cs typeface="+mn-lt"/>
              </a:rPr>
              <a:t> y </a:t>
            </a:r>
            <a:r>
              <a:rPr lang="en-US" sz="1050" err="1">
                <a:ea typeface="+mn-lt"/>
                <a:cs typeface="+mn-lt"/>
              </a:rPr>
              <a:t>therapydd</a:t>
            </a:r>
            <a:r>
              <a:rPr lang="en-US" sz="1050">
                <a:ea typeface="+mn-lt"/>
                <a:cs typeface="+mn-lt"/>
              </a:rPr>
              <a:t>, ac </a:t>
            </a:r>
            <a:r>
              <a:rPr lang="en-US" sz="1050" err="1">
                <a:ea typeface="+mn-lt"/>
                <a:cs typeface="+mn-lt"/>
              </a:rPr>
              <a:t>roedd</a:t>
            </a:r>
            <a:r>
              <a:rPr lang="en-US" sz="1050">
                <a:ea typeface="+mn-lt"/>
                <a:cs typeface="+mn-lt"/>
              </a:rPr>
              <a:t> y </a:t>
            </a:r>
            <a:r>
              <a:rPr lang="en-US" sz="1050" err="1">
                <a:ea typeface="+mn-lt"/>
                <a:cs typeface="+mn-lt"/>
              </a:rPr>
              <a:t>meinweoedd</a:t>
            </a:r>
            <a:r>
              <a:rPr lang="en-US" sz="1050">
                <a:ea typeface="+mn-lt"/>
                <a:cs typeface="+mn-lt"/>
              </a:rPr>
              <a:t> </a:t>
            </a:r>
            <a:r>
              <a:rPr lang="en-US" sz="1050" err="1">
                <a:ea typeface="+mn-lt"/>
                <a:cs typeface="+mn-lt"/>
              </a:rPr>
              <a:t>yn</a:t>
            </a:r>
            <a:r>
              <a:rPr lang="en-US" sz="1050">
                <a:ea typeface="+mn-lt"/>
                <a:cs typeface="+mn-lt"/>
              </a:rPr>
              <a:t> </a:t>
            </a:r>
            <a:r>
              <a:rPr lang="en-US" sz="1050" err="1">
                <a:ea typeface="+mn-lt"/>
                <a:cs typeface="+mn-lt"/>
              </a:rPr>
              <a:t>cael</a:t>
            </a:r>
            <a:r>
              <a:rPr lang="en-US" sz="1050">
                <a:ea typeface="+mn-lt"/>
                <a:cs typeface="+mn-lt"/>
              </a:rPr>
              <a:t> </a:t>
            </a:r>
            <a:r>
              <a:rPr lang="en-US" sz="1050" err="1">
                <a:ea typeface="+mn-lt"/>
                <a:cs typeface="+mn-lt"/>
              </a:rPr>
              <a:t>eu</a:t>
            </a:r>
            <a:r>
              <a:rPr lang="en-US" sz="1050">
                <a:ea typeface="+mn-lt"/>
                <a:cs typeface="+mn-lt"/>
              </a:rPr>
              <a:t> </a:t>
            </a:r>
            <a:r>
              <a:rPr lang="en-US" sz="1050" err="1">
                <a:ea typeface="+mn-lt"/>
                <a:cs typeface="+mn-lt"/>
              </a:rPr>
              <a:t>cloi</a:t>
            </a:r>
            <a:r>
              <a:rPr lang="en-US" sz="1050">
                <a:ea typeface="+mn-lt"/>
                <a:cs typeface="+mn-lt"/>
              </a:rPr>
              <a:t> </a:t>
            </a:r>
            <a:r>
              <a:rPr lang="en-US" sz="1050" err="1">
                <a:ea typeface="+mn-lt"/>
                <a:cs typeface="+mn-lt"/>
              </a:rPr>
              <a:t>i</a:t>
            </a:r>
            <a:r>
              <a:rPr lang="en-US" sz="1050">
                <a:ea typeface="+mn-lt"/>
                <a:cs typeface="+mn-lt"/>
              </a:rPr>
              <a:t> </a:t>
            </a:r>
            <a:r>
              <a:rPr lang="en-US" sz="1050" err="1">
                <a:ea typeface="+mn-lt"/>
                <a:cs typeface="+mn-lt"/>
              </a:rPr>
              <a:t>greu'r</a:t>
            </a:r>
            <a:r>
              <a:rPr lang="en-US" sz="1050">
                <a:ea typeface="+mn-lt"/>
                <a:cs typeface="+mn-lt"/>
              </a:rPr>
              <a:t> </a:t>
            </a:r>
            <a:r>
              <a:rPr lang="en-US" sz="1050" err="1">
                <a:ea typeface="+mn-lt"/>
                <a:cs typeface="+mn-lt"/>
              </a:rPr>
              <a:t>ymestyniad</a:t>
            </a:r>
            <a:r>
              <a:rPr lang="en-US" sz="1050">
                <a:ea typeface="+mn-lt"/>
                <a:cs typeface="+mn-lt"/>
              </a:rPr>
              <a:t> </a:t>
            </a:r>
            <a:r>
              <a:rPr lang="en-US" sz="1050" err="1">
                <a:ea typeface="+mn-lt"/>
                <a:cs typeface="+mn-lt"/>
              </a:rPr>
              <a:t>trwy'r</a:t>
            </a:r>
            <a:r>
              <a:rPr lang="en-US" sz="1050">
                <a:ea typeface="+mn-lt"/>
                <a:cs typeface="+mn-lt"/>
              </a:rPr>
              <a:t> ROM.</a:t>
            </a:r>
            <a:r>
              <a:rPr lang="en-US" sz="1050">
                <a:latin typeface="Aptos"/>
                <a:cs typeface="Arial"/>
              </a:rPr>
              <a:t> Y cam </a:t>
            </a:r>
            <a:r>
              <a:rPr lang="en-US" sz="1050" err="1">
                <a:latin typeface="Aptos"/>
                <a:cs typeface="Arial"/>
              </a:rPr>
              <a:t>olaf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oedd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ailbrofi'r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ddau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grŵp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gyda'r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ddau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brawf</a:t>
            </a:r>
            <a:r>
              <a:rPr lang="en-US" sz="1050">
                <a:latin typeface="Aptos"/>
                <a:cs typeface="Arial"/>
              </a:rPr>
              <a:t> (</a:t>
            </a:r>
            <a:r>
              <a:rPr lang="en-US" sz="1050" err="1">
                <a:latin typeface="Aptos"/>
                <a:cs typeface="Arial"/>
              </a:rPr>
              <a:t>prawf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cydbwysedd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taith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seren</a:t>
            </a:r>
            <a:r>
              <a:rPr lang="en-US" sz="1050">
                <a:latin typeface="Aptos"/>
                <a:cs typeface="Arial"/>
              </a:rPr>
              <a:t> a </a:t>
            </a:r>
            <a:r>
              <a:rPr lang="en-US" sz="1050" err="1">
                <a:latin typeface="Aptos"/>
                <a:cs typeface="Arial"/>
              </a:rPr>
              <a:t>phrawf</a:t>
            </a:r>
            <a:r>
              <a:rPr lang="en-US" sz="1050">
                <a:latin typeface="Aptos"/>
                <a:cs typeface="Arial"/>
              </a:rPr>
              <a:t> </a:t>
            </a:r>
            <a:r>
              <a:rPr lang="en-US" sz="1050" err="1">
                <a:latin typeface="Aptos"/>
                <a:cs typeface="Arial"/>
              </a:rPr>
              <a:t>triphlyg</a:t>
            </a:r>
            <a:r>
              <a:rPr lang="en-US" sz="1050">
                <a:latin typeface="Aptos"/>
                <a:cs typeface="Arial"/>
              </a:rPr>
              <a:t>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302AEF6-6FE7-B9D9-AEB5-489F9A6BCA29}"/>
              </a:ext>
            </a:extLst>
          </p:cNvPr>
          <p:cNvSpPr txBox="1"/>
          <p:nvPr/>
        </p:nvSpPr>
        <p:spPr>
          <a:xfrm>
            <a:off x="2722555" y="631506"/>
            <a:ext cx="3467237" cy="553998"/>
          </a:xfrm>
          <a:prstGeom prst="rect">
            <a:avLst/>
          </a:prstGeom>
          <a:ln>
            <a:solidFill>
              <a:schemeClr val="accent5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50" b="1" u="sng" err="1"/>
              <a:t>Canlyniadau</a:t>
            </a:r>
            <a:r>
              <a:rPr lang="en-GB" sz="1050"/>
              <a:t> </a:t>
            </a:r>
          </a:p>
          <a:p>
            <a:r>
              <a:rPr lang="en-GB" sz="1050" err="1">
                <a:ea typeface="+mn-lt"/>
                <a:cs typeface="+mn-lt"/>
              </a:rPr>
              <a:t>Tabl</a:t>
            </a:r>
            <a:r>
              <a:rPr lang="en-GB" sz="1050">
                <a:ea typeface="+mn-lt"/>
                <a:cs typeface="+mn-lt"/>
              </a:rPr>
              <a:t> 1 - </a:t>
            </a:r>
            <a:r>
              <a:rPr lang="en-GB" sz="1050" err="1">
                <a:ea typeface="+mn-lt"/>
                <a:cs typeface="+mn-lt"/>
              </a:rPr>
              <a:t>Dadansoddiad</a:t>
            </a:r>
            <a:r>
              <a:rPr lang="en-GB" sz="1050">
                <a:ea typeface="+mn-lt"/>
                <a:cs typeface="+mn-lt"/>
              </a:rPr>
              <a:t> </a:t>
            </a:r>
            <a:r>
              <a:rPr lang="en-GB" sz="1050" err="1">
                <a:ea typeface="+mn-lt"/>
                <a:cs typeface="+mn-lt"/>
              </a:rPr>
              <a:t>ystadegol</a:t>
            </a:r>
            <a:r>
              <a:rPr lang="en-GB" sz="1050">
                <a:ea typeface="+mn-lt"/>
                <a:cs typeface="+mn-lt"/>
              </a:rPr>
              <a:t> o daith </a:t>
            </a:r>
            <a:r>
              <a:rPr lang="en-GB" sz="1050" err="1">
                <a:ea typeface="+mn-lt"/>
                <a:cs typeface="+mn-lt"/>
              </a:rPr>
              <a:t>seren</a:t>
            </a:r>
            <a:r>
              <a:rPr lang="en-GB" sz="1050">
                <a:ea typeface="+mn-lt"/>
                <a:cs typeface="+mn-lt"/>
              </a:rPr>
              <a:t> a hop </a:t>
            </a:r>
            <a:r>
              <a:rPr lang="en-GB" sz="1050" err="1">
                <a:ea typeface="+mn-lt"/>
                <a:cs typeface="+mn-lt"/>
              </a:rPr>
              <a:t>driphlyg</a:t>
            </a:r>
            <a:r>
              <a:rPr lang="en-GB" sz="1050">
                <a:ea typeface="+mn-lt"/>
                <a:cs typeface="+mn-lt"/>
              </a:rPr>
              <a:t> </a:t>
            </a:r>
            <a:r>
              <a:rPr lang="en-GB" sz="1050" err="1">
                <a:ea typeface="+mn-lt"/>
                <a:cs typeface="+mn-lt"/>
              </a:rPr>
              <a:t>cyn</a:t>
            </a:r>
            <a:r>
              <a:rPr lang="en-GB" sz="1050">
                <a:ea typeface="+mn-lt"/>
                <a:cs typeface="+mn-lt"/>
              </a:rPr>
              <a:t> ac </a:t>
            </a:r>
            <a:r>
              <a:rPr lang="en-GB" sz="1050" err="1">
                <a:ea typeface="+mn-lt"/>
                <a:cs typeface="+mn-lt"/>
              </a:rPr>
              <a:t>ar</a:t>
            </a:r>
            <a:r>
              <a:rPr lang="en-GB" sz="1050">
                <a:ea typeface="+mn-lt"/>
                <a:cs typeface="+mn-lt"/>
              </a:rPr>
              <a:t> </a:t>
            </a:r>
            <a:r>
              <a:rPr lang="en-GB" sz="1050" err="1">
                <a:ea typeface="+mn-lt"/>
                <a:cs typeface="+mn-lt"/>
              </a:rPr>
              <a:t>ôl</a:t>
            </a:r>
            <a:r>
              <a:rPr lang="en-GB" sz="1050">
                <a:ea typeface="+mn-lt"/>
                <a:cs typeface="+mn-lt"/>
              </a:rPr>
              <a:t> STR </a:t>
            </a:r>
            <a:r>
              <a:rPr lang="en-GB" sz="1050" err="1">
                <a:ea typeface="+mn-lt"/>
                <a:cs typeface="+mn-lt"/>
              </a:rPr>
              <a:t>gweithredol</a:t>
            </a:r>
            <a:r>
              <a:rPr lang="en-GB" sz="1050">
                <a:ea typeface="+mn-lt"/>
                <a:cs typeface="+mn-lt"/>
              </a:rPr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6D157F7-BEB3-E84C-9B31-92590D41642B}"/>
              </a:ext>
            </a:extLst>
          </p:cNvPr>
          <p:cNvSpPr txBox="1"/>
          <p:nvPr/>
        </p:nvSpPr>
        <p:spPr>
          <a:xfrm>
            <a:off x="2691750" y="2845432"/>
            <a:ext cx="3473174" cy="407804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50" err="1">
                <a:ea typeface="+mn-lt"/>
                <a:cs typeface="+mn-lt"/>
              </a:rPr>
              <a:t>Tabl</a:t>
            </a:r>
            <a:r>
              <a:rPr lang="en-GB" sz="1050">
                <a:ea typeface="+mn-lt"/>
                <a:cs typeface="+mn-lt"/>
              </a:rPr>
              <a:t> 2 - </a:t>
            </a:r>
            <a:r>
              <a:rPr lang="en-GB" sz="1050" err="1">
                <a:ea typeface="+mn-lt"/>
                <a:cs typeface="+mn-lt"/>
              </a:rPr>
              <a:t>Dadansoddiad</a:t>
            </a:r>
            <a:r>
              <a:rPr lang="en-GB" sz="1050">
                <a:ea typeface="+mn-lt"/>
                <a:cs typeface="+mn-lt"/>
              </a:rPr>
              <a:t> </a:t>
            </a:r>
            <a:r>
              <a:rPr lang="en-GB" sz="1050" err="1">
                <a:ea typeface="+mn-lt"/>
                <a:cs typeface="+mn-lt"/>
              </a:rPr>
              <a:t>ystadegol</a:t>
            </a:r>
            <a:r>
              <a:rPr lang="en-GB" sz="1050">
                <a:ea typeface="+mn-lt"/>
                <a:cs typeface="+mn-lt"/>
              </a:rPr>
              <a:t> o SEBT a hop </a:t>
            </a:r>
            <a:r>
              <a:rPr lang="en-GB" sz="1050" err="1">
                <a:ea typeface="+mn-lt"/>
                <a:cs typeface="+mn-lt"/>
              </a:rPr>
              <a:t>driphlyg</a:t>
            </a:r>
            <a:r>
              <a:rPr lang="en-GB" sz="1050">
                <a:ea typeface="+mn-lt"/>
                <a:cs typeface="+mn-lt"/>
              </a:rPr>
              <a:t> </a:t>
            </a:r>
            <a:r>
              <a:rPr lang="en-GB" sz="1050" err="1">
                <a:ea typeface="+mn-lt"/>
                <a:cs typeface="+mn-lt"/>
              </a:rPr>
              <a:t>cyn</a:t>
            </a:r>
            <a:r>
              <a:rPr lang="en-GB" sz="1050">
                <a:ea typeface="+mn-lt"/>
                <a:cs typeface="+mn-lt"/>
              </a:rPr>
              <a:t> ac </a:t>
            </a:r>
            <a:r>
              <a:rPr lang="en-GB" sz="1050" err="1">
                <a:ea typeface="+mn-lt"/>
                <a:cs typeface="+mn-lt"/>
              </a:rPr>
              <a:t>ar</a:t>
            </a:r>
            <a:r>
              <a:rPr lang="en-GB" sz="1050">
                <a:ea typeface="+mn-lt"/>
                <a:cs typeface="+mn-lt"/>
              </a:rPr>
              <a:t> </a:t>
            </a:r>
            <a:r>
              <a:rPr lang="en-GB" sz="1050" err="1">
                <a:ea typeface="+mn-lt"/>
                <a:cs typeface="+mn-lt"/>
              </a:rPr>
              <a:t>ôl</a:t>
            </a:r>
            <a:r>
              <a:rPr lang="en-GB" sz="1050">
                <a:ea typeface="+mn-lt"/>
                <a:cs typeface="+mn-lt"/>
              </a:rPr>
              <a:t> STR </a:t>
            </a:r>
            <a:r>
              <a:rPr lang="en-GB" sz="1050" err="1">
                <a:ea typeface="+mn-lt"/>
                <a:cs typeface="+mn-lt"/>
              </a:rPr>
              <a:t>goddefol</a:t>
            </a:r>
            <a:endParaRPr lang="en-US" sz="1050" err="1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D54FDB4-3A10-E38C-5E83-BC61CFC91AE7}"/>
              </a:ext>
            </a:extLst>
          </p:cNvPr>
          <p:cNvSpPr txBox="1"/>
          <p:nvPr/>
        </p:nvSpPr>
        <p:spPr>
          <a:xfrm>
            <a:off x="2719766" y="5118256"/>
            <a:ext cx="3484688" cy="39241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50" err="1">
                <a:ea typeface="+mn-lt"/>
                <a:cs typeface="+mn-lt"/>
              </a:rPr>
              <a:t>Tabl</a:t>
            </a:r>
            <a:r>
              <a:rPr lang="en-GB" sz="1050">
                <a:ea typeface="+mn-lt"/>
                <a:cs typeface="+mn-lt"/>
              </a:rPr>
              <a:t> 3 - </a:t>
            </a:r>
            <a:r>
              <a:rPr lang="en-GB" sz="1050" err="1">
                <a:ea typeface="+mn-lt"/>
                <a:cs typeface="+mn-lt"/>
              </a:rPr>
              <a:t>Dadansoddiad</a:t>
            </a:r>
            <a:r>
              <a:rPr lang="en-GB" sz="1050">
                <a:ea typeface="+mn-lt"/>
                <a:cs typeface="+mn-lt"/>
              </a:rPr>
              <a:t> </a:t>
            </a:r>
            <a:r>
              <a:rPr lang="en-GB" sz="1050" err="1">
                <a:ea typeface="+mn-lt"/>
                <a:cs typeface="+mn-lt"/>
              </a:rPr>
              <a:t>ystadegol</a:t>
            </a:r>
            <a:r>
              <a:rPr lang="en-GB" sz="1050">
                <a:ea typeface="+mn-lt"/>
                <a:cs typeface="+mn-lt"/>
              </a:rPr>
              <a:t> o STR </a:t>
            </a:r>
            <a:r>
              <a:rPr lang="en-GB" sz="1050" err="1">
                <a:ea typeface="+mn-lt"/>
                <a:cs typeface="+mn-lt"/>
              </a:rPr>
              <a:t>gweithredol</a:t>
            </a:r>
            <a:r>
              <a:rPr lang="en-GB" sz="1050">
                <a:ea typeface="+mn-lt"/>
                <a:cs typeface="+mn-lt"/>
              </a:rPr>
              <a:t> a </a:t>
            </a:r>
            <a:r>
              <a:rPr lang="en-GB" sz="1050" err="1">
                <a:ea typeface="+mn-lt"/>
                <a:cs typeface="+mn-lt"/>
              </a:rPr>
              <a:t>goddefol</a:t>
            </a:r>
            <a:endParaRPr lang="en-US" sz="105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0BD64FC-019A-B97E-9687-AC1A297C9CB8}"/>
              </a:ext>
            </a:extLst>
          </p:cNvPr>
          <p:cNvSpPr txBox="1"/>
          <p:nvPr/>
        </p:nvSpPr>
        <p:spPr>
          <a:xfrm>
            <a:off x="6281916" y="628924"/>
            <a:ext cx="5819852" cy="332398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b="1" u="sng" err="1"/>
              <a:t>Trafodaeth</a:t>
            </a:r>
            <a:endParaRPr lang="en-GB" sz="1200" b="1" u="sng"/>
          </a:p>
          <a:p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Mae'r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canlyniadau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hyn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yn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gyson</a:t>
            </a:r>
            <a:r>
              <a:rPr lang="en-GB" sz="1050">
                <a:latin typeface="Aptos"/>
                <a:cs typeface="Arial"/>
              </a:rPr>
              <a:t> ag </a:t>
            </a:r>
            <a:r>
              <a:rPr lang="en-GB" sz="1050" err="1">
                <a:latin typeface="Aptos"/>
                <a:cs typeface="Arial"/>
              </a:rPr>
              <a:t>ymchwil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gynharach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sy'n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dangos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sut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mae</a:t>
            </a:r>
            <a:r>
              <a:rPr lang="en-GB" sz="1050">
                <a:latin typeface="Aptos"/>
                <a:cs typeface="Arial"/>
              </a:rPr>
              <a:t> STR  </a:t>
            </a:r>
            <a:r>
              <a:rPr lang="en-GB" sz="1050" err="1">
                <a:latin typeface="Aptos"/>
                <a:cs typeface="Arial"/>
              </a:rPr>
              <a:t>yn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gwella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swyddogaeth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cyhyrau</a:t>
            </a:r>
            <a:r>
              <a:rPr lang="en-GB" sz="1050">
                <a:latin typeface="Aptos"/>
                <a:cs typeface="Arial"/>
              </a:rPr>
              <a:t>, </a:t>
            </a:r>
            <a:r>
              <a:rPr lang="en-GB" sz="1050" err="1">
                <a:latin typeface="Aptos"/>
                <a:cs typeface="Arial"/>
              </a:rPr>
              <a:t>symudedd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cymalau</a:t>
            </a:r>
            <a:r>
              <a:rPr lang="en-GB" sz="1050">
                <a:latin typeface="Aptos"/>
                <a:cs typeface="Arial"/>
              </a:rPr>
              <a:t>, a </a:t>
            </a:r>
            <a:r>
              <a:rPr lang="en-GB" sz="1050" err="1">
                <a:latin typeface="Aptos"/>
                <a:cs typeface="Arial"/>
              </a:rPr>
              <a:t>phatrymau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symud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swyddogaethol</a:t>
            </a:r>
            <a:r>
              <a:rPr lang="en-GB" sz="1050">
                <a:latin typeface="Aptos"/>
                <a:cs typeface="Arial"/>
              </a:rPr>
              <a:t>. Mae </a:t>
            </a:r>
            <a:r>
              <a:rPr lang="en-GB" sz="1050" err="1">
                <a:latin typeface="Aptos"/>
                <a:cs typeface="Arial"/>
              </a:rPr>
              <a:t>canlyniadau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ar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ôl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ymyriadau</a:t>
            </a:r>
            <a:r>
              <a:rPr lang="en-GB" sz="1050">
                <a:latin typeface="Aptos"/>
                <a:cs typeface="Arial"/>
              </a:rPr>
              <a:t> STR </a:t>
            </a:r>
            <a:r>
              <a:rPr lang="en-GB" sz="1050" err="1">
                <a:latin typeface="Aptos"/>
                <a:cs typeface="Arial"/>
              </a:rPr>
              <a:t>gweithredol</a:t>
            </a:r>
            <a:r>
              <a:rPr lang="en-GB" sz="1050">
                <a:latin typeface="Aptos"/>
                <a:cs typeface="Arial"/>
              </a:rPr>
              <a:t> a </a:t>
            </a:r>
            <a:r>
              <a:rPr lang="en-GB" sz="1050" err="1">
                <a:latin typeface="Aptos"/>
                <a:cs typeface="Arial"/>
              </a:rPr>
              <a:t>goddefol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yn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cefnogi'r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ddamcaniaeth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yn</a:t>
            </a:r>
            <a:r>
              <a:rPr lang="en-GB" sz="1050">
                <a:latin typeface="Aptos"/>
                <a:cs typeface="Arial"/>
              </a:rPr>
              <a:t> y </a:t>
            </a:r>
            <a:r>
              <a:rPr lang="en-GB" sz="1050" err="1">
                <a:latin typeface="Aptos"/>
                <a:cs typeface="Arial"/>
              </a:rPr>
              <a:t>llenyddiaeth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mai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pwrpas</a:t>
            </a:r>
            <a:r>
              <a:rPr lang="en-GB" sz="1050">
                <a:latin typeface="Aptos"/>
                <a:cs typeface="Arial"/>
              </a:rPr>
              <a:t> y </a:t>
            </a:r>
            <a:r>
              <a:rPr lang="en-GB" sz="1050" err="1">
                <a:latin typeface="Aptos"/>
                <a:cs typeface="Arial"/>
              </a:rPr>
              <a:t>dechneg</a:t>
            </a:r>
            <a:r>
              <a:rPr lang="en-GB" sz="1050">
                <a:latin typeface="Aptos"/>
                <a:cs typeface="Arial"/>
              </a:rPr>
              <a:t> massage hon </a:t>
            </a:r>
            <a:r>
              <a:rPr lang="en-GB" sz="1050" err="1">
                <a:latin typeface="Aptos"/>
                <a:cs typeface="Arial"/>
              </a:rPr>
              <a:t>yw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i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torri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lawr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adlyniadau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meinwe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craith</a:t>
            </a:r>
            <a:r>
              <a:rPr lang="en-GB" sz="1050">
                <a:latin typeface="Aptos"/>
                <a:cs typeface="Arial"/>
              </a:rPr>
              <a:t>, </a:t>
            </a:r>
            <a:r>
              <a:rPr lang="en-GB" sz="1050" err="1">
                <a:latin typeface="Aptos"/>
                <a:cs typeface="Arial"/>
              </a:rPr>
              <a:t>gan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ganiatáu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i'r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cyhyr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ymestyn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yn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llawn</a:t>
            </a:r>
            <a:r>
              <a:rPr lang="en-GB" sz="1050">
                <a:latin typeface="Aptos"/>
                <a:cs typeface="Arial"/>
              </a:rPr>
              <a:t> ac </a:t>
            </a:r>
            <a:r>
              <a:rPr lang="en-GB" sz="1050" err="1">
                <a:latin typeface="Aptos"/>
                <a:cs typeface="Arial"/>
              </a:rPr>
              <a:t>adennill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ei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hyblygrwydd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ar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gyfer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defnydd</a:t>
            </a:r>
            <a:r>
              <a:rPr lang="en-GB" sz="1050">
                <a:latin typeface="Aptos"/>
                <a:cs typeface="Arial"/>
              </a:rPr>
              <a:t> a </a:t>
            </a:r>
            <a:r>
              <a:rPr lang="en-GB" sz="1050" err="1">
                <a:latin typeface="Aptos"/>
                <a:cs typeface="Arial"/>
              </a:rPr>
              <a:t>pherfformiad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swyddogaethol</a:t>
            </a:r>
            <a:r>
              <a:rPr lang="en-GB" sz="1050">
                <a:latin typeface="Aptos"/>
                <a:cs typeface="Arial"/>
              </a:rPr>
              <a:t> (Huguet et al. 2018).I </a:t>
            </a:r>
            <a:r>
              <a:rPr lang="en-GB" sz="1050" err="1">
                <a:latin typeface="Aptos"/>
                <a:cs typeface="Arial"/>
              </a:rPr>
              <a:t>grynhoi</a:t>
            </a:r>
            <a:r>
              <a:rPr lang="en-GB" sz="1050">
                <a:latin typeface="Aptos"/>
                <a:cs typeface="Arial"/>
              </a:rPr>
              <a:t>, </a:t>
            </a:r>
            <a:r>
              <a:rPr lang="en-GB" sz="1050" err="1">
                <a:latin typeface="Aptos"/>
                <a:cs typeface="Arial"/>
              </a:rPr>
              <a:t>profodd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technegau</a:t>
            </a:r>
            <a:r>
              <a:rPr lang="en-GB" sz="1050">
                <a:latin typeface="Aptos"/>
                <a:cs typeface="Arial"/>
              </a:rPr>
              <a:t> STR </a:t>
            </a:r>
            <a:r>
              <a:rPr lang="en-GB" sz="1050" err="1">
                <a:latin typeface="Aptos"/>
                <a:cs typeface="Arial"/>
              </a:rPr>
              <a:t>gweithredol</a:t>
            </a:r>
            <a:r>
              <a:rPr lang="en-GB" sz="1050">
                <a:latin typeface="Aptos"/>
                <a:cs typeface="Arial"/>
              </a:rPr>
              <a:t> a </a:t>
            </a:r>
            <a:r>
              <a:rPr lang="en-GB" sz="1050" err="1">
                <a:latin typeface="Aptos"/>
                <a:cs typeface="Arial"/>
              </a:rPr>
              <a:t>goddefol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eu</a:t>
            </a:r>
            <a:r>
              <a:rPr lang="en-GB" sz="1050">
                <a:latin typeface="Aptos"/>
                <a:cs typeface="Arial"/>
              </a:rPr>
              <a:t> bod </a:t>
            </a:r>
            <a:r>
              <a:rPr lang="en-GB" sz="1050" err="1">
                <a:latin typeface="Aptos"/>
                <a:cs typeface="Arial"/>
              </a:rPr>
              <a:t>yn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gwella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cydbwysedd</a:t>
            </a:r>
            <a:r>
              <a:rPr lang="en-GB" sz="1050">
                <a:latin typeface="Aptos"/>
                <a:cs typeface="Arial"/>
              </a:rPr>
              <a:t>, </a:t>
            </a:r>
            <a:r>
              <a:rPr lang="en-GB" sz="1050" err="1">
                <a:latin typeface="Aptos"/>
                <a:cs typeface="Arial"/>
              </a:rPr>
              <a:t>rheolaeth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symudiadau</a:t>
            </a:r>
            <a:r>
              <a:rPr lang="en-GB" sz="1050">
                <a:latin typeface="Aptos"/>
                <a:cs typeface="Arial"/>
              </a:rPr>
              <a:t> a </a:t>
            </a:r>
            <a:r>
              <a:rPr lang="en-GB" sz="1050" err="1">
                <a:latin typeface="Aptos"/>
                <a:cs typeface="Arial"/>
              </a:rPr>
              <a:t>phŵer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yn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sylweddol</a:t>
            </a:r>
            <a:r>
              <a:rPr lang="en-GB" sz="1050">
                <a:latin typeface="Aptos"/>
                <a:cs typeface="Arial"/>
              </a:rPr>
              <a:t>. </a:t>
            </a:r>
            <a:r>
              <a:rPr lang="en-GB" sz="1050" err="1">
                <a:latin typeface="Aptos"/>
                <a:cs typeface="Arial"/>
              </a:rPr>
              <a:t>Gwellodd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perfformiad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mewn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profion</a:t>
            </a:r>
            <a:r>
              <a:rPr lang="en-GB" sz="1050">
                <a:latin typeface="Aptos"/>
                <a:cs typeface="Arial"/>
              </a:rPr>
              <a:t> SEBT a Triple Hop </a:t>
            </a:r>
            <a:r>
              <a:rPr lang="en-GB" sz="1050" err="1">
                <a:latin typeface="Aptos"/>
                <a:cs typeface="Arial"/>
              </a:rPr>
              <a:t>yn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sylweddol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gan</a:t>
            </a:r>
            <a:r>
              <a:rPr lang="en-GB" sz="1050">
                <a:latin typeface="Aptos"/>
                <a:cs typeface="Arial"/>
              </a:rPr>
              <a:t> STR </a:t>
            </a:r>
            <a:r>
              <a:rPr lang="en-GB" sz="1050" err="1">
                <a:latin typeface="Aptos"/>
                <a:cs typeface="Arial"/>
              </a:rPr>
              <a:t>gweithredol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ar</a:t>
            </a:r>
            <a:r>
              <a:rPr lang="en-GB" sz="1050">
                <a:latin typeface="Aptos"/>
                <a:cs typeface="Arial"/>
              </a:rPr>
              <a:t> draws </a:t>
            </a:r>
            <a:r>
              <a:rPr lang="en-GB" sz="1050" err="1">
                <a:latin typeface="Aptos"/>
                <a:cs typeface="Arial"/>
              </a:rPr>
              <a:t>pob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cyfeiriad</a:t>
            </a:r>
            <a:r>
              <a:rPr lang="en-GB" sz="1050">
                <a:latin typeface="Aptos"/>
                <a:cs typeface="Arial"/>
              </a:rPr>
              <a:t> a </a:t>
            </a:r>
            <a:r>
              <a:rPr lang="en-GB" sz="1050" err="1">
                <a:latin typeface="Aptos"/>
                <a:cs typeface="Arial"/>
              </a:rPr>
              <a:t>fesurwyd</a:t>
            </a:r>
            <a:r>
              <a:rPr lang="en-GB" sz="1050">
                <a:latin typeface="Aptos"/>
                <a:cs typeface="Arial"/>
              </a:rPr>
              <a:t>. I nodi, </a:t>
            </a:r>
            <a:r>
              <a:rPr lang="en-GB" sz="1050" err="1">
                <a:latin typeface="Aptos"/>
                <a:cs typeface="Arial"/>
              </a:rPr>
              <a:t>dangosodd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perfformiad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ochr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dde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ochr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yn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ochr</a:t>
            </a:r>
            <a:r>
              <a:rPr lang="en-GB" sz="1050">
                <a:latin typeface="Aptos"/>
                <a:cs typeface="Arial"/>
              </a:rPr>
              <a:t> â </a:t>
            </a:r>
            <a:r>
              <a:rPr lang="en-GB" sz="1050" err="1">
                <a:latin typeface="Aptos"/>
                <a:cs typeface="Arial"/>
              </a:rPr>
              <a:t>phŵer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ffrwydrol</a:t>
            </a:r>
            <a:r>
              <a:rPr lang="en-GB" sz="1050">
                <a:latin typeface="Aptos"/>
                <a:cs typeface="Arial"/>
              </a:rPr>
              <a:t> (Triple Hop) y </a:t>
            </a:r>
            <a:r>
              <a:rPr lang="en-GB" sz="1050" err="1">
                <a:latin typeface="Aptos"/>
                <a:cs typeface="Arial"/>
              </a:rPr>
              <a:t>gwelliannau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mwyaf</a:t>
            </a:r>
            <a:r>
              <a:rPr lang="en-GB" sz="1050">
                <a:latin typeface="Aptos"/>
                <a:cs typeface="Arial"/>
              </a:rPr>
              <a:t>, </a:t>
            </a:r>
            <a:r>
              <a:rPr lang="en-GB" sz="1050" err="1">
                <a:latin typeface="Aptos"/>
                <a:cs typeface="Arial"/>
              </a:rPr>
              <a:t>gan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awgrymu</a:t>
            </a:r>
            <a:r>
              <a:rPr lang="en-GB" sz="1050">
                <a:latin typeface="Aptos"/>
                <a:cs typeface="Arial"/>
              </a:rPr>
              <a:t> bod yr </a:t>
            </a:r>
            <a:r>
              <a:rPr lang="en-GB" sz="1050" err="1">
                <a:latin typeface="Aptos"/>
                <a:cs typeface="Arial"/>
              </a:rPr>
              <a:t>ymyrraeth</a:t>
            </a:r>
            <a:r>
              <a:rPr lang="en-GB" sz="1050">
                <a:latin typeface="Aptos"/>
                <a:cs typeface="Arial"/>
              </a:rPr>
              <a:t> hon </a:t>
            </a:r>
            <a:r>
              <a:rPr lang="en-GB" sz="1050" err="1">
                <a:latin typeface="Aptos"/>
                <a:cs typeface="Arial"/>
              </a:rPr>
              <a:t>yn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offeryn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pwerus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ar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gyfer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symudiadau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ochrol</a:t>
            </a:r>
            <a:r>
              <a:rPr lang="en-GB" sz="1050">
                <a:latin typeface="Aptos"/>
                <a:cs typeface="Arial"/>
              </a:rPr>
              <a:t> a </a:t>
            </a:r>
            <a:r>
              <a:rPr lang="en-GB" sz="1050" err="1">
                <a:latin typeface="Aptos"/>
                <a:cs typeface="Arial"/>
              </a:rPr>
              <a:t>ffrwydrol</a:t>
            </a:r>
            <a:r>
              <a:rPr lang="en-GB" sz="1050">
                <a:latin typeface="Aptos"/>
                <a:cs typeface="Arial"/>
              </a:rPr>
              <a:t>. Felly, gall STR </a:t>
            </a:r>
            <a:r>
              <a:rPr lang="en-GB" sz="1050" err="1">
                <a:latin typeface="Aptos"/>
                <a:cs typeface="Arial"/>
              </a:rPr>
              <a:t>gweithredol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fod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yn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fwy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effeithiol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i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athletwyr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mewn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chwaraeon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sy'n</a:t>
            </a:r>
            <a:r>
              <a:rPr lang="en-GB" sz="1050">
                <a:latin typeface="Aptos"/>
                <a:cs typeface="Arial"/>
              </a:rPr>
              <a:t> </a:t>
            </a:r>
            <a:r>
              <a:rPr lang="en-GB" sz="1050" err="1">
                <a:latin typeface="Aptos"/>
                <a:cs typeface="Arial"/>
              </a:rPr>
              <a:t>cynnwys</a:t>
            </a:r>
            <a:r>
              <a:rPr lang="en-GB" sz="1050">
                <a:latin typeface="Aptos"/>
                <a:cs typeface="Arial"/>
              </a:rPr>
              <a:t>  </a:t>
            </a:r>
            <a:r>
              <a:rPr lang="en-GB" sz="1050" err="1">
                <a:latin typeface="Aptos"/>
                <a:cs typeface="Arial"/>
              </a:rPr>
              <a:t>ystwythder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ochrol</a:t>
            </a:r>
            <a:r>
              <a:rPr lang="en-GB" sz="1050">
                <a:latin typeface="Aptos"/>
                <a:cs typeface="Arial"/>
              </a:rPr>
              <a:t> neu </a:t>
            </a:r>
            <a:r>
              <a:rPr lang="en-GB" sz="1050" err="1">
                <a:latin typeface="Aptos"/>
                <a:cs typeface="Arial"/>
              </a:rPr>
              <a:t>symudiadau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ffrwydrol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byr</a:t>
            </a:r>
            <a:r>
              <a:rPr lang="en-GB" sz="1050">
                <a:latin typeface="Aptos"/>
                <a:cs typeface="Arial"/>
              </a:rPr>
              <a:t> a </a:t>
            </a:r>
            <a:r>
              <a:rPr lang="en-GB" sz="1050" err="1">
                <a:latin typeface="Aptos"/>
                <a:cs typeface="Arial"/>
              </a:rPr>
              <a:t>siarp</a:t>
            </a:r>
            <a:r>
              <a:rPr lang="en-GB" sz="1050">
                <a:latin typeface="Aptos"/>
                <a:cs typeface="Arial"/>
              </a:rPr>
              <a:t> </a:t>
            </a:r>
            <a:r>
              <a:rPr lang="en-GB" sz="1050" err="1">
                <a:latin typeface="Aptos"/>
                <a:cs typeface="Arial"/>
              </a:rPr>
              <a:t>fel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pêl-droed</a:t>
            </a:r>
            <a:r>
              <a:rPr lang="en-GB" sz="1050">
                <a:latin typeface="Aptos"/>
                <a:cs typeface="Arial"/>
              </a:rPr>
              <a:t> neu </a:t>
            </a:r>
            <a:r>
              <a:rPr lang="en-GB" sz="1050" err="1">
                <a:latin typeface="Aptos"/>
                <a:cs typeface="Arial"/>
              </a:rPr>
              <a:t>bêl-fasged</a:t>
            </a:r>
            <a:r>
              <a:rPr lang="en-GB" sz="1050">
                <a:latin typeface="Aptos"/>
                <a:cs typeface="Arial"/>
              </a:rPr>
              <a:t> (Maniar et al. 2022). I </a:t>
            </a:r>
            <a:r>
              <a:rPr lang="en-GB" sz="1050" err="1">
                <a:latin typeface="Aptos"/>
                <a:cs typeface="Arial"/>
              </a:rPr>
              <a:t>gymharu</a:t>
            </a:r>
            <a:r>
              <a:rPr lang="en-GB" sz="1050">
                <a:latin typeface="Aptos"/>
                <a:cs typeface="Arial"/>
              </a:rPr>
              <a:t> â STR </a:t>
            </a:r>
            <a:r>
              <a:rPr lang="en-GB" sz="1050" err="1">
                <a:latin typeface="Aptos"/>
                <a:cs typeface="Arial"/>
              </a:rPr>
              <a:t>goddefol</a:t>
            </a:r>
            <a:r>
              <a:rPr lang="en-GB" sz="1050">
                <a:latin typeface="Aptos"/>
                <a:cs typeface="Arial"/>
              </a:rPr>
              <a:t>, </a:t>
            </a:r>
            <a:r>
              <a:rPr lang="en-GB" sz="1050" err="1">
                <a:latin typeface="Aptos"/>
                <a:cs typeface="Arial"/>
              </a:rPr>
              <a:t>dangosodd</a:t>
            </a:r>
            <a:r>
              <a:rPr lang="en-GB" sz="1050">
                <a:latin typeface="Aptos"/>
                <a:cs typeface="Arial"/>
              </a:rPr>
              <a:t> yr </a:t>
            </a:r>
            <a:r>
              <a:rPr lang="en-GB" sz="1050" err="1">
                <a:latin typeface="Aptos"/>
                <a:cs typeface="Arial"/>
              </a:rPr>
              <a:t>ymyrraeth</a:t>
            </a:r>
            <a:r>
              <a:rPr lang="en-GB" sz="1050">
                <a:latin typeface="Aptos"/>
                <a:cs typeface="Arial"/>
              </a:rPr>
              <a:t> hon </a:t>
            </a:r>
            <a:r>
              <a:rPr lang="en-GB" sz="1050" err="1">
                <a:latin typeface="Aptos"/>
                <a:cs typeface="Arial"/>
              </a:rPr>
              <a:t>effaith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gryfach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ar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symudiadau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sy'n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gysylltiedig</a:t>
            </a:r>
            <a:r>
              <a:rPr lang="en-GB" sz="1050">
                <a:latin typeface="Aptos"/>
                <a:cs typeface="Arial"/>
              </a:rPr>
              <a:t> â </a:t>
            </a:r>
            <a:r>
              <a:rPr lang="en-GB" sz="1050" err="1">
                <a:latin typeface="Aptos"/>
                <a:cs typeface="Arial"/>
              </a:rPr>
              <a:t>chydbwysedd</a:t>
            </a:r>
            <a:r>
              <a:rPr lang="en-GB" sz="1050">
                <a:latin typeface="Aptos"/>
                <a:cs typeface="Arial"/>
              </a:rPr>
              <a:t> (</a:t>
            </a:r>
            <a:r>
              <a:rPr lang="en-GB" sz="1050" err="1">
                <a:latin typeface="Aptos"/>
                <a:cs typeface="Arial"/>
              </a:rPr>
              <a:t>chwith</a:t>
            </a:r>
            <a:r>
              <a:rPr lang="en-GB" sz="1050">
                <a:latin typeface="Aptos"/>
                <a:cs typeface="Arial"/>
              </a:rPr>
              <a:t>, </a:t>
            </a:r>
            <a:r>
              <a:rPr lang="en-GB" sz="1050" err="1">
                <a:latin typeface="Aptos"/>
                <a:cs typeface="Arial"/>
              </a:rPr>
              <a:t>chwith</a:t>
            </a:r>
            <a:r>
              <a:rPr lang="en-GB" sz="1050">
                <a:latin typeface="Aptos"/>
                <a:cs typeface="Arial"/>
              </a:rPr>
              <a:t>/</a:t>
            </a:r>
            <a:r>
              <a:rPr lang="en-GB" sz="1050" err="1">
                <a:latin typeface="Aptos"/>
                <a:cs typeface="Arial"/>
              </a:rPr>
              <a:t>i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fyny</a:t>
            </a:r>
            <a:r>
              <a:rPr lang="en-GB" sz="1050">
                <a:latin typeface="Aptos"/>
                <a:cs typeface="Arial"/>
              </a:rPr>
              <a:t>, </a:t>
            </a:r>
            <a:r>
              <a:rPr lang="en-GB" sz="1050" err="1">
                <a:latin typeface="Aptos"/>
                <a:cs typeface="Arial"/>
              </a:rPr>
              <a:t>dde</a:t>
            </a:r>
            <a:r>
              <a:rPr lang="en-GB" sz="1050">
                <a:latin typeface="Aptos"/>
                <a:cs typeface="Arial"/>
              </a:rPr>
              <a:t>/</a:t>
            </a:r>
            <a:r>
              <a:rPr lang="en-GB" sz="1050" err="1">
                <a:latin typeface="Aptos"/>
                <a:cs typeface="Arial"/>
              </a:rPr>
              <a:t>i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fyny</a:t>
            </a:r>
            <a:r>
              <a:rPr lang="en-GB" sz="1050">
                <a:latin typeface="Aptos"/>
                <a:cs typeface="Arial"/>
              </a:rPr>
              <a:t>). Gallai </a:t>
            </a:r>
            <a:r>
              <a:rPr lang="en-GB" sz="1050" err="1">
                <a:latin typeface="Aptos"/>
                <a:cs typeface="Arial"/>
              </a:rPr>
              <a:t>hyn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gynrychioli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rheolaeth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niwrogyhyrol</a:t>
            </a:r>
            <a:r>
              <a:rPr lang="en-GB" sz="1050">
                <a:latin typeface="Aptos"/>
                <a:cs typeface="Arial"/>
              </a:rPr>
              <a:t> well </a:t>
            </a:r>
            <a:r>
              <a:rPr lang="en-GB" sz="1050" err="1">
                <a:latin typeface="Aptos"/>
                <a:cs typeface="Arial"/>
              </a:rPr>
              <a:t>sy'n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elfen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allweddol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mewn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perfformiad</a:t>
            </a:r>
            <a:r>
              <a:rPr lang="en-GB" sz="1050">
                <a:latin typeface="Aptos"/>
                <a:cs typeface="Arial"/>
              </a:rPr>
              <a:t>. Mae </a:t>
            </a:r>
            <a:r>
              <a:rPr lang="en-GB" sz="1050" err="1">
                <a:latin typeface="Aptos"/>
                <a:cs typeface="Arial"/>
              </a:rPr>
              <a:t>gwahanol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fathau</a:t>
            </a:r>
            <a:r>
              <a:rPr lang="en-GB" sz="1050">
                <a:latin typeface="Aptos"/>
                <a:cs typeface="Arial"/>
              </a:rPr>
              <a:t> o </a:t>
            </a:r>
            <a:r>
              <a:rPr lang="en-GB" sz="1050" err="1">
                <a:latin typeface="Aptos"/>
                <a:cs typeface="Arial"/>
              </a:rPr>
              <a:t>ymarferion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cydbwysedd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wedi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denu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llawer</a:t>
            </a:r>
            <a:r>
              <a:rPr lang="en-GB" sz="1050">
                <a:latin typeface="Aptos"/>
                <a:cs typeface="Arial"/>
              </a:rPr>
              <a:t> o </a:t>
            </a:r>
            <a:r>
              <a:rPr lang="en-GB" sz="1050" err="1">
                <a:latin typeface="Aptos"/>
                <a:cs typeface="Arial"/>
              </a:rPr>
              <a:t>sylw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fel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ffyrdd</a:t>
            </a:r>
            <a:r>
              <a:rPr lang="en-GB" sz="1050">
                <a:latin typeface="Aptos"/>
                <a:cs typeface="Arial"/>
              </a:rPr>
              <a:t> o </a:t>
            </a:r>
            <a:r>
              <a:rPr lang="en-GB" sz="1050" err="1">
                <a:latin typeface="Aptos"/>
                <a:cs typeface="Arial"/>
              </a:rPr>
              <a:t>helpu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unigolion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i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atal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anafiadau</a:t>
            </a:r>
            <a:r>
              <a:rPr lang="en-GB" sz="1050">
                <a:latin typeface="Aptos"/>
                <a:cs typeface="Arial"/>
              </a:rPr>
              <a:t>, </a:t>
            </a:r>
            <a:r>
              <a:rPr lang="en-GB" sz="1050" err="1">
                <a:latin typeface="Aptos"/>
                <a:cs typeface="Arial"/>
              </a:rPr>
              <a:t>adennill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gallu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corfforol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mewn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rhaglenni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adsefydlu</a:t>
            </a:r>
            <a:r>
              <a:rPr lang="en-GB" sz="1050">
                <a:latin typeface="Aptos"/>
                <a:cs typeface="Arial"/>
              </a:rPr>
              <a:t>, a </a:t>
            </a:r>
            <a:r>
              <a:rPr lang="en-GB" sz="1050" err="1">
                <a:latin typeface="Aptos"/>
                <a:cs typeface="Arial"/>
              </a:rPr>
              <a:t>gwella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perfformiad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corfforol</a:t>
            </a:r>
            <a:r>
              <a:rPr lang="en-GB" sz="1050">
                <a:latin typeface="Aptos"/>
                <a:cs typeface="Arial"/>
              </a:rPr>
              <a:t> (Zech et al. 2010). Mae </a:t>
            </a:r>
            <a:r>
              <a:rPr lang="en-GB" sz="1050" err="1">
                <a:latin typeface="Aptos"/>
                <a:cs typeface="Arial"/>
              </a:rPr>
              <a:t>hyn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yn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arwain</a:t>
            </a:r>
            <a:r>
              <a:rPr lang="en-GB" sz="1050">
                <a:latin typeface="Aptos"/>
                <a:cs typeface="Arial"/>
              </a:rPr>
              <a:t> at </a:t>
            </a:r>
            <a:r>
              <a:rPr lang="en-GB" sz="1050" err="1">
                <a:latin typeface="Aptos"/>
                <a:cs typeface="Arial"/>
              </a:rPr>
              <a:t>awgrym</a:t>
            </a:r>
            <a:r>
              <a:rPr lang="en-GB" sz="1050">
                <a:latin typeface="Aptos"/>
                <a:cs typeface="Arial"/>
              </a:rPr>
              <a:t> y </a:t>
            </a:r>
            <a:r>
              <a:rPr lang="en-GB" sz="1050" err="1">
                <a:latin typeface="Aptos"/>
                <a:cs typeface="Arial"/>
              </a:rPr>
              <a:t>gallai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cyfuniad</a:t>
            </a:r>
            <a:r>
              <a:rPr lang="en-GB" sz="1050">
                <a:latin typeface="Aptos"/>
                <a:cs typeface="Arial"/>
              </a:rPr>
              <a:t> o STR </a:t>
            </a:r>
            <a:r>
              <a:rPr lang="en-GB" sz="1050" err="1">
                <a:latin typeface="Aptos"/>
                <a:cs typeface="Arial"/>
              </a:rPr>
              <a:t>gweithredol</a:t>
            </a:r>
            <a:r>
              <a:rPr lang="en-GB" sz="1050">
                <a:latin typeface="Aptos"/>
                <a:cs typeface="Arial"/>
              </a:rPr>
              <a:t> a </a:t>
            </a:r>
            <a:r>
              <a:rPr lang="en-GB" sz="1050" err="1">
                <a:latin typeface="Aptos"/>
                <a:cs typeface="Arial"/>
              </a:rPr>
              <a:t>goddefol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arwain</a:t>
            </a:r>
            <a:r>
              <a:rPr lang="en-GB" sz="1050">
                <a:latin typeface="Aptos"/>
                <a:cs typeface="Arial"/>
              </a:rPr>
              <a:t> at </a:t>
            </a:r>
            <a:r>
              <a:rPr lang="en-GB" sz="1050" err="1">
                <a:latin typeface="Aptos"/>
                <a:cs typeface="Arial"/>
              </a:rPr>
              <a:t>welliannau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gorau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posibl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mewn</a:t>
            </a:r>
            <a:r>
              <a:rPr lang="en-GB" sz="1050">
                <a:latin typeface="Aptos"/>
                <a:cs typeface="Arial"/>
              </a:rPr>
              <a:t> </a:t>
            </a:r>
            <a:r>
              <a:rPr lang="en-GB" sz="1050" err="1">
                <a:latin typeface="Aptos"/>
                <a:cs typeface="Arial"/>
              </a:rPr>
              <a:t>perfformiad</a:t>
            </a:r>
            <a:r>
              <a:rPr lang="en-GB" sz="1050">
                <a:latin typeface="Aptos"/>
                <a:cs typeface="Arial"/>
              </a:rPr>
              <a:t>.</a:t>
            </a:r>
          </a:p>
        </p:txBody>
      </p:sp>
      <p:pic>
        <p:nvPicPr>
          <p:cNvPr id="2" name="Picture 1" descr="A table with numbers and symbols&#10;&#10;AI-generated content may be incorrect.">
            <a:extLst>
              <a:ext uri="{FF2B5EF4-FFF2-40B4-BE49-F238E27FC236}">
                <a16:creationId xmlns:a16="http://schemas.microsoft.com/office/drawing/2014/main" id="{E1AD550A-5BD0-8B88-68C8-1E5EB83B43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0335" y="5533879"/>
            <a:ext cx="3694246" cy="1252212"/>
          </a:xfrm>
          <a:prstGeom prst="rect">
            <a:avLst/>
          </a:prstGeom>
        </p:spPr>
      </p:pic>
      <p:pic>
        <p:nvPicPr>
          <p:cNvPr id="3" name="Picture 2" descr="A table with numbers and symbols&#10;&#10;AI-generated content may be incorrect.">
            <a:extLst>
              <a:ext uri="{FF2B5EF4-FFF2-40B4-BE49-F238E27FC236}">
                <a16:creationId xmlns:a16="http://schemas.microsoft.com/office/drawing/2014/main" id="{C54FBF36-C449-D2B6-FA5A-1C02C86BAA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4484" y="3280674"/>
            <a:ext cx="3499092" cy="1262243"/>
          </a:xfrm>
          <a:prstGeom prst="rect">
            <a:avLst/>
          </a:prstGeom>
        </p:spPr>
      </p:pic>
      <p:pic>
        <p:nvPicPr>
          <p:cNvPr id="5" name="Picture 4" descr="A table with numbers and symbols&#10;&#10;AI-generated content may be incorrect.">
            <a:extLst>
              <a:ext uri="{FF2B5EF4-FFF2-40B4-BE49-F238E27FC236}">
                <a16:creationId xmlns:a16="http://schemas.microsoft.com/office/drawing/2014/main" id="{688A8A30-A122-1D7C-84EE-4603BEA5A8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0258" y="1239777"/>
            <a:ext cx="3628660" cy="9523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372089E-8DB5-FF51-3695-91AABCA03E26}"/>
              </a:ext>
            </a:extLst>
          </p:cNvPr>
          <p:cNvSpPr txBox="1"/>
          <p:nvPr/>
        </p:nvSpPr>
        <p:spPr>
          <a:xfrm>
            <a:off x="6281175" y="4098733"/>
            <a:ext cx="5812487" cy="110799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b="1" u="sng" err="1"/>
              <a:t>Adlewyrchiadau</a:t>
            </a:r>
            <a:endParaRPr lang="en-GB" sz="1200" b="1" u="sng"/>
          </a:p>
          <a:p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I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adlewyrchu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,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roedd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ysgrifennu'r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traethawd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hir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hwn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bod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yn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heriol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ond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yn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werthfawr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a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oedd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yn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gofyn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i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mi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ymgysylltu'n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feirniadol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â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llenyddiaeth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bresennol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,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mireinio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fy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sgiliau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ymchwil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, a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rheoli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prosiect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cymhleth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dros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gyfnod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estynedig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. Fy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nghyngor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i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fyfyrwyr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y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dyfodol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fyddai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dewis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pwnc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o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ddiddordeb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a bod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yn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agored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 a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hyblyb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gan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nad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yw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popeth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yn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mynd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yn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ôl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y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cynllun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bob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amser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,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sy'n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050" err="1">
                <a:solidFill>
                  <a:schemeClr val="tx1"/>
                </a:solidFill>
                <a:ea typeface="+mn-lt"/>
                <a:cs typeface="+mn-lt"/>
              </a:rPr>
              <a:t>hollol</a:t>
            </a:r>
            <a:r>
              <a:rPr lang="en-GB" sz="1050">
                <a:solidFill>
                  <a:schemeClr val="tx1"/>
                </a:solidFill>
                <a:ea typeface="+mn-lt"/>
                <a:cs typeface="+mn-lt"/>
              </a:rPr>
              <a:t> iawn.</a:t>
            </a:r>
            <a:endParaRPr lang="en-GB" sz="1050">
              <a:solidFill>
                <a:schemeClr val="tx1"/>
              </a:solidFill>
            </a:endParaRPr>
          </a:p>
          <a:p>
            <a:endParaRPr lang="en-GB" sz="1200" b="1" u="sng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69BEFD2-E2BE-1F18-6671-C5AB6CDCC44E}"/>
              </a:ext>
            </a:extLst>
          </p:cNvPr>
          <p:cNvSpPr txBox="1"/>
          <p:nvPr/>
        </p:nvSpPr>
        <p:spPr>
          <a:xfrm>
            <a:off x="2489677" y="2168885"/>
            <a:ext cx="4097588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/>
              <a:t> SEBT </a:t>
            </a:r>
            <a:r>
              <a:rPr lang="en-GB" sz="1000" err="1"/>
              <a:t>wedi</a:t>
            </a:r>
            <a:r>
              <a:rPr lang="en-GB" sz="1000"/>
              <a:t> </a:t>
            </a:r>
            <a:r>
              <a:rPr lang="en-GB" sz="1000" err="1"/>
              <a:t>dangos</a:t>
            </a:r>
            <a:r>
              <a:rPr lang="en-GB" sz="1000"/>
              <a:t> </a:t>
            </a:r>
            <a:r>
              <a:rPr lang="en-GB" sz="1000" err="1"/>
              <a:t>gwelliant</a:t>
            </a:r>
            <a:r>
              <a:rPr lang="en-GB" sz="1000"/>
              <a:t> </a:t>
            </a:r>
            <a:r>
              <a:rPr lang="en-GB" sz="1000" err="1"/>
              <a:t>ystadegol</a:t>
            </a:r>
            <a:r>
              <a:rPr lang="en-GB" sz="1000"/>
              <a:t> </a:t>
            </a:r>
            <a:r>
              <a:rPr lang="en-GB" sz="1000" err="1"/>
              <a:t>arwyddocaol</a:t>
            </a:r>
            <a:r>
              <a:rPr lang="en-GB" sz="1000"/>
              <a:t>. </a:t>
            </a:r>
            <a:r>
              <a:rPr lang="en-GB" sz="1000" err="1"/>
              <a:t>Dangosodd</a:t>
            </a:r>
            <a:r>
              <a:rPr lang="en-GB" sz="1000"/>
              <a:t> y </a:t>
            </a:r>
            <a:endParaRPr lang="en-GB"/>
          </a:p>
          <a:p>
            <a:r>
              <a:rPr lang="en-GB" sz="1000" err="1"/>
              <a:t>cyfeiriad</a:t>
            </a:r>
            <a:r>
              <a:rPr lang="en-GB" sz="1000"/>
              <a:t> </a:t>
            </a:r>
            <a:r>
              <a:rPr lang="en-GB" sz="1000" err="1"/>
              <a:t>chwith</a:t>
            </a:r>
            <a:r>
              <a:rPr lang="en-GB" sz="1000"/>
              <a:t> y </a:t>
            </a:r>
            <a:r>
              <a:rPr lang="en-GB" sz="1000" err="1"/>
              <a:t>gwelliant</a:t>
            </a:r>
            <a:r>
              <a:rPr lang="en-GB" sz="1000"/>
              <a:t> </a:t>
            </a:r>
            <a:r>
              <a:rPr lang="en-GB" sz="1000" err="1"/>
              <a:t>mwyaf</a:t>
            </a:r>
            <a:r>
              <a:rPr lang="en-GB" sz="1000"/>
              <a:t>, </a:t>
            </a:r>
            <a:r>
              <a:rPr lang="en-GB" sz="1000" err="1"/>
              <a:t>gan</a:t>
            </a:r>
            <a:r>
              <a:rPr lang="en-GB" sz="1000"/>
              <a:t> </a:t>
            </a:r>
            <a:r>
              <a:rPr lang="en-GB" sz="1000" err="1"/>
              <a:t>awgrymu</a:t>
            </a:r>
            <a:r>
              <a:rPr lang="en-GB" sz="1000"/>
              <a:t> </a:t>
            </a:r>
            <a:r>
              <a:rPr lang="en-GB" sz="1000" err="1"/>
              <a:t>maint</a:t>
            </a:r>
            <a:r>
              <a:rPr lang="en-GB" sz="1000"/>
              <a:t> </a:t>
            </a:r>
            <a:r>
              <a:rPr lang="en-GB" sz="1000" err="1"/>
              <a:t>effaith</a:t>
            </a:r>
            <a:r>
              <a:rPr lang="en-GB" sz="1000"/>
              <a:t> </a:t>
            </a:r>
            <a:r>
              <a:rPr lang="en-GB" sz="1000" err="1"/>
              <a:t>arwyddocaol</a:t>
            </a:r>
            <a:r>
              <a:rPr lang="en-GB" sz="1000"/>
              <a:t>. Yn </a:t>
            </a:r>
            <a:r>
              <a:rPr lang="en-GB" sz="1000" err="1"/>
              <a:t>ogystal</a:t>
            </a:r>
            <a:r>
              <a:rPr lang="en-GB" sz="1000"/>
              <a:t>, </a:t>
            </a:r>
            <a:r>
              <a:rPr lang="en-GB" sz="1000" err="1"/>
              <a:t>roedd</a:t>
            </a:r>
            <a:r>
              <a:rPr lang="en-GB" sz="1000"/>
              <a:t> </a:t>
            </a:r>
            <a:r>
              <a:rPr lang="en-GB" sz="1000" err="1"/>
              <a:t>gwelliant</a:t>
            </a:r>
            <a:r>
              <a:rPr lang="en-GB" sz="1000"/>
              <a:t> </a:t>
            </a:r>
            <a:r>
              <a:rPr lang="en-GB" sz="1000" err="1"/>
              <a:t>sylweddol</a:t>
            </a:r>
            <a:r>
              <a:rPr lang="en-GB" sz="1000"/>
              <a:t> </a:t>
            </a:r>
            <a:r>
              <a:rPr lang="en-GB" sz="1000" err="1"/>
              <a:t>yn</a:t>
            </a:r>
            <a:r>
              <a:rPr lang="en-GB" sz="1000"/>
              <a:t> y </a:t>
            </a:r>
            <a:r>
              <a:rPr lang="en-GB" sz="1000" err="1"/>
              <a:t>Prawf</a:t>
            </a:r>
            <a:r>
              <a:rPr lang="en-GB" sz="1000"/>
              <a:t> Triple Hop</a:t>
            </a:r>
            <a:r>
              <a:rPr lang="en-GB" sz="1100"/>
              <a:t>. 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6B696E-0FEF-D9A3-2A84-128FB8AC36EC}"/>
              </a:ext>
            </a:extLst>
          </p:cNvPr>
          <p:cNvSpPr txBox="1"/>
          <p:nvPr/>
        </p:nvSpPr>
        <p:spPr>
          <a:xfrm>
            <a:off x="2485328" y="4541450"/>
            <a:ext cx="409255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Mae STR </a:t>
            </a:r>
            <a:r>
              <a:rPr lang="en-GB" sz="1000" err="1">
                <a:ea typeface="+mn-lt"/>
                <a:cs typeface="+mn-lt"/>
              </a:rPr>
              <a:t>goddefol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yn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ymyrraeth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lwyddiannus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ar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gyfer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gwella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perfformiad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swyddogaethol</a:t>
            </a:r>
            <a:r>
              <a:rPr lang="en-GB" sz="1000">
                <a:ea typeface="+mn-lt"/>
                <a:cs typeface="+mn-lt"/>
              </a:rPr>
              <a:t> a </a:t>
            </a:r>
            <a:r>
              <a:rPr lang="en-GB" sz="1000" err="1">
                <a:ea typeface="+mn-lt"/>
                <a:cs typeface="+mn-lt"/>
              </a:rPr>
              <a:t>chydbwysedd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deinamig</a:t>
            </a:r>
            <a:r>
              <a:rPr lang="en-GB" sz="1000">
                <a:ea typeface="+mn-lt"/>
                <a:cs typeface="+mn-lt"/>
              </a:rPr>
              <a:t> </a:t>
            </a:r>
            <a:r>
              <a:rPr lang="en-GB" sz="1000" err="1">
                <a:ea typeface="+mn-lt"/>
                <a:cs typeface="+mn-lt"/>
              </a:rPr>
              <a:t>yn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ynwadedig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cyfeiriad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chwith</a:t>
            </a:r>
            <a:r>
              <a:rPr lang="en-GB" sz="1000">
                <a:ea typeface="+mn-lt"/>
                <a:cs typeface="+mn-lt"/>
              </a:rPr>
              <a:t>.</a:t>
            </a:r>
            <a:endParaRPr lang="en-GB" sz="10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0CB1D96-DC23-9660-5B5B-DA40057B7472}"/>
              </a:ext>
            </a:extLst>
          </p:cNvPr>
          <p:cNvSpPr txBox="1"/>
          <p:nvPr/>
        </p:nvSpPr>
        <p:spPr>
          <a:xfrm>
            <a:off x="6385832" y="5167008"/>
            <a:ext cx="5076000" cy="16927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b="1" u="sng" err="1"/>
              <a:t>Cyfeirnodau</a:t>
            </a:r>
            <a:endParaRPr lang="en-GB" sz="1200" b="1" u="sng"/>
          </a:p>
          <a:p>
            <a:r>
              <a:rPr lang="en-GB" sz="800" err="1">
                <a:latin typeface="Times New Roman"/>
                <a:cs typeface="Times New Roman"/>
              </a:rPr>
              <a:t>Dakić</a:t>
            </a:r>
            <a:r>
              <a:rPr lang="en-GB" sz="800">
                <a:latin typeface="Times New Roman"/>
                <a:cs typeface="Times New Roman"/>
              </a:rPr>
              <a:t>, M., Toskić, L., Ilić, V., Đurić, S., </a:t>
            </a:r>
            <a:r>
              <a:rPr lang="en-GB" sz="800" err="1">
                <a:latin typeface="Times New Roman"/>
                <a:cs typeface="Times New Roman"/>
              </a:rPr>
              <a:t>Dopsaj</a:t>
            </a:r>
            <a:r>
              <a:rPr lang="en-GB" sz="800">
                <a:latin typeface="Times New Roman"/>
                <a:cs typeface="Times New Roman"/>
              </a:rPr>
              <a:t>, M. and </a:t>
            </a:r>
            <a:r>
              <a:rPr lang="en-GB" sz="800" err="1">
                <a:latin typeface="Times New Roman"/>
                <a:cs typeface="Times New Roman"/>
              </a:rPr>
              <a:t>Šimenko</a:t>
            </a:r>
            <a:r>
              <a:rPr lang="en-GB" sz="800">
                <a:latin typeface="Times New Roman"/>
                <a:cs typeface="Times New Roman"/>
              </a:rPr>
              <a:t>, J. (2023). The Effects of Massage Therapy on Sport and Exercise Performance: A Systematic Review. </a:t>
            </a:r>
            <a:r>
              <a:rPr lang="en-GB" sz="800" i="1">
                <a:latin typeface="Times New Roman"/>
                <a:cs typeface="Times New Roman"/>
              </a:rPr>
              <a:t>Sports</a:t>
            </a:r>
            <a:r>
              <a:rPr lang="en-GB" sz="800">
                <a:latin typeface="Times New Roman"/>
                <a:cs typeface="Times New Roman"/>
              </a:rPr>
              <a:t>, 11(6), p.110. </a:t>
            </a:r>
            <a:r>
              <a:rPr lang="en-GB" sz="800" err="1">
                <a:latin typeface="Times New Roman"/>
                <a:cs typeface="Times New Roman"/>
              </a:rPr>
              <a:t>doi:https</a:t>
            </a:r>
            <a:r>
              <a:rPr lang="en-GB" sz="800">
                <a:latin typeface="Times New Roman"/>
                <a:cs typeface="Times New Roman"/>
              </a:rPr>
              <a:t>://doi.org/10.3390/sports11060110.</a:t>
            </a:r>
          </a:p>
          <a:p>
            <a:r>
              <a:rPr lang="en-GB" sz="800">
                <a:latin typeface="Times New Roman"/>
                <a:cs typeface="Times New Roman"/>
              </a:rPr>
              <a:t>Huang, S., Zhang, H.-J., Wang, X., Lee, W.C.-C. and Lam, W.-K. (2022). Acute Effects of Soleus Stretching on Ankle Flexibility, Dynamic Balance and Speed Performances in Soccer Players. </a:t>
            </a:r>
            <a:r>
              <a:rPr lang="en-GB" sz="800" i="1">
                <a:latin typeface="Times New Roman"/>
                <a:cs typeface="Times New Roman"/>
              </a:rPr>
              <a:t>Biology</a:t>
            </a:r>
            <a:r>
              <a:rPr lang="en-GB" sz="800">
                <a:latin typeface="Times New Roman"/>
                <a:cs typeface="Times New Roman"/>
              </a:rPr>
              <a:t>, 11(3), p.374. </a:t>
            </a:r>
            <a:r>
              <a:rPr lang="en-GB" sz="800" err="1">
                <a:latin typeface="Times New Roman"/>
                <a:cs typeface="Times New Roman"/>
              </a:rPr>
              <a:t>doi:https</a:t>
            </a:r>
            <a:r>
              <a:rPr lang="en-GB" sz="800">
                <a:latin typeface="Times New Roman"/>
                <a:cs typeface="Times New Roman"/>
              </a:rPr>
              <a:t>://doi.org/10.3390/biology11030374.</a:t>
            </a:r>
          </a:p>
          <a:p>
            <a:r>
              <a:rPr lang="en-GB" sz="800">
                <a:latin typeface="Times New Roman"/>
                <a:cs typeface="Times New Roman"/>
              </a:rPr>
              <a:t>Maniar, N., </a:t>
            </a:r>
            <a:r>
              <a:rPr lang="en-GB" sz="800" err="1">
                <a:latin typeface="Times New Roman"/>
                <a:cs typeface="Times New Roman"/>
              </a:rPr>
              <a:t>Schache</a:t>
            </a:r>
            <a:r>
              <a:rPr lang="en-GB" sz="800">
                <a:latin typeface="Times New Roman"/>
                <a:cs typeface="Times New Roman"/>
              </a:rPr>
              <a:t>, A.G., Pizzolato, C. and </a:t>
            </a:r>
            <a:r>
              <a:rPr lang="en-GB" sz="800" err="1">
                <a:latin typeface="Times New Roman"/>
                <a:cs typeface="Times New Roman"/>
              </a:rPr>
              <a:t>Opar</a:t>
            </a:r>
            <a:r>
              <a:rPr lang="en-GB" sz="800">
                <a:latin typeface="Times New Roman"/>
                <a:cs typeface="Times New Roman"/>
              </a:rPr>
              <a:t>, D.A. (2022). Muscle function during single leg landing. </a:t>
            </a:r>
            <a:r>
              <a:rPr lang="en-GB" sz="800" i="1">
                <a:latin typeface="Times New Roman"/>
                <a:cs typeface="Times New Roman"/>
              </a:rPr>
              <a:t>Scientific Reports</a:t>
            </a:r>
            <a:r>
              <a:rPr lang="en-GB" sz="800">
                <a:latin typeface="Times New Roman"/>
                <a:cs typeface="Times New Roman"/>
              </a:rPr>
              <a:t>, [online] 12(1), p.11486. </a:t>
            </a:r>
            <a:r>
              <a:rPr lang="en-GB" sz="800" err="1">
                <a:latin typeface="Times New Roman"/>
                <a:cs typeface="Times New Roman"/>
              </a:rPr>
              <a:t>doi:https</a:t>
            </a:r>
            <a:r>
              <a:rPr lang="en-GB" sz="800">
                <a:latin typeface="Times New Roman"/>
                <a:cs typeface="Times New Roman"/>
              </a:rPr>
              <a:t>://doi.org/10.1038/s41598-022-15024-w.</a:t>
            </a:r>
          </a:p>
          <a:p>
            <a:r>
              <a:rPr lang="en-GB" sz="800">
                <a:latin typeface="Times New Roman"/>
                <a:cs typeface="Times New Roman"/>
              </a:rPr>
              <a:t>Zech, A., </a:t>
            </a:r>
            <a:r>
              <a:rPr lang="en-GB" sz="800" err="1">
                <a:latin typeface="Times New Roman"/>
                <a:cs typeface="Times New Roman"/>
              </a:rPr>
              <a:t>Hübscher</a:t>
            </a:r>
            <a:r>
              <a:rPr lang="en-GB" sz="800">
                <a:latin typeface="Times New Roman"/>
                <a:cs typeface="Times New Roman"/>
              </a:rPr>
              <a:t>, M., Vogt, L., Banzer, W., Hänsel, F. and Pfeifer, K. (2010). Balance Training for Neuromuscular Control and Performance Enhancement: A Systematic Review. </a:t>
            </a:r>
            <a:r>
              <a:rPr lang="en-GB" sz="800" i="1">
                <a:latin typeface="Times New Roman"/>
                <a:cs typeface="Times New Roman"/>
              </a:rPr>
              <a:t>Journal of Athletic Training</a:t>
            </a:r>
            <a:r>
              <a:rPr lang="en-GB" sz="800">
                <a:latin typeface="Times New Roman"/>
                <a:cs typeface="Times New Roman"/>
              </a:rPr>
              <a:t>, 45(4), pp.392–403. </a:t>
            </a:r>
            <a:r>
              <a:rPr lang="en-GB" sz="800" err="1">
                <a:latin typeface="Times New Roman"/>
                <a:cs typeface="Times New Roman"/>
              </a:rPr>
              <a:t>doi:https</a:t>
            </a:r>
            <a:r>
              <a:rPr lang="en-GB" sz="800">
                <a:latin typeface="Times New Roman"/>
                <a:cs typeface="Times New Roman"/>
              </a:rPr>
              <a:t>://doi.org/10.4085/1062-6050-45.4.392.</a:t>
            </a:r>
          </a:p>
          <a:p>
            <a:endParaRPr lang="en-GB" sz="1200" b="1" u="sng"/>
          </a:p>
        </p:txBody>
      </p:sp>
      <p:pic>
        <p:nvPicPr>
          <p:cNvPr id="15" name="Picture 14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47669B6B-CDB6-74CD-1FC8-BD0CA0B123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96839" y="53677"/>
            <a:ext cx="1262245" cy="555760"/>
          </a:xfrm>
          <a:prstGeom prst="rect">
            <a:avLst/>
          </a:prstGeom>
        </p:spPr>
      </p:pic>
      <p:pic>
        <p:nvPicPr>
          <p:cNvPr id="17" name="Picture 16" descr="A coat of arms with dragons and a helmet&#10;&#10;AI-generated content may be incorrect.">
            <a:extLst>
              <a:ext uri="{FF2B5EF4-FFF2-40B4-BE49-F238E27FC236}">
                <a16:creationId xmlns:a16="http://schemas.microsoft.com/office/drawing/2014/main" id="{3F3BB362-8642-8498-2C30-1393CB494FE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1129" y="1674"/>
            <a:ext cx="570918" cy="595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2025-05-09T09:25:22Z</dcterms:created>
  <dcterms:modified xsi:type="dcterms:W3CDTF">2025-05-09T13:29:50Z</dcterms:modified>
</cp:coreProperties>
</file>