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428" r:id="rId5"/>
    <p:sldId id="352" r:id="rId6"/>
    <p:sldId id="429" r:id="rId7"/>
    <p:sldId id="629" r:id="rId8"/>
    <p:sldId id="631" r:id="rId9"/>
    <p:sldId id="628" r:id="rId10"/>
    <p:sldId id="563" r:id="rId11"/>
    <p:sldId id="522" r:id="rId12"/>
    <p:sldId id="524" r:id="rId13"/>
    <p:sldId id="562" r:id="rId14"/>
    <p:sldId id="555" r:id="rId15"/>
    <p:sldId id="554" r:id="rId16"/>
    <p:sldId id="572" r:id="rId17"/>
    <p:sldId id="561" r:id="rId18"/>
    <p:sldId id="573" r:id="rId19"/>
    <p:sldId id="574" r:id="rId20"/>
    <p:sldId id="630" r:id="rId21"/>
    <p:sldId id="584" r:id="rId22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Thomas" initials="MT" lastIdx="0" clrIdx="0">
    <p:extLst>
      <p:ext uri="{19B8F6BF-5375-455C-9EA6-DF929625EA0E}">
        <p15:presenceInfo xmlns:p15="http://schemas.microsoft.com/office/powerpoint/2012/main" userId="S-1-5-21-3615204683-2777868505-1302011289-16517" providerId="AD"/>
      </p:ext>
    </p:extLst>
  </p:cmAuthor>
  <p:cmAuthor id="2" name="Mark Thomas" initials="MT [2]" lastIdx="0" clrIdx="1">
    <p:extLst>
      <p:ext uri="{19B8F6BF-5375-455C-9EA6-DF929625EA0E}">
        <p15:presenceInfo xmlns:p15="http://schemas.microsoft.com/office/powerpoint/2012/main" userId="S-1-5-21-809251214-2178901256-4152538893-2676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8A629C-249E-422F-901F-703A2CED2BC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1806BFBC-AF29-4B60-857D-85CF409F4A61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</a:rPr>
            <a:t>+</a:t>
          </a:r>
          <a:r>
            <a:rPr lang="en-US" sz="1800" b="1" dirty="0" err="1" smtClean="0">
              <a:solidFill>
                <a:srgbClr val="FFFF00"/>
              </a:solidFill>
            </a:rPr>
            <a:t>ve</a:t>
          </a:r>
          <a:endParaRPr lang="en-US" sz="1800" b="1" dirty="0">
            <a:solidFill>
              <a:srgbClr val="FFFF00"/>
            </a:solidFill>
          </a:endParaRPr>
        </a:p>
      </dgm:t>
    </dgm:pt>
    <dgm:pt modelId="{D9D6B4B7-BF8A-4693-9D47-05A8B13E55CC}" type="parTrans" cxnId="{593430CF-1B0D-4365-A709-E6BECA2624D6}">
      <dgm:prSet/>
      <dgm:spPr/>
      <dgm:t>
        <a:bodyPr/>
        <a:lstStyle/>
        <a:p>
          <a:endParaRPr lang="en-US"/>
        </a:p>
      </dgm:t>
    </dgm:pt>
    <dgm:pt modelId="{87C37840-BF5E-4048-A6A2-C033E603432E}" type="sibTrans" cxnId="{593430CF-1B0D-4365-A709-E6BECA2624D6}">
      <dgm:prSet/>
      <dgm:spPr/>
      <dgm:t>
        <a:bodyPr/>
        <a:lstStyle/>
        <a:p>
          <a:endParaRPr lang="en-US"/>
        </a:p>
      </dgm:t>
    </dgm:pt>
    <dgm:pt modelId="{4224A84D-4016-45E7-98E3-DFF7748F5678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CV</a:t>
          </a:r>
          <a:endParaRPr lang="en-US" b="1" dirty="0">
            <a:solidFill>
              <a:srgbClr val="FFFF00"/>
            </a:solidFill>
          </a:endParaRPr>
        </a:p>
      </dgm:t>
    </dgm:pt>
    <dgm:pt modelId="{6E03A44F-781B-406E-8A06-9FAD935D1F32}" type="parTrans" cxnId="{E8E7E7AC-C38E-42A2-8EF4-65427A8C1FD3}">
      <dgm:prSet/>
      <dgm:spPr/>
      <dgm:t>
        <a:bodyPr/>
        <a:lstStyle/>
        <a:p>
          <a:endParaRPr lang="en-US"/>
        </a:p>
      </dgm:t>
    </dgm:pt>
    <dgm:pt modelId="{FE1D3186-C2D1-455C-8072-BE45B55D13FE}" type="sibTrans" cxnId="{E8E7E7AC-C38E-42A2-8EF4-65427A8C1FD3}">
      <dgm:prSet/>
      <dgm:spPr/>
      <dgm:t>
        <a:bodyPr/>
        <a:lstStyle/>
        <a:p>
          <a:endParaRPr lang="en-US"/>
        </a:p>
      </dgm:t>
    </dgm:pt>
    <dgm:pt modelId="{3750B79A-3C64-4A06-B443-0B5D1ECE4D56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4P</a:t>
          </a:r>
          <a:endParaRPr lang="en-US" b="1" dirty="0">
            <a:solidFill>
              <a:srgbClr val="FFFF00"/>
            </a:solidFill>
          </a:endParaRPr>
        </a:p>
      </dgm:t>
    </dgm:pt>
    <dgm:pt modelId="{CC16122F-A5DE-465D-9559-6D608D4DDFDE}" type="parTrans" cxnId="{5E3A5ECB-BC9A-43C5-9DC3-D9E3DDB084A5}">
      <dgm:prSet/>
      <dgm:spPr/>
      <dgm:t>
        <a:bodyPr/>
        <a:lstStyle/>
        <a:p>
          <a:endParaRPr lang="en-US"/>
        </a:p>
      </dgm:t>
    </dgm:pt>
    <dgm:pt modelId="{BD3FBA20-9BA1-471D-BD00-3F493BC5D1A9}" type="sibTrans" cxnId="{5E3A5ECB-BC9A-43C5-9DC3-D9E3DDB084A5}">
      <dgm:prSet/>
      <dgm:spPr/>
      <dgm:t>
        <a:bodyPr/>
        <a:lstStyle/>
        <a:p>
          <a:endParaRPr lang="en-US"/>
        </a:p>
      </dgm:t>
    </dgm:pt>
    <dgm:pt modelId="{83E65C3E-B4F9-4E87-A882-7731C6093869}" type="pres">
      <dgm:prSet presAssocID="{BB8A629C-249E-422F-901F-703A2CED2BC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32A67CD-D165-4049-9BB8-37BC3B2B1E12}" type="pres">
      <dgm:prSet presAssocID="{1806BFBC-AF29-4B60-857D-85CF409F4A61}" presName="gear1" presStyleLbl="node1" presStyleIdx="0" presStyleCnt="3" custLinFactNeighborX="-5047" custLinFactNeighborY="-351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AE0EBE-C4B2-46A0-AE55-43CFFD98C4F7}" type="pres">
      <dgm:prSet presAssocID="{1806BFBC-AF29-4B60-857D-85CF409F4A61}" presName="gear1srcNode" presStyleLbl="node1" presStyleIdx="0" presStyleCnt="3"/>
      <dgm:spPr/>
      <dgm:t>
        <a:bodyPr/>
        <a:lstStyle/>
        <a:p>
          <a:endParaRPr lang="en-US"/>
        </a:p>
      </dgm:t>
    </dgm:pt>
    <dgm:pt modelId="{48BA3A5C-CBE5-49F4-970A-F19580A25F2D}" type="pres">
      <dgm:prSet presAssocID="{1806BFBC-AF29-4B60-857D-85CF409F4A61}" presName="gear1dstNode" presStyleLbl="node1" presStyleIdx="0" presStyleCnt="3"/>
      <dgm:spPr/>
      <dgm:t>
        <a:bodyPr/>
        <a:lstStyle/>
        <a:p>
          <a:endParaRPr lang="en-US"/>
        </a:p>
      </dgm:t>
    </dgm:pt>
    <dgm:pt modelId="{92BC1858-984E-4442-BAD1-29F446552F55}" type="pres">
      <dgm:prSet presAssocID="{4224A84D-4016-45E7-98E3-DFF7748F567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CBF305-CCD9-46F9-84F7-01D179EB69A3}" type="pres">
      <dgm:prSet presAssocID="{4224A84D-4016-45E7-98E3-DFF7748F5678}" presName="gear2srcNode" presStyleLbl="node1" presStyleIdx="1" presStyleCnt="3"/>
      <dgm:spPr/>
      <dgm:t>
        <a:bodyPr/>
        <a:lstStyle/>
        <a:p>
          <a:endParaRPr lang="en-US"/>
        </a:p>
      </dgm:t>
    </dgm:pt>
    <dgm:pt modelId="{22C7EDC5-3FCC-4D35-994C-09DFF2FD76C6}" type="pres">
      <dgm:prSet presAssocID="{4224A84D-4016-45E7-98E3-DFF7748F5678}" presName="gear2dstNode" presStyleLbl="node1" presStyleIdx="1" presStyleCnt="3"/>
      <dgm:spPr/>
      <dgm:t>
        <a:bodyPr/>
        <a:lstStyle/>
        <a:p>
          <a:endParaRPr lang="en-US"/>
        </a:p>
      </dgm:t>
    </dgm:pt>
    <dgm:pt modelId="{E51EFEBC-6B16-49E2-9552-5A85E5B867FC}" type="pres">
      <dgm:prSet presAssocID="{3750B79A-3C64-4A06-B443-0B5D1ECE4D56}" presName="gear3" presStyleLbl="node1" presStyleIdx="2" presStyleCnt="3"/>
      <dgm:spPr/>
      <dgm:t>
        <a:bodyPr/>
        <a:lstStyle/>
        <a:p>
          <a:endParaRPr lang="en-US"/>
        </a:p>
      </dgm:t>
    </dgm:pt>
    <dgm:pt modelId="{2A10BD5B-2D2C-4C83-BD3A-301B3C07B619}" type="pres">
      <dgm:prSet presAssocID="{3750B79A-3C64-4A06-B443-0B5D1ECE4D5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B4771-E79A-4114-BEF9-3449CB11C199}" type="pres">
      <dgm:prSet presAssocID="{3750B79A-3C64-4A06-B443-0B5D1ECE4D56}" presName="gear3srcNode" presStyleLbl="node1" presStyleIdx="2" presStyleCnt="3"/>
      <dgm:spPr/>
      <dgm:t>
        <a:bodyPr/>
        <a:lstStyle/>
        <a:p>
          <a:endParaRPr lang="en-US"/>
        </a:p>
      </dgm:t>
    </dgm:pt>
    <dgm:pt modelId="{40A51473-A680-4074-B54F-7C741588E3C4}" type="pres">
      <dgm:prSet presAssocID="{3750B79A-3C64-4A06-B443-0B5D1ECE4D56}" presName="gear3dstNode" presStyleLbl="node1" presStyleIdx="2" presStyleCnt="3"/>
      <dgm:spPr/>
      <dgm:t>
        <a:bodyPr/>
        <a:lstStyle/>
        <a:p>
          <a:endParaRPr lang="en-US"/>
        </a:p>
      </dgm:t>
    </dgm:pt>
    <dgm:pt modelId="{BEA75819-C568-40E7-BD76-3452A6008958}" type="pres">
      <dgm:prSet presAssocID="{87C37840-BF5E-4048-A6A2-C033E603432E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39056921-0828-4865-A070-AD4BB167BD3F}" type="pres">
      <dgm:prSet presAssocID="{FE1D3186-C2D1-455C-8072-BE45B55D13FE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14BE3097-A8AE-41AA-ACD5-F6E0D4E3674C}" type="pres">
      <dgm:prSet presAssocID="{BD3FBA20-9BA1-471D-BD00-3F493BC5D1A9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3321D2F-7F83-416E-A42C-29A75D307787}" type="presOf" srcId="{3750B79A-3C64-4A06-B443-0B5D1ECE4D56}" destId="{2A10BD5B-2D2C-4C83-BD3A-301B3C07B619}" srcOrd="1" destOrd="0" presId="urn:microsoft.com/office/officeart/2005/8/layout/gear1"/>
    <dgm:cxn modelId="{EC2976A5-2C02-4F9B-A198-9EB0E4B9E4EE}" type="presOf" srcId="{BD3FBA20-9BA1-471D-BD00-3F493BC5D1A9}" destId="{14BE3097-A8AE-41AA-ACD5-F6E0D4E3674C}" srcOrd="0" destOrd="0" presId="urn:microsoft.com/office/officeart/2005/8/layout/gear1"/>
    <dgm:cxn modelId="{5E3A5ECB-BC9A-43C5-9DC3-D9E3DDB084A5}" srcId="{BB8A629C-249E-422F-901F-703A2CED2BCE}" destId="{3750B79A-3C64-4A06-B443-0B5D1ECE4D56}" srcOrd="2" destOrd="0" parTransId="{CC16122F-A5DE-465D-9559-6D608D4DDFDE}" sibTransId="{BD3FBA20-9BA1-471D-BD00-3F493BC5D1A9}"/>
    <dgm:cxn modelId="{3F030400-37D2-4F3A-B49C-849CA0E2946F}" type="presOf" srcId="{87C37840-BF5E-4048-A6A2-C033E603432E}" destId="{BEA75819-C568-40E7-BD76-3452A6008958}" srcOrd="0" destOrd="0" presId="urn:microsoft.com/office/officeart/2005/8/layout/gear1"/>
    <dgm:cxn modelId="{27AE11E2-B1CA-4BAF-8CA1-EC6989DB675B}" type="presOf" srcId="{4224A84D-4016-45E7-98E3-DFF7748F5678}" destId="{92BC1858-984E-4442-BAD1-29F446552F55}" srcOrd="0" destOrd="0" presId="urn:microsoft.com/office/officeart/2005/8/layout/gear1"/>
    <dgm:cxn modelId="{7E475103-0289-4386-9D1E-22715F333FCE}" type="presOf" srcId="{1806BFBC-AF29-4B60-857D-85CF409F4A61}" destId="{1FAE0EBE-C4B2-46A0-AE55-43CFFD98C4F7}" srcOrd="1" destOrd="0" presId="urn:microsoft.com/office/officeart/2005/8/layout/gear1"/>
    <dgm:cxn modelId="{F1F343D0-C5A5-4546-82E5-7D614DB4FC99}" type="presOf" srcId="{3750B79A-3C64-4A06-B443-0B5D1ECE4D56}" destId="{F6BB4771-E79A-4114-BEF9-3449CB11C199}" srcOrd="2" destOrd="0" presId="urn:microsoft.com/office/officeart/2005/8/layout/gear1"/>
    <dgm:cxn modelId="{425B95E2-F06B-4B52-B7D2-87D01B2BEBD5}" type="presOf" srcId="{FE1D3186-C2D1-455C-8072-BE45B55D13FE}" destId="{39056921-0828-4865-A070-AD4BB167BD3F}" srcOrd="0" destOrd="0" presId="urn:microsoft.com/office/officeart/2005/8/layout/gear1"/>
    <dgm:cxn modelId="{B470ED45-F3CD-4B04-9FFF-64BAB94E8ED8}" type="presOf" srcId="{4224A84D-4016-45E7-98E3-DFF7748F5678}" destId="{22C7EDC5-3FCC-4D35-994C-09DFF2FD76C6}" srcOrd="2" destOrd="0" presId="urn:microsoft.com/office/officeart/2005/8/layout/gear1"/>
    <dgm:cxn modelId="{CBD1CBE5-8B25-4BEB-9E7B-3CC6C3CA5725}" type="presOf" srcId="{1806BFBC-AF29-4B60-857D-85CF409F4A61}" destId="{532A67CD-D165-4049-9BB8-37BC3B2B1E12}" srcOrd="0" destOrd="0" presId="urn:microsoft.com/office/officeart/2005/8/layout/gear1"/>
    <dgm:cxn modelId="{1C30F9A7-BC4C-4E0F-91FB-7D47EAD4A152}" type="presOf" srcId="{1806BFBC-AF29-4B60-857D-85CF409F4A61}" destId="{48BA3A5C-CBE5-49F4-970A-F19580A25F2D}" srcOrd="2" destOrd="0" presId="urn:microsoft.com/office/officeart/2005/8/layout/gear1"/>
    <dgm:cxn modelId="{E8E7E7AC-C38E-42A2-8EF4-65427A8C1FD3}" srcId="{BB8A629C-249E-422F-901F-703A2CED2BCE}" destId="{4224A84D-4016-45E7-98E3-DFF7748F5678}" srcOrd="1" destOrd="0" parTransId="{6E03A44F-781B-406E-8A06-9FAD935D1F32}" sibTransId="{FE1D3186-C2D1-455C-8072-BE45B55D13FE}"/>
    <dgm:cxn modelId="{DE5CBFB5-8127-4A80-86B7-B00C72894317}" type="presOf" srcId="{3750B79A-3C64-4A06-B443-0B5D1ECE4D56}" destId="{E51EFEBC-6B16-49E2-9552-5A85E5B867FC}" srcOrd="0" destOrd="0" presId="urn:microsoft.com/office/officeart/2005/8/layout/gear1"/>
    <dgm:cxn modelId="{0233E078-E22F-4CB9-A506-2E31C1C51FC0}" type="presOf" srcId="{BB8A629C-249E-422F-901F-703A2CED2BCE}" destId="{83E65C3E-B4F9-4E87-A882-7731C6093869}" srcOrd="0" destOrd="0" presId="urn:microsoft.com/office/officeart/2005/8/layout/gear1"/>
    <dgm:cxn modelId="{51EA98DF-C683-4EBF-A6B2-D3ED7AA88DF3}" type="presOf" srcId="{3750B79A-3C64-4A06-B443-0B5D1ECE4D56}" destId="{40A51473-A680-4074-B54F-7C741588E3C4}" srcOrd="3" destOrd="0" presId="urn:microsoft.com/office/officeart/2005/8/layout/gear1"/>
    <dgm:cxn modelId="{D4D76F93-A21F-4B5F-8EEE-A0C2FA7FE629}" type="presOf" srcId="{4224A84D-4016-45E7-98E3-DFF7748F5678}" destId="{43CBF305-CCD9-46F9-84F7-01D179EB69A3}" srcOrd="1" destOrd="0" presId="urn:microsoft.com/office/officeart/2005/8/layout/gear1"/>
    <dgm:cxn modelId="{593430CF-1B0D-4365-A709-E6BECA2624D6}" srcId="{BB8A629C-249E-422F-901F-703A2CED2BCE}" destId="{1806BFBC-AF29-4B60-857D-85CF409F4A61}" srcOrd="0" destOrd="0" parTransId="{D9D6B4B7-BF8A-4693-9D47-05A8B13E55CC}" sibTransId="{87C37840-BF5E-4048-A6A2-C033E603432E}"/>
    <dgm:cxn modelId="{74C26E41-1281-483C-96FD-C40473D2020D}" type="presParOf" srcId="{83E65C3E-B4F9-4E87-A882-7731C6093869}" destId="{532A67CD-D165-4049-9BB8-37BC3B2B1E12}" srcOrd="0" destOrd="0" presId="urn:microsoft.com/office/officeart/2005/8/layout/gear1"/>
    <dgm:cxn modelId="{2333B5D8-E1D8-48E8-B957-CD259F763FD0}" type="presParOf" srcId="{83E65C3E-B4F9-4E87-A882-7731C6093869}" destId="{1FAE0EBE-C4B2-46A0-AE55-43CFFD98C4F7}" srcOrd="1" destOrd="0" presId="urn:microsoft.com/office/officeart/2005/8/layout/gear1"/>
    <dgm:cxn modelId="{9C392ABC-C4B6-4352-9A0E-4018E5915AC6}" type="presParOf" srcId="{83E65C3E-B4F9-4E87-A882-7731C6093869}" destId="{48BA3A5C-CBE5-49F4-970A-F19580A25F2D}" srcOrd="2" destOrd="0" presId="urn:microsoft.com/office/officeart/2005/8/layout/gear1"/>
    <dgm:cxn modelId="{1879E438-6D6F-480A-9F42-C75A1FD2B7D0}" type="presParOf" srcId="{83E65C3E-B4F9-4E87-A882-7731C6093869}" destId="{92BC1858-984E-4442-BAD1-29F446552F55}" srcOrd="3" destOrd="0" presId="urn:microsoft.com/office/officeart/2005/8/layout/gear1"/>
    <dgm:cxn modelId="{A96539BB-434C-4612-9F78-3CE7CF36FD9C}" type="presParOf" srcId="{83E65C3E-B4F9-4E87-A882-7731C6093869}" destId="{43CBF305-CCD9-46F9-84F7-01D179EB69A3}" srcOrd="4" destOrd="0" presId="urn:microsoft.com/office/officeart/2005/8/layout/gear1"/>
    <dgm:cxn modelId="{F6C73C77-8B3E-4CD3-9320-C8B56DC88314}" type="presParOf" srcId="{83E65C3E-B4F9-4E87-A882-7731C6093869}" destId="{22C7EDC5-3FCC-4D35-994C-09DFF2FD76C6}" srcOrd="5" destOrd="0" presId="urn:microsoft.com/office/officeart/2005/8/layout/gear1"/>
    <dgm:cxn modelId="{E5B1A98A-BE5A-432C-8E8A-9C0D9D4877D2}" type="presParOf" srcId="{83E65C3E-B4F9-4E87-A882-7731C6093869}" destId="{E51EFEBC-6B16-49E2-9552-5A85E5B867FC}" srcOrd="6" destOrd="0" presId="urn:microsoft.com/office/officeart/2005/8/layout/gear1"/>
    <dgm:cxn modelId="{35F010E1-1128-4D9B-A5D2-BE2964138031}" type="presParOf" srcId="{83E65C3E-B4F9-4E87-A882-7731C6093869}" destId="{2A10BD5B-2D2C-4C83-BD3A-301B3C07B619}" srcOrd="7" destOrd="0" presId="urn:microsoft.com/office/officeart/2005/8/layout/gear1"/>
    <dgm:cxn modelId="{1D9C4ECB-4EDD-4927-A3EA-B067CD3122AE}" type="presParOf" srcId="{83E65C3E-B4F9-4E87-A882-7731C6093869}" destId="{F6BB4771-E79A-4114-BEF9-3449CB11C199}" srcOrd="8" destOrd="0" presId="urn:microsoft.com/office/officeart/2005/8/layout/gear1"/>
    <dgm:cxn modelId="{3878EFDD-B311-40E1-8B1A-6003305A71A0}" type="presParOf" srcId="{83E65C3E-B4F9-4E87-A882-7731C6093869}" destId="{40A51473-A680-4074-B54F-7C741588E3C4}" srcOrd="9" destOrd="0" presId="urn:microsoft.com/office/officeart/2005/8/layout/gear1"/>
    <dgm:cxn modelId="{53D18305-FA41-4229-B16C-50DDCFE85E17}" type="presParOf" srcId="{83E65C3E-B4F9-4E87-A882-7731C6093869}" destId="{BEA75819-C568-40E7-BD76-3452A6008958}" srcOrd="10" destOrd="0" presId="urn:microsoft.com/office/officeart/2005/8/layout/gear1"/>
    <dgm:cxn modelId="{10CBFDDD-4044-4A28-9803-2586D689DE1E}" type="presParOf" srcId="{83E65C3E-B4F9-4E87-A882-7731C6093869}" destId="{39056921-0828-4865-A070-AD4BB167BD3F}" srcOrd="11" destOrd="0" presId="urn:microsoft.com/office/officeart/2005/8/layout/gear1"/>
    <dgm:cxn modelId="{59BAB1AC-1F74-401F-9106-6D64F0B08FDC}" type="presParOf" srcId="{83E65C3E-B4F9-4E87-A882-7731C6093869}" destId="{14BE3097-A8AE-41AA-ACD5-F6E0D4E3674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8A629C-249E-422F-901F-703A2CED2BC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1806BFBC-AF29-4B60-857D-85CF409F4A61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</a:rPr>
            <a:t>+</a:t>
          </a:r>
          <a:r>
            <a:rPr lang="en-US" sz="1800" b="1" dirty="0" err="1" smtClean="0">
              <a:solidFill>
                <a:srgbClr val="FFFF00"/>
              </a:solidFill>
            </a:rPr>
            <a:t>ve</a:t>
          </a:r>
          <a:endParaRPr lang="en-US" sz="1800" b="1" dirty="0">
            <a:solidFill>
              <a:srgbClr val="FFFF00"/>
            </a:solidFill>
          </a:endParaRPr>
        </a:p>
      </dgm:t>
    </dgm:pt>
    <dgm:pt modelId="{D9D6B4B7-BF8A-4693-9D47-05A8B13E55CC}" type="parTrans" cxnId="{593430CF-1B0D-4365-A709-E6BECA2624D6}">
      <dgm:prSet/>
      <dgm:spPr/>
      <dgm:t>
        <a:bodyPr/>
        <a:lstStyle/>
        <a:p>
          <a:endParaRPr lang="en-US"/>
        </a:p>
      </dgm:t>
    </dgm:pt>
    <dgm:pt modelId="{87C37840-BF5E-4048-A6A2-C033E603432E}" type="sibTrans" cxnId="{593430CF-1B0D-4365-A709-E6BECA2624D6}">
      <dgm:prSet/>
      <dgm:spPr/>
      <dgm:t>
        <a:bodyPr/>
        <a:lstStyle/>
        <a:p>
          <a:endParaRPr lang="en-US"/>
        </a:p>
      </dgm:t>
    </dgm:pt>
    <dgm:pt modelId="{4224A84D-4016-45E7-98E3-DFF7748F5678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CV</a:t>
          </a:r>
          <a:endParaRPr lang="en-US" b="1" dirty="0">
            <a:solidFill>
              <a:srgbClr val="FFFF00"/>
            </a:solidFill>
          </a:endParaRPr>
        </a:p>
      </dgm:t>
    </dgm:pt>
    <dgm:pt modelId="{6E03A44F-781B-406E-8A06-9FAD935D1F32}" type="parTrans" cxnId="{E8E7E7AC-C38E-42A2-8EF4-65427A8C1FD3}">
      <dgm:prSet/>
      <dgm:spPr/>
      <dgm:t>
        <a:bodyPr/>
        <a:lstStyle/>
        <a:p>
          <a:endParaRPr lang="en-US"/>
        </a:p>
      </dgm:t>
    </dgm:pt>
    <dgm:pt modelId="{FE1D3186-C2D1-455C-8072-BE45B55D13FE}" type="sibTrans" cxnId="{E8E7E7AC-C38E-42A2-8EF4-65427A8C1FD3}">
      <dgm:prSet/>
      <dgm:spPr/>
      <dgm:t>
        <a:bodyPr/>
        <a:lstStyle/>
        <a:p>
          <a:endParaRPr lang="en-US"/>
        </a:p>
      </dgm:t>
    </dgm:pt>
    <dgm:pt modelId="{3750B79A-3C64-4A06-B443-0B5D1ECE4D56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4P</a:t>
          </a:r>
          <a:endParaRPr lang="en-US" b="1" dirty="0">
            <a:solidFill>
              <a:srgbClr val="FFFF00"/>
            </a:solidFill>
          </a:endParaRPr>
        </a:p>
      </dgm:t>
    </dgm:pt>
    <dgm:pt modelId="{CC16122F-A5DE-465D-9559-6D608D4DDFDE}" type="parTrans" cxnId="{5E3A5ECB-BC9A-43C5-9DC3-D9E3DDB084A5}">
      <dgm:prSet/>
      <dgm:spPr/>
      <dgm:t>
        <a:bodyPr/>
        <a:lstStyle/>
        <a:p>
          <a:endParaRPr lang="en-US"/>
        </a:p>
      </dgm:t>
    </dgm:pt>
    <dgm:pt modelId="{BD3FBA20-9BA1-471D-BD00-3F493BC5D1A9}" type="sibTrans" cxnId="{5E3A5ECB-BC9A-43C5-9DC3-D9E3DDB084A5}">
      <dgm:prSet/>
      <dgm:spPr/>
      <dgm:t>
        <a:bodyPr/>
        <a:lstStyle/>
        <a:p>
          <a:endParaRPr lang="en-US"/>
        </a:p>
      </dgm:t>
    </dgm:pt>
    <dgm:pt modelId="{83E65C3E-B4F9-4E87-A882-7731C6093869}" type="pres">
      <dgm:prSet presAssocID="{BB8A629C-249E-422F-901F-703A2CED2BC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32A67CD-D165-4049-9BB8-37BC3B2B1E12}" type="pres">
      <dgm:prSet presAssocID="{1806BFBC-AF29-4B60-857D-85CF409F4A61}" presName="gear1" presStyleLbl="node1" presStyleIdx="0" presStyleCnt="3" custLinFactNeighborX="-5047" custLinFactNeighborY="-351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AE0EBE-C4B2-46A0-AE55-43CFFD98C4F7}" type="pres">
      <dgm:prSet presAssocID="{1806BFBC-AF29-4B60-857D-85CF409F4A61}" presName="gear1srcNode" presStyleLbl="node1" presStyleIdx="0" presStyleCnt="3"/>
      <dgm:spPr/>
      <dgm:t>
        <a:bodyPr/>
        <a:lstStyle/>
        <a:p>
          <a:endParaRPr lang="en-US"/>
        </a:p>
      </dgm:t>
    </dgm:pt>
    <dgm:pt modelId="{48BA3A5C-CBE5-49F4-970A-F19580A25F2D}" type="pres">
      <dgm:prSet presAssocID="{1806BFBC-AF29-4B60-857D-85CF409F4A61}" presName="gear1dstNode" presStyleLbl="node1" presStyleIdx="0" presStyleCnt="3"/>
      <dgm:spPr/>
      <dgm:t>
        <a:bodyPr/>
        <a:lstStyle/>
        <a:p>
          <a:endParaRPr lang="en-US"/>
        </a:p>
      </dgm:t>
    </dgm:pt>
    <dgm:pt modelId="{92BC1858-984E-4442-BAD1-29F446552F55}" type="pres">
      <dgm:prSet presAssocID="{4224A84D-4016-45E7-98E3-DFF7748F567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CBF305-CCD9-46F9-84F7-01D179EB69A3}" type="pres">
      <dgm:prSet presAssocID="{4224A84D-4016-45E7-98E3-DFF7748F5678}" presName="gear2srcNode" presStyleLbl="node1" presStyleIdx="1" presStyleCnt="3"/>
      <dgm:spPr/>
      <dgm:t>
        <a:bodyPr/>
        <a:lstStyle/>
        <a:p>
          <a:endParaRPr lang="en-US"/>
        </a:p>
      </dgm:t>
    </dgm:pt>
    <dgm:pt modelId="{22C7EDC5-3FCC-4D35-994C-09DFF2FD76C6}" type="pres">
      <dgm:prSet presAssocID="{4224A84D-4016-45E7-98E3-DFF7748F5678}" presName="gear2dstNode" presStyleLbl="node1" presStyleIdx="1" presStyleCnt="3"/>
      <dgm:spPr/>
      <dgm:t>
        <a:bodyPr/>
        <a:lstStyle/>
        <a:p>
          <a:endParaRPr lang="en-US"/>
        </a:p>
      </dgm:t>
    </dgm:pt>
    <dgm:pt modelId="{E51EFEBC-6B16-49E2-9552-5A85E5B867FC}" type="pres">
      <dgm:prSet presAssocID="{3750B79A-3C64-4A06-B443-0B5D1ECE4D56}" presName="gear3" presStyleLbl="node1" presStyleIdx="2" presStyleCnt="3"/>
      <dgm:spPr/>
      <dgm:t>
        <a:bodyPr/>
        <a:lstStyle/>
        <a:p>
          <a:endParaRPr lang="en-US"/>
        </a:p>
      </dgm:t>
    </dgm:pt>
    <dgm:pt modelId="{2A10BD5B-2D2C-4C83-BD3A-301B3C07B619}" type="pres">
      <dgm:prSet presAssocID="{3750B79A-3C64-4A06-B443-0B5D1ECE4D5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B4771-E79A-4114-BEF9-3449CB11C199}" type="pres">
      <dgm:prSet presAssocID="{3750B79A-3C64-4A06-B443-0B5D1ECE4D56}" presName="gear3srcNode" presStyleLbl="node1" presStyleIdx="2" presStyleCnt="3"/>
      <dgm:spPr/>
      <dgm:t>
        <a:bodyPr/>
        <a:lstStyle/>
        <a:p>
          <a:endParaRPr lang="en-US"/>
        </a:p>
      </dgm:t>
    </dgm:pt>
    <dgm:pt modelId="{40A51473-A680-4074-B54F-7C741588E3C4}" type="pres">
      <dgm:prSet presAssocID="{3750B79A-3C64-4A06-B443-0B5D1ECE4D56}" presName="gear3dstNode" presStyleLbl="node1" presStyleIdx="2" presStyleCnt="3"/>
      <dgm:spPr/>
      <dgm:t>
        <a:bodyPr/>
        <a:lstStyle/>
        <a:p>
          <a:endParaRPr lang="en-US"/>
        </a:p>
      </dgm:t>
    </dgm:pt>
    <dgm:pt modelId="{BEA75819-C568-40E7-BD76-3452A6008958}" type="pres">
      <dgm:prSet presAssocID="{87C37840-BF5E-4048-A6A2-C033E603432E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39056921-0828-4865-A070-AD4BB167BD3F}" type="pres">
      <dgm:prSet presAssocID="{FE1D3186-C2D1-455C-8072-BE45B55D13FE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14BE3097-A8AE-41AA-ACD5-F6E0D4E3674C}" type="pres">
      <dgm:prSet presAssocID="{BD3FBA20-9BA1-471D-BD00-3F493BC5D1A9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3321D2F-7F83-416E-A42C-29A75D307787}" type="presOf" srcId="{3750B79A-3C64-4A06-B443-0B5D1ECE4D56}" destId="{2A10BD5B-2D2C-4C83-BD3A-301B3C07B619}" srcOrd="1" destOrd="0" presId="urn:microsoft.com/office/officeart/2005/8/layout/gear1"/>
    <dgm:cxn modelId="{EC2976A5-2C02-4F9B-A198-9EB0E4B9E4EE}" type="presOf" srcId="{BD3FBA20-9BA1-471D-BD00-3F493BC5D1A9}" destId="{14BE3097-A8AE-41AA-ACD5-F6E0D4E3674C}" srcOrd="0" destOrd="0" presId="urn:microsoft.com/office/officeart/2005/8/layout/gear1"/>
    <dgm:cxn modelId="{5E3A5ECB-BC9A-43C5-9DC3-D9E3DDB084A5}" srcId="{BB8A629C-249E-422F-901F-703A2CED2BCE}" destId="{3750B79A-3C64-4A06-B443-0B5D1ECE4D56}" srcOrd="2" destOrd="0" parTransId="{CC16122F-A5DE-465D-9559-6D608D4DDFDE}" sibTransId="{BD3FBA20-9BA1-471D-BD00-3F493BC5D1A9}"/>
    <dgm:cxn modelId="{3F030400-37D2-4F3A-B49C-849CA0E2946F}" type="presOf" srcId="{87C37840-BF5E-4048-A6A2-C033E603432E}" destId="{BEA75819-C568-40E7-BD76-3452A6008958}" srcOrd="0" destOrd="0" presId="urn:microsoft.com/office/officeart/2005/8/layout/gear1"/>
    <dgm:cxn modelId="{27AE11E2-B1CA-4BAF-8CA1-EC6989DB675B}" type="presOf" srcId="{4224A84D-4016-45E7-98E3-DFF7748F5678}" destId="{92BC1858-984E-4442-BAD1-29F446552F55}" srcOrd="0" destOrd="0" presId="urn:microsoft.com/office/officeart/2005/8/layout/gear1"/>
    <dgm:cxn modelId="{7E475103-0289-4386-9D1E-22715F333FCE}" type="presOf" srcId="{1806BFBC-AF29-4B60-857D-85CF409F4A61}" destId="{1FAE0EBE-C4B2-46A0-AE55-43CFFD98C4F7}" srcOrd="1" destOrd="0" presId="urn:microsoft.com/office/officeart/2005/8/layout/gear1"/>
    <dgm:cxn modelId="{F1F343D0-C5A5-4546-82E5-7D614DB4FC99}" type="presOf" srcId="{3750B79A-3C64-4A06-B443-0B5D1ECE4D56}" destId="{F6BB4771-E79A-4114-BEF9-3449CB11C199}" srcOrd="2" destOrd="0" presId="urn:microsoft.com/office/officeart/2005/8/layout/gear1"/>
    <dgm:cxn modelId="{425B95E2-F06B-4B52-B7D2-87D01B2BEBD5}" type="presOf" srcId="{FE1D3186-C2D1-455C-8072-BE45B55D13FE}" destId="{39056921-0828-4865-A070-AD4BB167BD3F}" srcOrd="0" destOrd="0" presId="urn:microsoft.com/office/officeart/2005/8/layout/gear1"/>
    <dgm:cxn modelId="{B470ED45-F3CD-4B04-9FFF-64BAB94E8ED8}" type="presOf" srcId="{4224A84D-4016-45E7-98E3-DFF7748F5678}" destId="{22C7EDC5-3FCC-4D35-994C-09DFF2FD76C6}" srcOrd="2" destOrd="0" presId="urn:microsoft.com/office/officeart/2005/8/layout/gear1"/>
    <dgm:cxn modelId="{CBD1CBE5-8B25-4BEB-9E7B-3CC6C3CA5725}" type="presOf" srcId="{1806BFBC-AF29-4B60-857D-85CF409F4A61}" destId="{532A67CD-D165-4049-9BB8-37BC3B2B1E12}" srcOrd="0" destOrd="0" presId="urn:microsoft.com/office/officeart/2005/8/layout/gear1"/>
    <dgm:cxn modelId="{1C30F9A7-BC4C-4E0F-91FB-7D47EAD4A152}" type="presOf" srcId="{1806BFBC-AF29-4B60-857D-85CF409F4A61}" destId="{48BA3A5C-CBE5-49F4-970A-F19580A25F2D}" srcOrd="2" destOrd="0" presId="urn:microsoft.com/office/officeart/2005/8/layout/gear1"/>
    <dgm:cxn modelId="{E8E7E7AC-C38E-42A2-8EF4-65427A8C1FD3}" srcId="{BB8A629C-249E-422F-901F-703A2CED2BCE}" destId="{4224A84D-4016-45E7-98E3-DFF7748F5678}" srcOrd="1" destOrd="0" parTransId="{6E03A44F-781B-406E-8A06-9FAD935D1F32}" sibTransId="{FE1D3186-C2D1-455C-8072-BE45B55D13FE}"/>
    <dgm:cxn modelId="{DE5CBFB5-8127-4A80-86B7-B00C72894317}" type="presOf" srcId="{3750B79A-3C64-4A06-B443-0B5D1ECE4D56}" destId="{E51EFEBC-6B16-49E2-9552-5A85E5B867FC}" srcOrd="0" destOrd="0" presId="urn:microsoft.com/office/officeart/2005/8/layout/gear1"/>
    <dgm:cxn modelId="{0233E078-E22F-4CB9-A506-2E31C1C51FC0}" type="presOf" srcId="{BB8A629C-249E-422F-901F-703A2CED2BCE}" destId="{83E65C3E-B4F9-4E87-A882-7731C6093869}" srcOrd="0" destOrd="0" presId="urn:microsoft.com/office/officeart/2005/8/layout/gear1"/>
    <dgm:cxn modelId="{51EA98DF-C683-4EBF-A6B2-D3ED7AA88DF3}" type="presOf" srcId="{3750B79A-3C64-4A06-B443-0B5D1ECE4D56}" destId="{40A51473-A680-4074-B54F-7C741588E3C4}" srcOrd="3" destOrd="0" presId="urn:microsoft.com/office/officeart/2005/8/layout/gear1"/>
    <dgm:cxn modelId="{D4D76F93-A21F-4B5F-8EEE-A0C2FA7FE629}" type="presOf" srcId="{4224A84D-4016-45E7-98E3-DFF7748F5678}" destId="{43CBF305-CCD9-46F9-84F7-01D179EB69A3}" srcOrd="1" destOrd="0" presId="urn:microsoft.com/office/officeart/2005/8/layout/gear1"/>
    <dgm:cxn modelId="{593430CF-1B0D-4365-A709-E6BECA2624D6}" srcId="{BB8A629C-249E-422F-901F-703A2CED2BCE}" destId="{1806BFBC-AF29-4B60-857D-85CF409F4A61}" srcOrd="0" destOrd="0" parTransId="{D9D6B4B7-BF8A-4693-9D47-05A8B13E55CC}" sibTransId="{87C37840-BF5E-4048-A6A2-C033E603432E}"/>
    <dgm:cxn modelId="{74C26E41-1281-483C-96FD-C40473D2020D}" type="presParOf" srcId="{83E65C3E-B4F9-4E87-A882-7731C6093869}" destId="{532A67CD-D165-4049-9BB8-37BC3B2B1E12}" srcOrd="0" destOrd="0" presId="urn:microsoft.com/office/officeart/2005/8/layout/gear1"/>
    <dgm:cxn modelId="{2333B5D8-E1D8-48E8-B957-CD259F763FD0}" type="presParOf" srcId="{83E65C3E-B4F9-4E87-A882-7731C6093869}" destId="{1FAE0EBE-C4B2-46A0-AE55-43CFFD98C4F7}" srcOrd="1" destOrd="0" presId="urn:microsoft.com/office/officeart/2005/8/layout/gear1"/>
    <dgm:cxn modelId="{9C392ABC-C4B6-4352-9A0E-4018E5915AC6}" type="presParOf" srcId="{83E65C3E-B4F9-4E87-A882-7731C6093869}" destId="{48BA3A5C-CBE5-49F4-970A-F19580A25F2D}" srcOrd="2" destOrd="0" presId="urn:microsoft.com/office/officeart/2005/8/layout/gear1"/>
    <dgm:cxn modelId="{1879E438-6D6F-480A-9F42-C75A1FD2B7D0}" type="presParOf" srcId="{83E65C3E-B4F9-4E87-A882-7731C6093869}" destId="{92BC1858-984E-4442-BAD1-29F446552F55}" srcOrd="3" destOrd="0" presId="urn:microsoft.com/office/officeart/2005/8/layout/gear1"/>
    <dgm:cxn modelId="{A96539BB-434C-4612-9F78-3CE7CF36FD9C}" type="presParOf" srcId="{83E65C3E-B4F9-4E87-A882-7731C6093869}" destId="{43CBF305-CCD9-46F9-84F7-01D179EB69A3}" srcOrd="4" destOrd="0" presId="urn:microsoft.com/office/officeart/2005/8/layout/gear1"/>
    <dgm:cxn modelId="{F6C73C77-8B3E-4CD3-9320-C8B56DC88314}" type="presParOf" srcId="{83E65C3E-B4F9-4E87-A882-7731C6093869}" destId="{22C7EDC5-3FCC-4D35-994C-09DFF2FD76C6}" srcOrd="5" destOrd="0" presId="urn:microsoft.com/office/officeart/2005/8/layout/gear1"/>
    <dgm:cxn modelId="{E5B1A98A-BE5A-432C-8E8A-9C0D9D4877D2}" type="presParOf" srcId="{83E65C3E-B4F9-4E87-A882-7731C6093869}" destId="{E51EFEBC-6B16-49E2-9552-5A85E5B867FC}" srcOrd="6" destOrd="0" presId="urn:microsoft.com/office/officeart/2005/8/layout/gear1"/>
    <dgm:cxn modelId="{35F010E1-1128-4D9B-A5D2-BE2964138031}" type="presParOf" srcId="{83E65C3E-B4F9-4E87-A882-7731C6093869}" destId="{2A10BD5B-2D2C-4C83-BD3A-301B3C07B619}" srcOrd="7" destOrd="0" presId="urn:microsoft.com/office/officeart/2005/8/layout/gear1"/>
    <dgm:cxn modelId="{1D9C4ECB-4EDD-4927-A3EA-B067CD3122AE}" type="presParOf" srcId="{83E65C3E-B4F9-4E87-A882-7731C6093869}" destId="{F6BB4771-E79A-4114-BEF9-3449CB11C199}" srcOrd="8" destOrd="0" presId="urn:microsoft.com/office/officeart/2005/8/layout/gear1"/>
    <dgm:cxn modelId="{3878EFDD-B311-40E1-8B1A-6003305A71A0}" type="presParOf" srcId="{83E65C3E-B4F9-4E87-A882-7731C6093869}" destId="{40A51473-A680-4074-B54F-7C741588E3C4}" srcOrd="9" destOrd="0" presId="urn:microsoft.com/office/officeart/2005/8/layout/gear1"/>
    <dgm:cxn modelId="{53D18305-FA41-4229-B16C-50DDCFE85E17}" type="presParOf" srcId="{83E65C3E-B4F9-4E87-A882-7731C6093869}" destId="{BEA75819-C568-40E7-BD76-3452A6008958}" srcOrd="10" destOrd="0" presId="urn:microsoft.com/office/officeart/2005/8/layout/gear1"/>
    <dgm:cxn modelId="{10CBFDDD-4044-4A28-9803-2586D689DE1E}" type="presParOf" srcId="{83E65C3E-B4F9-4E87-A882-7731C6093869}" destId="{39056921-0828-4865-A070-AD4BB167BD3F}" srcOrd="11" destOrd="0" presId="urn:microsoft.com/office/officeart/2005/8/layout/gear1"/>
    <dgm:cxn modelId="{59BAB1AC-1F74-401F-9106-6D64F0B08FDC}" type="presParOf" srcId="{83E65C3E-B4F9-4E87-A882-7731C6093869}" destId="{14BE3097-A8AE-41AA-ACD5-F6E0D4E3674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8A629C-249E-422F-901F-703A2CED2BC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1806BFBC-AF29-4B60-857D-85CF409F4A61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</a:rPr>
            <a:t>+</a:t>
          </a:r>
          <a:r>
            <a:rPr lang="en-US" sz="1800" b="1" dirty="0" err="1" smtClean="0">
              <a:solidFill>
                <a:srgbClr val="FFFF00"/>
              </a:solidFill>
            </a:rPr>
            <a:t>ve</a:t>
          </a:r>
          <a:endParaRPr lang="en-US" sz="1800" b="1" dirty="0">
            <a:solidFill>
              <a:srgbClr val="FFFF00"/>
            </a:solidFill>
          </a:endParaRPr>
        </a:p>
      </dgm:t>
    </dgm:pt>
    <dgm:pt modelId="{D9D6B4B7-BF8A-4693-9D47-05A8B13E55CC}" type="parTrans" cxnId="{593430CF-1B0D-4365-A709-E6BECA2624D6}">
      <dgm:prSet/>
      <dgm:spPr/>
      <dgm:t>
        <a:bodyPr/>
        <a:lstStyle/>
        <a:p>
          <a:endParaRPr lang="en-US"/>
        </a:p>
      </dgm:t>
    </dgm:pt>
    <dgm:pt modelId="{87C37840-BF5E-4048-A6A2-C033E603432E}" type="sibTrans" cxnId="{593430CF-1B0D-4365-A709-E6BECA2624D6}">
      <dgm:prSet/>
      <dgm:spPr/>
      <dgm:t>
        <a:bodyPr/>
        <a:lstStyle/>
        <a:p>
          <a:endParaRPr lang="en-US"/>
        </a:p>
      </dgm:t>
    </dgm:pt>
    <dgm:pt modelId="{4224A84D-4016-45E7-98E3-DFF7748F5678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CV</a:t>
          </a:r>
          <a:endParaRPr lang="en-US" b="1" dirty="0">
            <a:solidFill>
              <a:srgbClr val="FFFF00"/>
            </a:solidFill>
          </a:endParaRPr>
        </a:p>
      </dgm:t>
    </dgm:pt>
    <dgm:pt modelId="{6E03A44F-781B-406E-8A06-9FAD935D1F32}" type="parTrans" cxnId="{E8E7E7AC-C38E-42A2-8EF4-65427A8C1FD3}">
      <dgm:prSet/>
      <dgm:spPr/>
      <dgm:t>
        <a:bodyPr/>
        <a:lstStyle/>
        <a:p>
          <a:endParaRPr lang="en-US"/>
        </a:p>
      </dgm:t>
    </dgm:pt>
    <dgm:pt modelId="{FE1D3186-C2D1-455C-8072-BE45B55D13FE}" type="sibTrans" cxnId="{E8E7E7AC-C38E-42A2-8EF4-65427A8C1FD3}">
      <dgm:prSet/>
      <dgm:spPr/>
      <dgm:t>
        <a:bodyPr/>
        <a:lstStyle/>
        <a:p>
          <a:endParaRPr lang="en-US"/>
        </a:p>
      </dgm:t>
    </dgm:pt>
    <dgm:pt modelId="{3750B79A-3C64-4A06-B443-0B5D1ECE4D56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4P</a:t>
          </a:r>
          <a:endParaRPr lang="en-US" b="1" dirty="0">
            <a:solidFill>
              <a:srgbClr val="FFFF00"/>
            </a:solidFill>
          </a:endParaRPr>
        </a:p>
      </dgm:t>
    </dgm:pt>
    <dgm:pt modelId="{CC16122F-A5DE-465D-9559-6D608D4DDFDE}" type="parTrans" cxnId="{5E3A5ECB-BC9A-43C5-9DC3-D9E3DDB084A5}">
      <dgm:prSet/>
      <dgm:spPr/>
      <dgm:t>
        <a:bodyPr/>
        <a:lstStyle/>
        <a:p>
          <a:endParaRPr lang="en-US"/>
        </a:p>
      </dgm:t>
    </dgm:pt>
    <dgm:pt modelId="{BD3FBA20-9BA1-471D-BD00-3F493BC5D1A9}" type="sibTrans" cxnId="{5E3A5ECB-BC9A-43C5-9DC3-D9E3DDB084A5}">
      <dgm:prSet/>
      <dgm:spPr/>
      <dgm:t>
        <a:bodyPr/>
        <a:lstStyle/>
        <a:p>
          <a:endParaRPr lang="en-US"/>
        </a:p>
      </dgm:t>
    </dgm:pt>
    <dgm:pt modelId="{83E65C3E-B4F9-4E87-A882-7731C6093869}" type="pres">
      <dgm:prSet presAssocID="{BB8A629C-249E-422F-901F-703A2CED2BC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32A67CD-D165-4049-9BB8-37BC3B2B1E12}" type="pres">
      <dgm:prSet presAssocID="{1806BFBC-AF29-4B60-857D-85CF409F4A61}" presName="gear1" presStyleLbl="node1" presStyleIdx="0" presStyleCnt="3" custLinFactNeighborX="-5047" custLinFactNeighborY="-351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AE0EBE-C4B2-46A0-AE55-43CFFD98C4F7}" type="pres">
      <dgm:prSet presAssocID="{1806BFBC-AF29-4B60-857D-85CF409F4A61}" presName="gear1srcNode" presStyleLbl="node1" presStyleIdx="0" presStyleCnt="3"/>
      <dgm:spPr/>
      <dgm:t>
        <a:bodyPr/>
        <a:lstStyle/>
        <a:p>
          <a:endParaRPr lang="en-US"/>
        </a:p>
      </dgm:t>
    </dgm:pt>
    <dgm:pt modelId="{48BA3A5C-CBE5-49F4-970A-F19580A25F2D}" type="pres">
      <dgm:prSet presAssocID="{1806BFBC-AF29-4B60-857D-85CF409F4A61}" presName="gear1dstNode" presStyleLbl="node1" presStyleIdx="0" presStyleCnt="3"/>
      <dgm:spPr/>
      <dgm:t>
        <a:bodyPr/>
        <a:lstStyle/>
        <a:p>
          <a:endParaRPr lang="en-US"/>
        </a:p>
      </dgm:t>
    </dgm:pt>
    <dgm:pt modelId="{92BC1858-984E-4442-BAD1-29F446552F55}" type="pres">
      <dgm:prSet presAssocID="{4224A84D-4016-45E7-98E3-DFF7748F567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CBF305-CCD9-46F9-84F7-01D179EB69A3}" type="pres">
      <dgm:prSet presAssocID="{4224A84D-4016-45E7-98E3-DFF7748F5678}" presName="gear2srcNode" presStyleLbl="node1" presStyleIdx="1" presStyleCnt="3"/>
      <dgm:spPr/>
      <dgm:t>
        <a:bodyPr/>
        <a:lstStyle/>
        <a:p>
          <a:endParaRPr lang="en-US"/>
        </a:p>
      </dgm:t>
    </dgm:pt>
    <dgm:pt modelId="{22C7EDC5-3FCC-4D35-994C-09DFF2FD76C6}" type="pres">
      <dgm:prSet presAssocID="{4224A84D-4016-45E7-98E3-DFF7748F5678}" presName="gear2dstNode" presStyleLbl="node1" presStyleIdx="1" presStyleCnt="3"/>
      <dgm:spPr/>
      <dgm:t>
        <a:bodyPr/>
        <a:lstStyle/>
        <a:p>
          <a:endParaRPr lang="en-US"/>
        </a:p>
      </dgm:t>
    </dgm:pt>
    <dgm:pt modelId="{E51EFEBC-6B16-49E2-9552-5A85E5B867FC}" type="pres">
      <dgm:prSet presAssocID="{3750B79A-3C64-4A06-B443-0B5D1ECE4D56}" presName="gear3" presStyleLbl="node1" presStyleIdx="2" presStyleCnt="3"/>
      <dgm:spPr/>
      <dgm:t>
        <a:bodyPr/>
        <a:lstStyle/>
        <a:p>
          <a:endParaRPr lang="en-US"/>
        </a:p>
      </dgm:t>
    </dgm:pt>
    <dgm:pt modelId="{2A10BD5B-2D2C-4C83-BD3A-301B3C07B619}" type="pres">
      <dgm:prSet presAssocID="{3750B79A-3C64-4A06-B443-0B5D1ECE4D5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B4771-E79A-4114-BEF9-3449CB11C199}" type="pres">
      <dgm:prSet presAssocID="{3750B79A-3C64-4A06-B443-0B5D1ECE4D56}" presName="gear3srcNode" presStyleLbl="node1" presStyleIdx="2" presStyleCnt="3"/>
      <dgm:spPr/>
      <dgm:t>
        <a:bodyPr/>
        <a:lstStyle/>
        <a:p>
          <a:endParaRPr lang="en-US"/>
        </a:p>
      </dgm:t>
    </dgm:pt>
    <dgm:pt modelId="{40A51473-A680-4074-B54F-7C741588E3C4}" type="pres">
      <dgm:prSet presAssocID="{3750B79A-3C64-4A06-B443-0B5D1ECE4D56}" presName="gear3dstNode" presStyleLbl="node1" presStyleIdx="2" presStyleCnt="3"/>
      <dgm:spPr/>
      <dgm:t>
        <a:bodyPr/>
        <a:lstStyle/>
        <a:p>
          <a:endParaRPr lang="en-US"/>
        </a:p>
      </dgm:t>
    </dgm:pt>
    <dgm:pt modelId="{BEA75819-C568-40E7-BD76-3452A6008958}" type="pres">
      <dgm:prSet presAssocID="{87C37840-BF5E-4048-A6A2-C033E603432E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39056921-0828-4865-A070-AD4BB167BD3F}" type="pres">
      <dgm:prSet presAssocID="{FE1D3186-C2D1-455C-8072-BE45B55D13FE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14BE3097-A8AE-41AA-ACD5-F6E0D4E3674C}" type="pres">
      <dgm:prSet presAssocID="{BD3FBA20-9BA1-471D-BD00-3F493BC5D1A9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3321D2F-7F83-416E-A42C-29A75D307787}" type="presOf" srcId="{3750B79A-3C64-4A06-B443-0B5D1ECE4D56}" destId="{2A10BD5B-2D2C-4C83-BD3A-301B3C07B619}" srcOrd="1" destOrd="0" presId="urn:microsoft.com/office/officeart/2005/8/layout/gear1"/>
    <dgm:cxn modelId="{EC2976A5-2C02-4F9B-A198-9EB0E4B9E4EE}" type="presOf" srcId="{BD3FBA20-9BA1-471D-BD00-3F493BC5D1A9}" destId="{14BE3097-A8AE-41AA-ACD5-F6E0D4E3674C}" srcOrd="0" destOrd="0" presId="urn:microsoft.com/office/officeart/2005/8/layout/gear1"/>
    <dgm:cxn modelId="{5E3A5ECB-BC9A-43C5-9DC3-D9E3DDB084A5}" srcId="{BB8A629C-249E-422F-901F-703A2CED2BCE}" destId="{3750B79A-3C64-4A06-B443-0B5D1ECE4D56}" srcOrd="2" destOrd="0" parTransId="{CC16122F-A5DE-465D-9559-6D608D4DDFDE}" sibTransId="{BD3FBA20-9BA1-471D-BD00-3F493BC5D1A9}"/>
    <dgm:cxn modelId="{3F030400-37D2-4F3A-B49C-849CA0E2946F}" type="presOf" srcId="{87C37840-BF5E-4048-A6A2-C033E603432E}" destId="{BEA75819-C568-40E7-BD76-3452A6008958}" srcOrd="0" destOrd="0" presId="urn:microsoft.com/office/officeart/2005/8/layout/gear1"/>
    <dgm:cxn modelId="{27AE11E2-B1CA-4BAF-8CA1-EC6989DB675B}" type="presOf" srcId="{4224A84D-4016-45E7-98E3-DFF7748F5678}" destId="{92BC1858-984E-4442-BAD1-29F446552F55}" srcOrd="0" destOrd="0" presId="urn:microsoft.com/office/officeart/2005/8/layout/gear1"/>
    <dgm:cxn modelId="{7E475103-0289-4386-9D1E-22715F333FCE}" type="presOf" srcId="{1806BFBC-AF29-4B60-857D-85CF409F4A61}" destId="{1FAE0EBE-C4B2-46A0-AE55-43CFFD98C4F7}" srcOrd="1" destOrd="0" presId="urn:microsoft.com/office/officeart/2005/8/layout/gear1"/>
    <dgm:cxn modelId="{F1F343D0-C5A5-4546-82E5-7D614DB4FC99}" type="presOf" srcId="{3750B79A-3C64-4A06-B443-0B5D1ECE4D56}" destId="{F6BB4771-E79A-4114-BEF9-3449CB11C199}" srcOrd="2" destOrd="0" presId="urn:microsoft.com/office/officeart/2005/8/layout/gear1"/>
    <dgm:cxn modelId="{425B95E2-F06B-4B52-B7D2-87D01B2BEBD5}" type="presOf" srcId="{FE1D3186-C2D1-455C-8072-BE45B55D13FE}" destId="{39056921-0828-4865-A070-AD4BB167BD3F}" srcOrd="0" destOrd="0" presId="urn:microsoft.com/office/officeart/2005/8/layout/gear1"/>
    <dgm:cxn modelId="{B470ED45-F3CD-4B04-9FFF-64BAB94E8ED8}" type="presOf" srcId="{4224A84D-4016-45E7-98E3-DFF7748F5678}" destId="{22C7EDC5-3FCC-4D35-994C-09DFF2FD76C6}" srcOrd="2" destOrd="0" presId="urn:microsoft.com/office/officeart/2005/8/layout/gear1"/>
    <dgm:cxn modelId="{CBD1CBE5-8B25-4BEB-9E7B-3CC6C3CA5725}" type="presOf" srcId="{1806BFBC-AF29-4B60-857D-85CF409F4A61}" destId="{532A67CD-D165-4049-9BB8-37BC3B2B1E12}" srcOrd="0" destOrd="0" presId="urn:microsoft.com/office/officeart/2005/8/layout/gear1"/>
    <dgm:cxn modelId="{1C30F9A7-BC4C-4E0F-91FB-7D47EAD4A152}" type="presOf" srcId="{1806BFBC-AF29-4B60-857D-85CF409F4A61}" destId="{48BA3A5C-CBE5-49F4-970A-F19580A25F2D}" srcOrd="2" destOrd="0" presId="urn:microsoft.com/office/officeart/2005/8/layout/gear1"/>
    <dgm:cxn modelId="{E8E7E7AC-C38E-42A2-8EF4-65427A8C1FD3}" srcId="{BB8A629C-249E-422F-901F-703A2CED2BCE}" destId="{4224A84D-4016-45E7-98E3-DFF7748F5678}" srcOrd="1" destOrd="0" parTransId="{6E03A44F-781B-406E-8A06-9FAD935D1F32}" sibTransId="{FE1D3186-C2D1-455C-8072-BE45B55D13FE}"/>
    <dgm:cxn modelId="{DE5CBFB5-8127-4A80-86B7-B00C72894317}" type="presOf" srcId="{3750B79A-3C64-4A06-B443-0B5D1ECE4D56}" destId="{E51EFEBC-6B16-49E2-9552-5A85E5B867FC}" srcOrd="0" destOrd="0" presId="urn:microsoft.com/office/officeart/2005/8/layout/gear1"/>
    <dgm:cxn modelId="{0233E078-E22F-4CB9-A506-2E31C1C51FC0}" type="presOf" srcId="{BB8A629C-249E-422F-901F-703A2CED2BCE}" destId="{83E65C3E-B4F9-4E87-A882-7731C6093869}" srcOrd="0" destOrd="0" presId="urn:microsoft.com/office/officeart/2005/8/layout/gear1"/>
    <dgm:cxn modelId="{51EA98DF-C683-4EBF-A6B2-D3ED7AA88DF3}" type="presOf" srcId="{3750B79A-3C64-4A06-B443-0B5D1ECE4D56}" destId="{40A51473-A680-4074-B54F-7C741588E3C4}" srcOrd="3" destOrd="0" presId="urn:microsoft.com/office/officeart/2005/8/layout/gear1"/>
    <dgm:cxn modelId="{D4D76F93-A21F-4B5F-8EEE-A0C2FA7FE629}" type="presOf" srcId="{4224A84D-4016-45E7-98E3-DFF7748F5678}" destId="{43CBF305-CCD9-46F9-84F7-01D179EB69A3}" srcOrd="1" destOrd="0" presId="urn:microsoft.com/office/officeart/2005/8/layout/gear1"/>
    <dgm:cxn modelId="{593430CF-1B0D-4365-A709-E6BECA2624D6}" srcId="{BB8A629C-249E-422F-901F-703A2CED2BCE}" destId="{1806BFBC-AF29-4B60-857D-85CF409F4A61}" srcOrd="0" destOrd="0" parTransId="{D9D6B4B7-BF8A-4693-9D47-05A8B13E55CC}" sibTransId="{87C37840-BF5E-4048-A6A2-C033E603432E}"/>
    <dgm:cxn modelId="{74C26E41-1281-483C-96FD-C40473D2020D}" type="presParOf" srcId="{83E65C3E-B4F9-4E87-A882-7731C6093869}" destId="{532A67CD-D165-4049-9BB8-37BC3B2B1E12}" srcOrd="0" destOrd="0" presId="urn:microsoft.com/office/officeart/2005/8/layout/gear1"/>
    <dgm:cxn modelId="{2333B5D8-E1D8-48E8-B957-CD259F763FD0}" type="presParOf" srcId="{83E65C3E-B4F9-4E87-A882-7731C6093869}" destId="{1FAE0EBE-C4B2-46A0-AE55-43CFFD98C4F7}" srcOrd="1" destOrd="0" presId="urn:microsoft.com/office/officeart/2005/8/layout/gear1"/>
    <dgm:cxn modelId="{9C392ABC-C4B6-4352-9A0E-4018E5915AC6}" type="presParOf" srcId="{83E65C3E-B4F9-4E87-A882-7731C6093869}" destId="{48BA3A5C-CBE5-49F4-970A-F19580A25F2D}" srcOrd="2" destOrd="0" presId="urn:microsoft.com/office/officeart/2005/8/layout/gear1"/>
    <dgm:cxn modelId="{1879E438-6D6F-480A-9F42-C75A1FD2B7D0}" type="presParOf" srcId="{83E65C3E-B4F9-4E87-A882-7731C6093869}" destId="{92BC1858-984E-4442-BAD1-29F446552F55}" srcOrd="3" destOrd="0" presId="urn:microsoft.com/office/officeart/2005/8/layout/gear1"/>
    <dgm:cxn modelId="{A96539BB-434C-4612-9F78-3CE7CF36FD9C}" type="presParOf" srcId="{83E65C3E-B4F9-4E87-A882-7731C6093869}" destId="{43CBF305-CCD9-46F9-84F7-01D179EB69A3}" srcOrd="4" destOrd="0" presId="urn:microsoft.com/office/officeart/2005/8/layout/gear1"/>
    <dgm:cxn modelId="{F6C73C77-8B3E-4CD3-9320-C8B56DC88314}" type="presParOf" srcId="{83E65C3E-B4F9-4E87-A882-7731C6093869}" destId="{22C7EDC5-3FCC-4D35-994C-09DFF2FD76C6}" srcOrd="5" destOrd="0" presId="urn:microsoft.com/office/officeart/2005/8/layout/gear1"/>
    <dgm:cxn modelId="{E5B1A98A-BE5A-432C-8E8A-9C0D9D4877D2}" type="presParOf" srcId="{83E65C3E-B4F9-4E87-A882-7731C6093869}" destId="{E51EFEBC-6B16-49E2-9552-5A85E5B867FC}" srcOrd="6" destOrd="0" presId="urn:microsoft.com/office/officeart/2005/8/layout/gear1"/>
    <dgm:cxn modelId="{35F010E1-1128-4D9B-A5D2-BE2964138031}" type="presParOf" srcId="{83E65C3E-B4F9-4E87-A882-7731C6093869}" destId="{2A10BD5B-2D2C-4C83-BD3A-301B3C07B619}" srcOrd="7" destOrd="0" presId="urn:microsoft.com/office/officeart/2005/8/layout/gear1"/>
    <dgm:cxn modelId="{1D9C4ECB-4EDD-4927-A3EA-B067CD3122AE}" type="presParOf" srcId="{83E65C3E-B4F9-4E87-A882-7731C6093869}" destId="{F6BB4771-E79A-4114-BEF9-3449CB11C199}" srcOrd="8" destOrd="0" presId="urn:microsoft.com/office/officeart/2005/8/layout/gear1"/>
    <dgm:cxn modelId="{3878EFDD-B311-40E1-8B1A-6003305A71A0}" type="presParOf" srcId="{83E65C3E-B4F9-4E87-A882-7731C6093869}" destId="{40A51473-A680-4074-B54F-7C741588E3C4}" srcOrd="9" destOrd="0" presId="urn:microsoft.com/office/officeart/2005/8/layout/gear1"/>
    <dgm:cxn modelId="{53D18305-FA41-4229-B16C-50DDCFE85E17}" type="presParOf" srcId="{83E65C3E-B4F9-4E87-A882-7731C6093869}" destId="{BEA75819-C568-40E7-BD76-3452A6008958}" srcOrd="10" destOrd="0" presId="urn:microsoft.com/office/officeart/2005/8/layout/gear1"/>
    <dgm:cxn modelId="{10CBFDDD-4044-4A28-9803-2586D689DE1E}" type="presParOf" srcId="{83E65C3E-B4F9-4E87-A882-7731C6093869}" destId="{39056921-0828-4865-A070-AD4BB167BD3F}" srcOrd="11" destOrd="0" presId="urn:microsoft.com/office/officeart/2005/8/layout/gear1"/>
    <dgm:cxn modelId="{59BAB1AC-1F74-401F-9106-6D64F0B08FDC}" type="presParOf" srcId="{83E65C3E-B4F9-4E87-A882-7731C6093869}" destId="{14BE3097-A8AE-41AA-ACD5-F6E0D4E3674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8A629C-249E-422F-901F-703A2CED2BC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1806BFBC-AF29-4B60-857D-85CF409F4A61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</a:rPr>
            <a:t>+</a:t>
          </a:r>
          <a:r>
            <a:rPr lang="en-US" sz="1800" b="1" dirty="0" err="1" smtClean="0">
              <a:solidFill>
                <a:srgbClr val="FFFF00"/>
              </a:solidFill>
            </a:rPr>
            <a:t>ve</a:t>
          </a:r>
          <a:endParaRPr lang="en-US" sz="1800" b="1" dirty="0">
            <a:solidFill>
              <a:srgbClr val="FFFF00"/>
            </a:solidFill>
          </a:endParaRPr>
        </a:p>
      </dgm:t>
    </dgm:pt>
    <dgm:pt modelId="{D9D6B4B7-BF8A-4693-9D47-05A8B13E55CC}" type="parTrans" cxnId="{593430CF-1B0D-4365-A709-E6BECA2624D6}">
      <dgm:prSet/>
      <dgm:spPr/>
      <dgm:t>
        <a:bodyPr/>
        <a:lstStyle/>
        <a:p>
          <a:endParaRPr lang="en-US"/>
        </a:p>
      </dgm:t>
    </dgm:pt>
    <dgm:pt modelId="{87C37840-BF5E-4048-A6A2-C033E603432E}" type="sibTrans" cxnId="{593430CF-1B0D-4365-A709-E6BECA2624D6}">
      <dgm:prSet/>
      <dgm:spPr/>
      <dgm:t>
        <a:bodyPr/>
        <a:lstStyle/>
        <a:p>
          <a:endParaRPr lang="en-US"/>
        </a:p>
      </dgm:t>
    </dgm:pt>
    <dgm:pt modelId="{4224A84D-4016-45E7-98E3-DFF7748F5678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CV</a:t>
          </a:r>
          <a:endParaRPr lang="en-US" b="1" dirty="0">
            <a:solidFill>
              <a:srgbClr val="FFFF00"/>
            </a:solidFill>
          </a:endParaRPr>
        </a:p>
      </dgm:t>
    </dgm:pt>
    <dgm:pt modelId="{6E03A44F-781B-406E-8A06-9FAD935D1F32}" type="parTrans" cxnId="{E8E7E7AC-C38E-42A2-8EF4-65427A8C1FD3}">
      <dgm:prSet/>
      <dgm:spPr/>
      <dgm:t>
        <a:bodyPr/>
        <a:lstStyle/>
        <a:p>
          <a:endParaRPr lang="en-US"/>
        </a:p>
      </dgm:t>
    </dgm:pt>
    <dgm:pt modelId="{FE1D3186-C2D1-455C-8072-BE45B55D13FE}" type="sibTrans" cxnId="{E8E7E7AC-C38E-42A2-8EF4-65427A8C1FD3}">
      <dgm:prSet/>
      <dgm:spPr/>
      <dgm:t>
        <a:bodyPr/>
        <a:lstStyle/>
        <a:p>
          <a:endParaRPr lang="en-US"/>
        </a:p>
      </dgm:t>
    </dgm:pt>
    <dgm:pt modelId="{3750B79A-3C64-4A06-B443-0B5D1ECE4D56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4P</a:t>
          </a:r>
          <a:endParaRPr lang="en-US" b="1" dirty="0">
            <a:solidFill>
              <a:srgbClr val="FFFF00"/>
            </a:solidFill>
          </a:endParaRPr>
        </a:p>
      </dgm:t>
    </dgm:pt>
    <dgm:pt modelId="{CC16122F-A5DE-465D-9559-6D608D4DDFDE}" type="parTrans" cxnId="{5E3A5ECB-BC9A-43C5-9DC3-D9E3DDB084A5}">
      <dgm:prSet/>
      <dgm:spPr/>
      <dgm:t>
        <a:bodyPr/>
        <a:lstStyle/>
        <a:p>
          <a:endParaRPr lang="en-US"/>
        </a:p>
      </dgm:t>
    </dgm:pt>
    <dgm:pt modelId="{BD3FBA20-9BA1-471D-BD00-3F493BC5D1A9}" type="sibTrans" cxnId="{5E3A5ECB-BC9A-43C5-9DC3-D9E3DDB084A5}">
      <dgm:prSet/>
      <dgm:spPr/>
      <dgm:t>
        <a:bodyPr/>
        <a:lstStyle/>
        <a:p>
          <a:endParaRPr lang="en-US"/>
        </a:p>
      </dgm:t>
    </dgm:pt>
    <dgm:pt modelId="{83E65C3E-B4F9-4E87-A882-7731C6093869}" type="pres">
      <dgm:prSet presAssocID="{BB8A629C-249E-422F-901F-703A2CED2BC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32A67CD-D165-4049-9BB8-37BC3B2B1E12}" type="pres">
      <dgm:prSet presAssocID="{1806BFBC-AF29-4B60-857D-85CF409F4A61}" presName="gear1" presStyleLbl="node1" presStyleIdx="0" presStyleCnt="3" custLinFactNeighborX="-5047" custLinFactNeighborY="-351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AE0EBE-C4B2-46A0-AE55-43CFFD98C4F7}" type="pres">
      <dgm:prSet presAssocID="{1806BFBC-AF29-4B60-857D-85CF409F4A61}" presName="gear1srcNode" presStyleLbl="node1" presStyleIdx="0" presStyleCnt="3"/>
      <dgm:spPr/>
      <dgm:t>
        <a:bodyPr/>
        <a:lstStyle/>
        <a:p>
          <a:endParaRPr lang="en-US"/>
        </a:p>
      </dgm:t>
    </dgm:pt>
    <dgm:pt modelId="{48BA3A5C-CBE5-49F4-970A-F19580A25F2D}" type="pres">
      <dgm:prSet presAssocID="{1806BFBC-AF29-4B60-857D-85CF409F4A61}" presName="gear1dstNode" presStyleLbl="node1" presStyleIdx="0" presStyleCnt="3"/>
      <dgm:spPr/>
      <dgm:t>
        <a:bodyPr/>
        <a:lstStyle/>
        <a:p>
          <a:endParaRPr lang="en-US"/>
        </a:p>
      </dgm:t>
    </dgm:pt>
    <dgm:pt modelId="{92BC1858-984E-4442-BAD1-29F446552F55}" type="pres">
      <dgm:prSet presAssocID="{4224A84D-4016-45E7-98E3-DFF7748F567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CBF305-CCD9-46F9-84F7-01D179EB69A3}" type="pres">
      <dgm:prSet presAssocID="{4224A84D-4016-45E7-98E3-DFF7748F5678}" presName="gear2srcNode" presStyleLbl="node1" presStyleIdx="1" presStyleCnt="3"/>
      <dgm:spPr/>
      <dgm:t>
        <a:bodyPr/>
        <a:lstStyle/>
        <a:p>
          <a:endParaRPr lang="en-US"/>
        </a:p>
      </dgm:t>
    </dgm:pt>
    <dgm:pt modelId="{22C7EDC5-3FCC-4D35-994C-09DFF2FD76C6}" type="pres">
      <dgm:prSet presAssocID="{4224A84D-4016-45E7-98E3-DFF7748F5678}" presName="gear2dstNode" presStyleLbl="node1" presStyleIdx="1" presStyleCnt="3"/>
      <dgm:spPr/>
      <dgm:t>
        <a:bodyPr/>
        <a:lstStyle/>
        <a:p>
          <a:endParaRPr lang="en-US"/>
        </a:p>
      </dgm:t>
    </dgm:pt>
    <dgm:pt modelId="{E51EFEBC-6B16-49E2-9552-5A85E5B867FC}" type="pres">
      <dgm:prSet presAssocID="{3750B79A-3C64-4A06-B443-0B5D1ECE4D56}" presName="gear3" presStyleLbl="node1" presStyleIdx="2" presStyleCnt="3"/>
      <dgm:spPr/>
      <dgm:t>
        <a:bodyPr/>
        <a:lstStyle/>
        <a:p>
          <a:endParaRPr lang="en-US"/>
        </a:p>
      </dgm:t>
    </dgm:pt>
    <dgm:pt modelId="{2A10BD5B-2D2C-4C83-BD3A-301B3C07B619}" type="pres">
      <dgm:prSet presAssocID="{3750B79A-3C64-4A06-B443-0B5D1ECE4D5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B4771-E79A-4114-BEF9-3449CB11C199}" type="pres">
      <dgm:prSet presAssocID="{3750B79A-3C64-4A06-B443-0B5D1ECE4D56}" presName="gear3srcNode" presStyleLbl="node1" presStyleIdx="2" presStyleCnt="3"/>
      <dgm:spPr/>
      <dgm:t>
        <a:bodyPr/>
        <a:lstStyle/>
        <a:p>
          <a:endParaRPr lang="en-US"/>
        </a:p>
      </dgm:t>
    </dgm:pt>
    <dgm:pt modelId="{40A51473-A680-4074-B54F-7C741588E3C4}" type="pres">
      <dgm:prSet presAssocID="{3750B79A-3C64-4A06-B443-0B5D1ECE4D56}" presName="gear3dstNode" presStyleLbl="node1" presStyleIdx="2" presStyleCnt="3"/>
      <dgm:spPr/>
      <dgm:t>
        <a:bodyPr/>
        <a:lstStyle/>
        <a:p>
          <a:endParaRPr lang="en-US"/>
        </a:p>
      </dgm:t>
    </dgm:pt>
    <dgm:pt modelId="{BEA75819-C568-40E7-BD76-3452A6008958}" type="pres">
      <dgm:prSet presAssocID="{87C37840-BF5E-4048-A6A2-C033E603432E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39056921-0828-4865-A070-AD4BB167BD3F}" type="pres">
      <dgm:prSet presAssocID="{FE1D3186-C2D1-455C-8072-BE45B55D13FE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14BE3097-A8AE-41AA-ACD5-F6E0D4E3674C}" type="pres">
      <dgm:prSet presAssocID="{BD3FBA20-9BA1-471D-BD00-3F493BC5D1A9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3321D2F-7F83-416E-A42C-29A75D307787}" type="presOf" srcId="{3750B79A-3C64-4A06-B443-0B5D1ECE4D56}" destId="{2A10BD5B-2D2C-4C83-BD3A-301B3C07B619}" srcOrd="1" destOrd="0" presId="urn:microsoft.com/office/officeart/2005/8/layout/gear1"/>
    <dgm:cxn modelId="{EC2976A5-2C02-4F9B-A198-9EB0E4B9E4EE}" type="presOf" srcId="{BD3FBA20-9BA1-471D-BD00-3F493BC5D1A9}" destId="{14BE3097-A8AE-41AA-ACD5-F6E0D4E3674C}" srcOrd="0" destOrd="0" presId="urn:microsoft.com/office/officeart/2005/8/layout/gear1"/>
    <dgm:cxn modelId="{5E3A5ECB-BC9A-43C5-9DC3-D9E3DDB084A5}" srcId="{BB8A629C-249E-422F-901F-703A2CED2BCE}" destId="{3750B79A-3C64-4A06-B443-0B5D1ECE4D56}" srcOrd="2" destOrd="0" parTransId="{CC16122F-A5DE-465D-9559-6D608D4DDFDE}" sibTransId="{BD3FBA20-9BA1-471D-BD00-3F493BC5D1A9}"/>
    <dgm:cxn modelId="{3F030400-37D2-4F3A-B49C-849CA0E2946F}" type="presOf" srcId="{87C37840-BF5E-4048-A6A2-C033E603432E}" destId="{BEA75819-C568-40E7-BD76-3452A6008958}" srcOrd="0" destOrd="0" presId="urn:microsoft.com/office/officeart/2005/8/layout/gear1"/>
    <dgm:cxn modelId="{27AE11E2-B1CA-4BAF-8CA1-EC6989DB675B}" type="presOf" srcId="{4224A84D-4016-45E7-98E3-DFF7748F5678}" destId="{92BC1858-984E-4442-BAD1-29F446552F55}" srcOrd="0" destOrd="0" presId="urn:microsoft.com/office/officeart/2005/8/layout/gear1"/>
    <dgm:cxn modelId="{7E475103-0289-4386-9D1E-22715F333FCE}" type="presOf" srcId="{1806BFBC-AF29-4B60-857D-85CF409F4A61}" destId="{1FAE0EBE-C4B2-46A0-AE55-43CFFD98C4F7}" srcOrd="1" destOrd="0" presId="urn:microsoft.com/office/officeart/2005/8/layout/gear1"/>
    <dgm:cxn modelId="{F1F343D0-C5A5-4546-82E5-7D614DB4FC99}" type="presOf" srcId="{3750B79A-3C64-4A06-B443-0B5D1ECE4D56}" destId="{F6BB4771-E79A-4114-BEF9-3449CB11C199}" srcOrd="2" destOrd="0" presId="urn:microsoft.com/office/officeart/2005/8/layout/gear1"/>
    <dgm:cxn modelId="{425B95E2-F06B-4B52-B7D2-87D01B2BEBD5}" type="presOf" srcId="{FE1D3186-C2D1-455C-8072-BE45B55D13FE}" destId="{39056921-0828-4865-A070-AD4BB167BD3F}" srcOrd="0" destOrd="0" presId="urn:microsoft.com/office/officeart/2005/8/layout/gear1"/>
    <dgm:cxn modelId="{B470ED45-F3CD-4B04-9FFF-64BAB94E8ED8}" type="presOf" srcId="{4224A84D-4016-45E7-98E3-DFF7748F5678}" destId="{22C7EDC5-3FCC-4D35-994C-09DFF2FD76C6}" srcOrd="2" destOrd="0" presId="urn:microsoft.com/office/officeart/2005/8/layout/gear1"/>
    <dgm:cxn modelId="{CBD1CBE5-8B25-4BEB-9E7B-3CC6C3CA5725}" type="presOf" srcId="{1806BFBC-AF29-4B60-857D-85CF409F4A61}" destId="{532A67CD-D165-4049-9BB8-37BC3B2B1E12}" srcOrd="0" destOrd="0" presId="urn:microsoft.com/office/officeart/2005/8/layout/gear1"/>
    <dgm:cxn modelId="{1C30F9A7-BC4C-4E0F-91FB-7D47EAD4A152}" type="presOf" srcId="{1806BFBC-AF29-4B60-857D-85CF409F4A61}" destId="{48BA3A5C-CBE5-49F4-970A-F19580A25F2D}" srcOrd="2" destOrd="0" presId="urn:microsoft.com/office/officeart/2005/8/layout/gear1"/>
    <dgm:cxn modelId="{E8E7E7AC-C38E-42A2-8EF4-65427A8C1FD3}" srcId="{BB8A629C-249E-422F-901F-703A2CED2BCE}" destId="{4224A84D-4016-45E7-98E3-DFF7748F5678}" srcOrd="1" destOrd="0" parTransId="{6E03A44F-781B-406E-8A06-9FAD935D1F32}" sibTransId="{FE1D3186-C2D1-455C-8072-BE45B55D13FE}"/>
    <dgm:cxn modelId="{DE5CBFB5-8127-4A80-86B7-B00C72894317}" type="presOf" srcId="{3750B79A-3C64-4A06-B443-0B5D1ECE4D56}" destId="{E51EFEBC-6B16-49E2-9552-5A85E5B867FC}" srcOrd="0" destOrd="0" presId="urn:microsoft.com/office/officeart/2005/8/layout/gear1"/>
    <dgm:cxn modelId="{0233E078-E22F-4CB9-A506-2E31C1C51FC0}" type="presOf" srcId="{BB8A629C-249E-422F-901F-703A2CED2BCE}" destId="{83E65C3E-B4F9-4E87-A882-7731C6093869}" srcOrd="0" destOrd="0" presId="urn:microsoft.com/office/officeart/2005/8/layout/gear1"/>
    <dgm:cxn modelId="{51EA98DF-C683-4EBF-A6B2-D3ED7AA88DF3}" type="presOf" srcId="{3750B79A-3C64-4A06-B443-0B5D1ECE4D56}" destId="{40A51473-A680-4074-B54F-7C741588E3C4}" srcOrd="3" destOrd="0" presId="urn:microsoft.com/office/officeart/2005/8/layout/gear1"/>
    <dgm:cxn modelId="{D4D76F93-A21F-4B5F-8EEE-A0C2FA7FE629}" type="presOf" srcId="{4224A84D-4016-45E7-98E3-DFF7748F5678}" destId="{43CBF305-CCD9-46F9-84F7-01D179EB69A3}" srcOrd="1" destOrd="0" presId="urn:microsoft.com/office/officeart/2005/8/layout/gear1"/>
    <dgm:cxn modelId="{593430CF-1B0D-4365-A709-E6BECA2624D6}" srcId="{BB8A629C-249E-422F-901F-703A2CED2BCE}" destId="{1806BFBC-AF29-4B60-857D-85CF409F4A61}" srcOrd="0" destOrd="0" parTransId="{D9D6B4B7-BF8A-4693-9D47-05A8B13E55CC}" sibTransId="{87C37840-BF5E-4048-A6A2-C033E603432E}"/>
    <dgm:cxn modelId="{74C26E41-1281-483C-96FD-C40473D2020D}" type="presParOf" srcId="{83E65C3E-B4F9-4E87-A882-7731C6093869}" destId="{532A67CD-D165-4049-9BB8-37BC3B2B1E12}" srcOrd="0" destOrd="0" presId="urn:microsoft.com/office/officeart/2005/8/layout/gear1"/>
    <dgm:cxn modelId="{2333B5D8-E1D8-48E8-B957-CD259F763FD0}" type="presParOf" srcId="{83E65C3E-B4F9-4E87-A882-7731C6093869}" destId="{1FAE0EBE-C4B2-46A0-AE55-43CFFD98C4F7}" srcOrd="1" destOrd="0" presId="urn:microsoft.com/office/officeart/2005/8/layout/gear1"/>
    <dgm:cxn modelId="{9C392ABC-C4B6-4352-9A0E-4018E5915AC6}" type="presParOf" srcId="{83E65C3E-B4F9-4E87-A882-7731C6093869}" destId="{48BA3A5C-CBE5-49F4-970A-F19580A25F2D}" srcOrd="2" destOrd="0" presId="urn:microsoft.com/office/officeart/2005/8/layout/gear1"/>
    <dgm:cxn modelId="{1879E438-6D6F-480A-9F42-C75A1FD2B7D0}" type="presParOf" srcId="{83E65C3E-B4F9-4E87-A882-7731C6093869}" destId="{92BC1858-984E-4442-BAD1-29F446552F55}" srcOrd="3" destOrd="0" presId="urn:microsoft.com/office/officeart/2005/8/layout/gear1"/>
    <dgm:cxn modelId="{A96539BB-434C-4612-9F78-3CE7CF36FD9C}" type="presParOf" srcId="{83E65C3E-B4F9-4E87-A882-7731C6093869}" destId="{43CBF305-CCD9-46F9-84F7-01D179EB69A3}" srcOrd="4" destOrd="0" presId="urn:microsoft.com/office/officeart/2005/8/layout/gear1"/>
    <dgm:cxn modelId="{F6C73C77-8B3E-4CD3-9320-C8B56DC88314}" type="presParOf" srcId="{83E65C3E-B4F9-4E87-A882-7731C6093869}" destId="{22C7EDC5-3FCC-4D35-994C-09DFF2FD76C6}" srcOrd="5" destOrd="0" presId="urn:microsoft.com/office/officeart/2005/8/layout/gear1"/>
    <dgm:cxn modelId="{E5B1A98A-BE5A-432C-8E8A-9C0D9D4877D2}" type="presParOf" srcId="{83E65C3E-B4F9-4E87-A882-7731C6093869}" destId="{E51EFEBC-6B16-49E2-9552-5A85E5B867FC}" srcOrd="6" destOrd="0" presId="urn:microsoft.com/office/officeart/2005/8/layout/gear1"/>
    <dgm:cxn modelId="{35F010E1-1128-4D9B-A5D2-BE2964138031}" type="presParOf" srcId="{83E65C3E-B4F9-4E87-A882-7731C6093869}" destId="{2A10BD5B-2D2C-4C83-BD3A-301B3C07B619}" srcOrd="7" destOrd="0" presId="urn:microsoft.com/office/officeart/2005/8/layout/gear1"/>
    <dgm:cxn modelId="{1D9C4ECB-4EDD-4927-A3EA-B067CD3122AE}" type="presParOf" srcId="{83E65C3E-B4F9-4E87-A882-7731C6093869}" destId="{F6BB4771-E79A-4114-BEF9-3449CB11C199}" srcOrd="8" destOrd="0" presId="urn:microsoft.com/office/officeart/2005/8/layout/gear1"/>
    <dgm:cxn modelId="{3878EFDD-B311-40E1-8B1A-6003305A71A0}" type="presParOf" srcId="{83E65C3E-B4F9-4E87-A882-7731C6093869}" destId="{40A51473-A680-4074-B54F-7C741588E3C4}" srcOrd="9" destOrd="0" presId="urn:microsoft.com/office/officeart/2005/8/layout/gear1"/>
    <dgm:cxn modelId="{53D18305-FA41-4229-B16C-50DDCFE85E17}" type="presParOf" srcId="{83E65C3E-B4F9-4E87-A882-7731C6093869}" destId="{BEA75819-C568-40E7-BD76-3452A6008958}" srcOrd="10" destOrd="0" presId="urn:microsoft.com/office/officeart/2005/8/layout/gear1"/>
    <dgm:cxn modelId="{10CBFDDD-4044-4A28-9803-2586D689DE1E}" type="presParOf" srcId="{83E65C3E-B4F9-4E87-A882-7731C6093869}" destId="{39056921-0828-4865-A070-AD4BB167BD3F}" srcOrd="11" destOrd="0" presId="urn:microsoft.com/office/officeart/2005/8/layout/gear1"/>
    <dgm:cxn modelId="{59BAB1AC-1F74-401F-9106-6D64F0B08FDC}" type="presParOf" srcId="{83E65C3E-B4F9-4E87-A882-7731C6093869}" destId="{14BE3097-A8AE-41AA-ACD5-F6E0D4E3674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B8A629C-249E-422F-901F-703A2CED2BC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1806BFBC-AF29-4B60-857D-85CF409F4A61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</a:rPr>
            <a:t>+</a:t>
          </a:r>
          <a:r>
            <a:rPr lang="en-US" sz="1800" b="1" dirty="0" err="1" smtClean="0">
              <a:solidFill>
                <a:srgbClr val="FFFF00"/>
              </a:solidFill>
            </a:rPr>
            <a:t>ve</a:t>
          </a:r>
          <a:endParaRPr lang="en-US" sz="1800" b="1" dirty="0">
            <a:solidFill>
              <a:srgbClr val="FFFF00"/>
            </a:solidFill>
          </a:endParaRPr>
        </a:p>
      </dgm:t>
    </dgm:pt>
    <dgm:pt modelId="{D9D6B4B7-BF8A-4693-9D47-05A8B13E55CC}" type="parTrans" cxnId="{593430CF-1B0D-4365-A709-E6BECA2624D6}">
      <dgm:prSet/>
      <dgm:spPr/>
      <dgm:t>
        <a:bodyPr/>
        <a:lstStyle/>
        <a:p>
          <a:endParaRPr lang="en-US"/>
        </a:p>
      </dgm:t>
    </dgm:pt>
    <dgm:pt modelId="{87C37840-BF5E-4048-A6A2-C033E603432E}" type="sibTrans" cxnId="{593430CF-1B0D-4365-A709-E6BECA2624D6}">
      <dgm:prSet/>
      <dgm:spPr/>
      <dgm:t>
        <a:bodyPr/>
        <a:lstStyle/>
        <a:p>
          <a:endParaRPr lang="en-US"/>
        </a:p>
      </dgm:t>
    </dgm:pt>
    <dgm:pt modelId="{4224A84D-4016-45E7-98E3-DFF7748F5678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CV</a:t>
          </a:r>
          <a:endParaRPr lang="en-US" b="1" dirty="0">
            <a:solidFill>
              <a:srgbClr val="FFFF00"/>
            </a:solidFill>
          </a:endParaRPr>
        </a:p>
      </dgm:t>
    </dgm:pt>
    <dgm:pt modelId="{6E03A44F-781B-406E-8A06-9FAD935D1F32}" type="parTrans" cxnId="{E8E7E7AC-C38E-42A2-8EF4-65427A8C1FD3}">
      <dgm:prSet/>
      <dgm:spPr/>
      <dgm:t>
        <a:bodyPr/>
        <a:lstStyle/>
        <a:p>
          <a:endParaRPr lang="en-US"/>
        </a:p>
      </dgm:t>
    </dgm:pt>
    <dgm:pt modelId="{FE1D3186-C2D1-455C-8072-BE45B55D13FE}" type="sibTrans" cxnId="{E8E7E7AC-C38E-42A2-8EF4-65427A8C1FD3}">
      <dgm:prSet/>
      <dgm:spPr/>
      <dgm:t>
        <a:bodyPr/>
        <a:lstStyle/>
        <a:p>
          <a:endParaRPr lang="en-US"/>
        </a:p>
      </dgm:t>
    </dgm:pt>
    <dgm:pt modelId="{3750B79A-3C64-4A06-B443-0B5D1ECE4D56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4P</a:t>
          </a:r>
          <a:endParaRPr lang="en-US" b="1" dirty="0">
            <a:solidFill>
              <a:srgbClr val="FFFF00"/>
            </a:solidFill>
          </a:endParaRPr>
        </a:p>
      </dgm:t>
    </dgm:pt>
    <dgm:pt modelId="{CC16122F-A5DE-465D-9559-6D608D4DDFDE}" type="parTrans" cxnId="{5E3A5ECB-BC9A-43C5-9DC3-D9E3DDB084A5}">
      <dgm:prSet/>
      <dgm:spPr/>
      <dgm:t>
        <a:bodyPr/>
        <a:lstStyle/>
        <a:p>
          <a:endParaRPr lang="en-US"/>
        </a:p>
      </dgm:t>
    </dgm:pt>
    <dgm:pt modelId="{BD3FBA20-9BA1-471D-BD00-3F493BC5D1A9}" type="sibTrans" cxnId="{5E3A5ECB-BC9A-43C5-9DC3-D9E3DDB084A5}">
      <dgm:prSet/>
      <dgm:spPr/>
      <dgm:t>
        <a:bodyPr/>
        <a:lstStyle/>
        <a:p>
          <a:endParaRPr lang="en-US"/>
        </a:p>
      </dgm:t>
    </dgm:pt>
    <dgm:pt modelId="{83E65C3E-B4F9-4E87-A882-7731C6093869}" type="pres">
      <dgm:prSet presAssocID="{BB8A629C-249E-422F-901F-703A2CED2BC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32A67CD-D165-4049-9BB8-37BC3B2B1E12}" type="pres">
      <dgm:prSet presAssocID="{1806BFBC-AF29-4B60-857D-85CF409F4A61}" presName="gear1" presStyleLbl="node1" presStyleIdx="0" presStyleCnt="3" custLinFactNeighborX="-5047" custLinFactNeighborY="-351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AE0EBE-C4B2-46A0-AE55-43CFFD98C4F7}" type="pres">
      <dgm:prSet presAssocID="{1806BFBC-AF29-4B60-857D-85CF409F4A61}" presName="gear1srcNode" presStyleLbl="node1" presStyleIdx="0" presStyleCnt="3"/>
      <dgm:spPr/>
      <dgm:t>
        <a:bodyPr/>
        <a:lstStyle/>
        <a:p>
          <a:endParaRPr lang="en-US"/>
        </a:p>
      </dgm:t>
    </dgm:pt>
    <dgm:pt modelId="{48BA3A5C-CBE5-49F4-970A-F19580A25F2D}" type="pres">
      <dgm:prSet presAssocID="{1806BFBC-AF29-4B60-857D-85CF409F4A61}" presName="gear1dstNode" presStyleLbl="node1" presStyleIdx="0" presStyleCnt="3"/>
      <dgm:spPr/>
      <dgm:t>
        <a:bodyPr/>
        <a:lstStyle/>
        <a:p>
          <a:endParaRPr lang="en-US"/>
        </a:p>
      </dgm:t>
    </dgm:pt>
    <dgm:pt modelId="{92BC1858-984E-4442-BAD1-29F446552F55}" type="pres">
      <dgm:prSet presAssocID="{4224A84D-4016-45E7-98E3-DFF7748F567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CBF305-CCD9-46F9-84F7-01D179EB69A3}" type="pres">
      <dgm:prSet presAssocID="{4224A84D-4016-45E7-98E3-DFF7748F5678}" presName="gear2srcNode" presStyleLbl="node1" presStyleIdx="1" presStyleCnt="3"/>
      <dgm:spPr/>
      <dgm:t>
        <a:bodyPr/>
        <a:lstStyle/>
        <a:p>
          <a:endParaRPr lang="en-US"/>
        </a:p>
      </dgm:t>
    </dgm:pt>
    <dgm:pt modelId="{22C7EDC5-3FCC-4D35-994C-09DFF2FD76C6}" type="pres">
      <dgm:prSet presAssocID="{4224A84D-4016-45E7-98E3-DFF7748F5678}" presName="gear2dstNode" presStyleLbl="node1" presStyleIdx="1" presStyleCnt="3"/>
      <dgm:spPr/>
      <dgm:t>
        <a:bodyPr/>
        <a:lstStyle/>
        <a:p>
          <a:endParaRPr lang="en-US"/>
        </a:p>
      </dgm:t>
    </dgm:pt>
    <dgm:pt modelId="{E51EFEBC-6B16-49E2-9552-5A85E5B867FC}" type="pres">
      <dgm:prSet presAssocID="{3750B79A-3C64-4A06-B443-0B5D1ECE4D56}" presName="gear3" presStyleLbl="node1" presStyleIdx="2" presStyleCnt="3"/>
      <dgm:spPr/>
      <dgm:t>
        <a:bodyPr/>
        <a:lstStyle/>
        <a:p>
          <a:endParaRPr lang="en-US"/>
        </a:p>
      </dgm:t>
    </dgm:pt>
    <dgm:pt modelId="{2A10BD5B-2D2C-4C83-BD3A-301B3C07B619}" type="pres">
      <dgm:prSet presAssocID="{3750B79A-3C64-4A06-B443-0B5D1ECE4D5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B4771-E79A-4114-BEF9-3449CB11C199}" type="pres">
      <dgm:prSet presAssocID="{3750B79A-3C64-4A06-B443-0B5D1ECE4D56}" presName="gear3srcNode" presStyleLbl="node1" presStyleIdx="2" presStyleCnt="3"/>
      <dgm:spPr/>
      <dgm:t>
        <a:bodyPr/>
        <a:lstStyle/>
        <a:p>
          <a:endParaRPr lang="en-US"/>
        </a:p>
      </dgm:t>
    </dgm:pt>
    <dgm:pt modelId="{40A51473-A680-4074-B54F-7C741588E3C4}" type="pres">
      <dgm:prSet presAssocID="{3750B79A-3C64-4A06-B443-0B5D1ECE4D56}" presName="gear3dstNode" presStyleLbl="node1" presStyleIdx="2" presStyleCnt="3"/>
      <dgm:spPr/>
      <dgm:t>
        <a:bodyPr/>
        <a:lstStyle/>
        <a:p>
          <a:endParaRPr lang="en-US"/>
        </a:p>
      </dgm:t>
    </dgm:pt>
    <dgm:pt modelId="{BEA75819-C568-40E7-BD76-3452A6008958}" type="pres">
      <dgm:prSet presAssocID="{87C37840-BF5E-4048-A6A2-C033E603432E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39056921-0828-4865-A070-AD4BB167BD3F}" type="pres">
      <dgm:prSet presAssocID="{FE1D3186-C2D1-455C-8072-BE45B55D13FE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14BE3097-A8AE-41AA-ACD5-F6E0D4E3674C}" type="pres">
      <dgm:prSet presAssocID="{BD3FBA20-9BA1-471D-BD00-3F493BC5D1A9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3321D2F-7F83-416E-A42C-29A75D307787}" type="presOf" srcId="{3750B79A-3C64-4A06-B443-0B5D1ECE4D56}" destId="{2A10BD5B-2D2C-4C83-BD3A-301B3C07B619}" srcOrd="1" destOrd="0" presId="urn:microsoft.com/office/officeart/2005/8/layout/gear1"/>
    <dgm:cxn modelId="{EC2976A5-2C02-4F9B-A198-9EB0E4B9E4EE}" type="presOf" srcId="{BD3FBA20-9BA1-471D-BD00-3F493BC5D1A9}" destId="{14BE3097-A8AE-41AA-ACD5-F6E0D4E3674C}" srcOrd="0" destOrd="0" presId="urn:microsoft.com/office/officeart/2005/8/layout/gear1"/>
    <dgm:cxn modelId="{5E3A5ECB-BC9A-43C5-9DC3-D9E3DDB084A5}" srcId="{BB8A629C-249E-422F-901F-703A2CED2BCE}" destId="{3750B79A-3C64-4A06-B443-0B5D1ECE4D56}" srcOrd="2" destOrd="0" parTransId="{CC16122F-A5DE-465D-9559-6D608D4DDFDE}" sibTransId="{BD3FBA20-9BA1-471D-BD00-3F493BC5D1A9}"/>
    <dgm:cxn modelId="{3F030400-37D2-4F3A-B49C-849CA0E2946F}" type="presOf" srcId="{87C37840-BF5E-4048-A6A2-C033E603432E}" destId="{BEA75819-C568-40E7-BD76-3452A6008958}" srcOrd="0" destOrd="0" presId="urn:microsoft.com/office/officeart/2005/8/layout/gear1"/>
    <dgm:cxn modelId="{27AE11E2-B1CA-4BAF-8CA1-EC6989DB675B}" type="presOf" srcId="{4224A84D-4016-45E7-98E3-DFF7748F5678}" destId="{92BC1858-984E-4442-BAD1-29F446552F55}" srcOrd="0" destOrd="0" presId="urn:microsoft.com/office/officeart/2005/8/layout/gear1"/>
    <dgm:cxn modelId="{7E475103-0289-4386-9D1E-22715F333FCE}" type="presOf" srcId="{1806BFBC-AF29-4B60-857D-85CF409F4A61}" destId="{1FAE0EBE-C4B2-46A0-AE55-43CFFD98C4F7}" srcOrd="1" destOrd="0" presId="urn:microsoft.com/office/officeart/2005/8/layout/gear1"/>
    <dgm:cxn modelId="{F1F343D0-C5A5-4546-82E5-7D614DB4FC99}" type="presOf" srcId="{3750B79A-3C64-4A06-B443-0B5D1ECE4D56}" destId="{F6BB4771-E79A-4114-BEF9-3449CB11C199}" srcOrd="2" destOrd="0" presId="urn:microsoft.com/office/officeart/2005/8/layout/gear1"/>
    <dgm:cxn modelId="{425B95E2-F06B-4B52-B7D2-87D01B2BEBD5}" type="presOf" srcId="{FE1D3186-C2D1-455C-8072-BE45B55D13FE}" destId="{39056921-0828-4865-A070-AD4BB167BD3F}" srcOrd="0" destOrd="0" presId="urn:microsoft.com/office/officeart/2005/8/layout/gear1"/>
    <dgm:cxn modelId="{B470ED45-F3CD-4B04-9FFF-64BAB94E8ED8}" type="presOf" srcId="{4224A84D-4016-45E7-98E3-DFF7748F5678}" destId="{22C7EDC5-3FCC-4D35-994C-09DFF2FD76C6}" srcOrd="2" destOrd="0" presId="urn:microsoft.com/office/officeart/2005/8/layout/gear1"/>
    <dgm:cxn modelId="{CBD1CBE5-8B25-4BEB-9E7B-3CC6C3CA5725}" type="presOf" srcId="{1806BFBC-AF29-4B60-857D-85CF409F4A61}" destId="{532A67CD-D165-4049-9BB8-37BC3B2B1E12}" srcOrd="0" destOrd="0" presId="urn:microsoft.com/office/officeart/2005/8/layout/gear1"/>
    <dgm:cxn modelId="{1C30F9A7-BC4C-4E0F-91FB-7D47EAD4A152}" type="presOf" srcId="{1806BFBC-AF29-4B60-857D-85CF409F4A61}" destId="{48BA3A5C-CBE5-49F4-970A-F19580A25F2D}" srcOrd="2" destOrd="0" presId="urn:microsoft.com/office/officeart/2005/8/layout/gear1"/>
    <dgm:cxn modelId="{E8E7E7AC-C38E-42A2-8EF4-65427A8C1FD3}" srcId="{BB8A629C-249E-422F-901F-703A2CED2BCE}" destId="{4224A84D-4016-45E7-98E3-DFF7748F5678}" srcOrd="1" destOrd="0" parTransId="{6E03A44F-781B-406E-8A06-9FAD935D1F32}" sibTransId="{FE1D3186-C2D1-455C-8072-BE45B55D13FE}"/>
    <dgm:cxn modelId="{DE5CBFB5-8127-4A80-86B7-B00C72894317}" type="presOf" srcId="{3750B79A-3C64-4A06-B443-0B5D1ECE4D56}" destId="{E51EFEBC-6B16-49E2-9552-5A85E5B867FC}" srcOrd="0" destOrd="0" presId="urn:microsoft.com/office/officeart/2005/8/layout/gear1"/>
    <dgm:cxn modelId="{0233E078-E22F-4CB9-A506-2E31C1C51FC0}" type="presOf" srcId="{BB8A629C-249E-422F-901F-703A2CED2BCE}" destId="{83E65C3E-B4F9-4E87-A882-7731C6093869}" srcOrd="0" destOrd="0" presId="urn:microsoft.com/office/officeart/2005/8/layout/gear1"/>
    <dgm:cxn modelId="{51EA98DF-C683-4EBF-A6B2-D3ED7AA88DF3}" type="presOf" srcId="{3750B79A-3C64-4A06-B443-0B5D1ECE4D56}" destId="{40A51473-A680-4074-B54F-7C741588E3C4}" srcOrd="3" destOrd="0" presId="urn:microsoft.com/office/officeart/2005/8/layout/gear1"/>
    <dgm:cxn modelId="{D4D76F93-A21F-4B5F-8EEE-A0C2FA7FE629}" type="presOf" srcId="{4224A84D-4016-45E7-98E3-DFF7748F5678}" destId="{43CBF305-CCD9-46F9-84F7-01D179EB69A3}" srcOrd="1" destOrd="0" presId="urn:microsoft.com/office/officeart/2005/8/layout/gear1"/>
    <dgm:cxn modelId="{593430CF-1B0D-4365-A709-E6BECA2624D6}" srcId="{BB8A629C-249E-422F-901F-703A2CED2BCE}" destId="{1806BFBC-AF29-4B60-857D-85CF409F4A61}" srcOrd="0" destOrd="0" parTransId="{D9D6B4B7-BF8A-4693-9D47-05A8B13E55CC}" sibTransId="{87C37840-BF5E-4048-A6A2-C033E603432E}"/>
    <dgm:cxn modelId="{74C26E41-1281-483C-96FD-C40473D2020D}" type="presParOf" srcId="{83E65C3E-B4F9-4E87-A882-7731C6093869}" destId="{532A67CD-D165-4049-9BB8-37BC3B2B1E12}" srcOrd="0" destOrd="0" presId="urn:microsoft.com/office/officeart/2005/8/layout/gear1"/>
    <dgm:cxn modelId="{2333B5D8-E1D8-48E8-B957-CD259F763FD0}" type="presParOf" srcId="{83E65C3E-B4F9-4E87-A882-7731C6093869}" destId="{1FAE0EBE-C4B2-46A0-AE55-43CFFD98C4F7}" srcOrd="1" destOrd="0" presId="urn:microsoft.com/office/officeart/2005/8/layout/gear1"/>
    <dgm:cxn modelId="{9C392ABC-C4B6-4352-9A0E-4018E5915AC6}" type="presParOf" srcId="{83E65C3E-B4F9-4E87-A882-7731C6093869}" destId="{48BA3A5C-CBE5-49F4-970A-F19580A25F2D}" srcOrd="2" destOrd="0" presId="urn:microsoft.com/office/officeart/2005/8/layout/gear1"/>
    <dgm:cxn modelId="{1879E438-6D6F-480A-9F42-C75A1FD2B7D0}" type="presParOf" srcId="{83E65C3E-B4F9-4E87-A882-7731C6093869}" destId="{92BC1858-984E-4442-BAD1-29F446552F55}" srcOrd="3" destOrd="0" presId="urn:microsoft.com/office/officeart/2005/8/layout/gear1"/>
    <dgm:cxn modelId="{A96539BB-434C-4612-9F78-3CE7CF36FD9C}" type="presParOf" srcId="{83E65C3E-B4F9-4E87-A882-7731C6093869}" destId="{43CBF305-CCD9-46F9-84F7-01D179EB69A3}" srcOrd="4" destOrd="0" presId="urn:microsoft.com/office/officeart/2005/8/layout/gear1"/>
    <dgm:cxn modelId="{F6C73C77-8B3E-4CD3-9320-C8B56DC88314}" type="presParOf" srcId="{83E65C3E-B4F9-4E87-A882-7731C6093869}" destId="{22C7EDC5-3FCC-4D35-994C-09DFF2FD76C6}" srcOrd="5" destOrd="0" presId="urn:microsoft.com/office/officeart/2005/8/layout/gear1"/>
    <dgm:cxn modelId="{E5B1A98A-BE5A-432C-8E8A-9C0D9D4877D2}" type="presParOf" srcId="{83E65C3E-B4F9-4E87-A882-7731C6093869}" destId="{E51EFEBC-6B16-49E2-9552-5A85E5B867FC}" srcOrd="6" destOrd="0" presId="urn:microsoft.com/office/officeart/2005/8/layout/gear1"/>
    <dgm:cxn modelId="{35F010E1-1128-4D9B-A5D2-BE2964138031}" type="presParOf" srcId="{83E65C3E-B4F9-4E87-A882-7731C6093869}" destId="{2A10BD5B-2D2C-4C83-BD3A-301B3C07B619}" srcOrd="7" destOrd="0" presId="urn:microsoft.com/office/officeart/2005/8/layout/gear1"/>
    <dgm:cxn modelId="{1D9C4ECB-4EDD-4927-A3EA-B067CD3122AE}" type="presParOf" srcId="{83E65C3E-B4F9-4E87-A882-7731C6093869}" destId="{F6BB4771-E79A-4114-BEF9-3449CB11C199}" srcOrd="8" destOrd="0" presId="urn:microsoft.com/office/officeart/2005/8/layout/gear1"/>
    <dgm:cxn modelId="{3878EFDD-B311-40E1-8B1A-6003305A71A0}" type="presParOf" srcId="{83E65C3E-B4F9-4E87-A882-7731C6093869}" destId="{40A51473-A680-4074-B54F-7C741588E3C4}" srcOrd="9" destOrd="0" presId="urn:microsoft.com/office/officeart/2005/8/layout/gear1"/>
    <dgm:cxn modelId="{53D18305-FA41-4229-B16C-50DDCFE85E17}" type="presParOf" srcId="{83E65C3E-B4F9-4E87-A882-7731C6093869}" destId="{BEA75819-C568-40E7-BD76-3452A6008958}" srcOrd="10" destOrd="0" presId="urn:microsoft.com/office/officeart/2005/8/layout/gear1"/>
    <dgm:cxn modelId="{10CBFDDD-4044-4A28-9803-2586D689DE1E}" type="presParOf" srcId="{83E65C3E-B4F9-4E87-A882-7731C6093869}" destId="{39056921-0828-4865-A070-AD4BB167BD3F}" srcOrd="11" destOrd="0" presId="urn:microsoft.com/office/officeart/2005/8/layout/gear1"/>
    <dgm:cxn modelId="{59BAB1AC-1F74-401F-9106-6D64F0B08FDC}" type="presParOf" srcId="{83E65C3E-B4F9-4E87-A882-7731C6093869}" destId="{14BE3097-A8AE-41AA-ACD5-F6E0D4E3674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B8A629C-249E-422F-901F-703A2CED2BC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1806BFBC-AF29-4B60-857D-85CF409F4A61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</a:rPr>
            <a:t>+</a:t>
          </a:r>
          <a:r>
            <a:rPr lang="en-US" sz="1800" b="1" dirty="0" err="1" smtClean="0">
              <a:solidFill>
                <a:srgbClr val="FFFF00"/>
              </a:solidFill>
            </a:rPr>
            <a:t>ve</a:t>
          </a:r>
          <a:endParaRPr lang="en-US" sz="1800" b="1" dirty="0">
            <a:solidFill>
              <a:srgbClr val="FFFF00"/>
            </a:solidFill>
          </a:endParaRPr>
        </a:p>
      </dgm:t>
    </dgm:pt>
    <dgm:pt modelId="{D9D6B4B7-BF8A-4693-9D47-05A8B13E55CC}" type="parTrans" cxnId="{593430CF-1B0D-4365-A709-E6BECA2624D6}">
      <dgm:prSet/>
      <dgm:spPr/>
      <dgm:t>
        <a:bodyPr/>
        <a:lstStyle/>
        <a:p>
          <a:endParaRPr lang="en-US"/>
        </a:p>
      </dgm:t>
    </dgm:pt>
    <dgm:pt modelId="{87C37840-BF5E-4048-A6A2-C033E603432E}" type="sibTrans" cxnId="{593430CF-1B0D-4365-A709-E6BECA2624D6}">
      <dgm:prSet/>
      <dgm:spPr/>
      <dgm:t>
        <a:bodyPr/>
        <a:lstStyle/>
        <a:p>
          <a:endParaRPr lang="en-US"/>
        </a:p>
      </dgm:t>
    </dgm:pt>
    <dgm:pt modelId="{4224A84D-4016-45E7-98E3-DFF7748F5678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CV</a:t>
          </a:r>
          <a:endParaRPr lang="en-US" b="1" dirty="0">
            <a:solidFill>
              <a:srgbClr val="FFFF00"/>
            </a:solidFill>
          </a:endParaRPr>
        </a:p>
      </dgm:t>
    </dgm:pt>
    <dgm:pt modelId="{6E03A44F-781B-406E-8A06-9FAD935D1F32}" type="parTrans" cxnId="{E8E7E7AC-C38E-42A2-8EF4-65427A8C1FD3}">
      <dgm:prSet/>
      <dgm:spPr/>
      <dgm:t>
        <a:bodyPr/>
        <a:lstStyle/>
        <a:p>
          <a:endParaRPr lang="en-US"/>
        </a:p>
      </dgm:t>
    </dgm:pt>
    <dgm:pt modelId="{FE1D3186-C2D1-455C-8072-BE45B55D13FE}" type="sibTrans" cxnId="{E8E7E7AC-C38E-42A2-8EF4-65427A8C1FD3}">
      <dgm:prSet/>
      <dgm:spPr/>
      <dgm:t>
        <a:bodyPr/>
        <a:lstStyle/>
        <a:p>
          <a:endParaRPr lang="en-US"/>
        </a:p>
      </dgm:t>
    </dgm:pt>
    <dgm:pt modelId="{3750B79A-3C64-4A06-B443-0B5D1ECE4D56}">
      <dgm:prSet phldrT="[Text]"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4P</a:t>
          </a:r>
          <a:endParaRPr lang="en-US" b="1" dirty="0">
            <a:solidFill>
              <a:srgbClr val="FFFF00"/>
            </a:solidFill>
          </a:endParaRPr>
        </a:p>
      </dgm:t>
    </dgm:pt>
    <dgm:pt modelId="{CC16122F-A5DE-465D-9559-6D608D4DDFDE}" type="parTrans" cxnId="{5E3A5ECB-BC9A-43C5-9DC3-D9E3DDB084A5}">
      <dgm:prSet/>
      <dgm:spPr/>
      <dgm:t>
        <a:bodyPr/>
        <a:lstStyle/>
        <a:p>
          <a:endParaRPr lang="en-US"/>
        </a:p>
      </dgm:t>
    </dgm:pt>
    <dgm:pt modelId="{BD3FBA20-9BA1-471D-BD00-3F493BC5D1A9}" type="sibTrans" cxnId="{5E3A5ECB-BC9A-43C5-9DC3-D9E3DDB084A5}">
      <dgm:prSet/>
      <dgm:spPr/>
      <dgm:t>
        <a:bodyPr/>
        <a:lstStyle/>
        <a:p>
          <a:endParaRPr lang="en-US"/>
        </a:p>
      </dgm:t>
    </dgm:pt>
    <dgm:pt modelId="{83E65C3E-B4F9-4E87-A882-7731C6093869}" type="pres">
      <dgm:prSet presAssocID="{BB8A629C-249E-422F-901F-703A2CED2BC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32A67CD-D165-4049-9BB8-37BC3B2B1E12}" type="pres">
      <dgm:prSet presAssocID="{1806BFBC-AF29-4B60-857D-85CF409F4A61}" presName="gear1" presStyleLbl="node1" presStyleIdx="0" presStyleCnt="3" custLinFactNeighborX="-5047" custLinFactNeighborY="-351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AE0EBE-C4B2-46A0-AE55-43CFFD98C4F7}" type="pres">
      <dgm:prSet presAssocID="{1806BFBC-AF29-4B60-857D-85CF409F4A61}" presName="gear1srcNode" presStyleLbl="node1" presStyleIdx="0" presStyleCnt="3"/>
      <dgm:spPr/>
      <dgm:t>
        <a:bodyPr/>
        <a:lstStyle/>
        <a:p>
          <a:endParaRPr lang="en-US"/>
        </a:p>
      </dgm:t>
    </dgm:pt>
    <dgm:pt modelId="{48BA3A5C-CBE5-49F4-970A-F19580A25F2D}" type="pres">
      <dgm:prSet presAssocID="{1806BFBC-AF29-4B60-857D-85CF409F4A61}" presName="gear1dstNode" presStyleLbl="node1" presStyleIdx="0" presStyleCnt="3"/>
      <dgm:spPr/>
      <dgm:t>
        <a:bodyPr/>
        <a:lstStyle/>
        <a:p>
          <a:endParaRPr lang="en-US"/>
        </a:p>
      </dgm:t>
    </dgm:pt>
    <dgm:pt modelId="{92BC1858-984E-4442-BAD1-29F446552F55}" type="pres">
      <dgm:prSet presAssocID="{4224A84D-4016-45E7-98E3-DFF7748F5678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CBF305-CCD9-46F9-84F7-01D179EB69A3}" type="pres">
      <dgm:prSet presAssocID="{4224A84D-4016-45E7-98E3-DFF7748F5678}" presName="gear2srcNode" presStyleLbl="node1" presStyleIdx="1" presStyleCnt="3"/>
      <dgm:spPr/>
      <dgm:t>
        <a:bodyPr/>
        <a:lstStyle/>
        <a:p>
          <a:endParaRPr lang="en-US"/>
        </a:p>
      </dgm:t>
    </dgm:pt>
    <dgm:pt modelId="{22C7EDC5-3FCC-4D35-994C-09DFF2FD76C6}" type="pres">
      <dgm:prSet presAssocID="{4224A84D-4016-45E7-98E3-DFF7748F5678}" presName="gear2dstNode" presStyleLbl="node1" presStyleIdx="1" presStyleCnt="3"/>
      <dgm:spPr/>
      <dgm:t>
        <a:bodyPr/>
        <a:lstStyle/>
        <a:p>
          <a:endParaRPr lang="en-US"/>
        </a:p>
      </dgm:t>
    </dgm:pt>
    <dgm:pt modelId="{E51EFEBC-6B16-49E2-9552-5A85E5B867FC}" type="pres">
      <dgm:prSet presAssocID="{3750B79A-3C64-4A06-B443-0B5D1ECE4D56}" presName="gear3" presStyleLbl="node1" presStyleIdx="2" presStyleCnt="3"/>
      <dgm:spPr/>
      <dgm:t>
        <a:bodyPr/>
        <a:lstStyle/>
        <a:p>
          <a:endParaRPr lang="en-US"/>
        </a:p>
      </dgm:t>
    </dgm:pt>
    <dgm:pt modelId="{2A10BD5B-2D2C-4C83-BD3A-301B3C07B619}" type="pres">
      <dgm:prSet presAssocID="{3750B79A-3C64-4A06-B443-0B5D1ECE4D5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B4771-E79A-4114-BEF9-3449CB11C199}" type="pres">
      <dgm:prSet presAssocID="{3750B79A-3C64-4A06-B443-0B5D1ECE4D56}" presName="gear3srcNode" presStyleLbl="node1" presStyleIdx="2" presStyleCnt="3"/>
      <dgm:spPr/>
      <dgm:t>
        <a:bodyPr/>
        <a:lstStyle/>
        <a:p>
          <a:endParaRPr lang="en-US"/>
        </a:p>
      </dgm:t>
    </dgm:pt>
    <dgm:pt modelId="{40A51473-A680-4074-B54F-7C741588E3C4}" type="pres">
      <dgm:prSet presAssocID="{3750B79A-3C64-4A06-B443-0B5D1ECE4D56}" presName="gear3dstNode" presStyleLbl="node1" presStyleIdx="2" presStyleCnt="3"/>
      <dgm:spPr/>
      <dgm:t>
        <a:bodyPr/>
        <a:lstStyle/>
        <a:p>
          <a:endParaRPr lang="en-US"/>
        </a:p>
      </dgm:t>
    </dgm:pt>
    <dgm:pt modelId="{BEA75819-C568-40E7-BD76-3452A6008958}" type="pres">
      <dgm:prSet presAssocID="{87C37840-BF5E-4048-A6A2-C033E603432E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39056921-0828-4865-A070-AD4BB167BD3F}" type="pres">
      <dgm:prSet presAssocID="{FE1D3186-C2D1-455C-8072-BE45B55D13FE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14BE3097-A8AE-41AA-ACD5-F6E0D4E3674C}" type="pres">
      <dgm:prSet presAssocID="{BD3FBA20-9BA1-471D-BD00-3F493BC5D1A9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3321D2F-7F83-416E-A42C-29A75D307787}" type="presOf" srcId="{3750B79A-3C64-4A06-B443-0B5D1ECE4D56}" destId="{2A10BD5B-2D2C-4C83-BD3A-301B3C07B619}" srcOrd="1" destOrd="0" presId="urn:microsoft.com/office/officeart/2005/8/layout/gear1"/>
    <dgm:cxn modelId="{EC2976A5-2C02-4F9B-A198-9EB0E4B9E4EE}" type="presOf" srcId="{BD3FBA20-9BA1-471D-BD00-3F493BC5D1A9}" destId="{14BE3097-A8AE-41AA-ACD5-F6E0D4E3674C}" srcOrd="0" destOrd="0" presId="urn:microsoft.com/office/officeart/2005/8/layout/gear1"/>
    <dgm:cxn modelId="{5E3A5ECB-BC9A-43C5-9DC3-D9E3DDB084A5}" srcId="{BB8A629C-249E-422F-901F-703A2CED2BCE}" destId="{3750B79A-3C64-4A06-B443-0B5D1ECE4D56}" srcOrd="2" destOrd="0" parTransId="{CC16122F-A5DE-465D-9559-6D608D4DDFDE}" sibTransId="{BD3FBA20-9BA1-471D-BD00-3F493BC5D1A9}"/>
    <dgm:cxn modelId="{3F030400-37D2-4F3A-B49C-849CA0E2946F}" type="presOf" srcId="{87C37840-BF5E-4048-A6A2-C033E603432E}" destId="{BEA75819-C568-40E7-BD76-3452A6008958}" srcOrd="0" destOrd="0" presId="urn:microsoft.com/office/officeart/2005/8/layout/gear1"/>
    <dgm:cxn modelId="{27AE11E2-B1CA-4BAF-8CA1-EC6989DB675B}" type="presOf" srcId="{4224A84D-4016-45E7-98E3-DFF7748F5678}" destId="{92BC1858-984E-4442-BAD1-29F446552F55}" srcOrd="0" destOrd="0" presId="urn:microsoft.com/office/officeart/2005/8/layout/gear1"/>
    <dgm:cxn modelId="{7E475103-0289-4386-9D1E-22715F333FCE}" type="presOf" srcId="{1806BFBC-AF29-4B60-857D-85CF409F4A61}" destId="{1FAE0EBE-C4B2-46A0-AE55-43CFFD98C4F7}" srcOrd="1" destOrd="0" presId="urn:microsoft.com/office/officeart/2005/8/layout/gear1"/>
    <dgm:cxn modelId="{F1F343D0-C5A5-4546-82E5-7D614DB4FC99}" type="presOf" srcId="{3750B79A-3C64-4A06-B443-0B5D1ECE4D56}" destId="{F6BB4771-E79A-4114-BEF9-3449CB11C199}" srcOrd="2" destOrd="0" presId="urn:microsoft.com/office/officeart/2005/8/layout/gear1"/>
    <dgm:cxn modelId="{425B95E2-F06B-4B52-B7D2-87D01B2BEBD5}" type="presOf" srcId="{FE1D3186-C2D1-455C-8072-BE45B55D13FE}" destId="{39056921-0828-4865-A070-AD4BB167BD3F}" srcOrd="0" destOrd="0" presId="urn:microsoft.com/office/officeart/2005/8/layout/gear1"/>
    <dgm:cxn modelId="{B470ED45-F3CD-4B04-9FFF-64BAB94E8ED8}" type="presOf" srcId="{4224A84D-4016-45E7-98E3-DFF7748F5678}" destId="{22C7EDC5-3FCC-4D35-994C-09DFF2FD76C6}" srcOrd="2" destOrd="0" presId="urn:microsoft.com/office/officeart/2005/8/layout/gear1"/>
    <dgm:cxn modelId="{CBD1CBE5-8B25-4BEB-9E7B-3CC6C3CA5725}" type="presOf" srcId="{1806BFBC-AF29-4B60-857D-85CF409F4A61}" destId="{532A67CD-D165-4049-9BB8-37BC3B2B1E12}" srcOrd="0" destOrd="0" presId="urn:microsoft.com/office/officeart/2005/8/layout/gear1"/>
    <dgm:cxn modelId="{1C30F9A7-BC4C-4E0F-91FB-7D47EAD4A152}" type="presOf" srcId="{1806BFBC-AF29-4B60-857D-85CF409F4A61}" destId="{48BA3A5C-CBE5-49F4-970A-F19580A25F2D}" srcOrd="2" destOrd="0" presId="urn:microsoft.com/office/officeart/2005/8/layout/gear1"/>
    <dgm:cxn modelId="{E8E7E7AC-C38E-42A2-8EF4-65427A8C1FD3}" srcId="{BB8A629C-249E-422F-901F-703A2CED2BCE}" destId="{4224A84D-4016-45E7-98E3-DFF7748F5678}" srcOrd="1" destOrd="0" parTransId="{6E03A44F-781B-406E-8A06-9FAD935D1F32}" sibTransId="{FE1D3186-C2D1-455C-8072-BE45B55D13FE}"/>
    <dgm:cxn modelId="{DE5CBFB5-8127-4A80-86B7-B00C72894317}" type="presOf" srcId="{3750B79A-3C64-4A06-B443-0B5D1ECE4D56}" destId="{E51EFEBC-6B16-49E2-9552-5A85E5B867FC}" srcOrd="0" destOrd="0" presId="urn:microsoft.com/office/officeart/2005/8/layout/gear1"/>
    <dgm:cxn modelId="{0233E078-E22F-4CB9-A506-2E31C1C51FC0}" type="presOf" srcId="{BB8A629C-249E-422F-901F-703A2CED2BCE}" destId="{83E65C3E-B4F9-4E87-A882-7731C6093869}" srcOrd="0" destOrd="0" presId="urn:microsoft.com/office/officeart/2005/8/layout/gear1"/>
    <dgm:cxn modelId="{51EA98DF-C683-4EBF-A6B2-D3ED7AA88DF3}" type="presOf" srcId="{3750B79A-3C64-4A06-B443-0B5D1ECE4D56}" destId="{40A51473-A680-4074-B54F-7C741588E3C4}" srcOrd="3" destOrd="0" presId="urn:microsoft.com/office/officeart/2005/8/layout/gear1"/>
    <dgm:cxn modelId="{D4D76F93-A21F-4B5F-8EEE-A0C2FA7FE629}" type="presOf" srcId="{4224A84D-4016-45E7-98E3-DFF7748F5678}" destId="{43CBF305-CCD9-46F9-84F7-01D179EB69A3}" srcOrd="1" destOrd="0" presId="urn:microsoft.com/office/officeart/2005/8/layout/gear1"/>
    <dgm:cxn modelId="{593430CF-1B0D-4365-A709-E6BECA2624D6}" srcId="{BB8A629C-249E-422F-901F-703A2CED2BCE}" destId="{1806BFBC-AF29-4B60-857D-85CF409F4A61}" srcOrd="0" destOrd="0" parTransId="{D9D6B4B7-BF8A-4693-9D47-05A8B13E55CC}" sibTransId="{87C37840-BF5E-4048-A6A2-C033E603432E}"/>
    <dgm:cxn modelId="{74C26E41-1281-483C-96FD-C40473D2020D}" type="presParOf" srcId="{83E65C3E-B4F9-4E87-A882-7731C6093869}" destId="{532A67CD-D165-4049-9BB8-37BC3B2B1E12}" srcOrd="0" destOrd="0" presId="urn:microsoft.com/office/officeart/2005/8/layout/gear1"/>
    <dgm:cxn modelId="{2333B5D8-E1D8-48E8-B957-CD259F763FD0}" type="presParOf" srcId="{83E65C3E-B4F9-4E87-A882-7731C6093869}" destId="{1FAE0EBE-C4B2-46A0-AE55-43CFFD98C4F7}" srcOrd="1" destOrd="0" presId="urn:microsoft.com/office/officeart/2005/8/layout/gear1"/>
    <dgm:cxn modelId="{9C392ABC-C4B6-4352-9A0E-4018E5915AC6}" type="presParOf" srcId="{83E65C3E-B4F9-4E87-A882-7731C6093869}" destId="{48BA3A5C-CBE5-49F4-970A-F19580A25F2D}" srcOrd="2" destOrd="0" presId="urn:microsoft.com/office/officeart/2005/8/layout/gear1"/>
    <dgm:cxn modelId="{1879E438-6D6F-480A-9F42-C75A1FD2B7D0}" type="presParOf" srcId="{83E65C3E-B4F9-4E87-A882-7731C6093869}" destId="{92BC1858-984E-4442-BAD1-29F446552F55}" srcOrd="3" destOrd="0" presId="urn:microsoft.com/office/officeart/2005/8/layout/gear1"/>
    <dgm:cxn modelId="{A96539BB-434C-4612-9F78-3CE7CF36FD9C}" type="presParOf" srcId="{83E65C3E-B4F9-4E87-A882-7731C6093869}" destId="{43CBF305-CCD9-46F9-84F7-01D179EB69A3}" srcOrd="4" destOrd="0" presId="urn:microsoft.com/office/officeart/2005/8/layout/gear1"/>
    <dgm:cxn modelId="{F6C73C77-8B3E-4CD3-9320-C8B56DC88314}" type="presParOf" srcId="{83E65C3E-B4F9-4E87-A882-7731C6093869}" destId="{22C7EDC5-3FCC-4D35-994C-09DFF2FD76C6}" srcOrd="5" destOrd="0" presId="urn:microsoft.com/office/officeart/2005/8/layout/gear1"/>
    <dgm:cxn modelId="{E5B1A98A-BE5A-432C-8E8A-9C0D9D4877D2}" type="presParOf" srcId="{83E65C3E-B4F9-4E87-A882-7731C6093869}" destId="{E51EFEBC-6B16-49E2-9552-5A85E5B867FC}" srcOrd="6" destOrd="0" presId="urn:microsoft.com/office/officeart/2005/8/layout/gear1"/>
    <dgm:cxn modelId="{35F010E1-1128-4D9B-A5D2-BE2964138031}" type="presParOf" srcId="{83E65C3E-B4F9-4E87-A882-7731C6093869}" destId="{2A10BD5B-2D2C-4C83-BD3A-301B3C07B619}" srcOrd="7" destOrd="0" presId="urn:microsoft.com/office/officeart/2005/8/layout/gear1"/>
    <dgm:cxn modelId="{1D9C4ECB-4EDD-4927-A3EA-B067CD3122AE}" type="presParOf" srcId="{83E65C3E-B4F9-4E87-A882-7731C6093869}" destId="{F6BB4771-E79A-4114-BEF9-3449CB11C199}" srcOrd="8" destOrd="0" presId="urn:microsoft.com/office/officeart/2005/8/layout/gear1"/>
    <dgm:cxn modelId="{3878EFDD-B311-40E1-8B1A-6003305A71A0}" type="presParOf" srcId="{83E65C3E-B4F9-4E87-A882-7731C6093869}" destId="{40A51473-A680-4074-B54F-7C741588E3C4}" srcOrd="9" destOrd="0" presId="urn:microsoft.com/office/officeart/2005/8/layout/gear1"/>
    <dgm:cxn modelId="{53D18305-FA41-4229-B16C-50DDCFE85E17}" type="presParOf" srcId="{83E65C3E-B4F9-4E87-A882-7731C6093869}" destId="{BEA75819-C568-40E7-BD76-3452A6008958}" srcOrd="10" destOrd="0" presId="urn:microsoft.com/office/officeart/2005/8/layout/gear1"/>
    <dgm:cxn modelId="{10CBFDDD-4044-4A28-9803-2586D689DE1E}" type="presParOf" srcId="{83E65C3E-B4F9-4E87-A882-7731C6093869}" destId="{39056921-0828-4865-A070-AD4BB167BD3F}" srcOrd="11" destOrd="0" presId="urn:microsoft.com/office/officeart/2005/8/layout/gear1"/>
    <dgm:cxn modelId="{59BAB1AC-1F74-401F-9106-6D64F0B08FDC}" type="presParOf" srcId="{83E65C3E-B4F9-4E87-A882-7731C6093869}" destId="{14BE3097-A8AE-41AA-ACD5-F6E0D4E3674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A67CD-D165-4049-9BB8-37BC3B2B1E12}">
      <dsp:nvSpPr>
        <dsp:cNvPr id="0" name=""/>
        <dsp:cNvSpPr/>
      </dsp:nvSpPr>
      <dsp:spPr>
        <a:xfrm>
          <a:off x="732752" y="720040"/>
          <a:ext cx="919577" cy="919577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FF00"/>
              </a:solidFill>
            </a:rPr>
            <a:t>+</a:t>
          </a:r>
          <a:r>
            <a:rPr lang="en-US" sz="1800" b="1" kern="1200" dirty="0" err="1" smtClean="0">
              <a:solidFill>
                <a:srgbClr val="FFFF00"/>
              </a:solidFill>
            </a:rPr>
            <a:t>ve</a:t>
          </a:r>
          <a:endParaRPr lang="en-US" sz="1800" b="1" kern="1200" dirty="0">
            <a:solidFill>
              <a:srgbClr val="FFFF00"/>
            </a:solidFill>
          </a:endParaRPr>
        </a:p>
      </dsp:txBody>
      <dsp:txXfrm>
        <a:off x="917628" y="935447"/>
        <a:ext cx="549825" cy="472681"/>
      </dsp:txXfrm>
    </dsp:sp>
    <dsp:sp modelId="{92BC1858-984E-4442-BAD1-29F446552F55}">
      <dsp:nvSpPr>
        <dsp:cNvPr id="0" name=""/>
        <dsp:cNvSpPr/>
      </dsp:nvSpPr>
      <dsp:spPr>
        <a:xfrm>
          <a:off x="244137" y="535026"/>
          <a:ext cx="668783" cy="66878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CV</a:t>
          </a:r>
          <a:endParaRPr lang="en-US" sz="1600" b="1" kern="1200" dirty="0">
            <a:solidFill>
              <a:srgbClr val="FFFF00"/>
            </a:solidFill>
          </a:endParaRPr>
        </a:p>
      </dsp:txBody>
      <dsp:txXfrm>
        <a:off x="412505" y="704412"/>
        <a:ext cx="332047" cy="330011"/>
      </dsp:txXfrm>
    </dsp:sp>
    <dsp:sp modelId="{E51EFEBC-6B16-49E2-9552-5A85E5B867FC}">
      <dsp:nvSpPr>
        <dsp:cNvPr id="0" name=""/>
        <dsp:cNvSpPr/>
      </dsp:nvSpPr>
      <dsp:spPr>
        <a:xfrm rot="20700000">
          <a:off x="618724" y="73634"/>
          <a:ext cx="655271" cy="655271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4P</a:t>
          </a:r>
          <a:endParaRPr lang="en-US" sz="1600" b="1" kern="1200" dirty="0">
            <a:solidFill>
              <a:srgbClr val="FFFF00"/>
            </a:solidFill>
          </a:endParaRPr>
        </a:p>
      </dsp:txBody>
      <dsp:txXfrm rot="-20700000">
        <a:off x="762444" y="217354"/>
        <a:ext cx="367830" cy="367830"/>
      </dsp:txXfrm>
    </dsp:sp>
    <dsp:sp modelId="{BEA75819-C568-40E7-BD76-3452A6008958}">
      <dsp:nvSpPr>
        <dsp:cNvPr id="0" name=""/>
        <dsp:cNvSpPr/>
      </dsp:nvSpPr>
      <dsp:spPr>
        <a:xfrm>
          <a:off x="683852" y="626979"/>
          <a:ext cx="1177059" cy="1177059"/>
        </a:xfrm>
        <a:prstGeom prst="circularArrow">
          <a:avLst>
            <a:gd name="adj1" fmla="val 4687"/>
            <a:gd name="adj2" fmla="val 299029"/>
            <a:gd name="adj3" fmla="val 2391463"/>
            <a:gd name="adj4" fmla="val 16162362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56921-0828-4865-A070-AD4BB167BD3F}">
      <dsp:nvSpPr>
        <dsp:cNvPr id="0" name=""/>
        <dsp:cNvSpPr/>
      </dsp:nvSpPr>
      <dsp:spPr>
        <a:xfrm>
          <a:off x="125696" y="397875"/>
          <a:ext cx="855207" cy="85520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E3097-A8AE-41AA-ACD5-F6E0D4E3674C}">
      <dsp:nvSpPr>
        <dsp:cNvPr id="0" name=""/>
        <dsp:cNvSpPr/>
      </dsp:nvSpPr>
      <dsp:spPr>
        <a:xfrm>
          <a:off x="467153" y="-59069"/>
          <a:ext cx="922085" cy="92208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A67CD-D165-4049-9BB8-37BC3B2B1E12}">
      <dsp:nvSpPr>
        <dsp:cNvPr id="0" name=""/>
        <dsp:cNvSpPr/>
      </dsp:nvSpPr>
      <dsp:spPr>
        <a:xfrm>
          <a:off x="732752" y="720040"/>
          <a:ext cx="919577" cy="919577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FF00"/>
              </a:solidFill>
            </a:rPr>
            <a:t>+</a:t>
          </a:r>
          <a:r>
            <a:rPr lang="en-US" sz="1800" b="1" kern="1200" dirty="0" err="1" smtClean="0">
              <a:solidFill>
                <a:srgbClr val="FFFF00"/>
              </a:solidFill>
            </a:rPr>
            <a:t>ve</a:t>
          </a:r>
          <a:endParaRPr lang="en-US" sz="1800" b="1" kern="1200" dirty="0">
            <a:solidFill>
              <a:srgbClr val="FFFF00"/>
            </a:solidFill>
          </a:endParaRPr>
        </a:p>
      </dsp:txBody>
      <dsp:txXfrm>
        <a:off x="917628" y="935447"/>
        <a:ext cx="549825" cy="472681"/>
      </dsp:txXfrm>
    </dsp:sp>
    <dsp:sp modelId="{92BC1858-984E-4442-BAD1-29F446552F55}">
      <dsp:nvSpPr>
        <dsp:cNvPr id="0" name=""/>
        <dsp:cNvSpPr/>
      </dsp:nvSpPr>
      <dsp:spPr>
        <a:xfrm>
          <a:off x="244137" y="535026"/>
          <a:ext cx="668783" cy="66878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CV</a:t>
          </a:r>
          <a:endParaRPr lang="en-US" sz="1600" b="1" kern="1200" dirty="0">
            <a:solidFill>
              <a:srgbClr val="FFFF00"/>
            </a:solidFill>
          </a:endParaRPr>
        </a:p>
      </dsp:txBody>
      <dsp:txXfrm>
        <a:off x="412505" y="704412"/>
        <a:ext cx="332047" cy="330011"/>
      </dsp:txXfrm>
    </dsp:sp>
    <dsp:sp modelId="{E51EFEBC-6B16-49E2-9552-5A85E5B867FC}">
      <dsp:nvSpPr>
        <dsp:cNvPr id="0" name=""/>
        <dsp:cNvSpPr/>
      </dsp:nvSpPr>
      <dsp:spPr>
        <a:xfrm rot="20700000">
          <a:off x="618724" y="73634"/>
          <a:ext cx="655271" cy="655271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4P</a:t>
          </a:r>
          <a:endParaRPr lang="en-US" sz="1600" b="1" kern="1200" dirty="0">
            <a:solidFill>
              <a:srgbClr val="FFFF00"/>
            </a:solidFill>
          </a:endParaRPr>
        </a:p>
      </dsp:txBody>
      <dsp:txXfrm rot="-20700000">
        <a:off x="762444" y="217354"/>
        <a:ext cx="367830" cy="367830"/>
      </dsp:txXfrm>
    </dsp:sp>
    <dsp:sp modelId="{BEA75819-C568-40E7-BD76-3452A6008958}">
      <dsp:nvSpPr>
        <dsp:cNvPr id="0" name=""/>
        <dsp:cNvSpPr/>
      </dsp:nvSpPr>
      <dsp:spPr>
        <a:xfrm>
          <a:off x="683852" y="626979"/>
          <a:ext cx="1177059" cy="1177059"/>
        </a:xfrm>
        <a:prstGeom prst="circularArrow">
          <a:avLst>
            <a:gd name="adj1" fmla="val 4687"/>
            <a:gd name="adj2" fmla="val 299029"/>
            <a:gd name="adj3" fmla="val 2391463"/>
            <a:gd name="adj4" fmla="val 16162362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56921-0828-4865-A070-AD4BB167BD3F}">
      <dsp:nvSpPr>
        <dsp:cNvPr id="0" name=""/>
        <dsp:cNvSpPr/>
      </dsp:nvSpPr>
      <dsp:spPr>
        <a:xfrm>
          <a:off x="125696" y="397875"/>
          <a:ext cx="855207" cy="85520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E3097-A8AE-41AA-ACD5-F6E0D4E3674C}">
      <dsp:nvSpPr>
        <dsp:cNvPr id="0" name=""/>
        <dsp:cNvSpPr/>
      </dsp:nvSpPr>
      <dsp:spPr>
        <a:xfrm>
          <a:off x="467153" y="-59069"/>
          <a:ext cx="922085" cy="92208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A67CD-D165-4049-9BB8-37BC3B2B1E12}">
      <dsp:nvSpPr>
        <dsp:cNvPr id="0" name=""/>
        <dsp:cNvSpPr/>
      </dsp:nvSpPr>
      <dsp:spPr>
        <a:xfrm>
          <a:off x="732752" y="720040"/>
          <a:ext cx="919577" cy="919577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FF00"/>
              </a:solidFill>
            </a:rPr>
            <a:t>+</a:t>
          </a:r>
          <a:r>
            <a:rPr lang="en-US" sz="1800" b="1" kern="1200" dirty="0" err="1" smtClean="0">
              <a:solidFill>
                <a:srgbClr val="FFFF00"/>
              </a:solidFill>
            </a:rPr>
            <a:t>ve</a:t>
          </a:r>
          <a:endParaRPr lang="en-US" sz="1800" b="1" kern="1200" dirty="0">
            <a:solidFill>
              <a:srgbClr val="FFFF00"/>
            </a:solidFill>
          </a:endParaRPr>
        </a:p>
      </dsp:txBody>
      <dsp:txXfrm>
        <a:off x="917628" y="935447"/>
        <a:ext cx="549825" cy="472681"/>
      </dsp:txXfrm>
    </dsp:sp>
    <dsp:sp modelId="{92BC1858-984E-4442-BAD1-29F446552F55}">
      <dsp:nvSpPr>
        <dsp:cNvPr id="0" name=""/>
        <dsp:cNvSpPr/>
      </dsp:nvSpPr>
      <dsp:spPr>
        <a:xfrm>
          <a:off x="244137" y="535026"/>
          <a:ext cx="668783" cy="66878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CV</a:t>
          </a:r>
          <a:endParaRPr lang="en-US" sz="1600" b="1" kern="1200" dirty="0">
            <a:solidFill>
              <a:srgbClr val="FFFF00"/>
            </a:solidFill>
          </a:endParaRPr>
        </a:p>
      </dsp:txBody>
      <dsp:txXfrm>
        <a:off x="412505" y="704412"/>
        <a:ext cx="332047" cy="330011"/>
      </dsp:txXfrm>
    </dsp:sp>
    <dsp:sp modelId="{E51EFEBC-6B16-49E2-9552-5A85E5B867FC}">
      <dsp:nvSpPr>
        <dsp:cNvPr id="0" name=""/>
        <dsp:cNvSpPr/>
      </dsp:nvSpPr>
      <dsp:spPr>
        <a:xfrm rot="20700000">
          <a:off x="618724" y="73634"/>
          <a:ext cx="655271" cy="655271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4P</a:t>
          </a:r>
          <a:endParaRPr lang="en-US" sz="1600" b="1" kern="1200" dirty="0">
            <a:solidFill>
              <a:srgbClr val="FFFF00"/>
            </a:solidFill>
          </a:endParaRPr>
        </a:p>
      </dsp:txBody>
      <dsp:txXfrm rot="-20700000">
        <a:off x="762444" y="217354"/>
        <a:ext cx="367830" cy="367830"/>
      </dsp:txXfrm>
    </dsp:sp>
    <dsp:sp modelId="{BEA75819-C568-40E7-BD76-3452A6008958}">
      <dsp:nvSpPr>
        <dsp:cNvPr id="0" name=""/>
        <dsp:cNvSpPr/>
      </dsp:nvSpPr>
      <dsp:spPr>
        <a:xfrm>
          <a:off x="683852" y="626979"/>
          <a:ext cx="1177059" cy="1177059"/>
        </a:xfrm>
        <a:prstGeom prst="circularArrow">
          <a:avLst>
            <a:gd name="adj1" fmla="val 4687"/>
            <a:gd name="adj2" fmla="val 299029"/>
            <a:gd name="adj3" fmla="val 2391463"/>
            <a:gd name="adj4" fmla="val 16162362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56921-0828-4865-A070-AD4BB167BD3F}">
      <dsp:nvSpPr>
        <dsp:cNvPr id="0" name=""/>
        <dsp:cNvSpPr/>
      </dsp:nvSpPr>
      <dsp:spPr>
        <a:xfrm>
          <a:off x="125696" y="397875"/>
          <a:ext cx="855207" cy="85520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E3097-A8AE-41AA-ACD5-F6E0D4E3674C}">
      <dsp:nvSpPr>
        <dsp:cNvPr id="0" name=""/>
        <dsp:cNvSpPr/>
      </dsp:nvSpPr>
      <dsp:spPr>
        <a:xfrm>
          <a:off x="467153" y="-59069"/>
          <a:ext cx="922085" cy="92208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A67CD-D165-4049-9BB8-37BC3B2B1E12}">
      <dsp:nvSpPr>
        <dsp:cNvPr id="0" name=""/>
        <dsp:cNvSpPr/>
      </dsp:nvSpPr>
      <dsp:spPr>
        <a:xfrm>
          <a:off x="732752" y="720040"/>
          <a:ext cx="919577" cy="919577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FF00"/>
              </a:solidFill>
            </a:rPr>
            <a:t>+</a:t>
          </a:r>
          <a:r>
            <a:rPr lang="en-US" sz="1800" b="1" kern="1200" dirty="0" err="1" smtClean="0">
              <a:solidFill>
                <a:srgbClr val="FFFF00"/>
              </a:solidFill>
            </a:rPr>
            <a:t>ve</a:t>
          </a:r>
          <a:endParaRPr lang="en-US" sz="1800" b="1" kern="1200" dirty="0">
            <a:solidFill>
              <a:srgbClr val="FFFF00"/>
            </a:solidFill>
          </a:endParaRPr>
        </a:p>
      </dsp:txBody>
      <dsp:txXfrm>
        <a:off x="917628" y="935447"/>
        <a:ext cx="549825" cy="472681"/>
      </dsp:txXfrm>
    </dsp:sp>
    <dsp:sp modelId="{92BC1858-984E-4442-BAD1-29F446552F55}">
      <dsp:nvSpPr>
        <dsp:cNvPr id="0" name=""/>
        <dsp:cNvSpPr/>
      </dsp:nvSpPr>
      <dsp:spPr>
        <a:xfrm>
          <a:off x="244137" y="535026"/>
          <a:ext cx="668783" cy="66878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CV</a:t>
          </a:r>
          <a:endParaRPr lang="en-US" sz="1600" b="1" kern="1200" dirty="0">
            <a:solidFill>
              <a:srgbClr val="FFFF00"/>
            </a:solidFill>
          </a:endParaRPr>
        </a:p>
      </dsp:txBody>
      <dsp:txXfrm>
        <a:off x="412505" y="704412"/>
        <a:ext cx="332047" cy="330011"/>
      </dsp:txXfrm>
    </dsp:sp>
    <dsp:sp modelId="{E51EFEBC-6B16-49E2-9552-5A85E5B867FC}">
      <dsp:nvSpPr>
        <dsp:cNvPr id="0" name=""/>
        <dsp:cNvSpPr/>
      </dsp:nvSpPr>
      <dsp:spPr>
        <a:xfrm rot="20700000">
          <a:off x="618724" y="73634"/>
          <a:ext cx="655271" cy="655271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4P</a:t>
          </a:r>
          <a:endParaRPr lang="en-US" sz="1600" b="1" kern="1200" dirty="0">
            <a:solidFill>
              <a:srgbClr val="FFFF00"/>
            </a:solidFill>
          </a:endParaRPr>
        </a:p>
      </dsp:txBody>
      <dsp:txXfrm rot="-20700000">
        <a:off x="762444" y="217354"/>
        <a:ext cx="367830" cy="367830"/>
      </dsp:txXfrm>
    </dsp:sp>
    <dsp:sp modelId="{BEA75819-C568-40E7-BD76-3452A6008958}">
      <dsp:nvSpPr>
        <dsp:cNvPr id="0" name=""/>
        <dsp:cNvSpPr/>
      </dsp:nvSpPr>
      <dsp:spPr>
        <a:xfrm>
          <a:off x="683852" y="626979"/>
          <a:ext cx="1177059" cy="1177059"/>
        </a:xfrm>
        <a:prstGeom prst="circularArrow">
          <a:avLst>
            <a:gd name="adj1" fmla="val 4687"/>
            <a:gd name="adj2" fmla="val 299029"/>
            <a:gd name="adj3" fmla="val 2391463"/>
            <a:gd name="adj4" fmla="val 16162362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56921-0828-4865-A070-AD4BB167BD3F}">
      <dsp:nvSpPr>
        <dsp:cNvPr id="0" name=""/>
        <dsp:cNvSpPr/>
      </dsp:nvSpPr>
      <dsp:spPr>
        <a:xfrm>
          <a:off x="125696" y="397875"/>
          <a:ext cx="855207" cy="85520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E3097-A8AE-41AA-ACD5-F6E0D4E3674C}">
      <dsp:nvSpPr>
        <dsp:cNvPr id="0" name=""/>
        <dsp:cNvSpPr/>
      </dsp:nvSpPr>
      <dsp:spPr>
        <a:xfrm>
          <a:off x="467153" y="-59069"/>
          <a:ext cx="922085" cy="92208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A67CD-D165-4049-9BB8-37BC3B2B1E12}">
      <dsp:nvSpPr>
        <dsp:cNvPr id="0" name=""/>
        <dsp:cNvSpPr/>
      </dsp:nvSpPr>
      <dsp:spPr>
        <a:xfrm>
          <a:off x="732752" y="720040"/>
          <a:ext cx="919577" cy="919577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FF00"/>
              </a:solidFill>
            </a:rPr>
            <a:t>+</a:t>
          </a:r>
          <a:r>
            <a:rPr lang="en-US" sz="1800" b="1" kern="1200" dirty="0" err="1" smtClean="0">
              <a:solidFill>
                <a:srgbClr val="FFFF00"/>
              </a:solidFill>
            </a:rPr>
            <a:t>ve</a:t>
          </a:r>
          <a:endParaRPr lang="en-US" sz="1800" b="1" kern="1200" dirty="0">
            <a:solidFill>
              <a:srgbClr val="FFFF00"/>
            </a:solidFill>
          </a:endParaRPr>
        </a:p>
      </dsp:txBody>
      <dsp:txXfrm>
        <a:off x="917628" y="935447"/>
        <a:ext cx="549825" cy="472681"/>
      </dsp:txXfrm>
    </dsp:sp>
    <dsp:sp modelId="{92BC1858-984E-4442-BAD1-29F446552F55}">
      <dsp:nvSpPr>
        <dsp:cNvPr id="0" name=""/>
        <dsp:cNvSpPr/>
      </dsp:nvSpPr>
      <dsp:spPr>
        <a:xfrm>
          <a:off x="244137" y="535026"/>
          <a:ext cx="668783" cy="66878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CV</a:t>
          </a:r>
          <a:endParaRPr lang="en-US" sz="1600" b="1" kern="1200" dirty="0">
            <a:solidFill>
              <a:srgbClr val="FFFF00"/>
            </a:solidFill>
          </a:endParaRPr>
        </a:p>
      </dsp:txBody>
      <dsp:txXfrm>
        <a:off x="412505" y="704412"/>
        <a:ext cx="332047" cy="330011"/>
      </dsp:txXfrm>
    </dsp:sp>
    <dsp:sp modelId="{E51EFEBC-6B16-49E2-9552-5A85E5B867FC}">
      <dsp:nvSpPr>
        <dsp:cNvPr id="0" name=""/>
        <dsp:cNvSpPr/>
      </dsp:nvSpPr>
      <dsp:spPr>
        <a:xfrm rot="20700000">
          <a:off x="618724" y="73634"/>
          <a:ext cx="655271" cy="655271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4P</a:t>
          </a:r>
          <a:endParaRPr lang="en-US" sz="1600" b="1" kern="1200" dirty="0">
            <a:solidFill>
              <a:srgbClr val="FFFF00"/>
            </a:solidFill>
          </a:endParaRPr>
        </a:p>
      </dsp:txBody>
      <dsp:txXfrm rot="-20700000">
        <a:off x="762444" y="217354"/>
        <a:ext cx="367830" cy="367830"/>
      </dsp:txXfrm>
    </dsp:sp>
    <dsp:sp modelId="{BEA75819-C568-40E7-BD76-3452A6008958}">
      <dsp:nvSpPr>
        <dsp:cNvPr id="0" name=""/>
        <dsp:cNvSpPr/>
      </dsp:nvSpPr>
      <dsp:spPr>
        <a:xfrm>
          <a:off x="683852" y="626979"/>
          <a:ext cx="1177059" cy="1177059"/>
        </a:xfrm>
        <a:prstGeom prst="circularArrow">
          <a:avLst>
            <a:gd name="adj1" fmla="val 4687"/>
            <a:gd name="adj2" fmla="val 299029"/>
            <a:gd name="adj3" fmla="val 2391463"/>
            <a:gd name="adj4" fmla="val 16162362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56921-0828-4865-A070-AD4BB167BD3F}">
      <dsp:nvSpPr>
        <dsp:cNvPr id="0" name=""/>
        <dsp:cNvSpPr/>
      </dsp:nvSpPr>
      <dsp:spPr>
        <a:xfrm>
          <a:off x="125696" y="397875"/>
          <a:ext cx="855207" cy="85520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E3097-A8AE-41AA-ACD5-F6E0D4E3674C}">
      <dsp:nvSpPr>
        <dsp:cNvPr id="0" name=""/>
        <dsp:cNvSpPr/>
      </dsp:nvSpPr>
      <dsp:spPr>
        <a:xfrm>
          <a:off x="467153" y="-59069"/>
          <a:ext cx="922085" cy="92208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A67CD-D165-4049-9BB8-37BC3B2B1E12}">
      <dsp:nvSpPr>
        <dsp:cNvPr id="0" name=""/>
        <dsp:cNvSpPr/>
      </dsp:nvSpPr>
      <dsp:spPr>
        <a:xfrm>
          <a:off x="732752" y="720040"/>
          <a:ext cx="919577" cy="919577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FF00"/>
              </a:solidFill>
            </a:rPr>
            <a:t>+</a:t>
          </a:r>
          <a:r>
            <a:rPr lang="en-US" sz="1800" b="1" kern="1200" dirty="0" err="1" smtClean="0">
              <a:solidFill>
                <a:srgbClr val="FFFF00"/>
              </a:solidFill>
            </a:rPr>
            <a:t>ve</a:t>
          </a:r>
          <a:endParaRPr lang="en-US" sz="1800" b="1" kern="1200" dirty="0">
            <a:solidFill>
              <a:srgbClr val="FFFF00"/>
            </a:solidFill>
          </a:endParaRPr>
        </a:p>
      </dsp:txBody>
      <dsp:txXfrm>
        <a:off x="917628" y="935447"/>
        <a:ext cx="549825" cy="472681"/>
      </dsp:txXfrm>
    </dsp:sp>
    <dsp:sp modelId="{92BC1858-984E-4442-BAD1-29F446552F55}">
      <dsp:nvSpPr>
        <dsp:cNvPr id="0" name=""/>
        <dsp:cNvSpPr/>
      </dsp:nvSpPr>
      <dsp:spPr>
        <a:xfrm>
          <a:off x="244137" y="535026"/>
          <a:ext cx="668783" cy="66878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CV</a:t>
          </a:r>
          <a:endParaRPr lang="en-US" sz="1600" b="1" kern="1200" dirty="0">
            <a:solidFill>
              <a:srgbClr val="FFFF00"/>
            </a:solidFill>
          </a:endParaRPr>
        </a:p>
      </dsp:txBody>
      <dsp:txXfrm>
        <a:off x="412505" y="704412"/>
        <a:ext cx="332047" cy="330011"/>
      </dsp:txXfrm>
    </dsp:sp>
    <dsp:sp modelId="{E51EFEBC-6B16-49E2-9552-5A85E5B867FC}">
      <dsp:nvSpPr>
        <dsp:cNvPr id="0" name=""/>
        <dsp:cNvSpPr/>
      </dsp:nvSpPr>
      <dsp:spPr>
        <a:xfrm rot="20700000">
          <a:off x="618724" y="73634"/>
          <a:ext cx="655271" cy="655271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FF00"/>
              </a:solidFill>
            </a:rPr>
            <a:t>4P</a:t>
          </a:r>
          <a:endParaRPr lang="en-US" sz="1600" b="1" kern="1200" dirty="0">
            <a:solidFill>
              <a:srgbClr val="FFFF00"/>
            </a:solidFill>
          </a:endParaRPr>
        </a:p>
      </dsp:txBody>
      <dsp:txXfrm rot="-20700000">
        <a:off x="762444" y="217354"/>
        <a:ext cx="367830" cy="367830"/>
      </dsp:txXfrm>
    </dsp:sp>
    <dsp:sp modelId="{BEA75819-C568-40E7-BD76-3452A6008958}">
      <dsp:nvSpPr>
        <dsp:cNvPr id="0" name=""/>
        <dsp:cNvSpPr/>
      </dsp:nvSpPr>
      <dsp:spPr>
        <a:xfrm>
          <a:off x="683852" y="626979"/>
          <a:ext cx="1177059" cy="1177059"/>
        </a:xfrm>
        <a:prstGeom prst="circularArrow">
          <a:avLst>
            <a:gd name="adj1" fmla="val 4687"/>
            <a:gd name="adj2" fmla="val 299029"/>
            <a:gd name="adj3" fmla="val 2391463"/>
            <a:gd name="adj4" fmla="val 16162362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56921-0828-4865-A070-AD4BB167BD3F}">
      <dsp:nvSpPr>
        <dsp:cNvPr id="0" name=""/>
        <dsp:cNvSpPr/>
      </dsp:nvSpPr>
      <dsp:spPr>
        <a:xfrm>
          <a:off x="125696" y="397875"/>
          <a:ext cx="855207" cy="85520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BE3097-A8AE-41AA-ACD5-F6E0D4E3674C}">
      <dsp:nvSpPr>
        <dsp:cNvPr id="0" name=""/>
        <dsp:cNvSpPr/>
      </dsp:nvSpPr>
      <dsp:spPr>
        <a:xfrm>
          <a:off x="467153" y="-59069"/>
          <a:ext cx="922085" cy="92208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264227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5"/>
          </a:xfrm>
          <a:prstGeom prst="rect">
            <a:avLst/>
          </a:prstGeom>
        </p:spPr>
        <p:txBody>
          <a:bodyPr vert="horz" lIns="89782" tIns="44891" rIns="89782" bIns="4489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5"/>
          </a:xfrm>
          <a:prstGeom prst="rect">
            <a:avLst/>
          </a:prstGeom>
        </p:spPr>
        <p:txBody>
          <a:bodyPr vert="horz" lIns="89782" tIns="44891" rIns="89782" bIns="44891" rtlCol="0"/>
          <a:lstStyle>
            <a:lvl1pPr algn="r">
              <a:defRPr sz="1200"/>
            </a:lvl1pPr>
          </a:lstStyle>
          <a:p>
            <a:fld id="{5364D323-399C-4AAA-BBEB-EF6019C98CFD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39825" y="1219200"/>
            <a:ext cx="4389438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2" tIns="44891" rIns="89782" bIns="4489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89782" tIns="44891" rIns="89782" bIns="4489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9"/>
            <a:ext cx="2889938" cy="489374"/>
          </a:xfrm>
          <a:prstGeom prst="rect">
            <a:avLst/>
          </a:prstGeom>
        </p:spPr>
        <p:txBody>
          <a:bodyPr vert="horz" lIns="89782" tIns="44891" rIns="89782" bIns="4489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9"/>
            <a:ext cx="2889938" cy="489374"/>
          </a:xfrm>
          <a:prstGeom prst="rect">
            <a:avLst/>
          </a:prstGeom>
        </p:spPr>
        <p:txBody>
          <a:bodyPr vert="horz" lIns="89782" tIns="44891" rIns="89782" bIns="44891" rtlCol="0" anchor="b"/>
          <a:lstStyle>
            <a:lvl1pPr algn="r">
              <a:defRPr sz="1200"/>
            </a:lvl1pPr>
          </a:lstStyle>
          <a:p>
            <a:fld id="{426634E9-DEFB-4C1C-AB5F-B2A042B43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330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676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938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22/03/2019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9.png"/><Relationship Id="rId9" Type="http://schemas.microsoft.com/office/2007/relationships/diagramDrawing" Target="../diagrams/drawing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9.png"/><Relationship Id="rId9" Type="http://schemas.microsoft.com/office/2007/relationships/diagramDrawing" Target="../diagrams/drawing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diagramDrawing" Target="../diagrams/drawing3.xml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12" Type="http://schemas.openxmlformats.org/officeDocument/2006/relationships/diagramColors" Target="../diagrams/colors3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g"/><Relationship Id="rId11" Type="http://schemas.openxmlformats.org/officeDocument/2006/relationships/diagramQuickStyle" Target="../diagrams/quickStyle3.xml"/><Relationship Id="rId5" Type="http://schemas.openxmlformats.org/officeDocument/2006/relationships/image" Target="../media/image8.png"/><Relationship Id="rId10" Type="http://schemas.openxmlformats.org/officeDocument/2006/relationships/diagramLayout" Target="../diagrams/layout3.xml"/><Relationship Id="rId4" Type="http://schemas.openxmlformats.org/officeDocument/2006/relationships/image" Target="../media/image11.png"/><Relationship Id="rId9" Type="http://schemas.openxmlformats.org/officeDocument/2006/relationships/diagramData" Target="../diagrams/data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diagramDrawing" Target="../diagrams/drawing4.xml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12" Type="http://schemas.openxmlformats.org/officeDocument/2006/relationships/diagramColors" Target="../diagrams/colors4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g"/><Relationship Id="rId11" Type="http://schemas.openxmlformats.org/officeDocument/2006/relationships/diagramQuickStyle" Target="../diagrams/quickStyle4.xml"/><Relationship Id="rId5" Type="http://schemas.openxmlformats.org/officeDocument/2006/relationships/image" Target="../media/image8.png"/><Relationship Id="rId10" Type="http://schemas.openxmlformats.org/officeDocument/2006/relationships/diagramLayout" Target="../diagrams/layout4.xml"/><Relationship Id="rId4" Type="http://schemas.openxmlformats.org/officeDocument/2006/relationships/image" Target="../media/image11.png"/><Relationship Id="rId9" Type="http://schemas.openxmlformats.org/officeDocument/2006/relationships/diagramData" Target="../diagrams/data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diagramDrawing" Target="../diagrams/drawing5.xml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12" Type="http://schemas.openxmlformats.org/officeDocument/2006/relationships/diagramColors" Target="../diagrams/colors5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g"/><Relationship Id="rId11" Type="http://schemas.openxmlformats.org/officeDocument/2006/relationships/diagramQuickStyle" Target="../diagrams/quickStyle5.xml"/><Relationship Id="rId5" Type="http://schemas.openxmlformats.org/officeDocument/2006/relationships/image" Target="../media/image8.png"/><Relationship Id="rId10" Type="http://schemas.openxmlformats.org/officeDocument/2006/relationships/diagramLayout" Target="../diagrams/layout5.xml"/><Relationship Id="rId4" Type="http://schemas.openxmlformats.org/officeDocument/2006/relationships/image" Target="../media/image11.png"/><Relationship Id="rId9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diagramDrawing" Target="../diagrams/drawing6.xml"/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12" Type="http://schemas.openxmlformats.org/officeDocument/2006/relationships/diagramColors" Target="../diagrams/colors6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g"/><Relationship Id="rId11" Type="http://schemas.openxmlformats.org/officeDocument/2006/relationships/diagramQuickStyle" Target="../diagrams/quickStyle6.xml"/><Relationship Id="rId5" Type="http://schemas.openxmlformats.org/officeDocument/2006/relationships/image" Target="../media/image8.png"/><Relationship Id="rId10" Type="http://schemas.openxmlformats.org/officeDocument/2006/relationships/diagramLayout" Target="../diagrams/layout6.xml"/><Relationship Id="rId4" Type="http://schemas.openxmlformats.org/officeDocument/2006/relationships/image" Target="../media/image11.png"/><Relationship Id="rId9" Type="http://schemas.openxmlformats.org/officeDocument/2006/relationships/diagramData" Target="../diagrams/data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4032448" cy="3528392"/>
          </a:xfrm>
        </p:spPr>
        <p:txBody>
          <a:bodyPr>
            <a:normAutofit fontScale="90000"/>
          </a:bodyPr>
          <a:lstStyle/>
          <a:p>
            <a:r>
              <a:rPr lang="pl-PL" dirty="0">
                <a:solidFill>
                  <a:schemeClr val="bg1"/>
                </a:solidFill>
              </a:rPr>
              <a:t>Eich Strategaeth Chwilio Swyddi Gwag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 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788024" y="1988840"/>
            <a:ext cx="3672408" cy="36724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 smtClean="0">
                <a:solidFill>
                  <a:schemeClr val="bg1"/>
                </a:solidFill>
              </a:rPr>
              <a:t>Your Vacancy Searching Strategy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920372" y="5733078"/>
            <a:ext cx="108012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20m Ex 10m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5404154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485975"/>
              </p:ext>
            </p:extLst>
          </p:nvPr>
        </p:nvGraphicFramePr>
        <p:xfrm>
          <a:off x="611559" y="548677"/>
          <a:ext cx="7992888" cy="2081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6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Eitem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alpha val="27000"/>
                            <a:lumMod val="0"/>
                            <a:lumOff val="100000"/>
                          </a:schemeClr>
                        </a:gs>
                        <a:gs pos="90000">
                          <a:schemeClr val="accent1">
                            <a:lumMod val="45000"/>
                            <a:lumOff val="55000"/>
                          </a:schemeClr>
                        </a:gs>
                        <a:gs pos="73000">
                          <a:schemeClr val="accent1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Rh. / No.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alpha val="27000"/>
                            <a:lumMod val="0"/>
                            <a:lumOff val="100000"/>
                          </a:schemeClr>
                        </a:gs>
                        <a:gs pos="90000">
                          <a:schemeClr val="accent1">
                            <a:lumMod val="45000"/>
                            <a:lumOff val="55000"/>
                          </a:schemeClr>
                        </a:gs>
                        <a:gs pos="73000">
                          <a:schemeClr val="accent1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Item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alpha val="27000"/>
                            <a:lumMod val="0"/>
                            <a:lumOff val="100000"/>
                          </a:schemeClr>
                        </a:gs>
                        <a:gs pos="90000">
                          <a:schemeClr val="accent1">
                            <a:lumMod val="45000"/>
                            <a:lumOff val="55000"/>
                          </a:schemeClr>
                        </a:gs>
                        <a:gs pos="73000">
                          <a:schemeClr val="accent1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Gwybodaeth</a:t>
                      </a: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Gyrfaoedd</a:t>
                      </a: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o </a:t>
                      </a: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Ansawdd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Quality Careers Information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pl-PL" sz="2000" b="0" i="1" dirty="0" smtClean="0">
                          <a:solidFill>
                            <a:srgbClr val="0070C0"/>
                          </a:solidFill>
                        </a:rPr>
                        <a:t>Strategaeth chwilio swyddi gwag</a:t>
                      </a:r>
                      <a:endParaRPr lang="en-GB" sz="2000" b="0" i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Vacancy searching strategy 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464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828408"/>
              </p:ext>
            </p:extLst>
          </p:nvPr>
        </p:nvGraphicFramePr>
        <p:xfrm>
          <a:off x="395536" y="2060848"/>
          <a:ext cx="8352929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2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0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Beth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ydym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ni'n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ei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olygu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en-GB" sz="6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What</a:t>
                      </a:r>
                      <a:r>
                        <a:rPr lang="en-GB" sz="3200" b="1" i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do we mean?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680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8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950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9ed57eb6-3061-4696-8487-b56b94343329@GBRP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03581" y="874913"/>
            <a:ext cx="7104789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493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5536" y="4869160"/>
            <a:ext cx="8229600" cy="16561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https://www.uwtsd.ac.uk/</a:t>
            </a:r>
            <a:r>
              <a:rPr lang="en-GB" sz="3600" b="1" dirty="0">
                <a:solidFill>
                  <a:schemeClr val="bg1"/>
                </a:solidFill>
              </a:rPr>
              <a:t>careers</a:t>
            </a:r>
            <a:r>
              <a:rPr lang="en-GB" sz="3600" dirty="0" smtClean="0">
                <a:solidFill>
                  <a:schemeClr val="bg1"/>
                </a:solidFill>
              </a:rPr>
              <a:t>/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https://</a:t>
            </a:r>
            <a:r>
              <a:rPr lang="en-GB" sz="3600" dirty="0" smtClean="0">
                <a:solidFill>
                  <a:schemeClr val="bg1"/>
                </a:solidFill>
              </a:rPr>
              <a:t>www.uwtsd.ac.uk/cy/</a:t>
            </a:r>
            <a:r>
              <a:rPr lang="en-GB" sz="3600" b="1" dirty="0" smtClean="0">
                <a:solidFill>
                  <a:schemeClr val="bg1"/>
                </a:solidFill>
              </a:rPr>
              <a:t>gyrfaoedd</a:t>
            </a:r>
            <a:r>
              <a:rPr lang="en-GB" sz="3600" dirty="0" smtClean="0">
                <a:solidFill>
                  <a:schemeClr val="bg1"/>
                </a:solidFill>
              </a:rPr>
              <a:t>/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41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656171"/>
              </p:ext>
            </p:extLst>
          </p:nvPr>
        </p:nvGraphicFramePr>
        <p:xfrm>
          <a:off x="395536" y="2060848"/>
          <a:ext cx="8352929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2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0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Dewis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swyddi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gwag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endParaRPr lang="en-GB" sz="6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Selecting vacancies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490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4038600" cy="51125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err="1">
                <a:solidFill>
                  <a:srgbClr val="0070C0"/>
                </a:solidFill>
              </a:rPr>
              <a:t>Swydd</a:t>
            </a:r>
            <a:r>
              <a:rPr lang="en-GB" sz="3600" dirty="0">
                <a:solidFill>
                  <a:srgbClr val="0070C0"/>
                </a:solidFill>
              </a:rPr>
              <a:t> Wag</a:t>
            </a:r>
          </a:p>
          <a:p>
            <a:pPr marL="0" indent="0">
              <a:buNone/>
            </a:pPr>
            <a:r>
              <a:rPr lang="en-GB" dirty="0" err="1"/>
              <a:t>S</a:t>
            </a:r>
            <a:r>
              <a:rPr lang="en-GB" dirty="0" err="1" smtClean="0"/>
              <a:t>wydd</a:t>
            </a:r>
            <a:r>
              <a:rPr lang="en-GB" dirty="0" smtClean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swydd</a:t>
            </a:r>
            <a:r>
              <a:rPr lang="en-GB" dirty="0"/>
              <a:t> </a:t>
            </a:r>
            <a:r>
              <a:rPr lang="en-GB" dirty="0" err="1"/>
              <a:t>heb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feddiannu</a:t>
            </a:r>
            <a:endParaRPr lang="en-GB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 err="1">
                <a:solidFill>
                  <a:srgbClr val="0070C0"/>
                </a:solidFill>
              </a:rPr>
              <a:t>Strategaeth</a:t>
            </a:r>
            <a:endParaRPr lang="en-GB" sz="36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dirty="0" err="1" smtClean="0"/>
              <a:t>Cynllun</a:t>
            </a:r>
            <a:r>
              <a:rPr lang="en-GB" dirty="0" smtClean="0"/>
              <a:t> </a:t>
            </a:r>
            <a:r>
              <a:rPr lang="en-GB" dirty="0" err="1"/>
              <a:t>gweithredu</a:t>
            </a:r>
            <a:r>
              <a:rPr lang="en-GB" dirty="0"/>
              <a:t> </a:t>
            </a:r>
            <a:r>
              <a:rPr lang="en-GB" dirty="0" err="1"/>
              <a:t>wedi'i</a:t>
            </a:r>
            <a:r>
              <a:rPr lang="en-GB" dirty="0"/>
              <a:t> </a:t>
            </a:r>
            <a:r>
              <a:rPr lang="en-GB" dirty="0" err="1"/>
              <a:t>gynllunio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gyflawni</a:t>
            </a:r>
            <a:r>
              <a:rPr lang="en-GB" dirty="0"/>
              <a:t> nod </a:t>
            </a:r>
            <a:r>
              <a:rPr lang="en-GB" dirty="0" err="1"/>
              <a:t>hirdymor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 smtClean="0"/>
              <a:t>gyffredinol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1125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solidFill>
                  <a:srgbClr val="0070C0"/>
                </a:solidFill>
              </a:rPr>
              <a:t>Vacancy </a:t>
            </a:r>
          </a:p>
          <a:p>
            <a:pPr marL="0" indent="0">
              <a:buNone/>
            </a:pPr>
            <a:r>
              <a:rPr lang="en-GB" dirty="0" smtClean="0"/>
              <a:t>An </a:t>
            </a:r>
            <a:r>
              <a:rPr lang="en-GB" dirty="0"/>
              <a:t>unoccupied position or </a:t>
            </a:r>
            <a:r>
              <a:rPr lang="en-GB" dirty="0" smtClean="0"/>
              <a:t>job</a:t>
            </a:r>
            <a:endParaRPr lang="en-GB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</a:rPr>
              <a:t>Strategy</a:t>
            </a:r>
          </a:p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plan of action designed to achieve a long-term or overall </a:t>
            </a:r>
            <a:r>
              <a:rPr lang="en-GB" dirty="0" smtClean="0"/>
              <a:t>aim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94412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4038600" cy="51125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err="1">
                <a:solidFill>
                  <a:srgbClr val="0070C0"/>
                </a:solidFill>
              </a:rPr>
              <a:t>Swydd</a:t>
            </a:r>
            <a:r>
              <a:rPr lang="en-GB" sz="3600" dirty="0">
                <a:solidFill>
                  <a:srgbClr val="0070C0"/>
                </a:solidFill>
              </a:rPr>
              <a:t> Wag</a:t>
            </a:r>
          </a:p>
          <a:p>
            <a:pPr marL="0" indent="0">
              <a:buNone/>
            </a:pPr>
            <a:r>
              <a:rPr lang="en-GB" dirty="0" err="1"/>
              <a:t>S</a:t>
            </a:r>
            <a:r>
              <a:rPr lang="en-GB" dirty="0" err="1" smtClean="0"/>
              <a:t>wydd</a:t>
            </a:r>
            <a:r>
              <a:rPr lang="en-GB" dirty="0" smtClean="0"/>
              <a:t> </a:t>
            </a:r>
            <a:r>
              <a:rPr lang="en-GB" dirty="0" err="1" smtClean="0"/>
              <a:t>neu</a:t>
            </a:r>
            <a:r>
              <a:rPr lang="en-GB" dirty="0" smtClean="0"/>
              <a:t> </a:t>
            </a:r>
            <a:r>
              <a:rPr lang="en-GB" i="1" dirty="0" err="1" smtClean="0">
                <a:solidFill>
                  <a:srgbClr val="00B050"/>
                </a:solidFill>
              </a:rPr>
              <a:t>swydd</a:t>
            </a:r>
            <a:r>
              <a:rPr lang="en-GB" dirty="0" smtClean="0"/>
              <a:t> </a:t>
            </a:r>
            <a:r>
              <a:rPr lang="en-GB" dirty="0" err="1" smtClean="0"/>
              <a:t>heb</a:t>
            </a:r>
            <a:r>
              <a:rPr lang="en-GB" dirty="0" smtClean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feddiannu</a:t>
            </a:r>
            <a:endParaRPr lang="en-GB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 err="1">
                <a:solidFill>
                  <a:srgbClr val="0070C0"/>
                </a:solidFill>
              </a:rPr>
              <a:t>Strategaeth</a:t>
            </a:r>
            <a:endParaRPr lang="en-GB" sz="36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dirty="0" err="1" smtClean="0"/>
              <a:t>Cynllun</a:t>
            </a:r>
            <a:r>
              <a:rPr lang="en-GB" dirty="0" smtClean="0"/>
              <a:t> </a:t>
            </a:r>
            <a:r>
              <a:rPr lang="en-GB" dirty="0" err="1"/>
              <a:t>gweithredu</a:t>
            </a:r>
            <a:r>
              <a:rPr lang="en-GB" dirty="0"/>
              <a:t> </a:t>
            </a:r>
            <a:r>
              <a:rPr lang="en-GB" dirty="0" err="1"/>
              <a:t>wedi'i</a:t>
            </a:r>
            <a:r>
              <a:rPr lang="en-GB" dirty="0"/>
              <a:t> </a:t>
            </a:r>
            <a:r>
              <a:rPr lang="en-GB" dirty="0" err="1"/>
              <a:t>gynllunio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gyflawni</a:t>
            </a:r>
            <a:r>
              <a:rPr lang="en-GB" dirty="0"/>
              <a:t> nod </a:t>
            </a:r>
            <a:r>
              <a:rPr lang="en-GB" i="1" dirty="0" err="1">
                <a:solidFill>
                  <a:srgbClr val="00B050"/>
                </a:solidFill>
              </a:rPr>
              <a:t>hirdymor</a:t>
            </a:r>
            <a:r>
              <a:rPr lang="en-GB" i="1" dirty="0">
                <a:solidFill>
                  <a:srgbClr val="00B050"/>
                </a:solidFill>
              </a:rPr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 smtClean="0"/>
              <a:t>gyffredinol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1125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solidFill>
                  <a:srgbClr val="0070C0"/>
                </a:solidFill>
              </a:rPr>
              <a:t>Vacancy </a:t>
            </a:r>
          </a:p>
          <a:p>
            <a:pPr marL="0" indent="0">
              <a:buNone/>
            </a:pPr>
            <a:r>
              <a:rPr lang="en-GB" dirty="0" smtClean="0"/>
              <a:t>An </a:t>
            </a:r>
            <a:r>
              <a:rPr lang="en-GB" dirty="0"/>
              <a:t>unoccupied </a:t>
            </a:r>
            <a:r>
              <a:rPr lang="en-GB" i="1" dirty="0">
                <a:solidFill>
                  <a:srgbClr val="00B050"/>
                </a:solidFill>
              </a:rPr>
              <a:t>position</a:t>
            </a:r>
            <a:r>
              <a:rPr lang="en-GB" dirty="0"/>
              <a:t> or </a:t>
            </a:r>
            <a:r>
              <a:rPr lang="en-GB" dirty="0" smtClean="0"/>
              <a:t>job</a:t>
            </a:r>
            <a:endParaRPr lang="en-GB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</a:rPr>
              <a:t>Strategy</a:t>
            </a:r>
          </a:p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plan of action designed to achieve a </a:t>
            </a:r>
            <a:r>
              <a:rPr lang="en-GB" i="1" dirty="0">
                <a:solidFill>
                  <a:srgbClr val="00B050"/>
                </a:solidFill>
              </a:rPr>
              <a:t>long-term</a:t>
            </a:r>
            <a:r>
              <a:rPr lang="en-GB" dirty="0"/>
              <a:t> or overall </a:t>
            </a:r>
            <a:r>
              <a:rPr lang="en-GB" dirty="0" smtClean="0"/>
              <a:t>aim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5582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800" dirty="0" smtClean="0">
                <a:solidFill>
                  <a:srgbClr val="0070C0"/>
                </a:solidFill>
              </a:rPr>
              <a:t>Y </a:t>
            </a:r>
            <a:r>
              <a:rPr lang="en-GB" sz="4800" dirty="0" err="1">
                <a:solidFill>
                  <a:srgbClr val="0070C0"/>
                </a:solidFill>
              </a:rPr>
              <a:t>manylion</a:t>
            </a:r>
            <a:endParaRPr lang="en-GB" sz="4800" dirty="0">
              <a:solidFill>
                <a:srgbClr val="0070C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800" dirty="0" smtClean="0">
                <a:solidFill>
                  <a:srgbClr val="0070C0"/>
                </a:solidFill>
              </a:rPr>
              <a:t>The </a:t>
            </a:r>
            <a:r>
              <a:rPr lang="en-GB" sz="4800" dirty="0">
                <a:solidFill>
                  <a:srgbClr val="0070C0"/>
                </a:solidFill>
              </a:rPr>
              <a:t>detail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54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596388"/>
              </p:ext>
            </p:extLst>
          </p:nvPr>
        </p:nvGraphicFramePr>
        <p:xfrm>
          <a:off x="2" y="1844824"/>
          <a:ext cx="9143997" cy="496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99">
                  <a:extLst>
                    <a:ext uri="{9D8B030D-6E8A-4147-A177-3AD203B41FA5}">
                      <a16:colId xmlns:a16="http://schemas.microsoft.com/office/drawing/2014/main" val="188394557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322556286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2261814832"/>
                    </a:ext>
                  </a:extLst>
                </a:gridCol>
                <a:gridCol w="1622322">
                  <a:extLst>
                    <a:ext uri="{9D8B030D-6E8A-4147-A177-3AD203B41FA5}">
                      <a16:colId xmlns:a16="http://schemas.microsoft.com/office/drawing/2014/main" val="441594112"/>
                    </a:ext>
                  </a:extLst>
                </a:gridCol>
                <a:gridCol w="1887064">
                  <a:extLst>
                    <a:ext uri="{9D8B030D-6E8A-4147-A177-3AD203B41FA5}">
                      <a16:colId xmlns:a16="http://schemas.microsoft.com/office/drawing/2014/main" val="3169975017"/>
                    </a:ext>
                  </a:extLst>
                </a:gridCol>
              </a:tblGrid>
              <a:tr h="5327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Vacancy Sources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Your ‘machine’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Criteria x2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Your Target(s)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1626675"/>
                  </a:ext>
                </a:extLst>
              </a:tr>
              <a:tr h="2037886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580204"/>
                  </a:ext>
                </a:extLst>
              </a:tr>
              <a:tr h="2397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506698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48" y="408625"/>
            <a:ext cx="1944216" cy="13302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69473"/>
            <a:ext cx="1210816" cy="12162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37119"/>
            <a:ext cx="1368152" cy="1395738"/>
          </a:xfrm>
          <a:prstGeom prst="rect">
            <a:avLst/>
          </a:prstGeom>
        </p:spPr>
      </p:pic>
      <p:graphicFrame>
        <p:nvGraphicFramePr>
          <p:cNvPr id="13" name="Diagram 12"/>
          <p:cNvGraphicFramePr/>
          <p:nvPr/>
        </p:nvGraphicFramePr>
        <p:xfrm>
          <a:off x="3304996" y="471230"/>
          <a:ext cx="1725524" cy="1671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01528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132016"/>
              </p:ext>
            </p:extLst>
          </p:nvPr>
        </p:nvGraphicFramePr>
        <p:xfrm>
          <a:off x="2" y="1844824"/>
          <a:ext cx="9143997" cy="5013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99">
                  <a:extLst>
                    <a:ext uri="{9D8B030D-6E8A-4147-A177-3AD203B41FA5}">
                      <a16:colId xmlns:a16="http://schemas.microsoft.com/office/drawing/2014/main" val="188394557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322556286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2261814832"/>
                    </a:ext>
                  </a:extLst>
                </a:gridCol>
                <a:gridCol w="1622322">
                  <a:extLst>
                    <a:ext uri="{9D8B030D-6E8A-4147-A177-3AD203B41FA5}">
                      <a16:colId xmlns:a16="http://schemas.microsoft.com/office/drawing/2014/main" val="441594112"/>
                    </a:ext>
                  </a:extLst>
                </a:gridCol>
                <a:gridCol w="1887064">
                  <a:extLst>
                    <a:ext uri="{9D8B030D-6E8A-4147-A177-3AD203B41FA5}">
                      <a16:colId xmlns:a16="http://schemas.microsoft.com/office/drawing/2014/main" val="3169975017"/>
                    </a:ext>
                  </a:extLst>
                </a:gridCol>
              </a:tblGrid>
              <a:tr h="5327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Vacancy Sources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Your ‘machine’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Criteria x2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Your Target(s)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1626675"/>
                  </a:ext>
                </a:extLst>
              </a:tr>
              <a:tr h="2037886">
                <a:tc rowSpan="2"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ON-LINE</a:t>
                      </a:r>
                    </a:p>
                    <a:p>
                      <a:pPr algn="ctr"/>
                      <a:r>
                        <a:rPr lang="en-GB" dirty="0" smtClean="0"/>
                        <a:t>Search</a:t>
                      </a:r>
                      <a:r>
                        <a:rPr lang="en-GB" baseline="0" dirty="0" smtClean="0"/>
                        <a:t> engines</a:t>
                      </a:r>
                    </a:p>
                    <a:p>
                      <a:pPr algn="ctr"/>
                      <a:r>
                        <a:rPr lang="en-GB" baseline="0" dirty="0" smtClean="0"/>
                        <a:t>Vacancy sites</a:t>
                      </a:r>
                    </a:p>
                    <a:p>
                      <a:pPr algn="ctr"/>
                      <a:r>
                        <a:rPr lang="en-GB" baseline="0" dirty="0" smtClean="0"/>
                        <a:t>Industry sites</a:t>
                      </a:r>
                    </a:p>
                    <a:p>
                      <a:pPr algn="ctr"/>
                      <a:r>
                        <a:rPr lang="en-GB" baseline="0" dirty="0" smtClean="0"/>
                        <a:t>Agency sites</a:t>
                      </a:r>
                    </a:p>
                    <a:p>
                      <a:pPr algn="ctr"/>
                      <a:r>
                        <a:rPr lang="en-GB" baseline="0" dirty="0" smtClean="0"/>
                        <a:t>Employers</a:t>
                      </a:r>
                    </a:p>
                    <a:p>
                      <a:pPr algn="ctr"/>
                      <a:r>
                        <a:rPr lang="en-GB" baseline="0" dirty="0" smtClean="0"/>
                        <a:t>SN</a:t>
                      </a:r>
                    </a:p>
                    <a:p>
                      <a:pPr algn="ctr"/>
                      <a:endParaRPr lang="en-GB" baseline="0" dirty="0" smtClean="0"/>
                    </a:p>
                    <a:p>
                      <a:pPr algn="ctr"/>
                      <a:r>
                        <a:rPr lang="en-GB" b="1" baseline="0" dirty="0" smtClean="0"/>
                        <a:t>OFF-LINE</a:t>
                      </a:r>
                    </a:p>
                    <a:p>
                      <a:pPr algn="ctr"/>
                      <a:r>
                        <a:rPr lang="en-GB" baseline="0" dirty="0" smtClean="0"/>
                        <a:t>All the above </a:t>
                      </a:r>
                    </a:p>
                    <a:p>
                      <a:pPr algn="ctr"/>
                      <a:r>
                        <a:rPr lang="en-GB" baseline="0" dirty="0" smtClean="0"/>
                        <a:t>Media </a:t>
                      </a:r>
                    </a:p>
                    <a:p>
                      <a:pPr algn="ctr"/>
                      <a:r>
                        <a:rPr lang="en-GB" baseline="0" dirty="0" smtClean="0"/>
                        <a:t>Network </a:t>
                      </a:r>
                    </a:p>
                    <a:p>
                      <a:pPr algn="ctr"/>
                      <a:r>
                        <a:rPr lang="en-GB" baseline="0" dirty="0" smtClean="0"/>
                        <a:t>Word of Mouth </a:t>
                      </a:r>
                    </a:p>
                    <a:p>
                      <a:pPr algn="ctr"/>
                      <a:r>
                        <a:rPr lang="en-GB" baseline="0" dirty="0" smtClean="0"/>
                        <a:t>Speculative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580204"/>
                  </a:ext>
                </a:extLst>
              </a:tr>
              <a:tr h="2397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506698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9" y="458046"/>
            <a:ext cx="1944216" cy="13302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69473"/>
            <a:ext cx="1210816" cy="12162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37119"/>
            <a:ext cx="1368152" cy="1395738"/>
          </a:xfrm>
          <a:prstGeom prst="rect">
            <a:avLst/>
          </a:prstGeom>
        </p:spPr>
      </p:pic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484088433"/>
              </p:ext>
            </p:extLst>
          </p:nvPr>
        </p:nvGraphicFramePr>
        <p:xfrm>
          <a:off x="3304996" y="471230"/>
          <a:ext cx="1725524" cy="1671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59327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" y="1844824"/>
          <a:ext cx="9143997" cy="5231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99">
                  <a:extLst>
                    <a:ext uri="{9D8B030D-6E8A-4147-A177-3AD203B41FA5}">
                      <a16:colId xmlns:a16="http://schemas.microsoft.com/office/drawing/2014/main" val="188394557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322556286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2261814832"/>
                    </a:ext>
                  </a:extLst>
                </a:gridCol>
                <a:gridCol w="1622322">
                  <a:extLst>
                    <a:ext uri="{9D8B030D-6E8A-4147-A177-3AD203B41FA5}">
                      <a16:colId xmlns:a16="http://schemas.microsoft.com/office/drawing/2014/main" val="441594112"/>
                    </a:ext>
                  </a:extLst>
                </a:gridCol>
                <a:gridCol w="1887064">
                  <a:extLst>
                    <a:ext uri="{9D8B030D-6E8A-4147-A177-3AD203B41FA5}">
                      <a16:colId xmlns:a16="http://schemas.microsoft.com/office/drawing/2014/main" val="3169975017"/>
                    </a:ext>
                  </a:extLst>
                </a:gridCol>
              </a:tblGrid>
              <a:tr h="5327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Vacancy Sources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Your ‘machine’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Criteria x2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Your Target(s)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1626675"/>
                  </a:ext>
                </a:extLst>
              </a:tr>
              <a:tr h="2037886">
                <a:tc rowSpan="2"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ON-LINE</a:t>
                      </a:r>
                    </a:p>
                    <a:p>
                      <a:pPr algn="ctr"/>
                      <a:r>
                        <a:rPr lang="en-GB" dirty="0" smtClean="0"/>
                        <a:t>Search</a:t>
                      </a:r>
                      <a:r>
                        <a:rPr lang="en-GB" baseline="0" dirty="0" smtClean="0"/>
                        <a:t> engines</a:t>
                      </a:r>
                    </a:p>
                    <a:p>
                      <a:pPr algn="ctr"/>
                      <a:r>
                        <a:rPr lang="en-GB" baseline="0" dirty="0" smtClean="0"/>
                        <a:t>Vacancy sites</a:t>
                      </a:r>
                    </a:p>
                    <a:p>
                      <a:pPr algn="ctr"/>
                      <a:r>
                        <a:rPr lang="en-GB" baseline="0" dirty="0" smtClean="0"/>
                        <a:t>Industry sites</a:t>
                      </a:r>
                    </a:p>
                    <a:p>
                      <a:pPr algn="ctr"/>
                      <a:r>
                        <a:rPr lang="en-GB" baseline="0" dirty="0" smtClean="0"/>
                        <a:t>Agency sites</a:t>
                      </a:r>
                    </a:p>
                    <a:p>
                      <a:pPr algn="ctr"/>
                      <a:r>
                        <a:rPr lang="en-GB" baseline="0" dirty="0" smtClean="0"/>
                        <a:t>Employers</a:t>
                      </a:r>
                    </a:p>
                    <a:p>
                      <a:pPr algn="ctr"/>
                      <a:r>
                        <a:rPr lang="en-GB" baseline="0" dirty="0" smtClean="0"/>
                        <a:t>SN</a:t>
                      </a:r>
                    </a:p>
                    <a:p>
                      <a:pPr algn="ctr"/>
                      <a:endParaRPr lang="en-GB" baseline="0" dirty="0" smtClean="0"/>
                    </a:p>
                    <a:p>
                      <a:pPr algn="ctr"/>
                      <a:r>
                        <a:rPr lang="en-GB" b="1" baseline="0" dirty="0" smtClean="0"/>
                        <a:t>OFF-LINE</a:t>
                      </a:r>
                    </a:p>
                    <a:p>
                      <a:pPr algn="ctr"/>
                      <a:r>
                        <a:rPr lang="en-GB" baseline="0" dirty="0" smtClean="0"/>
                        <a:t>All the above </a:t>
                      </a:r>
                    </a:p>
                    <a:p>
                      <a:pPr algn="ctr"/>
                      <a:r>
                        <a:rPr lang="en-GB" baseline="0" dirty="0" smtClean="0"/>
                        <a:t>Media </a:t>
                      </a:r>
                    </a:p>
                    <a:p>
                      <a:pPr algn="ctr"/>
                      <a:r>
                        <a:rPr lang="en-GB" baseline="0" dirty="0" smtClean="0"/>
                        <a:t>Network </a:t>
                      </a:r>
                    </a:p>
                    <a:p>
                      <a:pPr algn="ctr"/>
                      <a:r>
                        <a:rPr lang="en-GB" baseline="0" dirty="0" smtClean="0"/>
                        <a:t>Word of Mouth </a:t>
                      </a:r>
                    </a:p>
                    <a:p>
                      <a:pPr algn="ctr"/>
                      <a:r>
                        <a:rPr lang="en-GB" baseline="0" dirty="0" smtClean="0"/>
                        <a:t>Speculative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SELF</a:t>
                      </a:r>
                    </a:p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Gender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Family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Ethnicity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Values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Beliefs    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MINDSET</a:t>
                      </a: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500" kern="1200" dirty="0" smtClean="0"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Attribution 2.0 Generic (CC BY 2.0)Michael de </a:t>
                      </a:r>
                      <a:r>
                        <a:rPr lang="en-GB" sz="500" kern="1200" dirty="0" err="1" smtClean="0"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groot</a:t>
                      </a:r>
                      <a:endParaRPr lang="en-GB" sz="500" kern="1200" dirty="0" smtClean="0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580204"/>
                  </a:ext>
                </a:extLst>
              </a:tr>
              <a:tr h="2397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CV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 smtClean="0"/>
                        <a:t>POSITIONING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506698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9" y="458046"/>
            <a:ext cx="1944216" cy="13302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934" y="2947593"/>
            <a:ext cx="1448179" cy="1296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461" y="5375858"/>
            <a:ext cx="1372214" cy="11435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69473"/>
            <a:ext cx="1210816" cy="12162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110" y="5402024"/>
            <a:ext cx="1240532" cy="11435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37119"/>
            <a:ext cx="1368152" cy="13957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86" y="2960948"/>
            <a:ext cx="1353889" cy="1296144"/>
          </a:xfrm>
          <a:prstGeom prst="rect">
            <a:avLst/>
          </a:prstGeom>
        </p:spPr>
      </p:pic>
      <p:graphicFrame>
        <p:nvGraphicFramePr>
          <p:cNvPr id="13" name="Diagram 12"/>
          <p:cNvGraphicFramePr/>
          <p:nvPr/>
        </p:nvGraphicFramePr>
        <p:xfrm>
          <a:off x="3304996" y="471230"/>
          <a:ext cx="1725524" cy="1671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5" name="Plus 14"/>
          <p:cNvSpPr/>
          <p:nvPr/>
        </p:nvSpPr>
        <p:spPr>
          <a:xfrm>
            <a:off x="4338328" y="3212976"/>
            <a:ext cx="864096" cy="792088"/>
          </a:xfrm>
          <a:prstGeom prst="math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94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955096"/>
              </p:ext>
            </p:extLst>
          </p:nvPr>
        </p:nvGraphicFramePr>
        <p:xfrm>
          <a:off x="2" y="1844824"/>
          <a:ext cx="9143997" cy="55314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99">
                  <a:extLst>
                    <a:ext uri="{9D8B030D-6E8A-4147-A177-3AD203B41FA5}">
                      <a16:colId xmlns:a16="http://schemas.microsoft.com/office/drawing/2014/main" val="188394557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322556286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2261814832"/>
                    </a:ext>
                  </a:extLst>
                </a:gridCol>
                <a:gridCol w="1622322">
                  <a:extLst>
                    <a:ext uri="{9D8B030D-6E8A-4147-A177-3AD203B41FA5}">
                      <a16:colId xmlns:a16="http://schemas.microsoft.com/office/drawing/2014/main" val="441594112"/>
                    </a:ext>
                  </a:extLst>
                </a:gridCol>
                <a:gridCol w="1887064">
                  <a:extLst>
                    <a:ext uri="{9D8B030D-6E8A-4147-A177-3AD203B41FA5}">
                      <a16:colId xmlns:a16="http://schemas.microsoft.com/office/drawing/2014/main" val="3169975017"/>
                    </a:ext>
                  </a:extLst>
                </a:gridCol>
              </a:tblGrid>
              <a:tr h="5327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Vacancy Sources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Your ‘machine’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Criteria x2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Your Target(s)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1626675"/>
                  </a:ext>
                </a:extLst>
              </a:tr>
              <a:tr h="2037886">
                <a:tc rowSpan="2"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ON-LINE</a:t>
                      </a:r>
                    </a:p>
                    <a:p>
                      <a:pPr algn="ctr"/>
                      <a:r>
                        <a:rPr lang="en-GB" dirty="0" smtClean="0"/>
                        <a:t>Search</a:t>
                      </a:r>
                      <a:r>
                        <a:rPr lang="en-GB" baseline="0" dirty="0" smtClean="0"/>
                        <a:t> engines</a:t>
                      </a:r>
                    </a:p>
                    <a:p>
                      <a:pPr algn="ctr"/>
                      <a:r>
                        <a:rPr lang="en-GB" baseline="0" dirty="0" smtClean="0"/>
                        <a:t>Vacancy sites</a:t>
                      </a:r>
                    </a:p>
                    <a:p>
                      <a:pPr algn="ctr"/>
                      <a:r>
                        <a:rPr lang="en-GB" baseline="0" dirty="0" smtClean="0"/>
                        <a:t>Industry sites</a:t>
                      </a:r>
                    </a:p>
                    <a:p>
                      <a:pPr algn="ctr"/>
                      <a:r>
                        <a:rPr lang="en-GB" baseline="0" dirty="0" smtClean="0"/>
                        <a:t>Agency sites</a:t>
                      </a:r>
                    </a:p>
                    <a:p>
                      <a:pPr algn="ctr"/>
                      <a:r>
                        <a:rPr lang="en-GB" baseline="0" dirty="0" smtClean="0"/>
                        <a:t>Employers</a:t>
                      </a:r>
                    </a:p>
                    <a:p>
                      <a:pPr algn="ctr"/>
                      <a:r>
                        <a:rPr lang="en-GB" baseline="0" dirty="0" smtClean="0"/>
                        <a:t>SN</a:t>
                      </a:r>
                    </a:p>
                    <a:p>
                      <a:pPr algn="ctr"/>
                      <a:endParaRPr lang="en-GB" baseline="0" dirty="0" smtClean="0"/>
                    </a:p>
                    <a:p>
                      <a:pPr algn="ctr"/>
                      <a:r>
                        <a:rPr lang="en-GB" b="1" baseline="0" dirty="0" smtClean="0"/>
                        <a:t>OFF-LINE</a:t>
                      </a:r>
                    </a:p>
                    <a:p>
                      <a:pPr algn="ctr"/>
                      <a:r>
                        <a:rPr lang="en-GB" baseline="0" dirty="0" smtClean="0"/>
                        <a:t>All the above </a:t>
                      </a:r>
                    </a:p>
                    <a:p>
                      <a:pPr algn="ctr"/>
                      <a:r>
                        <a:rPr lang="en-GB" baseline="0" dirty="0" smtClean="0"/>
                        <a:t>Media </a:t>
                      </a:r>
                    </a:p>
                    <a:p>
                      <a:pPr algn="ctr"/>
                      <a:r>
                        <a:rPr lang="en-GB" baseline="0" dirty="0" smtClean="0"/>
                        <a:t>Network </a:t>
                      </a:r>
                    </a:p>
                    <a:p>
                      <a:pPr algn="ctr"/>
                      <a:r>
                        <a:rPr lang="en-GB" baseline="0" dirty="0" smtClean="0"/>
                        <a:t>Word of Mouth </a:t>
                      </a:r>
                    </a:p>
                    <a:p>
                      <a:pPr algn="ctr"/>
                      <a:r>
                        <a:rPr lang="en-GB" baseline="0" dirty="0" smtClean="0"/>
                        <a:t>Speculative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SELF</a:t>
                      </a:r>
                    </a:p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Gender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Family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Ethnicity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Values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Beliefs    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MINDSET</a:t>
                      </a: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500" kern="1200" dirty="0" smtClean="0"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Attribution 2.0 Generic (CC BY 2.0)Michael de </a:t>
                      </a:r>
                      <a:r>
                        <a:rPr lang="en-GB" sz="500" kern="1200" dirty="0" err="1" smtClean="0"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groot</a:t>
                      </a:r>
                      <a:endParaRPr lang="en-GB" sz="500" kern="1200" dirty="0" smtClean="0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smtClean="0"/>
                        <a:t>CURRENCIES</a:t>
                      </a:r>
                    </a:p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HARD</a:t>
                      </a:r>
                    </a:p>
                    <a:p>
                      <a:pPr algn="ctr"/>
                      <a:r>
                        <a:rPr lang="en-GB" dirty="0" smtClean="0"/>
                        <a:t>Qualifications</a:t>
                      </a:r>
                    </a:p>
                    <a:p>
                      <a:pPr algn="ctr"/>
                      <a:r>
                        <a:rPr lang="en-GB" dirty="0" smtClean="0"/>
                        <a:t>Experience</a:t>
                      </a:r>
                    </a:p>
                    <a:p>
                      <a:pPr algn="ctr"/>
                      <a:r>
                        <a:rPr lang="en-GB" dirty="0" smtClean="0"/>
                        <a:t>Skills</a:t>
                      </a:r>
                    </a:p>
                    <a:p>
                      <a:pPr algn="ctr"/>
                      <a:r>
                        <a:rPr lang="en-GB" dirty="0" smtClean="0"/>
                        <a:t>Knowledge</a:t>
                      </a:r>
                    </a:p>
                    <a:p>
                      <a:pPr algn="ctr"/>
                      <a:r>
                        <a:rPr lang="en-GB" dirty="0" smtClean="0"/>
                        <a:t>Place </a:t>
                      </a:r>
                      <a:r>
                        <a:rPr lang="en-GB" baseline="0" dirty="0" smtClean="0"/>
                        <a:t> </a:t>
                      </a:r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£ / Hours</a:t>
                      </a:r>
                    </a:p>
                    <a:p>
                      <a:pPr algn="ctr"/>
                      <a:r>
                        <a:rPr lang="en-GB" dirty="0" smtClean="0"/>
                        <a:t>Contract</a:t>
                      </a:r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b="1" dirty="0" smtClean="0"/>
                        <a:t>SOFT</a:t>
                      </a:r>
                    </a:p>
                    <a:p>
                      <a:pPr algn="ctr"/>
                      <a:r>
                        <a:rPr lang="en-GB" dirty="0" smtClean="0"/>
                        <a:t>Personality</a:t>
                      </a:r>
                    </a:p>
                    <a:p>
                      <a:pPr algn="ctr"/>
                      <a:r>
                        <a:rPr lang="en-GB" dirty="0" smtClean="0"/>
                        <a:t>Values</a:t>
                      </a:r>
                    </a:p>
                    <a:p>
                      <a:pPr algn="ctr"/>
                      <a:r>
                        <a:rPr lang="en-GB" dirty="0" smtClean="0"/>
                        <a:t>Brand Image</a:t>
                      </a:r>
                    </a:p>
                    <a:p>
                      <a:pPr algn="ctr"/>
                      <a:r>
                        <a:rPr lang="en-GB" dirty="0" smtClean="0"/>
                        <a:t>Fit</a:t>
                      </a:r>
                    </a:p>
                    <a:p>
                      <a:pPr algn="ctr"/>
                      <a:r>
                        <a:rPr lang="en-GB" dirty="0" smtClean="0"/>
                        <a:t>Culture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580204"/>
                  </a:ext>
                </a:extLst>
              </a:tr>
              <a:tr h="2397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CV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 smtClean="0"/>
                        <a:t>POSITIONING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506698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9" y="458046"/>
            <a:ext cx="1944216" cy="13302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934" y="2947593"/>
            <a:ext cx="1448179" cy="1296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461" y="5375858"/>
            <a:ext cx="1372214" cy="11435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69473"/>
            <a:ext cx="1210816" cy="12162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110" y="5402024"/>
            <a:ext cx="1240532" cy="11435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37119"/>
            <a:ext cx="1368152" cy="13957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86" y="2960948"/>
            <a:ext cx="1353889" cy="1296144"/>
          </a:xfrm>
          <a:prstGeom prst="rect">
            <a:avLst/>
          </a:prstGeom>
        </p:spPr>
      </p:pic>
      <p:graphicFrame>
        <p:nvGraphicFramePr>
          <p:cNvPr id="13" name="Diagram 12"/>
          <p:cNvGraphicFramePr/>
          <p:nvPr/>
        </p:nvGraphicFramePr>
        <p:xfrm>
          <a:off x="3304996" y="471230"/>
          <a:ext cx="1725524" cy="1671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5" name="Plus 14"/>
          <p:cNvSpPr/>
          <p:nvPr/>
        </p:nvSpPr>
        <p:spPr>
          <a:xfrm>
            <a:off x="4338328" y="3212976"/>
            <a:ext cx="864096" cy="792088"/>
          </a:xfrm>
          <a:prstGeom prst="math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22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444016"/>
              </p:ext>
            </p:extLst>
          </p:nvPr>
        </p:nvGraphicFramePr>
        <p:xfrm>
          <a:off x="2" y="1844824"/>
          <a:ext cx="9143997" cy="5287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99">
                  <a:extLst>
                    <a:ext uri="{9D8B030D-6E8A-4147-A177-3AD203B41FA5}">
                      <a16:colId xmlns:a16="http://schemas.microsoft.com/office/drawing/2014/main" val="188394557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322556286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2261814832"/>
                    </a:ext>
                  </a:extLst>
                </a:gridCol>
                <a:gridCol w="1622322">
                  <a:extLst>
                    <a:ext uri="{9D8B030D-6E8A-4147-A177-3AD203B41FA5}">
                      <a16:colId xmlns:a16="http://schemas.microsoft.com/office/drawing/2014/main" val="441594112"/>
                    </a:ext>
                  </a:extLst>
                </a:gridCol>
                <a:gridCol w="1887064">
                  <a:extLst>
                    <a:ext uri="{9D8B030D-6E8A-4147-A177-3AD203B41FA5}">
                      <a16:colId xmlns:a16="http://schemas.microsoft.com/office/drawing/2014/main" val="3169975017"/>
                    </a:ext>
                  </a:extLst>
                </a:gridCol>
              </a:tblGrid>
              <a:tr h="5327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Vacancy Sources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Your ‘machine’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Criteria x2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Your Target(s)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1626675"/>
                  </a:ext>
                </a:extLst>
              </a:tr>
              <a:tr h="2037886">
                <a:tc rowSpan="2"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ON-LINE</a:t>
                      </a:r>
                    </a:p>
                    <a:p>
                      <a:pPr algn="ctr"/>
                      <a:r>
                        <a:rPr lang="en-GB" dirty="0" smtClean="0"/>
                        <a:t>Search</a:t>
                      </a:r>
                      <a:r>
                        <a:rPr lang="en-GB" baseline="0" dirty="0" smtClean="0"/>
                        <a:t> engines</a:t>
                      </a:r>
                    </a:p>
                    <a:p>
                      <a:pPr algn="ctr"/>
                      <a:r>
                        <a:rPr lang="en-GB" baseline="0" dirty="0" smtClean="0"/>
                        <a:t>Vacancy sites</a:t>
                      </a:r>
                    </a:p>
                    <a:p>
                      <a:pPr algn="ctr"/>
                      <a:r>
                        <a:rPr lang="en-GB" baseline="0" dirty="0" smtClean="0"/>
                        <a:t>Industry sites</a:t>
                      </a:r>
                    </a:p>
                    <a:p>
                      <a:pPr algn="ctr"/>
                      <a:r>
                        <a:rPr lang="en-GB" baseline="0" dirty="0" smtClean="0"/>
                        <a:t>Agency sites</a:t>
                      </a:r>
                    </a:p>
                    <a:p>
                      <a:pPr algn="ctr"/>
                      <a:r>
                        <a:rPr lang="en-GB" baseline="0" dirty="0" smtClean="0"/>
                        <a:t>Employers</a:t>
                      </a:r>
                    </a:p>
                    <a:p>
                      <a:pPr algn="ctr"/>
                      <a:r>
                        <a:rPr lang="en-GB" baseline="0" dirty="0" smtClean="0"/>
                        <a:t>SN</a:t>
                      </a:r>
                    </a:p>
                    <a:p>
                      <a:pPr algn="ctr"/>
                      <a:endParaRPr lang="en-GB" baseline="0" dirty="0" smtClean="0"/>
                    </a:p>
                    <a:p>
                      <a:pPr algn="ctr"/>
                      <a:r>
                        <a:rPr lang="en-GB" b="1" baseline="0" dirty="0" smtClean="0"/>
                        <a:t>OFF-LINE</a:t>
                      </a:r>
                    </a:p>
                    <a:p>
                      <a:pPr algn="ctr"/>
                      <a:r>
                        <a:rPr lang="en-GB" baseline="0" dirty="0" smtClean="0"/>
                        <a:t>All the above </a:t>
                      </a:r>
                    </a:p>
                    <a:p>
                      <a:pPr algn="ctr"/>
                      <a:r>
                        <a:rPr lang="en-GB" baseline="0" dirty="0" smtClean="0"/>
                        <a:t>Media </a:t>
                      </a:r>
                    </a:p>
                    <a:p>
                      <a:pPr algn="ctr"/>
                      <a:r>
                        <a:rPr lang="en-GB" baseline="0" dirty="0" smtClean="0"/>
                        <a:t>Network </a:t>
                      </a:r>
                    </a:p>
                    <a:p>
                      <a:pPr algn="ctr"/>
                      <a:r>
                        <a:rPr lang="en-GB" baseline="0" dirty="0" smtClean="0"/>
                        <a:t>Word of Mouth </a:t>
                      </a:r>
                    </a:p>
                    <a:p>
                      <a:pPr algn="ctr"/>
                      <a:r>
                        <a:rPr lang="en-GB" baseline="0" dirty="0" smtClean="0"/>
                        <a:t>Speculative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SELF</a:t>
                      </a:r>
                    </a:p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Gender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Family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Ethnicity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Values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Beliefs    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MINDSET</a:t>
                      </a: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500" kern="1200" dirty="0" smtClean="0"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Attribution 2.0 Generic (CC BY 2.0)Michael de </a:t>
                      </a:r>
                      <a:r>
                        <a:rPr lang="en-GB" sz="500" kern="1200" dirty="0" err="1" smtClean="0"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groot</a:t>
                      </a:r>
                      <a:endParaRPr lang="en-GB" sz="500" kern="1200" dirty="0" smtClean="0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HARD</a:t>
                      </a:r>
                    </a:p>
                    <a:p>
                      <a:pPr algn="ctr"/>
                      <a:r>
                        <a:rPr lang="en-GB" dirty="0" smtClean="0"/>
                        <a:t>Qualifications</a:t>
                      </a:r>
                    </a:p>
                    <a:p>
                      <a:pPr algn="ctr"/>
                      <a:r>
                        <a:rPr lang="en-GB" dirty="0" smtClean="0"/>
                        <a:t>Experience</a:t>
                      </a:r>
                    </a:p>
                    <a:p>
                      <a:pPr algn="ctr"/>
                      <a:r>
                        <a:rPr lang="en-GB" dirty="0" smtClean="0"/>
                        <a:t>Skills</a:t>
                      </a:r>
                    </a:p>
                    <a:p>
                      <a:pPr algn="ctr"/>
                      <a:r>
                        <a:rPr lang="en-GB" dirty="0" smtClean="0"/>
                        <a:t>Knowledge</a:t>
                      </a:r>
                    </a:p>
                    <a:p>
                      <a:pPr algn="ctr"/>
                      <a:r>
                        <a:rPr lang="en-GB" dirty="0" smtClean="0"/>
                        <a:t>Place </a:t>
                      </a:r>
                      <a:r>
                        <a:rPr lang="en-GB" baseline="0" dirty="0" smtClean="0"/>
                        <a:t> </a:t>
                      </a:r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£ / Hours</a:t>
                      </a:r>
                    </a:p>
                    <a:p>
                      <a:pPr algn="ctr"/>
                      <a:r>
                        <a:rPr lang="en-GB" dirty="0" smtClean="0"/>
                        <a:t>Contract</a:t>
                      </a:r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b="1" dirty="0" smtClean="0"/>
                        <a:t>SOFT</a:t>
                      </a:r>
                    </a:p>
                    <a:p>
                      <a:pPr algn="ctr"/>
                      <a:r>
                        <a:rPr lang="en-GB" dirty="0" smtClean="0"/>
                        <a:t>Personality</a:t>
                      </a:r>
                    </a:p>
                    <a:p>
                      <a:pPr algn="ctr"/>
                      <a:r>
                        <a:rPr lang="en-GB" dirty="0" smtClean="0"/>
                        <a:t>Values</a:t>
                      </a:r>
                    </a:p>
                    <a:p>
                      <a:pPr algn="ctr"/>
                      <a:r>
                        <a:rPr lang="en-GB" dirty="0" smtClean="0"/>
                        <a:t>Brand Image</a:t>
                      </a:r>
                    </a:p>
                    <a:p>
                      <a:pPr algn="ctr"/>
                      <a:r>
                        <a:rPr lang="en-GB" dirty="0" smtClean="0"/>
                        <a:t>Fit</a:t>
                      </a:r>
                    </a:p>
                    <a:p>
                      <a:pPr algn="ctr"/>
                      <a:r>
                        <a:rPr lang="en-GB" dirty="0" smtClean="0"/>
                        <a:t>Culture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7200" dirty="0" smtClean="0">
                          <a:latin typeface="Calibri" panose="020F0502020204030204" pitchFamily="34" charset="0"/>
                        </a:rPr>
                        <a:t>?</a:t>
                      </a:r>
                      <a:endParaRPr lang="en-GB" sz="7200" dirty="0" smtClean="0"/>
                    </a:p>
                    <a:p>
                      <a:pPr algn="ctr"/>
                      <a:r>
                        <a:rPr lang="en-GB" dirty="0" smtClean="0"/>
                        <a:t>Number</a:t>
                      </a:r>
                    </a:p>
                    <a:p>
                      <a:pPr algn="ctr"/>
                      <a:r>
                        <a:rPr lang="en-GB" dirty="0" smtClean="0"/>
                        <a:t>Deadlines</a:t>
                      </a:r>
                    </a:p>
                    <a:p>
                      <a:pPr algn="ctr"/>
                      <a:r>
                        <a:rPr lang="en-GB" dirty="0" smtClean="0"/>
                        <a:t>Application</a:t>
                      </a:r>
                    </a:p>
                    <a:p>
                      <a:pPr algn="ctr"/>
                      <a:r>
                        <a:rPr lang="en-GB" dirty="0" smtClean="0"/>
                        <a:t>Technical</a:t>
                      </a:r>
                    </a:p>
                    <a:p>
                      <a:pPr algn="ctr"/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580204"/>
                  </a:ext>
                </a:extLst>
              </a:tr>
              <a:tr h="2397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CV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 smtClean="0"/>
                        <a:t>POSITIONING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506698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9" y="458046"/>
            <a:ext cx="1944216" cy="13302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934" y="2947593"/>
            <a:ext cx="1448179" cy="1296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461" y="5375858"/>
            <a:ext cx="1372214" cy="11435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69473"/>
            <a:ext cx="1210816" cy="12162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110" y="5402024"/>
            <a:ext cx="1240532" cy="11435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37119"/>
            <a:ext cx="1368152" cy="13957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86" y="2960948"/>
            <a:ext cx="1353889" cy="1296144"/>
          </a:xfrm>
          <a:prstGeom prst="rect">
            <a:avLst/>
          </a:prstGeom>
        </p:spPr>
      </p:pic>
      <p:graphicFrame>
        <p:nvGraphicFramePr>
          <p:cNvPr id="13" name="Diagram 12"/>
          <p:cNvGraphicFramePr/>
          <p:nvPr/>
        </p:nvGraphicFramePr>
        <p:xfrm>
          <a:off x="3304996" y="471230"/>
          <a:ext cx="1725524" cy="1671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5" name="Plus 14"/>
          <p:cNvSpPr/>
          <p:nvPr/>
        </p:nvSpPr>
        <p:spPr>
          <a:xfrm>
            <a:off x="4338328" y="3212976"/>
            <a:ext cx="864096" cy="792088"/>
          </a:xfrm>
          <a:prstGeom prst="math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86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052209"/>
              </p:ext>
            </p:extLst>
          </p:nvPr>
        </p:nvGraphicFramePr>
        <p:xfrm>
          <a:off x="2" y="1844824"/>
          <a:ext cx="9143997" cy="5287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99">
                  <a:extLst>
                    <a:ext uri="{9D8B030D-6E8A-4147-A177-3AD203B41FA5}">
                      <a16:colId xmlns:a16="http://schemas.microsoft.com/office/drawing/2014/main" val="188394557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3225562863"/>
                    </a:ext>
                  </a:extLst>
                </a:gridCol>
                <a:gridCol w="1674306">
                  <a:extLst>
                    <a:ext uri="{9D8B030D-6E8A-4147-A177-3AD203B41FA5}">
                      <a16:colId xmlns:a16="http://schemas.microsoft.com/office/drawing/2014/main" val="2261814832"/>
                    </a:ext>
                  </a:extLst>
                </a:gridCol>
                <a:gridCol w="1622322">
                  <a:extLst>
                    <a:ext uri="{9D8B030D-6E8A-4147-A177-3AD203B41FA5}">
                      <a16:colId xmlns:a16="http://schemas.microsoft.com/office/drawing/2014/main" val="441594112"/>
                    </a:ext>
                  </a:extLst>
                </a:gridCol>
                <a:gridCol w="1887064">
                  <a:extLst>
                    <a:ext uri="{9D8B030D-6E8A-4147-A177-3AD203B41FA5}">
                      <a16:colId xmlns:a16="http://schemas.microsoft.com/office/drawing/2014/main" val="3169975017"/>
                    </a:ext>
                  </a:extLst>
                </a:gridCol>
              </a:tblGrid>
              <a:tr h="5327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Vacancy Sources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Your ‘machine’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Criteria x2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Your Target(s)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1626675"/>
                  </a:ext>
                </a:extLst>
              </a:tr>
              <a:tr h="2037886">
                <a:tc rowSpan="2"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ON-LINE</a:t>
                      </a:r>
                    </a:p>
                    <a:p>
                      <a:pPr algn="ctr"/>
                      <a:r>
                        <a:rPr lang="en-GB" dirty="0" smtClean="0"/>
                        <a:t>Search</a:t>
                      </a:r>
                      <a:r>
                        <a:rPr lang="en-GB" baseline="0" dirty="0" smtClean="0"/>
                        <a:t> engines</a:t>
                      </a:r>
                    </a:p>
                    <a:p>
                      <a:pPr algn="ctr"/>
                      <a:r>
                        <a:rPr lang="en-GB" baseline="0" dirty="0" smtClean="0"/>
                        <a:t>Vacancy sites</a:t>
                      </a:r>
                    </a:p>
                    <a:p>
                      <a:pPr algn="ctr"/>
                      <a:r>
                        <a:rPr lang="en-GB" baseline="0" dirty="0" smtClean="0"/>
                        <a:t>Industry sites</a:t>
                      </a:r>
                    </a:p>
                    <a:p>
                      <a:pPr algn="ctr"/>
                      <a:r>
                        <a:rPr lang="en-GB" baseline="0" dirty="0" smtClean="0"/>
                        <a:t>Agency sites</a:t>
                      </a:r>
                    </a:p>
                    <a:p>
                      <a:pPr algn="ctr"/>
                      <a:r>
                        <a:rPr lang="en-GB" baseline="0" dirty="0" smtClean="0"/>
                        <a:t>Employers</a:t>
                      </a:r>
                    </a:p>
                    <a:p>
                      <a:pPr algn="ctr"/>
                      <a:r>
                        <a:rPr lang="en-GB" baseline="0" dirty="0" smtClean="0"/>
                        <a:t>SN</a:t>
                      </a:r>
                    </a:p>
                    <a:p>
                      <a:pPr algn="ctr"/>
                      <a:endParaRPr lang="en-GB" baseline="0" dirty="0" smtClean="0"/>
                    </a:p>
                    <a:p>
                      <a:pPr algn="ctr"/>
                      <a:r>
                        <a:rPr lang="en-GB" b="1" baseline="0" dirty="0" smtClean="0"/>
                        <a:t>OFF-LINE</a:t>
                      </a:r>
                    </a:p>
                    <a:p>
                      <a:pPr algn="ctr"/>
                      <a:r>
                        <a:rPr lang="en-GB" baseline="0" dirty="0" smtClean="0"/>
                        <a:t>All the above </a:t>
                      </a:r>
                    </a:p>
                    <a:p>
                      <a:pPr algn="ctr"/>
                      <a:r>
                        <a:rPr lang="en-GB" baseline="0" dirty="0" smtClean="0"/>
                        <a:t>Media </a:t>
                      </a:r>
                    </a:p>
                    <a:p>
                      <a:pPr algn="ctr"/>
                      <a:r>
                        <a:rPr lang="en-GB" baseline="0" dirty="0" smtClean="0"/>
                        <a:t>Network </a:t>
                      </a:r>
                    </a:p>
                    <a:p>
                      <a:pPr algn="ctr"/>
                      <a:r>
                        <a:rPr lang="en-GB" baseline="0" dirty="0" smtClean="0"/>
                        <a:t>Word of Mouth </a:t>
                      </a:r>
                    </a:p>
                    <a:p>
                      <a:pPr algn="ctr"/>
                      <a:r>
                        <a:rPr lang="en-GB" baseline="0" dirty="0" smtClean="0"/>
                        <a:t>Speculative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SELF / VB</a:t>
                      </a:r>
                    </a:p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Gender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Family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Ethnicity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Values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Beliefs     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GB" sz="17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MINDSET</a:t>
                      </a: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500" kern="1200" dirty="0" smtClean="0"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Attribution 2.0 Generic (CC BY 2.0)Michael de </a:t>
                      </a:r>
                      <a:r>
                        <a:rPr lang="en-GB" sz="500" kern="1200" dirty="0" err="1" smtClean="0">
                          <a:solidFill>
                            <a:schemeClr val="accent5">
                              <a:lumMod val="20000"/>
                              <a:lumOff val="8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groot</a:t>
                      </a:r>
                      <a:endParaRPr lang="en-GB" sz="500" kern="1200" dirty="0" smtClean="0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7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b="1" dirty="0" smtClean="0"/>
                    </a:p>
                    <a:p>
                      <a:pPr algn="ctr"/>
                      <a:r>
                        <a:rPr lang="en-GB" b="1" dirty="0" smtClean="0"/>
                        <a:t>HARD</a:t>
                      </a:r>
                    </a:p>
                    <a:p>
                      <a:pPr algn="ctr"/>
                      <a:r>
                        <a:rPr lang="en-GB" dirty="0" smtClean="0"/>
                        <a:t>Qualifications</a:t>
                      </a:r>
                    </a:p>
                    <a:p>
                      <a:pPr algn="ctr"/>
                      <a:r>
                        <a:rPr lang="en-GB" dirty="0" smtClean="0"/>
                        <a:t>Experience</a:t>
                      </a:r>
                    </a:p>
                    <a:p>
                      <a:pPr algn="ctr"/>
                      <a:r>
                        <a:rPr lang="en-GB" dirty="0" smtClean="0"/>
                        <a:t>Skills</a:t>
                      </a:r>
                    </a:p>
                    <a:p>
                      <a:pPr algn="ctr"/>
                      <a:r>
                        <a:rPr lang="en-GB" dirty="0" smtClean="0"/>
                        <a:t>Knowledge</a:t>
                      </a:r>
                    </a:p>
                    <a:p>
                      <a:pPr algn="ctr"/>
                      <a:r>
                        <a:rPr lang="en-GB" dirty="0" smtClean="0"/>
                        <a:t>Place </a:t>
                      </a:r>
                      <a:r>
                        <a:rPr lang="en-GB" baseline="0" dirty="0" smtClean="0"/>
                        <a:t> </a:t>
                      </a:r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£ / Hours</a:t>
                      </a:r>
                    </a:p>
                    <a:p>
                      <a:pPr algn="ctr"/>
                      <a:r>
                        <a:rPr lang="en-GB" dirty="0" smtClean="0"/>
                        <a:t>Contract</a:t>
                      </a:r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b="1" dirty="0" smtClean="0"/>
                        <a:t>SOFT</a:t>
                      </a:r>
                    </a:p>
                    <a:p>
                      <a:pPr algn="ctr"/>
                      <a:r>
                        <a:rPr lang="en-GB" dirty="0" smtClean="0"/>
                        <a:t>Personality</a:t>
                      </a:r>
                    </a:p>
                    <a:p>
                      <a:pPr algn="ctr"/>
                      <a:r>
                        <a:rPr lang="en-GB" dirty="0" smtClean="0"/>
                        <a:t>Values</a:t>
                      </a:r>
                    </a:p>
                    <a:p>
                      <a:pPr algn="ctr"/>
                      <a:r>
                        <a:rPr lang="en-GB" dirty="0" smtClean="0"/>
                        <a:t>Brand Image</a:t>
                      </a:r>
                    </a:p>
                    <a:p>
                      <a:pPr algn="ctr"/>
                      <a:r>
                        <a:rPr lang="en-GB" dirty="0" smtClean="0"/>
                        <a:t>Fit</a:t>
                      </a:r>
                    </a:p>
                    <a:p>
                      <a:pPr algn="ctr"/>
                      <a:r>
                        <a:rPr lang="en-GB" dirty="0" smtClean="0"/>
                        <a:t>Culture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sz="7200" dirty="0" smtClean="0">
                          <a:latin typeface="Calibri" panose="020F0502020204030204" pitchFamily="34" charset="0"/>
                        </a:rPr>
                        <a:t>?</a:t>
                      </a:r>
                      <a:endParaRPr lang="en-GB" sz="7200" dirty="0" smtClean="0"/>
                    </a:p>
                    <a:p>
                      <a:pPr algn="ctr"/>
                      <a:r>
                        <a:rPr lang="en-GB" dirty="0" smtClean="0"/>
                        <a:t>Number</a:t>
                      </a:r>
                    </a:p>
                    <a:p>
                      <a:pPr algn="ctr"/>
                      <a:r>
                        <a:rPr lang="en-GB" dirty="0" smtClean="0"/>
                        <a:t>Deadlines</a:t>
                      </a:r>
                    </a:p>
                    <a:p>
                      <a:pPr algn="ctr"/>
                      <a:r>
                        <a:rPr lang="en-GB" dirty="0" smtClean="0"/>
                        <a:t>Application</a:t>
                      </a:r>
                    </a:p>
                    <a:p>
                      <a:pPr algn="ctr"/>
                      <a:r>
                        <a:rPr lang="en-GB" dirty="0" smtClean="0"/>
                        <a:t>Technical</a:t>
                      </a:r>
                    </a:p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Support available</a:t>
                      </a:r>
                    </a:p>
                    <a:p>
                      <a:pPr algn="ctr"/>
                      <a:endParaRPr lang="en-GB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Feedback &amp; improvement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580204"/>
                  </a:ext>
                </a:extLst>
              </a:tr>
              <a:tr h="2397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CV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7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 smtClean="0"/>
                        <a:t>POSITIONING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506698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9" y="458046"/>
            <a:ext cx="1944216" cy="13302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934" y="2947593"/>
            <a:ext cx="1448179" cy="1296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461" y="5375858"/>
            <a:ext cx="1372214" cy="11435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69473"/>
            <a:ext cx="1210816" cy="12162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5375858"/>
            <a:ext cx="1240532" cy="11435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37119"/>
            <a:ext cx="1368152" cy="13957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86" y="2960948"/>
            <a:ext cx="1353889" cy="1296144"/>
          </a:xfrm>
          <a:prstGeom prst="rect">
            <a:avLst/>
          </a:prstGeom>
        </p:spPr>
      </p:pic>
      <p:graphicFrame>
        <p:nvGraphicFramePr>
          <p:cNvPr id="13" name="Diagram 12"/>
          <p:cNvGraphicFramePr/>
          <p:nvPr/>
        </p:nvGraphicFramePr>
        <p:xfrm>
          <a:off x="3304996" y="471230"/>
          <a:ext cx="1725524" cy="1671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5" name="Plus 14"/>
          <p:cNvSpPr/>
          <p:nvPr/>
        </p:nvSpPr>
        <p:spPr>
          <a:xfrm>
            <a:off x="4338328" y="3212976"/>
            <a:ext cx="864096" cy="792088"/>
          </a:xfrm>
          <a:prstGeom prst="math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5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4032448" cy="3528392"/>
          </a:xfrm>
        </p:spPr>
        <p:txBody>
          <a:bodyPr>
            <a:normAutofit/>
          </a:bodyPr>
          <a:lstStyle/>
          <a:p>
            <a:r>
              <a:rPr lang="en-GB" sz="4000" dirty="0" err="1" smtClean="0">
                <a:solidFill>
                  <a:schemeClr val="bg1"/>
                </a:solidFill>
              </a:rPr>
              <a:t>Cwestiynau</a:t>
            </a:r>
            <a:r>
              <a:rPr lang="en-GB" sz="4000" dirty="0" smtClean="0">
                <a:solidFill>
                  <a:schemeClr val="bg1"/>
                </a:solidFill>
              </a:rPr>
              <a:t>? 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 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788024" y="1844824"/>
            <a:ext cx="367240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 smtClean="0">
                <a:solidFill>
                  <a:schemeClr val="bg1"/>
                </a:solidFill>
              </a:rPr>
              <a:t>Questions?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920372" y="5733078"/>
            <a:ext cx="108012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20m Ex 10m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2686146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End gap start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5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3654</TotalTime>
  <Words>495</Words>
  <Application>Microsoft Office PowerPoint</Application>
  <PresentationFormat>On-screen Show (4:3)</PresentationFormat>
  <Paragraphs>305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Myriad Pro</vt:lpstr>
      <vt:lpstr>20140311PresentationUWTSDTemplate</vt:lpstr>
      <vt:lpstr>Eich Strategaeth Chwilio Swyddi Gwag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Cwestiynau?     </vt:lpstr>
      <vt:lpstr>End gap start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Sandra Dettmer</cp:lastModifiedBy>
  <cp:revision>375</cp:revision>
  <cp:lastPrinted>2018-10-23T10:49:57Z</cp:lastPrinted>
  <dcterms:created xsi:type="dcterms:W3CDTF">2015-04-14T15:21:28Z</dcterms:created>
  <dcterms:modified xsi:type="dcterms:W3CDTF">2019-03-22T22:46:35Z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