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4" r:id="rId4"/>
    <p:sldId id="266" r:id="rId5"/>
    <p:sldId id="258" r:id="rId6"/>
    <p:sldId id="260" r:id="rId7"/>
    <p:sldId id="261" r:id="rId8"/>
    <p:sldId id="265" r:id="rId9"/>
    <p:sldId id="267" r:id="rId10"/>
    <p:sldId id="25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293B5EA-C3E8-4081-97B4-59792C190F0A}" v="16" dt="2021-11-16T22:02:36.49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934" autoAdjust="0"/>
    <p:restoredTop sz="94268" autoAdjust="0"/>
  </p:normalViewPr>
  <p:slideViewPr>
    <p:cSldViewPr snapToGrid="0">
      <p:cViewPr varScale="1">
        <p:scale>
          <a:sx n="82" d="100"/>
          <a:sy n="82" d="100"/>
        </p:scale>
        <p:origin x="230" y="62"/>
      </p:cViewPr>
      <p:guideLst/>
    </p:cSldViewPr>
  </p:slideViewPr>
  <p:notesTextViewPr>
    <p:cViewPr>
      <p:scale>
        <a:sx n="400" d="100"/>
        <a:sy n="4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nia Anne Dworkin (2028974)" userId="87349486-5158-4108-ae37-100a40338ede" providerId="ADAL" clId="{4293B5EA-C3E8-4081-97B4-59792C190F0A}"/>
    <pc:docChg chg="undo redo custSel addSld delSld modSld sldOrd">
      <pc:chgData name="Sonia Anne Dworkin (2028974)" userId="87349486-5158-4108-ae37-100a40338ede" providerId="ADAL" clId="{4293B5EA-C3E8-4081-97B4-59792C190F0A}" dt="2021-11-16T23:55:18.729" v="4541" actId="20577"/>
      <pc:docMkLst>
        <pc:docMk/>
      </pc:docMkLst>
      <pc:sldChg chg="addSp delSp modSp mod setBg delDesignElem">
        <pc:chgData name="Sonia Anne Dworkin (2028974)" userId="87349486-5158-4108-ae37-100a40338ede" providerId="ADAL" clId="{4293B5EA-C3E8-4081-97B4-59792C190F0A}" dt="2021-11-16T22:02:36.496" v="3713"/>
        <pc:sldMkLst>
          <pc:docMk/>
          <pc:sldMk cId="2192711411" sldId="256"/>
        </pc:sldMkLst>
        <pc:spChg chg="mod">
          <ac:chgData name="Sonia Anne Dworkin (2028974)" userId="87349486-5158-4108-ae37-100a40338ede" providerId="ADAL" clId="{4293B5EA-C3E8-4081-97B4-59792C190F0A}" dt="2021-11-12T18:23:12.128" v="2252" actId="26606"/>
          <ac:spMkLst>
            <pc:docMk/>
            <pc:sldMk cId="2192711411" sldId="256"/>
            <ac:spMk id="2" creationId="{71F211E4-E2E1-4857-9A30-E29BB367F9BE}"/>
          </ac:spMkLst>
        </pc:spChg>
        <pc:spChg chg="mod">
          <ac:chgData name="Sonia Anne Dworkin (2028974)" userId="87349486-5158-4108-ae37-100a40338ede" providerId="ADAL" clId="{4293B5EA-C3E8-4081-97B4-59792C190F0A}" dt="2021-11-16T22:02:36.496" v="3713"/>
          <ac:spMkLst>
            <pc:docMk/>
            <pc:sldMk cId="2192711411" sldId="256"/>
            <ac:spMk id="3" creationId="{56012334-DB28-4027-AAF5-FFB42BCE1274}"/>
          </ac:spMkLst>
        </pc:spChg>
        <pc:spChg chg="add del">
          <ac:chgData name="Sonia Anne Dworkin (2028974)" userId="87349486-5158-4108-ae37-100a40338ede" providerId="ADAL" clId="{4293B5EA-C3E8-4081-97B4-59792C190F0A}" dt="2021-11-12T18:23:12.120" v="2251" actId="26606"/>
          <ac:spMkLst>
            <pc:docMk/>
            <pc:sldMk cId="2192711411" sldId="256"/>
            <ac:spMk id="8" creationId="{081EA652-8C6A-4E69-BEB9-170809474553}"/>
          </ac:spMkLst>
        </pc:spChg>
        <pc:spChg chg="add del">
          <ac:chgData name="Sonia Anne Dworkin (2028974)" userId="87349486-5158-4108-ae37-100a40338ede" providerId="ADAL" clId="{4293B5EA-C3E8-4081-97B4-59792C190F0A}" dt="2021-11-12T18:23:12.120" v="2251" actId="26606"/>
          <ac:spMkLst>
            <pc:docMk/>
            <pc:sldMk cId="2192711411" sldId="256"/>
            <ac:spMk id="10" creationId="{5298780A-33B9-4EA2-8F67-DE68AD62841B}"/>
          </ac:spMkLst>
        </pc:spChg>
        <pc:spChg chg="add del">
          <ac:chgData name="Sonia Anne Dworkin (2028974)" userId="87349486-5158-4108-ae37-100a40338ede" providerId="ADAL" clId="{4293B5EA-C3E8-4081-97B4-59792C190F0A}" dt="2021-11-12T18:23:12.120" v="2251" actId="26606"/>
          <ac:spMkLst>
            <pc:docMk/>
            <pc:sldMk cId="2192711411" sldId="256"/>
            <ac:spMk id="12" creationId="{7F488E8B-4E1E-4402-8935-D4E6C02615C7}"/>
          </ac:spMkLst>
        </pc:spChg>
        <pc:spChg chg="add del">
          <ac:chgData name="Sonia Anne Dworkin (2028974)" userId="87349486-5158-4108-ae37-100a40338ede" providerId="ADAL" clId="{4293B5EA-C3E8-4081-97B4-59792C190F0A}" dt="2021-11-16T22:02:36.496" v="3713"/>
          <ac:spMkLst>
            <pc:docMk/>
            <pc:sldMk cId="2192711411" sldId="256"/>
            <ac:spMk id="14" creationId="{6E600F8C-C8F3-420C-9D3B-E1FBE7BAE481}"/>
          </ac:spMkLst>
        </pc:spChg>
        <pc:spChg chg="add del">
          <ac:chgData name="Sonia Anne Dworkin (2028974)" userId="87349486-5158-4108-ae37-100a40338ede" providerId="ADAL" clId="{4293B5EA-C3E8-4081-97B4-59792C190F0A}" dt="2021-11-16T22:02:36.496" v="3713"/>
          <ac:spMkLst>
            <pc:docMk/>
            <pc:sldMk cId="2192711411" sldId="256"/>
            <ac:spMk id="15" creationId="{879EECFE-814E-4B68-96A7-86A795BD22F7}"/>
          </ac:spMkLst>
        </pc:spChg>
        <pc:spChg chg="add del">
          <ac:chgData name="Sonia Anne Dworkin (2028974)" userId="87349486-5158-4108-ae37-100a40338ede" providerId="ADAL" clId="{4293B5EA-C3E8-4081-97B4-59792C190F0A}" dt="2021-11-16T22:02:36.496" v="3713"/>
          <ac:spMkLst>
            <pc:docMk/>
            <pc:sldMk cId="2192711411" sldId="256"/>
            <ac:spMk id="17" creationId="{06F847C8-7801-44D8-8CCA-CDBA7AD91A00}"/>
          </ac:spMkLst>
        </pc:spChg>
        <pc:spChg chg="add del">
          <ac:chgData name="Sonia Anne Dworkin (2028974)" userId="87349486-5158-4108-ae37-100a40338ede" providerId="ADAL" clId="{4293B5EA-C3E8-4081-97B4-59792C190F0A}" dt="2021-11-16T22:02:36.496" v="3713"/>
          <ac:spMkLst>
            <pc:docMk/>
            <pc:sldMk cId="2192711411" sldId="256"/>
            <ac:spMk id="18" creationId="{AF180F00-B4B2-4196-BB1C-ECD21B03F0A9}"/>
          </ac:spMkLst>
        </pc:spChg>
        <pc:cxnChg chg="add del">
          <ac:chgData name="Sonia Anne Dworkin (2028974)" userId="87349486-5158-4108-ae37-100a40338ede" providerId="ADAL" clId="{4293B5EA-C3E8-4081-97B4-59792C190F0A}" dt="2021-11-16T22:02:36.496" v="3713"/>
          <ac:cxnSpMkLst>
            <pc:docMk/>
            <pc:sldMk cId="2192711411" sldId="256"/>
            <ac:cxnSpMk id="16" creationId="{7AA55BF2-380C-4942-8AB1-55A6A52A35F8}"/>
          </ac:cxnSpMkLst>
        </pc:cxnChg>
      </pc:sldChg>
      <pc:sldChg chg="addSp delSp modSp mod modClrScheme chgLayout">
        <pc:chgData name="Sonia Anne Dworkin (2028974)" userId="87349486-5158-4108-ae37-100a40338ede" providerId="ADAL" clId="{4293B5EA-C3E8-4081-97B4-59792C190F0A}" dt="2021-11-16T22:06:17.233" v="3716" actId="20577"/>
        <pc:sldMkLst>
          <pc:docMk/>
          <pc:sldMk cId="1408448730" sldId="257"/>
        </pc:sldMkLst>
        <pc:spChg chg="mod ord">
          <ac:chgData name="Sonia Anne Dworkin (2028974)" userId="87349486-5158-4108-ae37-100a40338ede" providerId="ADAL" clId="{4293B5EA-C3E8-4081-97B4-59792C190F0A}" dt="2021-11-16T22:05:31.273" v="3714" actId="20577"/>
          <ac:spMkLst>
            <pc:docMk/>
            <pc:sldMk cId="1408448730" sldId="257"/>
            <ac:spMk id="2" creationId="{08AA210C-717C-486A-9E13-5CB81FFDCE7C}"/>
          </ac:spMkLst>
        </pc:spChg>
        <pc:spChg chg="mod ord">
          <ac:chgData name="Sonia Anne Dworkin (2028974)" userId="87349486-5158-4108-ae37-100a40338ede" providerId="ADAL" clId="{4293B5EA-C3E8-4081-97B4-59792C190F0A}" dt="2021-11-16T22:06:12.505" v="3715" actId="20577"/>
          <ac:spMkLst>
            <pc:docMk/>
            <pc:sldMk cId="1408448730" sldId="257"/>
            <ac:spMk id="3" creationId="{C6D198B3-9E3C-4725-93AB-628875D741CE}"/>
          </ac:spMkLst>
        </pc:spChg>
        <pc:spChg chg="add mod ord">
          <ac:chgData name="Sonia Anne Dworkin (2028974)" userId="87349486-5158-4108-ae37-100a40338ede" providerId="ADAL" clId="{4293B5EA-C3E8-4081-97B4-59792C190F0A}" dt="2021-11-16T22:02:36.496" v="3713"/>
          <ac:spMkLst>
            <pc:docMk/>
            <pc:sldMk cId="1408448730" sldId="257"/>
            <ac:spMk id="4" creationId="{8AA558AE-9C20-4C62-B720-27F8459AE661}"/>
          </ac:spMkLst>
        </pc:spChg>
        <pc:spChg chg="add del mod ord">
          <ac:chgData name="Sonia Anne Dworkin (2028974)" userId="87349486-5158-4108-ae37-100a40338ede" providerId="ADAL" clId="{4293B5EA-C3E8-4081-97B4-59792C190F0A}" dt="2021-11-12T16:40:32.980" v="1431" actId="700"/>
          <ac:spMkLst>
            <pc:docMk/>
            <pc:sldMk cId="1408448730" sldId="257"/>
            <ac:spMk id="5" creationId="{4FF224CA-73C6-4726-9387-E99E574324C1}"/>
          </ac:spMkLst>
        </pc:spChg>
        <pc:spChg chg="add del mod ord">
          <ac:chgData name="Sonia Anne Dworkin (2028974)" userId="87349486-5158-4108-ae37-100a40338ede" providerId="ADAL" clId="{4293B5EA-C3E8-4081-97B4-59792C190F0A}" dt="2021-11-12T16:40:32.980" v="1431" actId="700"/>
          <ac:spMkLst>
            <pc:docMk/>
            <pc:sldMk cId="1408448730" sldId="257"/>
            <ac:spMk id="6" creationId="{39B5749C-6EF3-4410-907D-86976EAD4C13}"/>
          </ac:spMkLst>
        </pc:spChg>
        <pc:spChg chg="add mod ord">
          <ac:chgData name="Sonia Anne Dworkin (2028974)" userId="87349486-5158-4108-ae37-100a40338ede" providerId="ADAL" clId="{4293B5EA-C3E8-4081-97B4-59792C190F0A}" dt="2021-11-16T22:02:36.496" v="3713"/>
          <ac:spMkLst>
            <pc:docMk/>
            <pc:sldMk cId="1408448730" sldId="257"/>
            <ac:spMk id="7" creationId="{C3B5C045-8218-4EC4-B5BF-197BC0A31F1C}"/>
          </ac:spMkLst>
        </pc:spChg>
        <pc:spChg chg="add mod ord">
          <ac:chgData name="Sonia Anne Dworkin (2028974)" userId="87349486-5158-4108-ae37-100a40338ede" providerId="ADAL" clId="{4293B5EA-C3E8-4081-97B4-59792C190F0A}" dt="2021-11-16T22:06:17.233" v="3716" actId="20577"/>
          <ac:spMkLst>
            <pc:docMk/>
            <pc:sldMk cId="1408448730" sldId="257"/>
            <ac:spMk id="8" creationId="{F1BC43EC-0D00-4083-ABBA-03589CDF76CD}"/>
          </ac:spMkLst>
        </pc:spChg>
      </pc:sldChg>
      <pc:sldChg chg="addSp delSp modSp new mod setBg delDesignElem">
        <pc:chgData name="Sonia Anne Dworkin (2028974)" userId="87349486-5158-4108-ae37-100a40338ede" providerId="ADAL" clId="{4293B5EA-C3E8-4081-97B4-59792C190F0A}" dt="2021-11-16T22:02:36.496" v="3713"/>
        <pc:sldMkLst>
          <pc:docMk/>
          <pc:sldMk cId="3821535448" sldId="258"/>
        </pc:sldMkLst>
        <pc:spChg chg="add mod ord">
          <ac:chgData name="Sonia Anne Dworkin (2028974)" userId="87349486-5158-4108-ae37-100a40338ede" providerId="ADAL" clId="{4293B5EA-C3E8-4081-97B4-59792C190F0A}" dt="2021-11-16T11:11:24.648" v="2309" actId="26606"/>
          <ac:spMkLst>
            <pc:docMk/>
            <pc:sldMk cId="3821535448" sldId="258"/>
            <ac:spMk id="6" creationId="{6134F5DC-5469-44E5-9FA2-46BE0B806ADB}"/>
          </ac:spMkLst>
        </pc:spChg>
        <pc:spChg chg="add del">
          <ac:chgData name="Sonia Anne Dworkin (2028974)" userId="87349486-5158-4108-ae37-100a40338ede" providerId="ADAL" clId="{4293B5EA-C3E8-4081-97B4-59792C190F0A}" dt="2021-11-16T11:04:29.308" v="2274" actId="26606"/>
          <ac:spMkLst>
            <pc:docMk/>
            <pc:sldMk cId="3821535448" sldId="258"/>
            <ac:spMk id="9" creationId="{A4AC5506-6312-4701-8D3C-40187889A947}"/>
          </ac:spMkLst>
        </pc:spChg>
        <pc:spChg chg="add del">
          <ac:chgData name="Sonia Anne Dworkin (2028974)" userId="87349486-5158-4108-ae37-100a40338ede" providerId="ADAL" clId="{4293B5EA-C3E8-4081-97B4-59792C190F0A}" dt="2021-11-16T11:05:00.561" v="2278" actId="26606"/>
          <ac:spMkLst>
            <pc:docMk/>
            <pc:sldMk cId="3821535448" sldId="258"/>
            <ac:spMk id="10" creationId="{D55CD764-972B-4CA5-A885-53E55C63E174}"/>
          </ac:spMkLst>
        </pc:spChg>
        <pc:spChg chg="add del">
          <ac:chgData name="Sonia Anne Dworkin (2028974)" userId="87349486-5158-4108-ae37-100a40338ede" providerId="ADAL" clId="{4293B5EA-C3E8-4081-97B4-59792C190F0A}" dt="2021-11-16T11:03:41.918" v="2266" actId="26606"/>
          <ac:spMkLst>
            <pc:docMk/>
            <pc:sldMk cId="3821535448" sldId="258"/>
            <ac:spMk id="12" creationId="{1825AC39-5F85-4CAA-8A81-A1287086B2B6}"/>
          </ac:spMkLst>
        </pc:spChg>
        <pc:spChg chg="add del">
          <ac:chgData name="Sonia Anne Dworkin (2028974)" userId="87349486-5158-4108-ae37-100a40338ede" providerId="ADAL" clId="{4293B5EA-C3E8-4081-97B4-59792C190F0A}" dt="2021-11-16T11:10:14.425" v="2304" actId="26606"/>
          <ac:spMkLst>
            <pc:docMk/>
            <pc:sldMk cId="3821535448" sldId="258"/>
            <ac:spMk id="13" creationId="{ED9C414A-A284-4D73-B9C7-54C138F6DC3D}"/>
          </ac:spMkLst>
        </pc:spChg>
        <pc:spChg chg="add del">
          <ac:chgData name="Sonia Anne Dworkin (2028974)" userId="87349486-5158-4108-ae37-100a40338ede" providerId="ADAL" clId="{4293B5EA-C3E8-4081-97B4-59792C190F0A}" dt="2021-11-16T11:03:41.918" v="2266" actId="26606"/>
          <ac:spMkLst>
            <pc:docMk/>
            <pc:sldMk cId="3821535448" sldId="258"/>
            <ac:spMk id="14" creationId="{95DA4D23-37FC-4B90-8188-F0377C5FF44B}"/>
          </ac:spMkLst>
        </pc:spChg>
        <pc:spChg chg="add del">
          <ac:chgData name="Sonia Anne Dworkin (2028974)" userId="87349486-5158-4108-ae37-100a40338ede" providerId="ADAL" clId="{4293B5EA-C3E8-4081-97B4-59792C190F0A}" dt="2021-11-16T11:10:14.425" v="2304" actId="26606"/>
          <ac:spMkLst>
            <pc:docMk/>
            <pc:sldMk cId="3821535448" sldId="258"/>
            <ac:spMk id="15" creationId="{A3DAD80A-CFC8-4003-858B-671FF2048CE2}"/>
          </ac:spMkLst>
        </pc:spChg>
        <pc:spChg chg="add del">
          <ac:chgData name="Sonia Anne Dworkin (2028974)" userId="87349486-5158-4108-ae37-100a40338ede" providerId="ADAL" clId="{4293B5EA-C3E8-4081-97B4-59792C190F0A}" dt="2021-11-16T11:03:41.918" v="2266" actId="26606"/>
          <ac:spMkLst>
            <pc:docMk/>
            <pc:sldMk cId="3821535448" sldId="258"/>
            <ac:spMk id="16" creationId="{A7A4B465-FBCC-4CD4-89A1-82992A7B47FF}"/>
          </ac:spMkLst>
        </pc:spChg>
        <pc:spChg chg="add del">
          <ac:chgData name="Sonia Anne Dworkin (2028974)" userId="87349486-5158-4108-ae37-100a40338ede" providerId="ADAL" clId="{4293B5EA-C3E8-4081-97B4-59792C190F0A}" dt="2021-11-16T11:10:54.345" v="2306" actId="26606"/>
          <ac:spMkLst>
            <pc:docMk/>
            <pc:sldMk cId="3821535448" sldId="258"/>
            <ac:spMk id="17" creationId="{C6FC42E6-6C25-4922-95D2-B97B1E123559}"/>
          </ac:spMkLst>
        </pc:spChg>
        <pc:spChg chg="add del">
          <ac:chgData name="Sonia Anne Dworkin (2028974)" userId="87349486-5158-4108-ae37-100a40338ede" providerId="ADAL" clId="{4293B5EA-C3E8-4081-97B4-59792C190F0A}" dt="2021-11-16T11:03:41.918" v="2266" actId="26606"/>
          <ac:spMkLst>
            <pc:docMk/>
            <pc:sldMk cId="3821535448" sldId="258"/>
            <ac:spMk id="18" creationId="{909E572F-9CDC-4214-9D42-FF0017649590}"/>
          </ac:spMkLst>
        </pc:spChg>
        <pc:spChg chg="add del">
          <ac:chgData name="Sonia Anne Dworkin (2028974)" userId="87349486-5158-4108-ae37-100a40338ede" providerId="ADAL" clId="{4293B5EA-C3E8-4081-97B4-59792C190F0A}" dt="2021-11-16T11:10:54.345" v="2306" actId="26606"/>
          <ac:spMkLst>
            <pc:docMk/>
            <pc:sldMk cId="3821535448" sldId="258"/>
            <ac:spMk id="19" creationId="{0295F874-A8A5-4A14-8CFC-828968DE64C4}"/>
          </ac:spMkLst>
        </pc:spChg>
        <pc:spChg chg="add del">
          <ac:chgData name="Sonia Anne Dworkin (2028974)" userId="87349486-5158-4108-ae37-100a40338ede" providerId="ADAL" clId="{4293B5EA-C3E8-4081-97B4-59792C190F0A}" dt="2021-11-16T11:04:06.919" v="2268" actId="26606"/>
          <ac:spMkLst>
            <pc:docMk/>
            <pc:sldMk cId="3821535448" sldId="258"/>
            <ac:spMk id="20" creationId="{71FC7D98-7B8B-402A-90FC-F027482F2142}"/>
          </ac:spMkLst>
        </pc:spChg>
        <pc:spChg chg="add del">
          <ac:chgData name="Sonia Anne Dworkin (2028974)" userId="87349486-5158-4108-ae37-100a40338ede" providerId="ADAL" clId="{4293B5EA-C3E8-4081-97B4-59792C190F0A}" dt="2021-11-16T11:04:06.919" v="2268" actId="26606"/>
          <ac:spMkLst>
            <pc:docMk/>
            <pc:sldMk cId="3821535448" sldId="258"/>
            <ac:spMk id="21" creationId="{AD7356EA-285B-4E5D-8FEC-104659A4FD2C}"/>
          </ac:spMkLst>
        </pc:spChg>
        <pc:spChg chg="add del">
          <ac:chgData name="Sonia Anne Dworkin (2028974)" userId="87349486-5158-4108-ae37-100a40338ede" providerId="ADAL" clId="{4293B5EA-C3E8-4081-97B4-59792C190F0A}" dt="2021-11-16T11:11:24.632" v="2308" actId="26606"/>
          <ac:spMkLst>
            <pc:docMk/>
            <pc:sldMk cId="3821535448" sldId="258"/>
            <ac:spMk id="22" creationId="{BA79A7CF-01AF-4178-9369-94E0C90EB046}"/>
          </ac:spMkLst>
        </pc:spChg>
        <pc:spChg chg="add del">
          <ac:chgData name="Sonia Anne Dworkin (2028974)" userId="87349486-5158-4108-ae37-100a40338ede" providerId="ADAL" clId="{4293B5EA-C3E8-4081-97B4-59792C190F0A}" dt="2021-11-16T11:11:24.632" v="2308" actId="26606"/>
          <ac:spMkLst>
            <pc:docMk/>
            <pc:sldMk cId="3821535448" sldId="258"/>
            <ac:spMk id="23" creationId="{99413ED5-9ED4-4772-BCE4-2BCAE6B12E35}"/>
          </ac:spMkLst>
        </pc:spChg>
        <pc:spChg chg="add del">
          <ac:chgData name="Sonia Anne Dworkin (2028974)" userId="87349486-5158-4108-ae37-100a40338ede" providerId="ADAL" clId="{4293B5EA-C3E8-4081-97B4-59792C190F0A}" dt="2021-11-16T11:11:24.632" v="2308" actId="26606"/>
          <ac:spMkLst>
            <pc:docMk/>
            <pc:sldMk cId="3821535448" sldId="258"/>
            <ac:spMk id="24" creationId="{04357C93-F0CB-4A1C-8F77-4E9063789819}"/>
          </ac:spMkLst>
        </pc:spChg>
        <pc:spChg chg="add del">
          <ac:chgData name="Sonia Anne Dworkin (2028974)" userId="87349486-5158-4108-ae37-100a40338ede" providerId="ADAL" clId="{4293B5EA-C3E8-4081-97B4-59792C190F0A}" dt="2021-11-16T11:11:24.632" v="2308" actId="26606"/>
          <ac:spMkLst>
            <pc:docMk/>
            <pc:sldMk cId="3821535448" sldId="258"/>
            <ac:spMk id="25" creationId="{90F533E9-6690-41A8-A372-4C6C622D028D}"/>
          </ac:spMkLst>
        </pc:spChg>
        <pc:spChg chg="add del">
          <ac:chgData name="Sonia Anne Dworkin (2028974)" userId="87349486-5158-4108-ae37-100a40338ede" providerId="ADAL" clId="{4293B5EA-C3E8-4081-97B4-59792C190F0A}" dt="2021-11-16T22:02:36.496" v="3713"/>
          <ac:spMkLst>
            <pc:docMk/>
            <pc:sldMk cId="3821535448" sldId="258"/>
            <ac:spMk id="27" creationId="{B9D7E975-9161-4F2D-AC53-69E1912F6B5D}"/>
          </ac:spMkLst>
        </pc:spChg>
        <pc:spChg chg="add del">
          <ac:chgData name="Sonia Anne Dworkin (2028974)" userId="87349486-5158-4108-ae37-100a40338ede" providerId="ADAL" clId="{4293B5EA-C3E8-4081-97B4-59792C190F0A}" dt="2021-11-16T22:02:36.496" v="3713"/>
          <ac:spMkLst>
            <pc:docMk/>
            <pc:sldMk cId="3821535448" sldId="258"/>
            <ac:spMk id="28" creationId="{827DC2C4-B485-428A-BF4A-472D2967F47F}"/>
          </ac:spMkLst>
        </pc:spChg>
        <pc:spChg chg="add del">
          <ac:chgData name="Sonia Anne Dworkin (2028974)" userId="87349486-5158-4108-ae37-100a40338ede" providerId="ADAL" clId="{4293B5EA-C3E8-4081-97B4-59792C190F0A}" dt="2021-11-16T22:02:36.496" v="3713"/>
          <ac:spMkLst>
            <pc:docMk/>
            <pc:sldMk cId="3821535448" sldId="258"/>
            <ac:spMk id="29" creationId="{463E6235-1649-4B47-9862-4026FC473B6F}"/>
          </ac:spMkLst>
        </pc:spChg>
        <pc:spChg chg="add del">
          <ac:chgData name="Sonia Anne Dworkin (2028974)" userId="87349486-5158-4108-ae37-100a40338ede" providerId="ADAL" clId="{4293B5EA-C3E8-4081-97B4-59792C190F0A}" dt="2021-11-16T11:04:17.185" v="2270" actId="26606"/>
          <ac:spMkLst>
            <pc:docMk/>
            <pc:sldMk cId="3821535448" sldId="258"/>
            <ac:spMk id="35" creationId="{D55CD764-972B-4CA5-A885-53E55C63E174}"/>
          </ac:spMkLst>
        </pc:spChg>
        <pc:spChg chg="add del">
          <ac:chgData name="Sonia Anne Dworkin (2028974)" userId="87349486-5158-4108-ae37-100a40338ede" providerId="ADAL" clId="{4293B5EA-C3E8-4081-97B4-59792C190F0A}" dt="2021-11-16T11:04:17.185" v="2270" actId="26606"/>
          <ac:spMkLst>
            <pc:docMk/>
            <pc:sldMk cId="3821535448" sldId="258"/>
            <ac:spMk id="36" creationId="{34165AB3-7006-4430-BCE3-25476BE13322}"/>
          </ac:spMkLst>
        </pc:spChg>
        <pc:spChg chg="add del">
          <ac:chgData name="Sonia Anne Dworkin (2028974)" userId="87349486-5158-4108-ae37-100a40338ede" providerId="ADAL" clId="{4293B5EA-C3E8-4081-97B4-59792C190F0A}" dt="2021-11-16T11:04:17.185" v="2270" actId="26606"/>
          <ac:spMkLst>
            <pc:docMk/>
            <pc:sldMk cId="3821535448" sldId="258"/>
            <ac:spMk id="38" creationId="{E3E51905-F374-4E1A-97CF-B741584B74D5}"/>
          </ac:spMkLst>
        </pc:spChg>
        <pc:spChg chg="add del">
          <ac:chgData name="Sonia Anne Dworkin (2028974)" userId="87349486-5158-4108-ae37-100a40338ede" providerId="ADAL" clId="{4293B5EA-C3E8-4081-97B4-59792C190F0A}" dt="2021-11-16T11:05:00.561" v="2278" actId="26606"/>
          <ac:spMkLst>
            <pc:docMk/>
            <pc:sldMk cId="3821535448" sldId="258"/>
            <ac:spMk id="42" creationId="{34165AB3-7006-4430-BCE3-25476BE13322}"/>
          </ac:spMkLst>
        </pc:spChg>
        <pc:spChg chg="add del">
          <ac:chgData name="Sonia Anne Dworkin (2028974)" userId="87349486-5158-4108-ae37-100a40338ede" providerId="ADAL" clId="{4293B5EA-C3E8-4081-97B4-59792C190F0A}" dt="2021-11-16T11:05:00.561" v="2278" actId="26606"/>
          <ac:spMkLst>
            <pc:docMk/>
            <pc:sldMk cId="3821535448" sldId="258"/>
            <ac:spMk id="43" creationId="{E3E51905-F374-4E1A-97CF-B741584B74D5}"/>
          </ac:spMkLst>
        </pc:spChg>
        <pc:spChg chg="add del">
          <ac:chgData name="Sonia Anne Dworkin (2028974)" userId="87349486-5158-4108-ae37-100a40338ede" providerId="ADAL" clId="{4293B5EA-C3E8-4081-97B4-59792C190F0A}" dt="2021-11-16T11:05:07.663" v="2280" actId="26606"/>
          <ac:spMkLst>
            <pc:docMk/>
            <pc:sldMk cId="3821535448" sldId="258"/>
            <ac:spMk id="45" creationId="{3E443FD7-A66B-4AA0-872D-B088B9BC5F17}"/>
          </ac:spMkLst>
        </pc:spChg>
        <pc:spChg chg="add del">
          <ac:chgData name="Sonia Anne Dworkin (2028974)" userId="87349486-5158-4108-ae37-100a40338ede" providerId="ADAL" clId="{4293B5EA-C3E8-4081-97B4-59792C190F0A}" dt="2021-11-16T11:05:07.663" v="2280" actId="26606"/>
          <ac:spMkLst>
            <pc:docMk/>
            <pc:sldMk cId="3821535448" sldId="258"/>
            <ac:spMk id="46" creationId="{C04BE0EF-3561-49B4-9A29-F283168A91C7}"/>
          </ac:spMkLst>
        </pc:spChg>
        <pc:spChg chg="add del">
          <ac:chgData name="Sonia Anne Dworkin (2028974)" userId="87349486-5158-4108-ae37-100a40338ede" providerId="ADAL" clId="{4293B5EA-C3E8-4081-97B4-59792C190F0A}" dt="2021-11-16T11:05:20.296" v="2282" actId="26606"/>
          <ac:spMkLst>
            <pc:docMk/>
            <pc:sldMk cId="3821535448" sldId="258"/>
            <ac:spMk id="48" creationId="{71FC7D98-7B8B-402A-90FC-F027482F2142}"/>
          </ac:spMkLst>
        </pc:spChg>
        <pc:spChg chg="add del">
          <ac:chgData name="Sonia Anne Dworkin (2028974)" userId="87349486-5158-4108-ae37-100a40338ede" providerId="ADAL" clId="{4293B5EA-C3E8-4081-97B4-59792C190F0A}" dt="2021-11-16T11:05:20.296" v="2282" actId="26606"/>
          <ac:spMkLst>
            <pc:docMk/>
            <pc:sldMk cId="3821535448" sldId="258"/>
            <ac:spMk id="49" creationId="{AD7356EA-285B-4E5D-8FEC-104659A4FD2C}"/>
          </ac:spMkLst>
        </pc:spChg>
        <pc:spChg chg="add del">
          <ac:chgData name="Sonia Anne Dworkin (2028974)" userId="87349486-5158-4108-ae37-100a40338ede" providerId="ADAL" clId="{4293B5EA-C3E8-4081-97B4-59792C190F0A}" dt="2021-11-16T11:06:27.468" v="2284" actId="26606"/>
          <ac:spMkLst>
            <pc:docMk/>
            <pc:sldMk cId="3821535448" sldId="258"/>
            <ac:spMk id="51" creationId="{1825AC39-5F85-4CAA-8A81-A1287086B2B6}"/>
          </ac:spMkLst>
        </pc:spChg>
        <pc:spChg chg="add del">
          <ac:chgData name="Sonia Anne Dworkin (2028974)" userId="87349486-5158-4108-ae37-100a40338ede" providerId="ADAL" clId="{4293B5EA-C3E8-4081-97B4-59792C190F0A}" dt="2021-11-16T11:06:27.468" v="2284" actId="26606"/>
          <ac:spMkLst>
            <pc:docMk/>
            <pc:sldMk cId="3821535448" sldId="258"/>
            <ac:spMk id="52" creationId="{95DA4D23-37FC-4B90-8188-F0377C5FF44B}"/>
          </ac:spMkLst>
        </pc:spChg>
        <pc:spChg chg="add del">
          <ac:chgData name="Sonia Anne Dworkin (2028974)" userId="87349486-5158-4108-ae37-100a40338ede" providerId="ADAL" clId="{4293B5EA-C3E8-4081-97B4-59792C190F0A}" dt="2021-11-16T11:06:27.468" v="2284" actId="26606"/>
          <ac:spMkLst>
            <pc:docMk/>
            <pc:sldMk cId="3821535448" sldId="258"/>
            <ac:spMk id="53" creationId="{A7A4B465-FBCC-4CD4-89A1-82992A7B47FF}"/>
          </ac:spMkLst>
        </pc:spChg>
        <pc:spChg chg="add del">
          <ac:chgData name="Sonia Anne Dworkin (2028974)" userId="87349486-5158-4108-ae37-100a40338ede" providerId="ADAL" clId="{4293B5EA-C3E8-4081-97B4-59792C190F0A}" dt="2021-11-16T11:06:27.468" v="2284" actId="26606"/>
          <ac:spMkLst>
            <pc:docMk/>
            <pc:sldMk cId="3821535448" sldId="258"/>
            <ac:spMk id="54" creationId="{909E572F-9CDC-4214-9D42-FF0017649590}"/>
          </ac:spMkLst>
        </pc:spChg>
        <pc:spChg chg="add del">
          <ac:chgData name="Sonia Anne Dworkin (2028974)" userId="87349486-5158-4108-ae37-100a40338ede" providerId="ADAL" clId="{4293B5EA-C3E8-4081-97B4-59792C190F0A}" dt="2021-11-16T11:06:34.142" v="2286" actId="26606"/>
          <ac:spMkLst>
            <pc:docMk/>
            <pc:sldMk cId="3821535448" sldId="258"/>
            <ac:spMk id="56" creationId="{CDA1A2E9-63FE-408D-A803-8E306ECAB4B3}"/>
          </ac:spMkLst>
        </pc:spChg>
        <pc:spChg chg="add del">
          <ac:chgData name="Sonia Anne Dworkin (2028974)" userId="87349486-5158-4108-ae37-100a40338ede" providerId="ADAL" clId="{4293B5EA-C3E8-4081-97B4-59792C190F0A}" dt="2021-11-16T11:06:34.142" v="2286" actId="26606"/>
          <ac:spMkLst>
            <pc:docMk/>
            <pc:sldMk cId="3821535448" sldId="258"/>
            <ac:spMk id="57" creationId="{FBE9F90C-C163-435B-9A68-D15C92D1CF2B}"/>
          </ac:spMkLst>
        </pc:spChg>
        <pc:spChg chg="add del">
          <ac:chgData name="Sonia Anne Dworkin (2028974)" userId="87349486-5158-4108-ae37-100a40338ede" providerId="ADAL" clId="{4293B5EA-C3E8-4081-97B4-59792C190F0A}" dt="2021-11-16T11:06:34.142" v="2286" actId="26606"/>
          <ac:spMkLst>
            <pc:docMk/>
            <pc:sldMk cId="3821535448" sldId="258"/>
            <ac:spMk id="58" creationId="{2C910467-8185-45DD-B8A2-A88DF20DF6E0}"/>
          </ac:spMkLst>
        </pc:spChg>
        <pc:spChg chg="add del">
          <ac:chgData name="Sonia Anne Dworkin (2028974)" userId="87349486-5158-4108-ae37-100a40338ede" providerId="ADAL" clId="{4293B5EA-C3E8-4081-97B4-59792C190F0A}" dt="2021-11-16T11:06:34.142" v="2286" actId="26606"/>
          <ac:spMkLst>
            <pc:docMk/>
            <pc:sldMk cId="3821535448" sldId="258"/>
            <ac:spMk id="59" creationId="{1A882A9F-F4E9-4E23-8F0B-20B5DF42EAA9}"/>
          </ac:spMkLst>
        </pc:spChg>
        <pc:spChg chg="add del">
          <ac:chgData name="Sonia Anne Dworkin (2028974)" userId="87349486-5158-4108-ae37-100a40338ede" providerId="ADAL" clId="{4293B5EA-C3E8-4081-97B4-59792C190F0A}" dt="2021-11-16T11:06:59.187" v="2288" actId="26606"/>
          <ac:spMkLst>
            <pc:docMk/>
            <pc:sldMk cId="3821535448" sldId="258"/>
            <ac:spMk id="61" creationId="{D55CD764-972B-4CA5-A885-53E55C63E174}"/>
          </ac:spMkLst>
        </pc:spChg>
        <pc:spChg chg="add del">
          <ac:chgData name="Sonia Anne Dworkin (2028974)" userId="87349486-5158-4108-ae37-100a40338ede" providerId="ADAL" clId="{4293B5EA-C3E8-4081-97B4-59792C190F0A}" dt="2021-11-16T11:06:59.187" v="2288" actId="26606"/>
          <ac:spMkLst>
            <pc:docMk/>
            <pc:sldMk cId="3821535448" sldId="258"/>
            <ac:spMk id="67" creationId="{34165AB3-7006-4430-BCE3-25476BE13322}"/>
          </ac:spMkLst>
        </pc:spChg>
        <pc:spChg chg="add del">
          <ac:chgData name="Sonia Anne Dworkin (2028974)" userId="87349486-5158-4108-ae37-100a40338ede" providerId="ADAL" clId="{4293B5EA-C3E8-4081-97B4-59792C190F0A}" dt="2021-11-16T11:06:59.187" v="2288" actId="26606"/>
          <ac:spMkLst>
            <pc:docMk/>
            <pc:sldMk cId="3821535448" sldId="258"/>
            <ac:spMk id="68" creationId="{E3E51905-F374-4E1A-97CF-B741584B74D5}"/>
          </ac:spMkLst>
        </pc:spChg>
        <pc:spChg chg="add del">
          <ac:chgData name="Sonia Anne Dworkin (2028974)" userId="87349486-5158-4108-ae37-100a40338ede" providerId="ADAL" clId="{4293B5EA-C3E8-4081-97B4-59792C190F0A}" dt="2021-11-16T11:07:03.914" v="2290" actId="26606"/>
          <ac:spMkLst>
            <pc:docMk/>
            <pc:sldMk cId="3821535448" sldId="258"/>
            <ac:spMk id="70" creationId="{68AF5748-FED8-45BA-8631-26D1D10F3246}"/>
          </ac:spMkLst>
        </pc:spChg>
        <pc:spChg chg="add del">
          <ac:chgData name="Sonia Anne Dworkin (2028974)" userId="87349486-5158-4108-ae37-100a40338ede" providerId="ADAL" clId="{4293B5EA-C3E8-4081-97B4-59792C190F0A}" dt="2021-11-16T11:07:03.914" v="2290" actId="26606"/>
          <ac:spMkLst>
            <pc:docMk/>
            <pc:sldMk cId="3821535448" sldId="258"/>
            <ac:spMk id="71" creationId="{AF2F604E-43BE-4DC3-B983-E071523364F8}"/>
          </ac:spMkLst>
        </pc:spChg>
        <pc:spChg chg="add del">
          <ac:chgData name="Sonia Anne Dworkin (2028974)" userId="87349486-5158-4108-ae37-100a40338ede" providerId="ADAL" clId="{4293B5EA-C3E8-4081-97B4-59792C190F0A}" dt="2021-11-16T11:07:03.914" v="2290" actId="26606"/>
          <ac:spMkLst>
            <pc:docMk/>
            <pc:sldMk cId="3821535448" sldId="258"/>
            <ac:spMk id="72" creationId="{08C9B587-E65E-4B52-B37C-ABEBB6E87928}"/>
          </ac:spMkLst>
        </pc:spChg>
        <pc:spChg chg="add del">
          <ac:chgData name="Sonia Anne Dworkin (2028974)" userId="87349486-5158-4108-ae37-100a40338ede" providerId="ADAL" clId="{4293B5EA-C3E8-4081-97B4-59792C190F0A}" dt="2021-11-16T11:07:20.104" v="2292" actId="26606"/>
          <ac:spMkLst>
            <pc:docMk/>
            <pc:sldMk cId="3821535448" sldId="258"/>
            <ac:spMk id="74" creationId="{1707FC24-6981-43D9-B525-C7832BA22463}"/>
          </ac:spMkLst>
        </pc:spChg>
        <pc:spChg chg="add del">
          <ac:chgData name="Sonia Anne Dworkin (2028974)" userId="87349486-5158-4108-ae37-100a40338ede" providerId="ADAL" clId="{4293B5EA-C3E8-4081-97B4-59792C190F0A}" dt="2021-11-16T11:08:30.560" v="2294" actId="26606"/>
          <ac:spMkLst>
            <pc:docMk/>
            <pc:sldMk cId="3821535448" sldId="258"/>
            <ac:spMk id="76" creationId="{665DBBEF-238B-476B-96AB-8AAC3224ECEA}"/>
          </ac:spMkLst>
        </pc:spChg>
        <pc:spChg chg="add del">
          <ac:chgData name="Sonia Anne Dworkin (2028974)" userId="87349486-5158-4108-ae37-100a40338ede" providerId="ADAL" clId="{4293B5EA-C3E8-4081-97B4-59792C190F0A}" dt="2021-11-16T11:08:30.560" v="2294" actId="26606"/>
          <ac:spMkLst>
            <pc:docMk/>
            <pc:sldMk cId="3821535448" sldId="258"/>
            <ac:spMk id="77" creationId="{3FCFB1DE-0B7E-48CC-BA90-B2AB0889F9D6}"/>
          </ac:spMkLst>
        </pc:spChg>
        <pc:spChg chg="add del">
          <ac:chgData name="Sonia Anne Dworkin (2028974)" userId="87349486-5158-4108-ae37-100a40338ede" providerId="ADAL" clId="{4293B5EA-C3E8-4081-97B4-59792C190F0A}" dt="2021-11-16T11:08:43.120" v="2296" actId="26606"/>
          <ac:spMkLst>
            <pc:docMk/>
            <pc:sldMk cId="3821535448" sldId="258"/>
            <ac:spMk id="79" creationId="{1825AC39-5F85-4CAA-8A81-A1287086B2B6}"/>
          </ac:spMkLst>
        </pc:spChg>
        <pc:spChg chg="add del">
          <ac:chgData name="Sonia Anne Dworkin (2028974)" userId="87349486-5158-4108-ae37-100a40338ede" providerId="ADAL" clId="{4293B5EA-C3E8-4081-97B4-59792C190F0A}" dt="2021-11-16T11:08:43.120" v="2296" actId="26606"/>
          <ac:spMkLst>
            <pc:docMk/>
            <pc:sldMk cId="3821535448" sldId="258"/>
            <ac:spMk id="80" creationId="{95DA4D23-37FC-4B90-8188-F0377C5FF44B}"/>
          </ac:spMkLst>
        </pc:spChg>
        <pc:spChg chg="add del">
          <ac:chgData name="Sonia Anne Dworkin (2028974)" userId="87349486-5158-4108-ae37-100a40338ede" providerId="ADAL" clId="{4293B5EA-C3E8-4081-97B4-59792C190F0A}" dt="2021-11-16T11:08:43.120" v="2296" actId="26606"/>
          <ac:spMkLst>
            <pc:docMk/>
            <pc:sldMk cId="3821535448" sldId="258"/>
            <ac:spMk id="81" creationId="{A7A4B465-FBCC-4CD4-89A1-82992A7B47FF}"/>
          </ac:spMkLst>
        </pc:spChg>
        <pc:spChg chg="add del">
          <ac:chgData name="Sonia Anne Dworkin (2028974)" userId="87349486-5158-4108-ae37-100a40338ede" providerId="ADAL" clId="{4293B5EA-C3E8-4081-97B4-59792C190F0A}" dt="2021-11-16T11:08:43.120" v="2296" actId="26606"/>
          <ac:spMkLst>
            <pc:docMk/>
            <pc:sldMk cId="3821535448" sldId="258"/>
            <ac:spMk id="82" creationId="{909E572F-9CDC-4214-9D42-FF0017649590}"/>
          </ac:spMkLst>
        </pc:spChg>
        <pc:spChg chg="add del">
          <ac:chgData name="Sonia Anne Dworkin (2028974)" userId="87349486-5158-4108-ae37-100a40338ede" providerId="ADAL" clId="{4293B5EA-C3E8-4081-97B4-59792C190F0A}" dt="2021-11-16T11:09:56.742" v="2298" actId="26606"/>
          <ac:spMkLst>
            <pc:docMk/>
            <pc:sldMk cId="3821535448" sldId="258"/>
            <ac:spMk id="84" creationId="{71FC7D98-7B8B-402A-90FC-F027482F2142}"/>
          </ac:spMkLst>
        </pc:spChg>
        <pc:spChg chg="add del">
          <ac:chgData name="Sonia Anne Dworkin (2028974)" userId="87349486-5158-4108-ae37-100a40338ede" providerId="ADAL" clId="{4293B5EA-C3E8-4081-97B4-59792C190F0A}" dt="2021-11-16T11:09:56.742" v="2298" actId="26606"/>
          <ac:spMkLst>
            <pc:docMk/>
            <pc:sldMk cId="3821535448" sldId="258"/>
            <ac:spMk id="85" creationId="{AD7356EA-285B-4E5D-8FEC-104659A4FD2C}"/>
          </ac:spMkLst>
        </pc:spChg>
        <pc:spChg chg="add del">
          <ac:chgData name="Sonia Anne Dworkin (2028974)" userId="87349486-5158-4108-ae37-100a40338ede" providerId="ADAL" clId="{4293B5EA-C3E8-4081-97B4-59792C190F0A}" dt="2021-11-16T11:10:04.120" v="2300" actId="26606"/>
          <ac:spMkLst>
            <pc:docMk/>
            <pc:sldMk cId="3821535448" sldId="258"/>
            <ac:spMk id="87" creationId="{C6FC42E6-6C25-4922-95D2-B97B1E123559}"/>
          </ac:spMkLst>
        </pc:spChg>
        <pc:spChg chg="add del">
          <ac:chgData name="Sonia Anne Dworkin (2028974)" userId="87349486-5158-4108-ae37-100a40338ede" providerId="ADAL" clId="{4293B5EA-C3E8-4081-97B4-59792C190F0A}" dt="2021-11-16T11:10:04.120" v="2300" actId="26606"/>
          <ac:spMkLst>
            <pc:docMk/>
            <pc:sldMk cId="3821535448" sldId="258"/>
            <ac:spMk id="88" creationId="{0295F874-A8A5-4A14-8CFC-828968DE64C4}"/>
          </ac:spMkLst>
        </pc:spChg>
        <pc:grpChg chg="add del">
          <ac:chgData name="Sonia Anne Dworkin (2028974)" userId="87349486-5158-4108-ae37-100a40338ede" providerId="ADAL" clId="{4293B5EA-C3E8-4081-97B4-59792C190F0A}" dt="2021-11-16T11:05:00.561" v="2278" actId="26606"/>
          <ac:grpSpMkLst>
            <pc:docMk/>
            <pc:sldMk cId="3821535448" sldId="258"/>
            <ac:grpSpMk id="11" creationId="{BEB2E44E-30A6-416E-A45D-B1E328629559}"/>
          </ac:grpSpMkLst>
        </pc:grpChg>
        <pc:grpChg chg="add del">
          <ac:chgData name="Sonia Anne Dworkin (2028974)" userId="87349486-5158-4108-ae37-100a40338ede" providerId="ADAL" clId="{4293B5EA-C3E8-4081-97B4-59792C190F0A}" dt="2021-11-16T11:04:17.185" v="2270" actId="26606"/>
          <ac:grpSpMkLst>
            <pc:docMk/>
            <pc:sldMk cId="3821535448" sldId="258"/>
            <ac:grpSpMk id="37" creationId="{BEB2E44E-30A6-416E-A45D-B1E328629559}"/>
          </ac:grpSpMkLst>
        </pc:grpChg>
        <pc:grpChg chg="add del">
          <ac:chgData name="Sonia Anne Dworkin (2028974)" userId="87349486-5158-4108-ae37-100a40338ede" providerId="ADAL" clId="{4293B5EA-C3E8-4081-97B4-59792C190F0A}" dt="2021-11-16T11:06:59.187" v="2288" actId="26606"/>
          <ac:grpSpMkLst>
            <pc:docMk/>
            <pc:sldMk cId="3821535448" sldId="258"/>
            <ac:grpSpMk id="62" creationId="{BEB2E44E-30A6-416E-A45D-B1E328629559}"/>
          </ac:grpSpMkLst>
        </pc:grpChg>
        <pc:picChg chg="add del">
          <ac:chgData name="Sonia Anne Dworkin (2028974)" userId="87349486-5158-4108-ae37-100a40338ede" providerId="ADAL" clId="{4293B5EA-C3E8-4081-97B4-59792C190F0A}" dt="2021-11-11T12:23:24.278" v="2" actId="478"/>
          <ac:picMkLst>
            <pc:docMk/>
            <pc:sldMk cId="3821535448" sldId="258"/>
            <ac:picMk id="3" creationId="{31CD8A2F-C412-4602-B378-34C7B3E3F167}"/>
          </ac:picMkLst>
        </pc:picChg>
        <pc:picChg chg="add del mod">
          <ac:chgData name="Sonia Anne Dworkin (2028974)" userId="87349486-5158-4108-ae37-100a40338ede" providerId="ADAL" clId="{4293B5EA-C3E8-4081-97B4-59792C190F0A}" dt="2021-11-11T15:24:18.232" v="49" actId="21"/>
          <ac:picMkLst>
            <pc:docMk/>
            <pc:sldMk cId="3821535448" sldId="258"/>
            <ac:picMk id="4" creationId="{CADDC1AC-D862-483B-94D1-21972D6C542E}"/>
          </ac:picMkLst>
        </pc:picChg>
        <pc:picChg chg="add mod">
          <ac:chgData name="Sonia Anne Dworkin (2028974)" userId="87349486-5158-4108-ae37-100a40338ede" providerId="ADAL" clId="{4293B5EA-C3E8-4081-97B4-59792C190F0A}" dt="2021-11-16T11:11:24.648" v="2309" actId="26606"/>
          <ac:picMkLst>
            <pc:docMk/>
            <pc:sldMk cId="3821535448" sldId="258"/>
            <ac:picMk id="7" creationId="{2B693289-6844-4230-A09D-9020BF4367D2}"/>
          </ac:picMkLst>
        </pc:picChg>
      </pc:sldChg>
      <pc:sldChg chg="addSp delSp modSp new mod ord setBg modClrScheme chgLayout">
        <pc:chgData name="Sonia Anne Dworkin (2028974)" userId="87349486-5158-4108-ae37-100a40338ede" providerId="ADAL" clId="{4293B5EA-C3E8-4081-97B4-59792C190F0A}" dt="2021-11-16T22:12:03.465" v="3741" actId="26606"/>
        <pc:sldMkLst>
          <pc:docMk/>
          <pc:sldMk cId="336422769" sldId="259"/>
        </pc:sldMkLst>
        <pc:spChg chg="add mod">
          <ac:chgData name="Sonia Anne Dworkin (2028974)" userId="87349486-5158-4108-ae37-100a40338ede" providerId="ADAL" clId="{4293B5EA-C3E8-4081-97B4-59792C190F0A}" dt="2021-11-16T22:12:03.465" v="3741" actId="26606"/>
          <ac:spMkLst>
            <pc:docMk/>
            <pc:sldMk cId="336422769" sldId="259"/>
            <ac:spMk id="2" creationId="{FAF5A351-19C5-4647-A68A-2219F7B8D76E}"/>
          </ac:spMkLst>
        </pc:spChg>
        <pc:spChg chg="add mod">
          <ac:chgData name="Sonia Anne Dworkin (2028974)" userId="87349486-5158-4108-ae37-100a40338ede" providerId="ADAL" clId="{4293B5EA-C3E8-4081-97B4-59792C190F0A}" dt="2021-11-16T22:12:03.465" v="3741" actId="26606"/>
          <ac:spMkLst>
            <pc:docMk/>
            <pc:sldMk cId="336422769" sldId="259"/>
            <ac:spMk id="3" creationId="{698D8AA7-1FB8-4D91-806B-3CBFC9216073}"/>
          </ac:spMkLst>
        </pc:spChg>
        <pc:spChg chg="add mod">
          <ac:chgData name="Sonia Anne Dworkin (2028974)" userId="87349486-5158-4108-ae37-100a40338ede" providerId="ADAL" clId="{4293B5EA-C3E8-4081-97B4-59792C190F0A}" dt="2021-11-16T22:12:03.465" v="3741" actId="26606"/>
          <ac:spMkLst>
            <pc:docMk/>
            <pc:sldMk cId="336422769" sldId="259"/>
            <ac:spMk id="4" creationId="{E3BA2318-E40C-450F-B11F-EFC491F65C55}"/>
          </ac:spMkLst>
        </pc:spChg>
        <pc:spChg chg="add del">
          <ac:chgData name="Sonia Anne Dworkin (2028974)" userId="87349486-5158-4108-ae37-100a40338ede" providerId="ADAL" clId="{4293B5EA-C3E8-4081-97B4-59792C190F0A}" dt="2021-11-16T22:11:35.796" v="3738" actId="26606"/>
          <ac:spMkLst>
            <pc:docMk/>
            <pc:sldMk cId="336422769" sldId="259"/>
            <ac:spMk id="9" creationId="{8CA06CD6-90CA-4C45-856C-6771339E1E22}"/>
          </ac:spMkLst>
        </pc:spChg>
        <pc:spChg chg="add del">
          <ac:chgData name="Sonia Anne Dworkin (2028974)" userId="87349486-5158-4108-ae37-100a40338ede" providerId="ADAL" clId="{4293B5EA-C3E8-4081-97B4-59792C190F0A}" dt="2021-11-16T22:12:03.449" v="3740" actId="26606"/>
          <ac:spMkLst>
            <pc:docMk/>
            <pc:sldMk cId="336422769" sldId="259"/>
            <ac:spMk id="13" creationId="{CCD444A3-C338-4886-B7F1-4BA2AF46EB64}"/>
          </ac:spMkLst>
        </pc:spChg>
        <pc:spChg chg="add del">
          <ac:chgData name="Sonia Anne Dworkin (2028974)" userId="87349486-5158-4108-ae37-100a40338ede" providerId="ADAL" clId="{4293B5EA-C3E8-4081-97B4-59792C190F0A}" dt="2021-11-16T22:12:03.449" v="3740" actId="26606"/>
          <ac:spMkLst>
            <pc:docMk/>
            <pc:sldMk cId="336422769" sldId="259"/>
            <ac:spMk id="14" creationId="{21739CA5-F0F5-48E1-8E8C-F24B71827E46}"/>
          </ac:spMkLst>
        </pc:spChg>
        <pc:spChg chg="add del">
          <ac:chgData name="Sonia Anne Dworkin (2028974)" userId="87349486-5158-4108-ae37-100a40338ede" providerId="ADAL" clId="{4293B5EA-C3E8-4081-97B4-59792C190F0A}" dt="2021-11-16T22:12:03.449" v="3740" actId="26606"/>
          <ac:spMkLst>
            <pc:docMk/>
            <pc:sldMk cId="336422769" sldId="259"/>
            <ac:spMk id="15" creationId="{3EAD2937-F230-41D4-B9C5-975B129BFC20}"/>
          </ac:spMkLst>
        </pc:spChg>
        <pc:spChg chg="add">
          <ac:chgData name="Sonia Anne Dworkin (2028974)" userId="87349486-5158-4108-ae37-100a40338ede" providerId="ADAL" clId="{4293B5EA-C3E8-4081-97B4-59792C190F0A}" dt="2021-11-16T22:12:03.465" v="3741" actId="26606"/>
          <ac:spMkLst>
            <pc:docMk/>
            <pc:sldMk cId="336422769" sldId="259"/>
            <ac:spMk id="17" creationId="{B36F400F-DF28-43BC-8D8E-4929793B392A}"/>
          </ac:spMkLst>
        </pc:spChg>
        <pc:cxnChg chg="add del">
          <ac:chgData name="Sonia Anne Dworkin (2028974)" userId="87349486-5158-4108-ae37-100a40338ede" providerId="ADAL" clId="{4293B5EA-C3E8-4081-97B4-59792C190F0A}" dt="2021-11-16T22:11:35.796" v="3738" actId="26606"/>
          <ac:cxnSpMkLst>
            <pc:docMk/>
            <pc:sldMk cId="336422769" sldId="259"/>
            <ac:cxnSpMk id="11" creationId="{5021601D-2758-4B15-A31C-FDA184C51B3A}"/>
          </ac:cxnSpMkLst>
        </pc:cxnChg>
      </pc:sldChg>
      <pc:sldChg chg="addSp delSp modSp new mod ord setBg">
        <pc:chgData name="Sonia Anne Dworkin (2028974)" userId="87349486-5158-4108-ae37-100a40338ede" providerId="ADAL" clId="{4293B5EA-C3E8-4081-97B4-59792C190F0A}" dt="2021-11-16T22:16:36.267" v="3745" actId="26606"/>
        <pc:sldMkLst>
          <pc:docMk/>
          <pc:sldMk cId="702166624" sldId="260"/>
        </pc:sldMkLst>
        <pc:spChg chg="mod">
          <ac:chgData name="Sonia Anne Dworkin (2028974)" userId="87349486-5158-4108-ae37-100a40338ede" providerId="ADAL" clId="{4293B5EA-C3E8-4081-97B4-59792C190F0A}" dt="2021-11-16T22:16:36.267" v="3745" actId="26606"/>
          <ac:spMkLst>
            <pc:docMk/>
            <pc:sldMk cId="702166624" sldId="260"/>
            <ac:spMk id="2" creationId="{DBB221FA-9D4C-4C53-A9A1-907F290FF262}"/>
          </ac:spMkLst>
        </pc:spChg>
        <pc:spChg chg="del">
          <ac:chgData name="Sonia Anne Dworkin (2028974)" userId="87349486-5158-4108-ae37-100a40338ede" providerId="ADAL" clId="{4293B5EA-C3E8-4081-97B4-59792C190F0A}" dt="2021-11-11T16:09:11.962" v="80"/>
          <ac:spMkLst>
            <pc:docMk/>
            <pc:sldMk cId="702166624" sldId="260"/>
            <ac:spMk id="3" creationId="{5D6F8D71-F657-4E53-92B8-7F805243975B}"/>
          </ac:spMkLst>
        </pc:spChg>
        <pc:spChg chg="mod ord">
          <ac:chgData name="Sonia Anne Dworkin (2028974)" userId="87349486-5158-4108-ae37-100a40338ede" providerId="ADAL" clId="{4293B5EA-C3E8-4081-97B4-59792C190F0A}" dt="2021-11-16T22:16:36.267" v="3745" actId="26606"/>
          <ac:spMkLst>
            <pc:docMk/>
            <pc:sldMk cId="702166624" sldId="260"/>
            <ac:spMk id="4" creationId="{5F7DB732-C34C-486A-A4E6-54E1BFD63360}"/>
          </ac:spMkLst>
        </pc:spChg>
        <pc:spChg chg="add">
          <ac:chgData name="Sonia Anne Dworkin (2028974)" userId="87349486-5158-4108-ae37-100a40338ede" providerId="ADAL" clId="{4293B5EA-C3E8-4081-97B4-59792C190F0A}" dt="2021-11-16T22:16:36.267" v="3745" actId="26606"/>
          <ac:spMkLst>
            <pc:docMk/>
            <pc:sldMk cId="702166624" sldId="260"/>
            <ac:spMk id="71" creationId="{9D25F302-27C5-414F-97F8-6EA0A6C028BA}"/>
          </ac:spMkLst>
        </pc:spChg>
        <pc:spChg chg="add">
          <ac:chgData name="Sonia Anne Dworkin (2028974)" userId="87349486-5158-4108-ae37-100a40338ede" providerId="ADAL" clId="{4293B5EA-C3E8-4081-97B4-59792C190F0A}" dt="2021-11-16T22:16:36.267" v="3745" actId="26606"/>
          <ac:spMkLst>
            <pc:docMk/>
            <pc:sldMk cId="702166624" sldId="260"/>
            <ac:spMk id="73" creationId="{830A36F8-48C2-4842-A87B-8CE8DF4E7FD2}"/>
          </ac:spMkLst>
        </pc:spChg>
        <pc:spChg chg="add">
          <ac:chgData name="Sonia Anne Dworkin (2028974)" userId="87349486-5158-4108-ae37-100a40338ede" providerId="ADAL" clId="{4293B5EA-C3E8-4081-97B4-59792C190F0A}" dt="2021-11-16T22:16:36.267" v="3745" actId="26606"/>
          <ac:spMkLst>
            <pc:docMk/>
            <pc:sldMk cId="702166624" sldId="260"/>
            <ac:spMk id="75" creationId="{8F451A30-466B-4996-9BA5-CD6ABCC6D558}"/>
          </ac:spMkLst>
        </pc:spChg>
        <pc:picChg chg="add mod">
          <ac:chgData name="Sonia Anne Dworkin (2028974)" userId="87349486-5158-4108-ae37-100a40338ede" providerId="ADAL" clId="{4293B5EA-C3E8-4081-97B4-59792C190F0A}" dt="2021-11-16T22:16:36.267" v="3745" actId="26606"/>
          <ac:picMkLst>
            <pc:docMk/>
            <pc:sldMk cId="702166624" sldId="260"/>
            <ac:picMk id="1026" creationId="{3C13C8AD-5B3A-4573-AF3E-0FDBC0ACFB5C}"/>
          </ac:picMkLst>
        </pc:picChg>
      </pc:sldChg>
      <pc:sldChg chg="addSp delSp modSp new mod ord modClrScheme chgLayout">
        <pc:chgData name="Sonia Anne Dworkin (2028974)" userId="87349486-5158-4108-ae37-100a40338ede" providerId="ADAL" clId="{4293B5EA-C3E8-4081-97B4-59792C190F0A}" dt="2021-11-16T22:06:59.816" v="3724" actId="20577"/>
        <pc:sldMkLst>
          <pc:docMk/>
          <pc:sldMk cId="948966937" sldId="261"/>
        </pc:sldMkLst>
        <pc:spChg chg="mod ord">
          <ac:chgData name="Sonia Anne Dworkin (2028974)" userId="87349486-5158-4108-ae37-100a40338ede" providerId="ADAL" clId="{4293B5EA-C3E8-4081-97B4-59792C190F0A}" dt="2021-11-16T22:02:36.496" v="3713"/>
          <ac:spMkLst>
            <pc:docMk/>
            <pc:sldMk cId="948966937" sldId="261"/>
            <ac:spMk id="2" creationId="{B5CFA3B0-63C5-49D6-8140-2E4B41F37CE2}"/>
          </ac:spMkLst>
        </pc:spChg>
        <pc:spChg chg="del">
          <ac:chgData name="Sonia Anne Dworkin (2028974)" userId="87349486-5158-4108-ae37-100a40338ede" providerId="ADAL" clId="{4293B5EA-C3E8-4081-97B4-59792C190F0A}" dt="2021-11-11T16:10:15.344" v="82"/>
          <ac:spMkLst>
            <pc:docMk/>
            <pc:sldMk cId="948966937" sldId="261"/>
            <ac:spMk id="3" creationId="{3FB017DA-E4D7-4D8D-B87D-41D6FD9C51F8}"/>
          </ac:spMkLst>
        </pc:spChg>
        <pc:spChg chg="add del mod">
          <ac:chgData name="Sonia Anne Dworkin (2028974)" userId="87349486-5158-4108-ae37-100a40338ede" providerId="ADAL" clId="{4293B5EA-C3E8-4081-97B4-59792C190F0A}" dt="2021-11-16T11:19:37.521" v="2341" actId="478"/>
          <ac:spMkLst>
            <pc:docMk/>
            <pc:sldMk cId="948966937" sldId="261"/>
            <ac:spMk id="3" creationId="{5407ABDC-5861-458F-A0F0-F160C4488D5F}"/>
          </ac:spMkLst>
        </pc:spChg>
        <pc:spChg chg="add del mod ord">
          <ac:chgData name="Sonia Anne Dworkin (2028974)" userId="87349486-5158-4108-ae37-100a40338ede" providerId="ADAL" clId="{4293B5EA-C3E8-4081-97B4-59792C190F0A}" dt="2021-11-12T17:46:32.187" v="2214" actId="700"/>
          <ac:spMkLst>
            <pc:docMk/>
            <pc:sldMk cId="948966937" sldId="261"/>
            <ac:spMk id="3" creationId="{96F0AD22-546F-4F6B-8F42-47AD7D51B9DE}"/>
          </ac:spMkLst>
        </pc:spChg>
        <pc:spChg chg="del mod ord">
          <ac:chgData name="Sonia Anne Dworkin (2028974)" userId="87349486-5158-4108-ae37-100a40338ede" providerId="ADAL" clId="{4293B5EA-C3E8-4081-97B4-59792C190F0A}" dt="2021-11-12T17:46:16.513" v="2213" actId="700"/>
          <ac:spMkLst>
            <pc:docMk/>
            <pc:sldMk cId="948966937" sldId="261"/>
            <ac:spMk id="4" creationId="{020E3F49-238B-4213-A228-7EB057FA2988}"/>
          </ac:spMkLst>
        </pc:spChg>
        <pc:spChg chg="add mod ord">
          <ac:chgData name="Sonia Anne Dworkin (2028974)" userId="87349486-5158-4108-ae37-100a40338ede" providerId="ADAL" clId="{4293B5EA-C3E8-4081-97B4-59792C190F0A}" dt="2021-11-16T22:02:36.496" v="3713"/>
          <ac:spMkLst>
            <pc:docMk/>
            <pc:sldMk cId="948966937" sldId="261"/>
            <ac:spMk id="5" creationId="{E0C9C421-9AD6-4B3D-9702-E4C785546F91}"/>
          </ac:spMkLst>
        </pc:spChg>
        <pc:spChg chg="add mod ord">
          <ac:chgData name="Sonia Anne Dworkin (2028974)" userId="87349486-5158-4108-ae37-100a40338ede" providerId="ADAL" clId="{4293B5EA-C3E8-4081-97B4-59792C190F0A}" dt="2021-11-16T22:02:36.496" v="3713"/>
          <ac:spMkLst>
            <pc:docMk/>
            <pc:sldMk cId="948966937" sldId="261"/>
            <ac:spMk id="6" creationId="{9E04179D-7917-4F6E-AA61-EF6458AA9C1B}"/>
          </ac:spMkLst>
        </pc:spChg>
        <pc:spChg chg="add mod ord">
          <ac:chgData name="Sonia Anne Dworkin (2028974)" userId="87349486-5158-4108-ae37-100a40338ede" providerId="ADAL" clId="{4293B5EA-C3E8-4081-97B4-59792C190F0A}" dt="2021-11-16T22:06:59.816" v="3724" actId="20577"/>
          <ac:spMkLst>
            <pc:docMk/>
            <pc:sldMk cId="948966937" sldId="261"/>
            <ac:spMk id="7" creationId="{DA7DC5F4-FB00-4E03-AC59-61732E793123}"/>
          </ac:spMkLst>
        </pc:spChg>
        <pc:picChg chg="add del mod ord modCrop">
          <ac:chgData name="Sonia Anne Dworkin (2028974)" userId="87349486-5158-4108-ae37-100a40338ede" providerId="ADAL" clId="{4293B5EA-C3E8-4081-97B4-59792C190F0A}" dt="2021-11-16T22:02:36.496" v="3713"/>
          <ac:picMkLst>
            <pc:docMk/>
            <pc:sldMk cId="948966937" sldId="261"/>
            <ac:picMk id="2050" creationId="{03E10AD4-42EF-48BC-BD2F-B60BE87E5E05}"/>
          </ac:picMkLst>
        </pc:picChg>
      </pc:sldChg>
      <pc:sldChg chg="new del">
        <pc:chgData name="Sonia Anne Dworkin (2028974)" userId="87349486-5158-4108-ae37-100a40338ede" providerId="ADAL" clId="{4293B5EA-C3E8-4081-97B4-59792C190F0A}" dt="2021-11-12T16:39:11.627" v="1406" actId="680"/>
        <pc:sldMkLst>
          <pc:docMk/>
          <pc:sldMk cId="1061762892" sldId="262"/>
        </pc:sldMkLst>
      </pc:sldChg>
      <pc:sldChg chg="addSp delSp modSp new del">
        <pc:chgData name="Sonia Anne Dworkin (2028974)" userId="87349486-5158-4108-ae37-100a40338ede" providerId="ADAL" clId="{4293B5EA-C3E8-4081-97B4-59792C190F0A}" dt="2021-11-16T16:08:40.349" v="3061" actId="47"/>
        <pc:sldMkLst>
          <pc:docMk/>
          <pc:sldMk cId="2647512323" sldId="262"/>
        </pc:sldMkLst>
        <pc:spChg chg="del">
          <ac:chgData name="Sonia Anne Dworkin (2028974)" userId="87349486-5158-4108-ae37-100a40338ede" providerId="ADAL" clId="{4293B5EA-C3E8-4081-97B4-59792C190F0A}" dt="2021-11-16T15:31:00.447" v="2868"/>
          <ac:spMkLst>
            <pc:docMk/>
            <pc:sldMk cId="2647512323" sldId="262"/>
            <ac:spMk id="4" creationId="{22A1FDBC-9617-41EB-B25D-F9AF6B68C1B3}"/>
          </ac:spMkLst>
        </pc:spChg>
        <pc:spChg chg="del">
          <ac:chgData name="Sonia Anne Dworkin (2028974)" userId="87349486-5158-4108-ae37-100a40338ede" providerId="ADAL" clId="{4293B5EA-C3E8-4081-97B4-59792C190F0A}" dt="2021-11-16T15:36:19.840" v="2869"/>
          <ac:spMkLst>
            <pc:docMk/>
            <pc:sldMk cId="2647512323" sldId="262"/>
            <ac:spMk id="6" creationId="{82B8BBD4-B52A-4C00-92A4-979E3B156334}"/>
          </ac:spMkLst>
        </pc:spChg>
        <pc:picChg chg="add mod">
          <ac:chgData name="Sonia Anne Dworkin (2028974)" userId="87349486-5158-4108-ae37-100a40338ede" providerId="ADAL" clId="{4293B5EA-C3E8-4081-97B4-59792C190F0A}" dt="2021-11-16T15:36:49.294" v="2871" actId="14100"/>
          <ac:picMkLst>
            <pc:docMk/>
            <pc:sldMk cId="2647512323" sldId="262"/>
            <ac:picMk id="1026" creationId="{EAA860A6-DB32-461C-AB86-93CE347A8CF1}"/>
          </ac:picMkLst>
        </pc:picChg>
        <pc:picChg chg="add mod">
          <ac:chgData name="Sonia Anne Dworkin (2028974)" userId="87349486-5158-4108-ae37-100a40338ede" providerId="ADAL" clId="{4293B5EA-C3E8-4081-97B4-59792C190F0A}" dt="2021-11-16T15:36:58.561" v="2872" actId="1076"/>
          <ac:picMkLst>
            <pc:docMk/>
            <pc:sldMk cId="2647512323" sldId="262"/>
            <ac:picMk id="1028" creationId="{EBB4E19D-D61B-4098-9475-168E9DBB79E0}"/>
          </ac:picMkLst>
        </pc:picChg>
      </pc:sldChg>
      <pc:sldChg chg="new del">
        <pc:chgData name="Sonia Anne Dworkin (2028974)" userId="87349486-5158-4108-ae37-100a40338ede" providerId="ADAL" clId="{4293B5EA-C3E8-4081-97B4-59792C190F0A}" dt="2021-11-16T15:41:55.308" v="2876" actId="2696"/>
        <pc:sldMkLst>
          <pc:docMk/>
          <pc:sldMk cId="745618517" sldId="263"/>
        </pc:sldMkLst>
      </pc:sldChg>
      <pc:sldChg chg="addSp delSp modSp add mod ord">
        <pc:chgData name="Sonia Anne Dworkin (2028974)" userId="87349486-5158-4108-ae37-100a40338ede" providerId="ADAL" clId="{4293B5EA-C3E8-4081-97B4-59792C190F0A}" dt="2021-11-16T22:02:36.496" v="3713"/>
        <pc:sldMkLst>
          <pc:docMk/>
          <pc:sldMk cId="3537102193" sldId="264"/>
        </pc:sldMkLst>
        <pc:spChg chg="mod">
          <ac:chgData name="Sonia Anne Dworkin (2028974)" userId="87349486-5158-4108-ae37-100a40338ede" providerId="ADAL" clId="{4293B5EA-C3E8-4081-97B4-59792C190F0A}" dt="2021-11-16T22:02:36.496" v="3713"/>
          <ac:spMkLst>
            <pc:docMk/>
            <pc:sldMk cId="3537102193" sldId="264"/>
            <ac:spMk id="2" creationId="{ABB703B0-D8FF-4CBA-9040-58DC215289D2}"/>
          </ac:spMkLst>
        </pc:spChg>
        <pc:spChg chg="mod">
          <ac:chgData name="Sonia Anne Dworkin (2028974)" userId="87349486-5158-4108-ae37-100a40338ede" providerId="ADAL" clId="{4293B5EA-C3E8-4081-97B4-59792C190F0A}" dt="2021-11-16T22:02:36.496" v="3713"/>
          <ac:spMkLst>
            <pc:docMk/>
            <pc:sldMk cId="3537102193" sldId="264"/>
            <ac:spMk id="3" creationId="{988759F9-EC0A-48FE-A4D8-7B4F51BF4232}"/>
          </ac:spMkLst>
        </pc:spChg>
        <pc:spChg chg="mod">
          <ac:chgData name="Sonia Anne Dworkin (2028974)" userId="87349486-5158-4108-ae37-100a40338ede" providerId="ADAL" clId="{4293B5EA-C3E8-4081-97B4-59792C190F0A}" dt="2021-11-16T22:02:36.496" v="3713"/>
          <ac:spMkLst>
            <pc:docMk/>
            <pc:sldMk cId="3537102193" sldId="264"/>
            <ac:spMk id="5" creationId="{9D15C0CB-5EE5-454E-93ED-2EE5B1FFE14C}"/>
          </ac:spMkLst>
        </pc:spChg>
        <pc:spChg chg="add del mod">
          <ac:chgData name="Sonia Anne Dworkin (2028974)" userId="87349486-5158-4108-ae37-100a40338ede" providerId="ADAL" clId="{4293B5EA-C3E8-4081-97B4-59792C190F0A}" dt="2021-11-16T15:53:45.494" v="3015" actId="478"/>
          <ac:spMkLst>
            <pc:docMk/>
            <pc:sldMk cId="3537102193" sldId="264"/>
            <ac:spMk id="8" creationId="{5AEAC5ED-754F-4E04-A199-8A8EC0E6049E}"/>
          </ac:spMkLst>
        </pc:spChg>
        <pc:graphicFrameChg chg="add del modGraphic">
          <ac:chgData name="Sonia Anne Dworkin (2028974)" userId="87349486-5158-4108-ae37-100a40338ede" providerId="ADAL" clId="{4293B5EA-C3E8-4081-97B4-59792C190F0A}" dt="2021-11-16T16:35:50.247" v="3148" actId="478"/>
          <ac:graphicFrameMkLst>
            <pc:docMk/>
            <pc:sldMk cId="3537102193" sldId="264"/>
            <ac:graphicFrameMk id="7" creationId="{1F1B7ACA-3EC6-4E47-AC5C-A8F324112344}"/>
          </ac:graphicFrameMkLst>
        </pc:graphicFrameChg>
        <pc:picChg chg="mod">
          <ac:chgData name="Sonia Anne Dworkin (2028974)" userId="87349486-5158-4108-ae37-100a40338ede" providerId="ADAL" clId="{4293B5EA-C3E8-4081-97B4-59792C190F0A}" dt="2021-11-16T22:02:36.496" v="3713"/>
          <ac:picMkLst>
            <pc:docMk/>
            <pc:sldMk cId="3537102193" sldId="264"/>
            <ac:picMk id="1026" creationId="{EAA860A6-DB32-461C-AB86-93CE347A8CF1}"/>
          </ac:picMkLst>
        </pc:picChg>
        <pc:picChg chg="mod">
          <ac:chgData name="Sonia Anne Dworkin (2028974)" userId="87349486-5158-4108-ae37-100a40338ede" providerId="ADAL" clId="{4293B5EA-C3E8-4081-97B4-59792C190F0A}" dt="2021-11-16T16:36:45.467" v="3149" actId="1076"/>
          <ac:picMkLst>
            <pc:docMk/>
            <pc:sldMk cId="3537102193" sldId="264"/>
            <ac:picMk id="1028" creationId="{EBB4E19D-D61B-4098-9475-168E9DBB79E0}"/>
          </ac:picMkLst>
        </pc:picChg>
      </pc:sldChg>
      <pc:sldChg chg="addSp delSp modSp new mod">
        <pc:chgData name="Sonia Anne Dworkin (2028974)" userId="87349486-5158-4108-ae37-100a40338ede" providerId="ADAL" clId="{4293B5EA-C3E8-4081-97B4-59792C190F0A}" dt="2021-11-16T23:41:59.120" v="4279" actId="14100"/>
        <pc:sldMkLst>
          <pc:docMk/>
          <pc:sldMk cId="912632206" sldId="265"/>
        </pc:sldMkLst>
        <pc:spChg chg="mod">
          <ac:chgData name="Sonia Anne Dworkin (2028974)" userId="87349486-5158-4108-ae37-100a40338ede" providerId="ADAL" clId="{4293B5EA-C3E8-4081-97B4-59792C190F0A}" dt="2021-11-16T22:02:36.496" v="3713"/>
          <ac:spMkLst>
            <pc:docMk/>
            <pc:sldMk cId="912632206" sldId="265"/>
            <ac:spMk id="2" creationId="{F416B4CC-3BB1-455E-95F5-0885B6AF1007}"/>
          </ac:spMkLst>
        </pc:spChg>
        <pc:spChg chg="mod">
          <ac:chgData name="Sonia Anne Dworkin (2028974)" userId="87349486-5158-4108-ae37-100a40338ede" providerId="ADAL" clId="{4293B5EA-C3E8-4081-97B4-59792C190F0A}" dt="2021-11-16T23:41:59.120" v="4279" actId="14100"/>
          <ac:spMkLst>
            <pc:docMk/>
            <pc:sldMk cId="912632206" sldId="265"/>
            <ac:spMk id="3" creationId="{DDE82867-1744-442E-A84E-DD978B0E8BAA}"/>
          </ac:spMkLst>
        </pc:spChg>
        <pc:spChg chg="del">
          <ac:chgData name="Sonia Anne Dworkin (2028974)" userId="87349486-5158-4108-ae37-100a40338ede" providerId="ADAL" clId="{4293B5EA-C3E8-4081-97B4-59792C190F0A}" dt="2021-11-16T16:16:34.729" v="3062" actId="3680"/>
          <ac:spMkLst>
            <pc:docMk/>
            <pc:sldMk cId="912632206" sldId="265"/>
            <ac:spMk id="4" creationId="{30A0F2B7-9403-4930-AF07-2F418A77B0B7}"/>
          </ac:spMkLst>
        </pc:spChg>
        <pc:spChg chg="mod">
          <ac:chgData name="Sonia Anne Dworkin (2028974)" userId="87349486-5158-4108-ae37-100a40338ede" providerId="ADAL" clId="{4293B5EA-C3E8-4081-97B4-59792C190F0A}" dt="2021-11-16T23:39:31.099" v="4263" actId="14100"/>
          <ac:spMkLst>
            <pc:docMk/>
            <pc:sldMk cId="912632206" sldId="265"/>
            <ac:spMk id="5" creationId="{7BBA0A31-7CF8-4271-9D29-244F36C14B9A}"/>
          </ac:spMkLst>
        </pc:spChg>
        <pc:spChg chg="del mod">
          <ac:chgData name="Sonia Anne Dworkin (2028974)" userId="87349486-5158-4108-ae37-100a40338ede" providerId="ADAL" clId="{4293B5EA-C3E8-4081-97B4-59792C190F0A}" dt="2021-11-16T16:25:29.393" v="3104" actId="3680"/>
          <ac:spMkLst>
            <pc:docMk/>
            <pc:sldMk cId="912632206" sldId="265"/>
            <ac:spMk id="6" creationId="{BF9F6A79-7E8E-41AF-B5AB-66922DAB2F69}"/>
          </ac:spMkLst>
        </pc:spChg>
        <pc:spChg chg="add del mod">
          <ac:chgData name="Sonia Anne Dworkin (2028974)" userId="87349486-5158-4108-ae37-100a40338ede" providerId="ADAL" clId="{4293B5EA-C3E8-4081-97B4-59792C190F0A}" dt="2021-11-16T16:17:48.685" v="3064" actId="3680"/>
          <ac:spMkLst>
            <pc:docMk/>
            <pc:sldMk cId="912632206" sldId="265"/>
            <ac:spMk id="9" creationId="{8A208EB7-A717-4562-AE8C-74035B081750}"/>
          </ac:spMkLst>
        </pc:spChg>
        <pc:spChg chg="add del mod">
          <ac:chgData name="Sonia Anne Dworkin (2028974)" userId="87349486-5158-4108-ae37-100a40338ede" providerId="ADAL" clId="{4293B5EA-C3E8-4081-97B4-59792C190F0A}" dt="2021-11-16T16:28:55.229" v="3137" actId="3680"/>
          <ac:spMkLst>
            <pc:docMk/>
            <pc:sldMk cId="912632206" sldId="265"/>
            <ac:spMk id="13" creationId="{36951FF7-AC2B-4C9E-9226-853A24873830}"/>
          </ac:spMkLst>
        </pc:spChg>
        <pc:spChg chg="add del mod">
          <ac:chgData name="Sonia Anne Dworkin (2028974)" userId="87349486-5158-4108-ae37-100a40338ede" providerId="ADAL" clId="{4293B5EA-C3E8-4081-97B4-59792C190F0A}" dt="2021-11-16T16:29:33.030" v="3138" actId="3680"/>
          <ac:spMkLst>
            <pc:docMk/>
            <pc:sldMk cId="912632206" sldId="265"/>
            <ac:spMk id="15" creationId="{2DD9EC36-94D9-4BA2-AB16-F1136A02A87D}"/>
          </ac:spMkLst>
        </pc:spChg>
        <pc:graphicFrameChg chg="add del mod ord modGraphic">
          <ac:chgData name="Sonia Anne Dworkin (2028974)" userId="87349486-5158-4108-ae37-100a40338ede" providerId="ADAL" clId="{4293B5EA-C3E8-4081-97B4-59792C190F0A}" dt="2021-11-16T16:16:45.686" v="3063" actId="478"/>
          <ac:graphicFrameMkLst>
            <pc:docMk/>
            <pc:sldMk cId="912632206" sldId="265"/>
            <ac:graphicFrameMk id="7" creationId="{43BF13D7-2C18-4D08-AE0C-3DDCCA6BEF59}"/>
          </ac:graphicFrameMkLst>
        </pc:graphicFrameChg>
        <pc:graphicFrameChg chg="add del mod ord modGraphic">
          <ac:chgData name="Sonia Anne Dworkin (2028974)" userId="87349486-5158-4108-ae37-100a40338ede" providerId="ADAL" clId="{4293B5EA-C3E8-4081-97B4-59792C190F0A}" dt="2021-11-16T16:28:08.068" v="3130" actId="478"/>
          <ac:graphicFrameMkLst>
            <pc:docMk/>
            <pc:sldMk cId="912632206" sldId="265"/>
            <ac:graphicFrameMk id="10" creationId="{C9869DE3-1078-4812-8356-5F1F0649C6D3}"/>
          </ac:graphicFrameMkLst>
        </pc:graphicFrameChg>
        <pc:graphicFrameChg chg="add del mod ord modGraphic">
          <ac:chgData name="Sonia Anne Dworkin (2028974)" userId="87349486-5158-4108-ae37-100a40338ede" providerId="ADAL" clId="{4293B5EA-C3E8-4081-97B4-59792C190F0A}" dt="2021-11-16T16:28:36.989" v="3136" actId="478"/>
          <ac:graphicFrameMkLst>
            <pc:docMk/>
            <pc:sldMk cId="912632206" sldId="265"/>
            <ac:graphicFrameMk id="11" creationId="{53699840-353F-409C-ADF5-F1C7F55C9E93}"/>
          </ac:graphicFrameMkLst>
        </pc:graphicFrameChg>
        <pc:graphicFrameChg chg="add mod ord modGraphic">
          <ac:chgData name="Sonia Anne Dworkin (2028974)" userId="87349486-5158-4108-ae37-100a40338ede" providerId="ADAL" clId="{4293B5EA-C3E8-4081-97B4-59792C190F0A}" dt="2021-11-16T16:31:58.846" v="3142" actId="14100"/>
          <ac:graphicFrameMkLst>
            <pc:docMk/>
            <pc:sldMk cId="912632206" sldId="265"/>
            <ac:graphicFrameMk id="16" creationId="{25CF2D91-18A7-45B7-82BE-C69BE7840B32}"/>
          </ac:graphicFrameMkLst>
        </pc:graphicFrameChg>
        <pc:graphicFrameChg chg="add mod ord modGraphic">
          <ac:chgData name="Sonia Anne Dworkin (2028974)" userId="87349486-5158-4108-ae37-100a40338ede" providerId="ADAL" clId="{4293B5EA-C3E8-4081-97B4-59792C190F0A}" dt="2021-11-16T23:41:47.431" v="4276" actId="14734"/>
          <ac:graphicFrameMkLst>
            <pc:docMk/>
            <pc:sldMk cId="912632206" sldId="265"/>
            <ac:graphicFrameMk id="17" creationId="{19399F05-843E-440C-B8FD-ACCD748186D1}"/>
          </ac:graphicFrameMkLst>
        </pc:graphicFrameChg>
        <pc:graphicFrameChg chg="add del">
          <ac:chgData name="Sonia Anne Dworkin (2028974)" userId="87349486-5158-4108-ae37-100a40338ede" providerId="ADAL" clId="{4293B5EA-C3E8-4081-97B4-59792C190F0A}" dt="2021-11-16T16:31:32.542" v="3140" actId="478"/>
          <ac:graphicFrameMkLst>
            <pc:docMk/>
            <pc:sldMk cId="912632206" sldId="265"/>
            <ac:graphicFrameMk id="18" creationId="{E5AB6B39-A283-4688-8DCE-D48F40ACC34D}"/>
          </ac:graphicFrameMkLst>
        </pc:graphicFrameChg>
      </pc:sldChg>
      <pc:sldChg chg="addSp delSp modSp new mod ord setBg">
        <pc:chgData name="Sonia Anne Dworkin (2028974)" userId="87349486-5158-4108-ae37-100a40338ede" providerId="ADAL" clId="{4293B5EA-C3E8-4081-97B4-59792C190F0A}" dt="2021-11-16T22:14:41.668" v="3744" actId="26606"/>
        <pc:sldMkLst>
          <pc:docMk/>
          <pc:sldMk cId="2277752059" sldId="266"/>
        </pc:sldMkLst>
        <pc:spChg chg="mod">
          <ac:chgData name="Sonia Anne Dworkin (2028974)" userId="87349486-5158-4108-ae37-100a40338ede" providerId="ADAL" clId="{4293B5EA-C3E8-4081-97B4-59792C190F0A}" dt="2021-11-16T22:14:41.668" v="3744" actId="26606"/>
          <ac:spMkLst>
            <pc:docMk/>
            <pc:sldMk cId="2277752059" sldId="266"/>
            <ac:spMk id="2" creationId="{1A3B23D2-1964-4CC2-A35A-723A757BB74D}"/>
          </ac:spMkLst>
        </pc:spChg>
        <pc:spChg chg="add del mod">
          <ac:chgData name="Sonia Anne Dworkin (2028974)" userId="87349486-5158-4108-ae37-100a40338ede" providerId="ADAL" clId="{4293B5EA-C3E8-4081-97B4-59792C190F0A}" dt="2021-11-16T22:14:41.668" v="3744" actId="26606"/>
          <ac:spMkLst>
            <pc:docMk/>
            <pc:sldMk cId="2277752059" sldId="266"/>
            <ac:spMk id="3" creationId="{5C78EC52-5957-4ECE-92F1-AAFCC8B54A72}"/>
          </ac:spMkLst>
        </pc:spChg>
        <pc:spChg chg="add">
          <ac:chgData name="Sonia Anne Dworkin (2028974)" userId="87349486-5158-4108-ae37-100a40338ede" providerId="ADAL" clId="{4293B5EA-C3E8-4081-97B4-59792C190F0A}" dt="2021-11-16T22:14:41.668" v="3744" actId="26606"/>
          <ac:spMkLst>
            <pc:docMk/>
            <pc:sldMk cId="2277752059" sldId="266"/>
            <ac:spMk id="8" creationId="{081EA652-8C6A-4E69-BEB9-170809474553}"/>
          </ac:spMkLst>
        </pc:spChg>
        <pc:spChg chg="add del">
          <ac:chgData name="Sonia Anne Dworkin (2028974)" userId="87349486-5158-4108-ae37-100a40338ede" providerId="ADAL" clId="{4293B5EA-C3E8-4081-97B4-59792C190F0A}" dt="2021-11-16T22:14:41.610" v="3743" actId="26606"/>
          <ac:spMkLst>
            <pc:docMk/>
            <pc:sldMk cId="2277752059" sldId="266"/>
            <ac:spMk id="9" creationId="{2E442304-DDBD-4F7B-8017-36BCC863FB40}"/>
          </ac:spMkLst>
        </pc:spChg>
        <pc:spChg chg="add">
          <ac:chgData name="Sonia Anne Dworkin (2028974)" userId="87349486-5158-4108-ae37-100a40338ede" providerId="ADAL" clId="{4293B5EA-C3E8-4081-97B4-59792C190F0A}" dt="2021-11-16T22:14:41.668" v="3744" actId="26606"/>
          <ac:spMkLst>
            <pc:docMk/>
            <pc:sldMk cId="2277752059" sldId="266"/>
            <ac:spMk id="10" creationId="{5298780A-33B9-4EA2-8F67-DE68AD62841B}"/>
          </ac:spMkLst>
        </pc:spChg>
        <pc:spChg chg="add del">
          <ac:chgData name="Sonia Anne Dworkin (2028974)" userId="87349486-5158-4108-ae37-100a40338ede" providerId="ADAL" clId="{4293B5EA-C3E8-4081-97B4-59792C190F0A}" dt="2021-11-16T22:14:41.610" v="3743" actId="26606"/>
          <ac:spMkLst>
            <pc:docMk/>
            <pc:sldMk cId="2277752059" sldId="266"/>
            <ac:spMk id="11" creationId="{5E107275-3853-46FD-A241-DE4355A42675}"/>
          </ac:spMkLst>
        </pc:spChg>
        <pc:spChg chg="add">
          <ac:chgData name="Sonia Anne Dworkin (2028974)" userId="87349486-5158-4108-ae37-100a40338ede" providerId="ADAL" clId="{4293B5EA-C3E8-4081-97B4-59792C190F0A}" dt="2021-11-16T22:14:41.668" v="3744" actId="26606"/>
          <ac:spMkLst>
            <pc:docMk/>
            <pc:sldMk cId="2277752059" sldId="266"/>
            <ac:spMk id="12" creationId="{7F488E8B-4E1E-4402-8935-D4E6C02615C7}"/>
          </ac:spMkLst>
        </pc:spChg>
        <pc:spChg chg="add">
          <ac:chgData name="Sonia Anne Dworkin (2028974)" userId="87349486-5158-4108-ae37-100a40338ede" providerId="ADAL" clId="{4293B5EA-C3E8-4081-97B4-59792C190F0A}" dt="2021-11-16T22:14:41.668" v="3744" actId="26606"/>
          <ac:spMkLst>
            <pc:docMk/>
            <pc:sldMk cId="2277752059" sldId="266"/>
            <ac:spMk id="13" creationId="{5C78EC52-5957-4ECE-92F1-AAFCC8B54A72}"/>
          </ac:spMkLst>
        </pc:spChg>
        <pc:graphicFrameChg chg="add del">
          <ac:chgData name="Sonia Anne Dworkin (2028974)" userId="87349486-5158-4108-ae37-100a40338ede" providerId="ADAL" clId="{4293B5EA-C3E8-4081-97B4-59792C190F0A}" dt="2021-11-16T22:14:41.610" v="3743" actId="26606"/>
          <ac:graphicFrameMkLst>
            <pc:docMk/>
            <pc:sldMk cId="2277752059" sldId="266"/>
            <ac:graphicFrameMk id="5" creationId="{8FC70717-AFEE-44CC-8AC5-B3D741C487A6}"/>
          </ac:graphicFrameMkLst>
        </pc:graphicFrameChg>
        <pc:cxnChg chg="add">
          <ac:chgData name="Sonia Anne Dworkin (2028974)" userId="87349486-5158-4108-ae37-100a40338ede" providerId="ADAL" clId="{4293B5EA-C3E8-4081-97B4-59792C190F0A}" dt="2021-11-16T22:14:41.668" v="3744" actId="26606"/>
          <ac:cxnSpMkLst>
            <pc:docMk/>
            <pc:sldMk cId="2277752059" sldId="266"/>
            <ac:cxnSpMk id="14" creationId="{23AAC9B5-8015-485C-ACF9-A750390E9A56}"/>
          </ac:cxnSpMkLst>
        </pc:cxnChg>
      </pc:sldChg>
      <pc:sldChg chg="new del">
        <pc:chgData name="Sonia Anne Dworkin (2028974)" userId="87349486-5158-4108-ae37-100a40338ede" providerId="ADAL" clId="{4293B5EA-C3E8-4081-97B4-59792C190F0A}" dt="2021-11-16T16:55:49.447" v="3153" actId="47"/>
        <pc:sldMkLst>
          <pc:docMk/>
          <pc:sldMk cId="3462620254" sldId="266"/>
        </pc:sldMkLst>
      </pc:sldChg>
      <pc:sldChg chg="new del">
        <pc:chgData name="Sonia Anne Dworkin (2028974)" userId="87349486-5158-4108-ae37-100a40338ede" providerId="ADAL" clId="{4293B5EA-C3E8-4081-97B4-59792C190F0A}" dt="2021-11-16T16:55:31.224" v="3152" actId="47"/>
        <pc:sldMkLst>
          <pc:docMk/>
          <pc:sldMk cId="202757529" sldId="267"/>
        </pc:sldMkLst>
      </pc:sldChg>
      <pc:sldChg chg="modSp new mod">
        <pc:chgData name="Sonia Anne Dworkin (2028974)" userId="87349486-5158-4108-ae37-100a40338ede" providerId="ADAL" clId="{4293B5EA-C3E8-4081-97B4-59792C190F0A}" dt="2021-11-16T23:55:18.729" v="4541" actId="20577"/>
        <pc:sldMkLst>
          <pc:docMk/>
          <pc:sldMk cId="2177703023" sldId="267"/>
        </pc:sldMkLst>
        <pc:spChg chg="mod">
          <ac:chgData name="Sonia Anne Dworkin (2028974)" userId="87349486-5158-4108-ae37-100a40338ede" providerId="ADAL" clId="{4293B5EA-C3E8-4081-97B4-59792C190F0A}" dt="2021-11-16T23:46:42.053" v="4341" actId="255"/>
          <ac:spMkLst>
            <pc:docMk/>
            <pc:sldMk cId="2177703023" sldId="267"/>
            <ac:spMk id="2" creationId="{6CACC7FC-5FE6-4E98-A458-2A6FEE15EAD9}"/>
          </ac:spMkLst>
        </pc:spChg>
        <pc:spChg chg="mod">
          <ac:chgData name="Sonia Anne Dworkin (2028974)" userId="87349486-5158-4108-ae37-100a40338ede" providerId="ADAL" clId="{4293B5EA-C3E8-4081-97B4-59792C190F0A}" dt="2021-11-16T23:48:34.741" v="4376" actId="20577"/>
          <ac:spMkLst>
            <pc:docMk/>
            <pc:sldMk cId="2177703023" sldId="267"/>
            <ac:spMk id="3" creationId="{7DF11E08-9373-402D-B2C3-67B4C8AE224D}"/>
          </ac:spMkLst>
        </pc:spChg>
        <pc:spChg chg="mod">
          <ac:chgData name="Sonia Anne Dworkin (2028974)" userId="87349486-5158-4108-ae37-100a40338ede" providerId="ADAL" clId="{4293B5EA-C3E8-4081-97B4-59792C190F0A}" dt="2021-11-16T23:52:31.005" v="4479" actId="20577"/>
          <ac:spMkLst>
            <pc:docMk/>
            <pc:sldMk cId="2177703023" sldId="267"/>
            <ac:spMk id="5" creationId="{5F6ED17D-F57C-428C-807B-AE8D8E33E035}"/>
          </ac:spMkLst>
        </pc:spChg>
        <pc:spChg chg="mod">
          <ac:chgData name="Sonia Anne Dworkin (2028974)" userId="87349486-5158-4108-ae37-100a40338ede" providerId="ADAL" clId="{4293B5EA-C3E8-4081-97B4-59792C190F0A}" dt="2021-11-16T23:55:18.729" v="4541" actId="20577"/>
          <ac:spMkLst>
            <pc:docMk/>
            <pc:sldMk cId="2177703023" sldId="267"/>
            <ac:spMk id="6" creationId="{714C3B17-4150-4330-9144-88A5D51AE184}"/>
          </ac:spMkLst>
        </pc:spChg>
      </pc:sldChg>
      <pc:sldChg chg="new add del">
        <pc:chgData name="Sonia Anne Dworkin (2028974)" userId="87349486-5158-4108-ae37-100a40338ede" providerId="ADAL" clId="{4293B5EA-C3E8-4081-97B4-59792C190F0A}" dt="2021-11-16T23:42:09.048" v="4281" actId="47"/>
        <pc:sldMkLst>
          <pc:docMk/>
          <pc:sldMk cId="3767571583" sldId="26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6F69CF-BE84-48C1-B573-578B8FED8687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EDF829-65B7-4686-B2E8-9DDDF689D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5499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EDF829-65B7-4686-B2E8-9DDDF689D86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2710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A39BBA-4F6A-423D-A7F9-B29148B35A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0A625A-EC03-480D-AB13-A8B509C63D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E0A523-6B97-414C-B6B6-6559555AC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2C2D0-7602-45C9-A7C8-7600B2B14C1A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DD1706-0267-4CDA-AE62-59883E4EBC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DDFCFA-E7C4-41B1-9B97-9ADD04B0F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3A0DB-B649-4584-A994-DE3FC5E1F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801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6E3908-8FAD-481A-8FBD-5A8A1D8673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AD2575-7EB1-4502-9864-F57F5B1510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65F9B0-91C3-4C89-A11E-C0B61007A1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2C2D0-7602-45C9-A7C8-7600B2B14C1A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7AF554-28C0-4AF5-B409-9DBCF275C1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2902E8-5851-44E0-A0D9-8E4C6FEEFC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3A0DB-B649-4584-A994-DE3FC5E1F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4125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A49923-0D0F-4F00-9511-CE8D37AAA7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CB7629-C581-414F-B883-6254017745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4E62EE-25E5-4428-A018-EAC1187C4E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2C2D0-7602-45C9-A7C8-7600B2B14C1A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BD0ACC-BD3B-47BE-8990-D9E03122B3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AC8CFF-D74A-46AF-86AF-3AF7BE63A4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3A0DB-B649-4584-A994-DE3FC5E1F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8647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E7A250-E880-4700-BD47-80463B3BE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30F6FC-E5DD-47BE-B3E8-D67111F9DF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F126D1-FD6F-4286-95A4-6F574B0368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526DE1-BF1D-477C-A124-90F12D4B39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2C2D0-7602-45C9-A7C8-7600B2B14C1A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7EBBAB-C1ED-4C1C-A319-5253800E0F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15DB7F-F11D-4E7F-BDD7-0878ED5F6F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3A0DB-B649-4584-A994-DE3FC5E1F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6170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016E44-5FF9-4013-8D39-B01029A14D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287F33-A872-4E0B-9A37-EBB25163AC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27D12E-4F8B-46AE-9B45-DB611696CA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8DC023-A47D-4F13-80F5-B67438C90F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410AD4A-5B81-4E37-AC8F-0392CE4BFA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14F6D7E-7B67-4EE8-8564-4A8109019F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2C2D0-7602-45C9-A7C8-7600B2B14C1A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AE7C8BC-4CBF-44C2-901F-E2E081E0EF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28FF9DA-5686-4535-8891-BB908DC58E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3A0DB-B649-4584-A994-DE3FC5E1F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006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E810A5-0BBC-4A37-874F-769115BA4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4BD6014-A4D2-4E4C-8366-234D2C942D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2C2D0-7602-45C9-A7C8-7600B2B14C1A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AEDDC5-E4B7-449F-AE9D-DE7FB038D9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4AB7EC4-E1C2-4EE9-ADBA-7F86050147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3A0DB-B649-4584-A994-DE3FC5E1F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7586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1BCCE87-E0A4-4388-84E6-6DFACA2129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2C2D0-7602-45C9-A7C8-7600B2B14C1A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A4F413-B76F-412B-A4E2-E1EB29234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CB3A68-133C-4A6C-A4FD-173D8286B2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3A0DB-B649-4584-A994-DE3FC5E1F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807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FB3055-4503-4298-A1A1-7AC72B660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7CC245-EAE9-40A0-9549-63CAC62499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9BE5A0-A5AA-4378-8376-4C8CD0A7AF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13F170-E89B-49B2-9CC9-056632D482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2C2D0-7602-45C9-A7C8-7600B2B14C1A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7F8D34-CCD8-45A2-9931-83BCDA46A0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B1DD22-F9B7-4C7D-A085-ADDC911B42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3A0DB-B649-4584-A994-DE3FC5E1F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425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3D390-60BC-49A5-8649-5375B4795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552F437-F6CE-49E6-94CD-5C7A35DCE4D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BB785E-4B66-454D-8A0B-EF01419949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CB73BC-1559-4676-89DD-44A8D6F28A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2C2D0-7602-45C9-A7C8-7600B2B14C1A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67CC24-2DAC-4CF7-97B5-C1E1CF97BA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378309-A00E-4BAE-925A-1051250E6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3A0DB-B649-4584-A994-DE3FC5E1F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5725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19EA6B-A672-4292-AD74-93870497EC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254ECF-942F-44BA-B565-DA65D7534E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0DC13C-6AF9-4BB3-8E86-B5C156802B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2C2D0-7602-45C9-A7C8-7600B2B14C1A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DC490F-50E2-41FF-AED3-EFD9B1A29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210767-BED9-4D8C-A3D2-DE3D04CEE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3A0DB-B649-4584-A994-DE3FC5E1F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2863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17E669E-9015-4BAF-84BA-75A87B26B7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96D4B6-6226-4A85-9886-AA6146ECE8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B6F259-0E0A-4156-BA1B-49CC33548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2C2D0-7602-45C9-A7C8-7600B2B14C1A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892D2A-C1F5-44DA-B907-1676998B8D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28515B-1FA6-4EE9-A2E8-7775605E5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3A0DB-B649-4584-A994-DE3FC5E1F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396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9D5CFB-FD74-46E0-9E92-E33D2D2E70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AE514F-AD16-41B7-9111-7E5B96ADD6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75A0EA-18E9-4D70-AF11-082C6FB4DC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2C2D0-7602-45C9-A7C8-7600B2B14C1A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E2BE15-97D5-4A64-9EF6-5A56A56C0C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6A45CE-4D50-4B5D-A0F2-FEC4632DDB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F3A0DB-B649-4584-A994-DE3FC5E1F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2696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bing.com/images/search?q=Work+related+stressful+life+events+graphs+UK&amp;form=HDRSC3&amp;first=1&amp;tsc=ImageBasicHover" TargetMode="Externa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7">
            <a:extLst>
              <a:ext uri="{FF2B5EF4-FFF2-40B4-BE49-F238E27FC236}">
                <a16:creationId xmlns:a16="http://schemas.microsoft.com/office/drawing/2014/main" id="{879EECFE-814E-4B68-96A7-86A795BD22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9">
            <a:extLst>
              <a:ext uri="{FF2B5EF4-FFF2-40B4-BE49-F238E27FC236}">
                <a16:creationId xmlns:a16="http://schemas.microsoft.com/office/drawing/2014/main" id="{06F847C8-7801-44D8-8CCA-CDBA7AD91A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Right Triangle 11">
            <a:extLst>
              <a:ext uri="{FF2B5EF4-FFF2-40B4-BE49-F238E27FC236}">
                <a16:creationId xmlns:a16="http://schemas.microsoft.com/office/drawing/2014/main" id="{AF180F00-B4B2-4196-BB1C-ECD21B03F0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E600F8C-C8F3-420C-9D3B-E1FBE7BAE4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F211E4-E2E1-4857-9A30-E29BB367F9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10024" y="1383527"/>
            <a:ext cx="6072333" cy="4175166"/>
          </a:xfrm>
        </p:spPr>
        <p:txBody>
          <a:bodyPr anchor="ctr">
            <a:normAutofit/>
          </a:bodyPr>
          <a:lstStyle/>
          <a:p>
            <a:pPr algn="r"/>
            <a:r>
              <a:rPr lang="en-GB" sz="5300" b="1" u="sng" dirty="0">
                <a:latin typeface="Arial" panose="020B0604020202020204" pitchFamily="34" charset="0"/>
                <a:cs typeface="Arial" panose="020B0604020202020204" pitchFamily="34" charset="0"/>
              </a:rPr>
              <a:t>The Complex Problem Of Job Dissatisfaction among UK Workers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012334-DB28-4027-AAF5-FFB42BCE12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76051" y="2581835"/>
            <a:ext cx="3323968" cy="1778552"/>
          </a:xfrm>
        </p:spPr>
        <p:txBody>
          <a:bodyPr anchor="ctr">
            <a:normAutofit/>
          </a:bodyPr>
          <a:lstStyle/>
          <a:p>
            <a:pPr algn="l"/>
            <a:r>
              <a:rPr lang="en-GB" sz="2000" dirty="0"/>
              <a:t>Student Name: Sonia Dworkin</a:t>
            </a:r>
          </a:p>
          <a:p>
            <a:pPr algn="l"/>
            <a:r>
              <a:rPr lang="en-GB" sz="2000" dirty="0"/>
              <a:t>Student Number: 2028974</a:t>
            </a:r>
          </a:p>
          <a:p>
            <a:pPr algn="l"/>
            <a:r>
              <a:rPr lang="en-GB" sz="2000" dirty="0"/>
              <a:t>Module Code: BMSW 4004 </a:t>
            </a:r>
          </a:p>
          <a:p>
            <a:pPr algn="l"/>
            <a:r>
              <a:rPr lang="en-GB" sz="2000" dirty="0"/>
              <a:t>Lecturer: </a:t>
            </a:r>
            <a:r>
              <a:rPr lang="en-GB" sz="2000" dirty="0" err="1"/>
              <a:t>Chijioke</a:t>
            </a:r>
            <a:r>
              <a:rPr lang="en-GB" sz="2000" dirty="0"/>
              <a:t> Uba 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AA55BF2-380C-4942-8AB1-55A6A52A35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534656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27114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A210C-717C-486A-9E13-5CB81FFDCE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What is Issues that lead to stress among UK workers?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A558AE-9C20-4C62-B720-27F8459AE6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2000" u="sng" dirty="0">
                <a:latin typeface="Arial" panose="020B0604020202020204" pitchFamily="34" charset="0"/>
                <a:cs typeface="Arial" panose="020B0604020202020204" pitchFamily="34" charset="0"/>
              </a:rPr>
              <a:t>Nature of the problem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D198B3-9E3C-4725-93AB-628875D741C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UK employee’s Job dissatisfaction highlight’s a complex problem.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It has various dimensions (individual, intentional  and social)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Females on average experience stress more than Men.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Impact of the problem on organisation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Managing sustainability, reduced productivity, impacting negatively on profits. 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3B5C045-8218-4EC4-B5BF-197BC0A31F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GB" sz="2000" u="sng" dirty="0">
                <a:latin typeface="Arial" panose="020B0604020202020204" pitchFamily="34" charset="0"/>
                <a:cs typeface="Arial" panose="020B0604020202020204" pitchFamily="34" charset="0"/>
              </a:rPr>
              <a:t>Impact of the problem on workers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1BC43EC-0D00-4083-ABBA-03589CDF76CD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r>
              <a:rPr lang="en-GB" sz="2000" dirty="0"/>
              <a:t>Causes stress and reduces worker productivity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Impact Negatively on family life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Work-related stress and Mental illness accounts for over half of work absences. 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British businesses estimated £26 billion per annum. 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Events in life which are more stressful</a:t>
            </a:r>
          </a:p>
        </p:txBody>
      </p:sp>
    </p:spTree>
    <p:extLst>
      <p:ext uri="{BB962C8B-B14F-4D97-AF65-F5344CB8AC3E}">
        <p14:creationId xmlns:p14="http://schemas.microsoft.com/office/powerpoint/2010/main" val="14084487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703B0-D8FF-4CBA-9040-58DC215289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Work related stressful life events graphs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8759F9-EC0A-48FE-A4D8-7B4F51BF42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Top 10 Causes of work-related stress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D15C0CB-5EE5-454E-93ED-2EE5B1FFE14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Stress, depression, anxiety work-related</a:t>
            </a:r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EAA860A6-DB32-461C-AB86-93CE347A8CF1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3048479"/>
            <a:ext cx="3292068" cy="314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Work related stressful life events graphs UK">
            <a:extLst>
              <a:ext uri="{FF2B5EF4-FFF2-40B4-BE49-F238E27FC236}">
                <a16:creationId xmlns:a16="http://schemas.microsoft.com/office/drawing/2014/main" id="{EBB4E19D-D61B-4098-9475-168E9DBB79E0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2616" y="3171826"/>
            <a:ext cx="363855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71021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A3B23D2-1964-4CC2-A35A-723A757BB7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67" y="1188637"/>
            <a:ext cx="2988234" cy="4480726"/>
          </a:xfrm>
        </p:spPr>
        <p:txBody>
          <a:bodyPr>
            <a:normAutofit/>
          </a:bodyPr>
          <a:lstStyle/>
          <a:p>
            <a:pPr algn="r"/>
            <a:r>
              <a:rPr lang="en-GB" sz="5600"/>
              <a:t>What is a Fishbone Diagram?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3AAC9B5-8015-485C-ACF9-A750390E9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5C78EC52-5957-4ECE-92F1-AAFCC8B54A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5260" y="1648870"/>
            <a:ext cx="4702848" cy="3560260"/>
          </a:xfrm>
        </p:spPr>
        <p:txBody>
          <a:bodyPr anchor="ctr">
            <a:normAutofit/>
          </a:bodyPr>
          <a:lstStyle/>
          <a:p>
            <a:r>
              <a:rPr lang="en-GB" sz="1500">
                <a:latin typeface="Arial" panose="020B0604020202020204" pitchFamily="34" charset="0"/>
                <a:cs typeface="Arial" panose="020B0604020202020204" pitchFamily="34" charset="0"/>
              </a:rPr>
              <a:t>Good tool for brainstorming to identify causes, effects and sorting into categories. </a:t>
            </a:r>
          </a:p>
          <a:p>
            <a:r>
              <a:rPr lang="en-GB" sz="1500">
                <a:latin typeface="Arial" panose="020B0604020202020204" pitchFamily="34" charset="0"/>
                <a:cs typeface="Arial" panose="020B0604020202020204" pitchFamily="34" charset="0"/>
              </a:rPr>
              <a:t>Fishbone diagram helps you to visualise the way we look at the causes and effect. </a:t>
            </a:r>
          </a:p>
          <a:p>
            <a:r>
              <a:rPr lang="en-GB" sz="1500">
                <a:latin typeface="Arial" panose="020B0604020202020204" pitchFamily="34" charset="0"/>
                <a:cs typeface="Arial" panose="020B0604020202020204" pitchFamily="34" charset="0"/>
              </a:rPr>
              <a:t>The underlying problem is placed at fish head and this is extended outwards to the bones of the skeleton, the ribs, and denote root causes. </a:t>
            </a:r>
          </a:p>
          <a:p>
            <a:r>
              <a:rPr lang="en-GB" sz="1500">
                <a:latin typeface="Arial" panose="020B0604020202020204" pitchFamily="34" charset="0"/>
                <a:cs typeface="Arial" panose="020B0604020202020204" pitchFamily="34" charset="0"/>
              </a:rPr>
              <a:t>Professor Kaoru Ishikawa created in 1960’s and was used for Management.</a:t>
            </a:r>
          </a:p>
          <a:p>
            <a:r>
              <a:rPr lang="en-GB" sz="1500">
                <a:latin typeface="Arial" panose="020B0604020202020204" pitchFamily="34" charset="0"/>
                <a:cs typeface="Arial" panose="020B0604020202020204" pitchFamily="34" charset="0"/>
              </a:rPr>
              <a:t>It is a useful tool to analyse what went wrong and prevent these from re-occurring in the future. </a:t>
            </a:r>
          </a:p>
          <a:p>
            <a:endParaRPr lang="en-GB" sz="15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5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77520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11">
            <a:extLst>
              <a:ext uri="{FF2B5EF4-FFF2-40B4-BE49-F238E27FC236}">
                <a16:creationId xmlns:a16="http://schemas.microsoft.com/office/drawing/2014/main" id="{B9D7E975-9161-4F2D-AC53-69E1912F6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B693289-6844-4230-A09D-9020BF4367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675" y="1594714"/>
            <a:ext cx="6589537" cy="3665003"/>
          </a:xfrm>
          <a:prstGeom prst="rect">
            <a:avLst/>
          </a:prstGeom>
        </p:spPr>
      </p:pic>
      <p:sp>
        <p:nvSpPr>
          <p:cNvPr id="28" name="Right Triangle 13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ectangle 15">
            <a:extLst>
              <a:ext uri="{FF2B5EF4-FFF2-40B4-BE49-F238E27FC236}">
                <a16:creationId xmlns:a16="http://schemas.microsoft.com/office/drawing/2014/main" id="{463E6235-1649-4B47-9862-4026FC473B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3" y="623275"/>
            <a:ext cx="401217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134F5DC-5469-44E5-9FA2-46BE0B806ADB}"/>
              </a:ext>
            </a:extLst>
          </p:cNvPr>
          <p:cNvSpPr txBox="1"/>
          <p:nvPr/>
        </p:nvSpPr>
        <p:spPr>
          <a:xfrm>
            <a:off x="8052497" y="1056640"/>
            <a:ext cx="3197660" cy="312574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tabLst>
                <a:tab pos="2743200" algn="ctr"/>
                <a:tab pos="5486400" algn="r"/>
              </a:tabLst>
            </a:pPr>
            <a:r>
              <a:rPr lang="en-US" sz="2900" b="1" kern="120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Cause and Effect (Fishbone) Diagram              </a:t>
            </a:r>
            <a:endParaRPr lang="en-US" sz="2900" kern="1200">
              <a:solidFill>
                <a:schemeClr val="tx1"/>
              </a:solidFill>
              <a:effectLst/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tabLst>
                <a:tab pos="2743200" algn="ctr"/>
                <a:tab pos="5486400" algn="r"/>
              </a:tabLst>
            </a:pPr>
            <a:r>
              <a:rPr lang="en-US" sz="2900" b="1" kern="120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Student Name: </a:t>
            </a:r>
            <a:r>
              <a:rPr lang="en-US" sz="29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Sonia Dworkin</a:t>
            </a:r>
            <a:r>
              <a:rPr lang="en-US" sz="2900" b="1" kern="120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                                  Student No: 2028974</a:t>
            </a:r>
            <a:endParaRPr lang="en-US" sz="2900" kern="1200">
              <a:solidFill>
                <a:schemeClr val="tx1"/>
              </a:solidFill>
              <a:effectLst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8215354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9D25F302-27C5-414F-97F8-6EA0A6C02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ight Triangle 72">
            <a:extLst>
              <a:ext uri="{FF2B5EF4-FFF2-40B4-BE49-F238E27FC236}">
                <a16:creationId xmlns:a16="http://schemas.microsoft.com/office/drawing/2014/main" id="{830A36F8-48C2-4842-A87B-8CE8DF4E7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8F451A30-466B-4996-9BA5-CD6ABCC6D5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B221FA-9D4C-4C53-A9A1-907F290FF2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3356" y="1188637"/>
            <a:ext cx="9984615" cy="159722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100"/>
              <a:t>What is the difference between SWOT &amp; PESTLE Analysis?</a:t>
            </a:r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3C13C8AD-5B3A-4573-AF3E-0FDBC0ACFB5C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8"/>
          <a:stretch/>
        </p:blipFill>
        <p:spPr bwMode="auto">
          <a:xfrm>
            <a:off x="1123357" y="3018327"/>
            <a:ext cx="3533985" cy="2728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7DB732-C34C-486A-A4E6-54E1BFD633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255260" y="2998278"/>
            <a:ext cx="4428236" cy="272819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600"/>
              <a:t>SWOT analysis focuses on actions you can take the Internal to your business environment. </a:t>
            </a:r>
          </a:p>
          <a:p>
            <a:r>
              <a:rPr lang="en-US" sz="1600"/>
              <a:t>SWOT uses these findings for the business to determine the strengths, weaknesses, opportunities and threats.</a:t>
            </a:r>
          </a:p>
          <a:p>
            <a:r>
              <a:rPr lang="en-US" sz="1600"/>
              <a:t>PESTLE analysis identifies External factors that are mainly outsides of your control.</a:t>
            </a:r>
          </a:p>
          <a:p>
            <a:r>
              <a:rPr lang="en-US" sz="1600"/>
              <a:t>PESTLE uses findings to consider the environmental context that affects business and the changes that occur in this context.</a:t>
            </a:r>
          </a:p>
        </p:txBody>
      </p:sp>
    </p:spTree>
    <p:extLst>
      <p:ext uri="{BB962C8B-B14F-4D97-AF65-F5344CB8AC3E}">
        <p14:creationId xmlns:p14="http://schemas.microsoft.com/office/powerpoint/2010/main" val="7021666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CFA3B0-63C5-49D6-8140-2E4B41F37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0C9C421-9AD6-4B3D-9702-E4C785546F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Why use PESTLE Analysis?</a:t>
            </a:r>
          </a:p>
        </p:txBody>
      </p:sp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03E10AD4-42EF-48BC-BD2F-B60BE87E5E05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1161256" y="2656681"/>
            <a:ext cx="4514850" cy="3381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E04179D-7917-4F6E-AA61-EF6458AA9C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Francis Aguilar (1967)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DA7DC5F4-FB00-4E03-AC59-61732E793123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Broad fact-finding activity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Organisation’s can establish what external factors that could impact their decision making process. 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Understanding external factors help strategic thinking in maximising opportunities and minimising threats to an organisation. 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9669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16B4CC-3BB1-455E-95F5-0885B6AF10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Grid Analysis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E82867-1744-442E-A84E-DD978B0E8B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1100" b="0" dirty="0">
                <a:latin typeface="Arial" panose="020B0604020202020204" pitchFamily="34" charset="0"/>
                <a:cs typeface="Arial" panose="020B0604020202020204" pitchFamily="34" charset="0"/>
              </a:rPr>
              <a:t>Factors                  Changes at work         Lack of support        Performance                  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BA0A31-7CF8-4271-9D29-244F36C14B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69024" y="2505074"/>
            <a:ext cx="5183188" cy="2630167"/>
          </a:xfrm>
        </p:spPr>
        <p:txBody>
          <a:bodyPr/>
          <a:lstStyle/>
          <a:p>
            <a:r>
              <a:rPr lang="en-GB" dirty="0"/>
              <a:t> </a:t>
            </a:r>
          </a:p>
        </p:txBody>
      </p:sp>
      <p:graphicFrame>
        <p:nvGraphicFramePr>
          <p:cNvPr id="16" name="Table 16">
            <a:extLst>
              <a:ext uri="{FF2B5EF4-FFF2-40B4-BE49-F238E27FC236}">
                <a16:creationId xmlns:a16="http://schemas.microsoft.com/office/drawing/2014/main" id="{25CF2D91-18A7-45B7-82BE-C69BE7840B32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318294684"/>
              </p:ext>
            </p:extLst>
          </p:nvPr>
        </p:nvGraphicFramePr>
        <p:xfrm>
          <a:off x="839788" y="2550160"/>
          <a:ext cx="5157787" cy="25399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57787">
                  <a:extLst>
                    <a:ext uri="{9D8B030D-6E8A-4147-A177-3AD203B41FA5}">
                      <a16:colId xmlns:a16="http://schemas.microsoft.com/office/drawing/2014/main" val="2143968745"/>
                    </a:ext>
                  </a:extLst>
                </a:gridCol>
              </a:tblGrid>
              <a:tr h="253999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6339033"/>
                  </a:ext>
                </a:extLst>
              </a:tr>
            </a:tbl>
          </a:graphicData>
        </a:graphic>
      </p:graphicFrame>
      <p:graphicFrame>
        <p:nvGraphicFramePr>
          <p:cNvPr id="17" name="Table 17">
            <a:extLst>
              <a:ext uri="{FF2B5EF4-FFF2-40B4-BE49-F238E27FC236}">
                <a16:creationId xmlns:a16="http://schemas.microsoft.com/office/drawing/2014/main" id="{19399F05-843E-440C-B8FD-ACCD748186D1}"/>
              </a:ext>
            </a:extLst>
          </p:cNvPr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3308960057"/>
              </p:ext>
            </p:extLst>
          </p:nvPr>
        </p:nvGraphicFramePr>
        <p:xfrm>
          <a:off x="827087" y="2550160"/>
          <a:ext cx="5183188" cy="25850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5797">
                  <a:extLst>
                    <a:ext uri="{9D8B030D-6E8A-4147-A177-3AD203B41FA5}">
                      <a16:colId xmlns:a16="http://schemas.microsoft.com/office/drawing/2014/main" val="3321210800"/>
                    </a:ext>
                  </a:extLst>
                </a:gridCol>
                <a:gridCol w="1273459">
                  <a:extLst>
                    <a:ext uri="{9D8B030D-6E8A-4147-A177-3AD203B41FA5}">
                      <a16:colId xmlns:a16="http://schemas.microsoft.com/office/drawing/2014/main" val="3499500916"/>
                    </a:ext>
                  </a:extLst>
                </a:gridCol>
                <a:gridCol w="1318135">
                  <a:extLst>
                    <a:ext uri="{9D8B030D-6E8A-4147-A177-3AD203B41FA5}">
                      <a16:colId xmlns:a16="http://schemas.microsoft.com/office/drawing/2014/main" val="3867140971"/>
                    </a:ext>
                  </a:extLst>
                </a:gridCol>
                <a:gridCol w="1295797">
                  <a:extLst>
                    <a:ext uri="{9D8B030D-6E8A-4147-A177-3AD203B41FA5}">
                      <a16:colId xmlns:a16="http://schemas.microsoft.com/office/drawing/2014/main" val="1664129192"/>
                    </a:ext>
                  </a:extLst>
                </a:gridCol>
              </a:tblGrid>
              <a:tr h="430847"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Government  taxes             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           Total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4045543"/>
                  </a:ext>
                </a:extLst>
              </a:tr>
              <a:tr h="430847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Impact on businesses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        = 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   = 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 = 9        27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3570803"/>
                  </a:ext>
                </a:extLst>
              </a:tr>
              <a:tr h="430847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Impact on workers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   = 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   = 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 = 9        27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9206593"/>
                  </a:ext>
                </a:extLst>
              </a:tr>
              <a:tr h="430847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Impact on customers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2=6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3=9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3=9         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9787324"/>
                  </a:ext>
                </a:extLst>
              </a:tr>
              <a:tr h="430847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Wages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3=9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3=9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2=6         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6157761"/>
                  </a:ext>
                </a:extLst>
              </a:tr>
              <a:tr h="430847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Home life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3=9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3=9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3=9        27 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20162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26322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ACC7FC-5FE6-4E98-A458-2A6FEE15EA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Possible Solutions from Fishbone and PESTLE Analysis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F11E08-9373-402D-B2C3-67B4C8AE22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Fishbone highlights 3 Main causes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F99862-9C03-4738-8B7A-560EA7D013A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6ED17D-F57C-428C-807B-AE8D8E33E0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/>
              <a:t>Possible solutions for Organisation in the UK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14C3B17-4150-4330-9144-88A5D51AE184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GB" dirty="0"/>
              <a:t>Impact on Businesses</a:t>
            </a:r>
          </a:p>
          <a:p>
            <a:r>
              <a:rPr lang="en-GB" dirty="0"/>
              <a:t>Impact on Workers </a:t>
            </a:r>
          </a:p>
          <a:p>
            <a:r>
              <a:rPr lang="en-GB" dirty="0"/>
              <a:t>Work </a:t>
            </a:r>
            <a:r>
              <a:rPr lang="en-GB"/>
              <a:t>life balance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77030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8">
            <a:extLst>
              <a:ext uri="{FF2B5EF4-FFF2-40B4-BE49-F238E27FC236}">
                <a16:creationId xmlns:a16="http://schemas.microsoft.com/office/drawing/2014/main" id="{B36F400F-DF28-43BC-8D8E-4929793B39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15000"/>
            </a:schemeClr>
          </a:solidFill>
          <a:ln w="127000" cap="sq" cmpd="thinThick">
            <a:solidFill>
              <a:schemeClr val="tx1">
                <a:alpha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5A351-19C5-4647-A68A-2219F7B8D7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68377"/>
            <a:ext cx="10515600" cy="1325563"/>
          </a:xfrm>
        </p:spPr>
        <p:txBody>
          <a:bodyPr>
            <a:normAutofit/>
          </a:bodyPr>
          <a:lstStyle/>
          <a:p>
            <a:r>
              <a:rPr lang="en-GB" b="1" u="sng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8D8AA7-1FB8-4D91-806B-3CBFC92160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177456"/>
            <a:ext cx="5097780" cy="3795748"/>
          </a:xfrm>
        </p:spPr>
        <p:txBody>
          <a:bodyPr>
            <a:norm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500">
                <a:latin typeface="Arial" panose="020B0604020202020204" pitchFamily="34" charset="0"/>
                <a:cs typeface="Arial" panose="020B0604020202020204" pitchFamily="34" charset="0"/>
              </a:rPr>
              <a:t>Nandonde, felix Adamu ( 9 April 2019). “ A pestle analysis of international retailing in the East African Community”. Global Business and Organizational Excellence. 38 (4): 54-61. Do: 10.1002/JOE.21935. ISSN 1932-2054</a:t>
            </a:r>
          </a:p>
          <a:p>
            <a:pPr marL="0" indent="0">
              <a:buNone/>
            </a:pPr>
            <a:r>
              <a:rPr lang="en-GB" sz="1500">
                <a:latin typeface="Arial" panose="020B0604020202020204" pitchFamily="34" charset="0"/>
                <a:cs typeface="Arial" panose="020B0604020202020204" pitchFamily="34" charset="0"/>
              </a:rPr>
              <a:t>2.Lawrence P. Carr,; Alfred J.Nanni Jr.. 28 July 2009). Delivering Results; Managing what Matters. Springer science &amp; Business Media. P.44. ISBN 978-1. </a:t>
            </a:r>
          </a:p>
          <a:p>
            <a:pPr marL="0" indent="0">
              <a:buNone/>
            </a:pPr>
            <a:r>
              <a:rPr lang="en-GB" sz="1500">
                <a:latin typeface="Arial" panose="020B0604020202020204" pitchFamily="34" charset="0"/>
                <a:cs typeface="Arial" panose="020B0604020202020204" pitchFamily="34" charset="0"/>
              </a:rPr>
              <a:t>3.Bradley, Edgar (2016-11-03). Reliability engineering: a life cycle approach. ISBN 778-1498765374. OCLC 963184495. </a:t>
            </a:r>
          </a:p>
          <a:p>
            <a:pPr marL="0" indent="0">
              <a:buNone/>
            </a:pPr>
            <a:r>
              <a:rPr lang="en-GB" sz="1500">
                <a:latin typeface="Arial" panose="020B0604020202020204" pitchFamily="34" charset="0"/>
                <a:cs typeface="Arial" panose="020B0604020202020204" pitchFamily="34" charset="0"/>
              </a:rPr>
              <a:t>4.How to use the Fishbone diagram to determine data quality</a:t>
            </a:r>
          </a:p>
          <a:p>
            <a:pPr marL="0" indent="0">
              <a:buNone/>
            </a:pPr>
            <a:r>
              <a:rPr lang="en-GB" sz="1500">
                <a:latin typeface="Arial" panose="020B0604020202020204" pitchFamily="34" charset="0"/>
                <a:cs typeface="Arial" panose="020B0604020202020204" pitchFamily="34" charset="0"/>
              </a:rPr>
              <a:t> Root causes light on Data. 2018-12-05 </a:t>
            </a:r>
          </a:p>
          <a:p>
            <a:pPr marL="0" indent="0">
              <a:buNone/>
            </a:pPr>
            <a:endParaRPr lang="en-GB" sz="15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5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BA2318-E40C-450F-B11F-EFC491F65C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6020" y="2177456"/>
            <a:ext cx="5097780" cy="37957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GB" sz="1500" dirty="0" err="1">
                <a:latin typeface="Arial" panose="020B0604020202020204" pitchFamily="34" charset="0"/>
                <a:cs typeface="Arial" panose="020B0604020202020204" pitchFamily="34" charset="0"/>
              </a:rPr>
              <a:t>R|Richardson</a:t>
            </a:r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, J. A brief intellectual History of the STEPE model or framework (i.e., the social, Technical, Economic, political, and Ecological), accessed 6 May 2019. </a:t>
            </a:r>
          </a:p>
          <a:p>
            <a:pPr marL="0" indent="0">
              <a:buNone/>
            </a:pPr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6. Walden, J, (2011), Comparison of the Steeple strategy, methodology and the department of </a:t>
            </a:r>
            <a:r>
              <a:rPr lang="en-GB" sz="1500" dirty="0" err="1">
                <a:latin typeface="Arial" panose="020B0604020202020204" pitchFamily="34" charset="0"/>
                <a:cs typeface="Arial" panose="020B0604020202020204" pitchFamily="34" charset="0"/>
              </a:rPr>
              <a:t>Defense’s</a:t>
            </a:r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 PMESII-PT Methodology, Supply chain Leadership Institute, accessed 10 February 2019. </a:t>
            </a:r>
          </a:p>
          <a:p>
            <a:pPr marL="0" indent="0">
              <a:buNone/>
            </a:pPr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7. Ishikawa, Kaoru (1968). Guide to Quality Control. Tokyo: JUSE </a:t>
            </a:r>
          </a:p>
          <a:p>
            <a:pPr marL="0" indent="0">
              <a:buNone/>
            </a:pPr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8. Ishikawa, Kaoru (1976). Guide to Quality control Asian productivity Organization ISBN: 92-833-1063-5</a:t>
            </a:r>
          </a:p>
          <a:p>
            <a:pPr marL="0" indent="0">
              <a:buNone/>
            </a:pPr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9. Mason, L (2018), Contract Administration, Chartered Institute of procurement &amp; Supply, p. 116</a:t>
            </a:r>
          </a:p>
        </p:txBody>
      </p:sp>
    </p:spTree>
    <p:extLst>
      <p:ext uri="{BB962C8B-B14F-4D97-AF65-F5344CB8AC3E}">
        <p14:creationId xmlns:p14="http://schemas.microsoft.com/office/powerpoint/2010/main" val="3364227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1480</TotalTime>
  <Words>727</Words>
  <Application>Microsoft Office PowerPoint</Application>
  <PresentationFormat>Widescreen</PresentationFormat>
  <Paragraphs>87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The Complex Problem Of Job Dissatisfaction among UK Workers</vt:lpstr>
      <vt:lpstr>What is Issues that lead to stress among UK workers?</vt:lpstr>
      <vt:lpstr>Work related stressful life events graphs</vt:lpstr>
      <vt:lpstr>What is a Fishbone Diagram?</vt:lpstr>
      <vt:lpstr>PowerPoint Presentation</vt:lpstr>
      <vt:lpstr>What is the difference between SWOT &amp; PESTLE Analysis?</vt:lpstr>
      <vt:lpstr> </vt:lpstr>
      <vt:lpstr>Grid Analysis</vt:lpstr>
      <vt:lpstr>Possible Solutions from Fishbone and PESTLE Analysis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Complex Problem Of Job Dissatisfaction among UK Workers</dc:title>
  <dc:creator>Sonia Anne Dworkin (2028974)</dc:creator>
  <cp:lastModifiedBy>Sonia Anne Dworkin (2028974)</cp:lastModifiedBy>
  <cp:revision>1</cp:revision>
  <dcterms:created xsi:type="dcterms:W3CDTF">2021-11-04T10:05:11Z</dcterms:created>
  <dcterms:modified xsi:type="dcterms:W3CDTF">2021-11-16T23:55:27Z</dcterms:modified>
</cp:coreProperties>
</file>