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0688638" cy="7562850"/>
  <p:notesSz cx="9144000" cy="6858000"/>
  <p:defaultTextStyle>
    <a:defPPr>
      <a:defRPr lang="en-US"/>
    </a:defPPr>
    <a:lvl1pPr marL="0" algn="l" defTabSz="914364" rtl="0" eaLnBrk="1" latinLnBrk="0" hangingPunct="1">
      <a:defRPr sz="1800" kern="1200">
        <a:solidFill>
          <a:schemeClr val="tx1"/>
        </a:solidFill>
        <a:latin typeface="+mn-lt"/>
        <a:ea typeface="+mn-ea"/>
        <a:cs typeface="+mn-cs"/>
      </a:defRPr>
    </a:lvl1pPr>
    <a:lvl2pPr marL="457182" algn="l" defTabSz="914364" rtl="0" eaLnBrk="1" latinLnBrk="0" hangingPunct="1">
      <a:defRPr sz="1800" kern="1200">
        <a:solidFill>
          <a:schemeClr val="tx1"/>
        </a:solidFill>
        <a:latin typeface="+mn-lt"/>
        <a:ea typeface="+mn-ea"/>
        <a:cs typeface="+mn-cs"/>
      </a:defRPr>
    </a:lvl2pPr>
    <a:lvl3pPr marL="914364" algn="l" defTabSz="914364" rtl="0" eaLnBrk="1" latinLnBrk="0" hangingPunct="1">
      <a:defRPr sz="1800" kern="1200">
        <a:solidFill>
          <a:schemeClr val="tx1"/>
        </a:solidFill>
        <a:latin typeface="+mn-lt"/>
        <a:ea typeface="+mn-ea"/>
        <a:cs typeface="+mn-cs"/>
      </a:defRPr>
    </a:lvl3pPr>
    <a:lvl4pPr marL="1371546" algn="l" defTabSz="914364" rtl="0" eaLnBrk="1" latinLnBrk="0" hangingPunct="1">
      <a:defRPr sz="1800" kern="1200">
        <a:solidFill>
          <a:schemeClr val="tx1"/>
        </a:solidFill>
        <a:latin typeface="+mn-lt"/>
        <a:ea typeface="+mn-ea"/>
        <a:cs typeface="+mn-cs"/>
      </a:defRPr>
    </a:lvl4pPr>
    <a:lvl5pPr marL="1828728" algn="l" defTabSz="914364" rtl="0" eaLnBrk="1" latinLnBrk="0" hangingPunct="1">
      <a:defRPr sz="1800" kern="1200">
        <a:solidFill>
          <a:schemeClr val="tx1"/>
        </a:solidFill>
        <a:latin typeface="+mn-lt"/>
        <a:ea typeface="+mn-ea"/>
        <a:cs typeface="+mn-cs"/>
      </a:defRPr>
    </a:lvl5pPr>
    <a:lvl6pPr marL="2285910" algn="l" defTabSz="914364" rtl="0" eaLnBrk="1" latinLnBrk="0" hangingPunct="1">
      <a:defRPr sz="1800" kern="1200">
        <a:solidFill>
          <a:schemeClr val="tx1"/>
        </a:solidFill>
        <a:latin typeface="+mn-lt"/>
        <a:ea typeface="+mn-ea"/>
        <a:cs typeface="+mn-cs"/>
      </a:defRPr>
    </a:lvl6pPr>
    <a:lvl7pPr marL="2743092" algn="l" defTabSz="914364" rtl="0" eaLnBrk="1" latinLnBrk="0" hangingPunct="1">
      <a:defRPr sz="1800" kern="1200">
        <a:solidFill>
          <a:schemeClr val="tx1"/>
        </a:solidFill>
        <a:latin typeface="+mn-lt"/>
        <a:ea typeface="+mn-ea"/>
        <a:cs typeface="+mn-cs"/>
      </a:defRPr>
    </a:lvl7pPr>
    <a:lvl8pPr marL="3200274" algn="l" defTabSz="914364" rtl="0" eaLnBrk="1" latinLnBrk="0" hangingPunct="1">
      <a:defRPr sz="1800" kern="1200">
        <a:solidFill>
          <a:schemeClr val="tx1"/>
        </a:solidFill>
        <a:latin typeface="+mn-lt"/>
        <a:ea typeface="+mn-ea"/>
        <a:cs typeface="+mn-cs"/>
      </a:defRPr>
    </a:lvl8pPr>
    <a:lvl9pPr marL="3657457" algn="l" defTabSz="914364"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3" d="100"/>
          <a:sy n="73" d="100"/>
        </p:scale>
        <p:origin x="14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648" y="1237717"/>
            <a:ext cx="9085342" cy="2632992"/>
          </a:xfrm>
        </p:spPr>
        <p:txBody>
          <a:bodyPr anchor="b"/>
          <a:lstStyle>
            <a:lvl1pPr algn="ctr">
              <a:defRPr sz="6617"/>
            </a:lvl1pPr>
          </a:lstStyle>
          <a:p>
            <a:r>
              <a:rPr lang="en-US"/>
              <a:t>Click to edit Master title style</a:t>
            </a:r>
            <a:endParaRPr lang="en-US" dirty="0"/>
          </a:p>
        </p:txBody>
      </p:sp>
      <p:sp>
        <p:nvSpPr>
          <p:cNvPr id="3" name="Subtitle 2"/>
          <p:cNvSpPr>
            <a:spLocks noGrp="1"/>
          </p:cNvSpPr>
          <p:nvPr>
            <p:ph type="subTitle" idx="1"/>
          </p:nvPr>
        </p:nvSpPr>
        <p:spPr>
          <a:xfrm>
            <a:off x="1336080" y="3972247"/>
            <a:ext cx="8016479" cy="1825938"/>
          </a:xfrm>
        </p:spPr>
        <p:txBody>
          <a:bodyPr/>
          <a:lstStyle>
            <a:lvl1pPr marL="0" indent="0" algn="ctr">
              <a:buNone/>
              <a:defRPr sz="2647"/>
            </a:lvl1pPr>
            <a:lvl2pPr marL="504200" indent="0" algn="ctr">
              <a:buNone/>
              <a:defRPr sz="2206"/>
            </a:lvl2pPr>
            <a:lvl3pPr marL="1008400" indent="0" algn="ctr">
              <a:buNone/>
              <a:defRPr sz="1985"/>
            </a:lvl3pPr>
            <a:lvl4pPr marL="1512600" indent="0" algn="ctr">
              <a:buNone/>
              <a:defRPr sz="1764"/>
            </a:lvl4pPr>
            <a:lvl5pPr marL="2016801" indent="0" algn="ctr">
              <a:buNone/>
              <a:defRPr sz="1764"/>
            </a:lvl5pPr>
            <a:lvl6pPr marL="2521001" indent="0" algn="ctr">
              <a:buNone/>
              <a:defRPr sz="1764"/>
            </a:lvl6pPr>
            <a:lvl7pPr marL="3025201" indent="0" algn="ctr">
              <a:buNone/>
              <a:defRPr sz="1764"/>
            </a:lvl7pPr>
            <a:lvl8pPr marL="3529401" indent="0" algn="ctr">
              <a:buNone/>
              <a:defRPr sz="1764"/>
            </a:lvl8pPr>
            <a:lvl9pPr marL="4033601" indent="0" algn="ctr">
              <a:buNone/>
              <a:defRPr sz="176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99F63F-DC8C-4790-85A5-941C100279DE}"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619775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9F63F-DC8C-4790-85A5-941C100279DE}"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85704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278" y="1885463"/>
            <a:ext cx="9218950" cy="3145935"/>
          </a:xfrm>
        </p:spPr>
        <p:txBody>
          <a:bodyPr anchor="b"/>
          <a:lstStyle>
            <a:lvl1pPr>
              <a:defRPr sz="6617"/>
            </a:lvl1pPr>
          </a:lstStyle>
          <a:p>
            <a:r>
              <a:rPr lang="en-US"/>
              <a:t>Click to edit Master title style</a:t>
            </a:r>
            <a:endParaRPr lang="en-US" dirty="0"/>
          </a:p>
        </p:txBody>
      </p:sp>
      <p:sp>
        <p:nvSpPr>
          <p:cNvPr id="3" name="Text Placeholder 2"/>
          <p:cNvSpPr>
            <a:spLocks noGrp="1"/>
          </p:cNvSpPr>
          <p:nvPr>
            <p:ph type="body" idx="1"/>
          </p:nvPr>
        </p:nvSpPr>
        <p:spPr>
          <a:xfrm>
            <a:off x="729278" y="5061159"/>
            <a:ext cx="9218950" cy="1654373"/>
          </a:xfrm>
        </p:spPr>
        <p:txBody>
          <a:bodyPr/>
          <a:lstStyle>
            <a:lvl1pPr marL="0" indent="0">
              <a:buNone/>
              <a:defRPr sz="2647">
                <a:solidFill>
                  <a:schemeClr val="tx1"/>
                </a:solidFill>
              </a:defRPr>
            </a:lvl1pPr>
            <a:lvl2pPr marL="504200" indent="0">
              <a:buNone/>
              <a:defRPr sz="2206">
                <a:solidFill>
                  <a:schemeClr val="tx1">
                    <a:tint val="75000"/>
                  </a:schemeClr>
                </a:solidFill>
              </a:defRPr>
            </a:lvl2pPr>
            <a:lvl3pPr marL="1008400" indent="0">
              <a:buNone/>
              <a:defRPr sz="1985">
                <a:solidFill>
                  <a:schemeClr val="tx1">
                    <a:tint val="75000"/>
                  </a:schemeClr>
                </a:solidFill>
              </a:defRPr>
            </a:lvl3pPr>
            <a:lvl4pPr marL="1512600" indent="0">
              <a:buNone/>
              <a:defRPr sz="1764">
                <a:solidFill>
                  <a:schemeClr val="tx1">
                    <a:tint val="75000"/>
                  </a:schemeClr>
                </a:solidFill>
              </a:defRPr>
            </a:lvl4pPr>
            <a:lvl5pPr marL="2016801" indent="0">
              <a:buNone/>
              <a:defRPr sz="1764">
                <a:solidFill>
                  <a:schemeClr val="tx1">
                    <a:tint val="75000"/>
                  </a:schemeClr>
                </a:solidFill>
              </a:defRPr>
            </a:lvl5pPr>
            <a:lvl6pPr marL="2521001" indent="0">
              <a:buNone/>
              <a:defRPr sz="1764">
                <a:solidFill>
                  <a:schemeClr val="tx1">
                    <a:tint val="75000"/>
                  </a:schemeClr>
                </a:solidFill>
              </a:defRPr>
            </a:lvl6pPr>
            <a:lvl7pPr marL="3025201" indent="0">
              <a:buNone/>
              <a:defRPr sz="1764">
                <a:solidFill>
                  <a:schemeClr val="tx1">
                    <a:tint val="75000"/>
                  </a:schemeClr>
                </a:solidFill>
              </a:defRPr>
            </a:lvl7pPr>
            <a:lvl8pPr marL="3529401" indent="0">
              <a:buNone/>
              <a:defRPr sz="1764">
                <a:solidFill>
                  <a:schemeClr val="tx1">
                    <a:tint val="75000"/>
                  </a:schemeClr>
                </a:solidFill>
              </a:defRPr>
            </a:lvl8pPr>
            <a:lvl9pPr marL="4033601" indent="0">
              <a:buNone/>
              <a:defRPr sz="176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9F63F-DC8C-4790-85A5-941C100279DE}"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2166653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4844" y="2013259"/>
            <a:ext cx="4542671" cy="4798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1123" y="2013259"/>
            <a:ext cx="4542671" cy="4798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99F63F-DC8C-4790-85A5-941C100279DE}"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2210032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236" y="402654"/>
            <a:ext cx="9218950" cy="146180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237" y="1853949"/>
            <a:ext cx="4521794" cy="908592"/>
          </a:xfrm>
        </p:spPr>
        <p:txBody>
          <a:bodyPr anchor="b"/>
          <a:lstStyle>
            <a:lvl1pPr marL="0" indent="0">
              <a:buNone/>
              <a:defRPr sz="2647" b="1"/>
            </a:lvl1pPr>
            <a:lvl2pPr marL="504200" indent="0">
              <a:buNone/>
              <a:defRPr sz="2206" b="1"/>
            </a:lvl2pPr>
            <a:lvl3pPr marL="1008400" indent="0">
              <a:buNone/>
              <a:defRPr sz="1985" b="1"/>
            </a:lvl3pPr>
            <a:lvl4pPr marL="1512600" indent="0">
              <a:buNone/>
              <a:defRPr sz="1764" b="1"/>
            </a:lvl4pPr>
            <a:lvl5pPr marL="2016801" indent="0">
              <a:buNone/>
              <a:defRPr sz="1764" b="1"/>
            </a:lvl5pPr>
            <a:lvl6pPr marL="2521001" indent="0">
              <a:buNone/>
              <a:defRPr sz="1764" b="1"/>
            </a:lvl6pPr>
            <a:lvl7pPr marL="3025201" indent="0">
              <a:buNone/>
              <a:defRPr sz="1764" b="1"/>
            </a:lvl7pPr>
            <a:lvl8pPr marL="3529401" indent="0">
              <a:buNone/>
              <a:defRPr sz="1764" b="1"/>
            </a:lvl8pPr>
            <a:lvl9pPr marL="4033601" indent="0">
              <a:buNone/>
              <a:defRPr sz="1764" b="1"/>
            </a:lvl9pPr>
          </a:lstStyle>
          <a:p>
            <a:pPr lvl="0"/>
            <a:r>
              <a:rPr lang="en-US"/>
              <a:t>Click to edit Master text styles</a:t>
            </a:r>
          </a:p>
        </p:txBody>
      </p:sp>
      <p:sp>
        <p:nvSpPr>
          <p:cNvPr id="4" name="Content Placeholder 3"/>
          <p:cNvSpPr>
            <a:spLocks noGrp="1"/>
          </p:cNvSpPr>
          <p:nvPr>
            <p:ph sz="half" idx="2"/>
          </p:nvPr>
        </p:nvSpPr>
        <p:spPr>
          <a:xfrm>
            <a:off x="736237" y="2762541"/>
            <a:ext cx="4521794" cy="4063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1124" y="1853949"/>
            <a:ext cx="4544063" cy="908592"/>
          </a:xfrm>
        </p:spPr>
        <p:txBody>
          <a:bodyPr anchor="b"/>
          <a:lstStyle>
            <a:lvl1pPr marL="0" indent="0">
              <a:buNone/>
              <a:defRPr sz="2647" b="1"/>
            </a:lvl1pPr>
            <a:lvl2pPr marL="504200" indent="0">
              <a:buNone/>
              <a:defRPr sz="2206" b="1"/>
            </a:lvl2pPr>
            <a:lvl3pPr marL="1008400" indent="0">
              <a:buNone/>
              <a:defRPr sz="1985" b="1"/>
            </a:lvl3pPr>
            <a:lvl4pPr marL="1512600" indent="0">
              <a:buNone/>
              <a:defRPr sz="1764" b="1"/>
            </a:lvl4pPr>
            <a:lvl5pPr marL="2016801" indent="0">
              <a:buNone/>
              <a:defRPr sz="1764" b="1"/>
            </a:lvl5pPr>
            <a:lvl6pPr marL="2521001" indent="0">
              <a:buNone/>
              <a:defRPr sz="1764" b="1"/>
            </a:lvl6pPr>
            <a:lvl7pPr marL="3025201" indent="0">
              <a:buNone/>
              <a:defRPr sz="1764" b="1"/>
            </a:lvl7pPr>
            <a:lvl8pPr marL="3529401" indent="0">
              <a:buNone/>
              <a:defRPr sz="1764" b="1"/>
            </a:lvl8pPr>
            <a:lvl9pPr marL="4033601" indent="0">
              <a:buNone/>
              <a:defRPr sz="1764" b="1"/>
            </a:lvl9pPr>
          </a:lstStyle>
          <a:p>
            <a:pPr lvl="0"/>
            <a:r>
              <a:rPr lang="en-US"/>
              <a:t>Click to edit Master text styles</a:t>
            </a:r>
          </a:p>
        </p:txBody>
      </p:sp>
      <p:sp>
        <p:nvSpPr>
          <p:cNvPr id="6" name="Content Placeholder 5"/>
          <p:cNvSpPr>
            <a:spLocks noGrp="1"/>
          </p:cNvSpPr>
          <p:nvPr>
            <p:ph sz="quarter" idx="4"/>
          </p:nvPr>
        </p:nvSpPr>
        <p:spPr>
          <a:xfrm>
            <a:off x="5411124" y="2762541"/>
            <a:ext cx="4544063" cy="4063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99F63F-DC8C-4790-85A5-941C100279DE}"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974542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99F63F-DC8C-4790-85A5-941C100279DE}"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1263615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99F63F-DC8C-4790-85A5-941C100279DE}"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2486665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236" y="504190"/>
            <a:ext cx="3447364" cy="1764665"/>
          </a:xfrm>
        </p:spPr>
        <p:txBody>
          <a:bodyPr anchor="b"/>
          <a:lstStyle>
            <a:lvl1pPr>
              <a:defRPr sz="3529"/>
            </a:lvl1pPr>
          </a:lstStyle>
          <a:p>
            <a:r>
              <a:rPr lang="en-US"/>
              <a:t>Click to edit Master title style</a:t>
            </a:r>
            <a:endParaRPr lang="en-US" dirty="0"/>
          </a:p>
        </p:txBody>
      </p:sp>
      <p:sp>
        <p:nvSpPr>
          <p:cNvPr id="3" name="Content Placeholder 2"/>
          <p:cNvSpPr>
            <a:spLocks noGrp="1"/>
          </p:cNvSpPr>
          <p:nvPr>
            <p:ph idx="1"/>
          </p:nvPr>
        </p:nvSpPr>
        <p:spPr>
          <a:xfrm>
            <a:off x="4544063" y="1088912"/>
            <a:ext cx="5411123" cy="5374525"/>
          </a:xfrm>
        </p:spPr>
        <p:txBody>
          <a:bodyPr/>
          <a:lstStyle>
            <a:lvl1pPr>
              <a:defRPr sz="3529"/>
            </a:lvl1pPr>
            <a:lvl2pPr>
              <a:defRPr sz="3088"/>
            </a:lvl2pPr>
            <a:lvl3pPr>
              <a:defRPr sz="2647"/>
            </a:lvl3pPr>
            <a:lvl4pPr>
              <a:defRPr sz="2206"/>
            </a:lvl4pPr>
            <a:lvl5pPr>
              <a:defRPr sz="2206"/>
            </a:lvl5pPr>
            <a:lvl6pPr>
              <a:defRPr sz="2206"/>
            </a:lvl6pPr>
            <a:lvl7pPr>
              <a:defRPr sz="2206"/>
            </a:lvl7pPr>
            <a:lvl8pPr>
              <a:defRPr sz="2206"/>
            </a:lvl8pPr>
            <a:lvl9pPr>
              <a:defRPr sz="22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236" y="2268855"/>
            <a:ext cx="3447364" cy="4203335"/>
          </a:xfrm>
        </p:spPr>
        <p:txBody>
          <a:bodyPr/>
          <a:lstStyle>
            <a:lvl1pPr marL="0" indent="0">
              <a:buNone/>
              <a:defRPr sz="1764"/>
            </a:lvl1pPr>
            <a:lvl2pPr marL="504200" indent="0">
              <a:buNone/>
              <a:defRPr sz="1544"/>
            </a:lvl2pPr>
            <a:lvl3pPr marL="1008400" indent="0">
              <a:buNone/>
              <a:defRPr sz="1323"/>
            </a:lvl3pPr>
            <a:lvl4pPr marL="1512600" indent="0">
              <a:buNone/>
              <a:defRPr sz="1103"/>
            </a:lvl4pPr>
            <a:lvl5pPr marL="2016801" indent="0">
              <a:buNone/>
              <a:defRPr sz="1103"/>
            </a:lvl5pPr>
            <a:lvl6pPr marL="2521001" indent="0">
              <a:buNone/>
              <a:defRPr sz="1103"/>
            </a:lvl6pPr>
            <a:lvl7pPr marL="3025201" indent="0">
              <a:buNone/>
              <a:defRPr sz="1103"/>
            </a:lvl7pPr>
            <a:lvl8pPr marL="3529401" indent="0">
              <a:buNone/>
              <a:defRPr sz="1103"/>
            </a:lvl8pPr>
            <a:lvl9pPr marL="4033601" indent="0">
              <a:buNone/>
              <a:defRPr sz="1103"/>
            </a:lvl9pPr>
          </a:lstStyle>
          <a:p>
            <a:pPr lvl="0"/>
            <a:r>
              <a:rPr lang="en-US"/>
              <a:t>Click to edit Master text styles</a:t>
            </a:r>
          </a:p>
        </p:txBody>
      </p:sp>
      <p:sp>
        <p:nvSpPr>
          <p:cNvPr id="5" name="Date Placeholder 4"/>
          <p:cNvSpPr>
            <a:spLocks noGrp="1"/>
          </p:cNvSpPr>
          <p:nvPr>
            <p:ph type="dt" sz="half" idx="10"/>
          </p:nvPr>
        </p:nvSpPr>
        <p:spPr/>
        <p:txBody>
          <a:bodyPr/>
          <a:lstStyle/>
          <a:p>
            <a:fld id="{F899F63F-DC8C-4790-85A5-941C100279DE}"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1714294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236" y="504190"/>
            <a:ext cx="3447364" cy="1764665"/>
          </a:xfrm>
        </p:spPr>
        <p:txBody>
          <a:bodyPr anchor="b"/>
          <a:lstStyle>
            <a:lvl1pPr>
              <a:defRPr sz="3529"/>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4063" y="1088912"/>
            <a:ext cx="5411123" cy="5374525"/>
          </a:xfrm>
        </p:spPr>
        <p:txBody>
          <a:bodyPr anchor="t"/>
          <a:lstStyle>
            <a:lvl1pPr marL="0" indent="0">
              <a:buNone/>
              <a:defRPr sz="3529"/>
            </a:lvl1pPr>
            <a:lvl2pPr marL="504200" indent="0">
              <a:buNone/>
              <a:defRPr sz="3088"/>
            </a:lvl2pPr>
            <a:lvl3pPr marL="1008400" indent="0">
              <a:buNone/>
              <a:defRPr sz="2647"/>
            </a:lvl3pPr>
            <a:lvl4pPr marL="1512600" indent="0">
              <a:buNone/>
              <a:defRPr sz="2206"/>
            </a:lvl4pPr>
            <a:lvl5pPr marL="2016801" indent="0">
              <a:buNone/>
              <a:defRPr sz="2206"/>
            </a:lvl5pPr>
            <a:lvl6pPr marL="2521001" indent="0">
              <a:buNone/>
              <a:defRPr sz="2206"/>
            </a:lvl6pPr>
            <a:lvl7pPr marL="3025201" indent="0">
              <a:buNone/>
              <a:defRPr sz="2206"/>
            </a:lvl7pPr>
            <a:lvl8pPr marL="3529401" indent="0">
              <a:buNone/>
              <a:defRPr sz="2206"/>
            </a:lvl8pPr>
            <a:lvl9pPr marL="4033601" indent="0">
              <a:buNone/>
              <a:defRPr sz="2206"/>
            </a:lvl9pPr>
          </a:lstStyle>
          <a:p>
            <a:r>
              <a:rPr lang="en-US"/>
              <a:t>Click icon to add picture</a:t>
            </a:r>
            <a:endParaRPr lang="en-US" dirty="0"/>
          </a:p>
        </p:txBody>
      </p:sp>
      <p:sp>
        <p:nvSpPr>
          <p:cNvPr id="4" name="Text Placeholder 3"/>
          <p:cNvSpPr>
            <a:spLocks noGrp="1"/>
          </p:cNvSpPr>
          <p:nvPr>
            <p:ph type="body" sz="half" idx="2"/>
          </p:nvPr>
        </p:nvSpPr>
        <p:spPr>
          <a:xfrm>
            <a:off x="736236" y="2268855"/>
            <a:ext cx="3447364" cy="4203335"/>
          </a:xfrm>
        </p:spPr>
        <p:txBody>
          <a:bodyPr/>
          <a:lstStyle>
            <a:lvl1pPr marL="0" indent="0">
              <a:buNone/>
              <a:defRPr sz="1764"/>
            </a:lvl1pPr>
            <a:lvl2pPr marL="504200" indent="0">
              <a:buNone/>
              <a:defRPr sz="1544"/>
            </a:lvl2pPr>
            <a:lvl3pPr marL="1008400" indent="0">
              <a:buNone/>
              <a:defRPr sz="1323"/>
            </a:lvl3pPr>
            <a:lvl4pPr marL="1512600" indent="0">
              <a:buNone/>
              <a:defRPr sz="1103"/>
            </a:lvl4pPr>
            <a:lvl5pPr marL="2016801" indent="0">
              <a:buNone/>
              <a:defRPr sz="1103"/>
            </a:lvl5pPr>
            <a:lvl6pPr marL="2521001" indent="0">
              <a:buNone/>
              <a:defRPr sz="1103"/>
            </a:lvl6pPr>
            <a:lvl7pPr marL="3025201" indent="0">
              <a:buNone/>
              <a:defRPr sz="1103"/>
            </a:lvl7pPr>
            <a:lvl8pPr marL="3529401" indent="0">
              <a:buNone/>
              <a:defRPr sz="1103"/>
            </a:lvl8pPr>
            <a:lvl9pPr marL="4033601" indent="0">
              <a:buNone/>
              <a:defRPr sz="1103"/>
            </a:lvl9pPr>
          </a:lstStyle>
          <a:p>
            <a:pPr lvl="0"/>
            <a:r>
              <a:rPr lang="en-US"/>
              <a:t>Click to edit Master text styles</a:t>
            </a:r>
          </a:p>
        </p:txBody>
      </p:sp>
      <p:sp>
        <p:nvSpPr>
          <p:cNvPr id="5" name="Date Placeholder 4"/>
          <p:cNvSpPr>
            <a:spLocks noGrp="1"/>
          </p:cNvSpPr>
          <p:nvPr>
            <p:ph type="dt" sz="half" idx="10"/>
          </p:nvPr>
        </p:nvSpPr>
        <p:spPr/>
        <p:txBody>
          <a:bodyPr/>
          <a:lstStyle/>
          <a:p>
            <a:fld id="{F899F63F-DC8C-4790-85A5-941C100279DE}"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396327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9F63F-DC8C-4790-85A5-941C100279DE}"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2855989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49057" y="402652"/>
            <a:ext cx="2304738" cy="640916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4844" y="402652"/>
            <a:ext cx="6780605" cy="64091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9F63F-DC8C-4790-85A5-941C100279DE}"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8FB295-4DA0-4836-9EC9-5A5D97B9C487}" type="slidenum">
              <a:rPr lang="en-GB" smtClean="0"/>
              <a:t>‹#›</a:t>
            </a:fld>
            <a:endParaRPr lang="en-GB"/>
          </a:p>
        </p:txBody>
      </p:sp>
    </p:spTree>
    <p:extLst>
      <p:ext uri="{BB962C8B-B14F-4D97-AF65-F5344CB8AC3E}">
        <p14:creationId xmlns:p14="http://schemas.microsoft.com/office/powerpoint/2010/main" val="141662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4844" y="402654"/>
            <a:ext cx="9218950" cy="14618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4844" y="2013259"/>
            <a:ext cx="9218950" cy="47985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4844" y="7009643"/>
            <a:ext cx="2404944" cy="402652"/>
          </a:xfrm>
          <a:prstGeom prst="rect">
            <a:avLst/>
          </a:prstGeom>
        </p:spPr>
        <p:txBody>
          <a:bodyPr vert="horz" lIns="91440" tIns="45720" rIns="91440" bIns="45720" rtlCol="0" anchor="ctr"/>
          <a:lstStyle>
            <a:lvl1pPr algn="l">
              <a:defRPr sz="1323">
                <a:solidFill>
                  <a:schemeClr val="tx1">
                    <a:tint val="75000"/>
                  </a:schemeClr>
                </a:solidFill>
              </a:defRPr>
            </a:lvl1pPr>
          </a:lstStyle>
          <a:p>
            <a:fld id="{F899F63F-DC8C-4790-85A5-941C100279DE}" type="datetimeFigureOut">
              <a:rPr lang="en-GB" smtClean="0"/>
              <a:t>13/07/2026</a:t>
            </a:fld>
            <a:endParaRPr lang="en-GB"/>
          </a:p>
        </p:txBody>
      </p:sp>
      <p:sp>
        <p:nvSpPr>
          <p:cNvPr id="5" name="Footer Placeholder 4"/>
          <p:cNvSpPr>
            <a:spLocks noGrp="1"/>
          </p:cNvSpPr>
          <p:nvPr>
            <p:ph type="ftr" sz="quarter" idx="3"/>
          </p:nvPr>
        </p:nvSpPr>
        <p:spPr>
          <a:xfrm>
            <a:off x="3540612" y="7009643"/>
            <a:ext cx="3607415" cy="402652"/>
          </a:xfrm>
          <a:prstGeom prst="rect">
            <a:avLst/>
          </a:prstGeom>
        </p:spPr>
        <p:txBody>
          <a:bodyPr vert="horz" lIns="91440" tIns="45720" rIns="91440" bIns="45720" rtlCol="0" anchor="ctr"/>
          <a:lstStyle>
            <a:lvl1pPr algn="ctr">
              <a:defRPr sz="132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548850" y="7009643"/>
            <a:ext cx="2404944" cy="402652"/>
          </a:xfrm>
          <a:prstGeom prst="rect">
            <a:avLst/>
          </a:prstGeom>
        </p:spPr>
        <p:txBody>
          <a:bodyPr vert="horz" lIns="91440" tIns="45720" rIns="91440" bIns="45720" rtlCol="0" anchor="ctr"/>
          <a:lstStyle>
            <a:lvl1pPr algn="r">
              <a:defRPr sz="1323">
                <a:solidFill>
                  <a:schemeClr val="tx1">
                    <a:tint val="75000"/>
                  </a:schemeClr>
                </a:solidFill>
              </a:defRPr>
            </a:lvl1pPr>
          </a:lstStyle>
          <a:p>
            <a:fld id="{268FB295-4DA0-4836-9EC9-5A5D97B9C487}" type="slidenum">
              <a:rPr lang="en-GB" smtClean="0"/>
              <a:t>‹#›</a:t>
            </a:fld>
            <a:endParaRPr lang="en-GB"/>
          </a:p>
        </p:txBody>
      </p:sp>
    </p:spTree>
    <p:extLst>
      <p:ext uri="{BB962C8B-B14F-4D97-AF65-F5344CB8AC3E}">
        <p14:creationId xmlns:p14="http://schemas.microsoft.com/office/powerpoint/2010/main" val="37724546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08400" rtl="0" eaLnBrk="1" latinLnBrk="0" hangingPunct="1">
        <a:lnSpc>
          <a:spcPct val="90000"/>
        </a:lnSpc>
        <a:spcBef>
          <a:spcPct val="0"/>
        </a:spcBef>
        <a:buNone/>
        <a:defRPr sz="4852" kern="1200">
          <a:solidFill>
            <a:schemeClr val="tx1"/>
          </a:solidFill>
          <a:latin typeface="+mj-lt"/>
          <a:ea typeface="+mj-ea"/>
          <a:cs typeface="+mj-cs"/>
        </a:defRPr>
      </a:lvl1pPr>
    </p:titleStyle>
    <p:bodyStyle>
      <a:lvl1pPr marL="252100" indent="-252100" algn="l" defTabSz="1008400" rtl="0" eaLnBrk="1" latinLnBrk="0" hangingPunct="1">
        <a:lnSpc>
          <a:spcPct val="90000"/>
        </a:lnSpc>
        <a:spcBef>
          <a:spcPts val="1103"/>
        </a:spcBef>
        <a:buFont typeface="Arial" panose="020B0604020202020204" pitchFamily="34" charset="0"/>
        <a:buChar char="•"/>
        <a:defRPr sz="3088" kern="1200">
          <a:solidFill>
            <a:schemeClr val="tx1"/>
          </a:solidFill>
          <a:latin typeface="+mn-lt"/>
          <a:ea typeface="+mn-ea"/>
          <a:cs typeface="+mn-cs"/>
        </a:defRPr>
      </a:lvl1pPr>
      <a:lvl2pPr marL="756300" indent="-252100" algn="l" defTabSz="1008400" rtl="0" eaLnBrk="1" latinLnBrk="0" hangingPunct="1">
        <a:lnSpc>
          <a:spcPct val="90000"/>
        </a:lnSpc>
        <a:spcBef>
          <a:spcPts val="551"/>
        </a:spcBef>
        <a:buFont typeface="Arial" panose="020B0604020202020204" pitchFamily="34" charset="0"/>
        <a:buChar char="•"/>
        <a:defRPr sz="2647" kern="1200">
          <a:solidFill>
            <a:schemeClr val="tx1"/>
          </a:solidFill>
          <a:latin typeface="+mn-lt"/>
          <a:ea typeface="+mn-ea"/>
          <a:cs typeface="+mn-cs"/>
        </a:defRPr>
      </a:lvl2pPr>
      <a:lvl3pPr marL="1260500" indent="-252100" algn="l" defTabSz="1008400" rtl="0" eaLnBrk="1" latinLnBrk="0" hangingPunct="1">
        <a:lnSpc>
          <a:spcPct val="90000"/>
        </a:lnSpc>
        <a:spcBef>
          <a:spcPts val="551"/>
        </a:spcBef>
        <a:buFont typeface="Arial" panose="020B0604020202020204" pitchFamily="34" charset="0"/>
        <a:buChar char="•"/>
        <a:defRPr sz="2206" kern="1200">
          <a:solidFill>
            <a:schemeClr val="tx1"/>
          </a:solidFill>
          <a:latin typeface="+mn-lt"/>
          <a:ea typeface="+mn-ea"/>
          <a:cs typeface="+mn-cs"/>
        </a:defRPr>
      </a:lvl3pPr>
      <a:lvl4pPr marL="1764701" indent="-252100" algn="l" defTabSz="1008400" rtl="0" eaLnBrk="1" latinLnBrk="0" hangingPunct="1">
        <a:lnSpc>
          <a:spcPct val="90000"/>
        </a:lnSpc>
        <a:spcBef>
          <a:spcPts val="551"/>
        </a:spcBef>
        <a:buFont typeface="Arial" panose="020B0604020202020204" pitchFamily="34" charset="0"/>
        <a:buChar char="•"/>
        <a:defRPr sz="1985" kern="1200">
          <a:solidFill>
            <a:schemeClr val="tx1"/>
          </a:solidFill>
          <a:latin typeface="+mn-lt"/>
          <a:ea typeface="+mn-ea"/>
          <a:cs typeface="+mn-cs"/>
        </a:defRPr>
      </a:lvl4pPr>
      <a:lvl5pPr marL="2268901" indent="-252100" algn="l" defTabSz="1008400" rtl="0" eaLnBrk="1" latinLnBrk="0" hangingPunct="1">
        <a:lnSpc>
          <a:spcPct val="90000"/>
        </a:lnSpc>
        <a:spcBef>
          <a:spcPts val="551"/>
        </a:spcBef>
        <a:buFont typeface="Arial" panose="020B0604020202020204" pitchFamily="34" charset="0"/>
        <a:buChar char="•"/>
        <a:defRPr sz="1985" kern="1200">
          <a:solidFill>
            <a:schemeClr val="tx1"/>
          </a:solidFill>
          <a:latin typeface="+mn-lt"/>
          <a:ea typeface="+mn-ea"/>
          <a:cs typeface="+mn-cs"/>
        </a:defRPr>
      </a:lvl5pPr>
      <a:lvl6pPr marL="2773101" indent="-252100" algn="l" defTabSz="1008400" rtl="0" eaLnBrk="1" latinLnBrk="0" hangingPunct="1">
        <a:lnSpc>
          <a:spcPct val="90000"/>
        </a:lnSpc>
        <a:spcBef>
          <a:spcPts val="551"/>
        </a:spcBef>
        <a:buFont typeface="Arial" panose="020B0604020202020204" pitchFamily="34" charset="0"/>
        <a:buChar char="•"/>
        <a:defRPr sz="1985" kern="1200">
          <a:solidFill>
            <a:schemeClr val="tx1"/>
          </a:solidFill>
          <a:latin typeface="+mn-lt"/>
          <a:ea typeface="+mn-ea"/>
          <a:cs typeface="+mn-cs"/>
        </a:defRPr>
      </a:lvl6pPr>
      <a:lvl7pPr marL="3277301" indent="-252100" algn="l" defTabSz="1008400" rtl="0" eaLnBrk="1" latinLnBrk="0" hangingPunct="1">
        <a:lnSpc>
          <a:spcPct val="90000"/>
        </a:lnSpc>
        <a:spcBef>
          <a:spcPts val="551"/>
        </a:spcBef>
        <a:buFont typeface="Arial" panose="020B0604020202020204" pitchFamily="34" charset="0"/>
        <a:buChar char="•"/>
        <a:defRPr sz="1985" kern="1200">
          <a:solidFill>
            <a:schemeClr val="tx1"/>
          </a:solidFill>
          <a:latin typeface="+mn-lt"/>
          <a:ea typeface="+mn-ea"/>
          <a:cs typeface="+mn-cs"/>
        </a:defRPr>
      </a:lvl7pPr>
      <a:lvl8pPr marL="3781501" indent="-252100" algn="l" defTabSz="1008400" rtl="0" eaLnBrk="1" latinLnBrk="0" hangingPunct="1">
        <a:lnSpc>
          <a:spcPct val="90000"/>
        </a:lnSpc>
        <a:spcBef>
          <a:spcPts val="551"/>
        </a:spcBef>
        <a:buFont typeface="Arial" panose="020B0604020202020204" pitchFamily="34" charset="0"/>
        <a:buChar char="•"/>
        <a:defRPr sz="1985" kern="1200">
          <a:solidFill>
            <a:schemeClr val="tx1"/>
          </a:solidFill>
          <a:latin typeface="+mn-lt"/>
          <a:ea typeface="+mn-ea"/>
          <a:cs typeface="+mn-cs"/>
        </a:defRPr>
      </a:lvl8pPr>
      <a:lvl9pPr marL="4285701" indent="-252100" algn="l" defTabSz="1008400" rtl="0" eaLnBrk="1" latinLnBrk="0" hangingPunct="1">
        <a:lnSpc>
          <a:spcPct val="90000"/>
        </a:lnSpc>
        <a:spcBef>
          <a:spcPts val="551"/>
        </a:spcBef>
        <a:buFont typeface="Arial" panose="020B0604020202020204" pitchFamily="34" charset="0"/>
        <a:buChar char="•"/>
        <a:defRPr sz="1985" kern="1200">
          <a:solidFill>
            <a:schemeClr val="tx1"/>
          </a:solidFill>
          <a:latin typeface="+mn-lt"/>
          <a:ea typeface="+mn-ea"/>
          <a:cs typeface="+mn-cs"/>
        </a:defRPr>
      </a:lvl9pPr>
    </p:bodyStyle>
    <p:otherStyle>
      <a:defPPr>
        <a:defRPr lang="en-US"/>
      </a:defPPr>
      <a:lvl1pPr marL="0" algn="l" defTabSz="1008400" rtl="0" eaLnBrk="1" latinLnBrk="0" hangingPunct="1">
        <a:defRPr sz="1985" kern="1200">
          <a:solidFill>
            <a:schemeClr val="tx1"/>
          </a:solidFill>
          <a:latin typeface="+mn-lt"/>
          <a:ea typeface="+mn-ea"/>
          <a:cs typeface="+mn-cs"/>
        </a:defRPr>
      </a:lvl1pPr>
      <a:lvl2pPr marL="504200" algn="l" defTabSz="1008400" rtl="0" eaLnBrk="1" latinLnBrk="0" hangingPunct="1">
        <a:defRPr sz="1985" kern="1200">
          <a:solidFill>
            <a:schemeClr val="tx1"/>
          </a:solidFill>
          <a:latin typeface="+mn-lt"/>
          <a:ea typeface="+mn-ea"/>
          <a:cs typeface="+mn-cs"/>
        </a:defRPr>
      </a:lvl2pPr>
      <a:lvl3pPr marL="1008400" algn="l" defTabSz="1008400" rtl="0" eaLnBrk="1" latinLnBrk="0" hangingPunct="1">
        <a:defRPr sz="1985" kern="1200">
          <a:solidFill>
            <a:schemeClr val="tx1"/>
          </a:solidFill>
          <a:latin typeface="+mn-lt"/>
          <a:ea typeface="+mn-ea"/>
          <a:cs typeface="+mn-cs"/>
        </a:defRPr>
      </a:lvl3pPr>
      <a:lvl4pPr marL="1512600" algn="l" defTabSz="1008400" rtl="0" eaLnBrk="1" latinLnBrk="0" hangingPunct="1">
        <a:defRPr sz="1985" kern="1200">
          <a:solidFill>
            <a:schemeClr val="tx1"/>
          </a:solidFill>
          <a:latin typeface="+mn-lt"/>
          <a:ea typeface="+mn-ea"/>
          <a:cs typeface="+mn-cs"/>
        </a:defRPr>
      </a:lvl4pPr>
      <a:lvl5pPr marL="2016801" algn="l" defTabSz="1008400" rtl="0" eaLnBrk="1" latinLnBrk="0" hangingPunct="1">
        <a:defRPr sz="1985" kern="1200">
          <a:solidFill>
            <a:schemeClr val="tx1"/>
          </a:solidFill>
          <a:latin typeface="+mn-lt"/>
          <a:ea typeface="+mn-ea"/>
          <a:cs typeface="+mn-cs"/>
        </a:defRPr>
      </a:lvl5pPr>
      <a:lvl6pPr marL="2521001" algn="l" defTabSz="1008400" rtl="0" eaLnBrk="1" latinLnBrk="0" hangingPunct="1">
        <a:defRPr sz="1985" kern="1200">
          <a:solidFill>
            <a:schemeClr val="tx1"/>
          </a:solidFill>
          <a:latin typeface="+mn-lt"/>
          <a:ea typeface="+mn-ea"/>
          <a:cs typeface="+mn-cs"/>
        </a:defRPr>
      </a:lvl6pPr>
      <a:lvl7pPr marL="3025201" algn="l" defTabSz="1008400" rtl="0" eaLnBrk="1" latinLnBrk="0" hangingPunct="1">
        <a:defRPr sz="1985" kern="1200">
          <a:solidFill>
            <a:schemeClr val="tx1"/>
          </a:solidFill>
          <a:latin typeface="+mn-lt"/>
          <a:ea typeface="+mn-ea"/>
          <a:cs typeface="+mn-cs"/>
        </a:defRPr>
      </a:lvl7pPr>
      <a:lvl8pPr marL="3529401" algn="l" defTabSz="1008400" rtl="0" eaLnBrk="1" latinLnBrk="0" hangingPunct="1">
        <a:defRPr sz="1985" kern="1200">
          <a:solidFill>
            <a:schemeClr val="tx1"/>
          </a:solidFill>
          <a:latin typeface="+mn-lt"/>
          <a:ea typeface="+mn-ea"/>
          <a:cs typeface="+mn-cs"/>
        </a:defRPr>
      </a:lvl8pPr>
      <a:lvl9pPr marL="4033601" algn="l" defTabSz="1008400" rtl="0" eaLnBrk="1" latinLnBrk="0" hangingPunct="1">
        <a:defRPr sz="198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hyperlink" Target="https://addi.ehu.es/bitstream/handle/10810/75409/TFM%20TomkiewiczSzon.pdf?sequence=2&amp;isAllowed=y" TargetMode="Externa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70C0">
                <a:alpha val="41000"/>
              </a:srgbClr>
            </a:gs>
            <a:gs pos="72000">
              <a:schemeClr val="accent6">
                <a:lumMod val="20000"/>
                <a:lumOff val="80000"/>
              </a:schemeClr>
            </a:gs>
            <a:gs pos="83000">
              <a:schemeClr val="accent4">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p:cNvSpPr/>
          <p:nvPr/>
        </p:nvSpPr>
        <p:spPr>
          <a:xfrm>
            <a:off x="0" y="40641"/>
            <a:ext cx="10688638" cy="507831"/>
          </a:xfrm>
          <a:prstGeom prst="rect">
            <a:avLst/>
          </a:prstGeom>
          <a:solidFill>
            <a:schemeClr val="bg2"/>
          </a:solidFill>
        </p:spPr>
        <p:txBody>
          <a:bodyPr wrap="square">
            <a:spAutoFit/>
          </a:bodyPr>
          <a:lstStyle/>
          <a:p>
            <a:pPr algn="ctr">
              <a:lnSpc>
                <a:spcPct val="150000"/>
              </a:lnSpc>
            </a:pPr>
            <a:r>
              <a:rPr lang="en-GB" b="1" dirty="0">
                <a:effectLst/>
                <a:latin typeface="Arial" panose="020B0604020202020204" pitchFamily="34" charset="0"/>
                <a:ea typeface="Arial" panose="020B0604020202020204" pitchFamily="34" charset="0"/>
              </a:rPr>
              <a:t>Developing Emotional Intelligence Skills</a:t>
            </a:r>
            <a:endParaRPr lang="en-GB" dirty="0"/>
          </a:p>
        </p:txBody>
      </p:sp>
      <p:sp>
        <p:nvSpPr>
          <p:cNvPr id="5" name="Rectangle 4"/>
          <p:cNvSpPr/>
          <p:nvPr/>
        </p:nvSpPr>
        <p:spPr>
          <a:xfrm>
            <a:off x="0" y="578337"/>
            <a:ext cx="10688638" cy="456535"/>
          </a:xfrm>
          <a:prstGeom prst="rect">
            <a:avLst/>
          </a:prstGeom>
          <a:solidFill>
            <a:schemeClr val="accent6">
              <a:lumMod val="20000"/>
              <a:lumOff val="80000"/>
            </a:schemeClr>
          </a:solidFill>
        </p:spPr>
        <p:txBody>
          <a:bodyPr wrap="square">
            <a:spAutoFit/>
          </a:bodyPr>
          <a:lstStyle/>
          <a:p>
            <a:pPr algn="ctr">
              <a:lnSpc>
                <a:spcPct val="150000"/>
              </a:lnSpc>
            </a:pPr>
            <a:r>
              <a:rPr lang="en-US" b="1" dirty="0">
                <a:effectLst/>
                <a:latin typeface="Arial" panose="020B0604020202020204" pitchFamily="34" charset="0"/>
                <a:ea typeface="Arial" panose="020B0604020202020204" pitchFamily="34" charset="0"/>
              </a:rPr>
              <a:t>Title: Leading Group Projects with Emotional Intelligence        </a:t>
            </a:r>
            <a:r>
              <a:rPr lang="en-US" sz="800" b="1" dirty="0">
                <a:effectLst/>
                <a:latin typeface="Arial" panose="020B0604020202020204" pitchFamily="34" charset="0"/>
                <a:ea typeface="Arial" panose="020B0604020202020204" pitchFamily="34" charset="0"/>
              </a:rPr>
              <a:t>Student Id: 2410490    Student Name: Maria Turturea</a:t>
            </a:r>
            <a:endParaRPr lang="en-GB" sz="800" dirty="0"/>
          </a:p>
        </p:txBody>
      </p:sp>
      <p:sp>
        <p:nvSpPr>
          <p:cNvPr id="6" name="Rectangle 5"/>
          <p:cNvSpPr/>
          <p:nvPr/>
        </p:nvSpPr>
        <p:spPr>
          <a:xfrm>
            <a:off x="0" y="1043544"/>
            <a:ext cx="2997517" cy="1461939"/>
          </a:xfrm>
          <a:prstGeom prst="rect">
            <a:avLst/>
          </a:prstGeom>
        </p:spPr>
        <p:txBody>
          <a:bodyPr wrap="square">
            <a:spAutoFit/>
          </a:bodyPr>
          <a:lstStyle/>
          <a:p>
            <a:pPr algn="just">
              <a:lnSpc>
                <a:spcPct val="150000"/>
              </a:lnSpc>
            </a:pPr>
            <a:r>
              <a:rPr lang="en-GB" sz="800" b="1" dirty="0">
                <a:effectLst/>
                <a:latin typeface="Arial" panose="020B0604020202020204" pitchFamily="34" charset="0"/>
                <a:ea typeface="Arial" panose="020B0604020202020204" pitchFamily="34" charset="0"/>
              </a:rPr>
              <a:t>1. Introduction</a:t>
            </a:r>
            <a:endParaRPr lang="en-GB" sz="8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Emotional intelligence (EI) is the ability to recognise, understand, and manage one's own emotions. It also involves an individual’s capacity to understand, influence, and navigate the emotions of others. According to </a:t>
            </a:r>
            <a:r>
              <a:rPr lang="en-GB" sz="600" dirty="0" err="1">
                <a:effectLst/>
                <a:latin typeface="Arial" panose="020B0604020202020204" pitchFamily="34" charset="0"/>
                <a:ea typeface="Arial" panose="020B0604020202020204" pitchFamily="34" charset="0"/>
              </a:rPr>
              <a:t>Tomkiewicz</a:t>
            </a:r>
            <a:r>
              <a:rPr lang="en-GB" sz="600" dirty="0">
                <a:effectLst/>
                <a:latin typeface="Arial" panose="020B0604020202020204" pitchFamily="34" charset="0"/>
                <a:ea typeface="Arial" panose="020B0604020202020204" pitchFamily="34" charset="0"/>
              </a:rPr>
              <a:t>, (2025), EI is vital in a group project because it builds trust, streamlines communication, and prevents conflicts. A team with high EI can effectively “read the room,” align individual strengths, and navigate setbacks without derailing the project (Whitman, 2024). It bridges the gap between individual skills and collective output, allowing students to navigate deadlines, reduce social loafing, and build resilience without compromising personal well-being or academic relations. High EI teams exercise empathy and adaptability, establishing shared ground rules and open communication channels; therefore, everyone can contribute without academic burnout</a:t>
            </a:r>
            <a:r>
              <a:rPr lang="en-GB" sz="800" dirty="0">
                <a:effectLst/>
                <a:latin typeface="Arial" panose="020B0604020202020204" pitchFamily="34" charset="0"/>
                <a:ea typeface="Arial" panose="020B0604020202020204" pitchFamily="34" charset="0"/>
              </a:rPr>
              <a:t>.</a:t>
            </a:r>
            <a:endParaRPr lang="en-GB" sz="800" dirty="0"/>
          </a:p>
        </p:txBody>
      </p:sp>
      <p:sp>
        <p:nvSpPr>
          <p:cNvPr id="7" name="Rectangle 6"/>
          <p:cNvSpPr/>
          <p:nvPr/>
        </p:nvSpPr>
        <p:spPr>
          <a:xfrm>
            <a:off x="2997517" y="1071276"/>
            <a:ext cx="3954826" cy="2142581"/>
          </a:xfrm>
          <a:prstGeom prst="rect">
            <a:avLst/>
          </a:prstGeom>
        </p:spPr>
        <p:txBody>
          <a:bodyPr wrap="square">
            <a:spAutoFit/>
          </a:bodyPr>
          <a:lstStyle/>
          <a:p>
            <a:pPr algn="just"/>
            <a:r>
              <a:rPr lang="en-GB" sz="800" b="1" dirty="0">
                <a:effectLst/>
                <a:latin typeface="Arial" panose="020B0604020202020204" pitchFamily="34" charset="0"/>
                <a:ea typeface="Arial" panose="020B0604020202020204" pitchFamily="34" charset="0"/>
              </a:rPr>
              <a:t>2. Section 1 – EI in Teamwork</a:t>
            </a:r>
          </a:p>
          <a:p>
            <a:pPr algn="just"/>
            <a:r>
              <a:rPr lang="en-GB" sz="600" b="1" dirty="0">
                <a:effectLst/>
                <a:latin typeface="Arial" panose="020B0604020202020204" pitchFamily="34" charset="0"/>
                <a:ea typeface="Arial" panose="020B0604020202020204" pitchFamily="34" charset="0"/>
              </a:rPr>
              <a:t>Self-awareness</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Self-awareness helps students to understand their own strengths and emotional triggers, which increases self-confidence and a sense of humour about their own shortcomings (</a:t>
            </a:r>
            <a:r>
              <a:rPr lang="en-GB" sz="600" dirty="0" err="1">
                <a:effectLst/>
                <a:latin typeface="Arial" panose="020B0604020202020204" pitchFamily="34" charset="0"/>
                <a:ea typeface="Arial" panose="020B0604020202020204" pitchFamily="34" charset="0"/>
              </a:rPr>
              <a:t>Nilson</a:t>
            </a:r>
            <a:r>
              <a:rPr lang="en-GB" sz="600" dirty="0">
                <a:effectLst/>
                <a:latin typeface="Arial" panose="020B0604020202020204" pitchFamily="34" charset="0"/>
                <a:ea typeface="Arial" panose="020B0604020202020204" pitchFamily="34" charset="0"/>
              </a:rPr>
              <a:t> and Zimmerman, 2023). For example, a self-aware student recognises their initial defensiveness and pauses before reacting to get feedback. </a:t>
            </a:r>
          </a:p>
          <a:p>
            <a:pPr algn="just"/>
            <a:r>
              <a:rPr lang="en-GB" sz="600" b="1" dirty="0">
                <a:effectLst/>
                <a:latin typeface="Arial" panose="020B0604020202020204" pitchFamily="34" charset="0"/>
                <a:ea typeface="Arial" panose="020B0604020202020204" pitchFamily="34" charset="0"/>
              </a:rPr>
              <a:t>Self-regulation</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Self-regulation helps aspirants to control impulsive behaviours and adapt to changes. For instance, during a sudden deadline, a regular student manages stress, avoids taking frustrations out on peers, and focuses on prioritising tasks rather than panicking. </a:t>
            </a:r>
          </a:p>
          <a:p>
            <a:pPr algn="just"/>
            <a:r>
              <a:rPr lang="en-GB" sz="600" b="1" dirty="0">
                <a:effectLst/>
                <a:latin typeface="Arial" panose="020B0604020202020204" pitchFamily="34" charset="0"/>
                <a:ea typeface="Arial" panose="020B0604020202020204" pitchFamily="34" charset="0"/>
              </a:rPr>
              <a:t>Motivation </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Motivation drives individuals to achieve goals despite obstacles or a lack of peer enthusiasm. For example, if a team is falling behind schedule, a motivated student lifts morale by emphasising the value of a group project and encouraging others to push forward. </a:t>
            </a:r>
          </a:p>
          <a:p>
            <a:pPr algn="just"/>
            <a:r>
              <a:rPr lang="en-GB" sz="600" b="1" dirty="0">
                <a:effectLst/>
                <a:latin typeface="Arial" panose="020B0604020202020204" pitchFamily="34" charset="0"/>
                <a:ea typeface="Arial" panose="020B0604020202020204" pitchFamily="34" charset="0"/>
              </a:rPr>
              <a:t>Empathy </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Empathy is sensing and understanding the feelings and perspective of the other group members. For example, during conflicts, an empathic student listens without judgment to a teammate’s opposing viewpoint, validating their feelings to find common ground. </a:t>
            </a:r>
          </a:p>
          <a:p>
            <a:pPr algn="just"/>
            <a:r>
              <a:rPr lang="en-GB" sz="600" b="1" dirty="0">
                <a:effectLst/>
                <a:latin typeface="Arial" panose="020B0604020202020204" pitchFamily="34" charset="0"/>
                <a:ea typeface="Arial" panose="020B0604020202020204" pitchFamily="34" charset="0"/>
              </a:rPr>
              <a:t>Social skills </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Social skills help students to manage relationships, communicate clearly, and collaborate effectively. For instance, socially skilled students use active listening and clear communication to divide tasks to manage workloads. </a:t>
            </a:r>
          </a:p>
        </p:txBody>
      </p:sp>
      <p:sp>
        <p:nvSpPr>
          <p:cNvPr id="8" name="Rectangle 7"/>
          <p:cNvSpPr/>
          <p:nvPr/>
        </p:nvSpPr>
        <p:spPr>
          <a:xfrm>
            <a:off x="70009" y="4159174"/>
            <a:ext cx="2857500" cy="2431435"/>
          </a:xfrm>
          <a:prstGeom prst="rect">
            <a:avLst/>
          </a:prstGeom>
        </p:spPr>
        <p:txBody>
          <a:bodyPr wrap="square">
            <a:spAutoFit/>
          </a:bodyPr>
          <a:lstStyle/>
          <a:p>
            <a:pPr algn="just"/>
            <a:r>
              <a:rPr lang="en-GB" sz="800" b="1" dirty="0">
                <a:effectLst/>
                <a:latin typeface="Arial" panose="020B0604020202020204" pitchFamily="34" charset="0"/>
                <a:ea typeface="Arial" panose="020B0604020202020204" pitchFamily="34" charset="0"/>
              </a:rPr>
              <a:t>3. Section 2 – Managing Own Emotions</a:t>
            </a:r>
            <a:endParaRPr lang="en-GB" sz="8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Students recognise emotional shifts such as anxiety and frustration and deploy targeted coping mechanisms, allowing them to communicate clearly, resolve conflicts, stay focused on project deliverables and reduce overall academic pressure. </a:t>
            </a:r>
          </a:p>
          <a:p>
            <a:pPr algn="just"/>
            <a:r>
              <a:rPr lang="en-GB" sz="600" b="1" dirty="0">
                <a:effectLst/>
                <a:latin typeface="Arial" panose="020B0604020202020204" pitchFamily="34" charset="0"/>
                <a:ea typeface="Arial" panose="020B0604020202020204" pitchFamily="34" charset="0"/>
              </a:rPr>
              <a:t>Mindfulness</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Mindfulness benefits students in gaining attention, clarity of thoughts, creativity, decision-making, behavioural regulation, and compassion. Students have to join the “MBCT 8-week programme” for weekly sessions and CBT teaching to improve mindfulness. </a:t>
            </a:r>
          </a:p>
          <a:p>
            <a:pPr algn="just"/>
            <a:r>
              <a:rPr lang="en-GB" sz="600" b="1" dirty="0">
                <a:effectLst/>
                <a:latin typeface="Arial" panose="020B0604020202020204" pitchFamily="34" charset="0"/>
                <a:ea typeface="Arial" panose="020B0604020202020204" pitchFamily="34" charset="0"/>
              </a:rPr>
              <a:t>Reflection</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In the reflection area, students must focus on their own emotional states and recognise their own value. For strategic purposes, individuals may share their experiences based on models such as Gibbs, Kolb’s, and Driscoll to stay productive and identify areas for improvement. </a:t>
            </a:r>
          </a:p>
          <a:p>
            <a:pPr algn="just"/>
            <a:r>
              <a:rPr lang="en-GB" sz="600" b="1" dirty="0">
                <a:effectLst/>
                <a:latin typeface="Arial" panose="020B0604020202020204" pitchFamily="34" charset="0"/>
                <a:ea typeface="Arial" panose="020B0604020202020204" pitchFamily="34" charset="0"/>
              </a:rPr>
              <a:t>Stress management</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Students may break the project down into bite-sized tasks; therefore, nobody is overloaded. They can use tracking tools such as Trello to organise steps and keep everyone accountable. They counteract academic pressure with physical activity, proper hydration and 7-9 hours to keep cognitive function high for productivity. </a:t>
            </a:r>
          </a:p>
          <a:p>
            <a:pPr algn="just"/>
            <a:r>
              <a:rPr lang="en-GB" sz="600" b="1" dirty="0">
                <a:effectLst/>
                <a:latin typeface="Arial" panose="020B0604020202020204" pitchFamily="34" charset="0"/>
                <a:ea typeface="Arial" panose="020B0604020202020204" pitchFamily="34" charset="0"/>
              </a:rPr>
              <a:t>Pausing before reacting  </a:t>
            </a:r>
            <a:endParaRPr lang="en-GB" sz="600" dirty="0">
              <a:effectLst/>
              <a:latin typeface="Arial" panose="020B0604020202020204" pitchFamily="34" charset="0"/>
              <a:ea typeface="Arial" panose="020B0604020202020204" pitchFamily="34" charset="0"/>
            </a:endParaRPr>
          </a:p>
          <a:p>
            <a:r>
              <a:rPr lang="en-GB" sz="600" dirty="0">
                <a:effectLst/>
                <a:latin typeface="Arial" panose="020B0604020202020204" pitchFamily="34" charset="0"/>
                <a:ea typeface="Arial" panose="020B0604020202020204" pitchFamily="34" charset="0"/>
              </a:rPr>
              <a:t>In high working pressure, a group member says or does something that triggers stress or annoyance. They should wait at least 5 minutes before speaking. Instead of reacting defensively, reframe their statements.</a:t>
            </a:r>
            <a:endParaRPr lang="en-GB" sz="600" dirty="0"/>
          </a:p>
        </p:txBody>
      </p:sp>
      <p:sp>
        <p:nvSpPr>
          <p:cNvPr id="9" name="Rectangle 8"/>
          <p:cNvSpPr/>
          <p:nvPr/>
        </p:nvSpPr>
        <p:spPr>
          <a:xfrm>
            <a:off x="6905772" y="3112713"/>
            <a:ext cx="3647928" cy="1785104"/>
          </a:xfrm>
          <a:prstGeom prst="rect">
            <a:avLst/>
          </a:prstGeom>
        </p:spPr>
        <p:txBody>
          <a:bodyPr wrap="square">
            <a:spAutoFit/>
          </a:bodyPr>
          <a:lstStyle/>
          <a:p>
            <a:pPr algn="just"/>
            <a:r>
              <a:rPr lang="en-GB" sz="800" b="1" dirty="0">
                <a:effectLst/>
                <a:latin typeface="Arial" panose="020B0604020202020204" pitchFamily="34" charset="0"/>
                <a:ea typeface="Arial" panose="020B0604020202020204" pitchFamily="34" charset="0"/>
              </a:rPr>
              <a:t>4. Section 3 – Understanding Others’ Emotions</a:t>
            </a:r>
            <a:endParaRPr lang="en-GB" sz="8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Empathy improves communication by building psychological safety, allowing team members to share ideas without fear of judgment. It boosts collaboration by replacing defensiveness with mutual trust and accelerating team success by minimising conflicts and aligning everyone towards shared goals. </a:t>
            </a:r>
          </a:p>
          <a:p>
            <a:pPr algn="just"/>
            <a:r>
              <a:rPr lang="en-GB" sz="600" b="1" dirty="0">
                <a:effectLst/>
                <a:latin typeface="Arial" panose="020B0604020202020204" pitchFamily="34" charset="0"/>
                <a:ea typeface="Arial" panose="020B0604020202020204" pitchFamily="34" charset="0"/>
              </a:rPr>
              <a:t>Example of Empathetic behaviours </a:t>
            </a:r>
            <a:endParaRPr lang="en-GB" sz="600" dirty="0">
              <a:effectLst/>
              <a:latin typeface="Arial" panose="020B0604020202020204" pitchFamily="34" charset="0"/>
              <a:ea typeface="Arial" panose="020B0604020202020204" pitchFamily="34" charset="0"/>
            </a:endParaRPr>
          </a:p>
          <a:p>
            <a:pPr algn="just"/>
            <a:r>
              <a:rPr lang="en-GB" sz="600" b="1" dirty="0">
                <a:effectLst/>
                <a:latin typeface="Arial" panose="020B0604020202020204" pitchFamily="34" charset="0"/>
                <a:ea typeface="Arial" panose="020B0604020202020204" pitchFamily="34" charset="0"/>
              </a:rPr>
              <a:t>Active listening </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Students fully engaging with speakers by putting away distractions, maintaining eye contact, and reflecting back their emotions or summarising their point without interrupting (Goleman, 2001). It helps to improve communication, collaboration, and increase team success. </a:t>
            </a:r>
          </a:p>
          <a:p>
            <a:pPr algn="just"/>
            <a:r>
              <a:rPr lang="en-GB" sz="600" b="1" dirty="0">
                <a:effectLst/>
                <a:latin typeface="Arial" panose="020B0604020202020204" pitchFamily="34" charset="0"/>
                <a:ea typeface="Arial" panose="020B0604020202020204" pitchFamily="34" charset="0"/>
              </a:rPr>
              <a:t>Perspective taking </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Perspective thinking helps to setting aside individuals' own biases to consider a situation from colleagues' point of view. It helps more considerate, inclusive, and collaborative decision-making in-group activities. </a:t>
            </a:r>
          </a:p>
          <a:p>
            <a:pPr algn="just"/>
            <a:r>
              <a:rPr lang="en-GB" sz="600" b="1" dirty="0">
                <a:effectLst/>
                <a:latin typeface="Arial" panose="020B0604020202020204" pitchFamily="34" charset="0"/>
                <a:ea typeface="Arial" panose="020B0604020202020204" pitchFamily="34" charset="0"/>
              </a:rPr>
              <a:t>Constructive feedback </a:t>
            </a:r>
            <a:endParaRPr lang="en-GB" sz="600" dirty="0">
              <a:effectLst/>
              <a:latin typeface="Arial" panose="020B0604020202020204" pitchFamily="34" charset="0"/>
              <a:ea typeface="Arial" panose="020B0604020202020204" pitchFamily="34" charset="0"/>
            </a:endParaRPr>
          </a:p>
          <a:p>
            <a:r>
              <a:rPr lang="en-GB" sz="600" dirty="0">
                <a:effectLst/>
                <a:latin typeface="Arial" panose="020B0604020202020204" pitchFamily="34" charset="0"/>
                <a:ea typeface="Arial" panose="020B0604020202020204" pitchFamily="34" charset="0"/>
              </a:rPr>
              <a:t>The constructive feedback focuses on specific behaviours rather than character, which ensures the recipient feels supported and motivated to grow rather than facing criticism in the workplace (Mayer and </a:t>
            </a:r>
            <a:r>
              <a:rPr lang="en-GB" sz="600" dirty="0" err="1">
                <a:effectLst/>
                <a:latin typeface="Arial" panose="020B0604020202020204" pitchFamily="34" charset="0"/>
                <a:ea typeface="Arial" panose="020B0604020202020204" pitchFamily="34" charset="0"/>
              </a:rPr>
              <a:t>Salovey</a:t>
            </a:r>
            <a:r>
              <a:rPr lang="en-GB" sz="600" dirty="0">
                <a:effectLst/>
                <a:latin typeface="Arial" panose="020B0604020202020204" pitchFamily="34" charset="0"/>
                <a:ea typeface="Arial" panose="020B0604020202020204" pitchFamily="34" charset="0"/>
              </a:rPr>
              <a:t>, 2007). This has led to an increase in emotional engagement among teammates as well as the development of a sustainable culture in the workplace. </a:t>
            </a:r>
            <a:endParaRPr lang="en-GB" sz="600" dirty="0"/>
          </a:p>
        </p:txBody>
      </p:sp>
      <p:sp>
        <p:nvSpPr>
          <p:cNvPr id="10" name="Rectangle 9"/>
          <p:cNvSpPr/>
          <p:nvPr/>
        </p:nvSpPr>
        <p:spPr>
          <a:xfrm>
            <a:off x="2962513" y="4990290"/>
            <a:ext cx="3954826" cy="1600438"/>
          </a:xfrm>
          <a:prstGeom prst="rect">
            <a:avLst/>
          </a:prstGeom>
        </p:spPr>
        <p:txBody>
          <a:bodyPr wrap="square">
            <a:spAutoFit/>
          </a:bodyPr>
          <a:lstStyle/>
          <a:p>
            <a:pPr algn="just"/>
            <a:r>
              <a:rPr lang="en-GB" sz="800" b="1" dirty="0">
                <a:effectLst/>
                <a:latin typeface="Arial" panose="020B0604020202020204" pitchFamily="34" charset="0"/>
                <a:ea typeface="Arial" panose="020B0604020202020204" pitchFamily="34" charset="0"/>
              </a:rPr>
              <a:t>5. Method / Reflection </a:t>
            </a:r>
            <a:endParaRPr lang="en-GB" sz="8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The Driscoll model of reflection is a structured framework, which helps individuals analyse their experiences, learn from them, and plan for future action. Driscoll model’s three core stream questions, are what? So What? Now What? maintains a reflective cycle of </a:t>
            </a:r>
          </a:p>
          <a:p>
            <a:pPr algn="just"/>
            <a:r>
              <a:rPr lang="en-GB" sz="600" b="1" dirty="0">
                <a:effectLst/>
                <a:latin typeface="Arial" panose="020B0604020202020204" pitchFamily="34" charset="0"/>
                <a:ea typeface="Arial" panose="020B0604020202020204" pitchFamily="34" charset="0"/>
              </a:rPr>
              <a:t>What?</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I have collected information by conducting research to explore more options, which helps to improve my knowledge. I have checked the information multiple times regarding clarity and authenticity. I have used “Google Scholar” and information in terms of boosting my knowledge regarding emotional engagement. </a:t>
            </a:r>
          </a:p>
          <a:p>
            <a:pPr algn="just"/>
            <a:r>
              <a:rPr lang="en-GB" sz="600" b="1" dirty="0">
                <a:effectLst/>
                <a:latin typeface="Arial" panose="020B0604020202020204" pitchFamily="34" charset="0"/>
                <a:ea typeface="Arial" panose="020B0604020202020204" pitchFamily="34" charset="0"/>
              </a:rPr>
              <a:t>So what?</a:t>
            </a:r>
            <a:endParaRPr lang="en-GB" sz="6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I have gained knowledge regarding stress management, collaboration and the role of feedback to enhance career growth and secure my career stability. I evaluated that I have effective communication skills and time management skills, but lack decision-making skills. </a:t>
            </a:r>
          </a:p>
          <a:p>
            <a:pPr algn="just"/>
            <a:r>
              <a:rPr lang="en-GB" sz="600" b="1" dirty="0">
                <a:effectLst/>
                <a:latin typeface="Arial" panose="020B0604020202020204" pitchFamily="34" charset="0"/>
                <a:ea typeface="Arial" panose="020B0604020202020204" pitchFamily="34" charset="0"/>
              </a:rPr>
              <a:t>Now what?</a:t>
            </a:r>
            <a:endParaRPr lang="en-GB" sz="600" dirty="0">
              <a:effectLst/>
              <a:latin typeface="Arial" panose="020B0604020202020204" pitchFamily="34" charset="0"/>
              <a:ea typeface="Arial" panose="020B0604020202020204" pitchFamily="34" charset="0"/>
            </a:endParaRPr>
          </a:p>
          <a:p>
            <a:r>
              <a:rPr lang="en-GB" sz="600" dirty="0">
                <a:effectLst/>
                <a:latin typeface="Arial" panose="020B0604020202020204" pitchFamily="34" charset="0"/>
                <a:ea typeface="Arial" panose="020B0604020202020204" pitchFamily="34" charset="0"/>
              </a:rPr>
              <a:t>I will use research skills more effectively and critically analyse the role of Emotional Intelligence in-group projects. I will read articles and journals in order to increase my knowledge and improve my decision-making skills. These skills will help me to decrease frustration, boost emotional engagement, and increase productivity.</a:t>
            </a:r>
            <a:endParaRPr lang="en-GB" sz="600" dirty="0"/>
          </a:p>
        </p:txBody>
      </p:sp>
      <p:sp>
        <p:nvSpPr>
          <p:cNvPr id="11" name="Rectangle 10"/>
          <p:cNvSpPr/>
          <p:nvPr/>
        </p:nvSpPr>
        <p:spPr>
          <a:xfrm>
            <a:off x="7089095" y="6267912"/>
            <a:ext cx="3599543" cy="1138773"/>
          </a:xfrm>
          <a:prstGeom prst="rect">
            <a:avLst/>
          </a:prstGeom>
        </p:spPr>
        <p:txBody>
          <a:bodyPr wrap="square">
            <a:spAutoFit/>
          </a:bodyPr>
          <a:lstStyle/>
          <a:p>
            <a:pPr algn="just"/>
            <a:r>
              <a:rPr lang="en-GB" sz="800" b="1" dirty="0">
                <a:effectLst/>
                <a:latin typeface="Arial" panose="020B0604020202020204" pitchFamily="34" charset="0"/>
                <a:ea typeface="Arial" panose="020B0604020202020204" pitchFamily="34" charset="0"/>
              </a:rPr>
              <a:t>6. Conclusion / Recommendations</a:t>
            </a:r>
            <a:endParaRPr lang="en-GB" sz="800" dirty="0">
              <a:effectLst/>
              <a:latin typeface="Arial" panose="020B0604020202020204" pitchFamily="34" charset="0"/>
              <a:ea typeface="Arial" panose="020B0604020202020204" pitchFamily="34" charset="0"/>
            </a:endParaRPr>
          </a:p>
          <a:p>
            <a:pPr algn="just"/>
            <a:r>
              <a:rPr lang="en-GB" sz="600" dirty="0">
                <a:effectLst/>
                <a:latin typeface="Arial" panose="020B0604020202020204" pitchFamily="34" charset="0"/>
                <a:ea typeface="Arial" panose="020B0604020202020204" pitchFamily="34" charset="0"/>
              </a:rPr>
              <a:t>Emotional Intelligence (EI) in a team project refers to the ability of members to recognise, understand, and manage both their own emotions and the emotions of their peers. It helps to enhance effective communication and collaboration, which helps to build a sustainable culture in the workplace. Emotional Intelligence in-group projects helps students manage stress, trust, and collaborate more effectively. Practical strategies such as practising active listening, regulating personal stress are highlighting empathy for diverse working styles, and establishing clear communication norms. Students must focus on peers’ perspectives before formulating responses. They also need to acknowledge others' thoughts that help to develop a suitable working culture in the workplace. They have to resolve conflict in the workplace to boost productivity as well as increase efficiency in business development. </a:t>
            </a:r>
          </a:p>
        </p:txBody>
      </p:sp>
      <p:sp>
        <p:nvSpPr>
          <p:cNvPr id="12" name="Rectangle 11"/>
          <p:cNvSpPr/>
          <p:nvPr/>
        </p:nvSpPr>
        <p:spPr>
          <a:xfrm>
            <a:off x="70009" y="6714350"/>
            <a:ext cx="6945926" cy="769441"/>
          </a:xfrm>
          <a:prstGeom prst="rect">
            <a:avLst/>
          </a:prstGeom>
        </p:spPr>
        <p:txBody>
          <a:bodyPr wrap="square">
            <a:spAutoFit/>
          </a:bodyPr>
          <a:lstStyle/>
          <a:p>
            <a:pPr algn="just"/>
            <a:r>
              <a:rPr lang="en-GB" sz="800" b="1" dirty="0">
                <a:latin typeface="Arial" panose="020B0604020202020204" pitchFamily="34" charset="0"/>
                <a:cs typeface="Arial" panose="020B0604020202020204" pitchFamily="34" charset="0"/>
              </a:rPr>
              <a:t>7. Reference List</a:t>
            </a:r>
          </a:p>
          <a:p>
            <a:pPr algn="just"/>
            <a:r>
              <a:rPr lang="en-GB" sz="600" dirty="0">
                <a:latin typeface="Arial" panose="020B0604020202020204" pitchFamily="34" charset="0"/>
                <a:cs typeface="Arial" panose="020B0604020202020204" pitchFamily="34" charset="0"/>
              </a:rPr>
              <a:t>Goleman, D., (2001) Emotional intelligence: Issues in paradigm building. The emotionally intelligent workplace, 13(26), pp.1-13. </a:t>
            </a:r>
          </a:p>
          <a:p>
            <a:pPr algn="just"/>
            <a:r>
              <a:rPr lang="en-GB" sz="600" dirty="0">
                <a:latin typeface="Arial" panose="020B0604020202020204" pitchFamily="34" charset="0"/>
                <a:cs typeface="Arial" panose="020B0604020202020204" pitchFamily="34" charset="0"/>
              </a:rPr>
              <a:t>Mayer, J.D. and </a:t>
            </a:r>
            <a:r>
              <a:rPr lang="en-GB" sz="600" dirty="0" err="1">
                <a:latin typeface="Arial" panose="020B0604020202020204" pitchFamily="34" charset="0"/>
                <a:cs typeface="Arial" panose="020B0604020202020204" pitchFamily="34" charset="0"/>
              </a:rPr>
              <a:t>Salovey</a:t>
            </a:r>
            <a:r>
              <a:rPr lang="en-GB" sz="600" dirty="0">
                <a:latin typeface="Arial" panose="020B0604020202020204" pitchFamily="34" charset="0"/>
                <a:cs typeface="Arial" panose="020B0604020202020204" pitchFamily="34" charset="0"/>
              </a:rPr>
              <a:t>, P., (2007) Mayer-</a:t>
            </a:r>
            <a:r>
              <a:rPr lang="en-GB" sz="600" dirty="0" err="1">
                <a:latin typeface="Arial" panose="020B0604020202020204" pitchFamily="34" charset="0"/>
                <a:cs typeface="Arial" panose="020B0604020202020204" pitchFamily="34" charset="0"/>
              </a:rPr>
              <a:t>Salovery</a:t>
            </a:r>
            <a:r>
              <a:rPr lang="en-GB" sz="600" dirty="0">
                <a:latin typeface="Arial" panose="020B0604020202020204" pitchFamily="34" charset="0"/>
                <a:cs typeface="Arial" panose="020B0604020202020204" pitchFamily="34" charset="0"/>
              </a:rPr>
              <a:t>-Caruso emotional intelligence test (p. 2007). Toronto: Multi-Health Systems Incorporated. </a:t>
            </a:r>
          </a:p>
          <a:p>
            <a:pPr algn="just"/>
            <a:r>
              <a:rPr lang="en-GB" sz="600" dirty="0" err="1">
                <a:latin typeface="Arial" panose="020B0604020202020204" pitchFamily="34" charset="0"/>
                <a:cs typeface="Arial" panose="020B0604020202020204" pitchFamily="34" charset="0"/>
              </a:rPr>
              <a:t>Nilson</a:t>
            </a:r>
            <a:r>
              <a:rPr lang="en-GB" sz="600" dirty="0">
                <a:latin typeface="Arial" panose="020B0604020202020204" pitchFamily="34" charset="0"/>
                <a:cs typeface="Arial" panose="020B0604020202020204" pitchFamily="34" charset="0"/>
              </a:rPr>
              <a:t>, L.B. and Zimmerman, B.J., (2023) Creating self-regulated learners: Strategies to strengthen students’ self-awareness and learning skills. Routledge. </a:t>
            </a:r>
          </a:p>
          <a:p>
            <a:pPr algn="just"/>
            <a:r>
              <a:rPr lang="en-GB" sz="600" dirty="0" err="1">
                <a:latin typeface="Arial" panose="020B0604020202020204" pitchFamily="34" charset="0"/>
                <a:cs typeface="Arial" panose="020B0604020202020204" pitchFamily="34" charset="0"/>
              </a:rPr>
              <a:t>Tomkiewicz</a:t>
            </a:r>
            <a:r>
              <a:rPr lang="en-GB" sz="600" dirty="0">
                <a:latin typeface="Arial" panose="020B0604020202020204" pitchFamily="34" charset="0"/>
                <a:cs typeface="Arial" panose="020B0604020202020204" pitchFamily="34" charset="0"/>
              </a:rPr>
              <a:t>, S., (2025) The role of emotional intelligence in improving communication in virtual project teams. </a:t>
            </a:r>
            <a:r>
              <a:rPr lang="en-GB" sz="600" dirty="0">
                <a:latin typeface="Arial" panose="020B0604020202020204" pitchFamily="34" charset="0"/>
                <a:cs typeface="Arial" panose="020B0604020202020204" pitchFamily="34" charset="0"/>
                <a:hlinkClick r:id="rId2"/>
              </a:rPr>
              <a:t>https://addi.ehu.es/bitstream/handle/10810/75409/TFM%20TomkiewiczSzon.pdf?sequence=2&amp;isAllowed=y</a:t>
            </a:r>
            <a:endParaRPr lang="en-GB" sz="600" dirty="0">
              <a:latin typeface="Arial" panose="020B0604020202020204" pitchFamily="34" charset="0"/>
              <a:cs typeface="Arial" panose="020B0604020202020204" pitchFamily="34" charset="0"/>
            </a:endParaRPr>
          </a:p>
          <a:p>
            <a:pPr algn="just"/>
            <a:r>
              <a:rPr lang="en-GB" sz="600" dirty="0">
                <a:latin typeface="Arial" panose="020B0604020202020204" pitchFamily="34" charset="0"/>
                <a:cs typeface="Arial" panose="020B0604020202020204" pitchFamily="34" charset="0"/>
              </a:rPr>
              <a:t>Whitman, T.M., (2024) Mastering Everyday Negotiations: Strategies for Success. </a:t>
            </a:r>
            <a:r>
              <a:rPr lang="en-GB" sz="600" dirty="0" err="1">
                <a:latin typeface="Arial" panose="020B0604020202020204" pitchFamily="34" charset="0"/>
                <a:cs typeface="Arial" panose="020B0604020202020204" pitchFamily="34" charset="0"/>
              </a:rPr>
              <a:t>eBookIt</a:t>
            </a:r>
            <a:r>
              <a:rPr lang="en-GB" sz="600" dirty="0">
                <a:latin typeface="Arial" panose="020B0604020202020204" pitchFamily="34" charset="0"/>
                <a:cs typeface="Arial" panose="020B0604020202020204" pitchFamily="34" charset="0"/>
              </a:rPr>
              <a:t>. com. </a:t>
            </a:r>
          </a:p>
        </p:txBody>
      </p:sp>
      <p:pic>
        <p:nvPicPr>
          <p:cNvPr id="13" name="Picture 12"/>
          <p:cNvPicPr>
            <a:picLocks noChangeAspect="1"/>
          </p:cNvPicPr>
          <p:nvPr/>
        </p:nvPicPr>
        <p:blipFill>
          <a:blip r:embed="rId3"/>
          <a:stretch>
            <a:fillRect/>
          </a:stretch>
        </p:blipFill>
        <p:spPr>
          <a:xfrm>
            <a:off x="70009" y="2552118"/>
            <a:ext cx="1311366" cy="13483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Rectangle 13"/>
          <p:cNvSpPr/>
          <p:nvPr/>
        </p:nvSpPr>
        <p:spPr>
          <a:xfrm>
            <a:off x="221242" y="3894089"/>
            <a:ext cx="1086858" cy="246221"/>
          </a:xfrm>
          <a:prstGeom prst="rect">
            <a:avLst/>
          </a:prstGeom>
        </p:spPr>
        <p:txBody>
          <a:bodyPr wrap="square">
            <a:spAutoFit/>
          </a:bodyPr>
          <a:lstStyle/>
          <a:p>
            <a:pPr algn="just"/>
            <a:r>
              <a:rPr lang="en-GB" sz="500" dirty="0">
                <a:effectLst/>
                <a:latin typeface="Arial" panose="020B0604020202020204" pitchFamily="34" charset="0"/>
                <a:ea typeface="Arial" panose="020B0604020202020204" pitchFamily="34" charset="0"/>
              </a:rPr>
              <a:t>(Source</a:t>
            </a:r>
            <a:r>
              <a:rPr lang="en-GB" sz="500" dirty="0">
                <a:latin typeface="Arial" panose="020B0604020202020204" pitchFamily="34" charset="0"/>
                <a:ea typeface="Arial" panose="020B0604020202020204" pitchFamily="34" charset="0"/>
              </a:rPr>
              <a:t>:</a:t>
            </a:r>
            <a:r>
              <a:rPr lang="en-GB" sz="500" dirty="0">
                <a:effectLst/>
                <a:latin typeface="Arial" panose="020B0604020202020204" pitchFamily="34" charset="0"/>
                <a:ea typeface="Arial" panose="020B0604020202020204" pitchFamily="34" charset="0"/>
              </a:rPr>
              <a:t> Taken from </a:t>
            </a:r>
            <a:r>
              <a:rPr lang="en-GB" sz="500" dirty="0" err="1">
                <a:effectLst/>
                <a:latin typeface="Arial" panose="020B0604020202020204" pitchFamily="34" charset="0"/>
                <a:ea typeface="Arial" panose="020B0604020202020204" pitchFamily="34" charset="0"/>
              </a:rPr>
              <a:t>material;Session</a:t>
            </a:r>
            <a:r>
              <a:rPr lang="en-GB" sz="500" dirty="0">
                <a:effectLst/>
                <a:latin typeface="Arial" panose="020B0604020202020204" pitchFamily="34" charset="0"/>
                <a:ea typeface="Arial" panose="020B0604020202020204" pitchFamily="34" charset="0"/>
              </a:rPr>
              <a:t> </a:t>
            </a:r>
            <a:r>
              <a:rPr lang="en-GB" sz="500" dirty="0" err="1">
                <a:effectLst/>
                <a:latin typeface="Arial" panose="020B0604020202020204" pitchFamily="34" charset="0"/>
                <a:ea typeface="Arial" panose="020B0604020202020204" pitchFamily="34" charset="0"/>
              </a:rPr>
              <a:t>5,slide</a:t>
            </a:r>
            <a:r>
              <a:rPr lang="en-GB" sz="500" dirty="0">
                <a:effectLst/>
                <a:latin typeface="Arial" panose="020B0604020202020204" pitchFamily="34" charset="0"/>
                <a:ea typeface="Arial" panose="020B0604020202020204" pitchFamily="34" charset="0"/>
              </a:rPr>
              <a:t> 7)</a:t>
            </a:r>
            <a:endParaRPr lang="en-GB" sz="500" dirty="0"/>
          </a:p>
        </p:txBody>
      </p:sp>
      <p:pic>
        <p:nvPicPr>
          <p:cNvPr id="15" name="Picture 14"/>
          <p:cNvPicPr>
            <a:picLocks noChangeAspect="1"/>
          </p:cNvPicPr>
          <p:nvPr/>
        </p:nvPicPr>
        <p:blipFill>
          <a:blip r:embed="rId4"/>
          <a:stretch>
            <a:fillRect/>
          </a:stretch>
        </p:blipFill>
        <p:spPr>
          <a:xfrm>
            <a:off x="1437898" y="2645277"/>
            <a:ext cx="1428751" cy="11620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6" name="Rectangle 15"/>
          <p:cNvSpPr/>
          <p:nvPr/>
        </p:nvSpPr>
        <p:spPr>
          <a:xfrm>
            <a:off x="1434455" y="3854808"/>
            <a:ext cx="1487514" cy="246221"/>
          </a:xfrm>
          <a:prstGeom prst="rect">
            <a:avLst/>
          </a:prstGeom>
        </p:spPr>
        <p:txBody>
          <a:bodyPr wrap="square">
            <a:spAutoFit/>
          </a:bodyPr>
          <a:lstStyle/>
          <a:p>
            <a:pPr algn="ctr"/>
            <a:r>
              <a:rPr lang="en-GB" sz="500" dirty="0">
                <a:effectLst/>
                <a:latin typeface="Arial" panose="020B0604020202020204" pitchFamily="34" charset="0"/>
                <a:ea typeface="Arial" panose="020B0604020202020204" pitchFamily="34" charset="0"/>
              </a:rPr>
              <a:t>(Source: </a:t>
            </a:r>
            <a:r>
              <a:rPr lang="en-GB" sz="500" dirty="0">
                <a:latin typeface="Arial" panose="020B0604020202020204" pitchFamily="34" charset="0"/>
                <a:ea typeface="Arial" panose="020B0604020202020204" pitchFamily="34" charset="0"/>
              </a:rPr>
              <a:t>Taken from </a:t>
            </a:r>
            <a:r>
              <a:rPr lang="en-GB" sz="500" dirty="0" err="1">
                <a:latin typeface="Arial" panose="020B0604020202020204" pitchFamily="34" charset="0"/>
                <a:ea typeface="Arial" panose="020B0604020202020204" pitchFamily="34" charset="0"/>
              </a:rPr>
              <a:t>material;Session</a:t>
            </a:r>
            <a:r>
              <a:rPr lang="en-GB" sz="500" dirty="0">
                <a:latin typeface="Arial" panose="020B0604020202020204" pitchFamily="34" charset="0"/>
                <a:ea typeface="Arial" panose="020B0604020202020204" pitchFamily="34" charset="0"/>
              </a:rPr>
              <a:t> </a:t>
            </a:r>
            <a:r>
              <a:rPr lang="en-GB" sz="500" dirty="0" err="1">
                <a:latin typeface="Arial" panose="020B0604020202020204" pitchFamily="34" charset="0"/>
                <a:ea typeface="Arial" panose="020B0604020202020204" pitchFamily="34" charset="0"/>
              </a:rPr>
              <a:t>5,slide</a:t>
            </a:r>
            <a:r>
              <a:rPr lang="en-GB" sz="500" dirty="0">
                <a:latin typeface="Arial" panose="020B0604020202020204" pitchFamily="34" charset="0"/>
                <a:ea typeface="Arial" panose="020B0604020202020204" pitchFamily="34" charset="0"/>
              </a:rPr>
              <a:t> 20</a:t>
            </a:r>
            <a:r>
              <a:rPr lang="en-GB" sz="500" b="1" dirty="0">
                <a:effectLst/>
                <a:latin typeface="Arial" panose="020B0604020202020204" pitchFamily="34" charset="0"/>
                <a:ea typeface="Arial" panose="020B0604020202020204" pitchFamily="34" charset="0"/>
              </a:rPr>
              <a:t>)</a:t>
            </a:r>
            <a:endParaRPr lang="en-GB" sz="500" dirty="0"/>
          </a:p>
        </p:txBody>
      </p:sp>
      <p:pic>
        <p:nvPicPr>
          <p:cNvPr id="17" name="Picture 16"/>
          <p:cNvPicPr>
            <a:picLocks noChangeAspect="1"/>
          </p:cNvPicPr>
          <p:nvPr/>
        </p:nvPicPr>
        <p:blipFill>
          <a:blip r:embed="rId5"/>
          <a:stretch>
            <a:fillRect/>
          </a:stretch>
        </p:blipFill>
        <p:spPr>
          <a:xfrm>
            <a:off x="3064568" y="3213856"/>
            <a:ext cx="1418223" cy="13604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8" name="Rectangle 17"/>
          <p:cNvSpPr/>
          <p:nvPr/>
        </p:nvSpPr>
        <p:spPr>
          <a:xfrm>
            <a:off x="3280195" y="4620677"/>
            <a:ext cx="969565" cy="246221"/>
          </a:xfrm>
          <a:prstGeom prst="rect">
            <a:avLst/>
          </a:prstGeom>
        </p:spPr>
        <p:txBody>
          <a:bodyPr wrap="square">
            <a:spAutoFit/>
          </a:bodyPr>
          <a:lstStyle/>
          <a:p>
            <a:r>
              <a:rPr lang="en-GB" sz="500" b="1" dirty="0">
                <a:effectLst/>
                <a:latin typeface="Arial" panose="020B0604020202020204" pitchFamily="34" charset="0"/>
                <a:ea typeface="Arial" panose="020B0604020202020204" pitchFamily="34" charset="0"/>
              </a:rPr>
              <a:t>(</a:t>
            </a:r>
            <a:r>
              <a:rPr lang="en-GB" sz="500" dirty="0">
                <a:latin typeface="Arial" panose="020B0604020202020204" pitchFamily="34" charset="0"/>
                <a:ea typeface="Arial" panose="020B0604020202020204" pitchFamily="34" charset="0"/>
              </a:rPr>
              <a:t>Source: Taken from </a:t>
            </a:r>
            <a:r>
              <a:rPr lang="en-GB" sz="500" dirty="0" err="1">
                <a:latin typeface="Arial" panose="020B0604020202020204" pitchFamily="34" charset="0"/>
                <a:ea typeface="Arial" panose="020B0604020202020204" pitchFamily="34" charset="0"/>
              </a:rPr>
              <a:t>material;Session</a:t>
            </a:r>
            <a:r>
              <a:rPr lang="en-GB" sz="500" dirty="0">
                <a:latin typeface="Arial" panose="020B0604020202020204" pitchFamily="34" charset="0"/>
                <a:ea typeface="Arial" panose="020B0604020202020204" pitchFamily="34" charset="0"/>
              </a:rPr>
              <a:t> </a:t>
            </a:r>
            <a:r>
              <a:rPr lang="en-GB" sz="500" dirty="0" err="1">
                <a:latin typeface="Arial" panose="020B0604020202020204" pitchFamily="34" charset="0"/>
                <a:ea typeface="Arial" panose="020B0604020202020204" pitchFamily="34" charset="0"/>
              </a:rPr>
              <a:t>4,slide</a:t>
            </a:r>
            <a:r>
              <a:rPr lang="en-GB" sz="500" dirty="0">
                <a:latin typeface="Arial" panose="020B0604020202020204" pitchFamily="34" charset="0"/>
                <a:ea typeface="Arial" panose="020B0604020202020204" pitchFamily="34" charset="0"/>
              </a:rPr>
              <a:t> 3</a:t>
            </a:r>
            <a:r>
              <a:rPr lang="en-GB" sz="500" b="1" dirty="0">
                <a:effectLst/>
                <a:latin typeface="Arial" panose="020B0604020202020204" pitchFamily="34" charset="0"/>
                <a:ea typeface="Arial" panose="020B0604020202020204" pitchFamily="34" charset="0"/>
              </a:rPr>
              <a:t>)</a:t>
            </a:r>
            <a:endParaRPr lang="en-GB" sz="500" dirty="0"/>
          </a:p>
        </p:txBody>
      </p:sp>
      <p:pic>
        <p:nvPicPr>
          <p:cNvPr id="19" name="Picture 18"/>
          <p:cNvPicPr>
            <a:picLocks noChangeAspect="1"/>
          </p:cNvPicPr>
          <p:nvPr/>
        </p:nvPicPr>
        <p:blipFill>
          <a:blip r:embed="rId6"/>
          <a:stretch>
            <a:fillRect/>
          </a:stretch>
        </p:blipFill>
        <p:spPr>
          <a:xfrm>
            <a:off x="5734050" y="3246190"/>
            <a:ext cx="1029122" cy="1180712"/>
          </a:xfrm>
          <a:prstGeom prst="rect">
            <a:avLst/>
          </a:prstGeom>
          <a:ln>
            <a:noFill/>
          </a:ln>
          <a:effectLst>
            <a:outerShdw blurRad="292100" dist="139700" dir="2700000" algn="tl" rotWithShape="0">
              <a:srgbClr val="333333">
                <a:alpha val="65000"/>
              </a:srgbClr>
            </a:outerShdw>
          </a:effectLst>
        </p:spPr>
      </p:pic>
      <p:pic>
        <p:nvPicPr>
          <p:cNvPr id="21" name="Picture 20"/>
          <p:cNvPicPr>
            <a:picLocks noChangeAspect="1"/>
          </p:cNvPicPr>
          <p:nvPr/>
        </p:nvPicPr>
        <p:blipFill>
          <a:blip r:embed="rId7"/>
          <a:stretch>
            <a:fillRect/>
          </a:stretch>
        </p:blipFill>
        <p:spPr>
          <a:xfrm>
            <a:off x="4536718" y="3241589"/>
            <a:ext cx="1143404" cy="1240239"/>
          </a:xfrm>
          <a:prstGeom prst="rect">
            <a:avLst/>
          </a:prstGeom>
          <a:ln>
            <a:noFill/>
          </a:ln>
          <a:effectLst>
            <a:outerShdw blurRad="292100" dist="139700" dir="2700000" algn="tl" rotWithShape="0">
              <a:srgbClr val="333333">
                <a:alpha val="65000"/>
              </a:srgbClr>
            </a:outerShdw>
          </a:effectLst>
        </p:spPr>
      </p:pic>
      <p:sp>
        <p:nvSpPr>
          <p:cNvPr id="22" name="Rectangle 21"/>
          <p:cNvSpPr/>
          <p:nvPr/>
        </p:nvSpPr>
        <p:spPr>
          <a:xfrm>
            <a:off x="7176943" y="2801183"/>
            <a:ext cx="1436395" cy="276999"/>
          </a:xfrm>
          <a:prstGeom prst="rect">
            <a:avLst/>
          </a:prstGeom>
        </p:spPr>
        <p:txBody>
          <a:bodyPr wrap="square">
            <a:spAutoFit/>
          </a:bodyPr>
          <a:lstStyle/>
          <a:p>
            <a:pPr algn="ctr"/>
            <a:r>
              <a:rPr lang="en-GB" sz="600" b="1" dirty="0">
                <a:effectLst/>
                <a:latin typeface="Arial" panose="020B0604020202020204" pitchFamily="34" charset="0"/>
                <a:ea typeface="Arial" panose="020B0604020202020204" pitchFamily="34" charset="0"/>
              </a:rPr>
              <a:t>(</a:t>
            </a:r>
            <a:r>
              <a:rPr lang="en-GB" sz="600" dirty="0">
                <a:latin typeface="Arial" panose="020B0604020202020204" pitchFamily="34" charset="0"/>
                <a:ea typeface="Arial" panose="020B0604020202020204" pitchFamily="34" charset="0"/>
              </a:rPr>
              <a:t>Source: Taken from </a:t>
            </a:r>
            <a:r>
              <a:rPr lang="en-GB" sz="600" dirty="0" err="1">
                <a:latin typeface="Arial" panose="020B0604020202020204" pitchFamily="34" charset="0"/>
                <a:ea typeface="Arial" panose="020B0604020202020204" pitchFamily="34" charset="0"/>
              </a:rPr>
              <a:t>material;Session</a:t>
            </a:r>
            <a:r>
              <a:rPr lang="en-GB" sz="600" dirty="0">
                <a:latin typeface="Arial" panose="020B0604020202020204" pitchFamily="34" charset="0"/>
                <a:ea typeface="Arial" panose="020B0604020202020204" pitchFamily="34" charset="0"/>
              </a:rPr>
              <a:t> </a:t>
            </a:r>
            <a:r>
              <a:rPr lang="en-GB" sz="600" dirty="0" err="1">
                <a:latin typeface="Arial" panose="020B0604020202020204" pitchFamily="34" charset="0"/>
                <a:ea typeface="Arial" panose="020B0604020202020204" pitchFamily="34" charset="0"/>
              </a:rPr>
              <a:t>2,slide</a:t>
            </a:r>
            <a:r>
              <a:rPr lang="en-GB" sz="600" dirty="0">
                <a:latin typeface="Arial" panose="020B0604020202020204" pitchFamily="34" charset="0"/>
                <a:ea typeface="Arial" panose="020B0604020202020204" pitchFamily="34" charset="0"/>
              </a:rPr>
              <a:t> 8</a:t>
            </a:r>
            <a:r>
              <a:rPr lang="en-GB" sz="600" b="1" dirty="0">
                <a:effectLst/>
                <a:latin typeface="Arial" panose="020B0604020202020204" pitchFamily="34" charset="0"/>
                <a:ea typeface="Arial" panose="020B0604020202020204" pitchFamily="34" charset="0"/>
              </a:rPr>
              <a:t>)</a:t>
            </a:r>
            <a:endParaRPr lang="en-GB" sz="600" dirty="0"/>
          </a:p>
        </p:txBody>
      </p:sp>
      <p:sp>
        <p:nvSpPr>
          <p:cNvPr id="23" name="Rectangle 22"/>
          <p:cNvSpPr/>
          <p:nvPr/>
        </p:nvSpPr>
        <p:spPr>
          <a:xfrm>
            <a:off x="4680710" y="4528344"/>
            <a:ext cx="1941557" cy="184666"/>
          </a:xfrm>
          <a:prstGeom prst="rect">
            <a:avLst/>
          </a:prstGeom>
        </p:spPr>
        <p:txBody>
          <a:bodyPr wrap="none">
            <a:spAutoFit/>
          </a:bodyPr>
          <a:lstStyle/>
          <a:p>
            <a:r>
              <a:rPr lang="en-GB" sz="600" dirty="0">
                <a:latin typeface="Arial" panose="020B0604020202020204" pitchFamily="34" charset="0"/>
                <a:ea typeface="Arial" panose="020B0604020202020204" pitchFamily="34" charset="0"/>
              </a:rPr>
              <a:t>(Source: Taken from material; Session 4, slide 6, 8)</a:t>
            </a:r>
            <a:endParaRPr lang="en-GB" sz="600" dirty="0"/>
          </a:p>
        </p:txBody>
      </p:sp>
      <p:pic>
        <p:nvPicPr>
          <p:cNvPr id="24" name="Picture 23"/>
          <p:cNvPicPr>
            <a:picLocks noChangeAspect="1"/>
          </p:cNvPicPr>
          <p:nvPr/>
        </p:nvPicPr>
        <p:blipFill>
          <a:blip r:embed="rId8"/>
          <a:stretch>
            <a:fillRect/>
          </a:stretch>
        </p:blipFill>
        <p:spPr>
          <a:xfrm>
            <a:off x="9776507" y="-31513"/>
            <a:ext cx="895269" cy="8413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5" name="Picture 24"/>
          <p:cNvPicPr>
            <a:picLocks noChangeAspect="1"/>
          </p:cNvPicPr>
          <p:nvPr/>
        </p:nvPicPr>
        <p:blipFill>
          <a:blip r:embed="rId8"/>
          <a:stretch>
            <a:fillRect/>
          </a:stretch>
        </p:blipFill>
        <p:spPr>
          <a:xfrm>
            <a:off x="18437" y="-84072"/>
            <a:ext cx="895269" cy="8413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6" name="Picture 25"/>
          <p:cNvPicPr>
            <a:picLocks noChangeAspect="1"/>
          </p:cNvPicPr>
          <p:nvPr/>
        </p:nvPicPr>
        <p:blipFill>
          <a:blip r:embed="rId9"/>
          <a:stretch>
            <a:fillRect/>
          </a:stretch>
        </p:blipFill>
        <p:spPr>
          <a:xfrm>
            <a:off x="7176943" y="4917563"/>
            <a:ext cx="1658257" cy="1049205"/>
          </a:xfrm>
          <a:prstGeom prst="rect">
            <a:avLst/>
          </a:prstGeom>
          <a:ln>
            <a:noFill/>
          </a:ln>
          <a:effectLst>
            <a:outerShdw blurRad="292100" dist="139700" dir="2700000" algn="tl" rotWithShape="0">
              <a:srgbClr val="333333">
                <a:alpha val="65000"/>
              </a:srgbClr>
            </a:outerShdw>
          </a:effectLst>
        </p:spPr>
      </p:pic>
      <p:sp>
        <p:nvSpPr>
          <p:cNvPr id="27" name="Rectangle 26"/>
          <p:cNvSpPr/>
          <p:nvPr/>
        </p:nvSpPr>
        <p:spPr>
          <a:xfrm>
            <a:off x="7441520" y="5966768"/>
            <a:ext cx="1265090" cy="184666"/>
          </a:xfrm>
          <a:prstGeom prst="rect">
            <a:avLst/>
          </a:prstGeom>
        </p:spPr>
        <p:txBody>
          <a:bodyPr wrap="none">
            <a:spAutoFit/>
          </a:bodyPr>
          <a:lstStyle/>
          <a:p>
            <a:r>
              <a:rPr lang="en-GB" sz="600" dirty="0">
                <a:effectLst/>
                <a:latin typeface="Arial" panose="020B0604020202020204" pitchFamily="34" charset="0"/>
                <a:ea typeface="Arial" panose="020B0604020202020204" pitchFamily="34" charset="0"/>
              </a:rPr>
              <a:t>(Source</a:t>
            </a:r>
            <a:r>
              <a:rPr lang="en-GB" sz="600" dirty="0">
                <a:latin typeface="Arial" panose="020B0604020202020204" pitchFamily="34" charset="0"/>
                <a:ea typeface="Arial" panose="020B0604020202020204" pitchFamily="34" charset="0"/>
              </a:rPr>
              <a:t>:</a:t>
            </a:r>
            <a:r>
              <a:rPr lang="en-GB" sz="600" dirty="0">
                <a:effectLst/>
                <a:latin typeface="Arial" panose="020B0604020202020204" pitchFamily="34" charset="0"/>
                <a:ea typeface="Arial" panose="020B0604020202020204" pitchFamily="34" charset="0"/>
              </a:rPr>
              <a:t> Terry </a:t>
            </a:r>
            <a:r>
              <a:rPr lang="en-GB" sz="600" dirty="0" err="1">
                <a:effectLst/>
                <a:latin typeface="Arial" panose="020B0604020202020204" pitchFamily="34" charset="0"/>
                <a:ea typeface="Arial" panose="020B0604020202020204" pitchFamily="34" charset="0"/>
              </a:rPr>
              <a:t>Wiedmer</a:t>
            </a:r>
            <a:r>
              <a:rPr lang="en-GB" sz="600" dirty="0">
                <a:effectLst/>
                <a:latin typeface="Arial" panose="020B0604020202020204" pitchFamily="34" charset="0"/>
                <a:ea typeface="Arial" panose="020B0604020202020204" pitchFamily="34" charset="0"/>
              </a:rPr>
              <a:t> Model)</a:t>
            </a:r>
            <a:endParaRPr lang="en-GB" sz="600" dirty="0"/>
          </a:p>
        </p:txBody>
      </p:sp>
      <p:pic>
        <p:nvPicPr>
          <p:cNvPr id="28" name="Picture 27"/>
          <p:cNvPicPr>
            <a:picLocks noChangeAspect="1"/>
          </p:cNvPicPr>
          <p:nvPr/>
        </p:nvPicPr>
        <p:blipFill>
          <a:blip r:embed="rId10"/>
          <a:stretch>
            <a:fillRect/>
          </a:stretch>
        </p:blipFill>
        <p:spPr>
          <a:xfrm>
            <a:off x="9280165" y="4877008"/>
            <a:ext cx="1273535" cy="1047832"/>
          </a:xfrm>
          <a:prstGeom prst="rect">
            <a:avLst/>
          </a:prstGeom>
          <a:ln>
            <a:noFill/>
          </a:ln>
          <a:effectLst>
            <a:outerShdw blurRad="292100" dist="139700" dir="2700000" algn="tl" rotWithShape="0">
              <a:srgbClr val="333333">
                <a:alpha val="65000"/>
              </a:srgbClr>
            </a:outerShdw>
          </a:effectLst>
        </p:spPr>
      </p:pic>
      <p:sp>
        <p:nvSpPr>
          <p:cNvPr id="29" name="Rectangle 28"/>
          <p:cNvSpPr/>
          <p:nvPr/>
        </p:nvSpPr>
        <p:spPr>
          <a:xfrm>
            <a:off x="9280164" y="5983079"/>
            <a:ext cx="1313368" cy="246221"/>
          </a:xfrm>
          <a:prstGeom prst="rect">
            <a:avLst/>
          </a:prstGeom>
        </p:spPr>
        <p:txBody>
          <a:bodyPr wrap="square">
            <a:spAutoFit/>
          </a:bodyPr>
          <a:lstStyle/>
          <a:p>
            <a:pPr algn="ctr"/>
            <a:r>
              <a:rPr lang="en-GB" sz="500" b="1" dirty="0">
                <a:effectLst/>
                <a:latin typeface="Arial" panose="020B0604020202020204" pitchFamily="34" charset="0"/>
                <a:ea typeface="Arial" panose="020B0604020202020204" pitchFamily="34" charset="0"/>
              </a:rPr>
              <a:t>(</a:t>
            </a:r>
            <a:r>
              <a:rPr lang="en-GB" sz="500" dirty="0">
                <a:latin typeface="Arial" panose="020B0604020202020204" pitchFamily="34" charset="0"/>
                <a:ea typeface="Arial" panose="020B0604020202020204" pitchFamily="34" charset="0"/>
              </a:rPr>
              <a:t>Source: Taken from </a:t>
            </a:r>
            <a:r>
              <a:rPr lang="en-GB" sz="500" dirty="0" err="1">
                <a:latin typeface="Arial" panose="020B0604020202020204" pitchFamily="34" charset="0"/>
                <a:ea typeface="Arial" panose="020B0604020202020204" pitchFamily="34" charset="0"/>
              </a:rPr>
              <a:t>material;Session</a:t>
            </a:r>
            <a:r>
              <a:rPr lang="en-GB" sz="500" dirty="0">
                <a:latin typeface="Arial" panose="020B0604020202020204" pitchFamily="34" charset="0"/>
                <a:ea typeface="Arial" panose="020B0604020202020204" pitchFamily="34" charset="0"/>
              </a:rPr>
              <a:t> </a:t>
            </a:r>
            <a:r>
              <a:rPr lang="en-GB" sz="500" dirty="0" err="1">
                <a:latin typeface="Arial" panose="020B0604020202020204" pitchFamily="34" charset="0"/>
                <a:ea typeface="Arial" panose="020B0604020202020204" pitchFamily="34" charset="0"/>
              </a:rPr>
              <a:t>2,slide</a:t>
            </a:r>
            <a:r>
              <a:rPr lang="en-GB" sz="500" dirty="0">
                <a:latin typeface="Arial" panose="020B0604020202020204" pitchFamily="34" charset="0"/>
                <a:ea typeface="Arial" panose="020B0604020202020204" pitchFamily="34" charset="0"/>
              </a:rPr>
              <a:t> 3</a:t>
            </a:r>
            <a:r>
              <a:rPr lang="en-GB" sz="500" b="1" dirty="0">
                <a:effectLst/>
                <a:latin typeface="Arial" panose="020B0604020202020204" pitchFamily="34" charset="0"/>
                <a:ea typeface="Arial" panose="020B0604020202020204" pitchFamily="34" charset="0"/>
              </a:rPr>
              <a:t>)</a:t>
            </a:r>
            <a:endParaRPr lang="en-GB" sz="500" dirty="0"/>
          </a:p>
        </p:txBody>
      </p:sp>
      <p:pic>
        <p:nvPicPr>
          <p:cNvPr id="30" name="Picture 29"/>
          <p:cNvPicPr>
            <a:picLocks noChangeAspect="1"/>
          </p:cNvPicPr>
          <p:nvPr/>
        </p:nvPicPr>
        <p:blipFill>
          <a:blip r:embed="rId11"/>
          <a:stretch>
            <a:fillRect/>
          </a:stretch>
        </p:blipFill>
        <p:spPr>
          <a:xfrm>
            <a:off x="7015935" y="1178529"/>
            <a:ext cx="1819266" cy="1624037"/>
          </a:xfrm>
          <a:prstGeom prst="rect">
            <a:avLst/>
          </a:prstGeom>
          <a:ln>
            <a:noFill/>
          </a:ln>
          <a:effectLst>
            <a:outerShdw blurRad="292100" dist="139700" dir="2700000" algn="tl" rotWithShape="0">
              <a:srgbClr val="333333">
                <a:alpha val="65000"/>
              </a:srgbClr>
            </a:outerShdw>
          </a:effectLst>
        </p:spPr>
      </p:pic>
      <p:pic>
        <p:nvPicPr>
          <p:cNvPr id="32" name="Picture 31"/>
          <p:cNvPicPr>
            <a:picLocks noChangeAspect="1"/>
          </p:cNvPicPr>
          <p:nvPr/>
        </p:nvPicPr>
        <p:blipFill>
          <a:blip r:embed="rId12"/>
          <a:stretch>
            <a:fillRect/>
          </a:stretch>
        </p:blipFill>
        <p:spPr>
          <a:xfrm>
            <a:off x="8968313" y="1156622"/>
            <a:ext cx="1616389" cy="164456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570752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TotalTime>
  <Words>1427</Words>
  <Application>Microsoft Office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17</cp:revision>
  <dcterms:created xsi:type="dcterms:W3CDTF">2026-07-01T12:21:32Z</dcterms:created>
  <dcterms:modified xsi:type="dcterms:W3CDTF">2026-07-13T08:54:27Z</dcterms:modified>
</cp:coreProperties>
</file>