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67" r:id="rId6"/>
    <p:sldId id="268" r:id="rId7"/>
    <p:sldId id="270" r:id="rId8"/>
    <p:sldId id="271" r:id="rId9"/>
    <p:sldId id="272" r:id="rId10"/>
    <p:sldId id="273" r:id="rId11"/>
    <p:sldId id="269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45A4E35-7EBF-EB7B-4CF7-CCA2403394E9}" v="54" dt="2020-11-24T16:01:07.593"/>
    <p1510:client id="{917783E0-CE3C-DFD4-8C68-666060B00B81}" v="246" dt="2020-11-25T11:44:41.153"/>
    <p1510:client id="{D3E33578-3E01-46D5-A120-0E7ECDA5C3E3}" v="31" dt="2020-11-05T15:01:02.018"/>
    <p1510:client id="{DDAD6F74-4F9D-0698-4D1D-EA3F2DE662DF}" v="23" dt="2020-11-26T11:23:53.612"/>
    <p1510:client id="{EEEF3102-3A77-027C-E467-6A8F71A97547}" v="172" dt="2020-11-26T12:34:33.2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0" y="61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 Murphy" userId="S::a.murphy@uwtsd.ac.uk::9ba79fcb-d62b-4ed0-b66e-b4415e918fea" providerId="AD" clId="Web-{917783E0-CE3C-DFD4-8C68-666060B00B81}"/>
    <pc:docChg chg="addSld delSld modSld">
      <pc:chgData name="Alison Murphy" userId="S::a.murphy@uwtsd.ac.uk::9ba79fcb-d62b-4ed0-b66e-b4415e918fea" providerId="AD" clId="Web-{917783E0-CE3C-DFD4-8C68-666060B00B81}" dt="2020-11-25T11:44:41.153" v="245" actId="20577"/>
      <pc:docMkLst>
        <pc:docMk/>
      </pc:docMkLst>
      <pc:sldChg chg="modSp">
        <pc:chgData name="Alison Murphy" userId="S::a.murphy@uwtsd.ac.uk::9ba79fcb-d62b-4ed0-b66e-b4415e918fea" providerId="AD" clId="Web-{917783E0-CE3C-DFD4-8C68-666060B00B81}" dt="2020-11-25T11:44:41.153" v="244" actId="20577"/>
        <pc:sldMkLst>
          <pc:docMk/>
          <pc:sldMk cId="394888499" sldId="269"/>
        </pc:sldMkLst>
        <pc:spChg chg="mod">
          <ac:chgData name="Alison Murphy" userId="S::a.murphy@uwtsd.ac.uk::9ba79fcb-d62b-4ed0-b66e-b4415e918fea" providerId="AD" clId="Web-{917783E0-CE3C-DFD4-8C68-666060B00B81}" dt="2020-11-25T11:44:41.153" v="244" actId="20577"/>
          <ac:spMkLst>
            <pc:docMk/>
            <pc:sldMk cId="394888499" sldId="269"/>
            <ac:spMk id="3" creationId="{7FD129F2-B1CD-4AC2-B8FE-1CA031649504}"/>
          </ac:spMkLst>
        </pc:spChg>
      </pc:sldChg>
      <pc:sldChg chg="modSp new">
        <pc:chgData name="Alison Murphy" userId="S::a.murphy@uwtsd.ac.uk::9ba79fcb-d62b-4ed0-b66e-b4415e918fea" providerId="AD" clId="Web-{917783E0-CE3C-DFD4-8C68-666060B00B81}" dt="2020-11-25T11:42:40.622" v="208" actId="20577"/>
        <pc:sldMkLst>
          <pc:docMk/>
          <pc:sldMk cId="2797278718" sldId="272"/>
        </pc:sldMkLst>
        <pc:spChg chg="mod">
          <ac:chgData name="Alison Murphy" userId="S::a.murphy@uwtsd.ac.uk::9ba79fcb-d62b-4ed0-b66e-b4415e918fea" providerId="AD" clId="Web-{917783E0-CE3C-DFD4-8C68-666060B00B81}" dt="2020-11-25T11:41:17.325" v="91" actId="20577"/>
          <ac:spMkLst>
            <pc:docMk/>
            <pc:sldMk cId="2797278718" sldId="272"/>
            <ac:spMk id="2" creationId="{9EB5AC62-EF81-443D-8EED-077F66A4E704}"/>
          </ac:spMkLst>
        </pc:spChg>
        <pc:spChg chg="mod">
          <ac:chgData name="Alison Murphy" userId="S::a.murphy@uwtsd.ac.uk::9ba79fcb-d62b-4ed0-b66e-b4415e918fea" providerId="AD" clId="Web-{917783E0-CE3C-DFD4-8C68-666060B00B81}" dt="2020-11-25T11:42:40.622" v="208" actId="20577"/>
          <ac:spMkLst>
            <pc:docMk/>
            <pc:sldMk cId="2797278718" sldId="272"/>
            <ac:spMk id="3" creationId="{C9064E85-5817-45B2-84C4-C30611C86B45}"/>
          </ac:spMkLst>
        </pc:spChg>
      </pc:sldChg>
      <pc:sldChg chg="del">
        <pc:chgData name="Alison Murphy" userId="S::a.murphy@uwtsd.ac.uk::9ba79fcb-d62b-4ed0-b66e-b4415e918fea" providerId="AD" clId="Web-{917783E0-CE3C-DFD4-8C68-666060B00B81}" dt="2020-11-25T10:29:56.253" v="0"/>
        <pc:sldMkLst>
          <pc:docMk/>
          <pc:sldMk cId="4276798837" sldId="272"/>
        </pc:sldMkLst>
      </pc:sldChg>
    </pc:docChg>
  </pc:docChgLst>
  <pc:docChgLst>
    <pc:chgData name="Alison Murphy" userId="9ba79fcb-d62b-4ed0-b66e-b4415e918fea" providerId="ADAL" clId="{D3E33578-3E01-46D5-A120-0E7ECDA5C3E3}"/>
    <pc:docChg chg="custSel modSld">
      <pc:chgData name="Alison Murphy" userId="9ba79fcb-d62b-4ed0-b66e-b4415e918fea" providerId="ADAL" clId="{D3E33578-3E01-46D5-A120-0E7ECDA5C3E3}" dt="2020-11-05T15:01:38.241" v="54" actId="20577"/>
      <pc:docMkLst>
        <pc:docMk/>
      </pc:docMkLst>
      <pc:sldChg chg="addSp delSp modSp mod">
        <pc:chgData name="Alison Murphy" userId="9ba79fcb-d62b-4ed0-b66e-b4415e918fea" providerId="ADAL" clId="{D3E33578-3E01-46D5-A120-0E7ECDA5C3E3}" dt="2020-11-05T15:01:38.241" v="54" actId="20577"/>
        <pc:sldMkLst>
          <pc:docMk/>
          <pc:sldMk cId="3586310092" sldId="256"/>
        </pc:sldMkLst>
        <pc:spChg chg="del">
          <ac:chgData name="Alison Murphy" userId="9ba79fcb-d62b-4ed0-b66e-b4415e918fea" providerId="ADAL" clId="{D3E33578-3E01-46D5-A120-0E7ECDA5C3E3}" dt="2020-11-05T15:01:02.018" v="41"/>
          <ac:spMkLst>
            <pc:docMk/>
            <pc:sldMk cId="3586310092" sldId="256"/>
            <ac:spMk id="2" creationId="{9B4C16E7-9C4E-4795-BFCE-7DC3E28771BC}"/>
          </ac:spMkLst>
        </pc:spChg>
        <pc:spChg chg="del mod">
          <ac:chgData name="Alison Murphy" userId="9ba79fcb-d62b-4ed0-b66e-b4415e918fea" providerId="ADAL" clId="{D3E33578-3E01-46D5-A120-0E7ECDA5C3E3}" dt="2020-11-05T15:01:21.374" v="44" actId="478"/>
          <ac:spMkLst>
            <pc:docMk/>
            <pc:sldMk cId="3586310092" sldId="256"/>
            <ac:spMk id="3" creationId="{28E2E7C8-B000-4FCC-AA54-2193679F8F2A}"/>
          </ac:spMkLst>
        </pc:spChg>
        <pc:spChg chg="add mod">
          <ac:chgData name="Alison Murphy" userId="9ba79fcb-d62b-4ed0-b66e-b4415e918fea" providerId="ADAL" clId="{D3E33578-3E01-46D5-A120-0E7ECDA5C3E3}" dt="2020-11-05T15:01:38.241" v="54" actId="20577"/>
          <ac:spMkLst>
            <pc:docMk/>
            <pc:sldMk cId="3586310092" sldId="256"/>
            <ac:spMk id="6" creationId="{37952C72-CBD3-4B5B-9B54-AA4DE68ACF0A}"/>
          </ac:spMkLst>
        </pc:spChg>
        <pc:picChg chg="add mod">
          <ac:chgData name="Alison Murphy" userId="9ba79fcb-d62b-4ed0-b66e-b4415e918fea" providerId="ADAL" clId="{D3E33578-3E01-46D5-A120-0E7ECDA5C3E3}" dt="2020-11-05T15:01:29.988" v="45" actId="1076"/>
          <ac:picMkLst>
            <pc:docMk/>
            <pc:sldMk cId="3586310092" sldId="256"/>
            <ac:picMk id="5" creationId="{FE7C781A-A43F-4D64-9C3F-51792C8BA99C}"/>
          </ac:picMkLst>
        </pc:picChg>
      </pc:sldChg>
      <pc:sldChg chg="modSp">
        <pc:chgData name="Alison Murphy" userId="9ba79fcb-d62b-4ed0-b66e-b4415e918fea" providerId="ADAL" clId="{D3E33578-3E01-46D5-A120-0E7ECDA5C3E3}" dt="2020-11-05T14:57:53.864" v="37" actId="20577"/>
        <pc:sldMkLst>
          <pc:docMk/>
          <pc:sldMk cId="3576502930" sldId="267"/>
        </pc:sldMkLst>
        <pc:graphicFrameChg chg="mod">
          <ac:chgData name="Alison Murphy" userId="9ba79fcb-d62b-4ed0-b66e-b4415e918fea" providerId="ADAL" clId="{D3E33578-3E01-46D5-A120-0E7ECDA5C3E3}" dt="2020-11-05T14:57:53.864" v="37" actId="20577"/>
          <ac:graphicFrameMkLst>
            <pc:docMk/>
            <pc:sldMk cId="3576502930" sldId="267"/>
            <ac:graphicFrameMk id="5" creationId="{D1455B45-C5D1-44A1-BAB0-2AB7AACAD4EC}"/>
          </ac:graphicFrameMkLst>
        </pc:graphicFrameChg>
      </pc:sldChg>
    </pc:docChg>
  </pc:docChgLst>
  <pc:docChgLst>
    <pc:chgData name="Alison Murphy" userId="S::a.murphy@uwtsd.ac.uk::9ba79fcb-d62b-4ed0-b66e-b4415e918fea" providerId="AD" clId="Web-{EEEF3102-3A77-027C-E467-6A8F71A97547}"/>
    <pc:docChg chg="addSld modSld">
      <pc:chgData name="Alison Murphy" userId="S::a.murphy@uwtsd.ac.uk::9ba79fcb-d62b-4ed0-b66e-b4415e918fea" providerId="AD" clId="Web-{EEEF3102-3A77-027C-E467-6A8F71A97547}" dt="2020-11-26T12:34:32.920" v="171" actId="20577"/>
      <pc:docMkLst>
        <pc:docMk/>
      </pc:docMkLst>
      <pc:sldChg chg="modSp">
        <pc:chgData name="Alison Murphy" userId="S::a.murphy@uwtsd.ac.uk::9ba79fcb-d62b-4ed0-b66e-b4415e918fea" providerId="AD" clId="Web-{EEEF3102-3A77-027C-E467-6A8F71A97547}" dt="2020-11-26T12:34:31.779" v="169" actId="20577"/>
        <pc:sldMkLst>
          <pc:docMk/>
          <pc:sldMk cId="3586310092" sldId="256"/>
        </pc:sldMkLst>
        <pc:spChg chg="mod">
          <ac:chgData name="Alison Murphy" userId="S::a.murphy@uwtsd.ac.uk::9ba79fcb-d62b-4ed0-b66e-b4415e918fea" providerId="AD" clId="Web-{EEEF3102-3A77-027C-E467-6A8F71A97547}" dt="2020-11-26T12:34:31.779" v="169" actId="20577"/>
          <ac:spMkLst>
            <pc:docMk/>
            <pc:sldMk cId="3586310092" sldId="256"/>
            <ac:spMk id="6" creationId="{37952C72-CBD3-4B5B-9B54-AA4DE68ACF0A}"/>
          </ac:spMkLst>
        </pc:spChg>
      </pc:sldChg>
      <pc:sldChg chg="addSp modSp mod setBg">
        <pc:chgData name="Alison Murphy" userId="S::a.murphy@uwtsd.ac.uk::9ba79fcb-d62b-4ed0-b66e-b4415e918fea" providerId="AD" clId="Web-{EEEF3102-3A77-027C-E467-6A8F71A97547}" dt="2020-11-26T12:19:48.524" v="0"/>
        <pc:sldMkLst>
          <pc:docMk/>
          <pc:sldMk cId="2797278718" sldId="272"/>
        </pc:sldMkLst>
        <pc:spChg chg="mod">
          <ac:chgData name="Alison Murphy" userId="S::a.murphy@uwtsd.ac.uk::9ba79fcb-d62b-4ed0-b66e-b4415e918fea" providerId="AD" clId="Web-{EEEF3102-3A77-027C-E467-6A8F71A97547}" dt="2020-11-26T12:19:48.524" v="0"/>
          <ac:spMkLst>
            <pc:docMk/>
            <pc:sldMk cId="2797278718" sldId="272"/>
            <ac:spMk id="2" creationId="{9EB5AC62-EF81-443D-8EED-077F66A4E704}"/>
          </ac:spMkLst>
        </pc:spChg>
        <pc:spChg chg="mod">
          <ac:chgData name="Alison Murphy" userId="S::a.murphy@uwtsd.ac.uk::9ba79fcb-d62b-4ed0-b66e-b4415e918fea" providerId="AD" clId="Web-{EEEF3102-3A77-027C-E467-6A8F71A97547}" dt="2020-11-26T12:19:48.524" v="0"/>
          <ac:spMkLst>
            <pc:docMk/>
            <pc:sldMk cId="2797278718" sldId="272"/>
            <ac:spMk id="3" creationId="{C9064E85-5817-45B2-84C4-C30611C86B45}"/>
          </ac:spMkLst>
        </pc:spChg>
        <pc:spChg chg="add">
          <ac:chgData name="Alison Murphy" userId="S::a.murphy@uwtsd.ac.uk::9ba79fcb-d62b-4ed0-b66e-b4415e918fea" providerId="AD" clId="Web-{EEEF3102-3A77-027C-E467-6A8F71A97547}" dt="2020-11-26T12:19:48.524" v="0"/>
          <ac:spMkLst>
            <pc:docMk/>
            <pc:sldMk cId="2797278718" sldId="272"/>
            <ac:spMk id="5" creationId="{907EF6B7-1338-4443-8C46-6A318D952DFD}"/>
          </ac:spMkLst>
        </pc:spChg>
        <pc:spChg chg="add">
          <ac:chgData name="Alison Murphy" userId="S::a.murphy@uwtsd.ac.uk::9ba79fcb-d62b-4ed0-b66e-b4415e918fea" providerId="AD" clId="Web-{EEEF3102-3A77-027C-E467-6A8F71A97547}" dt="2020-11-26T12:19:48.524" v="0"/>
          <ac:spMkLst>
            <pc:docMk/>
            <pc:sldMk cId="2797278718" sldId="272"/>
            <ac:spMk id="6" creationId="{DAAE4CDD-124C-4DCF-9584-B6033B545DD5}"/>
          </ac:spMkLst>
        </pc:spChg>
        <pc:spChg chg="add">
          <ac:chgData name="Alison Murphy" userId="S::a.murphy@uwtsd.ac.uk::9ba79fcb-d62b-4ed0-b66e-b4415e918fea" providerId="AD" clId="Web-{EEEF3102-3A77-027C-E467-6A8F71A97547}" dt="2020-11-26T12:19:48.524" v="0"/>
          <ac:spMkLst>
            <pc:docMk/>
            <pc:sldMk cId="2797278718" sldId="272"/>
            <ac:spMk id="7" creationId="{081E4A58-353D-44AE-B2FC-2A74E2E400F7}"/>
          </ac:spMkLst>
        </pc:spChg>
      </pc:sldChg>
      <pc:sldChg chg="addSp modSp new mod setBg">
        <pc:chgData name="Alison Murphy" userId="S::a.murphy@uwtsd.ac.uk::9ba79fcb-d62b-4ed0-b66e-b4415e918fea" providerId="AD" clId="Web-{EEEF3102-3A77-027C-E467-6A8F71A97547}" dt="2020-11-26T12:27:02.674" v="163" actId="20577"/>
        <pc:sldMkLst>
          <pc:docMk/>
          <pc:sldMk cId="3047346779" sldId="273"/>
        </pc:sldMkLst>
        <pc:spChg chg="mod">
          <ac:chgData name="Alison Murphy" userId="S::a.murphy@uwtsd.ac.uk::9ba79fcb-d62b-4ed0-b66e-b4415e918fea" providerId="AD" clId="Web-{EEEF3102-3A77-027C-E467-6A8F71A97547}" dt="2020-11-26T12:25:38.185" v="90"/>
          <ac:spMkLst>
            <pc:docMk/>
            <pc:sldMk cId="3047346779" sldId="273"/>
            <ac:spMk id="2" creationId="{B0CA23D4-71F8-4359-8860-B99587FB84C5}"/>
          </ac:spMkLst>
        </pc:spChg>
        <pc:spChg chg="mod">
          <ac:chgData name="Alison Murphy" userId="S::a.murphy@uwtsd.ac.uk::9ba79fcb-d62b-4ed0-b66e-b4415e918fea" providerId="AD" clId="Web-{EEEF3102-3A77-027C-E467-6A8F71A97547}" dt="2020-11-26T12:27:02.674" v="163" actId="20577"/>
          <ac:spMkLst>
            <pc:docMk/>
            <pc:sldMk cId="3047346779" sldId="273"/>
            <ac:spMk id="3" creationId="{54A7954D-19A4-4287-988E-37C51498DEEB}"/>
          </ac:spMkLst>
        </pc:spChg>
        <pc:spChg chg="add">
          <ac:chgData name="Alison Murphy" userId="S::a.murphy@uwtsd.ac.uk::9ba79fcb-d62b-4ed0-b66e-b4415e918fea" providerId="AD" clId="Web-{EEEF3102-3A77-027C-E467-6A8F71A97547}" dt="2020-11-26T12:25:38.185" v="90"/>
          <ac:spMkLst>
            <pc:docMk/>
            <pc:sldMk cId="3047346779" sldId="273"/>
            <ac:spMk id="8" creationId="{907EF6B7-1338-4443-8C46-6A318D952DFD}"/>
          </ac:spMkLst>
        </pc:spChg>
        <pc:spChg chg="add">
          <ac:chgData name="Alison Murphy" userId="S::a.murphy@uwtsd.ac.uk::9ba79fcb-d62b-4ed0-b66e-b4415e918fea" providerId="AD" clId="Web-{EEEF3102-3A77-027C-E467-6A8F71A97547}" dt="2020-11-26T12:25:38.185" v="90"/>
          <ac:spMkLst>
            <pc:docMk/>
            <pc:sldMk cId="3047346779" sldId="273"/>
            <ac:spMk id="10" creationId="{DAAE4CDD-124C-4DCF-9584-B6033B545DD5}"/>
          </ac:spMkLst>
        </pc:spChg>
        <pc:spChg chg="add">
          <ac:chgData name="Alison Murphy" userId="S::a.murphy@uwtsd.ac.uk::9ba79fcb-d62b-4ed0-b66e-b4415e918fea" providerId="AD" clId="Web-{EEEF3102-3A77-027C-E467-6A8F71A97547}" dt="2020-11-26T12:25:38.185" v="90"/>
          <ac:spMkLst>
            <pc:docMk/>
            <pc:sldMk cId="3047346779" sldId="273"/>
            <ac:spMk id="12" creationId="{081E4A58-353D-44AE-B2FC-2A74E2E400F7}"/>
          </ac:spMkLst>
        </pc:spChg>
      </pc:sldChg>
    </pc:docChg>
  </pc:docChgLst>
  <pc:docChgLst>
    <pc:chgData name="Alison Murphy" userId="S::a.murphy@uwtsd.ac.uk::9ba79fcb-d62b-4ed0-b66e-b4415e918fea" providerId="AD" clId="Web-{745A4E35-7EBF-EB7B-4CF7-CCA2403394E9}"/>
    <pc:docChg chg="modSld">
      <pc:chgData name="Alison Murphy" userId="S::a.murphy@uwtsd.ac.uk::9ba79fcb-d62b-4ed0-b66e-b4415e918fea" providerId="AD" clId="Web-{745A4E35-7EBF-EB7B-4CF7-CCA2403394E9}" dt="2020-11-24T16:01:07.593" v="53" actId="20577"/>
      <pc:docMkLst>
        <pc:docMk/>
      </pc:docMkLst>
      <pc:sldChg chg="modSp">
        <pc:chgData name="Alison Murphy" userId="S::a.murphy@uwtsd.ac.uk::9ba79fcb-d62b-4ed0-b66e-b4415e918fea" providerId="AD" clId="Web-{745A4E35-7EBF-EB7B-4CF7-CCA2403394E9}" dt="2020-11-24T16:01:05.233" v="51" actId="20577"/>
        <pc:sldMkLst>
          <pc:docMk/>
          <pc:sldMk cId="3586310092" sldId="256"/>
        </pc:sldMkLst>
        <pc:spChg chg="mod">
          <ac:chgData name="Alison Murphy" userId="S::a.murphy@uwtsd.ac.uk::9ba79fcb-d62b-4ed0-b66e-b4415e918fea" providerId="AD" clId="Web-{745A4E35-7EBF-EB7B-4CF7-CCA2403394E9}" dt="2020-11-24T16:01:05.233" v="51" actId="20577"/>
          <ac:spMkLst>
            <pc:docMk/>
            <pc:sldMk cId="3586310092" sldId="256"/>
            <ac:spMk id="6" creationId="{37952C72-CBD3-4B5B-9B54-AA4DE68ACF0A}"/>
          </ac:spMkLst>
        </pc:spChg>
      </pc:sldChg>
      <pc:sldChg chg="modSp">
        <pc:chgData name="Alison Murphy" userId="S::a.murphy@uwtsd.ac.uk::9ba79fcb-d62b-4ed0-b66e-b4415e918fea" providerId="AD" clId="Web-{745A4E35-7EBF-EB7B-4CF7-CCA2403394E9}" dt="2020-11-24T15:53:13.207" v="41" actId="20577"/>
        <pc:sldMkLst>
          <pc:docMk/>
          <pc:sldMk cId="4276798837" sldId="272"/>
        </pc:sldMkLst>
        <pc:spChg chg="mod">
          <ac:chgData name="Alison Murphy" userId="S::a.murphy@uwtsd.ac.uk::9ba79fcb-d62b-4ed0-b66e-b4415e918fea" providerId="AD" clId="Web-{745A4E35-7EBF-EB7B-4CF7-CCA2403394E9}" dt="2020-11-24T15:53:13.207" v="41" actId="20577"/>
          <ac:spMkLst>
            <pc:docMk/>
            <pc:sldMk cId="4276798837" sldId="272"/>
            <ac:spMk id="4" creationId="{57731007-38AD-423E-AE0E-9230C383C4C1}"/>
          </ac:spMkLst>
        </pc:spChg>
      </pc:sldChg>
    </pc:docChg>
  </pc:docChgLst>
  <pc:docChgLst>
    <pc:chgData name="Alison Murphy" userId="S::a.murphy@uwtsd.ac.uk::9ba79fcb-d62b-4ed0-b66e-b4415e918fea" providerId="AD" clId="Web-{DDAD6F74-4F9D-0698-4D1D-EA3F2DE662DF}"/>
    <pc:docChg chg="modSld">
      <pc:chgData name="Alison Murphy" userId="S::a.murphy@uwtsd.ac.uk::9ba79fcb-d62b-4ed0-b66e-b4415e918fea" providerId="AD" clId="Web-{DDAD6F74-4F9D-0698-4D1D-EA3F2DE662DF}" dt="2020-11-26T11:23:52.378" v="21"/>
      <pc:docMkLst>
        <pc:docMk/>
      </pc:docMkLst>
      <pc:sldChg chg="addSp delSp modSp mod setBg">
        <pc:chgData name="Alison Murphy" userId="S::a.murphy@uwtsd.ac.uk::9ba79fcb-d62b-4ed0-b66e-b4415e918fea" providerId="AD" clId="Web-{DDAD6F74-4F9D-0698-4D1D-EA3F2DE662DF}" dt="2020-11-26T11:23:52.378" v="21"/>
        <pc:sldMkLst>
          <pc:docMk/>
          <pc:sldMk cId="2797278718" sldId="272"/>
        </pc:sldMkLst>
        <pc:spChg chg="mod">
          <ac:chgData name="Alison Murphy" userId="S::a.murphy@uwtsd.ac.uk::9ba79fcb-d62b-4ed0-b66e-b4415e918fea" providerId="AD" clId="Web-{DDAD6F74-4F9D-0698-4D1D-EA3F2DE662DF}" dt="2020-11-26T11:23:52.378" v="21"/>
          <ac:spMkLst>
            <pc:docMk/>
            <pc:sldMk cId="2797278718" sldId="272"/>
            <ac:spMk id="2" creationId="{9EB5AC62-EF81-443D-8EED-077F66A4E704}"/>
          </ac:spMkLst>
        </pc:spChg>
        <pc:spChg chg="mod">
          <ac:chgData name="Alison Murphy" userId="S::a.murphy@uwtsd.ac.uk::9ba79fcb-d62b-4ed0-b66e-b4415e918fea" providerId="AD" clId="Web-{DDAD6F74-4F9D-0698-4D1D-EA3F2DE662DF}" dt="2020-11-26T11:23:52.378" v="21"/>
          <ac:spMkLst>
            <pc:docMk/>
            <pc:sldMk cId="2797278718" sldId="272"/>
            <ac:spMk id="3" creationId="{C9064E85-5817-45B2-84C4-C30611C86B45}"/>
          </ac:spMkLst>
        </pc:spChg>
        <pc:spChg chg="add del">
          <ac:chgData name="Alison Murphy" userId="S::a.murphy@uwtsd.ac.uk::9ba79fcb-d62b-4ed0-b66e-b4415e918fea" providerId="AD" clId="Web-{DDAD6F74-4F9D-0698-4D1D-EA3F2DE662DF}" dt="2020-11-26T11:23:52.378" v="21"/>
          <ac:spMkLst>
            <pc:docMk/>
            <pc:sldMk cId="2797278718" sldId="272"/>
            <ac:spMk id="8" creationId="{907EF6B7-1338-4443-8C46-6A318D952DFD}"/>
          </ac:spMkLst>
        </pc:spChg>
        <pc:spChg chg="add del">
          <ac:chgData name="Alison Murphy" userId="S::a.murphy@uwtsd.ac.uk::9ba79fcb-d62b-4ed0-b66e-b4415e918fea" providerId="AD" clId="Web-{DDAD6F74-4F9D-0698-4D1D-EA3F2DE662DF}" dt="2020-11-26T11:23:52.378" v="21"/>
          <ac:spMkLst>
            <pc:docMk/>
            <pc:sldMk cId="2797278718" sldId="272"/>
            <ac:spMk id="10" creationId="{DAAE4CDD-124C-4DCF-9584-B6033B545DD5}"/>
          </ac:spMkLst>
        </pc:spChg>
        <pc:spChg chg="add del">
          <ac:chgData name="Alison Murphy" userId="S::a.murphy@uwtsd.ac.uk::9ba79fcb-d62b-4ed0-b66e-b4415e918fea" providerId="AD" clId="Web-{DDAD6F74-4F9D-0698-4D1D-EA3F2DE662DF}" dt="2020-11-26T11:23:52.378" v="21"/>
          <ac:spMkLst>
            <pc:docMk/>
            <pc:sldMk cId="2797278718" sldId="272"/>
            <ac:spMk id="12" creationId="{081E4A58-353D-44AE-B2FC-2A74E2E400F7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A08ED05-5813-46C8-A6B7-FD5116FE7768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C08523C1-8244-4005-9ECF-3360B3C07379}">
      <dgm:prSet/>
      <dgm:spPr/>
      <dgm:t>
        <a:bodyPr/>
        <a:lstStyle/>
        <a:p>
          <a:r>
            <a:rPr lang="en-GB"/>
            <a:t>How would you describe yourself?</a:t>
          </a:r>
          <a:endParaRPr lang="en-US"/>
        </a:p>
      </dgm:t>
    </dgm:pt>
    <dgm:pt modelId="{1CCC4B80-70A6-4F50-82DA-0AF74E17D077}" type="parTrans" cxnId="{B3EA1436-8FC1-49AF-9CCF-FC3D45546083}">
      <dgm:prSet/>
      <dgm:spPr/>
      <dgm:t>
        <a:bodyPr/>
        <a:lstStyle/>
        <a:p>
          <a:endParaRPr lang="en-US"/>
        </a:p>
      </dgm:t>
    </dgm:pt>
    <dgm:pt modelId="{E1A14690-EEAB-4A03-8DF4-F9CBF2065CA4}" type="sibTrans" cxnId="{B3EA1436-8FC1-49AF-9CCF-FC3D45546083}">
      <dgm:prSet/>
      <dgm:spPr/>
      <dgm:t>
        <a:bodyPr/>
        <a:lstStyle/>
        <a:p>
          <a:endParaRPr lang="en-US"/>
        </a:p>
      </dgm:t>
    </dgm:pt>
    <dgm:pt modelId="{6D574121-3E0D-4911-9B23-BA148BE92CE7}">
      <dgm:prSet/>
      <dgm:spPr/>
      <dgm:t>
        <a:bodyPr/>
        <a:lstStyle/>
        <a:p>
          <a:r>
            <a:rPr lang="en-GB" dirty="0"/>
            <a:t>Write two brief profile of yourself, one for social media and one for a job interview</a:t>
          </a:r>
          <a:endParaRPr lang="en-US" dirty="0"/>
        </a:p>
      </dgm:t>
    </dgm:pt>
    <dgm:pt modelId="{206E1601-52B3-4282-8C1B-E9732B835985}" type="parTrans" cxnId="{1597D634-2265-46D9-B044-E402D5F3AE19}">
      <dgm:prSet/>
      <dgm:spPr/>
      <dgm:t>
        <a:bodyPr/>
        <a:lstStyle/>
        <a:p>
          <a:endParaRPr lang="en-US"/>
        </a:p>
      </dgm:t>
    </dgm:pt>
    <dgm:pt modelId="{E63C5BAA-0E1E-4214-892B-012D74BC0FD2}" type="sibTrans" cxnId="{1597D634-2265-46D9-B044-E402D5F3AE19}">
      <dgm:prSet/>
      <dgm:spPr/>
      <dgm:t>
        <a:bodyPr/>
        <a:lstStyle/>
        <a:p>
          <a:endParaRPr lang="en-US"/>
        </a:p>
      </dgm:t>
    </dgm:pt>
    <dgm:pt modelId="{E61DE7AC-D5BE-4146-831B-3956E7E75957}">
      <dgm:prSet/>
      <dgm:spPr/>
      <dgm:t>
        <a:bodyPr/>
        <a:lstStyle/>
        <a:p>
          <a:r>
            <a:rPr lang="en-GB"/>
            <a:t>What type of information are you writing down?</a:t>
          </a:r>
          <a:endParaRPr lang="en-US"/>
        </a:p>
      </dgm:t>
    </dgm:pt>
    <dgm:pt modelId="{21285455-5542-4E90-A67C-B063AFA6F8E0}" type="parTrans" cxnId="{D1702E1F-4BA3-4701-A993-329383401792}">
      <dgm:prSet/>
      <dgm:spPr/>
      <dgm:t>
        <a:bodyPr/>
        <a:lstStyle/>
        <a:p>
          <a:endParaRPr lang="en-US"/>
        </a:p>
      </dgm:t>
    </dgm:pt>
    <dgm:pt modelId="{E170A1DD-B721-409D-B75F-EE1CE07521B2}" type="sibTrans" cxnId="{D1702E1F-4BA3-4701-A993-329383401792}">
      <dgm:prSet/>
      <dgm:spPr/>
      <dgm:t>
        <a:bodyPr/>
        <a:lstStyle/>
        <a:p>
          <a:endParaRPr lang="en-US"/>
        </a:p>
      </dgm:t>
    </dgm:pt>
    <dgm:pt modelId="{A62108A1-96A5-42CF-9412-FD3D27AA23CA}">
      <dgm:prSet/>
      <dgm:spPr/>
      <dgm:t>
        <a:bodyPr/>
        <a:lstStyle/>
        <a:p>
          <a:r>
            <a:rPr lang="en-GB"/>
            <a:t>How do these profiles differ?</a:t>
          </a:r>
          <a:endParaRPr lang="en-US"/>
        </a:p>
      </dgm:t>
    </dgm:pt>
    <dgm:pt modelId="{3223734E-0865-41F7-BA87-C9B051FB66CB}" type="parTrans" cxnId="{63038402-8822-4835-B719-CF6C8E1146E4}">
      <dgm:prSet/>
      <dgm:spPr/>
      <dgm:t>
        <a:bodyPr/>
        <a:lstStyle/>
        <a:p>
          <a:endParaRPr lang="en-US"/>
        </a:p>
      </dgm:t>
    </dgm:pt>
    <dgm:pt modelId="{B20DC8DF-9686-4BFE-A5E2-4388C063387E}" type="sibTrans" cxnId="{63038402-8822-4835-B719-CF6C8E1146E4}">
      <dgm:prSet/>
      <dgm:spPr/>
      <dgm:t>
        <a:bodyPr/>
        <a:lstStyle/>
        <a:p>
          <a:endParaRPr lang="en-US"/>
        </a:p>
      </dgm:t>
    </dgm:pt>
    <dgm:pt modelId="{6C03B432-4211-4772-A8D1-E93D504D9413}">
      <dgm:prSet/>
      <dgm:spPr/>
      <dgm:t>
        <a:bodyPr/>
        <a:lstStyle/>
        <a:p>
          <a:r>
            <a:rPr lang="en-GB"/>
            <a:t>What does this tell you about the term identity?</a:t>
          </a:r>
          <a:endParaRPr lang="en-US"/>
        </a:p>
      </dgm:t>
    </dgm:pt>
    <dgm:pt modelId="{DC55D71E-162C-41B0-BCCE-71C2FE7445EF}" type="parTrans" cxnId="{C2B8DABE-9B53-429A-A873-F04B92B30F64}">
      <dgm:prSet/>
      <dgm:spPr/>
      <dgm:t>
        <a:bodyPr/>
        <a:lstStyle/>
        <a:p>
          <a:endParaRPr lang="en-US"/>
        </a:p>
      </dgm:t>
    </dgm:pt>
    <dgm:pt modelId="{5C501383-E2D6-43E6-A5E0-B02A210C2A1A}" type="sibTrans" cxnId="{C2B8DABE-9B53-429A-A873-F04B92B30F64}">
      <dgm:prSet/>
      <dgm:spPr/>
      <dgm:t>
        <a:bodyPr/>
        <a:lstStyle/>
        <a:p>
          <a:endParaRPr lang="en-US"/>
        </a:p>
      </dgm:t>
    </dgm:pt>
    <dgm:pt modelId="{C8A4E9B0-4DB8-49FA-86D0-200646049122}" type="pres">
      <dgm:prSet presAssocID="{2A08ED05-5813-46C8-A6B7-FD5116FE7768}" presName="vert0" presStyleCnt="0">
        <dgm:presLayoutVars>
          <dgm:dir/>
          <dgm:animOne val="branch"/>
          <dgm:animLvl val="lvl"/>
        </dgm:presLayoutVars>
      </dgm:prSet>
      <dgm:spPr/>
    </dgm:pt>
    <dgm:pt modelId="{7D2E33F8-17B4-4302-B478-6A84A75F129B}" type="pres">
      <dgm:prSet presAssocID="{C08523C1-8244-4005-9ECF-3360B3C07379}" presName="thickLine" presStyleLbl="alignNode1" presStyleIdx="0" presStyleCnt="5"/>
      <dgm:spPr/>
    </dgm:pt>
    <dgm:pt modelId="{99F1D141-8464-4A7B-B260-502F20FC866A}" type="pres">
      <dgm:prSet presAssocID="{C08523C1-8244-4005-9ECF-3360B3C07379}" presName="horz1" presStyleCnt="0"/>
      <dgm:spPr/>
    </dgm:pt>
    <dgm:pt modelId="{43F4AB56-ED78-46ED-BED4-B56DE7C0F532}" type="pres">
      <dgm:prSet presAssocID="{C08523C1-8244-4005-9ECF-3360B3C07379}" presName="tx1" presStyleLbl="revTx" presStyleIdx="0" presStyleCnt="5"/>
      <dgm:spPr/>
    </dgm:pt>
    <dgm:pt modelId="{7A7752AB-C520-41BF-9D7E-56C06CAFD57C}" type="pres">
      <dgm:prSet presAssocID="{C08523C1-8244-4005-9ECF-3360B3C07379}" presName="vert1" presStyleCnt="0"/>
      <dgm:spPr/>
    </dgm:pt>
    <dgm:pt modelId="{DBBCE393-2A88-4438-812B-F90B7F8B946E}" type="pres">
      <dgm:prSet presAssocID="{6D574121-3E0D-4911-9B23-BA148BE92CE7}" presName="thickLine" presStyleLbl="alignNode1" presStyleIdx="1" presStyleCnt="5"/>
      <dgm:spPr/>
    </dgm:pt>
    <dgm:pt modelId="{79BA5060-627D-4746-AF0C-12A81BFF6EC9}" type="pres">
      <dgm:prSet presAssocID="{6D574121-3E0D-4911-9B23-BA148BE92CE7}" presName="horz1" presStyleCnt="0"/>
      <dgm:spPr/>
    </dgm:pt>
    <dgm:pt modelId="{F036C94E-34D0-4C36-9428-075D3EA6C3D9}" type="pres">
      <dgm:prSet presAssocID="{6D574121-3E0D-4911-9B23-BA148BE92CE7}" presName="tx1" presStyleLbl="revTx" presStyleIdx="1" presStyleCnt="5"/>
      <dgm:spPr/>
    </dgm:pt>
    <dgm:pt modelId="{08D440EE-AC5B-4E63-B43D-B98E953C1880}" type="pres">
      <dgm:prSet presAssocID="{6D574121-3E0D-4911-9B23-BA148BE92CE7}" presName="vert1" presStyleCnt="0"/>
      <dgm:spPr/>
    </dgm:pt>
    <dgm:pt modelId="{76334EB4-AF70-413F-BBDF-DB8ADC8596A7}" type="pres">
      <dgm:prSet presAssocID="{E61DE7AC-D5BE-4146-831B-3956E7E75957}" presName="thickLine" presStyleLbl="alignNode1" presStyleIdx="2" presStyleCnt="5"/>
      <dgm:spPr/>
    </dgm:pt>
    <dgm:pt modelId="{B844B660-198B-420A-8C6D-9A7009667040}" type="pres">
      <dgm:prSet presAssocID="{E61DE7AC-D5BE-4146-831B-3956E7E75957}" presName="horz1" presStyleCnt="0"/>
      <dgm:spPr/>
    </dgm:pt>
    <dgm:pt modelId="{FE5BC37E-934E-405B-ABD9-D9724273D600}" type="pres">
      <dgm:prSet presAssocID="{E61DE7AC-D5BE-4146-831B-3956E7E75957}" presName="tx1" presStyleLbl="revTx" presStyleIdx="2" presStyleCnt="5"/>
      <dgm:spPr/>
    </dgm:pt>
    <dgm:pt modelId="{3968A784-E520-409A-93CD-B64AF4897F29}" type="pres">
      <dgm:prSet presAssocID="{E61DE7AC-D5BE-4146-831B-3956E7E75957}" presName="vert1" presStyleCnt="0"/>
      <dgm:spPr/>
    </dgm:pt>
    <dgm:pt modelId="{2E53CD93-5FCB-41D9-A69A-1D7CFB74CDFD}" type="pres">
      <dgm:prSet presAssocID="{A62108A1-96A5-42CF-9412-FD3D27AA23CA}" presName="thickLine" presStyleLbl="alignNode1" presStyleIdx="3" presStyleCnt="5"/>
      <dgm:spPr/>
    </dgm:pt>
    <dgm:pt modelId="{950A57D0-0D01-4EF8-B935-7E10E0D547D0}" type="pres">
      <dgm:prSet presAssocID="{A62108A1-96A5-42CF-9412-FD3D27AA23CA}" presName="horz1" presStyleCnt="0"/>
      <dgm:spPr/>
    </dgm:pt>
    <dgm:pt modelId="{9AF48D03-43E1-4953-B90D-17CCD5108577}" type="pres">
      <dgm:prSet presAssocID="{A62108A1-96A5-42CF-9412-FD3D27AA23CA}" presName="tx1" presStyleLbl="revTx" presStyleIdx="3" presStyleCnt="5"/>
      <dgm:spPr/>
    </dgm:pt>
    <dgm:pt modelId="{05B198AA-5E48-4E48-9A53-884C8AC188FB}" type="pres">
      <dgm:prSet presAssocID="{A62108A1-96A5-42CF-9412-FD3D27AA23CA}" presName="vert1" presStyleCnt="0"/>
      <dgm:spPr/>
    </dgm:pt>
    <dgm:pt modelId="{15D284FC-3A34-49F0-8938-01F0B6B64E5F}" type="pres">
      <dgm:prSet presAssocID="{6C03B432-4211-4772-A8D1-E93D504D9413}" presName="thickLine" presStyleLbl="alignNode1" presStyleIdx="4" presStyleCnt="5"/>
      <dgm:spPr/>
    </dgm:pt>
    <dgm:pt modelId="{6CFB249E-3426-4207-8699-3493946BC402}" type="pres">
      <dgm:prSet presAssocID="{6C03B432-4211-4772-A8D1-E93D504D9413}" presName="horz1" presStyleCnt="0"/>
      <dgm:spPr/>
    </dgm:pt>
    <dgm:pt modelId="{245BBA95-6E5B-4369-B1C5-198EDAEA9838}" type="pres">
      <dgm:prSet presAssocID="{6C03B432-4211-4772-A8D1-E93D504D9413}" presName="tx1" presStyleLbl="revTx" presStyleIdx="4" presStyleCnt="5"/>
      <dgm:spPr/>
    </dgm:pt>
    <dgm:pt modelId="{66EF1714-BF76-4859-9464-0F501820EB86}" type="pres">
      <dgm:prSet presAssocID="{6C03B432-4211-4772-A8D1-E93D504D9413}" presName="vert1" presStyleCnt="0"/>
      <dgm:spPr/>
    </dgm:pt>
  </dgm:ptLst>
  <dgm:cxnLst>
    <dgm:cxn modelId="{63038402-8822-4835-B719-CF6C8E1146E4}" srcId="{2A08ED05-5813-46C8-A6B7-FD5116FE7768}" destId="{A62108A1-96A5-42CF-9412-FD3D27AA23CA}" srcOrd="3" destOrd="0" parTransId="{3223734E-0865-41F7-BA87-C9B051FB66CB}" sibTransId="{B20DC8DF-9686-4BFE-A5E2-4388C063387E}"/>
    <dgm:cxn modelId="{D1702E1F-4BA3-4701-A993-329383401792}" srcId="{2A08ED05-5813-46C8-A6B7-FD5116FE7768}" destId="{E61DE7AC-D5BE-4146-831B-3956E7E75957}" srcOrd="2" destOrd="0" parTransId="{21285455-5542-4E90-A67C-B063AFA6F8E0}" sibTransId="{E170A1DD-B721-409D-B75F-EE1CE07521B2}"/>
    <dgm:cxn modelId="{1597D634-2265-46D9-B044-E402D5F3AE19}" srcId="{2A08ED05-5813-46C8-A6B7-FD5116FE7768}" destId="{6D574121-3E0D-4911-9B23-BA148BE92CE7}" srcOrd="1" destOrd="0" parTransId="{206E1601-52B3-4282-8C1B-E9732B835985}" sibTransId="{E63C5BAA-0E1E-4214-892B-012D74BC0FD2}"/>
    <dgm:cxn modelId="{B3EA1436-8FC1-49AF-9CCF-FC3D45546083}" srcId="{2A08ED05-5813-46C8-A6B7-FD5116FE7768}" destId="{C08523C1-8244-4005-9ECF-3360B3C07379}" srcOrd="0" destOrd="0" parTransId="{1CCC4B80-70A6-4F50-82DA-0AF74E17D077}" sibTransId="{E1A14690-EEAB-4A03-8DF4-F9CBF2065CA4}"/>
    <dgm:cxn modelId="{33BA9F38-57B5-414D-8D21-9B4F391CE9C3}" type="presOf" srcId="{C08523C1-8244-4005-9ECF-3360B3C07379}" destId="{43F4AB56-ED78-46ED-BED4-B56DE7C0F532}" srcOrd="0" destOrd="0" presId="urn:microsoft.com/office/officeart/2008/layout/LinedList"/>
    <dgm:cxn modelId="{B2EF6A63-B63B-44A5-AEBD-9664B8F4AFDB}" type="presOf" srcId="{6D574121-3E0D-4911-9B23-BA148BE92CE7}" destId="{F036C94E-34D0-4C36-9428-075D3EA6C3D9}" srcOrd="0" destOrd="0" presId="urn:microsoft.com/office/officeart/2008/layout/LinedList"/>
    <dgm:cxn modelId="{81260B46-F001-457F-AC6F-6A79CB87F9F8}" type="presOf" srcId="{A62108A1-96A5-42CF-9412-FD3D27AA23CA}" destId="{9AF48D03-43E1-4953-B90D-17CCD5108577}" srcOrd="0" destOrd="0" presId="urn:microsoft.com/office/officeart/2008/layout/LinedList"/>
    <dgm:cxn modelId="{67A92946-209E-41CD-9E87-F59852315E91}" type="presOf" srcId="{E61DE7AC-D5BE-4146-831B-3956E7E75957}" destId="{FE5BC37E-934E-405B-ABD9-D9724273D600}" srcOrd="0" destOrd="0" presId="urn:microsoft.com/office/officeart/2008/layout/LinedList"/>
    <dgm:cxn modelId="{7781BB71-D3CC-474E-A652-7F40A2D7D13D}" type="presOf" srcId="{6C03B432-4211-4772-A8D1-E93D504D9413}" destId="{245BBA95-6E5B-4369-B1C5-198EDAEA9838}" srcOrd="0" destOrd="0" presId="urn:microsoft.com/office/officeart/2008/layout/LinedList"/>
    <dgm:cxn modelId="{AD08B081-3B80-4E32-ADF1-9A3450F0ED57}" type="presOf" srcId="{2A08ED05-5813-46C8-A6B7-FD5116FE7768}" destId="{C8A4E9B0-4DB8-49FA-86D0-200646049122}" srcOrd="0" destOrd="0" presId="urn:microsoft.com/office/officeart/2008/layout/LinedList"/>
    <dgm:cxn modelId="{C2B8DABE-9B53-429A-A873-F04B92B30F64}" srcId="{2A08ED05-5813-46C8-A6B7-FD5116FE7768}" destId="{6C03B432-4211-4772-A8D1-E93D504D9413}" srcOrd="4" destOrd="0" parTransId="{DC55D71E-162C-41B0-BCCE-71C2FE7445EF}" sibTransId="{5C501383-E2D6-43E6-A5E0-B02A210C2A1A}"/>
    <dgm:cxn modelId="{28FBEFE0-20F8-4EB8-83B1-5F04467CA76B}" type="presParOf" srcId="{C8A4E9B0-4DB8-49FA-86D0-200646049122}" destId="{7D2E33F8-17B4-4302-B478-6A84A75F129B}" srcOrd="0" destOrd="0" presId="urn:microsoft.com/office/officeart/2008/layout/LinedList"/>
    <dgm:cxn modelId="{C08B0A0C-44DC-4A71-AE94-B8BD57568603}" type="presParOf" srcId="{C8A4E9B0-4DB8-49FA-86D0-200646049122}" destId="{99F1D141-8464-4A7B-B260-502F20FC866A}" srcOrd="1" destOrd="0" presId="urn:microsoft.com/office/officeart/2008/layout/LinedList"/>
    <dgm:cxn modelId="{50613BCC-F000-4D8E-A784-334ED8C9D039}" type="presParOf" srcId="{99F1D141-8464-4A7B-B260-502F20FC866A}" destId="{43F4AB56-ED78-46ED-BED4-B56DE7C0F532}" srcOrd="0" destOrd="0" presId="urn:microsoft.com/office/officeart/2008/layout/LinedList"/>
    <dgm:cxn modelId="{7FF7F0C0-917F-4BA7-92EB-CF24EDE2C2B7}" type="presParOf" srcId="{99F1D141-8464-4A7B-B260-502F20FC866A}" destId="{7A7752AB-C520-41BF-9D7E-56C06CAFD57C}" srcOrd="1" destOrd="0" presId="urn:microsoft.com/office/officeart/2008/layout/LinedList"/>
    <dgm:cxn modelId="{4FCAD84F-0197-41F9-8655-976DB2269C84}" type="presParOf" srcId="{C8A4E9B0-4DB8-49FA-86D0-200646049122}" destId="{DBBCE393-2A88-4438-812B-F90B7F8B946E}" srcOrd="2" destOrd="0" presId="urn:microsoft.com/office/officeart/2008/layout/LinedList"/>
    <dgm:cxn modelId="{CDD1343A-7530-45CA-AEA3-AC859B579512}" type="presParOf" srcId="{C8A4E9B0-4DB8-49FA-86D0-200646049122}" destId="{79BA5060-627D-4746-AF0C-12A81BFF6EC9}" srcOrd="3" destOrd="0" presId="urn:microsoft.com/office/officeart/2008/layout/LinedList"/>
    <dgm:cxn modelId="{BAC35741-BFBC-4E65-B294-679D7821DF42}" type="presParOf" srcId="{79BA5060-627D-4746-AF0C-12A81BFF6EC9}" destId="{F036C94E-34D0-4C36-9428-075D3EA6C3D9}" srcOrd="0" destOrd="0" presId="urn:microsoft.com/office/officeart/2008/layout/LinedList"/>
    <dgm:cxn modelId="{245D934F-B173-4C78-A1BF-937CD556EFC4}" type="presParOf" srcId="{79BA5060-627D-4746-AF0C-12A81BFF6EC9}" destId="{08D440EE-AC5B-4E63-B43D-B98E953C1880}" srcOrd="1" destOrd="0" presId="urn:microsoft.com/office/officeart/2008/layout/LinedList"/>
    <dgm:cxn modelId="{2C0F8CDD-F8D4-4E91-A844-3B011F326DFB}" type="presParOf" srcId="{C8A4E9B0-4DB8-49FA-86D0-200646049122}" destId="{76334EB4-AF70-413F-BBDF-DB8ADC8596A7}" srcOrd="4" destOrd="0" presId="urn:microsoft.com/office/officeart/2008/layout/LinedList"/>
    <dgm:cxn modelId="{E3BA1469-737E-4691-9F1A-92D63E15B3B8}" type="presParOf" srcId="{C8A4E9B0-4DB8-49FA-86D0-200646049122}" destId="{B844B660-198B-420A-8C6D-9A7009667040}" srcOrd="5" destOrd="0" presId="urn:microsoft.com/office/officeart/2008/layout/LinedList"/>
    <dgm:cxn modelId="{7F66CA96-4915-47E1-A2B7-4831CDBC0D32}" type="presParOf" srcId="{B844B660-198B-420A-8C6D-9A7009667040}" destId="{FE5BC37E-934E-405B-ABD9-D9724273D600}" srcOrd="0" destOrd="0" presId="urn:microsoft.com/office/officeart/2008/layout/LinedList"/>
    <dgm:cxn modelId="{94632F3C-02EB-45EF-BD53-03E8DE66F3F7}" type="presParOf" srcId="{B844B660-198B-420A-8C6D-9A7009667040}" destId="{3968A784-E520-409A-93CD-B64AF4897F29}" srcOrd="1" destOrd="0" presId="urn:microsoft.com/office/officeart/2008/layout/LinedList"/>
    <dgm:cxn modelId="{FC972D65-EF86-4AFD-9BA2-5C9D88E4F32F}" type="presParOf" srcId="{C8A4E9B0-4DB8-49FA-86D0-200646049122}" destId="{2E53CD93-5FCB-41D9-A69A-1D7CFB74CDFD}" srcOrd="6" destOrd="0" presId="urn:microsoft.com/office/officeart/2008/layout/LinedList"/>
    <dgm:cxn modelId="{52375782-5C29-4F3A-92B2-CD8AF04B1BAC}" type="presParOf" srcId="{C8A4E9B0-4DB8-49FA-86D0-200646049122}" destId="{950A57D0-0D01-4EF8-B935-7E10E0D547D0}" srcOrd="7" destOrd="0" presId="urn:microsoft.com/office/officeart/2008/layout/LinedList"/>
    <dgm:cxn modelId="{E36C4B34-858D-423D-BB60-EBB2D9AC67FD}" type="presParOf" srcId="{950A57D0-0D01-4EF8-B935-7E10E0D547D0}" destId="{9AF48D03-43E1-4953-B90D-17CCD5108577}" srcOrd="0" destOrd="0" presId="urn:microsoft.com/office/officeart/2008/layout/LinedList"/>
    <dgm:cxn modelId="{AD06EEA8-DECC-4912-B22E-B899AC7252A7}" type="presParOf" srcId="{950A57D0-0D01-4EF8-B935-7E10E0D547D0}" destId="{05B198AA-5E48-4E48-9A53-884C8AC188FB}" srcOrd="1" destOrd="0" presId="urn:microsoft.com/office/officeart/2008/layout/LinedList"/>
    <dgm:cxn modelId="{9EC79D69-B399-476B-AF3D-EA6B8117F9C7}" type="presParOf" srcId="{C8A4E9B0-4DB8-49FA-86D0-200646049122}" destId="{15D284FC-3A34-49F0-8938-01F0B6B64E5F}" srcOrd="8" destOrd="0" presId="urn:microsoft.com/office/officeart/2008/layout/LinedList"/>
    <dgm:cxn modelId="{25115E4A-5EED-4747-A93B-AE558117D804}" type="presParOf" srcId="{C8A4E9B0-4DB8-49FA-86D0-200646049122}" destId="{6CFB249E-3426-4207-8699-3493946BC402}" srcOrd="9" destOrd="0" presId="urn:microsoft.com/office/officeart/2008/layout/LinedList"/>
    <dgm:cxn modelId="{00DB22C0-219B-4DAB-9C4F-B6E9DDDA7030}" type="presParOf" srcId="{6CFB249E-3426-4207-8699-3493946BC402}" destId="{245BBA95-6E5B-4369-B1C5-198EDAEA9838}" srcOrd="0" destOrd="0" presId="urn:microsoft.com/office/officeart/2008/layout/LinedList"/>
    <dgm:cxn modelId="{49D3991C-BFFB-4047-ABBE-FAD65093D172}" type="presParOf" srcId="{6CFB249E-3426-4207-8699-3493946BC402}" destId="{66EF1714-BF76-4859-9464-0F501820EB8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2E33F8-17B4-4302-B478-6A84A75F129B}">
      <dsp:nvSpPr>
        <dsp:cNvPr id="0" name=""/>
        <dsp:cNvSpPr/>
      </dsp:nvSpPr>
      <dsp:spPr>
        <a:xfrm>
          <a:off x="0" y="531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F4AB56-ED78-46ED-BED4-B56DE7C0F532}">
      <dsp:nvSpPr>
        <dsp:cNvPr id="0" name=""/>
        <dsp:cNvSpPr/>
      </dsp:nvSpPr>
      <dsp:spPr>
        <a:xfrm>
          <a:off x="0" y="531"/>
          <a:ext cx="10515600" cy="870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How would you describe yourself?</a:t>
          </a:r>
          <a:endParaRPr lang="en-US" sz="2400" kern="1200"/>
        </a:p>
      </dsp:txBody>
      <dsp:txXfrm>
        <a:off x="0" y="531"/>
        <a:ext cx="10515600" cy="870296"/>
      </dsp:txXfrm>
    </dsp:sp>
    <dsp:sp modelId="{DBBCE393-2A88-4438-812B-F90B7F8B946E}">
      <dsp:nvSpPr>
        <dsp:cNvPr id="0" name=""/>
        <dsp:cNvSpPr/>
      </dsp:nvSpPr>
      <dsp:spPr>
        <a:xfrm>
          <a:off x="0" y="870827"/>
          <a:ext cx="105156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36C94E-34D0-4C36-9428-075D3EA6C3D9}">
      <dsp:nvSpPr>
        <dsp:cNvPr id="0" name=""/>
        <dsp:cNvSpPr/>
      </dsp:nvSpPr>
      <dsp:spPr>
        <a:xfrm>
          <a:off x="0" y="870827"/>
          <a:ext cx="10515600" cy="870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Write two brief profile of yourself, one for social media and one for a job interview</a:t>
          </a:r>
          <a:endParaRPr lang="en-US" sz="2400" kern="1200" dirty="0"/>
        </a:p>
      </dsp:txBody>
      <dsp:txXfrm>
        <a:off x="0" y="870827"/>
        <a:ext cx="10515600" cy="870296"/>
      </dsp:txXfrm>
    </dsp:sp>
    <dsp:sp modelId="{76334EB4-AF70-413F-BBDF-DB8ADC8596A7}">
      <dsp:nvSpPr>
        <dsp:cNvPr id="0" name=""/>
        <dsp:cNvSpPr/>
      </dsp:nvSpPr>
      <dsp:spPr>
        <a:xfrm>
          <a:off x="0" y="1741123"/>
          <a:ext cx="105156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5BC37E-934E-405B-ABD9-D9724273D600}">
      <dsp:nvSpPr>
        <dsp:cNvPr id="0" name=""/>
        <dsp:cNvSpPr/>
      </dsp:nvSpPr>
      <dsp:spPr>
        <a:xfrm>
          <a:off x="0" y="1741123"/>
          <a:ext cx="10515600" cy="870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What type of information are you writing down?</a:t>
          </a:r>
          <a:endParaRPr lang="en-US" sz="2400" kern="1200"/>
        </a:p>
      </dsp:txBody>
      <dsp:txXfrm>
        <a:off x="0" y="1741123"/>
        <a:ext cx="10515600" cy="870296"/>
      </dsp:txXfrm>
    </dsp:sp>
    <dsp:sp modelId="{2E53CD93-5FCB-41D9-A69A-1D7CFB74CDFD}">
      <dsp:nvSpPr>
        <dsp:cNvPr id="0" name=""/>
        <dsp:cNvSpPr/>
      </dsp:nvSpPr>
      <dsp:spPr>
        <a:xfrm>
          <a:off x="0" y="2611420"/>
          <a:ext cx="1051560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F48D03-43E1-4953-B90D-17CCD5108577}">
      <dsp:nvSpPr>
        <dsp:cNvPr id="0" name=""/>
        <dsp:cNvSpPr/>
      </dsp:nvSpPr>
      <dsp:spPr>
        <a:xfrm>
          <a:off x="0" y="2611420"/>
          <a:ext cx="10515600" cy="870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How do these profiles differ?</a:t>
          </a:r>
          <a:endParaRPr lang="en-US" sz="2400" kern="1200"/>
        </a:p>
      </dsp:txBody>
      <dsp:txXfrm>
        <a:off x="0" y="2611420"/>
        <a:ext cx="10515600" cy="870296"/>
      </dsp:txXfrm>
    </dsp:sp>
    <dsp:sp modelId="{15D284FC-3A34-49F0-8938-01F0B6B64E5F}">
      <dsp:nvSpPr>
        <dsp:cNvPr id="0" name=""/>
        <dsp:cNvSpPr/>
      </dsp:nvSpPr>
      <dsp:spPr>
        <a:xfrm>
          <a:off x="0" y="3481716"/>
          <a:ext cx="10515600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5BBA95-6E5B-4369-B1C5-198EDAEA9838}">
      <dsp:nvSpPr>
        <dsp:cNvPr id="0" name=""/>
        <dsp:cNvSpPr/>
      </dsp:nvSpPr>
      <dsp:spPr>
        <a:xfrm>
          <a:off x="0" y="3481716"/>
          <a:ext cx="10515600" cy="870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What does this tell you about the term identity?</a:t>
          </a:r>
          <a:endParaRPr lang="en-US" sz="2400" kern="1200"/>
        </a:p>
      </dsp:txBody>
      <dsp:txXfrm>
        <a:off x="0" y="3481716"/>
        <a:ext cx="10515600" cy="87029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BAB314-070B-4E42-A9AE-53C0B508B9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253E5C3-DC8D-4FDB-BB3D-B7A4EFD4BD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50F54B-E085-4E76-AAA7-134101ACD2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A56413-8CA1-4CAE-AF4C-A1E61F644DF5}" type="datetimeFigureOut">
              <a:rPr lang="en-GB" smtClean="0"/>
              <a:t>26/11/2020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0487A3-6898-4696-8AB6-A14A5D69FA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970335-198D-4780-8B7D-7E5282A2FF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25530-96DE-4BF6-A7FA-EBD94D7D10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25159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3A9EE4-D74A-4AE6-92CB-C383892959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A35D00-B0E5-44B7-807A-C9E61CA4DD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E0017-FB2B-4F6E-A00C-4721163A86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A56413-8CA1-4CAE-AF4C-A1E61F644DF5}" type="datetimeFigureOut">
              <a:rPr lang="en-GB" smtClean="0"/>
              <a:t>26/11/2020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231556-E78B-4843-BDCA-B34FC66E3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D93366-5F44-4F34-8DF0-7FBEE58777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25530-96DE-4BF6-A7FA-EBD94D7D10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16971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F0B567-EDE3-4210-8FCA-1BF5B825C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32607A-4D5E-45B3-AA55-E48B918C73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8CA2CF-45CD-4903-A188-62B863D265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A56413-8CA1-4CAE-AF4C-A1E61F644DF5}" type="datetimeFigureOut">
              <a:rPr lang="en-GB" smtClean="0"/>
              <a:t>26/11/2020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2ED132-5BB5-4D91-8999-419DACB03D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F98430-52F2-412C-A125-E054D004B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25530-96DE-4BF6-A7FA-EBD94D7D10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46720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46949F-0B13-4625-99AF-29A1A58D9B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D2C7D7-047C-49AD-B3A9-78D9787792D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9165D9-6C52-4D55-AF38-122A2972B88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F642DE-4217-4D48-806D-3F48A9F56A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A56413-8CA1-4CAE-AF4C-A1E61F644DF5}" type="datetimeFigureOut">
              <a:rPr lang="en-GB" smtClean="0"/>
              <a:t>26/11/2020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83C63D-A4CB-4598-AEEB-F06875A60C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1C7A4E-48A0-46EE-A109-DB0B3BB21E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25530-96DE-4BF6-A7FA-EBD94D7D10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71772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5B167A-0063-43F4-BFE3-11E9383AE3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2D351B-76D3-4678-8F3D-38C9110983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BB3523-3DE6-47AE-AC9A-44D2907EDE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598D870-AF26-4AF7-9025-1323E81762C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A91F72B-6C77-4AD5-BE75-CAEE33AB4C5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279FF3A-055C-43CD-92C6-E23B0C93F8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A56413-8CA1-4CAE-AF4C-A1E61F644DF5}" type="datetimeFigureOut">
              <a:rPr lang="en-GB" smtClean="0"/>
              <a:t>26/11/2020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291E571-9328-47BC-B96A-BB1EDABA41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BAD4E44-F11A-428E-A954-CDEA9BCE2C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25530-96DE-4BF6-A7FA-EBD94D7D10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49337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9596C7-02EF-494C-9277-B6B3BD0F00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900C3E9-CEFA-4B0C-A7BC-AE88434C6C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A56413-8CA1-4CAE-AF4C-A1E61F644DF5}" type="datetimeFigureOut">
              <a:rPr lang="en-GB" smtClean="0"/>
              <a:t>26/11/2020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60FAAFA-2BF0-4A4B-9832-1536A5709A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E0C4CE-1FFB-483D-BFD4-3C1EB59261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25530-96DE-4BF6-A7FA-EBD94D7D10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47525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5CBC997-A491-442C-BA34-A8E5B8528F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A56413-8CA1-4CAE-AF4C-A1E61F644DF5}" type="datetimeFigureOut">
              <a:rPr lang="en-GB" smtClean="0"/>
              <a:t>26/11/2020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7A6D5D8-F489-42E9-8F7B-696A9B9A77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33B197-ED2C-473F-89D9-84FF0613A2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25530-96DE-4BF6-A7FA-EBD94D7D10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72190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15453-7FE4-4E57-B8A1-79F22EA7EB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F31DF3-7428-4004-8FF5-6637F235F3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B3C2354-0EBC-4091-B39F-1CC8840E46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3013D9-3500-484B-B6F9-5BB4656299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A56413-8CA1-4CAE-AF4C-A1E61F644DF5}" type="datetimeFigureOut">
              <a:rPr lang="en-GB" smtClean="0"/>
              <a:t>26/11/2020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5E807E-6AF8-4AC4-8D00-D1E615C1BD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DA2C99A-02C2-44C2-A62F-91E45CD518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25530-96DE-4BF6-A7FA-EBD94D7D10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20783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05DB56-7BCC-417C-9A79-52DD9F0DF3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099D924-DB01-4AAB-B5CF-C794DA3A9BF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5081BF2-6CDA-4CED-B9F7-375CE92197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43C833-BB9F-41FC-BB1E-13DD2044F7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A56413-8CA1-4CAE-AF4C-A1E61F644DF5}" type="datetimeFigureOut">
              <a:rPr lang="en-GB" smtClean="0"/>
              <a:t>26/11/2020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0C1788-CFA8-4B7C-862B-F43C47E600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E8542C-4F49-4340-AA70-A8CDA3AC47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25530-96DE-4BF6-A7FA-EBD94D7D10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91231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23D8C5-A992-4E2C-BDB3-BC37E2C694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31B7F5-DCB3-40DA-9415-03EF3608DD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B2DA78-A249-4514-A768-8913114AC2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A56413-8CA1-4CAE-AF4C-A1E61F644DF5}" type="datetimeFigureOut">
              <a:rPr lang="en-GB" smtClean="0"/>
              <a:t>26/11/2020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3712B2-14B8-4213-BEE1-A78D5DE3D2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5EFDA8-B785-4A7A-A812-46B67E1048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25530-96DE-4BF6-A7FA-EBD94D7D10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67144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EF0D67C-135C-49A5-BC63-E0444EAED2E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64B07B-BE7D-4F73-8F1D-871D166D08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33B139-A7CD-466B-A3B4-5F284F3CFE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A56413-8CA1-4CAE-AF4C-A1E61F644DF5}" type="datetimeFigureOut">
              <a:rPr lang="en-GB" smtClean="0"/>
              <a:t>26/11/2020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1D2667-24DE-4CA7-8516-5C4EB5113B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159A79-A047-40B1-A035-6CB7453106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25530-96DE-4BF6-A7FA-EBD94D7D10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969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32ADAD0-A518-441A-9247-F15E9AC023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732304-AE6B-4067-852C-85717ED99C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A7EA15-1BF4-4A40-9177-F16C884A960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A56413-8CA1-4CAE-AF4C-A1E61F644DF5}" type="datetimeFigureOut">
              <a:rPr lang="en-GB" smtClean="0"/>
              <a:t>26/11/2020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7556F3-6B9C-4AFB-9986-94DA85890F7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77EB90-20C2-4570-8DD5-812E4C02668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725530-96DE-4BF6-A7FA-EBD94D7D10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57430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ing.com/videos/search?q=ted+talk+%2b+identity+formation&amp;docid=608003284652461681&amp;mid=49C9778BC3CEA89B963F49C9778BC3CEA89B963F&amp;view=detail&amp;FORM=VIRE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37952C72-CBD3-4B5B-9B54-AA4DE68ACF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Session 4A</a:t>
            </a:r>
          </a:p>
        </p:txBody>
      </p:sp>
      <p:pic>
        <p:nvPicPr>
          <p:cNvPr id="5" name="Picture 4" descr="Logo&#10;&#10;Description automatically generated">
            <a:extLst>
              <a:ext uri="{FF2B5EF4-FFF2-40B4-BE49-F238E27FC236}">
                <a16:creationId xmlns:a16="http://schemas.microsoft.com/office/drawing/2014/main" id="{FE7C781A-A43F-4D64-9C3F-51792C8BA99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0925" y="1976438"/>
            <a:ext cx="5010150" cy="4591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63100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EA6FD2-E22F-41FF-BCA6-4B08F006E6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pPr algn="ctr"/>
            <a:r>
              <a:rPr lang="en-GB" sz="5200"/>
              <a:t>What is identity?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1455B45-C5D1-44A1-BAB0-2AB7AACAD4E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77907995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765029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6C52D5-C774-41FF-98AC-FB0D2210BC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Identity is …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A2FE2D-FB5F-4393-A302-565463CE58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2600"/>
              <a:t>Identity is like an onion (layers)</a:t>
            </a:r>
          </a:p>
          <a:p>
            <a:r>
              <a:rPr lang="en-GB" sz="2600"/>
              <a:t>An identity is a set of meanings attached to roles individuals occupy in the social structure (Stryker, 1980 ) (role identities), groups they identify with and belong to (group identities), and unique ways in which they see themselves (person identities) (Burke &amp; Stets, 2009).</a:t>
            </a:r>
          </a:p>
          <a:p>
            <a:r>
              <a:rPr lang="en-GB" sz="2600"/>
              <a:t>Stryker (1980) cannot separate the self from society as it is only meaningful in relation to others within society </a:t>
            </a:r>
          </a:p>
          <a:p>
            <a:r>
              <a:rPr lang="en-GB" sz="2600"/>
              <a:t>Giddens (2004) –identities mark out similarities and differences in social interaction. </a:t>
            </a:r>
          </a:p>
        </p:txBody>
      </p:sp>
    </p:spTree>
    <p:extLst>
      <p:ext uri="{BB962C8B-B14F-4D97-AF65-F5344CB8AC3E}">
        <p14:creationId xmlns:p14="http://schemas.microsoft.com/office/powerpoint/2010/main" val="34786710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353B90-2C62-4959-8A7B-723619D3FF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Identity is …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C4E7B2-501A-429D-9A4B-0D81BEA9A5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b="1"/>
              <a:t>Primary identities </a:t>
            </a:r>
            <a:r>
              <a:rPr lang="en-GB"/>
              <a:t>–those formed in early life and include such things as gender, ethnicity and possibly disability</a:t>
            </a:r>
          </a:p>
          <a:p>
            <a:r>
              <a:rPr lang="en-GB" b="1"/>
              <a:t>Secondary identities </a:t>
            </a:r>
            <a:r>
              <a:rPr lang="en-GB"/>
              <a:t>–build on our primary identities and include such things that are associated with social roles and achieved statuses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22731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DB0EC9-1A04-4A9A-A6DD-52F9BB2752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Task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FD5153-7E6B-4FF0-822B-9F0EA7042E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/>
              <a:t>Reflect back to your profiles and identify which parts can be linked to primary identities and which to secondary identities</a:t>
            </a:r>
          </a:p>
        </p:txBody>
      </p:sp>
    </p:spTree>
    <p:extLst>
      <p:ext uri="{BB962C8B-B14F-4D97-AF65-F5344CB8AC3E}">
        <p14:creationId xmlns:p14="http://schemas.microsoft.com/office/powerpoint/2010/main" val="10085754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B5AC62-EF81-443D-8EED-077F66A4E7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Calibri Light"/>
              </a:rPr>
              <a:t>Cooper (2014)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064E85-5817-45B2-84C4-C30611C86B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>
                <a:cs typeface="Calibri"/>
              </a:rPr>
              <a:t>Identity formation is dynamic</a:t>
            </a:r>
          </a:p>
          <a:p>
            <a:r>
              <a:rPr lang="en-GB">
                <a:cs typeface="Calibri"/>
              </a:rPr>
              <a:t>Identity is not fixed or singular</a:t>
            </a:r>
            <a:endParaRPr lang="en-GB" dirty="0">
              <a:cs typeface="Calibri"/>
            </a:endParaRPr>
          </a:p>
          <a:p>
            <a:r>
              <a:rPr lang="en-GB">
                <a:cs typeface="Calibri"/>
              </a:rPr>
              <a:t>Identity is multifaceted</a:t>
            </a:r>
          </a:p>
          <a:p>
            <a:r>
              <a:rPr lang="en-GB" dirty="0">
                <a:cs typeface="Calibri"/>
              </a:rPr>
              <a:t>Identity is affected by social, cultural and political influences</a:t>
            </a:r>
          </a:p>
        </p:txBody>
      </p:sp>
    </p:spTree>
    <p:extLst>
      <p:ext uri="{BB962C8B-B14F-4D97-AF65-F5344CB8AC3E}">
        <p14:creationId xmlns:p14="http://schemas.microsoft.com/office/powerpoint/2010/main" val="27972787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CA23D4-71F8-4359-8860-B99587FB84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Calibri Light"/>
              </a:rPr>
              <a:t>Identity formation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7954D-19A4-4287-988E-37C51498DE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>
                <a:ea typeface="+mn-lt"/>
                <a:cs typeface="+mn-lt"/>
                <a:hlinkClick r:id="rId2"/>
              </a:rPr>
              <a:t>https://www.bing.com/videos/search?q=ted+talk+%2b+identity+formation&amp;docid=608003284652461681&amp;mid=49C9778BC3CEA89B963F49C9778BC3CEA89B963F&amp;view=detail&amp;FORM=VIRE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Watch this TED talk and make notes. We will be discussing.</a:t>
            </a:r>
          </a:p>
          <a:p>
            <a:r>
              <a:rPr lang="en-GB" dirty="0">
                <a:cs typeface="Calibri"/>
              </a:rPr>
              <a:t>Video duration 12 mins</a:t>
            </a:r>
          </a:p>
          <a:p>
            <a:r>
              <a:rPr lang="en-GB" dirty="0">
                <a:cs typeface="Calibri"/>
              </a:rPr>
              <a:t>Come back together in 20 mins</a:t>
            </a:r>
          </a:p>
        </p:txBody>
      </p:sp>
    </p:spTree>
    <p:extLst>
      <p:ext uri="{BB962C8B-B14F-4D97-AF65-F5344CB8AC3E}">
        <p14:creationId xmlns:p14="http://schemas.microsoft.com/office/powerpoint/2010/main" val="30473467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7A61E7-6295-4706-B894-DF6D471411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D129F2-B1CD-4AC2-B8FE-1CA031649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 lnSpcReduction="10000"/>
          </a:bodyPr>
          <a:lstStyle/>
          <a:p>
            <a:endParaRPr lang="en-GB"/>
          </a:p>
          <a:p>
            <a:r>
              <a:rPr lang="en-GB" dirty="0"/>
              <a:t>Burke, P.J. &amp; Stets, J. (2009) </a:t>
            </a:r>
            <a:r>
              <a:rPr lang="en-GB" i="1" dirty="0"/>
              <a:t>Identity Theory</a:t>
            </a:r>
            <a:r>
              <a:rPr lang="en-GB" dirty="0"/>
              <a:t>. New York: Oxford University Press</a:t>
            </a:r>
            <a:endParaRPr lang="en-GB" dirty="0">
              <a:cs typeface="Calibri"/>
            </a:endParaRPr>
          </a:p>
          <a:p>
            <a:r>
              <a:rPr lang="en-GB">
                <a:ea typeface="+mn-lt"/>
                <a:cs typeface="+mn-lt"/>
              </a:rPr>
              <a:t>Cooper, V. (2014). Children’s developing identity. In: Reed, M. and Walker, R. eds. </a:t>
            </a:r>
            <a:r>
              <a:rPr lang="en-GB" i="1">
                <a:ea typeface="+mn-lt"/>
                <a:cs typeface="+mn-lt"/>
              </a:rPr>
              <a:t>A Critical Companion to Early Childhood.</a:t>
            </a:r>
            <a:r>
              <a:rPr lang="en-GB">
                <a:ea typeface="+mn-lt"/>
                <a:cs typeface="+mn-lt"/>
              </a:rPr>
              <a:t> London: Sage, pp. 281–296.</a:t>
            </a:r>
            <a:endParaRPr lang="en-GB" dirty="0"/>
          </a:p>
          <a:p>
            <a:r>
              <a:rPr lang="en-GB"/>
              <a:t>Giddens (2004) </a:t>
            </a:r>
            <a:r>
              <a:rPr lang="en-GB" i="1"/>
              <a:t>The Consequences of Modernity</a:t>
            </a:r>
            <a:r>
              <a:rPr lang="en-GB"/>
              <a:t>. Stanford: Stanford University Press</a:t>
            </a:r>
          </a:p>
          <a:p>
            <a:r>
              <a:rPr lang="en-GB"/>
              <a:t>Stryker, S. (1980) </a:t>
            </a:r>
            <a:r>
              <a:rPr lang="en-GB" i="1"/>
              <a:t>Symbolic Interactionism: A Social Structural Version</a:t>
            </a:r>
            <a:r>
              <a:rPr lang="en-GB"/>
              <a:t>. Menlo Park: Benjamin Cummings</a:t>
            </a:r>
          </a:p>
        </p:txBody>
      </p:sp>
    </p:spTree>
    <p:extLst>
      <p:ext uri="{BB962C8B-B14F-4D97-AF65-F5344CB8AC3E}">
        <p14:creationId xmlns:p14="http://schemas.microsoft.com/office/powerpoint/2010/main" val="3948884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A0D83DA8850E24F977D76094D2074AC" ma:contentTypeVersion="7" ma:contentTypeDescription="Create a new document." ma:contentTypeScope="" ma:versionID="7adcb4638a542ca19a62bceab5490bd9">
  <xsd:schema xmlns:xsd="http://www.w3.org/2001/XMLSchema" xmlns:xs="http://www.w3.org/2001/XMLSchema" xmlns:p="http://schemas.microsoft.com/office/2006/metadata/properties" xmlns:ns3="5e4866c9-5473-4b36-a248-8ce6a7a4bde8" xmlns:ns4="1f9d1f62-2b66-4e13-be38-f795d411800a" targetNamespace="http://schemas.microsoft.com/office/2006/metadata/properties" ma:root="true" ma:fieldsID="6516c1c5c15cc56ef3a680daf9ca887d" ns3:_="" ns4:_="">
    <xsd:import namespace="5e4866c9-5473-4b36-a248-8ce6a7a4bde8"/>
    <xsd:import namespace="1f9d1f62-2b66-4e13-be38-f795d411800a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e4866c9-5473-4b36-a248-8ce6a7a4bde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f9d1f62-2b66-4e13-be38-f795d411800a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188D3FD-1481-4186-985B-226A5CA0029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E7201F3-1A95-4071-8B11-80522E5949D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5A3D9566-0636-4FC0-8A71-06244E8D58A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e4866c9-5473-4b36-a248-8ce6a7a4bde8"/>
    <ds:schemaRef ds:uri="1f9d1f62-2b66-4e13-be38-f795d411800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310</TotalTime>
  <Words>315</Words>
  <Application>Microsoft Office PowerPoint</Application>
  <PresentationFormat>Widescreen</PresentationFormat>
  <Paragraphs>24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Session 4A</vt:lpstr>
      <vt:lpstr>What is identity?</vt:lpstr>
      <vt:lpstr>Identity is …</vt:lpstr>
      <vt:lpstr>Identity is …</vt:lpstr>
      <vt:lpstr>Task</vt:lpstr>
      <vt:lpstr>Cooper (2014)</vt:lpstr>
      <vt:lpstr>Identity formation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Murphy</dc:creator>
  <cp:lastModifiedBy>Alison Murphy</cp:lastModifiedBy>
  <cp:revision>87</cp:revision>
  <dcterms:created xsi:type="dcterms:W3CDTF">2020-11-03T14:48:59Z</dcterms:created>
  <dcterms:modified xsi:type="dcterms:W3CDTF">2020-11-26T12:34:33Z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0x0101000A0D83DA8850E24F977D76094D2074AC</vt:lpwstr>
  </property>
</Properties>
</file>